
<file path=[Content_Types].xml><?xml version="1.0" encoding="utf-8"?>
<Types xmlns="http://schemas.openxmlformats.org/package/2006/content-types">
  <Default Extension="png" ContentType="image/png"/>
  <Default Extension="bin" ContentType="application/vnd.openxmlformats-officedocument.oleObject"/>
  <Default Extension="emf" ContentType="image/x-emf"/>
  <Default Extension="wmf" ContentType="image/x-w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slides/slide167.xml" ContentType="application/vnd.openxmlformats-officedocument.presentationml.slide+xml"/>
  <Override PartName="/ppt/slides/slide168.xml" ContentType="application/vnd.openxmlformats-officedocument.presentationml.slide+xml"/>
  <Override PartName="/ppt/slides/slide169.xml" ContentType="application/vnd.openxmlformats-officedocument.presentationml.slide+xml"/>
  <Override PartName="/ppt/slides/slide170.xml" ContentType="application/vnd.openxmlformats-officedocument.presentationml.slide+xml"/>
  <Override PartName="/ppt/slides/slide171.xml" ContentType="application/vnd.openxmlformats-officedocument.presentationml.slide+xml"/>
  <Override PartName="/ppt/slides/slide172.xml" ContentType="application/vnd.openxmlformats-officedocument.presentationml.slide+xml"/>
  <Override PartName="/ppt/slides/slide173.xml" ContentType="application/vnd.openxmlformats-officedocument.presentationml.slide+xml"/>
  <Override PartName="/ppt/slides/slide174.xml" ContentType="application/vnd.openxmlformats-officedocument.presentationml.slide+xml"/>
  <Override PartName="/ppt/slides/slide175.xml" ContentType="application/vnd.openxmlformats-officedocument.presentationml.slide+xml"/>
  <Override PartName="/ppt/slides/slide176.xml" ContentType="application/vnd.openxmlformats-officedocument.presentationml.slide+xml"/>
  <Override PartName="/ppt/slides/slide177.xml" ContentType="application/vnd.openxmlformats-officedocument.presentationml.slide+xml"/>
  <Override PartName="/ppt/slides/slide178.xml" ContentType="application/vnd.openxmlformats-officedocument.presentationml.slide+xml"/>
  <Override PartName="/ppt/slides/slide179.xml" ContentType="application/vnd.openxmlformats-officedocument.presentationml.slide+xml"/>
  <Override PartName="/ppt/slides/slide180.xml" ContentType="application/vnd.openxmlformats-officedocument.presentationml.slide+xml"/>
  <Override PartName="/ppt/slides/slide181.xml" ContentType="application/vnd.openxmlformats-officedocument.presentationml.slide+xml"/>
  <Override PartName="/ppt/slides/slide182.xml" ContentType="application/vnd.openxmlformats-officedocument.presentationml.slide+xml"/>
  <Override PartName="/ppt/slides/slide183.xml" ContentType="application/vnd.openxmlformats-officedocument.presentationml.slide+xml"/>
  <Override PartName="/ppt/slides/slide184.xml" ContentType="application/vnd.openxmlformats-officedocument.presentationml.slide+xml"/>
  <Override PartName="/ppt/slides/slide185.xml" ContentType="application/vnd.openxmlformats-officedocument.presentationml.slide+xml"/>
  <Override PartName="/ppt/slides/slide186.xml" ContentType="application/vnd.openxmlformats-officedocument.presentationml.slide+xml"/>
  <Override PartName="/ppt/slides/slide187.xml" ContentType="application/vnd.openxmlformats-officedocument.presentationml.slide+xml"/>
  <Override PartName="/ppt/slides/slide188.xml" ContentType="application/vnd.openxmlformats-officedocument.presentationml.slide+xml"/>
  <Override PartName="/ppt/slides/slide189.xml" ContentType="application/vnd.openxmlformats-officedocument.presentationml.slide+xml"/>
  <Override PartName="/ppt/slides/slide190.xml" ContentType="application/vnd.openxmlformats-officedocument.presentationml.slide+xml"/>
  <Override PartName="/ppt/slides/slide191.xml" ContentType="application/vnd.openxmlformats-officedocument.presentationml.slide+xml"/>
  <Override PartName="/ppt/slides/slide192.xml" ContentType="application/vnd.openxmlformats-officedocument.presentationml.slide+xml"/>
  <Override PartName="/ppt/slides/slide193.xml" ContentType="application/vnd.openxmlformats-officedocument.presentationml.slide+xml"/>
  <Override PartName="/ppt/slides/slide194.xml" ContentType="application/vnd.openxmlformats-officedocument.presentationml.slide+xml"/>
  <Override PartName="/ppt/slides/slide195.xml" ContentType="application/vnd.openxmlformats-officedocument.presentationml.slide+xml"/>
  <Override PartName="/ppt/slides/slide196.xml" ContentType="application/vnd.openxmlformats-officedocument.presentationml.slide+xml"/>
  <Override PartName="/ppt/slides/slide197.xml" ContentType="application/vnd.openxmlformats-officedocument.presentationml.slide+xml"/>
  <Override PartName="/ppt/slides/slide198.xml" ContentType="application/vnd.openxmlformats-officedocument.presentationml.slide+xml"/>
  <Override PartName="/ppt/slides/slide199.xml" ContentType="application/vnd.openxmlformats-officedocument.presentationml.slide+xml"/>
  <Override PartName="/ppt/slides/slide200.xml" ContentType="application/vnd.openxmlformats-officedocument.presentationml.slide+xml"/>
  <Override PartName="/ppt/slides/slide201.xml" ContentType="application/vnd.openxmlformats-officedocument.presentationml.slide+xml"/>
  <Override PartName="/ppt/slides/slide202.xml" ContentType="application/vnd.openxmlformats-officedocument.presentationml.slide+xml"/>
  <Override PartName="/ppt/slides/slide203.xml" ContentType="application/vnd.openxmlformats-officedocument.presentationml.slide+xml"/>
  <Override PartName="/ppt/slides/slide204.xml" ContentType="application/vnd.openxmlformats-officedocument.presentationml.slide+xml"/>
  <Override PartName="/ppt/slides/slide205.xml" ContentType="application/vnd.openxmlformats-officedocument.presentationml.slide+xml"/>
  <Override PartName="/ppt/slides/slide206.xml" ContentType="application/vnd.openxmlformats-officedocument.presentationml.slide+xml"/>
  <Override PartName="/ppt/slides/slide207.xml" ContentType="application/vnd.openxmlformats-officedocument.presentationml.slide+xml"/>
  <Override PartName="/ppt/slides/slide208.xml" ContentType="application/vnd.openxmlformats-officedocument.presentationml.slide+xml"/>
  <Override PartName="/ppt/slides/slide209.xml" ContentType="application/vnd.openxmlformats-officedocument.presentationml.slide+xml"/>
  <Override PartName="/ppt/slides/slide210.xml" ContentType="application/vnd.openxmlformats-officedocument.presentationml.slide+xml"/>
  <Override PartName="/ppt/slides/slide211.xml" ContentType="application/vnd.openxmlformats-officedocument.presentationml.slide+xml"/>
  <Override PartName="/ppt/slides/slide212.xml" ContentType="application/vnd.openxmlformats-officedocument.presentationml.slide+xml"/>
  <Override PartName="/ppt/slides/slide213.xml" ContentType="application/vnd.openxmlformats-officedocument.presentationml.slide+xml"/>
  <Override PartName="/ppt/slides/slide214.xml" ContentType="application/vnd.openxmlformats-officedocument.presentationml.slide+xml"/>
  <Override PartName="/ppt/slides/slide215.xml" ContentType="application/vnd.openxmlformats-officedocument.presentationml.slide+xml"/>
  <Override PartName="/ppt/slides/slide216.xml" ContentType="application/vnd.openxmlformats-officedocument.presentationml.slide+xml"/>
  <Override PartName="/ppt/slides/slide217.xml" ContentType="application/vnd.openxmlformats-officedocument.presentationml.slide+xml"/>
  <Override PartName="/ppt/slides/slide218.xml" ContentType="application/vnd.openxmlformats-officedocument.presentationml.slide+xml"/>
  <Override PartName="/ppt/slides/slide219.xml" ContentType="application/vnd.openxmlformats-officedocument.presentationml.slide+xml"/>
  <Override PartName="/ppt/slides/slide220.xml" ContentType="application/vnd.openxmlformats-officedocument.presentationml.slide+xml"/>
  <Override PartName="/ppt/slides/slide221.xml" ContentType="application/vnd.openxmlformats-officedocument.presentationml.slide+xml"/>
  <Override PartName="/ppt/slides/slide222.xml" ContentType="application/vnd.openxmlformats-officedocument.presentationml.slide+xml"/>
  <Override PartName="/ppt/slides/slide223.xml" ContentType="application/vnd.openxmlformats-officedocument.presentationml.slide+xml"/>
  <Override PartName="/ppt/slides/slide224.xml" ContentType="application/vnd.openxmlformats-officedocument.presentationml.slide+xml"/>
  <Override PartName="/ppt/slides/slide225.xml" ContentType="application/vnd.openxmlformats-officedocument.presentationml.slide+xml"/>
  <Override PartName="/ppt/slides/slide226.xml" ContentType="application/vnd.openxmlformats-officedocument.presentationml.slide+xml"/>
  <Override PartName="/ppt/slides/slide227.xml" ContentType="application/vnd.openxmlformats-officedocument.presentationml.slide+xml"/>
  <Override PartName="/ppt/slides/slide228.xml" ContentType="application/vnd.openxmlformats-officedocument.presentationml.slide+xml"/>
  <Override PartName="/ppt/slides/slide229.xml" ContentType="application/vnd.openxmlformats-officedocument.presentationml.slide+xml"/>
  <Override PartName="/ppt/slides/slide230.xml" ContentType="application/vnd.openxmlformats-officedocument.presentationml.slide+xml"/>
  <Override PartName="/ppt/slides/slide231.xml" ContentType="application/vnd.openxmlformats-officedocument.presentationml.slide+xml"/>
  <Override PartName="/ppt/slides/slide232.xml" ContentType="application/vnd.openxmlformats-officedocument.presentationml.slide+xml"/>
  <Override PartName="/ppt/slides/slide233.xml" ContentType="application/vnd.openxmlformats-officedocument.presentationml.slide+xml"/>
  <Override PartName="/ppt/slides/slide234.xml" ContentType="application/vnd.openxmlformats-officedocument.presentationml.slide+xml"/>
  <Override PartName="/ppt/slides/slide235.xml" ContentType="application/vnd.openxmlformats-officedocument.presentationml.slide+xml"/>
  <Override PartName="/ppt/slides/slide236.xml" ContentType="application/vnd.openxmlformats-officedocument.presentationml.slide+xml"/>
  <Override PartName="/ppt/slides/slide237.xml" ContentType="application/vnd.openxmlformats-officedocument.presentationml.slide+xml"/>
  <Override PartName="/ppt/slides/slide238.xml" ContentType="application/vnd.openxmlformats-officedocument.presentationml.slide+xml"/>
  <Override PartName="/ppt/slides/slide239.xml" ContentType="application/vnd.openxmlformats-officedocument.presentationml.slide+xml"/>
  <Override PartName="/ppt/slides/slide240.xml" ContentType="application/vnd.openxmlformats-officedocument.presentationml.slide+xml"/>
  <Override PartName="/ppt/slides/slide241.xml" ContentType="application/vnd.openxmlformats-officedocument.presentationml.slide+xml"/>
  <Override PartName="/ppt/slides/slide242.xml" ContentType="application/vnd.openxmlformats-officedocument.presentationml.slide+xml"/>
  <Override PartName="/ppt/slides/slide243.xml" ContentType="application/vnd.openxmlformats-officedocument.presentationml.slide+xml"/>
  <Override PartName="/ppt/slides/slide244.xml" ContentType="application/vnd.openxmlformats-officedocument.presentationml.slide+xml"/>
  <Override PartName="/ppt/slides/slide245.xml" ContentType="application/vnd.openxmlformats-officedocument.presentationml.slide+xml"/>
  <Override PartName="/ppt/slides/slide246.xml" ContentType="application/vnd.openxmlformats-officedocument.presentationml.slide+xml"/>
  <Override PartName="/ppt/slides/slide247.xml" ContentType="application/vnd.openxmlformats-officedocument.presentationml.slide+xml"/>
  <Override PartName="/ppt/slides/slide248.xml" ContentType="application/vnd.openxmlformats-officedocument.presentationml.slide+xml"/>
  <Override PartName="/ppt/slides/slide249.xml" ContentType="application/vnd.openxmlformats-officedocument.presentationml.slide+xml"/>
  <Override PartName="/ppt/slides/slide250.xml" ContentType="application/vnd.openxmlformats-officedocument.presentationml.slide+xml"/>
  <Override PartName="/ppt/slides/slide251.xml" ContentType="application/vnd.openxmlformats-officedocument.presentationml.slide+xml"/>
  <Override PartName="/ppt/slides/slide252.xml" ContentType="application/vnd.openxmlformats-officedocument.presentationml.slide+xml"/>
  <Override PartName="/ppt/slides/slide253.xml" ContentType="application/vnd.openxmlformats-officedocument.presentationml.slide+xml"/>
  <Override PartName="/ppt/slides/slide254.xml" ContentType="application/vnd.openxmlformats-officedocument.presentationml.slide+xml"/>
  <Override PartName="/ppt/slides/slide255.xml" ContentType="application/vnd.openxmlformats-officedocument.presentationml.slide+xml"/>
  <Override PartName="/ppt/slides/slide256.xml" ContentType="application/vnd.openxmlformats-officedocument.presentationml.slide+xml"/>
  <Override PartName="/ppt/slides/slide257.xml" ContentType="application/vnd.openxmlformats-officedocument.presentationml.slide+xml"/>
  <Override PartName="/ppt/slides/slide258.xml" ContentType="application/vnd.openxmlformats-officedocument.presentationml.slide+xml"/>
  <Override PartName="/ppt/slides/slide259.xml" ContentType="application/vnd.openxmlformats-officedocument.presentationml.slide+xml"/>
  <Override PartName="/ppt/slides/slide26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13.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62"/>
  </p:notesMasterIdLst>
  <p:sldIdLst>
    <p:sldId id="260" r:id="rId2"/>
    <p:sldId id="261" r:id="rId3"/>
    <p:sldId id="736" r:id="rId4"/>
    <p:sldId id="737" r:id="rId5"/>
    <p:sldId id="740" r:id="rId6"/>
    <p:sldId id="739" r:id="rId7"/>
    <p:sldId id="742" r:id="rId8"/>
    <p:sldId id="746" r:id="rId9"/>
    <p:sldId id="993" r:id="rId10"/>
    <p:sldId id="741" r:id="rId11"/>
    <p:sldId id="745" r:id="rId12"/>
    <p:sldId id="743" r:id="rId13"/>
    <p:sldId id="744" r:id="rId14"/>
    <p:sldId id="808" r:id="rId15"/>
    <p:sldId id="839" r:id="rId16"/>
    <p:sldId id="853" r:id="rId17"/>
    <p:sldId id="854" r:id="rId18"/>
    <p:sldId id="942" r:id="rId19"/>
    <p:sldId id="941" r:id="rId20"/>
    <p:sldId id="860" r:id="rId21"/>
    <p:sldId id="872" r:id="rId22"/>
    <p:sldId id="873" r:id="rId23"/>
    <p:sldId id="938" r:id="rId24"/>
    <p:sldId id="935" r:id="rId25"/>
    <p:sldId id="939" r:id="rId26"/>
    <p:sldId id="937" r:id="rId27"/>
    <p:sldId id="940" r:id="rId28"/>
    <p:sldId id="849" r:id="rId29"/>
    <p:sldId id="842" r:id="rId30"/>
    <p:sldId id="843" r:id="rId31"/>
    <p:sldId id="960" r:id="rId32"/>
    <p:sldId id="962" r:id="rId33"/>
    <p:sldId id="963" r:id="rId34"/>
    <p:sldId id="964" r:id="rId35"/>
    <p:sldId id="943" r:id="rId36"/>
    <p:sldId id="920" r:id="rId37"/>
    <p:sldId id="965" r:id="rId38"/>
    <p:sldId id="966" r:id="rId39"/>
    <p:sldId id="967" r:id="rId40"/>
    <p:sldId id="979" r:id="rId41"/>
    <p:sldId id="863" r:id="rId42"/>
    <p:sldId id="862" r:id="rId43"/>
    <p:sldId id="984" r:id="rId44"/>
    <p:sldId id="934" r:id="rId45"/>
    <p:sldId id="885" r:id="rId46"/>
    <p:sldId id="865" r:id="rId47"/>
    <p:sldId id="884" r:id="rId48"/>
    <p:sldId id="886" r:id="rId49"/>
    <p:sldId id="947" r:id="rId50"/>
    <p:sldId id="887" r:id="rId51"/>
    <p:sldId id="866" r:id="rId52"/>
    <p:sldId id="948" r:id="rId53"/>
    <p:sldId id="968" r:id="rId54"/>
    <p:sldId id="908" r:id="rId55"/>
    <p:sldId id="969" r:id="rId56"/>
    <p:sldId id="970" r:id="rId57"/>
    <p:sldId id="898" r:id="rId58"/>
    <p:sldId id="983" r:id="rId59"/>
    <p:sldId id="971" r:id="rId60"/>
    <p:sldId id="972" r:id="rId61"/>
    <p:sldId id="973" r:id="rId62"/>
    <p:sldId id="916" r:id="rId63"/>
    <p:sldId id="917" r:id="rId64"/>
    <p:sldId id="918" r:id="rId65"/>
    <p:sldId id="919" r:id="rId66"/>
    <p:sldId id="974" r:id="rId67"/>
    <p:sldId id="975" r:id="rId68"/>
    <p:sldId id="976" r:id="rId69"/>
    <p:sldId id="977" r:id="rId70"/>
    <p:sldId id="978" r:id="rId71"/>
    <p:sldId id="915" r:id="rId72"/>
    <p:sldId id="957" r:id="rId73"/>
    <p:sldId id="933" r:id="rId74"/>
    <p:sldId id="895" r:id="rId75"/>
    <p:sldId id="985" r:id="rId76"/>
    <p:sldId id="986" r:id="rId77"/>
    <p:sldId id="944" r:id="rId78"/>
    <p:sldId id="874" r:id="rId79"/>
    <p:sldId id="988" r:id="rId80"/>
    <p:sldId id="876" r:id="rId81"/>
    <p:sldId id="877" r:id="rId82"/>
    <p:sldId id="878" r:id="rId83"/>
    <p:sldId id="959" r:id="rId84"/>
    <p:sldId id="879" r:id="rId85"/>
    <p:sldId id="994" r:id="rId86"/>
    <p:sldId id="950" r:id="rId87"/>
    <p:sldId id="951" r:id="rId88"/>
    <p:sldId id="954" r:id="rId89"/>
    <p:sldId id="952" r:id="rId90"/>
    <p:sldId id="883" r:id="rId91"/>
    <p:sldId id="953" r:id="rId92"/>
    <p:sldId id="949" r:id="rId93"/>
    <p:sldId id="881" r:id="rId94"/>
    <p:sldId id="946" r:id="rId95"/>
    <p:sldId id="989" r:id="rId96"/>
    <p:sldId id="990" r:id="rId97"/>
    <p:sldId id="955" r:id="rId98"/>
    <p:sldId id="991" r:id="rId99"/>
    <p:sldId id="992" r:id="rId100"/>
    <p:sldId id="945" r:id="rId101"/>
    <p:sldId id="882" r:id="rId102"/>
    <p:sldId id="925" r:id="rId103"/>
    <p:sldId id="956" r:id="rId104"/>
    <p:sldId id="262" r:id="rId105"/>
    <p:sldId id="923" r:id="rId106"/>
    <p:sldId id="931" r:id="rId107"/>
    <p:sldId id="961" r:id="rId108"/>
    <p:sldId id="929" r:id="rId109"/>
    <p:sldId id="930" r:id="rId110"/>
    <p:sldId id="859" r:id="rId111"/>
    <p:sldId id="901" r:id="rId112"/>
    <p:sldId id="858" r:id="rId113"/>
    <p:sldId id="856" r:id="rId114"/>
    <p:sldId id="857" r:id="rId115"/>
    <p:sldId id="837" r:id="rId116"/>
    <p:sldId id="835" r:id="rId117"/>
    <p:sldId id="836" r:id="rId118"/>
    <p:sldId id="818" r:id="rId119"/>
    <p:sldId id="822" r:id="rId120"/>
    <p:sldId id="820" r:id="rId121"/>
    <p:sldId id="821" r:id="rId122"/>
    <p:sldId id="903" r:id="rId123"/>
    <p:sldId id="922" r:id="rId124"/>
    <p:sldId id="926" r:id="rId125"/>
    <p:sldId id="921" r:id="rId126"/>
    <p:sldId id="924" r:id="rId127"/>
    <p:sldId id="909" r:id="rId128"/>
    <p:sldId id="910" r:id="rId129"/>
    <p:sldId id="911" r:id="rId130"/>
    <p:sldId id="912" r:id="rId131"/>
    <p:sldId id="913" r:id="rId132"/>
    <p:sldId id="914" r:id="rId133"/>
    <p:sldId id="848" r:id="rId134"/>
    <p:sldId id="928" r:id="rId135"/>
    <p:sldId id="813" r:id="rId136"/>
    <p:sldId id="980" r:id="rId137"/>
    <p:sldId id="987" r:id="rId138"/>
    <p:sldId id="981" r:id="rId139"/>
    <p:sldId id="982" r:id="rId140"/>
    <p:sldId id="825" r:id="rId141"/>
    <p:sldId id="824" r:id="rId142"/>
    <p:sldId id="815" r:id="rId143"/>
    <p:sldId id="817" r:id="rId144"/>
    <p:sldId id="563" r:id="rId145"/>
    <p:sldId id="932" r:id="rId146"/>
    <p:sldId id="586" r:id="rId147"/>
    <p:sldId id="595" r:id="rId148"/>
    <p:sldId id="587" r:id="rId149"/>
    <p:sldId id="588" r:id="rId150"/>
    <p:sldId id="589" r:id="rId151"/>
    <p:sldId id="761" r:id="rId152"/>
    <p:sldId id="762" r:id="rId153"/>
    <p:sldId id="763" r:id="rId154"/>
    <p:sldId id="764" r:id="rId155"/>
    <p:sldId id="765" r:id="rId156"/>
    <p:sldId id="584" r:id="rId157"/>
    <p:sldId id="600" r:id="rId158"/>
    <p:sldId id="596" r:id="rId159"/>
    <p:sldId id="597" r:id="rId160"/>
    <p:sldId id="601" r:id="rId161"/>
    <p:sldId id="734" r:id="rId162"/>
    <p:sldId id="598" r:id="rId163"/>
    <p:sldId id="594" r:id="rId164"/>
    <p:sldId id="295" r:id="rId165"/>
    <p:sldId id="294" r:id="rId166"/>
    <p:sldId id="296" r:id="rId167"/>
    <p:sldId id="766" r:id="rId168"/>
    <p:sldId id="619" r:id="rId169"/>
    <p:sldId id="620" r:id="rId170"/>
    <p:sldId id="653" r:id="rId171"/>
    <p:sldId id="682" r:id="rId172"/>
    <p:sldId id="651" r:id="rId173"/>
    <p:sldId id="652" r:id="rId174"/>
    <p:sldId id="623" r:id="rId175"/>
    <p:sldId id="641" r:id="rId176"/>
    <p:sldId id="654" r:id="rId177"/>
    <p:sldId id="633" r:id="rId178"/>
    <p:sldId id="731" r:id="rId179"/>
    <p:sldId id="730" r:id="rId180"/>
    <p:sldId id="301" r:id="rId181"/>
    <p:sldId id="664" r:id="rId182"/>
    <p:sldId id="728" r:id="rId183"/>
    <p:sldId id="684" r:id="rId184"/>
    <p:sldId id="685" r:id="rId185"/>
    <p:sldId id="642" r:id="rId186"/>
    <p:sldId id="675" r:id="rId187"/>
    <p:sldId id="686" r:id="rId188"/>
    <p:sldId id="669" r:id="rId189"/>
    <p:sldId id="677" r:id="rId190"/>
    <p:sldId id="673" r:id="rId191"/>
    <p:sldId id="670" r:id="rId192"/>
    <p:sldId id="671" r:id="rId193"/>
    <p:sldId id="668" r:id="rId194"/>
    <p:sldId id="681" r:id="rId195"/>
    <p:sldId id="767" r:id="rId196"/>
    <p:sldId id="768" r:id="rId197"/>
    <p:sldId id="769" r:id="rId198"/>
    <p:sldId id="770" r:id="rId199"/>
    <p:sldId id="771" r:id="rId200"/>
    <p:sldId id="772" r:id="rId201"/>
    <p:sldId id="773" r:id="rId202"/>
    <p:sldId id="774" r:id="rId203"/>
    <p:sldId id="775" r:id="rId204"/>
    <p:sldId id="776" r:id="rId205"/>
    <p:sldId id="777" r:id="rId206"/>
    <p:sldId id="778" r:id="rId207"/>
    <p:sldId id="789" r:id="rId208"/>
    <p:sldId id="790" r:id="rId209"/>
    <p:sldId id="791" r:id="rId210"/>
    <p:sldId id="792" r:id="rId211"/>
    <p:sldId id="793" r:id="rId212"/>
    <p:sldId id="794" r:id="rId213"/>
    <p:sldId id="795" r:id="rId214"/>
    <p:sldId id="796" r:id="rId215"/>
    <p:sldId id="797" r:id="rId216"/>
    <p:sldId id="798" r:id="rId217"/>
    <p:sldId id="799" r:id="rId218"/>
    <p:sldId id="800" r:id="rId219"/>
    <p:sldId id="801" r:id="rId220"/>
    <p:sldId id="802" r:id="rId221"/>
    <p:sldId id="803" r:id="rId222"/>
    <p:sldId id="804" r:id="rId223"/>
    <p:sldId id="715" r:id="rId224"/>
    <p:sldId id="303" r:id="rId225"/>
    <p:sldId id="716" r:id="rId226"/>
    <p:sldId id="722" r:id="rId227"/>
    <p:sldId id="683" r:id="rId228"/>
    <p:sldId id="718" r:id="rId229"/>
    <p:sldId id="693" r:id="rId230"/>
    <p:sldId id="695" r:id="rId231"/>
    <p:sldId id="724" r:id="rId232"/>
    <p:sldId id="696" r:id="rId233"/>
    <p:sldId id="806" r:id="rId234"/>
    <p:sldId id="807" r:id="rId235"/>
    <p:sldId id="723" r:id="rId236"/>
    <p:sldId id="719" r:id="rId237"/>
    <p:sldId id="700" r:id="rId238"/>
    <p:sldId id="305" r:id="rId239"/>
    <p:sldId id="725" r:id="rId240"/>
    <p:sldId id="720" r:id="rId241"/>
    <p:sldId id="726" r:id="rId242"/>
    <p:sldId id="679" r:id="rId243"/>
    <p:sldId id="727" r:id="rId244"/>
    <p:sldId id="678" r:id="rId245"/>
    <p:sldId id="779" r:id="rId246"/>
    <p:sldId id="780" r:id="rId247"/>
    <p:sldId id="781" r:id="rId248"/>
    <p:sldId id="782" r:id="rId249"/>
    <p:sldId id="783" r:id="rId250"/>
    <p:sldId id="784" r:id="rId251"/>
    <p:sldId id="785" r:id="rId252"/>
    <p:sldId id="786" r:id="rId253"/>
    <p:sldId id="787" r:id="rId254"/>
    <p:sldId id="788" r:id="rId255"/>
    <p:sldId id="830" r:id="rId256"/>
    <p:sldId id="831" r:id="rId257"/>
    <p:sldId id="832" r:id="rId258"/>
    <p:sldId id="833" r:id="rId259"/>
    <p:sldId id="834" r:id="rId260"/>
    <p:sldId id="889" r:id="rId261"/>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006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79" d="100"/>
          <a:sy n="79" d="100"/>
        </p:scale>
        <p:origin x="944" y="60"/>
      </p:cViewPr>
      <p:guideLst/>
    </p:cSldViewPr>
  </p:slideViewPr>
  <p:notesTextViewPr>
    <p:cViewPr>
      <p:scale>
        <a:sx n="1" d="1"/>
        <a:sy n="1" d="1"/>
      </p:scale>
      <p:origin x="0" y="0"/>
    </p:cViewPr>
  </p:notesTextViewPr>
  <p:sorterViewPr>
    <p:cViewPr>
      <p:scale>
        <a:sx n="70" d="100"/>
        <a:sy n="70" d="100"/>
      </p:scale>
      <p:origin x="0" y="-24584"/>
    </p:cViewPr>
  </p:sorterViewPr>
  <p:gridSpacing cx="76200" cy="76200"/>
</p:viewPr>
</file>

<file path=ppt/_rels/presentation.xml.rels><?xml version="1.0" encoding="UTF-8" standalone="yes"?>
<Relationships xmlns="http://schemas.openxmlformats.org/package/2006/relationships"><Relationship Id="rId117" Type="http://schemas.openxmlformats.org/officeDocument/2006/relationships/slide" Target="slides/slide116.xml"/><Relationship Id="rId21" Type="http://schemas.openxmlformats.org/officeDocument/2006/relationships/slide" Target="slides/slide20.xml"/><Relationship Id="rId63" Type="http://schemas.openxmlformats.org/officeDocument/2006/relationships/slide" Target="slides/slide62.xml"/><Relationship Id="rId159" Type="http://schemas.openxmlformats.org/officeDocument/2006/relationships/slide" Target="slides/slide158.xml"/><Relationship Id="rId170" Type="http://schemas.openxmlformats.org/officeDocument/2006/relationships/slide" Target="slides/slide169.xml"/><Relationship Id="rId226" Type="http://schemas.openxmlformats.org/officeDocument/2006/relationships/slide" Target="slides/slide22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53" Type="http://schemas.openxmlformats.org/officeDocument/2006/relationships/slide" Target="slides/slide52.xml"/><Relationship Id="rId74" Type="http://schemas.openxmlformats.org/officeDocument/2006/relationships/slide" Target="slides/slide73.xml"/><Relationship Id="rId128" Type="http://schemas.openxmlformats.org/officeDocument/2006/relationships/slide" Target="slides/slide127.xml"/><Relationship Id="rId149" Type="http://schemas.openxmlformats.org/officeDocument/2006/relationships/slide" Target="slides/slide148.xml"/><Relationship Id="rId5" Type="http://schemas.openxmlformats.org/officeDocument/2006/relationships/slide" Target="slides/slide4.xml"/><Relationship Id="rId95" Type="http://schemas.openxmlformats.org/officeDocument/2006/relationships/slide" Target="slides/slide94.xml"/><Relationship Id="rId160" Type="http://schemas.openxmlformats.org/officeDocument/2006/relationships/slide" Target="slides/slide159.xml"/><Relationship Id="rId181" Type="http://schemas.openxmlformats.org/officeDocument/2006/relationships/slide" Target="slides/slide180.xml"/><Relationship Id="rId216" Type="http://schemas.openxmlformats.org/officeDocument/2006/relationships/slide" Target="slides/slide215.xml"/><Relationship Id="rId237" Type="http://schemas.openxmlformats.org/officeDocument/2006/relationships/slide" Target="slides/slide236.xml"/><Relationship Id="rId258" Type="http://schemas.openxmlformats.org/officeDocument/2006/relationships/slide" Target="slides/slide257.xml"/><Relationship Id="rId22" Type="http://schemas.openxmlformats.org/officeDocument/2006/relationships/slide" Target="slides/slide21.xml"/><Relationship Id="rId43" Type="http://schemas.openxmlformats.org/officeDocument/2006/relationships/slide" Target="slides/slide42.xml"/><Relationship Id="rId64" Type="http://schemas.openxmlformats.org/officeDocument/2006/relationships/slide" Target="slides/slide63.xml"/><Relationship Id="rId118" Type="http://schemas.openxmlformats.org/officeDocument/2006/relationships/slide" Target="slides/slide117.xml"/><Relationship Id="rId139" Type="http://schemas.openxmlformats.org/officeDocument/2006/relationships/slide" Target="slides/slide138.xml"/><Relationship Id="rId85" Type="http://schemas.openxmlformats.org/officeDocument/2006/relationships/slide" Target="slides/slide84.xml"/><Relationship Id="rId150" Type="http://schemas.openxmlformats.org/officeDocument/2006/relationships/slide" Target="slides/slide149.xml"/><Relationship Id="rId171" Type="http://schemas.openxmlformats.org/officeDocument/2006/relationships/slide" Target="slides/slide170.xml"/><Relationship Id="rId192" Type="http://schemas.openxmlformats.org/officeDocument/2006/relationships/slide" Target="slides/slide191.xml"/><Relationship Id="rId206" Type="http://schemas.openxmlformats.org/officeDocument/2006/relationships/slide" Target="slides/slide205.xml"/><Relationship Id="rId227" Type="http://schemas.openxmlformats.org/officeDocument/2006/relationships/slide" Target="slides/slide226.xml"/><Relationship Id="rId248" Type="http://schemas.openxmlformats.org/officeDocument/2006/relationships/slide" Target="slides/slide247.xml"/><Relationship Id="rId12" Type="http://schemas.openxmlformats.org/officeDocument/2006/relationships/slide" Target="slides/slide11.xml"/><Relationship Id="rId33" Type="http://schemas.openxmlformats.org/officeDocument/2006/relationships/slide" Target="slides/slide32.xml"/><Relationship Id="rId108" Type="http://schemas.openxmlformats.org/officeDocument/2006/relationships/slide" Target="slides/slide107.xml"/><Relationship Id="rId129" Type="http://schemas.openxmlformats.org/officeDocument/2006/relationships/slide" Target="slides/slide128.xml"/><Relationship Id="rId54" Type="http://schemas.openxmlformats.org/officeDocument/2006/relationships/slide" Target="slides/slide53.xml"/><Relationship Id="rId75" Type="http://schemas.openxmlformats.org/officeDocument/2006/relationships/slide" Target="slides/slide74.xml"/><Relationship Id="rId96" Type="http://schemas.openxmlformats.org/officeDocument/2006/relationships/slide" Target="slides/slide95.xml"/><Relationship Id="rId140" Type="http://schemas.openxmlformats.org/officeDocument/2006/relationships/slide" Target="slides/slide139.xml"/><Relationship Id="rId161" Type="http://schemas.openxmlformats.org/officeDocument/2006/relationships/slide" Target="slides/slide160.xml"/><Relationship Id="rId182" Type="http://schemas.openxmlformats.org/officeDocument/2006/relationships/slide" Target="slides/slide181.xml"/><Relationship Id="rId217" Type="http://schemas.openxmlformats.org/officeDocument/2006/relationships/slide" Target="slides/slide216.xml"/><Relationship Id="rId6" Type="http://schemas.openxmlformats.org/officeDocument/2006/relationships/slide" Target="slides/slide5.xml"/><Relationship Id="rId238" Type="http://schemas.openxmlformats.org/officeDocument/2006/relationships/slide" Target="slides/slide237.xml"/><Relationship Id="rId259" Type="http://schemas.openxmlformats.org/officeDocument/2006/relationships/slide" Target="slides/slide258.xml"/><Relationship Id="rId23" Type="http://schemas.openxmlformats.org/officeDocument/2006/relationships/slide" Target="slides/slide22.xml"/><Relationship Id="rId119" Type="http://schemas.openxmlformats.org/officeDocument/2006/relationships/slide" Target="slides/slide118.xml"/><Relationship Id="rId44" Type="http://schemas.openxmlformats.org/officeDocument/2006/relationships/slide" Target="slides/slide43.xml"/><Relationship Id="rId65" Type="http://schemas.openxmlformats.org/officeDocument/2006/relationships/slide" Target="slides/slide64.xml"/><Relationship Id="rId86" Type="http://schemas.openxmlformats.org/officeDocument/2006/relationships/slide" Target="slides/slide85.xml"/><Relationship Id="rId130" Type="http://schemas.openxmlformats.org/officeDocument/2006/relationships/slide" Target="slides/slide129.xml"/><Relationship Id="rId151" Type="http://schemas.openxmlformats.org/officeDocument/2006/relationships/slide" Target="slides/slide150.xml"/><Relationship Id="rId172" Type="http://schemas.openxmlformats.org/officeDocument/2006/relationships/slide" Target="slides/slide171.xml"/><Relationship Id="rId193" Type="http://schemas.openxmlformats.org/officeDocument/2006/relationships/slide" Target="slides/slide192.xml"/><Relationship Id="rId207" Type="http://schemas.openxmlformats.org/officeDocument/2006/relationships/slide" Target="slides/slide206.xml"/><Relationship Id="rId228" Type="http://schemas.openxmlformats.org/officeDocument/2006/relationships/slide" Target="slides/slide227.xml"/><Relationship Id="rId249" Type="http://schemas.openxmlformats.org/officeDocument/2006/relationships/slide" Target="slides/slide248.xml"/><Relationship Id="rId13" Type="http://schemas.openxmlformats.org/officeDocument/2006/relationships/slide" Target="slides/slide12.xml"/><Relationship Id="rId109" Type="http://schemas.openxmlformats.org/officeDocument/2006/relationships/slide" Target="slides/slide108.xml"/><Relationship Id="rId260" Type="http://schemas.openxmlformats.org/officeDocument/2006/relationships/slide" Target="slides/slide259.xml"/><Relationship Id="rId34" Type="http://schemas.openxmlformats.org/officeDocument/2006/relationships/slide" Target="slides/slide33.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20" Type="http://schemas.openxmlformats.org/officeDocument/2006/relationships/slide" Target="slides/slide119.xml"/><Relationship Id="rId141" Type="http://schemas.openxmlformats.org/officeDocument/2006/relationships/slide" Target="slides/slide140.xml"/><Relationship Id="rId7" Type="http://schemas.openxmlformats.org/officeDocument/2006/relationships/slide" Target="slides/slide6.xml"/><Relationship Id="rId162" Type="http://schemas.openxmlformats.org/officeDocument/2006/relationships/slide" Target="slides/slide161.xml"/><Relationship Id="rId183" Type="http://schemas.openxmlformats.org/officeDocument/2006/relationships/slide" Target="slides/slide182.xml"/><Relationship Id="rId218" Type="http://schemas.openxmlformats.org/officeDocument/2006/relationships/slide" Target="slides/slide217.xml"/><Relationship Id="rId239" Type="http://schemas.openxmlformats.org/officeDocument/2006/relationships/slide" Target="slides/slide238.xml"/><Relationship Id="rId250" Type="http://schemas.openxmlformats.org/officeDocument/2006/relationships/slide" Target="slides/slide249.xml"/><Relationship Id="rId24" Type="http://schemas.openxmlformats.org/officeDocument/2006/relationships/slide" Target="slides/slide23.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31" Type="http://schemas.openxmlformats.org/officeDocument/2006/relationships/slide" Target="slides/slide130.xml"/><Relationship Id="rId152" Type="http://schemas.openxmlformats.org/officeDocument/2006/relationships/slide" Target="slides/slide151.xml"/><Relationship Id="rId173" Type="http://schemas.openxmlformats.org/officeDocument/2006/relationships/slide" Target="slides/slide172.xml"/><Relationship Id="rId194" Type="http://schemas.openxmlformats.org/officeDocument/2006/relationships/slide" Target="slides/slide193.xml"/><Relationship Id="rId208" Type="http://schemas.openxmlformats.org/officeDocument/2006/relationships/slide" Target="slides/slide207.xml"/><Relationship Id="rId229" Type="http://schemas.openxmlformats.org/officeDocument/2006/relationships/slide" Target="slides/slide228.xml"/><Relationship Id="rId240" Type="http://schemas.openxmlformats.org/officeDocument/2006/relationships/slide" Target="slides/slide239.xml"/><Relationship Id="rId261" Type="http://schemas.openxmlformats.org/officeDocument/2006/relationships/slide" Target="slides/slide260.xml"/><Relationship Id="rId14" Type="http://schemas.openxmlformats.org/officeDocument/2006/relationships/slide" Target="slides/slide13.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8" Type="http://schemas.openxmlformats.org/officeDocument/2006/relationships/slide" Target="slides/slide7.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163" Type="http://schemas.openxmlformats.org/officeDocument/2006/relationships/slide" Target="slides/slide162.xml"/><Relationship Id="rId184" Type="http://schemas.openxmlformats.org/officeDocument/2006/relationships/slide" Target="slides/slide183.xml"/><Relationship Id="rId219" Type="http://schemas.openxmlformats.org/officeDocument/2006/relationships/slide" Target="slides/slide218.xml"/><Relationship Id="rId230" Type="http://schemas.openxmlformats.org/officeDocument/2006/relationships/slide" Target="slides/slide229.xml"/><Relationship Id="rId251" Type="http://schemas.openxmlformats.org/officeDocument/2006/relationships/slide" Target="slides/slide250.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slide" Target="slides/slide131.xml"/><Relationship Id="rId153" Type="http://schemas.openxmlformats.org/officeDocument/2006/relationships/slide" Target="slides/slide152.xml"/><Relationship Id="rId174" Type="http://schemas.openxmlformats.org/officeDocument/2006/relationships/slide" Target="slides/slide173.xml"/><Relationship Id="rId195" Type="http://schemas.openxmlformats.org/officeDocument/2006/relationships/slide" Target="slides/slide194.xml"/><Relationship Id="rId209" Type="http://schemas.openxmlformats.org/officeDocument/2006/relationships/slide" Target="slides/slide208.xml"/><Relationship Id="rId220" Type="http://schemas.openxmlformats.org/officeDocument/2006/relationships/slide" Target="slides/slide219.xml"/><Relationship Id="rId241" Type="http://schemas.openxmlformats.org/officeDocument/2006/relationships/slide" Target="slides/slide240.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262" Type="http://schemas.openxmlformats.org/officeDocument/2006/relationships/notesMaster" Target="notesMasters/notesMaster1.xml"/><Relationship Id="rId78" Type="http://schemas.openxmlformats.org/officeDocument/2006/relationships/slide" Target="slides/slide77.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43" Type="http://schemas.openxmlformats.org/officeDocument/2006/relationships/slide" Target="slides/slide142.xml"/><Relationship Id="rId164" Type="http://schemas.openxmlformats.org/officeDocument/2006/relationships/slide" Target="slides/slide163.xml"/><Relationship Id="rId185" Type="http://schemas.openxmlformats.org/officeDocument/2006/relationships/slide" Target="slides/slide184.xml"/><Relationship Id="rId9" Type="http://schemas.openxmlformats.org/officeDocument/2006/relationships/slide" Target="slides/slide8.xml"/><Relationship Id="rId210" Type="http://schemas.openxmlformats.org/officeDocument/2006/relationships/slide" Target="slides/slide209.xml"/><Relationship Id="rId26" Type="http://schemas.openxmlformats.org/officeDocument/2006/relationships/slide" Target="slides/slide25.xml"/><Relationship Id="rId231" Type="http://schemas.openxmlformats.org/officeDocument/2006/relationships/slide" Target="slides/slide230.xml"/><Relationship Id="rId252" Type="http://schemas.openxmlformats.org/officeDocument/2006/relationships/slide" Target="slides/slide251.xml"/><Relationship Id="rId47" Type="http://schemas.openxmlformats.org/officeDocument/2006/relationships/slide" Target="slides/slide46.xml"/><Relationship Id="rId68" Type="http://schemas.openxmlformats.org/officeDocument/2006/relationships/slide" Target="slides/slide67.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54" Type="http://schemas.openxmlformats.org/officeDocument/2006/relationships/slide" Target="slides/slide153.xml"/><Relationship Id="rId175" Type="http://schemas.openxmlformats.org/officeDocument/2006/relationships/slide" Target="slides/slide174.xml"/><Relationship Id="rId196" Type="http://schemas.openxmlformats.org/officeDocument/2006/relationships/slide" Target="slides/slide195.xml"/><Relationship Id="rId200" Type="http://schemas.openxmlformats.org/officeDocument/2006/relationships/slide" Target="slides/slide199.xml"/><Relationship Id="rId16" Type="http://schemas.openxmlformats.org/officeDocument/2006/relationships/slide" Target="slides/slide15.xml"/><Relationship Id="rId221" Type="http://schemas.openxmlformats.org/officeDocument/2006/relationships/slide" Target="slides/slide220.xml"/><Relationship Id="rId242" Type="http://schemas.openxmlformats.org/officeDocument/2006/relationships/slide" Target="slides/slide241.xml"/><Relationship Id="rId263" Type="http://schemas.openxmlformats.org/officeDocument/2006/relationships/presProps" Target="presProps.xml"/><Relationship Id="rId37" Type="http://schemas.openxmlformats.org/officeDocument/2006/relationships/slide" Target="slides/slide36.xml"/><Relationship Id="rId58" Type="http://schemas.openxmlformats.org/officeDocument/2006/relationships/slide" Target="slides/slide57.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44" Type="http://schemas.openxmlformats.org/officeDocument/2006/relationships/slide" Target="slides/slide143.xml"/><Relationship Id="rId90" Type="http://schemas.openxmlformats.org/officeDocument/2006/relationships/slide" Target="slides/slide89.xml"/><Relationship Id="rId165" Type="http://schemas.openxmlformats.org/officeDocument/2006/relationships/slide" Target="slides/slide164.xml"/><Relationship Id="rId186" Type="http://schemas.openxmlformats.org/officeDocument/2006/relationships/slide" Target="slides/slide185.xml"/><Relationship Id="rId211" Type="http://schemas.openxmlformats.org/officeDocument/2006/relationships/slide" Target="slides/slide210.xml"/><Relationship Id="rId232" Type="http://schemas.openxmlformats.org/officeDocument/2006/relationships/slide" Target="slides/slide231.xml"/><Relationship Id="rId253" Type="http://schemas.openxmlformats.org/officeDocument/2006/relationships/slide" Target="slides/slide252.xml"/><Relationship Id="rId27" Type="http://schemas.openxmlformats.org/officeDocument/2006/relationships/slide" Target="slides/slide26.xml"/><Relationship Id="rId48" Type="http://schemas.openxmlformats.org/officeDocument/2006/relationships/slide" Target="slides/slide47.xml"/><Relationship Id="rId69" Type="http://schemas.openxmlformats.org/officeDocument/2006/relationships/slide" Target="slides/slide68.xml"/><Relationship Id="rId113" Type="http://schemas.openxmlformats.org/officeDocument/2006/relationships/slide" Target="slides/slide112.xml"/><Relationship Id="rId134" Type="http://schemas.openxmlformats.org/officeDocument/2006/relationships/slide" Target="slides/slide133.xml"/><Relationship Id="rId80" Type="http://schemas.openxmlformats.org/officeDocument/2006/relationships/slide" Target="slides/slide79.xml"/><Relationship Id="rId155" Type="http://schemas.openxmlformats.org/officeDocument/2006/relationships/slide" Target="slides/slide154.xml"/><Relationship Id="rId176" Type="http://schemas.openxmlformats.org/officeDocument/2006/relationships/slide" Target="slides/slide175.xml"/><Relationship Id="rId197" Type="http://schemas.openxmlformats.org/officeDocument/2006/relationships/slide" Target="slides/slide196.xml"/><Relationship Id="rId201" Type="http://schemas.openxmlformats.org/officeDocument/2006/relationships/slide" Target="slides/slide200.xml"/><Relationship Id="rId222" Type="http://schemas.openxmlformats.org/officeDocument/2006/relationships/slide" Target="slides/slide221.xml"/><Relationship Id="rId243" Type="http://schemas.openxmlformats.org/officeDocument/2006/relationships/slide" Target="slides/slide242.xml"/><Relationship Id="rId264" Type="http://schemas.openxmlformats.org/officeDocument/2006/relationships/viewProps" Target="viewProps.xml"/><Relationship Id="rId17" Type="http://schemas.openxmlformats.org/officeDocument/2006/relationships/slide" Target="slides/slide16.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24" Type="http://schemas.openxmlformats.org/officeDocument/2006/relationships/slide" Target="slides/slide123.xml"/><Relationship Id="rId70" Type="http://schemas.openxmlformats.org/officeDocument/2006/relationships/slide" Target="slides/slide69.xml"/><Relationship Id="rId91" Type="http://schemas.openxmlformats.org/officeDocument/2006/relationships/slide" Target="slides/slide90.xml"/><Relationship Id="rId145" Type="http://schemas.openxmlformats.org/officeDocument/2006/relationships/slide" Target="slides/slide144.xml"/><Relationship Id="rId166" Type="http://schemas.openxmlformats.org/officeDocument/2006/relationships/slide" Target="slides/slide165.xml"/><Relationship Id="rId187" Type="http://schemas.openxmlformats.org/officeDocument/2006/relationships/slide" Target="slides/slide186.xml"/><Relationship Id="rId1" Type="http://schemas.openxmlformats.org/officeDocument/2006/relationships/slideMaster" Target="slideMasters/slideMaster1.xml"/><Relationship Id="rId212" Type="http://schemas.openxmlformats.org/officeDocument/2006/relationships/slide" Target="slides/slide211.xml"/><Relationship Id="rId233" Type="http://schemas.openxmlformats.org/officeDocument/2006/relationships/slide" Target="slides/slide232.xml"/><Relationship Id="rId254" Type="http://schemas.openxmlformats.org/officeDocument/2006/relationships/slide" Target="slides/slide253.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60" Type="http://schemas.openxmlformats.org/officeDocument/2006/relationships/slide" Target="slides/slide59.xml"/><Relationship Id="rId81" Type="http://schemas.openxmlformats.org/officeDocument/2006/relationships/slide" Target="slides/slide80.xml"/><Relationship Id="rId135" Type="http://schemas.openxmlformats.org/officeDocument/2006/relationships/slide" Target="slides/slide134.xml"/><Relationship Id="rId156" Type="http://schemas.openxmlformats.org/officeDocument/2006/relationships/slide" Target="slides/slide155.xml"/><Relationship Id="rId177" Type="http://schemas.openxmlformats.org/officeDocument/2006/relationships/slide" Target="slides/slide176.xml"/><Relationship Id="rId198" Type="http://schemas.openxmlformats.org/officeDocument/2006/relationships/slide" Target="slides/slide197.xml"/><Relationship Id="rId202" Type="http://schemas.openxmlformats.org/officeDocument/2006/relationships/slide" Target="slides/slide201.xml"/><Relationship Id="rId223" Type="http://schemas.openxmlformats.org/officeDocument/2006/relationships/slide" Target="slides/slide222.xml"/><Relationship Id="rId244" Type="http://schemas.openxmlformats.org/officeDocument/2006/relationships/slide" Target="slides/slide243.xml"/><Relationship Id="rId18" Type="http://schemas.openxmlformats.org/officeDocument/2006/relationships/slide" Target="slides/slide17.xml"/><Relationship Id="rId39" Type="http://schemas.openxmlformats.org/officeDocument/2006/relationships/slide" Target="slides/slide38.xml"/><Relationship Id="rId265" Type="http://schemas.openxmlformats.org/officeDocument/2006/relationships/theme" Target="theme/theme1.xml"/><Relationship Id="rId50" Type="http://schemas.openxmlformats.org/officeDocument/2006/relationships/slide" Target="slides/slide49.xml"/><Relationship Id="rId104" Type="http://schemas.openxmlformats.org/officeDocument/2006/relationships/slide" Target="slides/slide103.xml"/><Relationship Id="rId125" Type="http://schemas.openxmlformats.org/officeDocument/2006/relationships/slide" Target="slides/slide124.xml"/><Relationship Id="rId146" Type="http://schemas.openxmlformats.org/officeDocument/2006/relationships/slide" Target="slides/slide145.xml"/><Relationship Id="rId167" Type="http://schemas.openxmlformats.org/officeDocument/2006/relationships/slide" Target="slides/slide166.xml"/><Relationship Id="rId188" Type="http://schemas.openxmlformats.org/officeDocument/2006/relationships/slide" Target="slides/slide187.xml"/><Relationship Id="rId71" Type="http://schemas.openxmlformats.org/officeDocument/2006/relationships/slide" Target="slides/slide70.xml"/><Relationship Id="rId92" Type="http://schemas.openxmlformats.org/officeDocument/2006/relationships/slide" Target="slides/slide91.xml"/><Relationship Id="rId213" Type="http://schemas.openxmlformats.org/officeDocument/2006/relationships/slide" Target="slides/slide212.xml"/><Relationship Id="rId234" Type="http://schemas.openxmlformats.org/officeDocument/2006/relationships/slide" Target="slides/slide233.xml"/><Relationship Id="rId2" Type="http://schemas.openxmlformats.org/officeDocument/2006/relationships/slide" Target="slides/slide1.xml"/><Relationship Id="rId29" Type="http://schemas.openxmlformats.org/officeDocument/2006/relationships/slide" Target="slides/slide28.xml"/><Relationship Id="rId255" Type="http://schemas.openxmlformats.org/officeDocument/2006/relationships/slide" Target="slides/slide254.xml"/><Relationship Id="rId40" Type="http://schemas.openxmlformats.org/officeDocument/2006/relationships/slide" Target="slides/slide39.xml"/><Relationship Id="rId115" Type="http://schemas.openxmlformats.org/officeDocument/2006/relationships/slide" Target="slides/slide114.xml"/><Relationship Id="rId136" Type="http://schemas.openxmlformats.org/officeDocument/2006/relationships/slide" Target="slides/slide135.xml"/><Relationship Id="rId157" Type="http://schemas.openxmlformats.org/officeDocument/2006/relationships/slide" Target="slides/slide156.xml"/><Relationship Id="rId178" Type="http://schemas.openxmlformats.org/officeDocument/2006/relationships/slide" Target="slides/slide177.xml"/><Relationship Id="rId61" Type="http://schemas.openxmlformats.org/officeDocument/2006/relationships/slide" Target="slides/slide60.xml"/><Relationship Id="rId82" Type="http://schemas.openxmlformats.org/officeDocument/2006/relationships/slide" Target="slides/slide81.xml"/><Relationship Id="rId199" Type="http://schemas.openxmlformats.org/officeDocument/2006/relationships/slide" Target="slides/slide198.xml"/><Relationship Id="rId203" Type="http://schemas.openxmlformats.org/officeDocument/2006/relationships/slide" Target="slides/slide202.xml"/><Relationship Id="rId19" Type="http://schemas.openxmlformats.org/officeDocument/2006/relationships/slide" Target="slides/slide18.xml"/><Relationship Id="rId224" Type="http://schemas.openxmlformats.org/officeDocument/2006/relationships/slide" Target="slides/slide223.xml"/><Relationship Id="rId245" Type="http://schemas.openxmlformats.org/officeDocument/2006/relationships/slide" Target="slides/slide244.xml"/><Relationship Id="rId266" Type="http://schemas.openxmlformats.org/officeDocument/2006/relationships/tableStyles" Target="tableStyles.xml"/><Relationship Id="rId30" Type="http://schemas.openxmlformats.org/officeDocument/2006/relationships/slide" Target="slides/slide2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slide" Target="slides/slide146.xml"/><Relationship Id="rId168" Type="http://schemas.openxmlformats.org/officeDocument/2006/relationships/slide" Target="slides/slide16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189" Type="http://schemas.openxmlformats.org/officeDocument/2006/relationships/slide" Target="slides/slide188.xml"/><Relationship Id="rId3" Type="http://schemas.openxmlformats.org/officeDocument/2006/relationships/slide" Target="slides/slide2.xml"/><Relationship Id="rId214" Type="http://schemas.openxmlformats.org/officeDocument/2006/relationships/slide" Target="slides/slide213.xml"/><Relationship Id="rId235" Type="http://schemas.openxmlformats.org/officeDocument/2006/relationships/slide" Target="slides/slide234.xml"/><Relationship Id="rId256" Type="http://schemas.openxmlformats.org/officeDocument/2006/relationships/slide" Target="slides/slide255.xml"/><Relationship Id="rId116" Type="http://schemas.openxmlformats.org/officeDocument/2006/relationships/slide" Target="slides/slide115.xml"/><Relationship Id="rId137" Type="http://schemas.openxmlformats.org/officeDocument/2006/relationships/slide" Target="slides/slide136.xml"/><Relationship Id="rId158" Type="http://schemas.openxmlformats.org/officeDocument/2006/relationships/slide" Target="slides/slide157.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179" Type="http://schemas.openxmlformats.org/officeDocument/2006/relationships/slide" Target="slides/slide178.xml"/><Relationship Id="rId190" Type="http://schemas.openxmlformats.org/officeDocument/2006/relationships/slide" Target="slides/slide189.xml"/><Relationship Id="rId204" Type="http://schemas.openxmlformats.org/officeDocument/2006/relationships/slide" Target="slides/slide203.xml"/><Relationship Id="rId225" Type="http://schemas.openxmlformats.org/officeDocument/2006/relationships/slide" Target="slides/slide224.xml"/><Relationship Id="rId246" Type="http://schemas.openxmlformats.org/officeDocument/2006/relationships/slide" Target="slides/slide245.xml"/><Relationship Id="rId267" Type="http://schemas.microsoft.com/office/2015/10/relationships/revisionInfo" Target="revisionInfo.xml"/><Relationship Id="rId106" Type="http://schemas.openxmlformats.org/officeDocument/2006/relationships/slide" Target="slides/slide105.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94" Type="http://schemas.openxmlformats.org/officeDocument/2006/relationships/slide" Target="slides/slide93.xml"/><Relationship Id="rId148" Type="http://schemas.openxmlformats.org/officeDocument/2006/relationships/slide" Target="slides/slide147.xml"/><Relationship Id="rId169" Type="http://schemas.openxmlformats.org/officeDocument/2006/relationships/slide" Target="slides/slide168.xml"/><Relationship Id="rId4" Type="http://schemas.openxmlformats.org/officeDocument/2006/relationships/slide" Target="slides/slide3.xml"/><Relationship Id="rId180" Type="http://schemas.openxmlformats.org/officeDocument/2006/relationships/slide" Target="slides/slide179.xml"/><Relationship Id="rId215" Type="http://schemas.openxmlformats.org/officeDocument/2006/relationships/slide" Target="slides/slide214.xml"/><Relationship Id="rId236" Type="http://schemas.openxmlformats.org/officeDocument/2006/relationships/slide" Target="slides/slide235.xml"/><Relationship Id="rId257" Type="http://schemas.openxmlformats.org/officeDocument/2006/relationships/slide" Target="slides/slide256.xml"/><Relationship Id="rId42" Type="http://schemas.openxmlformats.org/officeDocument/2006/relationships/slide" Target="slides/slide41.xml"/><Relationship Id="rId84" Type="http://schemas.openxmlformats.org/officeDocument/2006/relationships/slide" Target="slides/slide83.xml"/><Relationship Id="rId138" Type="http://schemas.openxmlformats.org/officeDocument/2006/relationships/slide" Target="slides/slide137.xml"/><Relationship Id="rId191" Type="http://schemas.openxmlformats.org/officeDocument/2006/relationships/slide" Target="slides/slide190.xml"/><Relationship Id="rId205" Type="http://schemas.openxmlformats.org/officeDocument/2006/relationships/slide" Target="slides/slide204.xml"/><Relationship Id="rId247" Type="http://schemas.openxmlformats.org/officeDocument/2006/relationships/slide" Target="slides/slide246.xml"/></Relationships>
</file>

<file path=ppt/charts/_rels/chart1.xml.rels><?xml version="1.0" encoding="UTF-8" standalone="yes"?>
<Relationships xmlns="http://schemas.openxmlformats.org/package/2006/relationships"><Relationship Id="rId3" Type="http://schemas.openxmlformats.org/officeDocument/2006/relationships/oleObject" Target="file:///C:\Users\Monika%20Lewenski\Courses\Chapter%201.%20Models%20and%20Analysis\A.%20Corporate%20Models%20Templates%20and%20Exercises\C.%20Advanced%20Valuation%20Issues\IRR%20and%20ROIC%20Reconciliation\IRR%20and%20ROIC.xlsm" TargetMode="External"/><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oleObject" Target="file:///C:\Users\Monika%20Lewenski\Courses\Chapter%201.%20Models%20and%20Analysis\H.%20Data%20Bases%20and%20Data%20Retrieval\Interest%20Rates%20No%20List%20Box.xlsm" TargetMode="External"/><Relationship Id="rId2" Type="http://schemas.microsoft.com/office/2011/relationships/chartColorStyle" Target="colors2.xml"/><Relationship Id="rId1" Type="http://schemas.microsoft.com/office/2011/relationships/chartStyle" Target="style2.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barChart>
        <c:barDir val="col"/>
        <c:grouping val="clustered"/>
        <c:varyColors val="0"/>
        <c:ser>
          <c:idx val="0"/>
          <c:order val="0"/>
          <c:spPr>
            <a:solidFill>
              <a:schemeClr val="accent1"/>
            </a:solidFill>
            <a:ln>
              <a:noFill/>
            </a:ln>
            <a:effectLst/>
          </c:spPr>
          <c:invertIfNegative val="0"/>
          <c:val>
            <c:numRef>
              <c:f>'IRR Reconciliation'!$E$61:$X$61</c:f>
              <c:numCache>
                <c:formatCode>0.00%</c:formatCode>
                <c:ptCount val="20"/>
                <c:pt idx="0">
                  <c:v>7.0000000000000007E-2</c:v>
                </c:pt>
                <c:pt idx="1">
                  <c:v>7.747368421052632E-2</c:v>
                </c:pt>
                <c:pt idx="2">
                  <c:v>8.5897777777777781E-2</c:v>
                </c:pt>
                <c:pt idx="3">
                  <c:v>9.5443811764705885E-2</c:v>
                </c:pt>
                <c:pt idx="4">
                  <c:v>0.10632632149999999</c:v>
                </c:pt>
                <c:pt idx="5">
                  <c:v>0.11881718522133333</c:v>
                </c:pt>
                <c:pt idx="6">
                  <c:v>0.13326610797640001</c:v>
                </c:pt>
                <c:pt idx="7">
                  <c:v>0.15013055977074527</c:v>
                </c:pt>
                <c:pt idx="8">
                  <c:v>0.17002068294418995</c:v>
                </c:pt>
                <c:pt idx="9">
                  <c:v>0.19376869465365343</c:v>
                </c:pt>
                <c:pt idx="10">
                  <c:v>0.22253993104258935</c:v>
                </c:pt>
                <c:pt idx="11">
                  <c:v>0.2580179210820745</c:v>
                </c:pt>
                <c:pt idx="12">
                  <c:v>0.30272826605385383</c:v>
                </c:pt>
                <c:pt idx="13">
                  <c:v>0.36064013032625086</c:v>
                </c:pt>
                <c:pt idx="14">
                  <c:v>0.43836922327537819</c:v>
                </c:pt>
                <c:pt idx="15">
                  <c:v>0.54782435996836754</c:v>
                </c:pt>
                <c:pt idx="16">
                  <c:v>0.71282386345927318</c:v>
                </c:pt>
                <c:pt idx="17">
                  <c:v>0.98894477248406876</c:v>
                </c:pt>
                <c:pt idx="18">
                  <c:v>1.5429196734878863</c:v>
                </c:pt>
                <c:pt idx="19">
                  <c:v>3.208414527385048</c:v>
                </c:pt>
              </c:numCache>
            </c:numRef>
          </c:val>
          <c:extLst>
            <c:ext xmlns:c16="http://schemas.microsoft.com/office/drawing/2014/chart" uri="{C3380CC4-5D6E-409C-BE32-E72D297353CC}">
              <c16:uniqueId val="{00000000-33AA-4F17-8634-EFCC0030DA56}"/>
            </c:ext>
          </c:extLst>
        </c:ser>
        <c:dLbls>
          <c:showLegendKey val="0"/>
          <c:showVal val="0"/>
          <c:showCatName val="0"/>
          <c:showSerName val="0"/>
          <c:showPercent val="0"/>
          <c:showBubbleSize val="0"/>
        </c:dLbls>
        <c:gapWidth val="219"/>
        <c:overlap val="-27"/>
        <c:axId val="2126002048"/>
        <c:axId val="266470176"/>
      </c:barChart>
      <c:catAx>
        <c:axId val="2126002048"/>
        <c:scaling>
          <c:orientation val="minMax"/>
        </c:scaling>
        <c:delete val="0"/>
        <c:axPos val="b"/>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266470176"/>
        <c:crosses val="autoZero"/>
        <c:auto val="1"/>
        <c:lblAlgn val="ctr"/>
        <c:lblOffset val="100"/>
        <c:noMultiLvlLbl val="0"/>
      </c:catAx>
      <c:valAx>
        <c:axId val="266470176"/>
        <c:scaling>
          <c:orientation val="minMax"/>
        </c:scaling>
        <c:delete val="0"/>
        <c:axPos val="l"/>
        <c:majorGridlines>
          <c:spPr>
            <a:ln w="9525" cap="flat" cmpd="sng" algn="ctr">
              <a:solidFill>
                <a:schemeClr val="tx1">
                  <a:lumMod val="15000"/>
                  <a:lumOff val="85000"/>
                </a:schemeClr>
              </a:solidFill>
              <a:round/>
            </a:ln>
            <a:effectLst/>
          </c:spPr>
        </c:majorGridlines>
        <c:numFmt formatCode="0.0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2126002048"/>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strRef>
          <c:f>'Data for Double Graph'!$H$9:$P$9</c:f>
          <c:strCache>
            <c:ptCount val="9"/>
            <c:pt idx="0">
              <c:v>10 YR Swap Rate</c:v>
            </c:pt>
            <c:pt idx="1">
              <c:v>[Final Value</c:v>
            </c:pt>
            <c:pt idx="2">
              <c:v>1.71</c:v>
            </c:pt>
            <c:pt idx="3">
              <c:v>] vs</c:v>
            </c:pt>
            <c:pt idx="4">
              <c:v>
</c:v>
            </c:pt>
            <c:pt idx="5">
              <c:v>Merrill Lynch BBB Adj Spread</c:v>
            </c:pt>
            <c:pt idx="6">
              <c:v>[Final Value</c:v>
            </c:pt>
            <c:pt idx="7">
              <c:v>1.77</c:v>
            </c:pt>
            <c:pt idx="8">
              <c:v>]</c:v>
            </c:pt>
          </c:strCache>
        </c:strRef>
      </c:tx>
      <c:overlay val="0"/>
      <c:spPr>
        <a:noFill/>
        <a:ln>
          <a:noFill/>
        </a:ln>
        <a:effectLst/>
      </c:spPr>
      <c:txPr>
        <a:bodyPr rot="0" spcFirstLastPara="1" vertOverflow="ellipsis" vert="horz" wrap="square" anchor="ctr" anchorCtr="1"/>
        <a:lstStyle/>
        <a:p>
          <a:pPr>
            <a:defRPr sz="15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manualLayout>
          <c:layoutTarget val="inner"/>
          <c:xMode val="edge"/>
          <c:yMode val="edge"/>
          <c:x val="8.1001024421298917E-2"/>
          <c:y val="0.13451687786290809"/>
          <c:w val="0.88820765278598013"/>
          <c:h val="0.70462021380990281"/>
        </c:manualLayout>
      </c:layout>
      <c:areaChart>
        <c:grouping val="stacked"/>
        <c:varyColors val="0"/>
        <c:ser>
          <c:idx val="1"/>
          <c:order val="1"/>
          <c:tx>
            <c:strRef>
              <c:f>'Data for Double Graph'!$J$12</c:f>
              <c:strCache>
                <c:ptCount val="1"/>
                <c:pt idx="0">
                  <c:v>Merrill Lynch BBB Adj Spread</c:v>
                </c:pt>
              </c:strCache>
            </c:strRef>
          </c:tx>
          <c:spPr>
            <a:solidFill>
              <a:schemeClr val="accent2"/>
            </a:solidFill>
            <a:ln w="19050">
              <a:noFill/>
            </a:ln>
            <a:effectLst/>
          </c:spPr>
          <c:cat>
            <c:numRef>
              <c:f>[0]!x_double</c:f>
              <c:numCache>
                <c:formatCode>d\-mmm\-yy</c:formatCode>
                <c:ptCount val="188"/>
                <c:pt idx="0">
                  <c:v>37104</c:v>
                </c:pt>
                <c:pt idx="1">
                  <c:v>37135</c:v>
                </c:pt>
                <c:pt idx="2">
                  <c:v>37165</c:v>
                </c:pt>
                <c:pt idx="3">
                  <c:v>37196</c:v>
                </c:pt>
                <c:pt idx="4">
                  <c:v>37226</c:v>
                </c:pt>
                <c:pt idx="5">
                  <c:v>37257</c:v>
                </c:pt>
                <c:pt idx="6">
                  <c:v>37288</c:v>
                </c:pt>
                <c:pt idx="7">
                  <c:v>37316</c:v>
                </c:pt>
                <c:pt idx="8">
                  <c:v>37347</c:v>
                </c:pt>
                <c:pt idx="9">
                  <c:v>37377</c:v>
                </c:pt>
                <c:pt idx="10">
                  <c:v>37408</c:v>
                </c:pt>
                <c:pt idx="11">
                  <c:v>37438</c:v>
                </c:pt>
                <c:pt idx="12">
                  <c:v>37469</c:v>
                </c:pt>
                <c:pt idx="13">
                  <c:v>37500</c:v>
                </c:pt>
                <c:pt idx="14">
                  <c:v>37530</c:v>
                </c:pt>
                <c:pt idx="15">
                  <c:v>37561</c:v>
                </c:pt>
                <c:pt idx="16">
                  <c:v>37591</c:v>
                </c:pt>
                <c:pt idx="17">
                  <c:v>37622</c:v>
                </c:pt>
                <c:pt idx="18">
                  <c:v>37653</c:v>
                </c:pt>
                <c:pt idx="19">
                  <c:v>37681</c:v>
                </c:pt>
                <c:pt idx="20">
                  <c:v>37712</c:v>
                </c:pt>
                <c:pt idx="21">
                  <c:v>37742</c:v>
                </c:pt>
                <c:pt idx="22">
                  <c:v>37773</c:v>
                </c:pt>
                <c:pt idx="23">
                  <c:v>37803</c:v>
                </c:pt>
                <c:pt idx="24">
                  <c:v>37834</c:v>
                </c:pt>
                <c:pt idx="25">
                  <c:v>37865</c:v>
                </c:pt>
                <c:pt idx="26">
                  <c:v>37895</c:v>
                </c:pt>
                <c:pt idx="27">
                  <c:v>37926</c:v>
                </c:pt>
                <c:pt idx="28">
                  <c:v>37956</c:v>
                </c:pt>
                <c:pt idx="29">
                  <c:v>37987</c:v>
                </c:pt>
                <c:pt idx="30">
                  <c:v>38018</c:v>
                </c:pt>
                <c:pt idx="31">
                  <c:v>38047</c:v>
                </c:pt>
                <c:pt idx="32">
                  <c:v>38078</c:v>
                </c:pt>
                <c:pt idx="33">
                  <c:v>38108</c:v>
                </c:pt>
                <c:pt idx="34">
                  <c:v>38139</c:v>
                </c:pt>
                <c:pt idx="35">
                  <c:v>38169</c:v>
                </c:pt>
                <c:pt idx="36">
                  <c:v>38200</c:v>
                </c:pt>
                <c:pt idx="37">
                  <c:v>38231</c:v>
                </c:pt>
                <c:pt idx="38">
                  <c:v>38261</c:v>
                </c:pt>
                <c:pt idx="39">
                  <c:v>38292</c:v>
                </c:pt>
                <c:pt idx="40">
                  <c:v>38322</c:v>
                </c:pt>
                <c:pt idx="41">
                  <c:v>38353</c:v>
                </c:pt>
                <c:pt idx="42">
                  <c:v>38384</c:v>
                </c:pt>
                <c:pt idx="43">
                  <c:v>38412</c:v>
                </c:pt>
                <c:pt idx="44">
                  <c:v>38443</c:v>
                </c:pt>
                <c:pt idx="45">
                  <c:v>38473</c:v>
                </c:pt>
                <c:pt idx="46">
                  <c:v>38504</c:v>
                </c:pt>
                <c:pt idx="47">
                  <c:v>38534</c:v>
                </c:pt>
                <c:pt idx="48">
                  <c:v>38565</c:v>
                </c:pt>
                <c:pt idx="49">
                  <c:v>38596</c:v>
                </c:pt>
                <c:pt idx="50">
                  <c:v>38626</c:v>
                </c:pt>
                <c:pt idx="51">
                  <c:v>38657</c:v>
                </c:pt>
                <c:pt idx="52">
                  <c:v>38687</c:v>
                </c:pt>
                <c:pt idx="53">
                  <c:v>38718</c:v>
                </c:pt>
                <c:pt idx="54">
                  <c:v>38749</c:v>
                </c:pt>
                <c:pt idx="55">
                  <c:v>38777</c:v>
                </c:pt>
                <c:pt idx="56">
                  <c:v>38808</c:v>
                </c:pt>
                <c:pt idx="57">
                  <c:v>38838</c:v>
                </c:pt>
                <c:pt idx="58">
                  <c:v>38869</c:v>
                </c:pt>
                <c:pt idx="59">
                  <c:v>38899</c:v>
                </c:pt>
                <c:pt idx="60">
                  <c:v>38930</c:v>
                </c:pt>
                <c:pt idx="61">
                  <c:v>38961</c:v>
                </c:pt>
                <c:pt idx="62">
                  <c:v>38991</c:v>
                </c:pt>
                <c:pt idx="63">
                  <c:v>39022</c:v>
                </c:pt>
                <c:pt idx="64">
                  <c:v>39052</c:v>
                </c:pt>
                <c:pt idx="65">
                  <c:v>39083</c:v>
                </c:pt>
                <c:pt idx="66">
                  <c:v>39114</c:v>
                </c:pt>
                <c:pt idx="67">
                  <c:v>39142</c:v>
                </c:pt>
                <c:pt idx="68">
                  <c:v>39173</c:v>
                </c:pt>
                <c:pt idx="69">
                  <c:v>39203</c:v>
                </c:pt>
                <c:pt idx="70">
                  <c:v>39234</c:v>
                </c:pt>
                <c:pt idx="71">
                  <c:v>39264</c:v>
                </c:pt>
                <c:pt idx="72">
                  <c:v>39295</c:v>
                </c:pt>
                <c:pt idx="73">
                  <c:v>39326</c:v>
                </c:pt>
                <c:pt idx="74">
                  <c:v>39356</c:v>
                </c:pt>
                <c:pt idx="75">
                  <c:v>39387</c:v>
                </c:pt>
                <c:pt idx="76">
                  <c:v>39417</c:v>
                </c:pt>
                <c:pt idx="77">
                  <c:v>39448</c:v>
                </c:pt>
                <c:pt idx="78">
                  <c:v>39479</c:v>
                </c:pt>
                <c:pt idx="79">
                  <c:v>39508</c:v>
                </c:pt>
                <c:pt idx="80">
                  <c:v>39539</c:v>
                </c:pt>
                <c:pt idx="81">
                  <c:v>39569</c:v>
                </c:pt>
                <c:pt idx="82">
                  <c:v>39600</c:v>
                </c:pt>
                <c:pt idx="83">
                  <c:v>39630</c:v>
                </c:pt>
                <c:pt idx="84">
                  <c:v>39661</c:v>
                </c:pt>
                <c:pt idx="85">
                  <c:v>39692</c:v>
                </c:pt>
                <c:pt idx="86">
                  <c:v>39722</c:v>
                </c:pt>
                <c:pt idx="87">
                  <c:v>39753</c:v>
                </c:pt>
                <c:pt idx="88">
                  <c:v>39783</c:v>
                </c:pt>
                <c:pt idx="89">
                  <c:v>39814</c:v>
                </c:pt>
                <c:pt idx="90">
                  <c:v>39845</c:v>
                </c:pt>
                <c:pt idx="91">
                  <c:v>39873</c:v>
                </c:pt>
                <c:pt idx="92">
                  <c:v>39904</c:v>
                </c:pt>
                <c:pt idx="93">
                  <c:v>39934</c:v>
                </c:pt>
                <c:pt idx="94">
                  <c:v>39965</c:v>
                </c:pt>
                <c:pt idx="95">
                  <c:v>39995</c:v>
                </c:pt>
                <c:pt idx="96">
                  <c:v>40026</c:v>
                </c:pt>
                <c:pt idx="97">
                  <c:v>40057</c:v>
                </c:pt>
                <c:pt idx="98">
                  <c:v>40087</c:v>
                </c:pt>
                <c:pt idx="99">
                  <c:v>40118</c:v>
                </c:pt>
                <c:pt idx="100">
                  <c:v>40148</c:v>
                </c:pt>
                <c:pt idx="101">
                  <c:v>40179</c:v>
                </c:pt>
                <c:pt idx="102">
                  <c:v>40210</c:v>
                </c:pt>
                <c:pt idx="103">
                  <c:v>40238</c:v>
                </c:pt>
                <c:pt idx="104">
                  <c:v>40269</c:v>
                </c:pt>
                <c:pt idx="105">
                  <c:v>40299</c:v>
                </c:pt>
                <c:pt idx="106">
                  <c:v>40330</c:v>
                </c:pt>
                <c:pt idx="107">
                  <c:v>40360</c:v>
                </c:pt>
                <c:pt idx="108">
                  <c:v>40391</c:v>
                </c:pt>
                <c:pt idx="109">
                  <c:v>40422</c:v>
                </c:pt>
                <c:pt idx="110">
                  <c:v>40452</c:v>
                </c:pt>
                <c:pt idx="111">
                  <c:v>40483</c:v>
                </c:pt>
                <c:pt idx="112">
                  <c:v>40513</c:v>
                </c:pt>
                <c:pt idx="113">
                  <c:v>40544</c:v>
                </c:pt>
                <c:pt idx="114">
                  <c:v>40575</c:v>
                </c:pt>
                <c:pt idx="115">
                  <c:v>40603</c:v>
                </c:pt>
                <c:pt idx="116">
                  <c:v>40634</c:v>
                </c:pt>
                <c:pt idx="117">
                  <c:v>40664</c:v>
                </c:pt>
                <c:pt idx="118">
                  <c:v>40695</c:v>
                </c:pt>
                <c:pt idx="119">
                  <c:v>40725</c:v>
                </c:pt>
                <c:pt idx="120">
                  <c:v>40756</c:v>
                </c:pt>
                <c:pt idx="121">
                  <c:v>40787</c:v>
                </c:pt>
                <c:pt idx="122">
                  <c:v>40817</c:v>
                </c:pt>
                <c:pt idx="123">
                  <c:v>40848</c:v>
                </c:pt>
                <c:pt idx="124">
                  <c:v>40878</c:v>
                </c:pt>
                <c:pt idx="125">
                  <c:v>40909</c:v>
                </c:pt>
                <c:pt idx="126">
                  <c:v>40940</c:v>
                </c:pt>
                <c:pt idx="127">
                  <c:v>40969</c:v>
                </c:pt>
                <c:pt idx="128">
                  <c:v>41000</c:v>
                </c:pt>
                <c:pt idx="129">
                  <c:v>41030</c:v>
                </c:pt>
                <c:pt idx="130">
                  <c:v>41061</c:v>
                </c:pt>
                <c:pt idx="131">
                  <c:v>41091</c:v>
                </c:pt>
                <c:pt idx="132">
                  <c:v>41122</c:v>
                </c:pt>
                <c:pt idx="133">
                  <c:v>41153</c:v>
                </c:pt>
                <c:pt idx="134">
                  <c:v>41183</c:v>
                </c:pt>
                <c:pt idx="135">
                  <c:v>41214</c:v>
                </c:pt>
                <c:pt idx="136">
                  <c:v>41244</c:v>
                </c:pt>
                <c:pt idx="137">
                  <c:v>41275</c:v>
                </c:pt>
                <c:pt idx="138">
                  <c:v>41306</c:v>
                </c:pt>
                <c:pt idx="139">
                  <c:v>41334</c:v>
                </c:pt>
                <c:pt idx="140">
                  <c:v>41365</c:v>
                </c:pt>
                <c:pt idx="141">
                  <c:v>41395</c:v>
                </c:pt>
                <c:pt idx="142">
                  <c:v>41426</c:v>
                </c:pt>
                <c:pt idx="143">
                  <c:v>41456</c:v>
                </c:pt>
                <c:pt idx="144">
                  <c:v>41487</c:v>
                </c:pt>
                <c:pt idx="145">
                  <c:v>41518</c:v>
                </c:pt>
                <c:pt idx="146">
                  <c:v>41548</c:v>
                </c:pt>
                <c:pt idx="147">
                  <c:v>41579</c:v>
                </c:pt>
                <c:pt idx="148">
                  <c:v>41609</c:v>
                </c:pt>
                <c:pt idx="149">
                  <c:v>41640</c:v>
                </c:pt>
                <c:pt idx="150">
                  <c:v>41671</c:v>
                </c:pt>
                <c:pt idx="151">
                  <c:v>41699</c:v>
                </c:pt>
                <c:pt idx="152">
                  <c:v>41730</c:v>
                </c:pt>
                <c:pt idx="153">
                  <c:v>41760</c:v>
                </c:pt>
                <c:pt idx="154">
                  <c:v>41791</c:v>
                </c:pt>
                <c:pt idx="155">
                  <c:v>41821</c:v>
                </c:pt>
                <c:pt idx="156">
                  <c:v>41852</c:v>
                </c:pt>
                <c:pt idx="157">
                  <c:v>41883</c:v>
                </c:pt>
                <c:pt idx="158">
                  <c:v>41913</c:v>
                </c:pt>
                <c:pt idx="159">
                  <c:v>41944</c:v>
                </c:pt>
                <c:pt idx="160">
                  <c:v>41974</c:v>
                </c:pt>
                <c:pt idx="161">
                  <c:v>42005</c:v>
                </c:pt>
                <c:pt idx="162">
                  <c:v>42036</c:v>
                </c:pt>
                <c:pt idx="163">
                  <c:v>42064</c:v>
                </c:pt>
                <c:pt idx="164">
                  <c:v>42095</c:v>
                </c:pt>
                <c:pt idx="165">
                  <c:v>42125</c:v>
                </c:pt>
                <c:pt idx="166">
                  <c:v>42156</c:v>
                </c:pt>
                <c:pt idx="167">
                  <c:v>42186</c:v>
                </c:pt>
                <c:pt idx="168">
                  <c:v>42217</c:v>
                </c:pt>
                <c:pt idx="169">
                  <c:v>42248</c:v>
                </c:pt>
                <c:pt idx="170">
                  <c:v>42278</c:v>
                </c:pt>
                <c:pt idx="171">
                  <c:v>42309</c:v>
                </c:pt>
                <c:pt idx="172">
                  <c:v>42339</c:v>
                </c:pt>
                <c:pt idx="173">
                  <c:v>42370</c:v>
                </c:pt>
                <c:pt idx="174">
                  <c:v>42401</c:v>
                </c:pt>
                <c:pt idx="175">
                  <c:v>42430</c:v>
                </c:pt>
                <c:pt idx="176">
                  <c:v>42461</c:v>
                </c:pt>
                <c:pt idx="177">
                  <c:v>42491</c:v>
                </c:pt>
                <c:pt idx="178">
                  <c:v>42522</c:v>
                </c:pt>
                <c:pt idx="179">
                  <c:v>42552</c:v>
                </c:pt>
                <c:pt idx="180">
                  <c:v>42583</c:v>
                </c:pt>
                <c:pt idx="181">
                  <c:v>42614</c:v>
                </c:pt>
                <c:pt idx="182">
                  <c:v>42644</c:v>
                </c:pt>
                <c:pt idx="183">
                  <c:v>42675</c:v>
                </c:pt>
                <c:pt idx="184">
                  <c:v>42705</c:v>
                </c:pt>
                <c:pt idx="185">
                  <c:v>42736</c:v>
                </c:pt>
                <c:pt idx="186">
                  <c:v>42767</c:v>
                </c:pt>
                <c:pt idx="187">
                  <c:v>42795</c:v>
                </c:pt>
              </c:numCache>
            </c:numRef>
          </c:cat>
          <c:val>
            <c:numRef>
              <c:f>[0]!double_2</c:f>
              <c:numCache>
                <c:formatCode>General</c:formatCode>
                <c:ptCount val="188"/>
                <c:pt idx="0">
                  <c:v>2.0299999999999998</c:v>
                </c:pt>
                <c:pt idx="1">
                  <c:v>2.09</c:v>
                </c:pt>
                <c:pt idx="2">
                  <c:v>2.4700000000000002</c:v>
                </c:pt>
                <c:pt idx="3">
                  <c:v>2.57</c:v>
                </c:pt>
                <c:pt idx="4">
                  <c:v>2.34</c:v>
                </c:pt>
                <c:pt idx="5">
                  <c:v>2.2200000000000002</c:v>
                </c:pt>
                <c:pt idx="6">
                  <c:v>2.2999999999999998</c:v>
                </c:pt>
                <c:pt idx="7">
                  <c:v>2.4500000000000002</c:v>
                </c:pt>
                <c:pt idx="8">
                  <c:v>2.38</c:v>
                </c:pt>
                <c:pt idx="9">
                  <c:v>2.8</c:v>
                </c:pt>
                <c:pt idx="10">
                  <c:v>2.2599999999999998</c:v>
                </c:pt>
                <c:pt idx="11">
                  <c:v>2.65</c:v>
                </c:pt>
                <c:pt idx="12">
                  <c:v>3.25</c:v>
                </c:pt>
                <c:pt idx="13">
                  <c:v>3.18</c:v>
                </c:pt>
                <c:pt idx="14">
                  <c:v>3.44</c:v>
                </c:pt>
                <c:pt idx="15">
                  <c:v>3.51</c:v>
                </c:pt>
                <c:pt idx="16">
                  <c:v>2.83</c:v>
                </c:pt>
                <c:pt idx="17">
                  <c:v>2.7</c:v>
                </c:pt>
                <c:pt idx="18">
                  <c:v>2.5099999999999998</c:v>
                </c:pt>
                <c:pt idx="19">
                  <c:v>2.44</c:v>
                </c:pt>
                <c:pt idx="20">
                  <c:v>2.33</c:v>
                </c:pt>
                <c:pt idx="21">
                  <c:v>1.95</c:v>
                </c:pt>
                <c:pt idx="22">
                  <c:v>1.92</c:v>
                </c:pt>
                <c:pt idx="23">
                  <c:v>1.81</c:v>
                </c:pt>
                <c:pt idx="24">
                  <c:v>1.72</c:v>
                </c:pt>
                <c:pt idx="25">
                  <c:v>1.67</c:v>
                </c:pt>
                <c:pt idx="26">
                  <c:v>1.59</c:v>
                </c:pt>
                <c:pt idx="27">
                  <c:v>1.49</c:v>
                </c:pt>
                <c:pt idx="28">
                  <c:v>1.4</c:v>
                </c:pt>
                <c:pt idx="29">
                  <c:v>1.3</c:v>
                </c:pt>
                <c:pt idx="30">
                  <c:v>1.28</c:v>
                </c:pt>
                <c:pt idx="31">
                  <c:v>1.3</c:v>
                </c:pt>
                <c:pt idx="32">
                  <c:v>1.33</c:v>
                </c:pt>
                <c:pt idx="33">
                  <c:v>1.25</c:v>
                </c:pt>
                <c:pt idx="34">
                  <c:v>1.34</c:v>
                </c:pt>
                <c:pt idx="35">
                  <c:v>1.33</c:v>
                </c:pt>
                <c:pt idx="36">
                  <c:v>1.29</c:v>
                </c:pt>
                <c:pt idx="37">
                  <c:v>1.28</c:v>
                </c:pt>
                <c:pt idx="38">
                  <c:v>1.22</c:v>
                </c:pt>
                <c:pt idx="39">
                  <c:v>1.22</c:v>
                </c:pt>
                <c:pt idx="40">
                  <c:v>1.1499999999999999</c:v>
                </c:pt>
                <c:pt idx="41">
                  <c:v>1.1299999999999999</c:v>
                </c:pt>
                <c:pt idx="42">
                  <c:v>1.17</c:v>
                </c:pt>
                <c:pt idx="43">
                  <c:v>1.1000000000000001</c:v>
                </c:pt>
                <c:pt idx="44">
                  <c:v>1.35</c:v>
                </c:pt>
                <c:pt idx="45">
                  <c:v>1.54</c:v>
                </c:pt>
                <c:pt idx="46">
                  <c:v>1.36</c:v>
                </c:pt>
                <c:pt idx="47">
                  <c:v>1.32</c:v>
                </c:pt>
                <c:pt idx="48">
                  <c:v>1.21</c:v>
                </c:pt>
                <c:pt idx="49">
                  <c:v>1.22</c:v>
                </c:pt>
                <c:pt idx="50">
                  <c:v>1.24</c:v>
                </c:pt>
                <c:pt idx="51">
                  <c:v>1.29</c:v>
                </c:pt>
                <c:pt idx="52">
                  <c:v>1.36</c:v>
                </c:pt>
                <c:pt idx="53">
                  <c:v>1.21</c:v>
                </c:pt>
                <c:pt idx="54">
                  <c:v>1.1599999999999999</c:v>
                </c:pt>
                <c:pt idx="55">
                  <c:v>1.1299999999999999</c:v>
                </c:pt>
                <c:pt idx="56">
                  <c:v>1.1599999999999999</c:v>
                </c:pt>
                <c:pt idx="57">
                  <c:v>1.1200000000000001</c:v>
                </c:pt>
                <c:pt idx="58">
                  <c:v>1.2</c:v>
                </c:pt>
                <c:pt idx="59">
                  <c:v>1.27</c:v>
                </c:pt>
                <c:pt idx="60">
                  <c:v>1.27</c:v>
                </c:pt>
                <c:pt idx="61">
                  <c:v>1.28</c:v>
                </c:pt>
                <c:pt idx="62">
                  <c:v>1.29</c:v>
                </c:pt>
                <c:pt idx="63">
                  <c:v>1.26</c:v>
                </c:pt>
                <c:pt idx="64">
                  <c:v>1.24</c:v>
                </c:pt>
                <c:pt idx="65">
                  <c:v>1.22</c:v>
                </c:pt>
                <c:pt idx="66">
                  <c:v>1.1599999999999999</c:v>
                </c:pt>
                <c:pt idx="67">
                  <c:v>1.1599999999999999</c:v>
                </c:pt>
                <c:pt idx="68">
                  <c:v>1.22</c:v>
                </c:pt>
                <c:pt idx="69">
                  <c:v>1.2</c:v>
                </c:pt>
                <c:pt idx="70">
                  <c:v>1.19</c:v>
                </c:pt>
                <c:pt idx="71">
                  <c:v>1.27</c:v>
                </c:pt>
                <c:pt idx="72">
                  <c:v>1.62</c:v>
                </c:pt>
                <c:pt idx="73">
                  <c:v>1.74</c:v>
                </c:pt>
                <c:pt idx="74">
                  <c:v>1.78</c:v>
                </c:pt>
                <c:pt idx="75">
                  <c:v>1.86</c:v>
                </c:pt>
                <c:pt idx="76">
                  <c:v>2.34</c:v>
                </c:pt>
                <c:pt idx="77">
                  <c:v>2.4500000000000002</c:v>
                </c:pt>
                <c:pt idx="78">
                  <c:v>2.78</c:v>
                </c:pt>
                <c:pt idx="79">
                  <c:v>3.07</c:v>
                </c:pt>
                <c:pt idx="80">
                  <c:v>3.46</c:v>
                </c:pt>
                <c:pt idx="81">
                  <c:v>3</c:v>
                </c:pt>
                <c:pt idx="82">
                  <c:v>2.83</c:v>
                </c:pt>
                <c:pt idx="83">
                  <c:v>3.09</c:v>
                </c:pt>
                <c:pt idx="84">
                  <c:v>3.32</c:v>
                </c:pt>
                <c:pt idx="85">
                  <c:v>3.47</c:v>
                </c:pt>
                <c:pt idx="86">
                  <c:v>4.6399999999999997</c:v>
                </c:pt>
                <c:pt idx="87">
                  <c:v>6.98</c:v>
                </c:pt>
                <c:pt idx="88">
                  <c:v>7.72</c:v>
                </c:pt>
                <c:pt idx="89">
                  <c:v>7.84</c:v>
                </c:pt>
                <c:pt idx="90">
                  <c:v>6.79</c:v>
                </c:pt>
                <c:pt idx="91">
                  <c:v>6.87</c:v>
                </c:pt>
                <c:pt idx="92">
                  <c:v>7.32</c:v>
                </c:pt>
                <c:pt idx="93">
                  <c:v>6.19</c:v>
                </c:pt>
                <c:pt idx="94">
                  <c:v>5.05</c:v>
                </c:pt>
                <c:pt idx="95">
                  <c:v>4.33</c:v>
                </c:pt>
                <c:pt idx="96">
                  <c:v>3.65</c:v>
                </c:pt>
                <c:pt idx="97">
                  <c:v>3.35</c:v>
                </c:pt>
                <c:pt idx="98">
                  <c:v>3.09</c:v>
                </c:pt>
                <c:pt idx="99">
                  <c:v>2.88</c:v>
                </c:pt>
                <c:pt idx="100">
                  <c:v>2.88</c:v>
                </c:pt>
                <c:pt idx="101">
                  <c:v>2.48</c:v>
                </c:pt>
                <c:pt idx="102">
                  <c:v>2.3199999999999998</c:v>
                </c:pt>
                <c:pt idx="103">
                  <c:v>2.35</c:v>
                </c:pt>
                <c:pt idx="104">
                  <c:v>2.04</c:v>
                </c:pt>
                <c:pt idx="105">
                  <c:v>1.97</c:v>
                </c:pt>
                <c:pt idx="106">
                  <c:v>2.5299999999999998</c:v>
                </c:pt>
                <c:pt idx="107">
                  <c:v>2.64</c:v>
                </c:pt>
                <c:pt idx="108">
                  <c:v>2.41</c:v>
                </c:pt>
                <c:pt idx="109">
                  <c:v>2.48</c:v>
                </c:pt>
                <c:pt idx="110">
                  <c:v>2.36</c:v>
                </c:pt>
                <c:pt idx="111">
                  <c:v>2.2799999999999998</c:v>
                </c:pt>
                <c:pt idx="112">
                  <c:v>2.27</c:v>
                </c:pt>
                <c:pt idx="113">
                  <c:v>2.11</c:v>
                </c:pt>
                <c:pt idx="114">
                  <c:v>2.0299999999999998</c:v>
                </c:pt>
                <c:pt idx="115">
                  <c:v>1.94</c:v>
                </c:pt>
                <c:pt idx="116">
                  <c:v>1.88</c:v>
                </c:pt>
                <c:pt idx="117">
                  <c:v>1.86</c:v>
                </c:pt>
                <c:pt idx="118">
                  <c:v>1.97</c:v>
                </c:pt>
                <c:pt idx="119">
                  <c:v>2</c:v>
                </c:pt>
                <c:pt idx="120">
                  <c:v>2.04</c:v>
                </c:pt>
                <c:pt idx="121">
                  <c:v>2.65</c:v>
                </c:pt>
                <c:pt idx="122">
                  <c:v>3.1</c:v>
                </c:pt>
                <c:pt idx="123">
                  <c:v>2.81</c:v>
                </c:pt>
                <c:pt idx="124">
                  <c:v>3.13</c:v>
                </c:pt>
                <c:pt idx="125">
                  <c:v>3.15</c:v>
                </c:pt>
                <c:pt idx="126">
                  <c:v>2.85</c:v>
                </c:pt>
                <c:pt idx="127">
                  <c:v>2.5299999999999998</c:v>
                </c:pt>
                <c:pt idx="128">
                  <c:v>2.4300000000000002</c:v>
                </c:pt>
                <c:pt idx="129">
                  <c:v>2.5299999999999998</c:v>
                </c:pt>
                <c:pt idx="130">
                  <c:v>2.89</c:v>
                </c:pt>
                <c:pt idx="131">
                  <c:v>2.75</c:v>
                </c:pt>
                <c:pt idx="132">
                  <c:v>2.5299999999999998</c:v>
                </c:pt>
                <c:pt idx="133">
                  <c:v>2.4500000000000002</c:v>
                </c:pt>
                <c:pt idx="134">
                  <c:v>2.2400000000000002</c:v>
                </c:pt>
                <c:pt idx="135">
                  <c:v>2.02</c:v>
                </c:pt>
                <c:pt idx="136">
                  <c:v>2.13</c:v>
                </c:pt>
                <c:pt idx="137">
                  <c:v>2.04</c:v>
                </c:pt>
                <c:pt idx="138">
                  <c:v>1.95</c:v>
                </c:pt>
                <c:pt idx="139">
                  <c:v>1.99</c:v>
                </c:pt>
                <c:pt idx="140">
                  <c:v>2.0099999999999998</c:v>
                </c:pt>
                <c:pt idx="141">
                  <c:v>1.96</c:v>
                </c:pt>
                <c:pt idx="142">
                  <c:v>1.95</c:v>
                </c:pt>
                <c:pt idx="143">
                  <c:v>2.21</c:v>
                </c:pt>
                <c:pt idx="144">
                  <c:v>2.04</c:v>
                </c:pt>
                <c:pt idx="145">
                  <c:v>2.11</c:v>
                </c:pt>
                <c:pt idx="146">
                  <c:v>2.08</c:v>
                </c:pt>
                <c:pt idx="147">
                  <c:v>1.93</c:v>
                </c:pt>
                <c:pt idx="148">
                  <c:v>1.91</c:v>
                </c:pt>
                <c:pt idx="149">
                  <c:v>1.74</c:v>
                </c:pt>
                <c:pt idx="150">
                  <c:v>1.78</c:v>
                </c:pt>
                <c:pt idx="151">
                  <c:v>1.66</c:v>
                </c:pt>
                <c:pt idx="152">
                  <c:v>1.59</c:v>
                </c:pt>
                <c:pt idx="153">
                  <c:v>1.55</c:v>
                </c:pt>
                <c:pt idx="154">
                  <c:v>1.5</c:v>
                </c:pt>
                <c:pt idx="155">
                  <c:v>1.44</c:v>
                </c:pt>
                <c:pt idx="156">
                  <c:v>1.5</c:v>
                </c:pt>
                <c:pt idx="157">
                  <c:v>1.5</c:v>
                </c:pt>
                <c:pt idx="158">
                  <c:v>1.61</c:v>
                </c:pt>
                <c:pt idx="159">
                  <c:v>1.67</c:v>
                </c:pt>
                <c:pt idx="160">
                  <c:v>1.82</c:v>
                </c:pt>
                <c:pt idx="161">
                  <c:v>1.98</c:v>
                </c:pt>
                <c:pt idx="162">
                  <c:v>2.13</c:v>
                </c:pt>
                <c:pt idx="163">
                  <c:v>1.8</c:v>
                </c:pt>
                <c:pt idx="164">
                  <c:v>1.83</c:v>
                </c:pt>
                <c:pt idx="165">
                  <c:v>1.78</c:v>
                </c:pt>
                <c:pt idx="166">
                  <c:v>1.83</c:v>
                </c:pt>
                <c:pt idx="167">
                  <c:v>1.91</c:v>
                </c:pt>
                <c:pt idx="168">
                  <c:v>2.0699999999999998</c:v>
                </c:pt>
                <c:pt idx="169">
                  <c:v>2.25</c:v>
                </c:pt>
                <c:pt idx="170">
                  <c:v>2.41</c:v>
                </c:pt>
                <c:pt idx="171">
                  <c:v>2.23</c:v>
                </c:pt>
                <c:pt idx="172">
                  <c:v>2.23</c:v>
                </c:pt>
                <c:pt idx="173">
                  <c:v>2.41</c:v>
                </c:pt>
                <c:pt idx="174">
                  <c:v>2.8</c:v>
                </c:pt>
                <c:pt idx="175">
                  <c:v>2.77</c:v>
                </c:pt>
                <c:pt idx="176">
                  <c:v>2.31</c:v>
                </c:pt>
                <c:pt idx="177">
                  <c:v>2.0699999999999998</c:v>
                </c:pt>
                <c:pt idx="178">
                  <c:v>2.0699999999999998</c:v>
                </c:pt>
                <c:pt idx="179">
                  <c:v>2.12</c:v>
                </c:pt>
                <c:pt idx="180">
                  <c:v>1.97</c:v>
                </c:pt>
                <c:pt idx="181">
                  <c:v>1.83</c:v>
                </c:pt>
                <c:pt idx="182">
                  <c:v>1.85</c:v>
                </c:pt>
                <c:pt idx="183">
                  <c:v>1.8</c:v>
                </c:pt>
                <c:pt idx="184">
                  <c:v>1.77</c:v>
                </c:pt>
                <c:pt idx="185">
                  <c:v>1.77</c:v>
                </c:pt>
                <c:pt idx="186">
                  <c:v>1.77</c:v>
                </c:pt>
                <c:pt idx="187">
                  <c:v>1.77</c:v>
                </c:pt>
              </c:numCache>
            </c:numRef>
          </c:val>
          <c:extLst>
            <c:ext xmlns:c16="http://schemas.microsoft.com/office/drawing/2014/chart" uri="{C3380CC4-5D6E-409C-BE32-E72D297353CC}">
              <c16:uniqueId val="{00000000-F4E5-44D3-9938-15CCBA529256}"/>
            </c:ext>
          </c:extLst>
        </c:ser>
        <c:ser>
          <c:idx val="0"/>
          <c:order val="0"/>
          <c:tx>
            <c:strRef>
              <c:f>'Data for Double Graph'!$I$12</c:f>
              <c:strCache>
                <c:ptCount val="1"/>
                <c:pt idx="0">
                  <c:v>10 YR Swap Rate</c:v>
                </c:pt>
              </c:strCache>
            </c:strRef>
          </c:tx>
          <c:spPr>
            <a:solidFill>
              <a:schemeClr val="accent1"/>
            </a:solidFill>
            <a:ln w="19050">
              <a:noFill/>
            </a:ln>
            <a:effectLst/>
          </c:spPr>
          <c:cat>
            <c:numRef>
              <c:f>[0]!x_double</c:f>
              <c:numCache>
                <c:formatCode>d\-mmm\-yy</c:formatCode>
                <c:ptCount val="188"/>
                <c:pt idx="0">
                  <c:v>37104</c:v>
                </c:pt>
                <c:pt idx="1">
                  <c:v>37135</c:v>
                </c:pt>
                <c:pt idx="2">
                  <c:v>37165</c:v>
                </c:pt>
                <c:pt idx="3">
                  <c:v>37196</c:v>
                </c:pt>
                <c:pt idx="4">
                  <c:v>37226</c:v>
                </c:pt>
                <c:pt idx="5">
                  <c:v>37257</c:v>
                </c:pt>
                <c:pt idx="6">
                  <c:v>37288</c:v>
                </c:pt>
                <c:pt idx="7">
                  <c:v>37316</c:v>
                </c:pt>
                <c:pt idx="8">
                  <c:v>37347</c:v>
                </c:pt>
                <c:pt idx="9">
                  <c:v>37377</c:v>
                </c:pt>
                <c:pt idx="10">
                  <c:v>37408</c:v>
                </c:pt>
                <c:pt idx="11">
                  <c:v>37438</c:v>
                </c:pt>
                <c:pt idx="12">
                  <c:v>37469</c:v>
                </c:pt>
                <c:pt idx="13">
                  <c:v>37500</c:v>
                </c:pt>
                <c:pt idx="14">
                  <c:v>37530</c:v>
                </c:pt>
                <c:pt idx="15">
                  <c:v>37561</c:v>
                </c:pt>
                <c:pt idx="16">
                  <c:v>37591</c:v>
                </c:pt>
                <c:pt idx="17">
                  <c:v>37622</c:v>
                </c:pt>
                <c:pt idx="18">
                  <c:v>37653</c:v>
                </c:pt>
                <c:pt idx="19">
                  <c:v>37681</c:v>
                </c:pt>
                <c:pt idx="20">
                  <c:v>37712</c:v>
                </c:pt>
                <c:pt idx="21">
                  <c:v>37742</c:v>
                </c:pt>
                <c:pt idx="22">
                  <c:v>37773</c:v>
                </c:pt>
                <c:pt idx="23">
                  <c:v>37803</c:v>
                </c:pt>
                <c:pt idx="24">
                  <c:v>37834</c:v>
                </c:pt>
                <c:pt idx="25">
                  <c:v>37865</c:v>
                </c:pt>
                <c:pt idx="26">
                  <c:v>37895</c:v>
                </c:pt>
                <c:pt idx="27">
                  <c:v>37926</c:v>
                </c:pt>
                <c:pt idx="28">
                  <c:v>37956</c:v>
                </c:pt>
                <c:pt idx="29">
                  <c:v>37987</c:v>
                </c:pt>
                <c:pt idx="30">
                  <c:v>38018</c:v>
                </c:pt>
                <c:pt idx="31">
                  <c:v>38047</c:v>
                </c:pt>
                <c:pt idx="32">
                  <c:v>38078</c:v>
                </c:pt>
                <c:pt idx="33">
                  <c:v>38108</c:v>
                </c:pt>
                <c:pt idx="34">
                  <c:v>38139</c:v>
                </c:pt>
                <c:pt idx="35">
                  <c:v>38169</c:v>
                </c:pt>
                <c:pt idx="36">
                  <c:v>38200</c:v>
                </c:pt>
                <c:pt idx="37">
                  <c:v>38231</c:v>
                </c:pt>
                <c:pt idx="38">
                  <c:v>38261</c:v>
                </c:pt>
                <c:pt idx="39">
                  <c:v>38292</c:v>
                </c:pt>
                <c:pt idx="40">
                  <c:v>38322</c:v>
                </c:pt>
                <c:pt idx="41">
                  <c:v>38353</c:v>
                </c:pt>
                <c:pt idx="42">
                  <c:v>38384</c:v>
                </c:pt>
                <c:pt idx="43">
                  <c:v>38412</c:v>
                </c:pt>
                <c:pt idx="44">
                  <c:v>38443</c:v>
                </c:pt>
                <c:pt idx="45">
                  <c:v>38473</c:v>
                </c:pt>
                <c:pt idx="46">
                  <c:v>38504</c:v>
                </c:pt>
                <c:pt idx="47">
                  <c:v>38534</c:v>
                </c:pt>
                <c:pt idx="48">
                  <c:v>38565</c:v>
                </c:pt>
                <c:pt idx="49">
                  <c:v>38596</c:v>
                </c:pt>
                <c:pt idx="50">
                  <c:v>38626</c:v>
                </c:pt>
                <c:pt idx="51">
                  <c:v>38657</c:v>
                </c:pt>
                <c:pt idx="52">
                  <c:v>38687</c:v>
                </c:pt>
                <c:pt idx="53">
                  <c:v>38718</c:v>
                </c:pt>
                <c:pt idx="54">
                  <c:v>38749</c:v>
                </c:pt>
                <c:pt idx="55">
                  <c:v>38777</c:v>
                </c:pt>
                <c:pt idx="56">
                  <c:v>38808</c:v>
                </c:pt>
                <c:pt idx="57">
                  <c:v>38838</c:v>
                </c:pt>
                <c:pt idx="58">
                  <c:v>38869</c:v>
                </c:pt>
                <c:pt idx="59">
                  <c:v>38899</c:v>
                </c:pt>
                <c:pt idx="60">
                  <c:v>38930</c:v>
                </c:pt>
                <c:pt idx="61">
                  <c:v>38961</c:v>
                </c:pt>
                <c:pt idx="62">
                  <c:v>38991</c:v>
                </c:pt>
                <c:pt idx="63">
                  <c:v>39022</c:v>
                </c:pt>
                <c:pt idx="64">
                  <c:v>39052</c:v>
                </c:pt>
                <c:pt idx="65">
                  <c:v>39083</c:v>
                </c:pt>
                <c:pt idx="66">
                  <c:v>39114</c:v>
                </c:pt>
                <c:pt idx="67">
                  <c:v>39142</c:v>
                </c:pt>
                <c:pt idx="68">
                  <c:v>39173</c:v>
                </c:pt>
                <c:pt idx="69">
                  <c:v>39203</c:v>
                </c:pt>
                <c:pt idx="70">
                  <c:v>39234</c:v>
                </c:pt>
                <c:pt idx="71">
                  <c:v>39264</c:v>
                </c:pt>
                <c:pt idx="72">
                  <c:v>39295</c:v>
                </c:pt>
                <c:pt idx="73">
                  <c:v>39326</c:v>
                </c:pt>
                <c:pt idx="74">
                  <c:v>39356</c:v>
                </c:pt>
                <c:pt idx="75">
                  <c:v>39387</c:v>
                </c:pt>
                <c:pt idx="76">
                  <c:v>39417</c:v>
                </c:pt>
                <c:pt idx="77">
                  <c:v>39448</c:v>
                </c:pt>
                <c:pt idx="78">
                  <c:v>39479</c:v>
                </c:pt>
                <c:pt idx="79">
                  <c:v>39508</c:v>
                </c:pt>
                <c:pt idx="80">
                  <c:v>39539</c:v>
                </c:pt>
                <c:pt idx="81">
                  <c:v>39569</c:v>
                </c:pt>
                <c:pt idx="82">
                  <c:v>39600</c:v>
                </c:pt>
                <c:pt idx="83">
                  <c:v>39630</c:v>
                </c:pt>
                <c:pt idx="84">
                  <c:v>39661</c:v>
                </c:pt>
                <c:pt idx="85">
                  <c:v>39692</c:v>
                </c:pt>
                <c:pt idx="86">
                  <c:v>39722</c:v>
                </c:pt>
                <c:pt idx="87">
                  <c:v>39753</c:v>
                </c:pt>
                <c:pt idx="88">
                  <c:v>39783</c:v>
                </c:pt>
                <c:pt idx="89">
                  <c:v>39814</c:v>
                </c:pt>
                <c:pt idx="90">
                  <c:v>39845</c:v>
                </c:pt>
                <c:pt idx="91">
                  <c:v>39873</c:v>
                </c:pt>
                <c:pt idx="92">
                  <c:v>39904</c:v>
                </c:pt>
                <c:pt idx="93">
                  <c:v>39934</c:v>
                </c:pt>
                <c:pt idx="94">
                  <c:v>39965</c:v>
                </c:pt>
                <c:pt idx="95">
                  <c:v>39995</c:v>
                </c:pt>
                <c:pt idx="96">
                  <c:v>40026</c:v>
                </c:pt>
                <c:pt idx="97">
                  <c:v>40057</c:v>
                </c:pt>
                <c:pt idx="98">
                  <c:v>40087</c:v>
                </c:pt>
                <c:pt idx="99">
                  <c:v>40118</c:v>
                </c:pt>
                <c:pt idx="100">
                  <c:v>40148</c:v>
                </c:pt>
                <c:pt idx="101">
                  <c:v>40179</c:v>
                </c:pt>
                <c:pt idx="102">
                  <c:v>40210</c:v>
                </c:pt>
                <c:pt idx="103">
                  <c:v>40238</c:v>
                </c:pt>
                <c:pt idx="104">
                  <c:v>40269</c:v>
                </c:pt>
                <c:pt idx="105">
                  <c:v>40299</c:v>
                </c:pt>
                <c:pt idx="106">
                  <c:v>40330</c:v>
                </c:pt>
                <c:pt idx="107">
                  <c:v>40360</c:v>
                </c:pt>
                <c:pt idx="108">
                  <c:v>40391</c:v>
                </c:pt>
                <c:pt idx="109">
                  <c:v>40422</c:v>
                </c:pt>
                <c:pt idx="110">
                  <c:v>40452</c:v>
                </c:pt>
                <c:pt idx="111">
                  <c:v>40483</c:v>
                </c:pt>
                <c:pt idx="112">
                  <c:v>40513</c:v>
                </c:pt>
                <c:pt idx="113">
                  <c:v>40544</c:v>
                </c:pt>
                <c:pt idx="114">
                  <c:v>40575</c:v>
                </c:pt>
                <c:pt idx="115">
                  <c:v>40603</c:v>
                </c:pt>
                <c:pt idx="116">
                  <c:v>40634</c:v>
                </c:pt>
                <c:pt idx="117">
                  <c:v>40664</c:v>
                </c:pt>
                <c:pt idx="118">
                  <c:v>40695</c:v>
                </c:pt>
                <c:pt idx="119">
                  <c:v>40725</c:v>
                </c:pt>
                <c:pt idx="120">
                  <c:v>40756</c:v>
                </c:pt>
                <c:pt idx="121">
                  <c:v>40787</c:v>
                </c:pt>
                <c:pt idx="122">
                  <c:v>40817</c:v>
                </c:pt>
                <c:pt idx="123">
                  <c:v>40848</c:v>
                </c:pt>
                <c:pt idx="124">
                  <c:v>40878</c:v>
                </c:pt>
                <c:pt idx="125">
                  <c:v>40909</c:v>
                </c:pt>
                <c:pt idx="126">
                  <c:v>40940</c:v>
                </c:pt>
                <c:pt idx="127">
                  <c:v>40969</c:v>
                </c:pt>
                <c:pt idx="128">
                  <c:v>41000</c:v>
                </c:pt>
                <c:pt idx="129">
                  <c:v>41030</c:v>
                </c:pt>
                <c:pt idx="130">
                  <c:v>41061</c:v>
                </c:pt>
                <c:pt idx="131">
                  <c:v>41091</c:v>
                </c:pt>
                <c:pt idx="132">
                  <c:v>41122</c:v>
                </c:pt>
                <c:pt idx="133">
                  <c:v>41153</c:v>
                </c:pt>
                <c:pt idx="134">
                  <c:v>41183</c:v>
                </c:pt>
                <c:pt idx="135">
                  <c:v>41214</c:v>
                </c:pt>
                <c:pt idx="136">
                  <c:v>41244</c:v>
                </c:pt>
                <c:pt idx="137">
                  <c:v>41275</c:v>
                </c:pt>
                <c:pt idx="138">
                  <c:v>41306</c:v>
                </c:pt>
                <c:pt idx="139">
                  <c:v>41334</c:v>
                </c:pt>
                <c:pt idx="140">
                  <c:v>41365</c:v>
                </c:pt>
                <c:pt idx="141">
                  <c:v>41395</c:v>
                </c:pt>
                <c:pt idx="142">
                  <c:v>41426</c:v>
                </c:pt>
                <c:pt idx="143">
                  <c:v>41456</c:v>
                </c:pt>
                <c:pt idx="144">
                  <c:v>41487</c:v>
                </c:pt>
                <c:pt idx="145">
                  <c:v>41518</c:v>
                </c:pt>
                <c:pt idx="146">
                  <c:v>41548</c:v>
                </c:pt>
                <c:pt idx="147">
                  <c:v>41579</c:v>
                </c:pt>
                <c:pt idx="148">
                  <c:v>41609</c:v>
                </c:pt>
                <c:pt idx="149">
                  <c:v>41640</c:v>
                </c:pt>
                <c:pt idx="150">
                  <c:v>41671</c:v>
                </c:pt>
                <c:pt idx="151">
                  <c:v>41699</c:v>
                </c:pt>
                <c:pt idx="152">
                  <c:v>41730</c:v>
                </c:pt>
                <c:pt idx="153">
                  <c:v>41760</c:v>
                </c:pt>
                <c:pt idx="154">
                  <c:v>41791</c:v>
                </c:pt>
                <c:pt idx="155">
                  <c:v>41821</c:v>
                </c:pt>
                <c:pt idx="156">
                  <c:v>41852</c:v>
                </c:pt>
                <c:pt idx="157">
                  <c:v>41883</c:v>
                </c:pt>
                <c:pt idx="158">
                  <c:v>41913</c:v>
                </c:pt>
                <c:pt idx="159">
                  <c:v>41944</c:v>
                </c:pt>
                <c:pt idx="160">
                  <c:v>41974</c:v>
                </c:pt>
                <c:pt idx="161">
                  <c:v>42005</c:v>
                </c:pt>
                <c:pt idx="162">
                  <c:v>42036</c:v>
                </c:pt>
                <c:pt idx="163">
                  <c:v>42064</c:v>
                </c:pt>
                <c:pt idx="164">
                  <c:v>42095</c:v>
                </c:pt>
                <c:pt idx="165">
                  <c:v>42125</c:v>
                </c:pt>
                <c:pt idx="166">
                  <c:v>42156</c:v>
                </c:pt>
                <c:pt idx="167">
                  <c:v>42186</c:v>
                </c:pt>
                <c:pt idx="168">
                  <c:v>42217</c:v>
                </c:pt>
                <c:pt idx="169">
                  <c:v>42248</c:v>
                </c:pt>
                <c:pt idx="170">
                  <c:v>42278</c:v>
                </c:pt>
                <c:pt idx="171">
                  <c:v>42309</c:v>
                </c:pt>
                <c:pt idx="172">
                  <c:v>42339</c:v>
                </c:pt>
                <c:pt idx="173">
                  <c:v>42370</c:v>
                </c:pt>
                <c:pt idx="174">
                  <c:v>42401</c:v>
                </c:pt>
                <c:pt idx="175">
                  <c:v>42430</c:v>
                </c:pt>
                <c:pt idx="176">
                  <c:v>42461</c:v>
                </c:pt>
                <c:pt idx="177">
                  <c:v>42491</c:v>
                </c:pt>
                <c:pt idx="178">
                  <c:v>42522</c:v>
                </c:pt>
                <c:pt idx="179">
                  <c:v>42552</c:v>
                </c:pt>
                <c:pt idx="180">
                  <c:v>42583</c:v>
                </c:pt>
                <c:pt idx="181">
                  <c:v>42614</c:v>
                </c:pt>
                <c:pt idx="182">
                  <c:v>42644</c:v>
                </c:pt>
                <c:pt idx="183">
                  <c:v>42675</c:v>
                </c:pt>
                <c:pt idx="184">
                  <c:v>42705</c:v>
                </c:pt>
                <c:pt idx="185">
                  <c:v>42736</c:v>
                </c:pt>
                <c:pt idx="186">
                  <c:v>42767</c:v>
                </c:pt>
                <c:pt idx="187">
                  <c:v>42795</c:v>
                </c:pt>
              </c:numCache>
            </c:numRef>
          </c:cat>
          <c:val>
            <c:numRef>
              <c:f>[0]!Double_1</c:f>
              <c:numCache>
                <c:formatCode>General</c:formatCode>
                <c:ptCount val="188"/>
                <c:pt idx="0">
                  <c:v>5.88</c:v>
                </c:pt>
                <c:pt idx="1">
                  <c:v>5.66</c:v>
                </c:pt>
                <c:pt idx="2">
                  <c:v>5.25</c:v>
                </c:pt>
                <c:pt idx="3">
                  <c:v>4.78</c:v>
                </c:pt>
                <c:pt idx="4">
                  <c:v>5.46</c:v>
                </c:pt>
                <c:pt idx="5">
                  <c:v>5.46</c:v>
                </c:pt>
                <c:pt idx="6">
                  <c:v>5.71</c:v>
                </c:pt>
                <c:pt idx="7">
                  <c:v>5.63</c:v>
                </c:pt>
                <c:pt idx="8">
                  <c:v>6.09</c:v>
                </c:pt>
                <c:pt idx="9">
                  <c:v>5.51</c:v>
                </c:pt>
                <c:pt idx="10">
                  <c:v>5.57</c:v>
                </c:pt>
                <c:pt idx="11">
                  <c:v>5.38</c:v>
                </c:pt>
                <c:pt idx="12">
                  <c:v>5.04</c:v>
                </c:pt>
                <c:pt idx="13">
                  <c:v>4.68</c:v>
                </c:pt>
                <c:pt idx="14">
                  <c:v>4.32</c:v>
                </c:pt>
                <c:pt idx="15">
                  <c:v>4.59</c:v>
                </c:pt>
                <c:pt idx="16">
                  <c:v>4.71</c:v>
                </c:pt>
                <c:pt idx="17">
                  <c:v>4.71</c:v>
                </c:pt>
                <c:pt idx="18">
                  <c:v>4.42</c:v>
                </c:pt>
                <c:pt idx="19">
                  <c:v>4.18</c:v>
                </c:pt>
                <c:pt idx="20">
                  <c:v>4.25</c:v>
                </c:pt>
                <c:pt idx="21">
                  <c:v>4.16</c:v>
                </c:pt>
                <c:pt idx="22">
                  <c:v>3.77</c:v>
                </c:pt>
                <c:pt idx="23">
                  <c:v>3.87</c:v>
                </c:pt>
                <c:pt idx="24">
                  <c:v>5.0599999999999996</c:v>
                </c:pt>
                <c:pt idx="25">
                  <c:v>5.0599999999999996</c:v>
                </c:pt>
                <c:pt idx="26">
                  <c:v>4.37</c:v>
                </c:pt>
                <c:pt idx="27">
                  <c:v>4.7300000000000004</c:v>
                </c:pt>
                <c:pt idx="28">
                  <c:v>4.83</c:v>
                </c:pt>
                <c:pt idx="29">
                  <c:v>4.83</c:v>
                </c:pt>
                <c:pt idx="30">
                  <c:v>4.57</c:v>
                </c:pt>
                <c:pt idx="31">
                  <c:v>4.41</c:v>
                </c:pt>
                <c:pt idx="32">
                  <c:v>4.3</c:v>
                </c:pt>
                <c:pt idx="33">
                  <c:v>5</c:v>
                </c:pt>
                <c:pt idx="34">
                  <c:v>5.2</c:v>
                </c:pt>
                <c:pt idx="35">
                  <c:v>5.08</c:v>
                </c:pt>
                <c:pt idx="36">
                  <c:v>5</c:v>
                </c:pt>
                <c:pt idx="37">
                  <c:v>4.5999999999999996</c:v>
                </c:pt>
                <c:pt idx="38">
                  <c:v>4.63</c:v>
                </c:pt>
                <c:pt idx="39">
                  <c:v>4.49</c:v>
                </c:pt>
                <c:pt idx="40">
                  <c:v>4.78</c:v>
                </c:pt>
                <c:pt idx="41">
                  <c:v>4.6500000000000004</c:v>
                </c:pt>
                <c:pt idx="42">
                  <c:v>4.53</c:v>
                </c:pt>
                <c:pt idx="43">
                  <c:v>4.79</c:v>
                </c:pt>
                <c:pt idx="44">
                  <c:v>4.9800000000000004</c:v>
                </c:pt>
                <c:pt idx="45">
                  <c:v>4.5999999999999996</c:v>
                </c:pt>
                <c:pt idx="46">
                  <c:v>4.3</c:v>
                </c:pt>
                <c:pt idx="47">
                  <c:v>4.4400000000000004</c:v>
                </c:pt>
                <c:pt idx="48">
                  <c:v>4.78</c:v>
                </c:pt>
                <c:pt idx="49">
                  <c:v>4.4400000000000004</c:v>
                </c:pt>
                <c:pt idx="50">
                  <c:v>4.79</c:v>
                </c:pt>
                <c:pt idx="51">
                  <c:v>5.0999999999999996</c:v>
                </c:pt>
                <c:pt idx="52">
                  <c:v>5.0599999999999996</c:v>
                </c:pt>
                <c:pt idx="53">
                  <c:v>4.92</c:v>
                </c:pt>
                <c:pt idx="54">
                  <c:v>5.08</c:v>
                </c:pt>
                <c:pt idx="55">
                  <c:v>5.1100000000000003</c:v>
                </c:pt>
                <c:pt idx="56">
                  <c:v>5.39</c:v>
                </c:pt>
                <c:pt idx="57">
                  <c:v>5.64</c:v>
                </c:pt>
                <c:pt idx="58">
                  <c:v>5.65</c:v>
                </c:pt>
                <c:pt idx="59">
                  <c:v>5.79</c:v>
                </c:pt>
                <c:pt idx="60">
                  <c:v>5.56</c:v>
                </c:pt>
                <c:pt idx="61">
                  <c:v>5.28</c:v>
                </c:pt>
                <c:pt idx="62">
                  <c:v>5.16</c:v>
                </c:pt>
                <c:pt idx="63">
                  <c:v>5.0999999999999996</c:v>
                </c:pt>
                <c:pt idx="64">
                  <c:v>4.8899999999999997</c:v>
                </c:pt>
                <c:pt idx="65">
                  <c:v>4.8899999999999997</c:v>
                </c:pt>
                <c:pt idx="66">
                  <c:v>5.34</c:v>
                </c:pt>
                <c:pt idx="67">
                  <c:v>5.0999999999999996</c:v>
                </c:pt>
                <c:pt idx="68">
                  <c:v>5.19</c:v>
                </c:pt>
                <c:pt idx="69">
                  <c:v>5.21</c:v>
                </c:pt>
                <c:pt idx="70">
                  <c:v>5.51</c:v>
                </c:pt>
                <c:pt idx="71">
                  <c:v>5.7</c:v>
                </c:pt>
                <c:pt idx="72">
                  <c:v>5.48</c:v>
                </c:pt>
                <c:pt idx="73">
                  <c:v>5.24</c:v>
                </c:pt>
                <c:pt idx="74">
                  <c:v>5.17</c:v>
                </c:pt>
                <c:pt idx="75">
                  <c:v>5.0199999999999996</c:v>
                </c:pt>
                <c:pt idx="76">
                  <c:v>4.6399999999999997</c:v>
                </c:pt>
                <c:pt idx="77">
                  <c:v>4.6399999999999997</c:v>
                </c:pt>
                <c:pt idx="78">
                  <c:v>4.18</c:v>
                </c:pt>
                <c:pt idx="79">
                  <c:v>4.2699999999999996</c:v>
                </c:pt>
                <c:pt idx="80">
                  <c:v>4.21</c:v>
                </c:pt>
                <c:pt idx="81">
                  <c:v>4.32</c:v>
                </c:pt>
                <c:pt idx="82">
                  <c:v>4.68</c:v>
                </c:pt>
                <c:pt idx="83">
                  <c:v>4.68</c:v>
                </c:pt>
                <c:pt idx="84">
                  <c:v>4.6900000000000004</c:v>
                </c:pt>
                <c:pt idx="85">
                  <c:v>4.6900000000000004</c:v>
                </c:pt>
                <c:pt idx="86">
                  <c:v>4.34</c:v>
                </c:pt>
                <c:pt idx="87">
                  <c:v>4.38</c:v>
                </c:pt>
                <c:pt idx="88">
                  <c:v>3.01</c:v>
                </c:pt>
                <c:pt idx="89">
                  <c:v>3.01</c:v>
                </c:pt>
                <c:pt idx="90">
                  <c:v>2.98</c:v>
                </c:pt>
                <c:pt idx="91">
                  <c:v>3.34</c:v>
                </c:pt>
                <c:pt idx="92">
                  <c:v>2.89</c:v>
                </c:pt>
                <c:pt idx="93">
                  <c:v>3.31</c:v>
                </c:pt>
                <c:pt idx="94">
                  <c:v>3.91</c:v>
                </c:pt>
                <c:pt idx="95">
                  <c:v>3.84</c:v>
                </c:pt>
                <c:pt idx="96">
                  <c:v>3.81</c:v>
                </c:pt>
                <c:pt idx="97">
                  <c:v>3.65</c:v>
                </c:pt>
                <c:pt idx="98">
                  <c:v>3.39</c:v>
                </c:pt>
                <c:pt idx="99">
                  <c:v>3.63</c:v>
                </c:pt>
                <c:pt idx="100">
                  <c:v>3.33</c:v>
                </c:pt>
                <c:pt idx="101">
                  <c:v>3.33</c:v>
                </c:pt>
                <c:pt idx="102">
                  <c:v>3.78</c:v>
                </c:pt>
                <c:pt idx="103">
                  <c:v>3.7</c:v>
                </c:pt>
                <c:pt idx="104">
                  <c:v>3.89</c:v>
                </c:pt>
                <c:pt idx="105">
                  <c:v>3.68</c:v>
                </c:pt>
                <c:pt idx="106">
                  <c:v>3.37</c:v>
                </c:pt>
                <c:pt idx="107">
                  <c:v>2.97</c:v>
                </c:pt>
                <c:pt idx="108">
                  <c:v>2.92</c:v>
                </c:pt>
                <c:pt idx="109">
                  <c:v>2.63</c:v>
                </c:pt>
                <c:pt idx="110">
                  <c:v>2.6</c:v>
                </c:pt>
                <c:pt idx="111">
                  <c:v>2.71</c:v>
                </c:pt>
                <c:pt idx="112">
                  <c:v>3.08</c:v>
                </c:pt>
                <c:pt idx="113">
                  <c:v>3.41</c:v>
                </c:pt>
                <c:pt idx="114">
                  <c:v>3.55</c:v>
                </c:pt>
                <c:pt idx="115">
                  <c:v>3.58</c:v>
                </c:pt>
                <c:pt idx="116">
                  <c:v>3.58</c:v>
                </c:pt>
                <c:pt idx="117">
                  <c:v>3.38</c:v>
                </c:pt>
                <c:pt idx="118">
                  <c:v>3.08</c:v>
                </c:pt>
                <c:pt idx="119">
                  <c:v>3.32</c:v>
                </c:pt>
                <c:pt idx="120">
                  <c:v>2.85</c:v>
                </c:pt>
                <c:pt idx="121">
                  <c:v>2.39</c:v>
                </c:pt>
                <c:pt idx="122">
                  <c:v>2.11</c:v>
                </c:pt>
                <c:pt idx="123">
                  <c:v>2.1800000000000002</c:v>
                </c:pt>
                <c:pt idx="124">
                  <c:v>2.2599999999999998</c:v>
                </c:pt>
                <c:pt idx="125">
                  <c:v>2.04</c:v>
                </c:pt>
                <c:pt idx="126">
                  <c:v>1.93</c:v>
                </c:pt>
                <c:pt idx="127">
                  <c:v>2.12</c:v>
                </c:pt>
                <c:pt idx="128">
                  <c:v>2.23</c:v>
                </c:pt>
                <c:pt idx="129">
                  <c:v>2.0699999999999998</c:v>
                </c:pt>
                <c:pt idx="130">
                  <c:v>1.66</c:v>
                </c:pt>
                <c:pt idx="131">
                  <c:v>1.77</c:v>
                </c:pt>
                <c:pt idx="132">
                  <c:v>1.63</c:v>
                </c:pt>
                <c:pt idx="133">
                  <c:v>1.71</c:v>
                </c:pt>
                <c:pt idx="134">
                  <c:v>1.71</c:v>
                </c:pt>
                <c:pt idx="135">
                  <c:v>1.77</c:v>
                </c:pt>
                <c:pt idx="136">
                  <c:v>1.66</c:v>
                </c:pt>
                <c:pt idx="137">
                  <c:v>1.66</c:v>
                </c:pt>
                <c:pt idx="138">
                  <c:v>2.04</c:v>
                </c:pt>
                <c:pt idx="139">
                  <c:v>1.96</c:v>
                </c:pt>
                <c:pt idx="140">
                  <c:v>1.99</c:v>
                </c:pt>
                <c:pt idx="141">
                  <c:v>1.82</c:v>
                </c:pt>
                <c:pt idx="142">
                  <c:v>2.33</c:v>
                </c:pt>
                <c:pt idx="143">
                  <c:v>2.7</c:v>
                </c:pt>
                <c:pt idx="144">
                  <c:v>2.86</c:v>
                </c:pt>
                <c:pt idx="145">
                  <c:v>2.94</c:v>
                </c:pt>
                <c:pt idx="146">
                  <c:v>2.79</c:v>
                </c:pt>
                <c:pt idx="147">
                  <c:v>2.75</c:v>
                </c:pt>
                <c:pt idx="148">
                  <c:v>2.85</c:v>
                </c:pt>
                <c:pt idx="149">
                  <c:v>2.85</c:v>
                </c:pt>
                <c:pt idx="150">
                  <c:v>2.79</c:v>
                </c:pt>
                <c:pt idx="151">
                  <c:v>2.8</c:v>
                </c:pt>
                <c:pt idx="152">
                  <c:v>2.89</c:v>
                </c:pt>
                <c:pt idx="153">
                  <c:v>2.74</c:v>
                </c:pt>
                <c:pt idx="154">
                  <c:v>2.58</c:v>
                </c:pt>
                <c:pt idx="155">
                  <c:v>2.66</c:v>
                </c:pt>
                <c:pt idx="156">
                  <c:v>2.65</c:v>
                </c:pt>
                <c:pt idx="157">
                  <c:v>2.65</c:v>
                </c:pt>
                <c:pt idx="158">
                  <c:v>2.58</c:v>
                </c:pt>
                <c:pt idx="159">
                  <c:v>2.4900000000000002</c:v>
                </c:pt>
                <c:pt idx="160">
                  <c:v>2.3199999999999998</c:v>
                </c:pt>
                <c:pt idx="161">
                  <c:v>2.3199999999999998</c:v>
                </c:pt>
                <c:pt idx="162">
                  <c:v>1.82</c:v>
                </c:pt>
                <c:pt idx="163">
                  <c:v>2.14</c:v>
                </c:pt>
                <c:pt idx="164">
                  <c:v>1.98</c:v>
                </c:pt>
                <c:pt idx="165">
                  <c:v>2.19</c:v>
                </c:pt>
                <c:pt idx="166">
                  <c:v>2.23</c:v>
                </c:pt>
                <c:pt idx="167">
                  <c:v>2.5099999999999998</c:v>
                </c:pt>
                <c:pt idx="168">
                  <c:v>2.2799999999999998</c:v>
                </c:pt>
                <c:pt idx="169">
                  <c:v>2.2200000000000002</c:v>
                </c:pt>
                <c:pt idx="170">
                  <c:v>2.0099999999999998</c:v>
                </c:pt>
                <c:pt idx="171">
                  <c:v>2.09</c:v>
                </c:pt>
                <c:pt idx="172">
                  <c:v>2.04</c:v>
                </c:pt>
                <c:pt idx="173">
                  <c:v>2.04</c:v>
                </c:pt>
                <c:pt idx="174">
                  <c:v>1.84</c:v>
                </c:pt>
                <c:pt idx="175">
                  <c:v>1.63</c:v>
                </c:pt>
                <c:pt idx="176">
                  <c:v>1.67</c:v>
                </c:pt>
                <c:pt idx="177">
                  <c:v>1.72</c:v>
                </c:pt>
                <c:pt idx="178">
                  <c:v>1.69</c:v>
                </c:pt>
                <c:pt idx="179">
                  <c:v>1.37</c:v>
                </c:pt>
                <c:pt idx="180">
                  <c:v>1.39</c:v>
                </c:pt>
                <c:pt idx="181">
                  <c:v>1.44</c:v>
                </c:pt>
                <c:pt idx="182">
                  <c:v>1.44</c:v>
                </c:pt>
                <c:pt idx="183">
                  <c:v>1.71</c:v>
                </c:pt>
                <c:pt idx="184">
                  <c:v>1.71</c:v>
                </c:pt>
                <c:pt idx="185">
                  <c:v>1.71</c:v>
                </c:pt>
                <c:pt idx="186">
                  <c:v>1.71</c:v>
                </c:pt>
                <c:pt idx="187">
                  <c:v>1.71</c:v>
                </c:pt>
              </c:numCache>
            </c:numRef>
          </c:val>
          <c:extLst>
            <c:ext xmlns:c16="http://schemas.microsoft.com/office/drawing/2014/chart" uri="{C3380CC4-5D6E-409C-BE32-E72D297353CC}">
              <c16:uniqueId val="{00000001-F4E5-44D3-9938-15CCBA529256}"/>
            </c:ext>
          </c:extLst>
        </c:ser>
        <c:dLbls>
          <c:showLegendKey val="0"/>
          <c:showVal val="0"/>
          <c:showCatName val="0"/>
          <c:showSerName val="0"/>
          <c:showPercent val="0"/>
          <c:showBubbleSize val="0"/>
        </c:dLbls>
        <c:axId val="1844942496"/>
        <c:axId val="1844941952"/>
      </c:areaChart>
      <c:catAx>
        <c:axId val="1844942496"/>
        <c:scaling>
          <c:orientation val="minMax"/>
        </c:scaling>
        <c:delete val="0"/>
        <c:axPos val="b"/>
        <c:numFmt formatCode="d\-mmm\-yy" sourceLinked="1"/>
        <c:majorTickMark val="out"/>
        <c:minorTickMark val="none"/>
        <c:tickLblPos val="nextTo"/>
        <c:spPr>
          <a:noFill/>
          <a:ln w="9525" cap="flat" cmpd="sng" algn="ctr">
            <a:solidFill>
              <a:schemeClr val="tx1">
                <a:lumMod val="15000"/>
                <a:lumOff val="85000"/>
              </a:schemeClr>
            </a:solidFill>
            <a:round/>
          </a:ln>
          <a:effectLst/>
        </c:spPr>
        <c:txPr>
          <a:bodyPr rot="5400000" spcFirstLastPara="1" vertOverflow="ellipsis" wrap="square" anchor="ctr" anchorCtr="1"/>
          <a:lstStyle/>
          <a:p>
            <a:pPr>
              <a:defRPr sz="800" b="0" i="0" u="none" strike="noStrike" kern="1200" baseline="0">
                <a:solidFill>
                  <a:schemeClr val="tx1">
                    <a:lumMod val="65000"/>
                    <a:lumOff val="35000"/>
                  </a:schemeClr>
                </a:solidFill>
                <a:latin typeface="+mn-lt"/>
                <a:ea typeface="+mn-ea"/>
                <a:cs typeface="+mn-cs"/>
              </a:defRPr>
            </a:pPr>
            <a:endParaRPr lang="en-US"/>
          </a:p>
        </c:txPr>
        <c:crossAx val="1844941952"/>
        <c:crosses val="autoZero"/>
        <c:auto val="0"/>
        <c:lblAlgn val="ctr"/>
        <c:lblOffset val="100"/>
        <c:noMultiLvlLbl val="1"/>
      </c:catAx>
      <c:valAx>
        <c:axId val="1844941952"/>
        <c:scaling>
          <c:orientation val="minMax"/>
        </c:scaling>
        <c:delete val="0"/>
        <c:axPos val="l"/>
        <c:majorGridlines>
          <c:spPr>
            <a:ln w="9525" cap="flat" cmpd="sng" algn="ctr">
              <a:solidFill>
                <a:schemeClr val="tx1">
                  <a:lumMod val="15000"/>
                  <a:lumOff val="85000"/>
                </a:schemeClr>
              </a:solidFill>
              <a:round/>
            </a:ln>
            <a:effectLst/>
          </c:spPr>
        </c:majorGridlines>
        <c:title>
          <c:tx>
            <c:strRef>
              <c:f>'Data for Double Graph'!$H$9</c:f>
              <c:strCache>
                <c:ptCount val="1"/>
                <c:pt idx="0">
                  <c:v>10 YR Swap Rate</c:v>
                </c:pt>
              </c:strCache>
            </c:strRef>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title>
        <c:numFmt formatCode="#,##0.00" sourceLinked="0"/>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844942496"/>
        <c:crosses val="autoZero"/>
        <c:crossBetween val="midCat"/>
        <c:majorUnit val="1"/>
      </c:valAx>
      <c:spPr>
        <a:noFill/>
        <a:ln>
          <a:noFill/>
        </a:ln>
        <a:effectLst/>
      </c:spPr>
    </c:plotArea>
    <c:legend>
      <c:legendPos val="l"/>
      <c:layout>
        <c:manualLayout>
          <c:xMode val="edge"/>
          <c:yMode val="edge"/>
          <c:x val="0.66791080877791209"/>
          <c:y val="0.19421831072775236"/>
          <c:w val="0.21839795275590551"/>
          <c:h val="0.1020672235586387"/>
        </c:manualLayout>
      </c:layout>
      <c:overlay val="0"/>
      <c:spPr>
        <a:noFill/>
        <a:ln>
          <a:noFill/>
        </a:ln>
        <a:effectLst/>
      </c:spPr>
      <c:txPr>
        <a:bodyPr rot="0" spcFirstLastPara="1" vertOverflow="ellipsis" vert="horz" wrap="square" anchor="ctr" anchorCtr="1"/>
        <a:lstStyle/>
        <a:p>
          <a:pPr>
            <a:defRPr sz="8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diagrams/colors1.xml><?xml version="1.0" encoding="utf-8"?>
<dgm:colorsDef xmlns:dgm="http://schemas.openxmlformats.org/drawingml/2006/diagram" xmlns:a="http://schemas.openxmlformats.org/drawingml/2006/main" uniqueId="urn:microsoft.com/office/officeart/2005/8/colors/ColorSchemeForSuggestions">
  <dgm:title val="Color Scheme for Suggestions"/>
  <dgm:desc val="Color Scheme for Suggestions"/>
  <dgm:catLst>
    <dgm:cat type="Other" pri="2"/>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bg1">
        <a:lumMod val="95000"/>
      </a:schemeClr>
    </dgm:fillClrLst>
    <dgm:linClrLst>
      <a:schemeClr val="bg1">
        <a:lumMod val="95000"/>
      </a:schemeClr>
    </dgm:linClrLst>
    <dgm:effectClrLst/>
    <dgm:txLinClrLst/>
    <dgm:txFillClrLst meth="repeat">
      <a:schemeClr val="tx1">
        <a:lumMod val="75000"/>
        <a:lumOff val="25000"/>
      </a:schemeClr>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6_3">
  <dgm:title val=""/>
  <dgm:desc val=""/>
  <dgm:catLst>
    <dgm:cat type="accent6" pri="11300"/>
  </dgm:catLst>
  <dgm:styleLbl name="node0">
    <dgm:fillClrLst meth="repeat">
      <a:schemeClr val="accent6">
        <a:shade val="80000"/>
      </a:schemeClr>
    </dgm:fillClrLst>
    <dgm:linClrLst meth="repeat">
      <a:schemeClr val="lt1"/>
    </dgm:linClrLst>
    <dgm:effectClrLst/>
    <dgm:txLinClrLst/>
    <dgm:txFillClrLst/>
    <dgm:txEffectClrLst/>
  </dgm:styleLbl>
  <dgm:styleLbl name="node1">
    <dgm:fillClrLst>
      <a:schemeClr val="accent6">
        <a:shade val="80000"/>
      </a:schemeClr>
      <a:schemeClr val="accent6">
        <a:tint val="70000"/>
      </a:schemeClr>
    </dgm:fillClrLst>
    <dgm:linClrLst meth="repeat">
      <a:schemeClr val="lt1"/>
    </dgm:linClrLst>
    <dgm:effectClrLst/>
    <dgm:txLinClrLst/>
    <dgm:txFillClrLst/>
    <dgm:txEffectClrLst/>
  </dgm:styleLbl>
  <dgm:styleLbl name="alignNode1">
    <dgm:fillClrLst>
      <a:schemeClr val="accent6">
        <a:shade val="80000"/>
      </a:schemeClr>
      <a:schemeClr val="accent6">
        <a:tint val="70000"/>
      </a:schemeClr>
    </dgm:fillClrLst>
    <dgm:linClrLst>
      <a:schemeClr val="accent6">
        <a:shade val="80000"/>
      </a:schemeClr>
      <a:schemeClr val="accent6">
        <a:tint val="70000"/>
      </a:schemeClr>
    </dgm:linClrLst>
    <dgm:effectClrLst/>
    <dgm:txLinClrLst/>
    <dgm:txFillClrLst/>
    <dgm:txEffectClrLst/>
  </dgm:styleLbl>
  <dgm:styleLbl name="lnNode1">
    <dgm:fillClrLst>
      <a:schemeClr val="accent6">
        <a:shade val="80000"/>
      </a:schemeClr>
      <a:schemeClr val="accent6">
        <a:tint val="70000"/>
      </a:schemeClr>
    </dgm:fillClrLst>
    <dgm:linClrLst meth="repeat">
      <a:schemeClr val="lt1"/>
    </dgm:linClrLst>
    <dgm:effectClrLst/>
    <dgm:txLinClrLst/>
    <dgm:txFillClrLst/>
    <dgm:txEffectClrLst/>
  </dgm:styleLbl>
  <dgm:styleLbl name="vennNode1">
    <dgm:fillClrLst>
      <a:schemeClr val="accent6">
        <a:shade val="80000"/>
        <a:alpha val="50000"/>
      </a:schemeClr>
      <a:schemeClr val="accent6">
        <a:tint val="70000"/>
        <a:alpha val="50000"/>
      </a:schemeClr>
    </dgm:fillClrLst>
    <dgm:linClrLst meth="repeat">
      <a:schemeClr val="lt1"/>
    </dgm:linClrLst>
    <dgm:effectClrLst/>
    <dgm:txLinClrLst/>
    <dgm:txFillClrLst/>
    <dgm:txEffectClrLst/>
  </dgm:styleLbl>
  <dgm:styleLbl name="node2">
    <dgm:fillClrLst>
      <a:schemeClr val="accent6">
        <a:tint val="99000"/>
      </a:schemeClr>
    </dgm:fillClrLst>
    <dgm:linClrLst meth="repeat">
      <a:schemeClr val="lt1"/>
    </dgm:linClrLst>
    <dgm:effectClrLst/>
    <dgm:txLinClrLst/>
    <dgm:txFillClrLst/>
    <dgm:txEffectClrLst/>
  </dgm:styleLbl>
  <dgm:styleLbl name="node3">
    <dgm:fillClrLst>
      <a:schemeClr val="accent6">
        <a:tint val="80000"/>
      </a:schemeClr>
    </dgm:fillClrLst>
    <dgm:linClrLst meth="repeat">
      <a:schemeClr val="lt1"/>
    </dgm:linClrLst>
    <dgm:effectClrLst/>
    <dgm:txLinClrLst/>
    <dgm:txFillClrLst/>
    <dgm:txEffectClrLst/>
  </dgm:styleLbl>
  <dgm:styleLbl name="node4">
    <dgm:fillClrLst>
      <a:schemeClr val="accent6">
        <a:tint val="70000"/>
      </a:schemeClr>
    </dgm:fillClrLst>
    <dgm:linClrLst meth="repeat">
      <a:schemeClr val="lt1"/>
    </dgm:linClrLst>
    <dgm:effectClrLst/>
    <dgm:txLinClrLst/>
    <dgm:txFillClrLst/>
    <dgm:txEffectClrLst/>
  </dgm:styleLbl>
  <dgm:styleLbl name="fgImgPlace1">
    <dgm:fillClrLst>
      <a:schemeClr val="accent6">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6">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6">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6">
        <a:shade val="90000"/>
      </a:schemeClr>
      <a:schemeClr val="accent6">
        <a:tint val="70000"/>
      </a:schemeClr>
    </dgm:fillClrLst>
    <dgm:linClrLst>
      <a:schemeClr val="accent6">
        <a:shade val="90000"/>
      </a:schemeClr>
      <a:schemeClr val="accent6">
        <a:tint val="70000"/>
      </a:schemeClr>
    </dgm:linClrLst>
    <dgm:effectClrLst/>
    <dgm:txLinClrLst/>
    <dgm:txFillClrLst/>
    <dgm:txEffectClrLst/>
  </dgm:styleLbl>
  <dgm:styleLbl name="fgSibTrans2D1">
    <dgm:fillClrLst>
      <a:schemeClr val="accent6">
        <a:shade val="90000"/>
      </a:schemeClr>
      <a:schemeClr val="accent6">
        <a:tint val="70000"/>
      </a:schemeClr>
    </dgm:fillClrLst>
    <dgm:linClrLst>
      <a:schemeClr val="accent6">
        <a:shade val="90000"/>
      </a:schemeClr>
      <a:schemeClr val="accent6">
        <a:tint val="70000"/>
      </a:schemeClr>
    </dgm:linClrLst>
    <dgm:effectClrLst/>
    <dgm:txLinClrLst/>
    <dgm:txFillClrLst meth="repeat">
      <a:schemeClr val="lt1"/>
    </dgm:txFillClrLst>
    <dgm:txEffectClrLst/>
  </dgm:styleLbl>
  <dgm:styleLbl name="bgSibTrans2D1">
    <dgm:fillClrLst>
      <a:schemeClr val="accent6">
        <a:shade val="90000"/>
      </a:schemeClr>
      <a:schemeClr val="accent6">
        <a:tint val="70000"/>
      </a:schemeClr>
    </dgm:fillClrLst>
    <dgm:linClrLst>
      <a:schemeClr val="accent6">
        <a:shade val="90000"/>
      </a:schemeClr>
      <a:schemeClr val="accent6">
        <a:tint val="70000"/>
      </a:schemeClr>
    </dgm:linClrLst>
    <dgm:effectClrLst/>
    <dgm:txLinClrLst/>
    <dgm:txFillClrLst meth="repeat">
      <a:schemeClr val="lt1"/>
    </dgm:txFillClrLst>
    <dgm:txEffectClrLst/>
  </dgm:styleLbl>
  <dgm:styleLbl name="sibTrans1D1">
    <dgm:fillClrLst>
      <a:schemeClr val="accent6">
        <a:shade val="90000"/>
      </a:schemeClr>
      <a:schemeClr val="accent6">
        <a:tint val="70000"/>
      </a:schemeClr>
    </dgm:fillClrLst>
    <dgm:linClrLst>
      <a:schemeClr val="accent6">
        <a:shade val="90000"/>
      </a:schemeClr>
      <a:schemeClr val="accent6">
        <a:tint val="70000"/>
      </a:schemeClr>
    </dgm:linClrLst>
    <dgm:effectClrLst/>
    <dgm:txLinClrLst/>
    <dgm:txFillClrLst meth="repeat">
      <a:schemeClr val="tx1"/>
    </dgm:txFillClrLst>
    <dgm:txEffectClrLst/>
  </dgm:styleLbl>
  <dgm:styleLbl name="callout">
    <dgm:fillClrLst meth="repeat">
      <a:schemeClr val="accent6"/>
    </dgm:fillClrLst>
    <dgm:linClrLst meth="repeat">
      <a:schemeClr val="accent6"/>
    </dgm:linClrLst>
    <dgm:effectClrLst/>
    <dgm:txLinClrLst/>
    <dgm:txFillClrLst meth="repeat">
      <a:schemeClr val="tx1"/>
    </dgm:txFillClrLst>
    <dgm:txEffectClrLst/>
  </dgm:styleLbl>
  <dgm:styleLbl name="asst0">
    <dgm:fillClrLst meth="repeat">
      <a:schemeClr val="accent6">
        <a:shade val="80000"/>
      </a:schemeClr>
    </dgm:fillClrLst>
    <dgm:linClrLst meth="repeat">
      <a:schemeClr val="lt1"/>
    </dgm:linClrLst>
    <dgm:effectClrLst/>
    <dgm:txLinClrLst/>
    <dgm:txFillClrLst/>
    <dgm:txEffectClrLst/>
  </dgm:styleLbl>
  <dgm:styleLbl name="asst1">
    <dgm:fillClrLst meth="repeat">
      <a:schemeClr val="accent6">
        <a:shade val="80000"/>
      </a:schemeClr>
    </dgm:fillClrLst>
    <dgm:linClrLst meth="repeat">
      <a:schemeClr val="lt1"/>
    </dgm:linClrLst>
    <dgm:effectClrLst/>
    <dgm:txLinClrLst/>
    <dgm:txFillClrLst/>
    <dgm:txEffectClrLst/>
  </dgm:styleLbl>
  <dgm:styleLbl name="asst2">
    <dgm:fillClrLst>
      <a:schemeClr val="accent6">
        <a:tint val="99000"/>
      </a:schemeClr>
    </dgm:fillClrLst>
    <dgm:linClrLst meth="repeat">
      <a:schemeClr val="lt1"/>
    </dgm:linClrLst>
    <dgm:effectClrLst/>
    <dgm:txLinClrLst/>
    <dgm:txFillClrLst/>
    <dgm:txEffectClrLst/>
  </dgm:styleLbl>
  <dgm:styleLbl name="asst3">
    <dgm:fillClrLst>
      <a:schemeClr val="accent6">
        <a:tint val="80000"/>
      </a:schemeClr>
    </dgm:fillClrLst>
    <dgm:linClrLst meth="repeat">
      <a:schemeClr val="lt1"/>
    </dgm:linClrLst>
    <dgm:effectClrLst/>
    <dgm:txLinClrLst/>
    <dgm:txFillClrLst/>
    <dgm:txEffectClrLst/>
  </dgm:styleLbl>
  <dgm:styleLbl name="asst4">
    <dgm:fillClrLst>
      <a:schemeClr val="accent6">
        <a:tint val="70000"/>
      </a:schemeClr>
    </dgm:fillClrLst>
    <dgm:linClrLst meth="repeat">
      <a:schemeClr val="lt1"/>
    </dgm:linClrLst>
    <dgm:effectClrLst/>
    <dgm:txLinClrLst/>
    <dgm:txFillClrLst/>
    <dgm:txEffectClrLst/>
  </dgm:styleLbl>
  <dgm:styleLbl name="parChTrans2D1">
    <dgm:fillClrLst meth="repeat">
      <a:schemeClr val="accent6">
        <a:tint val="60000"/>
      </a:schemeClr>
    </dgm:fillClrLst>
    <dgm:linClrLst meth="repeat">
      <a:schemeClr val="accent6">
        <a:tint val="60000"/>
      </a:schemeClr>
    </dgm:linClrLst>
    <dgm:effectClrLst/>
    <dgm:txLinClrLst/>
    <dgm:txFillClrLst meth="repeat">
      <a:schemeClr val="lt1"/>
    </dgm:txFillClrLst>
    <dgm:txEffectClrLst/>
  </dgm:styleLbl>
  <dgm:styleLbl name="parChTrans2D2">
    <dgm:fillClrLst meth="repeat">
      <a:schemeClr val="accent6">
        <a:tint val="90000"/>
      </a:schemeClr>
    </dgm:fillClrLst>
    <dgm:linClrLst meth="repeat">
      <a:schemeClr val="accent6">
        <a:tint val="90000"/>
      </a:schemeClr>
    </dgm:linClrLst>
    <dgm:effectClrLst/>
    <dgm:txLinClrLst/>
    <dgm:txFillClrLst/>
    <dgm:txEffectClrLst/>
  </dgm:styleLbl>
  <dgm:styleLbl name="parChTrans2D3">
    <dgm:fillClrLst meth="repeat">
      <a:schemeClr val="accent6">
        <a:tint val="70000"/>
      </a:schemeClr>
    </dgm:fillClrLst>
    <dgm:linClrLst meth="repeat">
      <a:schemeClr val="accent6">
        <a:tint val="70000"/>
      </a:schemeClr>
    </dgm:linClrLst>
    <dgm:effectClrLst/>
    <dgm:txLinClrLst/>
    <dgm:txFillClrLst/>
    <dgm:txEffectClrLst/>
  </dgm:styleLbl>
  <dgm:styleLbl name="parChTrans2D4">
    <dgm:fillClrLst meth="repeat">
      <a:schemeClr val="accent6">
        <a:tint val="50000"/>
      </a:schemeClr>
    </dgm:fillClrLst>
    <dgm:linClrLst meth="repeat">
      <a:schemeClr val="accent6">
        <a:tint val="50000"/>
      </a:schemeClr>
    </dgm:linClrLst>
    <dgm:effectClrLst/>
    <dgm:txLinClrLst/>
    <dgm:txFillClrLst meth="repeat">
      <a:schemeClr val="lt1"/>
    </dgm:txFillClrLst>
    <dgm:txEffectClrLst/>
  </dgm:styleLbl>
  <dgm:styleLbl name="parChTrans1D1">
    <dgm:fillClrLst meth="repeat">
      <a:schemeClr val="accent6">
        <a:shade val="80000"/>
      </a:schemeClr>
    </dgm:fillClrLst>
    <dgm:linClrLst meth="repeat">
      <a:schemeClr val="accent6">
        <a:shade val="80000"/>
      </a:schemeClr>
    </dgm:linClrLst>
    <dgm:effectClrLst/>
    <dgm:txLinClrLst/>
    <dgm:txFillClrLst meth="repeat">
      <a:schemeClr val="tx1"/>
    </dgm:txFillClrLst>
    <dgm:txEffectClrLst/>
  </dgm:styleLbl>
  <dgm:styleLbl name="parChTrans1D2">
    <dgm:fillClrLst meth="repeat">
      <a:schemeClr val="accent6">
        <a:tint val="99000"/>
      </a:schemeClr>
    </dgm:fillClrLst>
    <dgm:linClrLst meth="repeat">
      <a:schemeClr val="accent6">
        <a:tint val="99000"/>
      </a:schemeClr>
    </dgm:linClrLst>
    <dgm:effectClrLst/>
    <dgm:txLinClrLst/>
    <dgm:txFillClrLst meth="repeat">
      <a:schemeClr val="tx1"/>
    </dgm:txFillClrLst>
    <dgm:txEffectClrLst/>
  </dgm:styleLbl>
  <dgm:styleLbl name="parChTrans1D3">
    <dgm:fillClrLst meth="repeat">
      <a:schemeClr val="accent6">
        <a:tint val="80000"/>
      </a:schemeClr>
    </dgm:fillClrLst>
    <dgm:linClrLst meth="repeat">
      <a:schemeClr val="accent6">
        <a:tint val="80000"/>
      </a:schemeClr>
    </dgm:linClrLst>
    <dgm:effectClrLst/>
    <dgm:txLinClrLst/>
    <dgm:txFillClrLst meth="repeat">
      <a:schemeClr val="tx1"/>
    </dgm:txFillClrLst>
    <dgm:txEffectClrLst/>
  </dgm:styleLbl>
  <dgm:styleLbl name="parChTrans1D4">
    <dgm:fillClrLst meth="repeat">
      <a:schemeClr val="accent6">
        <a:tint val="70000"/>
      </a:schemeClr>
    </dgm:fillClrLst>
    <dgm:linClrLst meth="repeat">
      <a:schemeClr val="accent6">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6">
        <a:shade val="80000"/>
      </a:schemeClr>
      <a:schemeClr val="accent6">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6">
        <a:shade val="80000"/>
      </a:schemeClr>
      <a:schemeClr val="accent6">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6">
        <a:shade val="80000"/>
      </a:schemeClr>
      <a:schemeClr val="accent6">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6"/>
    </dgm:linClrLst>
    <dgm:effectClrLst/>
    <dgm:txLinClrLst/>
    <dgm:txFillClrLst meth="repeat">
      <a:schemeClr val="dk1"/>
    </dgm:txFillClrLst>
    <dgm:txEffectClrLst/>
  </dgm:styleLbl>
  <dgm:styleLbl name="bgAcc1">
    <dgm:fillClrLst meth="repeat">
      <a:schemeClr val="lt1">
        <a:alpha val="90000"/>
      </a:schemeClr>
    </dgm:fillClrLst>
    <dgm:linClrLst>
      <a:schemeClr val="accent6">
        <a:shade val="80000"/>
      </a:schemeClr>
      <a:schemeClr val="accent6">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6">
        <a:shade val="80000"/>
      </a:schemeClr>
      <a:schemeClr val="accent6">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align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bgAccFollowNode1">
    <dgm:fillClrLst meth="repeat">
      <a:schemeClr val="accent6">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6">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a:tint val="70000"/>
      </a:schemeClr>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6">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3_2">
  <dgm:title val=""/>
  <dgm:desc val=""/>
  <dgm:catLst>
    <dgm:cat type="accent3" pri="11200"/>
  </dgm:catLst>
  <dgm:styleLbl name="node0">
    <dgm:fillClrLst meth="repeat">
      <a:schemeClr val="accent3"/>
    </dgm:fillClrLst>
    <dgm:linClrLst meth="repeat">
      <a:schemeClr val="lt1"/>
    </dgm:linClrLst>
    <dgm:effectClrLst/>
    <dgm:txLinClrLst/>
    <dgm:txFillClrLst/>
    <dgm:txEffectClrLst/>
  </dgm:styleLbl>
  <dgm:styleLbl name="node1">
    <dgm:fillClrLst meth="repeat">
      <a:schemeClr val="accent3"/>
    </dgm:fillClrLst>
    <dgm:linClrLst meth="repeat">
      <a:schemeClr val="lt1"/>
    </dgm:linClrLst>
    <dgm:effectClrLst/>
    <dgm:txLinClrLst/>
    <dgm:txFillClrLst/>
    <dgm:txEffectClrLst/>
  </dgm:styleLbl>
  <dgm:styleLbl name="alignNode1">
    <dgm:fillClrLst meth="repeat">
      <a:schemeClr val="accent3"/>
    </dgm:fillClrLst>
    <dgm:linClrLst meth="repeat">
      <a:schemeClr val="accent3"/>
    </dgm:linClrLst>
    <dgm:effectClrLst/>
    <dgm:txLinClrLst/>
    <dgm:txFillClrLst/>
    <dgm:txEffectClrLst/>
  </dgm:styleLbl>
  <dgm:styleLbl name="lnNode1">
    <dgm:fillClrLst meth="repeat">
      <a:schemeClr val="accent3"/>
    </dgm:fillClrLst>
    <dgm:linClrLst meth="repeat">
      <a:schemeClr val="lt1"/>
    </dgm:linClrLst>
    <dgm:effectClrLst/>
    <dgm:txLinClrLst/>
    <dgm:txFillClrLst/>
    <dgm:txEffectClrLst/>
  </dgm:styleLbl>
  <dgm:styleLbl name="vennNode1">
    <dgm:fillClrLst meth="repeat">
      <a:schemeClr val="accent3">
        <a:alpha val="50000"/>
      </a:schemeClr>
    </dgm:fillClrLst>
    <dgm:linClrLst meth="repeat">
      <a:schemeClr val="lt1"/>
    </dgm:linClrLst>
    <dgm:effectClrLst/>
    <dgm:txLinClrLst/>
    <dgm:txFillClrLst/>
    <dgm:txEffectClrLst/>
  </dgm:styleLbl>
  <dgm:styleLbl name="node2">
    <dgm:fillClrLst meth="repeat">
      <a:schemeClr val="accent3"/>
    </dgm:fillClrLst>
    <dgm:linClrLst meth="repeat">
      <a:schemeClr val="lt1"/>
    </dgm:linClrLst>
    <dgm:effectClrLst/>
    <dgm:txLinClrLst/>
    <dgm:txFillClrLst/>
    <dgm:txEffectClrLst/>
  </dgm:styleLbl>
  <dgm:styleLbl name="node3">
    <dgm:fillClrLst meth="repeat">
      <a:schemeClr val="accent3"/>
    </dgm:fillClrLst>
    <dgm:linClrLst meth="repeat">
      <a:schemeClr val="lt1"/>
    </dgm:linClrLst>
    <dgm:effectClrLst/>
    <dgm:txLinClrLst/>
    <dgm:txFillClrLst/>
    <dgm:txEffectClrLst/>
  </dgm:styleLbl>
  <dgm:styleLbl name="node4">
    <dgm:fillClrLst meth="repeat">
      <a:schemeClr val="accent3"/>
    </dgm:fillClrLst>
    <dgm:linClrLst meth="repeat">
      <a:schemeClr val="lt1"/>
    </dgm:linClrLst>
    <dgm:effectClrLst/>
    <dgm:txLinClrLst/>
    <dgm:txFillClrLst/>
    <dgm:txEffectClrLst/>
  </dgm:styleLbl>
  <dgm:styleLbl name="f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dgm:linClrLst>
    <dgm:effectClrLst/>
    <dgm:txLinClrLst/>
    <dgm:txFillClrLst/>
    <dgm:txEffectClrLst/>
  </dgm:styleLbl>
  <dgm:styleLbl name="asst1">
    <dgm:fillClrLst meth="repeat">
      <a:schemeClr val="accent3"/>
    </dgm:fillClrLst>
    <dgm:linClrLst meth="repeat">
      <a:schemeClr val="lt1"/>
    </dgm:linClrLst>
    <dgm:effectClrLst/>
    <dgm:txLinClrLst/>
    <dgm:txFillClrLst/>
    <dgm:txEffectClrLst/>
  </dgm:styleLbl>
  <dgm:styleLbl name="asst2">
    <dgm:fillClrLst meth="repeat">
      <a:schemeClr val="accent3"/>
    </dgm:fillClrLst>
    <dgm:linClrLst meth="repeat">
      <a:schemeClr val="lt1"/>
    </dgm:linClrLst>
    <dgm:effectClrLst/>
    <dgm:txLinClrLst/>
    <dgm:txFillClrLst/>
    <dgm:txEffectClrLst/>
  </dgm:styleLbl>
  <dgm:styleLbl name="asst3">
    <dgm:fillClrLst meth="repeat">
      <a:schemeClr val="accent3"/>
    </dgm:fillClrLst>
    <dgm:linClrLst meth="repeat">
      <a:schemeClr val="lt1"/>
    </dgm:linClrLst>
    <dgm:effectClrLst/>
    <dgm:txLinClrLst/>
    <dgm:txFillClrLst/>
    <dgm:txEffectClrLst/>
  </dgm:styleLbl>
  <dgm:styleLbl name="asst4">
    <dgm:fillClrLst meth="repeat">
      <a:schemeClr val="accent3"/>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meth="repeat">
      <a:schemeClr val="lt1"/>
    </dgm:txFillClrLst>
    <dgm:txEffectClrLst/>
  </dgm:styleLbl>
  <dgm:styleLbl name="parChTrans2D2">
    <dgm:fillClrLst meth="repeat">
      <a:schemeClr val="accent3"/>
    </dgm:fillClrLst>
    <dgm:linClrLst meth="repeat">
      <a:schemeClr val="accent3"/>
    </dgm:linClrLst>
    <dgm:effectClrLst/>
    <dgm:txLinClrLst/>
    <dgm:txFillClrLst meth="repeat">
      <a:schemeClr val="lt1"/>
    </dgm:txFillClrLst>
    <dgm:txEffectClrLst/>
  </dgm:styleLbl>
  <dgm:styleLbl name="parChTrans2D3">
    <dgm:fillClrLst meth="repeat">
      <a:schemeClr val="accent3"/>
    </dgm:fillClrLst>
    <dgm:linClrLst meth="repeat">
      <a:schemeClr val="accent3"/>
    </dgm:linClrLst>
    <dgm:effectClrLst/>
    <dgm:txLinClrLst/>
    <dgm:txFillClrLst meth="repeat">
      <a:schemeClr val="lt1"/>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D04BFEA0-82F2-4B60-B910-294076A4BEDC}" type="doc">
      <dgm:prSet loTypeId="urn:microsoft.com/office/officeart/2005/8/layout/vList5" loCatId="Inbox" qsTypeId="urn:microsoft.com/office/officeart/2005/8/quickstyle/simple1" qsCatId="simple" csTypeId="urn:microsoft.com/office/officeart/2005/8/colors/ColorSchemeForSuggestions" csCatId="other"/>
      <dgm:spPr/>
      <dgm:t>
        <a:bodyPr/>
        <a:lstStyle/>
        <a:p>
          <a:endParaRPr lang="en-US"/>
        </a:p>
      </dgm:t>
    </dgm:pt>
    <dgm:pt modelId="{C6D2F125-4979-4446-A2D0-1BF57C50EEA5}">
      <dgm:prSet/>
      <dgm:spPr/>
      <dgm:t>
        <a:bodyPr/>
        <a:lstStyle/>
        <a:p>
          <a:r>
            <a:rPr lang="en-US" dirty="0"/>
            <a:t>Generic Macros</a:t>
          </a:r>
        </a:p>
      </dgm:t>
    </dgm:pt>
    <dgm:pt modelId="{B5F77A1E-F950-455E-BB7E-9D46DF0F950E}" type="parTrans" cxnId="{2948D9F5-0C64-4D92-A0EA-B4E9614C576A}">
      <dgm:prSet/>
      <dgm:spPr/>
      <dgm:t>
        <a:bodyPr/>
        <a:lstStyle/>
        <a:p>
          <a:endParaRPr lang="en-US"/>
        </a:p>
      </dgm:t>
    </dgm:pt>
    <dgm:pt modelId="{59617541-E445-4E06-87B6-EF8FA0EFD1AB}" type="sibTrans" cxnId="{2948D9F5-0C64-4D92-A0EA-B4E9614C576A}">
      <dgm:prSet/>
      <dgm:spPr/>
      <dgm:t>
        <a:bodyPr/>
        <a:lstStyle/>
        <a:p>
          <a:endParaRPr lang="en-US"/>
        </a:p>
      </dgm:t>
    </dgm:pt>
    <dgm:pt modelId="{4C747329-DF5D-4289-834E-D042D5764088}">
      <dgm:prSet/>
      <dgm:spPr/>
      <dgm:t>
        <a:bodyPr/>
        <a:lstStyle/>
        <a:p>
          <a:r>
            <a:rPr lang="en-US" dirty="0"/>
            <a:t>Shift, CNTL, R to copy to the RIGHT</a:t>
          </a:r>
        </a:p>
      </dgm:t>
    </dgm:pt>
    <dgm:pt modelId="{E7ED4B91-316E-484E-A42B-8EB93E01245E}" type="parTrans" cxnId="{FCA8CEF0-AA8E-4F23-81F0-E22AA0D642B6}">
      <dgm:prSet/>
      <dgm:spPr/>
      <dgm:t>
        <a:bodyPr/>
        <a:lstStyle/>
        <a:p>
          <a:endParaRPr lang="en-US"/>
        </a:p>
      </dgm:t>
    </dgm:pt>
    <dgm:pt modelId="{36C54108-F54D-4C1F-9039-B79B84ED1416}" type="sibTrans" cxnId="{FCA8CEF0-AA8E-4F23-81F0-E22AA0D642B6}">
      <dgm:prSet/>
      <dgm:spPr/>
      <dgm:t>
        <a:bodyPr/>
        <a:lstStyle/>
        <a:p>
          <a:endParaRPr lang="en-US"/>
        </a:p>
      </dgm:t>
    </dgm:pt>
    <dgm:pt modelId="{177DAE1E-8AD1-45E5-81C1-D27B12CBCD38}">
      <dgm:prSet/>
      <dgm:spPr/>
      <dgm:t>
        <a:bodyPr/>
        <a:lstStyle/>
        <a:p>
          <a:r>
            <a:rPr lang="en-US" dirty="0"/>
            <a:t>CNTL, ALT, C to colour and format</a:t>
          </a:r>
        </a:p>
      </dgm:t>
    </dgm:pt>
    <dgm:pt modelId="{770E1779-631E-4443-80BA-1396BC5A0ACD}" type="parTrans" cxnId="{7BF80EE4-F609-46ED-9348-7B114098F7AE}">
      <dgm:prSet/>
      <dgm:spPr/>
      <dgm:t>
        <a:bodyPr/>
        <a:lstStyle/>
        <a:p>
          <a:endParaRPr lang="en-US"/>
        </a:p>
      </dgm:t>
    </dgm:pt>
    <dgm:pt modelId="{01720E64-1D65-417C-A147-6CB2685F677A}" type="sibTrans" cxnId="{7BF80EE4-F609-46ED-9348-7B114098F7AE}">
      <dgm:prSet/>
      <dgm:spPr/>
      <dgm:t>
        <a:bodyPr/>
        <a:lstStyle/>
        <a:p>
          <a:endParaRPr lang="en-US"/>
        </a:p>
      </dgm:t>
    </dgm:pt>
    <dgm:pt modelId="{D603335B-B9F5-4DB7-BD92-A1B22D9E2C5A}">
      <dgm:prSet/>
      <dgm:spPr/>
      <dgm:t>
        <a:bodyPr/>
        <a:lstStyle/>
        <a:p>
          <a:r>
            <a:rPr lang="en-US" dirty="0"/>
            <a:t>Must Enable Macros</a:t>
          </a:r>
        </a:p>
      </dgm:t>
    </dgm:pt>
    <dgm:pt modelId="{E30DA0DA-C268-48C0-B1A3-72C948B846C3}" type="parTrans" cxnId="{028B5F61-895A-43DB-B2EA-CA1DDFF76D23}">
      <dgm:prSet/>
      <dgm:spPr/>
      <dgm:t>
        <a:bodyPr/>
        <a:lstStyle/>
        <a:p>
          <a:endParaRPr lang="en-US"/>
        </a:p>
      </dgm:t>
    </dgm:pt>
    <dgm:pt modelId="{612D3048-47A5-4318-8B8B-AB9FDA17662D}" type="sibTrans" cxnId="{028B5F61-895A-43DB-B2EA-CA1DDFF76D23}">
      <dgm:prSet/>
      <dgm:spPr/>
      <dgm:t>
        <a:bodyPr/>
        <a:lstStyle/>
        <a:p>
          <a:endParaRPr lang="en-US"/>
        </a:p>
      </dgm:t>
    </dgm:pt>
    <dgm:pt modelId="{717D5A5B-7092-477A-87CD-9A27BD49137D}">
      <dgm:prSet/>
      <dgm:spPr/>
      <dgm:t>
        <a:bodyPr/>
        <a:lstStyle/>
        <a:p>
          <a:r>
            <a:rPr lang="en-US" dirty="0"/>
            <a:t>Should say CNTL,ALT,C on the bottom of excel</a:t>
          </a:r>
        </a:p>
      </dgm:t>
    </dgm:pt>
    <dgm:pt modelId="{47951A70-16F2-43D9-819A-673ECCFC624B}" type="parTrans" cxnId="{12B9121D-D465-47CE-9B9E-DB5062CD052B}">
      <dgm:prSet/>
      <dgm:spPr/>
      <dgm:t>
        <a:bodyPr/>
        <a:lstStyle/>
        <a:p>
          <a:endParaRPr lang="en-US"/>
        </a:p>
      </dgm:t>
    </dgm:pt>
    <dgm:pt modelId="{D0C5F14B-397D-41B8-B01E-B505754E6F35}" type="sibTrans" cxnId="{12B9121D-D465-47CE-9B9E-DB5062CD052B}">
      <dgm:prSet/>
      <dgm:spPr/>
      <dgm:t>
        <a:bodyPr/>
        <a:lstStyle/>
        <a:p>
          <a:endParaRPr lang="en-US"/>
        </a:p>
      </dgm:t>
    </dgm:pt>
    <dgm:pt modelId="{46547E82-65C0-403A-A107-987FFB717458}">
      <dgm:prSet/>
      <dgm:spPr/>
      <dgm:t>
        <a:bodyPr/>
        <a:lstStyle/>
        <a:p>
          <a:r>
            <a:rPr lang="en-US" dirty="0"/>
            <a:t>Read PDF to Excel</a:t>
          </a:r>
        </a:p>
      </dgm:t>
    </dgm:pt>
    <dgm:pt modelId="{9F54ADC4-FC80-40EE-8FA8-E638F577ADC1}" type="parTrans" cxnId="{28592589-1BF5-44FA-A15B-9B9DACDA89F5}">
      <dgm:prSet/>
      <dgm:spPr/>
      <dgm:t>
        <a:bodyPr/>
        <a:lstStyle/>
        <a:p>
          <a:endParaRPr lang="en-US"/>
        </a:p>
      </dgm:t>
    </dgm:pt>
    <dgm:pt modelId="{2763C55B-E688-43DB-B18B-28136A193DCC}" type="sibTrans" cxnId="{28592589-1BF5-44FA-A15B-9B9DACDA89F5}">
      <dgm:prSet/>
      <dgm:spPr/>
      <dgm:t>
        <a:bodyPr/>
        <a:lstStyle/>
        <a:p>
          <a:endParaRPr lang="en-US"/>
        </a:p>
      </dgm:t>
    </dgm:pt>
    <dgm:pt modelId="{0CEB81F7-15FA-4E36-8793-DF7990727846}">
      <dgm:prSet/>
      <dgm:spPr/>
      <dgm:t>
        <a:bodyPr/>
        <a:lstStyle/>
        <a:p>
          <a:r>
            <a:rPr lang="en-US" dirty="0"/>
            <a:t>Should say SHIFT, CNTL, A on the bottom</a:t>
          </a:r>
        </a:p>
      </dgm:t>
    </dgm:pt>
    <dgm:pt modelId="{4BBD3376-07E0-4F1B-BB7B-A99AD29CE803}" type="parTrans" cxnId="{EC81873C-A9F1-40AF-B9E1-F9A9D42B9A56}">
      <dgm:prSet/>
      <dgm:spPr/>
      <dgm:t>
        <a:bodyPr/>
        <a:lstStyle/>
        <a:p>
          <a:endParaRPr lang="en-US"/>
        </a:p>
      </dgm:t>
    </dgm:pt>
    <dgm:pt modelId="{00EE85B5-F270-4799-9D22-C54AC4B9F252}" type="sibTrans" cxnId="{EC81873C-A9F1-40AF-B9E1-F9A9D42B9A56}">
      <dgm:prSet/>
      <dgm:spPr/>
      <dgm:t>
        <a:bodyPr/>
        <a:lstStyle/>
        <a:p>
          <a:endParaRPr lang="en-US"/>
        </a:p>
      </dgm:t>
    </dgm:pt>
    <dgm:pt modelId="{FCDEAA08-ACA0-435B-BBF3-B8B4C47D9D65}">
      <dgm:prSet/>
      <dgm:spPr/>
      <dgm:t>
        <a:bodyPr/>
        <a:lstStyle/>
        <a:p>
          <a:r>
            <a:rPr lang="en-US" dirty="0"/>
            <a:t>Enable Macros</a:t>
          </a:r>
        </a:p>
      </dgm:t>
    </dgm:pt>
    <dgm:pt modelId="{A9E1AEF3-D50D-4770-9901-B7C0448C3171}" type="parTrans" cxnId="{C39B4159-A8C3-4F6C-BA52-D2B62134DACA}">
      <dgm:prSet/>
      <dgm:spPr/>
      <dgm:t>
        <a:bodyPr/>
        <a:lstStyle/>
        <a:p>
          <a:endParaRPr lang="en-US"/>
        </a:p>
      </dgm:t>
    </dgm:pt>
    <dgm:pt modelId="{55B5A4B6-FC39-49AB-84B8-0F48D6F43D42}" type="sibTrans" cxnId="{C39B4159-A8C3-4F6C-BA52-D2B62134DACA}">
      <dgm:prSet/>
      <dgm:spPr/>
      <dgm:t>
        <a:bodyPr/>
        <a:lstStyle/>
        <a:p>
          <a:endParaRPr lang="en-US"/>
        </a:p>
      </dgm:t>
    </dgm:pt>
    <dgm:pt modelId="{67CE2E1F-F91E-447B-9784-ABC0108C4724}">
      <dgm:prSet/>
      <dgm:spPr/>
      <dgm:t>
        <a:bodyPr/>
        <a:lstStyle/>
        <a:p>
          <a:r>
            <a:rPr lang="en-US" dirty="0"/>
            <a:t>Use Acrobat</a:t>
          </a:r>
        </a:p>
      </dgm:t>
    </dgm:pt>
    <dgm:pt modelId="{6A44143A-4504-4F1F-9B5C-00FF2C9BF6F1}" type="parTrans" cxnId="{A8701E52-DF32-4C5A-9B01-A16AF6E6475E}">
      <dgm:prSet/>
      <dgm:spPr/>
      <dgm:t>
        <a:bodyPr/>
        <a:lstStyle/>
        <a:p>
          <a:endParaRPr lang="en-US"/>
        </a:p>
      </dgm:t>
    </dgm:pt>
    <dgm:pt modelId="{EA81263B-4BAA-4859-8EE5-E70CF4686D34}" type="sibTrans" cxnId="{A8701E52-DF32-4C5A-9B01-A16AF6E6475E}">
      <dgm:prSet/>
      <dgm:spPr/>
      <dgm:t>
        <a:bodyPr/>
        <a:lstStyle/>
        <a:p>
          <a:endParaRPr lang="en-US"/>
        </a:p>
      </dgm:t>
    </dgm:pt>
    <dgm:pt modelId="{25E85975-B8E6-4106-972C-2BF13C0C6254}">
      <dgm:prSet/>
      <dgm:spPr/>
      <dgm:t>
        <a:bodyPr/>
        <a:lstStyle/>
        <a:p>
          <a:r>
            <a:rPr lang="en-US" dirty="0"/>
            <a:t>Use Google Chrome</a:t>
          </a:r>
        </a:p>
      </dgm:t>
    </dgm:pt>
    <dgm:pt modelId="{CD2933B6-6B17-40AD-B5F4-91D6249F657C}" type="parTrans" cxnId="{F3DFDB33-1EAB-4161-85AB-0C7CE29E4D29}">
      <dgm:prSet/>
      <dgm:spPr/>
      <dgm:t>
        <a:bodyPr/>
        <a:lstStyle/>
        <a:p>
          <a:endParaRPr lang="en-US"/>
        </a:p>
      </dgm:t>
    </dgm:pt>
    <dgm:pt modelId="{F280B088-1A1B-4374-8A32-0855CA848238}" type="sibTrans" cxnId="{F3DFDB33-1EAB-4161-85AB-0C7CE29E4D29}">
      <dgm:prSet/>
      <dgm:spPr/>
      <dgm:t>
        <a:bodyPr/>
        <a:lstStyle/>
        <a:p>
          <a:endParaRPr lang="en-US"/>
        </a:p>
      </dgm:t>
    </dgm:pt>
    <dgm:pt modelId="{3316BE2D-D682-4DC0-98A0-C23827082E51}" type="pres">
      <dgm:prSet presAssocID="{D04BFEA0-82F2-4B60-B910-294076A4BEDC}" presName="Name0" presStyleCnt="0">
        <dgm:presLayoutVars>
          <dgm:dir/>
          <dgm:animLvl val="lvl"/>
          <dgm:resizeHandles val="exact"/>
        </dgm:presLayoutVars>
      </dgm:prSet>
      <dgm:spPr/>
    </dgm:pt>
    <dgm:pt modelId="{819E7DA3-C06B-45E4-BB39-8DA8A6CEA302}" type="pres">
      <dgm:prSet presAssocID="{C6D2F125-4979-4446-A2D0-1BF57C50EEA5}" presName="linNode" presStyleCnt="0"/>
      <dgm:spPr/>
    </dgm:pt>
    <dgm:pt modelId="{EA3D6CEA-E929-4025-8CDB-CE6DA9C0FDE3}" type="pres">
      <dgm:prSet presAssocID="{C6D2F125-4979-4446-A2D0-1BF57C50EEA5}" presName="parentText" presStyleLbl="node1" presStyleIdx="0" presStyleCnt="2">
        <dgm:presLayoutVars>
          <dgm:chMax val="1"/>
          <dgm:bulletEnabled val="1"/>
        </dgm:presLayoutVars>
      </dgm:prSet>
      <dgm:spPr/>
    </dgm:pt>
    <dgm:pt modelId="{1C05DE61-23C3-448D-89FF-FCFC84112D80}" type="pres">
      <dgm:prSet presAssocID="{C6D2F125-4979-4446-A2D0-1BF57C50EEA5}" presName="descendantText" presStyleLbl="alignAccFollowNode1" presStyleIdx="0" presStyleCnt="2">
        <dgm:presLayoutVars>
          <dgm:bulletEnabled val="1"/>
        </dgm:presLayoutVars>
      </dgm:prSet>
      <dgm:spPr/>
    </dgm:pt>
    <dgm:pt modelId="{36C4D402-0649-4CB5-B55C-B5BE641F7BCE}" type="pres">
      <dgm:prSet presAssocID="{59617541-E445-4E06-87B6-EF8FA0EFD1AB}" presName="sp" presStyleCnt="0"/>
      <dgm:spPr/>
    </dgm:pt>
    <dgm:pt modelId="{8F2ADA50-E9A4-4E43-8FCB-1031FBF6298D}" type="pres">
      <dgm:prSet presAssocID="{46547E82-65C0-403A-A107-987FFB717458}" presName="linNode" presStyleCnt="0"/>
      <dgm:spPr/>
    </dgm:pt>
    <dgm:pt modelId="{F4C7CB06-2256-4FE9-87E3-8BF93511E8E7}" type="pres">
      <dgm:prSet presAssocID="{46547E82-65C0-403A-A107-987FFB717458}" presName="parentText" presStyleLbl="node1" presStyleIdx="1" presStyleCnt="2">
        <dgm:presLayoutVars>
          <dgm:chMax val="1"/>
          <dgm:bulletEnabled val="1"/>
        </dgm:presLayoutVars>
      </dgm:prSet>
      <dgm:spPr/>
    </dgm:pt>
    <dgm:pt modelId="{2C8EE795-C619-4378-A347-C08790617653}" type="pres">
      <dgm:prSet presAssocID="{46547E82-65C0-403A-A107-987FFB717458}" presName="descendantText" presStyleLbl="alignAccFollowNode1" presStyleIdx="1" presStyleCnt="2">
        <dgm:presLayoutVars>
          <dgm:bulletEnabled val="1"/>
        </dgm:presLayoutVars>
      </dgm:prSet>
      <dgm:spPr/>
    </dgm:pt>
  </dgm:ptLst>
  <dgm:cxnLst>
    <dgm:cxn modelId="{D2B74A09-C3E5-46F7-98C0-6FA807D20005}" type="presOf" srcId="{D603335B-B9F5-4DB7-BD92-A1B22D9E2C5A}" destId="{1C05DE61-23C3-448D-89FF-FCFC84112D80}" srcOrd="0" destOrd="2" presId="urn:microsoft.com/office/officeart/2005/8/layout/vList5"/>
    <dgm:cxn modelId="{12B9121D-D465-47CE-9B9E-DB5062CD052B}" srcId="{C6D2F125-4979-4446-A2D0-1BF57C50EEA5}" destId="{717D5A5B-7092-477A-87CD-9A27BD49137D}" srcOrd="3" destOrd="0" parTransId="{47951A70-16F2-43D9-819A-673ECCFC624B}" sibTransId="{D0C5F14B-397D-41B8-B01E-B505754E6F35}"/>
    <dgm:cxn modelId="{F3DFDB33-1EAB-4161-85AB-0C7CE29E4D29}" srcId="{46547E82-65C0-403A-A107-987FFB717458}" destId="{25E85975-B8E6-4106-972C-2BF13C0C6254}" srcOrd="3" destOrd="0" parTransId="{CD2933B6-6B17-40AD-B5F4-91D6249F657C}" sibTransId="{F280B088-1A1B-4374-8A32-0855CA848238}"/>
    <dgm:cxn modelId="{D5CCF933-3693-454D-9DED-D15E1468D7B6}" type="presOf" srcId="{0CEB81F7-15FA-4E36-8793-DF7990727846}" destId="{2C8EE795-C619-4378-A347-C08790617653}" srcOrd="0" destOrd="0" presId="urn:microsoft.com/office/officeart/2005/8/layout/vList5"/>
    <dgm:cxn modelId="{EC81873C-A9F1-40AF-B9E1-F9A9D42B9A56}" srcId="{46547E82-65C0-403A-A107-987FFB717458}" destId="{0CEB81F7-15FA-4E36-8793-DF7990727846}" srcOrd="0" destOrd="0" parTransId="{4BBD3376-07E0-4F1B-BB7B-A99AD29CE803}" sibTransId="{00EE85B5-F270-4799-9D22-C54AC4B9F252}"/>
    <dgm:cxn modelId="{EE0FD45F-B99E-4B2A-A0E6-3FC6F5624DCA}" type="presOf" srcId="{D04BFEA0-82F2-4B60-B910-294076A4BEDC}" destId="{3316BE2D-D682-4DC0-98A0-C23827082E51}" srcOrd="0" destOrd="0" presId="urn:microsoft.com/office/officeart/2005/8/layout/vList5"/>
    <dgm:cxn modelId="{028B5F61-895A-43DB-B2EA-CA1DDFF76D23}" srcId="{C6D2F125-4979-4446-A2D0-1BF57C50EEA5}" destId="{D603335B-B9F5-4DB7-BD92-A1B22D9E2C5A}" srcOrd="2" destOrd="0" parTransId="{E30DA0DA-C268-48C0-B1A3-72C948B846C3}" sibTransId="{612D3048-47A5-4318-8B8B-AB9FDA17662D}"/>
    <dgm:cxn modelId="{A8701E52-DF32-4C5A-9B01-A16AF6E6475E}" srcId="{46547E82-65C0-403A-A107-987FFB717458}" destId="{67CE2E1F-F91E-447B-9784-ABC0108C4724}" srcOrd="2" destOrd="0" parTransId="{6A44143A-4504-4F1F-9B5C-00FF2C9BF6F1}" sibTransId="{EA81263B-4BAA-4859-8EE5-E70CF4686D34}"/>
    <dgm:cxn modelId="{C39B4159-A8C3-4F6C-BA52-D2B62134DACA}" srcId="{46547E82-65C0-403A-A107-987FFB717458}" destId="{FCDEAA08-ACA0-435B-BBF3-B8B4C47D9D65}" srcOrd="1" destOrd="0" parTransId="{A9E1AEF3-D50D-4770-9901-B7C0448C3171}" sibTransId="{55B5A4B6-FC39-49AB-84B8-0F48D6F43D42}"/>
    <dgm:cxn modelId="{BA741285-9561-4CE2-B45F-69805A03A22C}" type="presOf" srcId="{25E85975-B8E6-4106-972C-2BF13C0C6254}" destId="{2C8EE795-C619-4378-A347-C08790617653}" srcOrd="0" destOrd="3" presId="urn:microsoft.com/office/officeart/2005/8/layout/vList5"/>
    <dgm:cxn modelId="{17C2AD87-63E8-4D38-814E-7AB6EF731CE3}" type="presOf" srcId="{177DAE1E-8AD1-45E5-81C1-D27B12CBCD38}" destId="{1C05DE61-23C3-448D-89FF-FCFC84112D80}" srcOrd="0" destOrd="1" presId="urn:microsoft.com/office/officeart/2005/8/layout/vList5"/>
    <dgm:cxn modelId="{28592589-1BF5-44FA-A15B-9B9DACDA89F5}" srcId="{D04BFEA0-82F2-4B60-B910-294076A4BEDC}" destId="{46547E82-65C0-403A-A107-987FFB717458}" srcOrd="1" destOrd="0" parTransId="{9F54ADC4-FC80-40EE-8FA8-E638F577ADC1}" sibTransId="{2763C55B-E688-43DB-B18B-28136A193DCC}"/>
    <dgm:cxn modelId="{DD72ABA7-33B3-4427-86C4-BEA41752B871}" type="presOf" srcId="{4C747329-DF5D-4289-834E-D042D5764088}" destId="{1C05DE61-23C3-448D-89FF-FCFC84112D80}" srcOrd="0" destOrd="0" presId="urn:microsoft.com/office/officeart/2005/8/layout/vList5"/>
    <dgm:cxn modelId="{C30DF0AF-AFC8-4CC3-9A74-FFD3174BA737}" type="presOf" srcId="{C6D2F125-4979-4446-A2D0-1BF57C50EEA5}" destId="{EA3D6CEA-E929-4025-8CDB-CE6DA9C0FDE3}" srcOrd="0" destOrd="0" presId="urn:microsoft.com/office/officeart/2005/8/layout/vList5"/>
    <dgm:cxn modelId="{6CCFD7C3-9279-411A-843A-9E083850C51D}" type="presOf" srcId="{FCDEAA08-ACA0-435B-BBF3-B8B4C47D9D65}" destId="{2C8EE795-C619-4378-A347-C08790617653}" srcOrd="0" destOrd="1" presId="urn:microsoft.com/office/officeart/2005/8/layout/vList5"/>
    <dgm:cxn modelId="{503C59CE-CD2A-4D7E-8E8C-90D678118EB9}" type="presOf" srcId="{67CE2E1F-F91E-447B-9784-ABC0108C4724}" destId="{2C8EE795-C619-4378-A347-C08790617653}" srcOrd="0" destOrd="2" presId="urn:microsoft.com/office/officeart/2005/8/layout/vList5"/>
    <dgm:cxn modelId="{7BF80EE4-F609-46ED-9348-7B114098F7AE}" srcId="{C6D2F125-4979-4446-A2D0-1BF57C50EEA5}" destId="{177DAE1E-8AD1-45E5-81C1-D27B12CBCD38}" srcOrd="1" destOrd="0" parTransId="{770E1779-631E-4443-80BA-1396BC5A0ACD}" sibTransId="{01720E64-1D65-417C-A147-6CB2685F677A}"/>
    <dgm:cxn modelId="{62B73BE8-0815-4EED-8D2F-6B67B5385BAA}" type="presOf" srcId="{717D5A5B-7092-477A-87CD-9A27BD49137D}" destId="{1C05DE61-23C3-448D-89FF-FCFC84112D80}" srcOrd="0" destOrd="3" presId="urn:microsoft.com/office/officeart/2005/8/layout/vList5"/>
    <dgm:cxn modelId="{B49DB0EE-AE09-46A4-9358-8DD298B6517D}" type="presOf" srcId="{46547E82-65C0-403A-A107-987FFB717458}" destId="{F4C7CB06-2256-4FE9-87E3-8BF93511E8E7}" srcOrd="0" destOrd="0" presId="urn:microsoft.com/office/officeart/2005/8/layout/vList5"/>
    <dgm:cxn modelId="{FCA8CEF0-AA8E-4F23-81F0-E22AA0D642B6}" srcId="{C6D2F125-4979-4446-A2D0-1BF57C50EEA5}" destId="{4C747329-DF5D-4289-834E-D042D5764088}" srcOrd="0" destOrd="0" parTransId="{E7ED4B91-316E-484E-A42B-8EB93E01245E}" sibTransId="{36C54108-F54D-4C1F-9039-B79B84ED1416}"/>
    <dgm:cxn modelId="{2948D9F5-0C64-4D92-A0EA-B4E9614C576A}" srcId="{D04BFEA0-82F2-4B60-B910-294076A4BEDC}" destId="{C6D2F125-4979-4446-A2D0-1BF57C50EEA5}" srcOrd="0" destOrd="0" parTransId="{B5F77A1E-F950-455E-BB7E-9D46DF0F950E}" sibTransId="{59617541-E445-4E06-87B6-EF8FA0EFD1AB}"/>
    <dgm:cxn modelId="{A55B2C70-9EE5-4B3C-A330-90EF3C618C2A}" type="presParOf" srcId="{3316BE2D-D682-4DC0-98A0-C23827082E51}" destId="{819E7DA3-C06B-45E4-BB39-8DA8A6CEA302}" srcOrd="0" destOrd="0" presId="urn:microsoft.com/office/officeart/2005/8/layout/vList5"/>
    <dgm:cxn modelId="{A059D404-470F-4434-B845-918F460A2731}" type="presParOf" srcId="{819E7DA3-C06B-45E4-BB39-8DA8A6CEA302}" destId="{EA3D6CEA-E929-4025-8CDB-CE6DA9C0FDE3}" srcOrd="0" destOrd="0" presId="urn:microsoft.com/office/officeart/2005/8/layout/vList5"/>
    <dgm:cxn modelId="{043867E0-F1C4-45DC-8D86-827543CBA4BD}" type="presParOf" srcId="{819E7DA3-C06B-45E4-BB39-8DA8A6CEA302}" destId="{1C05DE61-23C3-448D-89FF-FCFC84112D80}" srcOrd="1" destOrd="0" presId="urn:microsoft.com/office/officeart/2005/8/layout/vList5"/>
    <dgm:cxn modelId="{69DE4DDB-A44F-4011-9C47-E348B21D9077}" type="presParOf" srcId="{3316BE2D-D682-4DC0-98A0-C23827082E51}" destId="{36C4D402-0649-4CB5-B55C-B5BE641F7BCE}" srcOrd="1" destOrd="0" presId="urn:microsoft.com/office/officeart/2005/8/layout/vList5"/>
    <dgm:cxn modelId="{2DB92B55-E7F8-4FB6-B9D4-56BD4864BD08}" type="presParOf" srcId="{3316BE2D-D682-4DC0-98A0-C23827082E51}" destId="{8F2ADA50-E9A4-4E43-8FCB-1031FBF6298D}" srcOrd="2" destOrd="0" presId="urn:microsoft.com/office/officeart/2005/8/layout/vList5"/>
    <dgm:cxn modelId="{46788175-6D02-4AA3-A623-FC0CE07E9D17}" type="presParOf" srcId="{8F2ADA50-E9A4-4E43-8FCB-1031FBF6298D}" destId="{F4C7CB06-2256-4FE9-87E3-8BF93511E8E7}" srcOrd="0" destOrd="0" presId="urn:microsoft.com/office/officeart/2005/8/layout/vList5"/>
    <dgm:cxn modelId="{625508CD-8A19-48E3-8E9D-1524B440C124}" type="presParOf" srcId="{8F2ADA50-E9A4-4E43-8FCB-1031FBF6298D}" destId="{2C8EE795-C619-4378-A347-C08790617653}" srcOrd="1" destOrd="0" presId="urn:microsoft.com/office/officeart/2005/8/layout/vList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8C502A68-6CC5-4912-9F69-B652B05F933D}" type="doc">
      <dgm:prSet loTypeId="urn:microsoft.com/office/officeart/2008/layout/LinedList" loCatId="Inbox" qsTypeId="urn:microsoft.com/office/officeart/2005/8/quickstyle/simple5" qsCatId="simple" csTypeId="urn:microsoft.com/office/officeart/2005/8/colors/colorful3" csCatId="colorful"/>
      <dgm:spPr/>
      <dgm:t>
        <a:bodyPr/>
        <a:lstStyle/>
        <a:p>
          <a:endParaRPr lang="en-US"/>
        </a:p>
      </dgm:t>
    </dgm:pt>
    <dgm:pt modelId="{C7F246E7-3215-40A3-90BD-1D4E9B382DAC}">
      <dgm:prSet/>
      <dgm:spPr/>
      <dgm:t>
        <a:bodyPr/>
        <a:lstStyle/>
        <a:p>
          <a:r>
            <a:rPr lang="en-US" dirty="0"/>
            <a:t>Understanding of Projects and IRR that makes-up Corporate Return</a:t>
          </a:r>
        </a:p>
      </dgm:t>
    </dgm:pt>
    <dgm:pt modelId="{24C5205A-02AB-4852-AF0B-CC46A7D06295}" type="parTrans" cxnId="{7E840EE8-85B1-4478-A65E-FB7F780F3314}">
      <dgm:prSet/>
      <dgm:spPr/>
      <dgm:t>
        <a:bodyPr/>
        <a:lstStyle/>
        <a:p>
          <a:endParaRPr lang="en-US"/>
        </a:p>
      </dgm:t>
    </dgm:pt>
    <dgm:pt modelId="{86B859C5-529A-44AB-9CF5-5FF326F0880C}" type="sibTrans" cxnId="{7E840EE8-85B1-4478-A65E-FB7F780F3314}">
      <dgm:prSet/>
      <dgm:spPr/>
      <dgm:t>
        <a:bodyPr/>
        <a:lstStyle/>
        <a:p>
          <a:endParaRPr lang="en-US"/>
        </a:p>
      </dgm:t>
    </dgm:pt>
    <dgm:pt modelId="{9BA368B2-7003-4900-838F-6B94B1443D0A}">
      <dgm:prSet/>
      <dgm:spPr/>
      <dgm:t>
        <a:bodyPr/>
        <a:lstStyle/>
        <a:p>
          <a:r>
            <a:rPr lang="en-US" dirty="0"/>
            <a:t>Understanding how Rate of Return can Fluctuate due to Age of Projects</a:t>
          </a:r>
        </a:p>
      </dgm:t>
    </dgm:pt>
    <dgm:pt modelId="{80F740BF-C4D1-4B46-917E-6996E6085542}" type="parTrans" cxnId="{525A4E05-DAE0-4D6C-8C27-74D44AE827FB}">
      <dgm:prSet/>
      <dgm:spPr/>
      <dgm:t>
        <a:bodyPr/>
        <a:lstStyle/>
        <a:p>
          <a:endParaRPr lang="en-US"/>
        </a:p>
      </dgm:t>
    </dgm:pt>
    <dgm:pt modelId="{A00B6368-1CC7-44BA-8818-2592DF1B26DA}" type="sibTrans" cxnId="{525A4E05-DAE0-4D6C-8C27-74D44AE827FB}">
      <dgm:prSet/>
      <dgm:spPr/>
      <dgm:t>
        <a:bodyPr/>
        <a:lstStyle/>
        <a:p>
          <a:endParaRPr lang="en-US"/>
        </a:p>
      </dgm:t>
    </dgm:pt>
    <dgm:pt modelId="{AE8EF98F-8184-482B-885D-C0AEDD7E59AC}">
      <dgm:prSet/>
      <dgm:spPr/>
      <dgm:t>
        <a:bodyPr/>
        <a:lstStyle/>
        <a:p>
          <a:r>
            <a:rPr lang="en-US" dirty="0"/>
            <a:t>Understanding Risk Changes and IRR in Corporate Finance (e.g. Synergies Risk Different from Base Assets)</a:t>
          </a:r>
        </a:p>
      </dgm:t>
    </dgm:pt>
    <dgm:pt modelId="{EF4ED266-BB98-4912-933A-103DB90C38D5}" type="parTrans" cxnId="{9A36BE50-142C-4897-99A8-5CD091961316}">
      <dgm:prSet/>
      <dgm:spPr/>
      <dgm:t>
        <a:bodyPr/>
        <a:lstStyle/>
        <a:p>
          <a:endParaRPr lang="en-US"/>
        </a:p>
      </dgm:t>
    </dgm:pt>
    <dgm:pt modelId="{326F6CB9-4848-4C72-8905-F83901284612}" type="sibTrans" cxnId="{9A36BE50-142C-4897-99A8-5CD091961316}">
      <dgm:prSet/>
      <dgm:spPr/>
      <dgm:t>
        <a:bodyPr/>
        <a:lstStyle/>
        <a:p>
          <a:endParaRPr lang="en-US"/>
        </a:p>
      </dgm:t>
    </dgm:pt>
    <dgm:pt modelId="{A02ED405-6CB2-4194-999A-7FDA33E63B19}">
      <dgm:prSet/>
      <dgm:spPr/>
      <dgm:t>
        <a:bodyPr/>
        <a:lstStyle/>
        <a:p>
          <a:r>
            <a:rPr lang="en-US" dirty="0"/>
            <a:t>Notion of Cost of Capital as Minimum Required IRR</a:t>
          </a:r>
        </a:p>
      </dgm:t>
    </dgm:pt>
    <dgm:pt modelId="{EDB83D8B-A2F0-488E-B14C-A0E5241F74A3}" type="parTrans" cxnId="{C30F5E93-48D6-4AD8-9518-6998FB31E772}">
      <dgm:prSet/>
      <dgm:spPr/>
      <dgm:t>
        <a:bodyPr/>
        <a:lstStyle/>
        <a:p>
          <a:endParaRPr lang="en-US"/>
        </a:p>
      </dgm:t>
    </dgm:pt>
    <dgm:pt modelId="{736C3DF4-A067-484C-BED6-A55838E65BDF}" type="sibTrans" cxnId="{C30F5E93-48D6-4AD8-9518-6998FB31E772}">
      <dgm:prSet/>
      <dgm:spPr/>
      <dgm:t>
        <a:bodyPr/>
        <a:lstStyle/>
        <a:p>
          <a:endParaRPr lang="en-US"/>
        </a:p>
      </dgm:t>
    </dgm:pt>
    <dgm:pt modelId="{E2B7DBF9-6ACF-4C44-8B83-B151AD66FC96}" type="pres">
      <dgm:prSet presAssocID="{8C502A68-6CC5-4912-9F69-B652B05F933D}" presName="vert0" presStyleCnt="0">
        <dgm:presLayoutVars>
          <dgm:dir/>
          <dgm:animOne val="branch"/>
          <dgm:animLvl val="lvl"/>
        </dgm:presLayoutVars>
      </dgm:prSet>
      <dgm:spPr/>
    </dgm:pt>
    <dgm:pt modelId="{686B7099-9AFC-49F2-A0D3-972BF84C9E87}" type="pres">
      <dgm:prSet presAssocID="{C7F246E7-3215-40A3-90BD-1D4E9B382DAC}" presName="thickLine" presStyleLbl="alignNode1" presStyleIdx="0" presStyleCnt="4"/>
      <dgm:spPr/>
    </dgm:pt>
    <dgm:pt modelId="{F282785F-1251-4EAD-B67E-823C2497147B}" type="pres">
      <dgm:prSet presAssocID="{C7F246E7-3215-40A3-90BD-1D4E9B382DAC}" presName="horz1" presStyleCnt="0"/>
      <dgm:spPr/>
    </dgm:pt>
    <dgm:pt modelId="{4528D8D4-B703-4A57-946E-BD6ABCC4CEE9}" type="pres">
      <dgm:prSet presAssocID="{C7F246E7-3215-40A3-90BD-1D4E9B382DAC}" presName="tx1" presStyleLbl="revTx" presStyleIdx="0" presStyleCnt="4"/>
      <dgm:spPr/>
    </dgm:pt>
    <dgm:pt modelId="{9D9361E9-6F43-447A-97E8-5F6EBED599DC}" type="pres">
      <dgm:prSet presAssocID="{C7F246E7-3215-40A3-90BD-1D4E9B382DAC}" presName="vert1" presStyleCnt="0"/>
      <dgm:spPr/>
    </dgm:pt>
    <dgm:pt modelId="{9061B748-E783-4161-91BE-61620EA36A4D}" type="pres">
      <dgm:prSet presAssocID="{9BA368B2-7003-4900-838F-6B94B1443D0A}" presName="thickLine" presStyleLbl="alignNode1" presStyleIdx="1" presStyleCnt="4"/>
      <dgm:spPr/>
    </dgm:pt>
    <dgm:pt modelId="{E7E0492E-D944-473F-8A2F-291C7C02953D}" type="pres">
      <dgm:prSet presAssocID="{9BA368B2-7003-4900-838F-6B94B1443D0A}" presName="horz1" presStyleCnt="0"/>
      <dgm:spPr/>
    </dgm:pt>
    <dgm:pt modelId="{4ACC2411-F8D7-43B4-BF70-242440F38A56}" type="pres">
      <dgm:prSet presAssocID="{9BA368B2-7003-4900-838F-6B94B1443D0A}" presName="tx1" presStyleLbl="revTx" presStyleIdx="1" presStyleCnt="4"/>
      <dgm:spPr/>
    </dgm:pt>
    <dgm:pt modelId="{E9DF0567-2A94-4324-AAEB-D1E2B9B052DD}" type="pres">
      <dgm:prSet presAssocID="{9BA368B2-7003-4900-838F-6B94B1443D0A}" presName="vert1" presStyleCnt="0"/>
      <dgm:spPr/>
    </dgm:pt>
    <dgm:pt modelId="{A065FA26-1C20-4C54-B8B2-699F1CC1E1C7}" type="pres">
      <dgm:prSet presAssocID="{AE8EF98F-8184-482B-885D-C0AEDD7E59AC}" presName="thickLine" presStyleLbl="alignNode1" presStyleIdx="2" presStyleCnt="4"/>
      <dgm:spPr/>
    </dgm:pt>
    <dgm:pt modelId="{89067289-8412-415F-BA1A-84A1BFF35D2A}" type="pres">
      <dgm:prSet presAssocID="{AE8EF98F-8184-482B-885D-C0AEDD7E59AC}" presName="horz1" presStyleCnt="0"/>
      <dgm:spPr/>
    </dgm:pt>
    <dgm:pt modelId="{ACFE37CF-710E-44FF-A4EF-77019BCBD8F7}" type="pres">
      <dgm:prSet presAssocID="{AE8EF98F-8184-482B-885D-C0AEDD7E59AC}" presName="tx1" presStyleLbl="revTx" presStyleIdx="2" presStyleCnt="4"/>
      <dgm:spPr/>
    </dgm:pt>
    <dgm:pt modelId="{A08AAE1A-6850-4177-9495-8F30006DB454}" type="pres">
      <dgm:prSet presAssocID="{AE8EF98F-8184-482B-885D-C0AEDD7E59AC}" presName="vert1" presStyleCnt="0"/>
      <dgm:spPr/>
    </dgm:pt>
    <dgm:pt modelId="{E1DCF062-E4B0-4C78-BDA5-59EF4ECBB23D}" type="pres">
      <dgm:prSet presAssocID="{A02ED405-6CB2-4194-999A-7FDA33E63B19}" presName="thickLine" presStyleLbl="alignNode1" presStyleIdx="3" presStyleCnt="4"/>
      <dgm:spPr/>
    </dgm:pt>
    <dgm:pt modelId="{679DFA63-529B-410B-B728-CEE73ECB712C}" type="pres">
      <dgm:prSet presAssocID="{A02ED405-6CB2-4194-999A-7FDA33E63B19}" presName="horz1" presStyleCnt="0"/>
      <dgm:spPr/>
    </dgm:pt>
    <dgm:pt modelId="{9BD022CA-3F97-4FE0-9543-7F1656BCC5B7}" type="pres">
      <dgm:prSet presAssocID="{A02ED405-6CB2-4194-999A-7FDA33E63B19}" presName="tx1" presStyleLbl="revTx" presStyleIdx="3" presStyleCnt="4"/>
      <dgm:spPr/>
    </dgm:pt>
    <dgm:pt modelId="{D6BE8B8B-F599-417A-BE16-4F85E34393B1}" type="pres">
      <dgm:prSet presAssocID="{A02ED405-6CB2-4194-999A-7FDA33E63B19}" presName="vert1" presStyleCnt="0"/>
      <dgm:spPr/>
    </dgm:pt>
  </dgm:ptLst>
  <dgm:cxnLst>
    <dgm:cxn modelId="{525A4E05-DAE0-4D6C-8C27-74D44AE827FB}" srcId="{8C502A68-6CC5-4912-9F69-B652B05F933D}" destId="{9BA368B2-7003-4900-838F-6B94B1443D0A}" srcOrd="1" destOrd="0" parTransId="{80F740BF-C4D1-4B46-917E-6996E6085542}" sibTransId="{A00B6368-1CC7-44BA-8818-2592DF1B26DA}"/>
    <dgm:cxn modelId="{3FE20D3E-FBAD-4799-A20B-9F1D7014C4AC}" type="presOf" srcId="{A02ED405-6CB2-4194-999A-7FDA33E63B19}" destId="{9BD022CA-3F97-4FE0-9543-7F1656BCC5B7}" srcOrd="0" destOrd="0" presId="urn:microsoft.com/office/officeart/2008/layout/LinedList"/>
    <dgm:cxn modelId="{43276E42-F0DD-46C0-B3CB-7F2AF7692ED0}" type="presOf" srcId="{C7F246E7-3215-40A3-90BD-1D4E9B382DAC}" destId="{4528D8D4-B703-4A57-946E-BD6ABCC4CEE9}" srcOrd="0" destOrd="0" presId="urn:microsoft.com/office/officeart/2008/layout/LinedList"/>
    <dgm:cxn modelId="{0BFFEF44-AA08-4395-A687-5A0C1E0B377C}" type="presOf" srcId="{AE8EF98F-8184-482B-885D-C0AEDD7E59AC}" destId="{ACFE37CF-710E-44FF-A4EF-77019BCBD8F7}" srcOrd="0" destOrd="0" presId="urn:microsoft.com/office/officeart/2008/layout/LinedList"/>
    <dgm:cxn modelId="{9A36BE50-142C-4897-99A8-5CD091961316}" srcId="{8C502A68-6CC5-4912-9F69-B652B05F933D}" destId="{AE8EF98F-8184-482B-885D-C0AEDD7E59AC}" srcOrd="2" destOrd="0" parTransId="{EF4ED266-BB98-4912-933A-103DB90C38D5}" sibTransId="{326F6CB9-4848-4C72-8905-F83901284612}"/>
    <dgm:cxn modelId="{020EF856-7F1E-4256-A956-7F27E1852EE6}" type="presOf" srcId="{9BA368B2-7003-4900-838F-6B94B1443D0A}" destId="{4ACC2411-F8D7-43B4-BF70-242440F38A56}" srcOrd="0" destOrd="0" presId="urn:microsoft.com/office/officeart/2008/layout/LinedList"/>
    <dgm:cxn modelId="{C30F5E93-48D6-4AD8-9518-6998FB31E772}" srcId="{8C502A68-6CC5-4912-9F69-B652B05F933D}" destId="{A02ED405-6CB2-4194-999A-7FDA33E63B19}" srcOrd="3" destOrd="0" parTransId="{EDB83D8B-A2F0-488E-B14C-A0E5241F74A3}" sibTransId="{736C3DF4-A067-484C-BED6-A55838E65BDF}"/>
    <dgm:cxn modelId="{DF47B4DC-A836-42F5-8DBB-8A24968AD288}" type="presOf" srcId="{8C502A68-6CC5-4912-9F69-B652B05F933D}" destId="{E2B7DBF9-6ACF-4C44-8B83-B151AD66FC96}" srcOrd="0" destOrd="0" presId="urn:microsoft.com/office/officeart/2008/layout/LinedList"/>
    <dgm:cxn modelId="{7E840EE8-85B1-4478-A65E-FB7F780F3314}" srcId="{8C502A68-6CC5-4912-9F69-B652B05F933D}" destId="{C7F246E7-3215-40A3-90BD-1D4E9B382DAC}" srcOrd="0" destOrd="0" parTransId="{24C5205A-02AB-4852-AF0B-CC46A7D06295}" sibTransId="{86B859C5-529A-44AB-9CF5-5FF326F0880C}"/>
    <dgm:cxn modelId="{7AC4C6EF-02B3-4CC5-A44E-CE2B78D57EBE}" type="presParOf" srcId="{E2B7DBF9-6ACF-4C44-8B83-B151AD66FC96}" destId="{686B7099-9AFC-49F2-A0D3-972BF84C9E87}" srcOrd="0" destOrd="0" presId="urn:microsoft.com/office/officeart/2008/layout/LinedList"/>
    <dgm:cxn modelId="{E379E960-E550-4935-BA79-2803685EEB98}" type="presParOf" srcId="{E2B7DBF9-6ACF-4C44-8B83-B151AD66FC96}" destId="{F282785F-1251-4EAD-B67E-823C2497147B}" srcOrd="1" destOrd="0" presId="urn:microsoft.com/office/officeart/2008/layout/LinedList"/>
    <dgm:cxn modelId="{DB47A866-A6DE-45ED-94D3-6AE3204FC683}" type="presParOf" srcId="{F282785F-1251-4EAD-B67E-823C2497147B}" destId="{4528D8D4-B703-4A57-946E-BD6ABCC4CEE9}" srcOrd="0" destOrd="0" presId="urn:microsoft.com/office/officeart/2008/layout/LinedList"/>
    <dgm:cxn modelId="{A47E085A-9642-48E0-86A1-B8811085D5E8}" type="presParOf" srcId="{F282785F-1251-4EAD-B67E-823C2497147B}" destId="{9D9361E9-6F43-447A-97E8-5F6EBED599DC}" srcOrd="1" destOrd="0" presId="urn:microsoft.com/office/officeart/2008/layout/LinedList"/>
    <dgm:cxn modelId="{02142FE4-5536-4C7E-B4D7-D9A8DD2850CF}" type="presParOf" srcId="{E2B7DBF9-6ACF-4C44-8B83-B151AD66FC96}" destId="{9061B748-E783-4161-91BE-61620EA36A4D}" srcOrd="2" destOrd="0" presId="urn:microsoft.com/office/officeart/2008/layout/LinedList"/>
    <dgm:cxn modelId="{5C6E08FA-8AD6-479C-8991-CF1B0A01F4FF}" type="presParOf" srcId="{E2B7DBF9-6ACF-4C44-8B83-B151AD66FC96}" destId="{E7E0492E-D944-473F-8A2F-291C7C02953D}" srcOrd="3" destOrd="0" presId="urn:microsoft.com/office/officeart/2008/layout/LinedList"/>
    <dgm:cxn modelId="{7EC1F1F8-01B1-409F-85B3-53D00BDBFA13}" type="presParOf" srcId="{E7E0492E-D944-473F-8A2F-291C7C02953D}" destId="{4ACC2411-F8D7-43B4-BF70-242440F38A56}" srcOrd="0" destOrd="0" presId="urn:microsoft.com/office/officeart/2008/layout/LinedList"/>
    <dgm:cxn modelId="{C4340C22-45DF-4AB2-B0E5-7F19775B9750}" type="presParOf" srcId="{E7E0492E-D944-473F-8A2F-291C7C02953D}" destId="{E9DF0567-2A94-4324-AAEB-D1E2B9B052DD}" srcOrd="1" destOrd="0" presId="urn:microsoft.com/office/officeart/2008/layout/LinedList"/>
    <dgm:cxn modelId="{FEB29534-635C-4CFC-9A59-5A44A20951A4}" type="presParOf" srcId="{E2B7DBF9-6ACF-4C44-8B83-B151AD66FC96}" destId="{A065FA26-1C20-4C54-B8B2-699F1CC1E1C7}" srcOrd="4" destOrd="0" presId="urn:microsoft.com/office/officeart/2008/layout/LinedList"/>
    <dgm:cxn modelId="{34595EC1-CCCE-4516-897A-B0080B86405D}" type="presParOf" srcId="{E2B7DBF9-6ACF-4C44-8B83-B151AD66FC96}" destId="{89067289-8412-415F-BA1A-84A1BFF35D2A}" srcOrd="5" destOrd="0" presId="urn:microsoft.com/office/officeart/2008/layout/LinedList"/>
    <dgm:cxn modelId="{F83BFD36-3132-4012-ABC8-2311FAEF8BDE}" type="presParOf" srcId="{89067289-8412-415F-BA1A-84A1BFF35D2A}" destId="{ACFE37CF-710E-44FF-A4EF-77019BCBD8F7}" srcOrd="0" destOrd="0" presId="urn:microsoft.com/office/officeart/2008/layout/LinedList"/>
    <dgm:cxn modelId="{9A15BEC7-5948-4A2F-8B6B-214D4D04DCB1}" type="presParOf" srcId="{89067289-8412-415F-BA1A-84A1BFF35D2A}" destId="{A08AAE1A-6850-4177-9495-8F30006DB454}" srcOrd="1" destOrd="0" presId="urn:microsoft.com/office/officeart/2008/layout/LinedList"/>
    <dgm:cxn modelId="{DD24DADD-4355-47AD-BFD3-D921B7B11E6A}" type="presParOf" srcId="{E2B7DBF9-6ACF-4C44-8B83-B151AD66FC96}" destId="{E1DCF062-E4B0-4C78-BDA5-59EF4ECBB23D}" srcOrd="6" destOrd="0" presId="urn:microsoft.com/office/officeart/2008/layout/LinedList"/>
    <dgm:cxn modelId="{71D4CEB6-FF88-4AC3-B96B-DD706EC959AE}" type="presParOf" srcId="{E2B7DBF9-6ACF-4C44-8B83-B151AD66FC96}" destId="{679DFA63-529B-410B-B728-CEE73ECB712C}" srcOrd="7" destOrd="0" presId="urn:microsoft.com/office/officeart/2008/layout/LinedList"/>
    <dgm:cxn modelId="{6216F60E-3968-442B-BC05-50E422A1C639}" type="presParOf" srcId="{679DFA63-529B-410B-B728-CEE73ECB712C}" destId="{9BD022CA-3F97-4FE0-9543-7F1656BCC5B7}" srcOrd="0" destOrd="0" presId="urn:microsoft.com/office/officeart/2008/layout/LinedList"/>
    <dgm:cxn modelId="{0851FD24-AEE0-48D6-93D1-CD4720DAE824}" type="presParOf" srcId="{679DFA63-529B-410B-B728-CEE73ECB712C}" destId="{D6BE8B8B-F599-417A-BE16-4F85E34393B1}" srcOrd="1" destOrd="0" presId="urn:microsoft.com/office/officeart/2008/layout/Lin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F2AAE8B4-319E-4DF6-B4FC-124A22B1E6CC}" type="doc">
      <dgm:prSet loTypeId="urn:microsoft.com/office/officeart/2016/7/layout/VerticalSolidActionList" loCatId="List" qsTypeId="urn:microsoft.com/office/officeart/2005/8/quickstyle/simple4" qsCatId="simple" csTypeId="urn:microsoft.com/office/officeart/2005/8/colors/accent6_3" csCatId="accent6"/>
      <dgm:spPr/>
      <dgm:t>
        <a:bodyPr/>
        <a:lstStyle/>
        <a:p>
          <a:endParaRPr lang="en-US"/>
        </a:p>
      </dgm:t>
    </dgm:pt>
    <dgm:pt modelId="{5830E1EA-FAED-4846-A419-29065913F58E}">
      <dgm:prSet/>
      <dgm:spPr/>
      <dgm:t>
        <a:bodyPr/>
        <a:lstStyle/>
        <a:p>
          <a:r>
            <a:rPr lang="en-US" dirty="0"/>
            <a:t>Start</a:t>
          </a:r>
        </a:p>
      </dgm:t>
    </dgm:pt>
    <dgm:pt modelId="{13F8F57B-20EF-49C8-A12C-C643791F828B}" type="parTrans" cxnId="{EA7AC991-3E0B-4485-AA81-84C3F864B937}">
      <dgm:prSet/>
      <dgm:spPr/>
      <dgm:t>
        <a:bodyPr/>
        <a:lstStyle/>
        <a:p>
          <a:endParaRPr lang="en-US"/>
        </a:p>
      </dgm:t>
    </dgm:pt>
    <dgm:pt modelId="{0FBCB173-D2CA-4827-9398-2A0CFDA5532D}" type="sibTrans" cxnId="{EA7AC991-3E0B-4485-AA81-84C3F864B937}">
      <dgm:prSet/>
      <dgm:spPr/>
      <dgm:t>
        <a:bodyPr/>
        <a:lstStyle/>
        <a:p>
          <a:endParaRPr lang="en-US"/>
        </a:p>
      </dgm:t>
    </dgm:pt>
    <dgm:pt modelId="{7AC917E9-3FE3-4DF8-BA45-8B8C3FB9F898}">
      <dgm:prSet/>
      <dgm:spPr/>
      <dgm:t>
        <a:bodyPr/>
        <a:lstStyle/>
        <a:p>
          <a:r>
            <a:rPr lang="en-US" dirty="0"/>
            <a:t>First, start reading a lot of historic financial data from financial statements with read pdf or with workbooks.open or with sec read.</a:t>
          </a:r>
        </a:p>
      </dgm:t>
    </dgm:pt>
    <dgm:pt modelId="{3CBE2C45-5A57-4164-AF91-8560FBFC6995}" type="parTrans" cxnId="{45F7FA05-7B04-4CBB-92A9-775AABB221B2}">
      <dgm:prSet/>
      <dgm:spPr/>
      <dgm:t>
        <a:bodyPr/>
        <a:lstStyle/>
        <a:p>
          <a:endParaRPr lang="en-US"/>
        </a:p>
      </dgm:t>
    </dgm:pt>
    <dgm:pt modelId="{B283318B-965F-4AB1-A6CE-EC56708D16DE}" type="sibTrans" cxnId="{45F7FA05-7B04-4CBB-92A9-775AABB221B2}">
      <dgm:prSet/>
      <dgm:spPr/>
      <dgm:t>
        <a:bodyPr/>
        <a:lstStyle/>
        <a:p>
          <a:endParaRPr lang="en-US"/>
        </a:p>
      </dgm:t>
    </dgm:pt>
    <dgm:pt modelId="{0DF8CF58-29F4-40BC-A381-FF84366DFA2B}">
      <dgm:prSet/>
      <dgm:spPr/>
      <dgm:t>
        <a:bodyPr/>
        <a:lstStyle/>
        <a:p>
          <a:r>
            <a:rPr lang="en-US" dirty="0"/>
            <a:t>Project</a:t>
          </a:r>
        </a:p>
      </dgm:t>
    </dgm:pt>
    <dgm:pt modelId="{0F1CFD2C-97CC-4735-9961-C65B3B95089D}" type="parTrans" cxnId="{767DBD56-6D0C-4A10-B3FE-1B9BDD76662D}">
      <dgm:prSet/>
      <dgm:spPr/>
      <dgm:t>
        <a:bodyPr/>
        <a:lstStyle/>
        <a:p>
          <a:endParaRPr lang="en-US"/>
        </a:p>
      </dgm:t>
    </dgm:pt>
    <dgm:pt modelId="{75F6F8EC-8CC9-4312-87E3-2213D35D9B36}" type="sibTrans" cxnId="{767DBD56-6D0C-4A10-B3FE-1B9BDD76662D}">
      <dgm:prSet/>
      <dgm:spPr/>
      <dgm:t>
        <a:bodyPr/>
        <a:lstStyle/>
        <a:p>
          <a:endParaRPr lang="en-US"/>
        </a:p>
      </dgm:t>
    </dgm:pt>
    <dgm:pt modelId="{EA17EA49-8BD8-4C9A-9104-E4B75884D2E2}">
      <dgm:prSet/>
      <dgm:spPr/>
      <dgm:t>
        <a:bodyPr/>
        <a:lstStyle/>
        <a:p>
          <a:r>
            <a:rPr lang="en-US" dirty="0"/>
            <a:t>Next, project variables from actual data – you can even use the historic revenue growth.</a:t>
          </a:r>
        </a:p>
      </dgm:t>
    </dgm:pt>
    <dgm:pt modelId="{C78353BE-7864-40D8-A7B5-6AF765990E15}" type="parTrans" cxnId="{D6E58B85-6D07-4B5C-9F21-23D47BF9AB8C}">
      <dgm:prSet/>
      <dgm:spPr/>
      <dgm:t>
        <a:bodyPr/>
        <a:lstStyle/>
        <a:p>
          <a:endParaRPr lang="en-US"/>
        </a:p>
      </dgm:t>
    </dgm:pt>
    <dgm:pt modelId="{2D4F0362-EF44-4020-9131-CA2904B7484F}" type="sibTrans" cxnId="{D6E58B85-6D07-4B5C-9F21-23D47BF9AB8C}">
      <dgm:prSet/>
      <dgm:spPr/>
      <dgm:t>
        <a:bodyPr/>
        <a:lstStyle/>
        <a:p>
          <a:endParaRPr lang="en-US"/>
        </a:p>
      </dgm:t>
    </dgm:pt>
    <dgm:pt modelId="{7C261E8E-0444-47DF-BF5D-AD79C6BD1C4A}">
      <dgm:prSet/>
      <dgm:spPr/>
      <dgm:t>
        <a:bodyPr/>
        <a:lstStyle/>
        <a:p>
          <a:r>
            <a:rPr lang="en-US" dirty="0"/>
            <a:t>Create</a:t>
          </a:r>
        </a:p>
      </dgm:t>
    </dgm:pt>
    <dgm:pt modelId="{7AE08C0F-2124-4F93-B8B6-90834B7FCAB5}" type="parTrans" cxnId="{FE801B22-9FD4-4807-BE6B-50A301962FAE}">
      <dgm:prSet/>
      <dgm:spPr/>
      <dgm:t>
        <a:bodyPr/>
        <a:lstStyle/>
        <a:p>
          <a:endParaRPr lang="en-US"/>
        </a:p>
      </dgm:t>
    </dgm:pt>
    <dgm:pt modelId="{3414F487-3D6E-4DE2-BFAC-A0646DFD8F82}" type="sibTrans" cxnId="{FE801B22-9FD4-4807-BE6B-50A301962FAE}">
      <dgm:prSet/>
      <dgm:spPr/>
      <dgm:t>
        <a:bodyPr/>
        <a:lstStyle/>
        <a:p>
          <a:endParaRPr lang="en-US"/>
        </a:p>
      </dgm:t>
    </dgm:pt>
    <dgm:pt modelId="{C88C6F19-8D4A-479A-A186-EDF8A08E55F3}">
      <dgm:prSet/>
      <dgm:spPr/>
      <dgm:t>
        <a:bodyPr/>
        <a:lstStyle/>
        <a:p>
          <a:r>
            <a:rPr lang="en-US" dirty="0"/>
            <a:t>After that, create nice pictures of the historic and future return on invested capital.</a:t>
          </a:r>
        </a:p>
      </dgm:t>
    </dgm:pt>
    <dgm:pt modelId="{DDCB831A-102B-453C-B8DE-E890222C9BA0}" type="parTrans" cxnId="{BBEBFC43-0C8B-4E4E-AC96-B6A90ECC695C}">
      <dgm:prSet/>
      <dgm:spPr/>
      <dgm:t>
        <a:bodyPr/>
        <a:lstStyle/>
        <a:p>
          <a:endParaRPr lang="en-US"/>
        </a:p>
      </dgm:t>
    </dgm:pt>
    <dgm:pt modelId="{6F5994CE-897A-43B6-99F2-B65B75CD1ECC}" type="sibTrans" cxnId="{BBEBFC43-0C8B-4E4E-AC96-B6A90ECC695C}">
      <dgm:prSet/>
      <dgm:spPr/>
      <dgm:t>
        <a:bodyPr/>
        <a:lstStyle/>
        <a:p>
          <a:endParaRPr lang="en-US"/>
        </a:p>
      </dgm:t>
    </dgm:pt>
    <dgm:pt modelId="{9D71A212-68CC-4199-9C81-F1179FBC9912}">
      <dgm:prSet/>
      <dgm:spPr/>
      <dgm:t>
        <a:bodyPr/>
        <a:lstStyle/>
        <a:p>
          <a:r>
            <a:rPr lang="en-US" dirty="0"/>
            <a:t>Apply</a:t>
          </a:r>
        </a:p>
      </dgm:t>
    </dgm:pt>
    <dgm:pt modelId="{6F0AED1A-3671-4D8A-B3B9-C06548360B39}" type="parTrans" cxnId="{142A463A-8399-434D-80ED-F3D5EB724642}">
      <dgm:prSet/>
      <dgm:spPr/>
      <dgm:t>
        <a:bodyPr/>
        <a:lstStyle/>
        <a:p>
          <a:endParaRPr lang="en-US"/>
        </a:p>
      </dgm:t>
    </dgm:pt>
    <dgm:pt modelId="{8AE76E82-DF16-4C61-8B05-AED69B13BDCA}" type="sibTrans" cxnId="{142A463A-8399-434D-80ED-F3D5EB724642}">
      <dgm:prSet/>
      <dgm:spPr/>
      <dgm:t>
        <a:bodyPr/>
        <a:lstStyle/>
        <a:p>
          <a:endParaRPr lang="en-US"/>
        </a:p>
      </dgm:t>
    </dgm:pt>
    <dgm:pt modelId="{D8F0E4F5-4519-476B-9B3A-DA0CF0C5E5A4}">
      <dgm:prSet/>
      <dgm:spPr/>
      <dgm:t>
        <a:bodyPr/>
        <a:lstStyle/>
        <a:p>
          <a:r>
            <a:rPr lang="en-US" dirty="0"/>
            <a:t>Finally, apply multiples or a fancy formula like (1-g/ROIC)/(WACC-g) to evaluate the terminal value. It doesn’t matter very much because you get the same answer</a:t>
          </a:r>
        </a:p>
      </dgm:t>
    </dgm:pt>
    <dgm:pt modelId="{ADDC310A-5A05-413A-9DB5-F6652FC6EB49}" type="parTrans" cxnId="{9825EC18-CF86-4691-926D-B3CD822C2900}">
      <dgm:prSet/>
      <dgm:spPr/>
      <dgm:t>
        <a:bodyPr/>
        <a:lstStyle/>
        <a:p>
          <a:endParaRPr lang="en-US"/>
        </a:p>
      </dgm:t>
    </dgm:pt>
    <dgm:pt modelId="{86FE3E2B-8E03-4630-A499-1CE1F9008DE6}" type="sibTrans" cxnId="{9825EC18-CF86-4691-926D-B3CD822C2900}">
      <dgm:prSet/>
      <dgm:spPr/>
      <dgm:t>
        <a:bodyPr/>
        <a:lstStyle/>
        <a:p>
          <a:endParaRPr lang="en-US"/>
        </a:p>
      </dgm:t>
    </dgm:pt>
    <dgm:pt modelId="{DB16B25A-7340-4824-BAE8-62344475B22B}" type="pres">
      <dgm:prSet presAssocID="{F2AAE8B4-319E-4DF6-B4FC-124A22B1E6CC}" presName="Name0" presStyleCnt="0">
        <dgm:presLayoutVars>
          <dgm:dir/>
          <dgm:animLvl val="lvl"/>
          <dgm:resizeHandles val="exact"/>
        </dgm:presLayoutVars>
      </dgm:prSet>
      <dgm:spPr/>
    </dgm:pt>
    <dgm:pt modelId="{EE217AAC-117D-4501-BFF3-A9A5E22C53F4}" type="pres">
      <dgm:prSet presAssocID="{5830E1EA-FAED-4846-A419-29065913F58E}" presName="linNode" presStyleCnt="0"/>
      <dgm:spPr/>
    </dgm:pt>
    <dgm:pt modelId="{CFBAD0D5-AB77-41B4-A6BE-856C2A7C6CAC}" type="pres">
      <dgm:prSet presAssocID="{5830E1EA-FAED-4846-A419-29065913F58E}" presName="parentText" presStyleLbl="alignNode1" presStyleIdx="0" presStyleCnt="4">
        <dgm:presLayoutVars>
          <dgm:chMax val="1"/>
          <dgm:bulletEnabled/>
        </dgm:presLayoutVars>
      </dgm:prSet>
      <dgm:spPr/>
    </dgm:pt>
    <dgm:pt modelId="{112AFAC6-F775-41EF-A6FF-A85106606C84}" type="pres">
      <dgm:prSet presAssocID="{5830E1EA-FAED-4846-A419-29065913F58E}" presName="descendantText" presStyleLbl="alignAccFollowNode1" presStyleIdx="0" presStyleCnt="4">
        <dgm:presLayoutVars>
          <dgm:bulletEnabled/>
        </dgm:presLayoutVars>
      </dgm:prSet>
      <dgm:spPr/>
    </dgm:pt>
    <dgm:pt modelId="{61CB6159-E4C0-4BC2-910E-3FAECC941BE2}" type="pres">
      <dgm:prSet presAssocID="{0FBCB173-D2CA-4827-9398-2A0CFDA5532D}" presName="sp" presStyleCnt="0"/>
      <dgm:spPr/>
    </dgm:pt>
    <dgm:pt modelId="{C31441F3-4383-477D-AB4E-4EB262E485B1}" type="pres">
      <dgm:prSet presAssocID="{0DF8CF58-29F4-40BC-A381-FF84366DFA2B}" presName="linNode" presStyleCnt="0"/>
      <dgm:spPr/>
    </dgm:pt>
    <dgm:pt modelId="{69A51E65-FFF7-4443-BA5E-67FCA9872FD3}" type="pres">
      <dgm:prSet presAssocID="{0DF8CF58-29F4-40BC-A381-FF84366DFA2B}" presName="parentText" presStyleLbl="alignNode1" presStyleIdx="1" presStyleCnt="4">
        <dgm:presLayoutVars>
          <dgm:chMax val="1"/>
          <dgm:bulletEnabled/>
        </dgm:presLayoutVars>
      </dgm:prSet>
      <dgm:spPr/>
    </dgm:pt>
    <dgm:pt modelId="{2AF93784-A5B2-480E-97DD-788A2BF9553F}" type="pres">
      <dgm:prSet presAssocID="{0DF8CF58-29F4-40BC-A381-FF84366DFA2B}" presName="descendantText" presStyleLbl="alignAccFollowNode1" presStyleIdx="1" presStyleCnt="4">
        <dgm:presLayoutVars>
          <dgm:bulletEnabled/>
        </dgm:presLayoutVars>
      </dgm:prSet>
      <dgm:spPr/>
    </dgm:pt>
    <dgm:pt modelId="{A0914181-89F4-4999-8AB7-942955FD2D39}" type="pres">
      <dgm:prSet presAssocID="{75F6F8EC-8CC9-4312-87E3-2213D35D9B36}" presName="sp" presStyleCnt="0"/>
      <dgm:spPr/>
    </dgm:pt>
    <dgm:pt modelId="{7074F77A-CEE8-45D6-8996-40E376DA4B68}" type="pres">
      <dgm:prSet presAssocID="{7C261E8E-0444-47DF-BF5D-AD79C6BD1C4A}" presName="linNode" presStyleCnt="0"/>
      <dgm:spPr/>
    </dgm:pt>
    <dgm:pt modelId="{E3129B2F-C1AC-41AC-8530-A331258B9623}" type="pres">
      <dgm:prSet presAssocID="{7C261E8E-0444-47DF-BF5D-AD79C6BD1C4A}" presName="parentText" presStyleLbl="alignNode1" presStyleIdx="2" presStyleCnt="4">
        <dgm:presLayoutVars>
          <dgm:chMax val="1"/>
          <dgm:bulletEnabled/>
        </dgm:presLayoutVars>
      </dgm:prSet>
      <dgm:spPr/>
    </dgm:pt>
    <dgm:pt modelId="{05C94277-B577-4A36-9DCB-7823C530F287}" type="pres">
      <dgm:prSet presAssocID="{7C261E8E-0444-47DF-BF5D-AD79C6BD1C4A}" presName="descendantText" presStyleLbl="alignAccFollowNode1" presStyleIdx="2" presStyleCnt="4">
        <dgm:presLayoutVars>
          <dgm:bulletEnabled/>
        </dgm:presLayoutVars>
      </dgm:prSet>
      <dgm:spPr/>
    </dgm:pt>
    <dgm:pt modelId="{A9B7EDBB-2D8F-4115-A61D-1379BC748B00}" type="pres">
      <dgm:prSet presAssocID="{3414F487-3D6E-4DE2-BFAC-A0646DFD8F82}" presName="sp" presStyleCnt="0"/>
      <dgm:spPr/>
    </dgm:pt>
    <dgm:pt modelId="{ECB3E071-E5F7-41EB-BA0C-675D5F8A0CFA}" type="pres">
      <dgm:prSet presAssocID="{9D71A212-68CC-4199-9C81-F1179FBC9912}" presName="linNode" presStyleCnt="0"/>
      <dgm:spPr/>
    </dgm:pt>
    <dgm:pt modelId="{0EEEEF51-5AD9-43E0-9572-1CA2FBC6B428}" type="pres">
      <dgm:prSet presAssocID="{9D71A212-68CC-4199-9C81-F1179FBC9912}" presName="parentText" presStyleLbl="alignNode1" presStyleIdx="3" presStyleCnt="4">
        <dgm:presLayoutVars>
          <dgm:chMax val="1"/>
          <dgm:bulletEnabled/>
        </dgm:presLayoutVars>
      </dgm:prSet>
      <dgm:spPr/>
    </dgm:pt>
    <dgm:pt modelId="{460474B2-0DC7-42C5-A034-018172B1FD04}" type="pres">
      <dgm:prSet presAssocID="{9D71A212-68CC-4199-9C81-F1179FBC9912}" presName="descendantText" presStyleLbl="alignAccFollowNode1" presStyleIdx="3" presStyleCnt="4">
        <dgm:presLayoutVars>
          <dgm:bulletEnabled/>
        </dgm:presLayoutVars>
      </dgm:prSet>
      <dgm:spPr/>
    </dgm:pt>
  </dgm:ptLst>
  <dgm:cxnLst>
    <dgm:cxn modelId="{45F7FA05-7B04-4CBB-92A9-775AABB221B2}" srcId="{5830E1EA-FAED-4846-A419-29065913F58E}" destId="{7AC917E9-3FE3-4DF8-BA45-8B8C3FB9F898}" srcOrd="0" destOrd="0" parTransId="{3CBE2C45-5A57-4164-AF91-8560FBFC6995}" sibTransId="{B283318B-965F-4AB1-A6CE-EC56708D16DE}"/>
    <dgm:cxn modelId="{E3AEE413-EB84-4ABD-95A4-D3CCA26931EA}" type="presOf" srcId="{C88C6F19-8D4A-479A-A186-EDF8A08E55F3}" destId="{05C94277-B577-4A36-9DCB-7823C530F287}" srcOrd="0" destOrd="0" presId="urn:microsoft.com/office/officeart/2016/7/layout/VerticalSolidActionList"/>
    <dgm:cxn modelId="{9825EC18-CF86-4691-926D-B3CD822C2900}" srcId="{9D71A212-68CC-4199-9C81-F1179FBC9912}" destId="{D8F0E4F5-4519-476B-9B3A-DA0CF0C5E5A4}" srcOrd="0" destOrd="0" parTransId="{ADDC310A-5A05-413A-9DB5-F6652FC6EB49}" sibTransId="{86FE3E2B-8E03-4630-A499-1CE1F9008DE6}"/>
    <dgm:cxn modelId="{FE801B22-9FD4-4807-BE6B-50A301962FAE}" srcId="{F2AAE8B4-319E-4DF6-B4FC-124A22B1E6CC}" destId="{7C261E8E-0444-47DF-BF5D-AD79C6BD1C4A}" srcOrd="2" destOrd="0" parTransId="{7AE08C0F-2124-4F93-B8B6-90834B7FCAB5}" sibTransId="{3414F487-3D6E-4DE2-BFAC-A0646DFD8F82}"/>
    <dgm:cxn modelId="{142A463A-8399-434D-80ED-F3D5EB724642}" srcId="{F2AAE8B4-319E-4DF6-B4FC-124A22B1E6CC}" destId="{9D71A212-68CC-4199-9C81-F1179FBC9912}" srcOrd="3" destOrd="0" parTransId="{6F0AED1A-3671-4D8A-B3B9-C06548360B39}" sibTransId="{8AE76E82-DF16-4C61-8B05-AED69B13BDCA}"/>
    <dgm:cxn modelId="{BBEBFC43-0C8B-4E4E-AC96-B6A90ECC695C}" srcId="{7C261E8E-0444-47DF-BF5D-AD79C6BD1C4A}" destId="{C88C6F19-8D4A-479A-A186-EDF8A08E55F3}" srcOrd="0" destOrd="0" parTransId="{DDCB831A-102B-453C-B8DE-E890222C9BA0}" sibTransId="{6F5994CE-897A-43B6-99F2-B65B75CD1ECC}"/>
    <dgm:cxn modelId="{0025406E-E850-409E-9AC2-33852FEEE96A}" type="presOf" srcId="{0DF8CF58-29F4-40BC-A381-FF84366DFA2B}" destId="{69A51E65-FFF7-4443-BA5E-67FCA9872FD3}" srcOrd="0" destOrd="0" presId="urn:microsoft.com/office/officeart/2016/7/layout/VerticalSolidActionList"/>
    <dgm:cxn modelId="{767DBD56-6D0C-4A10-B3FE-1B9BDD76662D}" srcId="{F2AAE8B4-319E-4DF6-B4FC-124A22B1E6CC}" destId="{0DF8CF58-29F4-40BC-A381-FF84366DFA2B}" srcOrd="1" destOrd="0" parTransId="{0F1CFD2C-97CC-4735-9961-C65B3B95089D}" sibTransId="{75F6F8EC-8CC9-4312-87E3-2213D35D9B36}"/>
    <dgm:cxn modelId="{D6E58B85-6D07-4B5C-9F21-23D47BF9AB8C}" srcId="{0DF8CF58-29F4-40BC-A381-FF84366DFA2B}" destId="{EA17EA49-8BD8-4C9A-9104-E4B75884D2E2}" srcOrd="0" destOrd="0" parTransId="{C78353BE-7864-40D8-A7B5-6AF765990E15}" sibTransId="{2D4F0362-EF44-4020-9131-CA2904B7484F}"/>
    <dgm:cxn modelId="{B3D72289-8221-4CDB-B9CE-415C815B91AC}" type="presOf" srcId="{F2AAE8B4-319E-4DF6-B4FC-124A22B1E6CC}" destId="{DB16B25A-7340-4824-BAE8-62344475B22B}" srcOrd="0" destOrd="0" presId="urn:microsoft.com/office/officeart/2016/7/layout/VerticalSolidActionList"/>
    <dgm:cxn modelId="{EA7AC991-3E0B-4485-AA81-84C3F864B937}" srcId="{F2AAE8B4-319E-4DF6-B4FC-124A22B1E6CC}" destId="{5830E1EA-FAED-4846-A419-29065913F58E}" srcOrd="0" destOrd="0" parTransId="{13F8F57B-20EF-49C8-A12C-C643791F828B}" sibTransId="{0FBCB173-D2CA-4827-9398-2A0CFDA5532D}"/>
    <dgm:cxn modelId="{BF3D29A6-64A7-471A-916F-2765E2F36DC1}" type="presOf" srcId="{D8F0E4F5-4519-476B-9B3A-DA0CF0C5E5A4}" destId="{460474B2-0DC7-42C5-A034-018172B1FD04}" srcOrd="0" destOrd="0" presId="urn:microsoft.com/office/officeart/2016/7/layout/VerticalSolidActionList"/>
    <dgm:cxn modelId="{936C8BA7-55DF-4B8D-856A-6A8A0431CC9F}" type="presOf" srcId="{5830E1EA-FAED-4846-A419-29065913F58E}" destId="{CFBAD0D5-AB77-41B4-A6BE-856C2A7C6CAC}" srcOrd="0" destOrd="0" presId="urn:microsoft.com/office/officeart/2016/7/layout/VerticalSolidActionList"/>
    <dgm:cxn modelId="{5C5E36C3-A50C-4C1F-8EA2-8A46F224613A}" type="presOf" srcId="{EA17EA49-8BD8-4C9A-9104-E4B75884D2E2}" destId="{2AF93784-A5B2-480E-97DD-788A2BF9553F}" srcOrd="0" destOrd="0" presId="urn:microsoft.com/office/officeart/2016/7/layout/VerticalSolidActionList"/>
    <dgm:cxn modelId="{7B135FC6-1B5A-4C3E-9318-A3130920F0F1}" type="presOf" srcId="{9D71A212-68CC-4199-9C81-F1179FBC9912}" destId="{0EEEEF51-5AD9-43E0-9572-1CA2FBC6B428}" srcOrd="0" destOrd="0" presId="urn:microsoft.com/office/officeart/2016/7/layout/VerticalSolidActionList"/>
    <dgm:cxn modelId="{0D8D4FEA-A0BA-4F3C-A4C0-FFD5897B12A6}" type="presOf" srcId="{7AC917E9-3FE3-4DF8-BA45-8B8C3FB9F898}" destId="{112AFAC6-F775-41EF-A6FF-A85106606C84}" srcOrd="0" destOrd="0" presId="urn:microsoft.com/office/officeart/2016/7/layout/VerticalSolidActionList"/>
    <dgm:cxn modelId="{93C885FC-7740-4995-BF44-9712615A5BC2}" type="presOf" srcId="{7C261E8E-0444-47DF-BF5D-AD79C6BD1C4A}" destId="{E3129B2F-C1AC-41AC-8530-A331258B9623}" srcOrd="0" destOrd="0" presId="urn:microsoft.com/office/officeart/2016/7/layout/VerticalSolidActionList"/>
    <dgm:cxn modelId="{74782D6F-86D8-46B5-8DF2-D280DD3BE513}" type="presParOf" srcId="{DB16B25A-7340-4824-BAE8-62344475B22B}" destId="{EE217AAC-117D-4501-BFF3-A9A5E22C53F4}" srcOrd="0" destOrd="0" presId="urn:microsoft.com/office/officeart/2016/7/layout/VerticalSolidActionList"/>
    <dgm:cxn modelId="{C0923B04-1651-412F-98AF-4440816A99E9}" type="presParOf" srcId="{EE217AAC-117D-4501-BFF3-A9A5E22C53F4}" destId="{CFBAD0D5-AB77-41B4-A6BE-856C2A7C6CAC}" srcOrd="0" destOrd="0" presId="urn:microsoft.com/office/officeart/2016/7/layout/VerticalSolidActionList"/>
    <dgm:cxn modelId="{8C8EAA33-18FF-489D-BBB2-025098516FD2}" type="presParOf" srcId="{EE217AAC-117D-4501-BFF3-A9A5E22C53F4}" destId="{112AFAC6-F775-41EF-A6FF-A85106606C84}" srcOrd="1" destOrd="0" presId="urn:microsoft.com/office/officeart/2016/7/layout/VerticalSolidActionList"/>
    <dgm:cxn modelId="{BA645F19-A68A-431D-A0CC-DC9DB7F75C1C}" type="presParOf" srcId="{DB16B25A-7340-4824-BAE8-62344475B22B}" destId="{61CB6159-E4C0-4BC2-910E-3FAECC941BE2}" srcOrd="1" destOrd="0" presId="urn:microsoft.com/office/officeart/2016/7/layout/VerticalSolidActionList"/>
    <dgm:cxn modelId="{FC7133CA-0234-4FA0-891F-49BA6D9DBB13}" type="presParOf" srcId="{DB16B25A-7340-4824-BAE8-62344475B22B}" destId="{C31441F3-4383-477D-AB4E-4EB262E485B1}" srcOrd="2" destOrd="0" presId="urn:microsoft.com/office/officeart/2016/7/layout/VerticalSolidActionList"/>
    <dgm:cxn modelId="{60ECC930-0FBA-4541-9589-03DCDF714174}" type="presParOf" srcId="{C31441F3-4383-477D-AB4E-4EB262E485B1}" destId="{69A51E65-FFF7-4443-BA5E-67FCA9872FD3}" srcOrd="0" destOrd="0" presId="urn:microsoft.com/office/officeart/2016/7/layout/VerticalSolidActionList"/>
    <dgm:cxn modelId="{5CAEFB53-CBF3-4397-B8F9-D880F97FFB12}" type="presParOf" srcId="{C31441F3-4383-477D-AB4E-4EB262E485B1}" destId="{2AF93784-A5B2-480E-97DD-788A2BF9553F}" srcOrd="1" destOrd="0" presId="urn:microsoft.com/office/officeart/2016/7/layout/VerticalSolidActionList"/>
    <dgm:cxn modelId="{038F7963-A39A-4AD9-93CF-957EC52AB050}" type="presParOf" srcId="{DB16B25A-7340-4824-BAE8-62344475B22B}" destId="{A0914181-89F4-4999-8AB7-942955FD2D39}" srcOrd="3" destOrd="0" presId="urn:microsoft.com/office/officeart/2016/7/layout/VerticalSolidActionList"/>
    <dgm:cxn modelId="{D1E7F237-9BA1-45C6-B650-A637085188EE}" type="presParOf" srcId="{DB16B25A-7340-4824-BAE8-62344475B22B}" destId="{7074F77A-CEE8-45D6-8996-40E376DA4B68}" srcOrd="4" destOrd="0" presId="urn:microsoft.com/office/officeart/2016/7/layout/VerticalSolidActionList"/>
    <dgm:cxn modelId="{07821978-631C-4E10-A040-68A81C50CE43}" type="presParOf" srcId="{7074F77A-CEE8-45D6-8996-40E376DA4B68}" destId="{E3129B2F-C1AC-41AC-8530-A331258B9623}" srcOrd="0" destOrd="0" presId="urn:microsoft.com/office/officeart/2016/7/layout/VerticalSolidActionList"/>
    <dgm:cxn modelId="{A7D57EA4-1827-473F-B1C5-F65CDDF6F1ED}" type="presParOf" srcId="{7074F77A-CEE8-45D6-8996-40E376DA4B68}" destId="{05C94277-B577-4A36-9DCB-7823C530F287}" srcOrd="1" destOrd="0" presId="urn:microsoft.com/office/officeart/2016/7/layout/VerticalSolidActionList"/>
    <dgm:cxn modelId="{962FFD98-AAB8-40F2-B5A3-7D64CEB03A69}" type="presParOf" srcId="{DB16B25A-7340-4824-BAE8-62344475B22B}" destId="{A9B7EDBB-2D8F-4115-A61D-1379BC748B00}" srcOrd="5" destOrd="0" presId="urn:microsoft.com/office/officeart/2016/7/layout/VerticalSolidActionList"/>
    <dgm:cxn modelId="{C04111D8-1D92-44A4-BD56-534E2C43467B}" type="presParOf" srcId="{DB16B25A-7340-4824-BAE8-62344475B22B}" destId="{ECB3E071-E5F7-41EB-BA0C-675D5F8A0CFA}" srcOrd="6" destOrd="0" presId="urn:microsoft.com/office/officeart/2016/7/layout/VerticalSolidActionList"/>
    <dgm:cxn modelId="{8EF1BC11-EA47-491C-95A5-70F7C30CFE19}" type="presParOf" srcId="{ECB3E071-E5F7-41EB-BA0C-675D5F8A0CFA}" destId="{0EEEEF51-5AD9-43E0-9572-1CA2FBC6B428}" srcOrd="0" destOrd="0" presId="urn:microsoft.com/office/officeart/2016/7/layout/VerticalSolidActionList"/>
    <dgm:cxn modelId="{4D4CEDFC-379D-4021-B10B-4E0238A24030}" type="presParOf" srcId="{ECB3E071-E5F7-41EB-BA0C-675D5F8A0CFA}" destId="{460474B2-0DC7-42C5-A034-018172B1FD04}" srcOrd="1" destOrd="0" presId="urn:microsoft.com/office/officeart/2016/7/layout/VerticalSolidAction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08046A1B-FF90-46E5-ADB5-B3597A248606}" type="doc">
      <dgm:prSet loTypeId="urn:microsoft.com/office/officeart/2008/layout/LinedList" loCatId="Inbox" qsTypeId="urn:microsoft.com/office/officeart/2005/8/quickstyle/simple1" qsCatId="simple" csTypeId="urn:microsoft.com/office/officeart/2005/8/colors/colorful1" csCatId="colorful" phldr="1"/>
      <dgm:spPr/>
      <dgm:t>
        <a:bodyPr/>
        <a:lstStyle/>
        <a:p>
          <a:endParaRPr lang="en-US"/>
        </a:p>
      </dgm:t>
    </dgm:pt>
    <dgm:pt modelId="{EAC425D3-207A-4DA3-9757-2726EBA40402}">
      <dgm:prSet/>
      <dgm:spPr/>
      <dgm:t>
        <a:bodyPr/>
        <a:lstStyle/>
        <a:p>
          <a:r>
            <a:rPr lang="en-US"/>
            <a:t>Companies present the ROE and the ROIC to investors (IRR cannot be computed on an actual basis until after you are dead).</a:t>
          </a:r>
        </a:p>
      </dgm:t>
    </dgm:pt>
    <dgm:pt modelId="{09D63FED-272C-4DC6-B088-A3EE093F5B03}" type="parTrans" cxnId="{9B2A3D3F-4C18-4ED4-BE8E-4D9A2B0B4622}">
      <dgm:prSet/>
      <dgm:spPr/>
      <dgm:t>
        <a:bodyPr/>
        <a:lstStyle/>
        <a:p>
          <a:endParaRPr lang="en-US"/>
        </a:p>
      </dgm:t>
    </dgm:pt>
    <dgm:pt modelId="{90ED7660-8046-408D-875D-9244B25A6247}" type="sibTrans" cxnId="{9B2A3D3F-4C18-4ED4-BE8E-4D9A2B0B4622}">
      <dgm:prSet/>
      <dgm:spPr/>
      <dgm:t>
        <a:bodyPr/>
        <a:lstStyle/>
        <a:p>
          <a:endParaRPr lang="en-US"/>
        </a:p>
      </dgm:t>
    </dgm:pt>
    <dgm:pt modelId="{C1836886-0A6B-446C-BC75-A92B59F2C07F}">
      <dgm:prSet/>
      <dgm:spPr/>
      <dgm:t>
        <a:bodyPr/>
        <a:lstStyle/>
        <a:p>
          <a:r>
            <a:rPr lang="en-US"/>
            <a:t>Companies make investments using and IRR criteria (academics say project IRR and real investors use equity IRR).</a:t>
          </a:r>
        </a:p>
      </dgm:t>
    </dgm:pt>
    <dgm:pt modelId="{9F2EE9B0-E29B-40C1-80AC-EF8FB50C25F2}" type="parTrans" cxnId="{7E3D75B7-4B26-4E7D-B12B-D310819D0BA5}">
      <dgm:prSet/>
      <dgm:spPr/>
      <dgm:t>
        <a:bodyPr/>
        <a:lstStyle/>
        <a:p>
          <a:endParaRPr lang="en-US"/>
        </a:p>
      </dgm:t>
    </dgm:pt>
    <dgm:pt modelId="{8A2059F1-6B36-4992-96CD-807D8C1BB175}" type="sibTrans" cxnId="{7E3D75B7-4B26-4E7D-B12B-D310819D0BA5}">
      <dgm:prSet/>
      <dgm:spPr/>
      <dgm:t>
        <a:bodyPr/>
        <a:lstStyle/>
        <a:p>
          <a:endParaRPr lang="en-US"/>
        </a:p>
      </dgm:t>
    </dgm:pt>
    <dgm:pt modelId="{84EC906C-6F40-4FC5-B58E-F3C00D815E8B}">
      <dgm:prSet/>
      <dgm:spPr/>
      <dgm:t>
        <a:bodyPr/>
        <a:lstStyle/>
        <a:p>
          <a:r>
            <a:rPr lang="en-US"/>
            <a:t>If you present a new investment to the board of directors, the ROE will be below the Equity IRR in the early years of the investment.</a:t>
          </a:r>
        </a:p>
      </dgm:t>
    </dgm:pt>
    <dgm:pt modelId="{AE54D429-AAFE-4AF6-A03B-B669A68BF3D0}" type="parTrans" cxnId="{8E65D712-B569-4C1E-AC29-8F31A24F4B40}">
      <dgm:prSet/>
      <dgm:spPr/>
      <dgm:t>
        <a:bodyPr/>
        <a:lstStyle/>
        <a:p>
          <a:endParaRPr lang="en-US"/>
        </a:p>
      </dgm:t>
    </dgm:pt>
    <dgm:pt modelId="{33A7C5B6-3A6A-4828-B317-183C9237A529}" type="sibTrans" cxnId="{8E65D712-B569-4C1E-AC29-8F31A24F4B40}">
      <dgm:prSet/>
      <dgm:spPr/>
      <dgm:t>
        <a:bodyPr/>
        <a:lstStyle/>
        <a:p>
          <a:endParaRPr lang="en-US"/>
        </a:p>
      </dgm:t>
    </dgm:pt>
    <dgm:pt modelId="{CD0D65BE-6529-4522-9F96-65C7F6EAA083}">
      <dgm:prSet/>
      <dgm:spPr/>
      <dgm:t>
        <a:bodyPr/>
        <a:lstStyle/>
        <a:p>
          <a:r>
            <a:rPr lang="en-US" dirty="0"/>
            <a:t>Some companies still believe they can somehow apply the formula ROIC – WACC to assess different investments and divisions using EVA. Should you use ROIC or project IRR. </a:t>
          </a:r>
        </a:p>
      </dgm:t>
    </dgm:pt>
    <dgm:pt modelId="{B27451A6-3570-4C49-B2DF-C1ED02646D6C}" type="parTrans" cxnId="{7AB86AF9-D0B4-4C90-B01A-9D44517F7C12}">
      <dgm:prSet/>
      <dgm:spPr/>
      <dgm:t>
        <a:bodyPr/>
        <a:lstStyle/>
        <a:p>
          <a:endParaRPr lang="en-US"/>
        </a:p>
      </dgm:t>
    </dgm:pt>
    <dgm:pt modelId="{376825E2-A586-4B5B-B56D-AF0250ADEB0A}" type="sibTrans" cxnId="{7AB86AF9-D0B4-4C90-B01A-9D44517F7C12}">
      <dgm:prSet/>
      <dgm:spPr/>
      <dgm:t>
        <a:bodyPr/>
        <a:lstStyle/>
        <a:p>
          <a:endParaRPr lang="en-US"/>
        </a:p>
      </dgm:t>
    </dgm:pt>
    <dgm:pt modelId="{B5C32A66-61A9-4D5C-8FA3-5779A4AE26BE}" type="pres">
      <dgm:prSet presAssocID="{08046A1B-FF90-46E5-ADB5-B3597A248606}" presName="vert0" presStyleCnt="0">
        <dgm:presLayoutVars>
          <dgm:dir/>
          <dgm:animOne val="branch"/>
          <dgm:animLvl val="lvl"/>
        </dgm:presLayoutVars>
      </dgm:prSet>
      <dgm:spPr/>
    </dgm:pt>
    <dgm:pt modelId="{9D31E00C-43E1-4492-9246-9A75BC57CDA4}" type="pres">
      <dgm:prSet presAssocID="{EAC425D3-207A-4DA3-9757-2726EBA40402}" presName="thickLine" presStyleLbl="alignNode1" presStyleIdx="0" presStyleCnt="4"/>
      <dgm:spPr/>
    </dgm:pt>
    <dgm:pt modelId="{460EEA99-2CF9-45AC-A721-16E00FA2BBB2}" type="pres">
      <dgm:prSet presAssocID="{EAC425D3-207A-4DA3-9757-2726EBA40402}" presName="horz1" presStyleCnt="0"/>
      <dgm:spPr/>
    </dgm:pt>
    <dgm:pt modelId="{D664B4F2-331D-4943-AE16-A31896AC10DA}" type="pres">
      <dgm:prSet presAssocID="{EAC425D3-207A-4DA3-9757-2726EBA40402}" presName="tx1" presStyleLbl="revTx" presStyleIdx="0" presStyleCnt="4"/>
      <dgm:spPr/>
    </dgm:pt>
    <dgm:pt modelId="{F72785B5-901E-42AC-BD5C-3379677318E0}" type="pres">
      <dgm:prSet presAssocID="{EAC425D3-207A-4DA3-9757-2726EBA40402}" presName="vert1" presStyleCnt="0"/>
      <dgm:spPr/>
    </dgm:pt>
    <dgm:pt modelId="{3A83EA11-9D03-420E-8564-0F05E7F62472}" type="pres">
      <dgm:prSet presAssocID="{C1836886-0A6B-446C-BC75-A92B59F2C07F}" presName="thickLine" presStyleLbl="alignNode1" presStyleIdx="1" presStyleCnt="4"/>
      <dgm:spPr/>
    </dgm:pt>
    <dgm:pt modelId="{7A9560DC-4BA5-469E-A6AA-E2861C7B42C7}" type="pres">
      <dgm:prSet presAssocID="{C1836886-0A6B-446C-BC75-A92B59F2C07F}" presName="horz1" presStyleCnt="0"/>
      <dgm:spPr/>
    </dgm:pt>
    <dgm:pt modelId="{B7192E20-5C7D-4E14-87A9-F32A0E225AC0}" type="pres">
      <dgm:prSet presAssocID="{C1836886-0A6B-446C-BC75-A92B59F2C07F}" presName="tx1" presStyleLbl="revTx" presStyleIdx="1" presStyleCnt="4"/>
      <dgm:spPr/>
    </dgm:pt>
    <dgm:pt modelId="{BADDF911-C646-4101-8163-C739540CBEC5}" type="pres">
      <dgm:prSet presAssocID="{C1836886-0A6B-446C-BC75-A92B59F2C07F}" presName="vert1" presStyleCnt="0"/>
      <dgm:spPr/>
    </dgm:pt>
    <dgm:pt modelId="{FD9A6607-E260-4D15-ACD3-A046AEBACF3E}" type="pres">
      <dgm:prSet presAssocID="{84EC906C-6F40-4FC5-B58E-F3C00D815E8B}" presName="thickLine" presStyleLbl="alignNode1" presStyleIdx="2" presStyleCnt="4"/>
      <dgm:spPr/>
    </dgm:pt>
    <dgm:pt modelId="{079CE317-A741-4D71-B84D-9107FD157854}" type="pres">
      <dgm:prSet presAssocID="{84EC906C-6F40-4FC5-B58E-F3C00D815E8B}" presName="horz1" presStyleCnt="0"/>
      <dgm:spPr/>
    </dgm:pt>
    <dgm:pt modelId="{5A4994C1-166B-4E75-BE1C-EB9547158893}" type="pres">
      <dgm:prSet presAssocID="{84EC906C-6F40-4FC5-B58E-F3C00D815E8B}" presName="tx1" presStyleLbl="revTx" presStyleIdx="2" presStyleCnt="4"/>
      <dgm:spPr/>
    </dgm:pt>
    <dgm:pt modelId="{A3F08C38-DBD5-48F7-ADCA-9F8F4F6C0752}" type="pres">
      <dgm:prSet presAssocID="{84EC906C-6F40-4FC5-B58E-F3C00D815E8B}" presName="vert1" presStyleCnt="0"/>
      <dgm:spPr/>
    </dgm:pt>
    <dgm:pt modelId="{4814B370-F149-4B2D-BA10-EF902B3536E3}" type="pres">
      <dgm:prSet presAssocID="{CD0D65BE-6529-4522-9F96-65C7F6EAA083}" presName="thickLine" presStyleLbl="alignNode1" presStyleIdx="3" presStyleCnt="4"/>
      <dgm:spPr/>
    </dgm:pt>
    <dgm:pt modelId="{3B1E590D-96F2-4455-92BE-A8E45486DF30}" type="pres">
      <dgm:prSet presAssocID="{CD0D65BE-6529-4522-9F96-65C7F6EAA083}" presName="horz1" presStyleCnt="0"/>
      <dgm:spPr/>
    </dgm:pt>
    <dgm:pt modelId="{C4D070CF-794F-4E47-A4CA-EFA95FCDA0DB}" type="pres">
      <dgm:prSet presAssocID="{CD0D65BE-6529-4522-9F96-65C7F6EAA083}" presName="tx1" presStyleLbl="revTx" presStyleIdx="3" presStyleCnt="4"/>
      <dgm:spPr/>
    </dgm:pt>
    <dgm:pt modelId="{534D8466-2D4D-45DE-B157-6A464263B274}" type="pres">
      <dgm:prSet presAssocID="{CD0D65BE-6529-4522-9F96-65C7F6EAA083}" presName="vert1" presStyleCnt="0"/>
      <dgm:spPr/>
    </dgm:pt>
  </dgm:ptLst>
  <dgm:cxnLst>
    <dgm:cxn modelId="{636DA107-0500-4246-B0E5-129D2986EF53}" type="presOf" srcId="{CD0D65BE-6529-4522-9F96-65C7F6EAA083}" destId="{C4D070CF-794F-4E47-A4CA-EFA95FCDA0DB}" srcOrd="0" destOrd="0" presId="urn:microsoft.com/office/officeart/2008/layout/LinedList"/>
    <dgm:cxn modelId="{8E65D712-B569-4C1E-AC29-8F31A24F4B40}" srcId="{08046A1B-FF90-46E5-ADB5-B3597A248606}" destId="{84EC906C-6F40-4FC5-B58E-F3C00D815E8B}" srcOrd="2" destOrd="0" parTransId="{AE54D429-AAFE-4AF6-A03B-B669A68BF3D0}" sibTransId="{33A7C5B6-3A6A-4828-B317-183C9237A529}"/>
    <dgm:cxn modelId="{8B4E3924-ADE8-4819-B288-5700D9E45241}" type="presOf" srcId="{08046A1B-FF90-46E5-ADB5-B3597A248606}" destId="{B5C32A66-61A9-4D5C-8FA3-5779A4AE26BE}" srcOrd="0" destOrd="0" presId="urn:microsoft.com/office/officeart/2008/layout/LinedList"/>
    <dgm:cxn modelId="{270FE838-4228-48F5-A6F2-179C4F036F0E}" type="presOf" srcId="{EAC425D3-207A-4DA3-9757-2726EBA40402}" destId="{D664B4F2-331D-4943-AE16-A31896AC10DA}" srcOrd="0" destOrd="0" presId="urn:microsoft.com/office/officeart/2008/layout/LinedList"/>
    <dgm:cxn modelId="{9B2A3D3F-4C18-4ED4-BE8E-4D9A2B0B4622}" srcId="{08046A1B-FF90-46E5-ADB5-B3597A248606}" destId="{EAC425D3-207A-4DA3-9757-2726EBA40402}" srcOrd="0" destOrd="0" parTransId="{09D63FED-272C-4DC6-B088-A3EE093F5B03}" sibTransId="{90ED7660-8046-408D-875D-9244B25A6247}"/>
    <dgm:cxn modelId="{970BC444-EEE2-41F5-8537-A09BA20845B4}" type="presOf" srcId="{C1836886-0A6B-446C-BC75-A92B59F2C07F}" destId="{B7192E20-5C7D-4E14-87A9-F32A0E225AC0}" srcOrd="0" destOrd="0" presId="urn:microsoft.com/office/officeart/2008/layout/LinedList"/>
    <dgm:cxn modelId="{B22F7376-AB75-44A7-A07D-D1340F80F586}" type="presOf" srcId="{84EC906C-6F40-4FC5-B58E-F3C00D815E8B}" destId="{5A4994C1-166B-4E75-BE1C-EB9547158893}" srcOrd="0" destOrd="0" presId="urn:microsoft.com/office/officeart/2008/layout/LinedList"/>
    <dgm:cxn modelId="{7E3D75B7-4B26-4E7D-B12B-D310819D0BA5}" srcId="{08046A1B-FF90-46E5-ADB5-B3597A248606}" destId="{C1836886-0A6B-446C-BC75-A92B59F2C07F}" srcOrd="1" destOrd="0" parTransId="{9F2EE9B0-E29B-40C1-80AC-EF8FB50C25F2}" sibTransId="{8A2059F1-6B36-4992-96CD-807D8C1BB175}"/>
    <dgm:cxn modelId="{7AB86AF9-D0B4-4C90-B01A-9D44517F7C12}" srcId="{08046A1B-FF90-46E5-ADB5-B3597A248606}" destId="{CD0D65BE-6529-4522-9F96-65C7F6EAA083}" srcOrd="3" destOrd="0" parTransId="{B27451A6-3570-4C49-B2DF-C1ED02646D6C}" sibTransId="{376825E2-A586-4B5B-B56D-AF0250ADEB0A}"/>
    <dgm:cxn modelId="{9F3D89DB-D37F-473E-BEAE-3D37C40144A3}" type="presParOf" srcId="{B5C32A66-61A9-4D5C-8FA3-5779A4AE26BE}" destId="{9D31E00C-43E1-4492-9246-9A75BC57CDA4}" srcOrd="0" destOrd="0" presId="urn:microsoft.com/office/officeart/2008/layout/LinedList"/>
    <dgm:cxn modelId="{64250622-0E0B-4043-A96F-BFE8A558EC23}" type="presParOf" srcId="{B5C32A66-61A9-4D5C-8FA3-5779A4AE26BE}" destId="{460EEA99-2CF9-45AC-A721-16E00FA2BBB2}" srcOrd="1" destOrd="0" presId="urn:microsoft.com/office/officeart/2008/layout/LinedList"/>
    <dgm:cxn modelId="{8248323B-07D8-4E59-9119-F311F6173047}" type="presParOf" srcId="{460EEA99-2CF9-45AC-A721-16E00FA2BBB2}" destId="{D664B4F2-331D-4943-AE16-A31896AC10DA}" srcOrd="0" destOrd="0" presId="urn:microsoft.com/office/officeart/2008/layout/LinedList"/>
    <dgm:cxn modelId="{234DE45B-47CA-4D9F-8221-A93D4D030E0C}" type="presParOf" srcId="{460EEA99-2CF9-45AC-A721-16E00FA2BBB2}" destId="{F72785B5-901E-42AC-BD5C-3379677318E0}" srcOrd="1" destOrd="0" presId="urn:microsoft.com/office/officeart/2008/layout/LinedList"/>
    <dgm:cxn modelId="{727B733A-1A3C-4024-98BA-AC31C9BCCDBA}" type="presParOf" srcId="{B5C32A66-61A9-4D5C-8FA3-5779A4AE26BE}" destId="{3A83EA11-9D03-420E-8564-0F05E7F62472}" srcOrd="2" destOrd="0" presId="urn:microsoft.com/office/officeart/2008/layout/LinedList"/>
    <dgm:cxn modelId="{C7C1D160-2D0B-49A1-9F26-03AF5251EE94}" type="presParOf" srcId="{B5C32A66-61A9-4D5C-8FA3-5779A4AE26BE}" destId="{7A9560DC-4BA5-469E-A6AA-E2861C7B42C7}" srcOrd="3" destOrd="0" presId="urn:microsoft.com/office/officeart/2008/layout/LinedList"/>
    <dgm:cxn modelId="{1D4F740C-117C-44E8-AD02-21389927DB12}" type="presParOf" srcId="{7A9560DC-4BA5-469E-A6AA-E2861C7B42C7}" destId="{B7192E20-5C7D-4E14-87A9-F32A0E225AC0}" srcOrd="0" destOrd="0" presId="urn:microsoft.com/office/officeart/2008/layout/LinedList"/>
    <dgm:cxn modelId="{E628D9F4-D0A4-4F1F-B404-14CEFE6B7D9B}" type="presParOf" srcId="{7A9560DC-4BA5-469E-A6AA-E2861C7B42C7}" destId="{BADDF911-C646-4101-8163-C739540CBEC5}" srcOrd="1" destOrd="0" presId="urn:microsoft.com/office/officeart/2008/layout/LinedList"/>
    <dgm:cxn modelId="{0EA784EF-0DD2-46AB-A637-50CC72242206}" type="presParOf" srcId="{B5C32A66-61A9-4D5C-8FA3-5779A4AE26BE}" destId="{FD9A6607-E260-4D15-ACD3-A046AEBACF3E}" srcOrd="4" destOrd="0" presId="urn:microsoft.com/office/officeart/2008/layout/LinedList"/>
    <dgm:cxn modelId="{8951FA1F-85D5-4B94-A1F8-C29BD674F925}" type="presParOf" srcId="{B5C32A66-61A9-4D5C-8FA3-5779A4AE26BE}" destId="{079CE317-A741-4D71-B84D-9107FD157854}" srcOrd="5" destOrd="0" presId="urn:microsoft.com/office/officeart/2008/layout/LinedList"/>
    <dgm:cxn modelId="{00867E31-FC88-40A1-AAF9-DFEFFF21B3A1}" type="presParOf" srcId="{079CE317-A741-4D71-B84D-9107FD157854}" destId="{5A4994C1-166B-4E75-BE1C-EB9547158893}" srcOrd="0" destOrd="0" presId="urn:microsoft.com/office/officeart/2008/layout/LinedList"/>
    <dgm:cxn modelId="{0770A295-471E-48C9-BB64-53D8CDBF18CD}" type="presParOf" srcId="{079CE317-A741-4D71-B84D-9107FD157854}" destId="{A3F08C38-DBD5-48F7-ADCA-9F8F4F6C0752}" srcOrd="1" destOrd="0" presId="urn:microsoft.com/office/officeart/2008/layout/LinedList"/>
    <dgm:cxn modelId="{85263924-62C7-471B-B5DB-02BF1E2D20E7}" type="presParOf" srcId="{B5C32A66-61A9-4D5C-8FA3-5779A4AE26BE}" destId="{4814B370-F149-4B2D-BA10-EF902B3536E3}" srcOrd="6" destOrd="0" presId="urn:microsoft.com/office/officeart/2008/layout/LinedList"/>
    <dgm:cxn modelId="{C9E13AE1-666B-4661-A16C-A60F8B85F74C}" type="presParOf" srcId="{B5C32A66-61A9-4D5C-8FA3-5779A4AE26BE}" destId="{3B1E590D-96F2-4455-92BE-A8E45486DF30}" srcOrd="7" destOrd="0" presId="urn:microsoft.com/office/officeart/2008/layout/LinedList"/>
    <dgm:cxn modelId="{A750C1E9-7E6D-4DA0-AE7F-627201D3B272}" type="presParOf" srcId="{3B1E590D-96F2-4455-92BE-A8E45486DF30}" destId="{C4D070CF-794F-4E47-A4CA-EFA95FCDA0DB}" srcOrd="0" destOrd="0" presId="urn:microsoft.com/office/officeart/2008/layout/LinedList"/>
    <dgm:cxn modelId="{0E91E636-F413-44C5-9575-FACD0D5614C0}" type="presParOf" srcId="{3B1E590D-96F2-4455-92BE-A8E45486DF30}" destId="{534D8466-2D4D-45DE-B157-6A464263B274}" srcOrd="1" destOrd="0" presId="urn:microsoft.com/office/officeart/2008/layout/Lin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708906AA-460D-4F0F-9508-DBA087F27487}" type="doc">
      <dgm:prSet loTypeId="urn:microsoft.com/office/officeart/2005/8/layout/chevron1" loCatId="Inbox" qsTypeId="urn:microsoft.com/office/officeart/2005/8/quickstyle/simple2" qsCatId="simple" csTypeId="urn:microsoft.com/office/officeart/2005/8/colors/accent3_2" csCatId="accent3"/>
      <dgm:spPr/>
      <dgm:t>
        <a:bodyPr/>
        <a:lstStyle/>
        <a:p>
          <a:endParaRPr lang="en-US"/>
        </a:p>
      </dgm:t>
    </dgm:pt>
    <dgm:pt modelId="{5B778266-693E-42E0-8F9E-3287266AEC82}">
      <dgm:prSet/>
      <dgm:spPr/>
      <dgm:t>
        <a:bodyPr/>
        <a:lstStyle/>
        <a:p>
          <a:r>
            <a:rPr lang="en-US" dirty="0"/>
            <a:t>Computation of economic depreciation without inflation</a:t>
          </a:r>
        </a:p>
      </dgm:t>
    </dgm:pt>
    <dgm:pt modelId="{BAF25EA6-D237-4D22-89B9-CE36CBE59A16}" type="parTrans" cxnId="{FA2B1FDE-B224-410F-B409-854077EFFF0B}">
      <dgm:prSet/>
      <dgm:spPr/>
      <dgm:t>
        <a:bodyPr/>
        <a:lstStyle/>
        <a:p>
          <a:endParaRPr lang="en-US"/>
        </a:p>
      </dgm:t>
    </dgm:pt>
    <dgm:pt modelId="{488E82F8-0758-412A-BE5C-40839EB536E0}" type="sibTrans" cxnId="{FA2B1FDE-B224-410F-B409-854077EFFF0B}">
      <dgm:prSet/>
      <dgm:spPr/>
      <dgm:t>
        <a:bodyPr/>
        <a:lstStyle/>
        <a:p>
          <a:endParaRPr lang="en-US"/>
        </a:p>
      </dgm:t>
    </dgm:pt>
    <dgm:pt modelId="{96E89280-8402-485C-8CB2-9032AA7D0503}">
      <dgm:prSet/>
      <dgm:spPr/>
      <dgm:t>
        <a:bodyPr/>
        <a:lstStyle/>
        <a:p>
          <a:r>
            <a:rPr lang="en-US" dirty="0"/>
            <a:t>Use PPMT function with the IRR as the cost of capital</a:t>
          </a:r>
        </a:p>
      </dgm:t>
    </dgm:pt>
    <dgm:pt modelId="{0CB9EED2-1C52-4AFF-8682-C1C94F1749BC}" type="parTrans" cxnId="{080B043D-9161-4E57-AE62-718D3F92DE20}">
      <dgm:prSet/>
      <dgm:spPr/>
      <dgm:t>
        <a:bodyPr/>
        <a:lstStyle/>
        <a:p>
          <a:endParaRPr lang="en-US"/>
        </a:p>
      </dgm:t>
    </dgm:pt>
    <dgm:pt modelId="{C4A3FF08-7F94-433B-8785-7BD77C3DF772}" type="sibTrans" cxnId="{080B043D-9161-4E57-AE62-718D3F92DE20}">
      <dgm:prSet/>
      <dgm:spPr/>
      <dgm:t>
        <a:bodyPr/>
        <a:lstStyle/>
        <a:p>
          <a:endParaRPr lang="en-US"/>
        </a:p>
      </dgm:t>
    </dgm:pt>
    <dgm:pt modelId="{1FF65ECC-58DA-4F2F-B20F-D7C910F3AC7E}">
      <dgm:prSet/>
      <dgm:spPr/>
      <dgm:t>
        <a:bodyPr/>
        <a:lstStyle/>
        <a:p>
          <a:r>
            <a:rPr lang="en-US" dirty="0"/>
            <a:t>Computation of economic depreciation with inflation</a:t>
          </a:r>
        </a:p>
      </dgm:t>
    </dgm:pt>
    <dgm:pt modelId="{A1621422-97C6-4040-A3A2-F1D9D503F922}" type="parTrans" cxnId="{EC15AA8F-BC4A-446B-8C70-FF327954538B}">
      <dgm:prSet/>
      <dgm:spPr/>
      <dgm:t>
        <a:bodyPr/>
        <a:lstStyle/>
        <a:p>
          <a:endParaRPr lang="en-US"/>
        </a:p>
      </dgm:t>
    </dgm:pt>
    <dgm:pt modelId="{C55EE079-9DA9-406C-97B7-10E5ECC01688}" type="sibTrans" cxnId="{EC15AA8F-BC4A-446B-8C70-FF327954538B}">
      <dgm:prSet/>
      <dgm:spPr/>
      <dgm:t>
        <a:bodyPr/>
        <a:lstStyle/>
        <a:p>
          <a:endParaRPr lang="en-US"/>
        </a:p>
      </dgm:t>
    </dgm:pt>
    <dgm:pt modelId="{62A89C72-3786-406A-A22B-3454D0D1A2E5}">
      <dgm:prSet/>
      <dgm:spPr/>
      <dgm:t>
        <a:bodyPr/>
        <a:lstStyle/>
        <a:p>
          <a:r>
            <a:rPr lang="en-US" dirty="0"/>
            <a:t>Use of PMT in period of investment and then inflate.</a:t>
          </a:r>
        </a:p>
      </dgm:t>
    </dgm:pt>
    <dgm:pt modelId="{465D9C9F-C695-48BE-B209-86017CDD0F0D}" type="parTrans" cxnId="{63E0B4B7-24A9-4F45-A0A6-179D2FC839AC}">
      <dgm:prSet/>
      <dgm:spPr/>
      <dgm:t>
        <a:bodyPr/>
        <a:lstStyle/>
        <a:p>
          <a:endParaRPr lang="en-US"/>
        </a:p>
      </dgm:t>
    </dgm:pt>
    <dgm:pt modelId="{DD8E2EBB-00C3-4C2C-B435-BE356C69CCF1}" type="sibTrans" cxnId="{63E0B4B7-24A9-4F45-A0A6-179D2FC839AC}">
      <dgm:prSet/>
      <dgm:spPr/>
      <dgm:t>
        <a:bodyPr/>
        <a:lstStyle/>
        <a:p>
          <a:endParaRPr lang="en-US"/>
        </a:p>
      </dgm:t>
    </dgm:pt>
    <dgm:pt modelId="{3EA77F68-A6C0-4195-80C9-7360125D1F17}" type="pres">
      <dgm:prSet presAssocID="{708906AA-460D-4F0F-9508-DBA087F27487}" presName="Name0" presStyleCnt="0">
        <dgm:presLayoutVars>
          <dgm:dir/>
          <dgm:animLvl val="lvl"/>
          <dgm:resizeHandles val="exact"/>
        </dgm:presLayoutVars>
      </dgm:prSet>
      <dgm:spPr/>
    </dgm:pt>
    <dgm:pt modelId="{A416DF36-0E80-4141-8319-9C66460657DB}" type="pres">
      <dgm:prSet presAssocID="{5B778266-693E-42E0-8F9E-3287266AEC82}" presName="composite" presStyleCnt="0"/>
      <dgm:spPr/>
    </dgm:pt>
    <dgm:pt modelId="{5AC9BD9C-5FBA-4BCD-A17B-770E40F96873}" type="pres">
      <dgm:prSet presAssocID="{5B778266-693E-42E0-8F9E-3287266AEC82}" presName="parTx" presStyleLbl="node1" presStyleIdx="0" presStyleCnt="2">
        <dgm:presLayoutVars>
          <dgm:chMax val="0"/>
          <dgm:chPref val="0"/>
          <dgm:bulletEnabled val="1"/>
        </dgm:presLayoutVars>
      </dgm:prSet>
      <dgm:spPr/>
    </dgm:pt>
    <dgm:pt modelId="{3DD732BE-28E7-4F6A-998C-33B8B67D6C17}" type="pres">
      <dgm:prSet presAssocID="{5B778266-693E-42E0-8F9E-3287266AEC82}" presName="desTx" presStyleLbl="revTx" presStyleIdx="0" presStyleCnt="2">
        <dgm:presLayoutVars>
          <dgm:bulletEnabled val="1"/>
        </dgm:presLayoutVars>
      </dgm:prSet>
      <dgm:spPr/>
    </dgm:pt>
    <dgm:pt modelId="{391020FD-B96A-4D17-A411-6333DC370B98}" type="pres">
      <dgm:prSet presAssocID="{488E82F8-0758-412A-BE5C-40839EB536E0}" presName="space" presStyleCnt="0"/>
      <dgm:spPr/>
    </dgm:pt>
    <dgm:pt modelId="{E5ED44F3-EDE8-4D2E-B4E4-6E419C90C0B3}" type="pres">
      <dgm:prSet presAssocID="{1FF65ECC-58DA-4F2F-B20F-D7C910F3AC7E}" presName="composite" presStyleCnt="0"/>
      <dgm:spPr/>
    </dgm:pt>
    <dgm:pt modelId="{D5BECE7B-7B33-4EEB-AB66-6152EA3EA977}" type="pres">
      <dgm:prSet presAssocID="{1FF65ECC-58DA-4F2F-B20F-D7C910F3AC7E}" presName="parTx" presStyleLbl="node1" presStyleIdx="1" presStyleCnt="2">
        <dgm:presLayoutVars>
          <dgm:chMax val="0"/>
          <dgm:chPref val="0"/>
          <dgm:bulletEnabled val="1"/>
        </dgm:presLayoutVars>
      </dgm:prSet>
      <dgm:spPr/>
    </dgm:pt>
    <dgm:pt modelId="{7A3CF512-6D39-454A-AABD-0C1AA7034174}" type="pres">
      <dgm:prSet presAssocID="{1FF65ECC-58DA-4F2F-B20F-D7C910F3AC7E}" presName="desTx" presStyleLbl="revTx" presStyleIdx="1" presStyleCnt="2">
        <dgm:presLayoutVars>
          <dgm:bulletEnabled val="1"/>
        </dgm:presLayoutVars>
      </dgm:prSet>
      <dgm:spPr/>
    </dgm:pt>
  </dgm:ptLst>
  <dgm:cxnLst>
    <dgm:cxn modelId="{080B043D-9161-4E57-AE62-718D3F92DE20}" srcId="{5B778266-693E-42E0-8F9E-3287266AEC82}" destId="{96E89280-8402-485C-8CB2-9032AA7D0503}" srcOrd="0" destOrd="0" parTransId="{0CB9EED2-1C52-4AFF-8682-C1C94F1749BC}" sibTransId="{C4A3FF08-7F94-433B-8785-7BD77C3DF772}"/>
    <dgm:cxn modelId="{7047497E-8330-4E55-A1A6-02619C23B13A}" type="presOf" srcId="{708906AA-460D-4F0F-9508-DBA087F27487}" destId="{3EA77F68-A6C0-4195-80C9-7360125D1F17}" srcOrd="0" destOrd="0" presId="urn:microsoft.com/office/officeart/2005/8/layout/chevron1"/>
    <dgm:cxn modelId="{46EAA47F-614F-41B1-9FF8-BE4EE1F485DD}" type="presOf" srcId="{96E89280-8402-485C-8CB2-9032AA7D0503}" destId="{3DD732BE-28E7-4F6A-998C-33B8B67D6C17}" srcOrd="0" destOrd="0" presId="urn:microsoft.com/office/officeart/2005/8/layout/chevron1"/>
    <dgm:cxn modelId="{EC15AA8F-BC4A-446B-8C70-FF327954538B}" srcId="{708906AA-460D-4F0F-9508-DBA087F27487}" destId="{1FF65ECC-58DA-4F2F-B20F-D7C910F3AC7E}" srcOrd="1" destOrd="0" parTransId="{A1621422-97C6-4040-A3A2-F1D9D503F922}" sibTransId="{C55EE079-9DA9-406C-97B7-10E5ECC01688}"/>
    <dgm:cxn modelId="{05041BAA-FEE9-465E-BC5C-36B67E10A118}" type="presOf" srcId="{1FF65ECC-58DA-4F2F-B20F-D7C910F3AC7E}" destId="{D5BECE7B-7B33-4EEB-AB66-6152EA3EA977}" srcOrd="0" destOrd="0" presId="urn:microsoft.com/office/officeart/2005/8/layout/chevron1"/>
    <dgm:cxn modelId="{63E0B4B7-24A9-4F45-A0A6-179D2FC839AC}" srcId="{1FF65ECC-58DA-4F2F-B20F-D7C910F3AC7E}" destId="{62A89C72-3786-406A-A22B-3454D0D1A2E5}" srcOrd="0" destOrd="0" parTransId="{465D9C9F-C695-48BE-B209-86017CDD0F0D}" sibTransId="{DD8E2EBB-00C3-4C2C-B435-BE356C69CCF1}"/>
    <dgm:cxn modelId="{9B62DAB9-7E3F-474F-91BD-1A85D46BDB16}" type="presOf" srcId="{62A89C72-3786-406A-A22B-3454D0D1A2E5}" destId="{7A3CF512-6D39-454A-AABD-0C1AA7034174}" srcOrd="0" destOrd="0" presId="urn:microsoft.com/office/officeart/2005/8/layout/chevron1"/>
    <dgm:cxn modelId="{FA2B1FDE-B224-410F-B409-854077EFFF0B}" srcId="{708906AA-460D-4F0F-9508-DBA087F27487}" destId="{5B778266-693E-42E0-8F9E-3287266AEC82}" srcOrd="0" destOrd="0" parTransId="{BAF25EA6-D237-4D22-89B9-CE36CBE59A16}" sibTransId="{488E82F8-0758-412A-BE5C-40839EB536E0}"/>
    <dgm:cxn modelId="{643D64ED-1FB4-4C3A-881D-C052E9FC73F4}" type="presOf" srcId="{5B778266-693E-42E0-8F9E-3287266AEC82}" destId="{5AC9BD9C-5FBA-4BCD-A17B-770E40F96873}" srcOrd="0" destOrd="0" presId="urn:microsoft.com/office/officeart/2005/8/layout/chevron1"/>
    <dgm:cxn modelId="{D36EBFC3-21BB-40F8-9B9F-2BD76AC9E90B}" type="presParOf" srcId="{3EA77F68-A6C0-4195-80C9-7360125D1F17}" destId="{A416DF36-0E80-4141-8319-9C66460657DB}" srcOrd="0" destOrd="0" presId="urn:microsoft.com/office/officeart/2005/8/layout/chevron1"/>
    <dgm:cxn modelId="{714CE80F-A954-429A-8DAC-1405C70D56D7}" type="presParOf" srcId="{A416DF36-0E80-4141-8319-9C66460657DB}" destId="{5AC9BD9C-5FBA-4BCD-A17B-770E40F96873}" srcOrd="0" destOrd="0" presId="urn:microsoft.com/office/officeart/2005/8/layout/chevron1"/>
    <dgm:cxn modelId="{2D161183-D560-450E-8A20-327BEF14FCB0}" type="presParOf" srcId="{A416DF36-0E80-4141-8319-9C66460657DB}" destId="{3DD732BE-28E7-4F6A-998C-33B8B67D6C17}" srcOrd="1" destOrd="0" presId="urn:microsoft.com/office/officeart/2005/8/layout/chevron1"/>
    <dgm:cxn modelId="{1D2B0A5F-CA45-4605-8B09-845E3D86BB99}" type="presParOf" srcId="{3EA77F68-A6C0-4195-80C9-7360125D1F17}" destId="{391020FD-B96A-4D17-A411-6333DC370B98}" srcOrd="1" destOrd="0" presId="urn:microsoft.com/office/officeart/2005/8/layout/chevron1"/>
    <dgm:cxn modelId="{46A4BBFA-61BC-418F-BDD9-33C9E835BF63}" type="presParOf" srcId="{3EA77F68-A6C0-4195-80C9-7360125D1F17}" destId="{E5ED44F3-EDE8-4D2E-B4E4-6E419C90C0B3}" srcOrd="2" destOrd="0" presId="urn:microsoft.com/office/officeart/2005/8/layout/chevron1"/>
    <dgm:cxn modelId="{C8CB7367-A375-40FF-B102-D3D497C9BE5C}" type="presParOf" srcId="{E5ED44F3-EDE8-4D2E-B4E4-6E419C90C0B3}" destId="{D5BECE7B-7B33-4EEB-AB66-6152EA3EA977}" srcOrd="0" destOrd="0" presId="urn:microsoft.com/office/officeart/2005/8/layout/chevron1"/>
    <dgm:cxn modelId="{E8ED77E8-E3DC-4FDA-9CE7-BFF80BAF169B}" type="presParOf" srcId="{E5ED44F3-EDE8-4D2E-B4E4-6E419C90C0B3}" destId="{7A3CF512-6D39-454A-AABD-0C1AA7034174}" srcOrd="1" destOrd="0" presId="urn:microsoft.com/office/officeart/2005/8/layout/chevron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C05DE61-23C3-448D-89FF-FCFC84112D80}">
      <dsp:nvSpPr>
        <dsp:cNvPr id="0" name=""/>
        <dsp:cNvSpPr/>
      </dsp:nvSpPr>
      <dsp:spPr>
        <a:xfrm rot="5400000">
          <a:off x="2109992" y="-145479"/>
          <a:ext cx="2174434" cy="3009138"/>
        </a:xfrm>
        <a:prstGeom prst="round2Same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68580" tIns="34290" rIns="68580" bIns="34290" numCol="1" spcCol="1270" anchor="ctr" anchorCtr="0">
          <a:noAutofit/>
        </a:bodyPr>
        <a:lstStyle/>
        <a:p>
          <a:pPr marL="171450" lvl="1" indent="-171450" algn="l" defTabSz="800100">
            <a:lnSpc>
              <a:spcPct val="90000"/>
            </a:lnSpc>
            <a:spcBef>
              <a:spcPct val="0"/>
            </a:spcBef>
            <a:spcAft>
              <a:spcPct val="15000"/>
            </a:spcAft>
            <a:buChar char="•"/>
          </a:pPr>
          <a:r>
            <a:rPr lang="en-US" sz="1800" kern="1200" dirty="0"/>
            <a:t>Shift, CNTL, R to copy to the RIGHT</a:t>
          </a:r>
        </a:p>
        <a:p>
          <a:pPr marL="171450" lvl="1" indent="-171450" algn="l" defTabSz="800100">
            <a:lnSpc>
              <a:spcPct val="90000"/>
            </a:lnSpc>
            <a:spcBef>
              <a:spcPct val="0"/>
            </a:spcBef>
            <a:spcAft>
              <a:spcPct val="15000"/>
            </a:spcAft>
            <a:buChar char="•"/>
          </a:pPr>
          <a:r>
            <a:rPr lang="en-US" sz="1800" kern="1200" dirty="0"/>
            <a:t>CNTL, ALT, C to colour and format</a:t>
          </a:r>
        </a:p>
        <a:p>
          <a:pPr marL="171450" lvl="1" indent="-171450" algn="l" defTabSz="800100">
            <a:lnSpc>
              <a:spcPct val="90000"/>
            </a:lnSpc>
            <a:spcBef>
              <a:spcPct val="0"/>
            </a:spcBef>
            <a:spcAft>
              <a:spcPct val="15000"/>
            </a:spcAft>
            <a:buChar char="•"/>
          </a:pPr>
          <a:r>
            <a:rPr lang="en-US" sz="1800" kern="1200" dirty="0"/>
            <a:t>Must Enable Macros</a:t>
          </a:r>
        </a:p>
        <a:p>
          <a:pPr marL="171450" lvl="1" indent="-171450" algn="l" defTabSz="800100">
            <a:lnSpc>
              <a:spcPct val="90000"/>
            </a:lnSpc>
            <a:spcBef>
              <a:spcPct val="0"/>
            </a:spcBef>
            <a:spcAft>
              <a:spcPct val="15000"/>
            </a:spcAft>
            <a:buChar char="•"/>
          </a:pPr>
          <a:r>
            <a:rPr lang="en-US" sz="1800" kern="1200" dirty="0"/>
            <a:t>Should say CNTL,ALT,C on the bottom of excel</a:t>
          </a:r>
        </a:p>
      </dsp:txBody>
      <dsp:txXfrm rot="-5400000">
        <a:off x="1692641" y="378019"/>
        <a:ext cx="2902991" cy="1962140"/>
      </dsp:txXfrm>
    </dsp:sp>
    <dsp:sp modelId="{EA3D6CEA-E929-4025-8CDB-CE6DA9C0FDE3}">
      <dsp:nvSpPr>
        <dsp:cNvPr id="0" name=""/>
        <dsp:cNvSpPr/>
      </dsp:nvSpPr>
      <dsp:spPr>
        <a:xfrm>
          <a:off x="0" y="68"/>
          <a:ext cx="1692640" cy="2718043"/>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60960" rIns="121920" bIns="60960" numCol="1" spcCol="1270" anchor="ctr" anchorCtr="0">
          <a:noAutofit/>
        </a:bodyPr>
        <a:lstStyle/>
        <a:p>
          <a:pPr marL="0" lvl="0" indent="0" algn="ctr" defTabSz="1422400">
            <a:lnSpc>
              <a:spcPct val="90000"/>
            </a:lnSpc>
            <a:spcBef>
              <a:spcPct val="0"/>
            </a:spcBef>
            <a:spcAft>
              <a:spcPct val="35000"/>
            </a:spcAft>
            <a:buNone/>
          </a:pPr>
          <a:r>
            <a:rPr lang="en-US" sz="3200" kern="1200" dirty="0"/>
            <a:t>Generic Macros</a:t>
          </a:r>
        </a:p>
      </dsp:txBody>
      <dsp:txXfrm>
        <a:off x="82628" y="82696"/>
        <a:ext cx="1527384" cy="2552787"/>
      </dsp:txXfrm>
    </dsp:sp>
    <dsp:sp modelId="{2C8EE795-C619-4378-A347-C08790617653}">
      <dsp:nvSpPr>
        <dsp:cNvPr id="0" name=""/>
        <dsp:cNvSpPr/>
      </dsp:nvSpPr>
      <dsp:spPr>
        <a:xfrm rot="5400000">
          <a:off x="2109992" y="2708466"/>
          <a:ext cx="2174434" cy="3009138"/>
        </a:xfrm>
        <a:prstGeom prst="round2Same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68580" tIns="34290" rIns="68580" bIns="34290" numCol="1" spcCol="1270" anchor="ctr" anchorCtr="0">
          <a:noAutofit/>
        </a:bodyPr>
        <a:lstStyle/>
        <a:p>
          <a:pPr marL="171450" lvl="1" indent="-171450" algn="l" defTabSz="800100">
            <a:lnSpc>
              <a:spcPct val="90000"/>
            </a:lnSpc>
            <a:spcBef>
              <a:spcPct val="0"/>
            </a:spcBef>
            <a:spcAft>
              <a:spcPct val="15000"/>
            </a:spcAft>
            <a:buChar char="•"/>
          </a:pPr>
          <a:r>
            <a:rPr lang="en-US" sz="1800" kern="1200" dirty="0"/>
            <a:t>Should say SHIFT, CNTL, A on the bottom</a:t>
          </a:r>
        </a:p>
        <a:p>
          <a:pPr marL="171450" lvl="1" indent="-171450" algn="l" defTabSz="800100">
            <a:lnSpc>
              <a:spcPct val="90000"/>
            </a:lnSpc>
            <a:spcBef>
              <a:spcPct val="0"/>
            </a:spcBef>
            <a:spcAft>
              <a:spcPct val="15000"/>
            </a:spcAft>
            <a:buChar char="•"/>
          </a:pPr>
          <a:r>
            <a:rPr lang="en-US" sz="1800" kern="1200" dirty="0"/>
            <a:t>Enable Macros</a:t>
          </a:r>
        </a:p>
        <a:p>
          <a:pPr marL="171450" lvl="1" indent="-171450" algn="l" defTabSz="800100">
            <a:lnSpc>
              <a:spcPct val="90000"/>
            </a:lnSpc>
            <a:spcBef>
              <a:spcPct val="0"/>
            </a:spcBef>
            <a:spcAft>
              <a:spcPct val="15000"/>
            </a:spcAft>
            <a:buChar char="•"/>
          </a:pPr>
          <a:r>
            <a:rPr lang="en-US" sz="1800" kern="1200" dirty="0"/>
            <a:t>Use Acrobat</a:t>
          </a:r>
        </a:p>
        <a:p>
          <a:pPr marL="171450" lvl="1" indent="-171450" algn="l" defTabSz="800100">
            <a:lnSpc>
              <a:spcPct val="90000"/>
            </a:lnSpc>
            <a:spcBef>
              <a:spcPct val="0"/>
            </a:spcBef>
            <a:spcAft>
              <a:spcPct val="15000"/>
            </a:spcAft>
            <a:buChar char="•"/>
          </a:pPr>
          <a:r>
            <a:rPr lang="en-US" sz="1800" kern="1200" dirty="0"/>
            <a:t>Use Google Chrome</a:t>
          </a:r>
        </a:p>
      </dsp:txBody>
      <dsp:txXfrm rot="-5400000">
        <a:off x="1692641" y="3231965"/>
        <a:ext cx="2902991" cy="1962140"/>
      </dsp:txXfrm>
    </dsp:sp>
    <dsp:sp modelId="{F4C7CB06-2256-4FE9-87E3-8BF93511E8E7}">
      <dsp:nvSpPr>
        <dsp:cNvPr id="0" name=""/>
        <dsp:cNvSpPr/>
      </dsp:nvSpPr>
      <dsp:spPr>
        <a:xfrm>
          <a:off x="0" y="2854013"/>
          <a:ext cx="1692640" cy="2718043"/>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60960" rIns="121920" bIns="60960" numCol="1" spcCol="1270" anchor="ctr" anchorCtr="0">
          <a:noAutofit/>
        </a:bodyPr>
        <a:lstStyle/>
        <a:p>
          <a:pPr marL="0" lvl="0" indent="0" algn="ctr" defTabSz="1422400">
            <a:lnSpc>
              <a:spcPct val="90000"/>
            </a:lnSpc>
            <a:spcBef>
              <a:spcPct val="0"/>
            </a:spcBef>
            <a:spcAft>
              <a:spcPct val="35000"/>
            </a:spcAft>
            <a:buNone/>
          </a:pPr>
          <a:r>
            <a:rPr lang="en-US" sz="3200" kern="1200" dirty="0"/>
            <a:t>Read PDF to Excel</a:t>
          </a:r>
        </a:p>
      </dsp:txBody>
      <dsp:txXfrm>
        <a:off x="82628" y="2936641"/>
        <a:ext cx="1527384" cy="2552787"/>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86B7099-9AFC-49F2-A0D3-972BF84C9E87}">
      <dsp:nvSpPr>
        <dsp:cNvPr id="0" name=""/>
        <dsp:cNvSpPr/>
      </dsp:nvSpPr>
      <dsp:spPr>
        <a:xfrm>
          <a:off x="0" y="0"/>
          <a:ext cx="7886700" cy="0"/>
        </a:xfrm>
        <a:prstGeom prst="line">
          <a:avLst/>
        </a:prstGeom>
        <a:gradFill rotWithShape="0">
          <a:gsLst>
            <a:gs pos="0">
              <a:schemeClr val="accent3">
                <a:hueOff val="0"/>
                <a:satOff val="0"/>
                <a:lumOff val="0"/>
                <a:alphaOff val="0"/>
                <a:satMod val="103000"/>
                <a:lumMod val="102000"/>
                <a:tint val="94000"/>
              </a:schemeClr>
            </a:gs>
            <a:gs pos="50000">
              <a:schemeClr val="accent3">
                <a:hueOff val="0"/>
                <a:satOff val="0"/>
                <a:lumOff val="0"/>
                <a:alphaOff val="0"/>
                <a:satMod val="110000"/>
                <a:lumMod val="100000"/>
                <a:shade val="100000"/>
              </a:schemeClr>
            </a:gs>
            <a:gs pos="100000">
              <a:schemeClr val="accent3">
                <a:hueOff val="0"/>
                <a:satOff val="0"/>
                <a:lumOff val="0"/>
                <a:alphaOff val="0"/>
                <a:lumMod val="99000"/>
                <a:satMod val="120000"/>
                <a:shade val="78000"/>
              </a:schemeClr>
            </a:gs>
          </a:gsLst>
          <a:lin ang="5400000" scaled="0"/>
        </a:gradFill>
        <a:ln w="6350" cap="flat" cmpd="sng" algn="ctr">
          <a:solidFill>
            <a:schemeClr val="accent3">
              <a:hueOff val="0"/>
              <a:satOff val="0"/>
              <a:lumOff val="0"/>
              <a:alphaOff val="0"/>
            </a:schemeClr>
          </a:solidFill>
          <a:prstDash val="solid"/>
          <a:miter lim="800000"/>
        </a:ln>
        <a:effectLst>
          <a:outerShdw blurRad="57150" dist="19050" dir="5400000" algn="ctr" rotWithShape="0">
            <a:srgbClr val="000000">
              <a:alpha val="63000"/>
            </a:srgbClr>
          </a:outerShdw>
        </a:effectLst>
      </dsp:spPr>
      <dsp:style>
        <a:lnRef idx="1">
          <a:scrgbClr r="0" g="0" b="0"/>
        </a:lnRef>
        <a:fillRef idx="3">
          <a:scrgbClr r="0" g="0" b="0"/>
        </a:fillRef>
        <a:effectRef idx="3">
          <a:scrgbClr r="0" g="0" b="0"/>
        </a:effectRef>
        <a:fontRef idx="minor">
          <a:schemeClr val="lt1"/>
        </a:fontRef>
      </dsp:style>
    </dsp:sp>
    <dsp:sp modelId="{4528D8D4-B703-4A57-946E-BD6ABCC4CEE9}">
      <dsp:nvSpPr>
        <dsp:cNvPr id="0" name=""/>
        <dsp:cNvSpPr/>
      </dsp:nvSpPr>
      <dsp:spPr>
        <a:xfrm>
          <a:off x="0" y="0"/>
          <a:ext cx="7886700" cy="103862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2870" tIns="102870" rIns="102870" bIns="102870" numCol="1" spcCol="1270" anchor="t" anchorCtr="0">
          <a:noAutofit/>
        </a:bodyPr>
        <a:lstStyle/>
        <a:p>
          <a:pPr marL="0" lvl="0" indent="0" algn="l" defTabSz="1200150">
            <a:lnSpc>
              <a:spcPct val="90000"/>
            </a:lnSpc>
            <a:spcBef>
              <a:spcPct val="0"/>
            </a:spcBef>
            <a:spcAft>
              <a:spcPct val="35000"/>
            </a:spcAft>
            <a:buNone/>
          </a:pPr>
          <a:r>
            <a:rPr lang="en-US" sz="2700" kern="1200" dirty="0"/>
            <a:t>Understanding of Projects and IRR that makes-up Corporate Return</a:t>
          </a:r>
        </a:p>
      </dsp:txBody>
      <dsp:txXfrm>
        <a:off x="0" y="0"/>
        <a:ext cx="7886700" cy="1038622"/>
      </dsp:txXfrm>
    </dsp:sp>
    <dsp:sp modelId="{9061B748-E783-4161-91BE-61620EA36A4D}">
      <dsp:nvSpPr>
        <dsp:cNvPr id="0" name=""/>
        <dsp:cNvSpPr/>
      </dsp:nvSpPr>
      <dsp:spPr>
        <a:xfrm>
          <a:off x="0" y="1038621"/>
          <a:ext cx="7886700" cy="0"/>
        </a:xfrm>
        <a:prstGeom prst="line">
          <a:avLst/>
        </a:prstGeom>
        <a:gradFill rotWithShape="0">
          <a:gsLst>
            <a:gs pos="0">
              <a:schemeClr val="accent3">
                <a:hueOff val="903533"/>
                <a:satOff val="33333"/>
                <a:lumOff val="-4902"/>
                <a:alphaOff val="0"/>
                <a:satMod val="103000"/>
                <a:lumMod val="102000"/>
                <a:tint val="94000"/>
              </a:schemeClr>
            </a:gs>
            <a:gs pos="50000">
              <a:schemeClr val="accent3">
                <a:hueOff val="903533"/>
                <a:satOff val="33333"/>
                <a:lumOff val="-4902"/>
                <a:alphaOff val="0"/>
                <a:satMod val="110000"/>
                <a:lumMod val="100000"/>
                <a:shade val="100000"/>
              </a:schemeClr>
            </a:gs>
            <a:gs pos="100000">
              <a:schemeClr val="accent3">
                <a:hueOff val="903533"/>
                <a:satOff val="33333"/>
                <a:lumOff val="-4902"/>
                <a:alphaOff val="0"/>
                <a:lumMod val="99000"/>
                <a:satMod val="120000"/>
                <a:shade val="78000"/>
              </a:schemeClr>
            </a:gs>
          </a:gsLst>
          <a:lin ang="5400000" scaled="0"/>
        </a:gradFill>
        <a:ln w="6350" cap="flat" cmpd="sng" algn="ctr">
          <a:solidFill>
            <a:schemeClr val="accent3">
              <a:hueOff val="903533"/>
              <a:satOff val="33333"/>
              <a:lumOff val="-4902"/>
              <a:alphaOff val="0"/>
            </a:schemeClr>
          </a:solidFill>
          <a:prstDash val="solid"/>
          <a:miter lim="800000"/>
        </a:ln>
        <a:effectLst>
          <a:outerShdw blurRad="57150" dist="19050" dir="5400000" algn="ctr" rotWithShape="0">
            <a:srgbClr val="000000">
              <a:alpha val="63000"/>
            </a:srgbClr>
          </a:outerShdw>
        </a:effectLst>
      </dsp:spPr>
      <dsp:style>
        <a:lnRef idx="1">
          <a:scrgbClr r="0" g="0" b="0"/>
        </a:lnRef>
        <a:fillRef idx="3">
          <a:scrgbClr r="0" g="0" b="0"/>
        </a:fillRef>
        <a:effectRef idx="3">
          <a:scrgbClr r="0" g="0" b="0"/>
        </a:effectRef>
        <a:fontRef idx="minor">
          <a:schemeClr val="lt1"/>
        </a:fontRef>
      </dsp:style>
    </dsp:sp>
    <dsp:sp modelId="{4ACC2411-F8D7-43B4-BF70-242440F38A56}">
      <dsp:nvSpPr>
        <dsp:cNvPr id="0" name=""/>
        <dsp:cNvSpPr/>
      </dsp:nvSpPr>
      <dsp:spPr>
        <a:xfrm>
          <a:off x="0" y="1038622"/>
          <a:ext cx="7886700" cy="103862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2870" tIns="102870" rIns="102870" bIns="102870" numCol="1" spcCol="1270" anchor="t" anchorCtr="0">
          <a:noAutofit/>
        </a:bodyPr>
        <a:lstStyle/>
        <a:p>
          <a:pPr marL="0" lvl="0" indent="0" algn="l" defTabSz="1200150">
            <a:lnSpc>
              <a:spcPct val="90000"/>
            </a:lnSpc>
            <a:spcBef>
              <a:spcPct val="0"/>
            </a:spcBef>
            <a:spcAft>
              <a:spcPct val="35000"/>
            </a:spcAft>
            <a:buNone/>
          </a:pPr>
          <a:r>
            <a:rPr lang="en-US" sz="2700" kern="1200" dirty="0"/>
            <a:t>Understanding how Rate of Return can Fluctuate due to Age of Projects</a:t>
          </a:r>
        </a:p>
      </dsp:txBody>
      <dsp:txXfrm>
        <a:off x="0" y="1038622"/>
        <a:ext cx="7886700" cy="1038622"/>
      </dsp:txXfrm>
    </dsp:sp>
    <dsp:sp modelId="{A065FA26-1C20-4C54-B8B2-699F1CC1E1C7}">
      <dsp:nvSpPr>
        <dsp:cNvPr id="0" name=""/>
        <dsp:cNvSpPr/>
      </dsp:nvSpPr>
      <dsp:spPr>
        <a:xfrm>
          <a:off x="0" y="2077243"/>
          <a:ext cx="7886700" cy="0"/>
        </a:xfrm>
        <a:prstGeom prst="line">
          <a:avLst/>
        </a:prstGeom>
        <a:gradFill rotWithShape="0">
          <a:gsLst>
            <a:gs pos="0">
              <a:schemeClr val="accent3">
                <a:hueOff val="1807066"/>
                <a:satOff val="66667"/>
                <a:lumOff val="-9804"/>
                <a:alphaOff val="0"/>
                <a:satMod val="103000"/>
                <a:lumMod val="102000"/>
                <a:tint val="94000"/>
              </a:schemeClr>
            </a:gs>
            <a:gs pos="50000">
              <a:schemeClr val="accent3">
                <a:hueOff val="1807066"/>
                <a:satOff val="66667"/>
                <a:lumOff val="-9804"/>
                <a:alphaOff val="0"/>
                <a:satMod val="110000"/>
                <a:lumMod val="100000"/>
                <a:shade val="100000"/>
              </a:schemeClr>
            </a:gs>
            <a:gs pos="100000">
              <a:schemeClr val="accent3">
                <a:hueOff val="1807066"/>
                <a:satOff val="66667"/>
                <a:lumOff val="-9804"/>
                <a:alphaOff val="0"/>
                <a:lumMod val="99000"/>
                <a:satMod val="120000"/>
                <a:shade val="78000"/>
              </a:schemeClr>
            </a:gs>
          </a:gsLst>
          <a:lin ang="5400000" scaled="0"/>
        </a:gradFill>
        <a:ln w="6350" cap="flat" cmpd="sng" algn="ctr">
          <a:solidFill>
            <a:schemeClr val="accent3">
              <a:hueOff val="1807066"/>
              <a:satOff val="66667"/>
              <a:lumOff val="-9804"/>
              <a:alphaOff val="0"/>
            </a:schemeClr>
          </a:solidFill>
          <a:prstDash val="solid"/>
          <a:miter lim="800000"/>
        </a:ln>
        <a:effectLst>
          <a:outerShdw blurRad="57150" dist="19050" dir="5400000" algn="ctr" rotWithShape="0">
            <a:srgbClr val="000000">
              <a:alpha val="63000"/>
            </a:srgbClr>
          </a:outerShdw>
        </a:effectLst>
      </dsp:spPr>
      <dsp:style>
        <a:lnRef idx="1">
          <a:scrgbClr r="0" g="0" b="0"/>
        </a:lnRef>
        <a:fillRef idx="3">
          <a:scrgbClr r="0" g="0" b="0"/>
        </a:fillRef>
        <a:effectRef idx="3">
          <a:scrgbClr r="0" g="0" b="0"/>
        </a:effectRef>
        <a:fontRef idx="minor">
          <a:schemeClr val="lt1"/>
        </a:fontRef>
      </dsp:style>
    </dsp:sp>
    <dsp:sp modelId="{ACFE37CF-710E-44FF-A4EF-77019BCBD8F7}">
      <dsp:nvSpPr>
        <dsp:cNvPr id="0" name=""/>
        <dsp:cNvSpPr/>
      </dsp:nvSpPr>
      <dsp:spPr>
        <a:xfrm>
          <a:off x="0" y="2077244"/>
          <a:ext cx="7886700" cy="103862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2870" tIns="102870" rIns="102870" bIns="102870" numCol="1" spcCol="1270" anchor="t" anchorCtr="0">
          <a:noAutofit/>
        </a:bodyPr>
        <a:lstStyle/>
        <a:p>
          <a:pPr marL="0" lvl="0" indent="0" algn="l" defTabSz="1200150">
            <a:lnSpc>
              <a:spcPct val="90000"/>
            </a:lnSpc>
            <a:spcBef>
              <a:spcPct val="0"/>
            </a:spcBef>
            <a:spcAft>
              <a:spcPct val="35000"/>
            </a:spcAft>
            <a:buNone/>
          </a:pPr>
          <a:r>
            <a:rPr lang="en-US" sz="2700" kern="1200" dirty="0"/>
            <a:t>Understanding Risk Changes and IRR in Corporate Finance (e.g. Synergies Risk Different from Base Assets)</a:t>
          </a:r>
        </a:p>
      </dsp:txBody>
      <dsp:txXfrm>
        <a:off x="0" y="2077244"/>
        <a:ext cx="7886700" cy="1038622"/>
      </dsp:txXfrm>
    </dsp:sp>
    <dsp:sp modelId="{E1DCF062-E4B0-4C78-BDA5-59EF4ECBB23D}">
      <dsp:nvSpPr>
        <dsp:cNvPr id="0" name=""/>
        <dsp:cNvSpPr/>
      </dsp:nvSpPr>
      <dsp:spPr>
        <a:xfrm>
          <a:off x="0" y="3115865"/>
          <a:ext cx="7886700" cy="0"/>
        </a:xfrm>
        <a:prstGeom prst="line">
          <a:avLst/>
        </a:prstGeom>
        <a:gradFill rotWithShape="0">
          <a:gsLst>
            <a:gs pos="0">
              <a:schemeClr val="accent3">
                <a:hueOff val="2710599"/>
                <a:satOff val="100000"/>
                <a:lumOff val="-14706"/>
                <a:alphaOff val="0"/>
                <a:satMod val="103000"/>
                <a:lumMod val="102000"/>
                <a:tint val="94000"/>
              </a:schemeClr>
            </a:gs>
            <a:gs pos="50000">
              <a:schemeClr val="accent3">
                <a:hueOff val="2710599"/>
                <a:satOff val="100000"/>
                <a:lumOff val="-14706"/>
                <a:alphaOff val="0"/>
                <a:satMod val="110000"/>
                <a:lumMod val="100000"/>
                <a:shade val="100000"/>
              </a:schemeClr>
            </a:gs>
            <a:gs pos="100000">
              <a:schemeClr val="accent3">
                <a:hueOff val="2710599"/>
                <a:satOff val="100000"/>
                <a:lumOff val="-14706"/>
                <a:alphaOff val="0"/>
                <a:lumMod val="99000"/>
                <a:satMod val="120000"/>
                <a:shade val="78000"/>
              </a:schemeClr>
            </a:gs>
          </a:gsLst>
          <a:lin ang="5400000" scaled="0"/>
        </a:gradFill>
        <a:ln w="6350" cap="flat" cmpd="sng" algn="ctr">
          <a:solidFill>
            <a:schemeClr val="accent3">
              <a:hueOff val="2710599"/>
              <a:satOff val="100000"/>
              <a:lumOff val="-14706"/>
              <a:alphaOff val="0"/>
            </a:schemeClr>
          </a:solidFill>
          <a:prstDash val="solid"/>
          <a:miter lim="800000"/>
        </a:ln>
        <a:effectLst>
          <a:outerShdw blurRad="57150" dist="19050" dir="5400000" algn="ctr" rotWithShape="0">
            <a:srgbClr val="000000">
              <a:alpha val="63000"/>
            </a:srgbClr>
          </a:outerShdw>
        </a:effectLst>
      </dsp:spPr>
      <dsp:style>
        <a:lnRef idx="1">
          <a:scrgbClr r="0" g="0" b="0"/>
        </a:lnRef>
        <a:fillRef idx="3">
          <a:scrgbClr r="0" g="0" b="0"/>
        </a:fillRef>
        <a:effectRef idx="3">
          <a:scrgbClr r="0" g="0" b="0"/>
        </a:effectRef>
        <a:fontRef idx="minor">
          <a:schemeClr val="lt1"/>
        </a:fontRef>
      </dsp:style>
    </dsp:sp>
    <dsp:sp modelId="{9BD022CA-3F97-4FE0-9543-7F1656BCC5B7}">
      <dsp:nvSpPr>
        <dsp:cNvPr id="0" name=""/>
        <dsp:cNvSpPr/>
      </dsp:nvSpPr>
      <dsp:spPr>
        <a:xfrm>
          <a:off x="0" y="3115866"/>
          <a:ext cx="7886700" cy="103862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2870" tIns="102870" rIns="102870" bIns="102870" numCol="1" spcCol="1270" anchor="t" anchorCtr="0">
          <a:noAutofit/>
        </a:bodyPr>
        <a:lstStyle/>
        <a:p>
          <a:pPr marL="0" lvl="0" indent="0" algn="l" defTabSz="1200150">
            <a:lnSpc>
              <a:spcPct val="90000"/>
            </a:lnSpc>
            <a:spcBef>
              <a:spcPct val="0"/>
            </a:spcBef>
            <a:spcAft>
              <a:spcPct val="35000"/>
            </a:spcAft>
            <a:buNone/>
          </a:pPr>
          <a:r>
            <a:rPr lang="en-US" sz="2700" kern="1200" dirty="0"/>
            <a:t>Notion of Cost of Capital as Minimum Required IRR</a:t>
          </a:r>
        </a:p>
      </dsp:txBody>
      <dsp:txXfrm>
        <a:off x="0" y="3115866"/>
        <a:ext cx="7886700" cy="1038622"/>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12AFAC6-F775-41EF-A6FF-A85106606C84}">
      <dsp:nvSpPr>
        <dsp:cNvPr id="0" name=""/>
        <dsp:cNvSpPr/>
      </dsp:nvSpPr>
      <dsp:spPr>
        <a:xfrm>
          <a:off x="1577340" y="1916"/>
          <a:ext cx="6309360" cy="992979"/>
        </a:xfrm>
        <a:prstGeom prst="rect">
          <a:avLst/>
        </a:prstGeom>
        <a:solidFill>
          <a:schemeClr val="accent6">
            <a:alpha val="90000"/>
            <a:tint val="40000"/>
            <a:hueOff val="0"/>
            <a:satOff val="0"/>
            <a:lumOff val="0"/>
            <a:alphaOff val="0"/>
          </a:schemeClr>
        </a:solidFill>
        <a:ln w="6350" cap="flat" cmpd="sng" algn="ctr">
          <a:solidFill>
            <a:schemeClr val="accent6">
              <a:alpha val="90000"/>
              <a:tint val="40000"/>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122419" tIns="252217" rIns="122419" bIns="252217" numCol="1" spcCol="1270" anchor="ctr" anchorCtr="0">
          <a:noAutofit/>
        </a:bodyPr>
        <a:lstStyle/>
        <a:p>
          <a:pPr marL="0" lvl="0" indent="0" algn="l" defTabSz="622300">
            <a:lnSpc>
              <a:spcPct val="90000"/>
            </a:lnSpc>
            <a:spcBef>
              <a:spcPct val="0"/>
            </a:spcBef>
            <a:spcAft>
              <a:spcPct val="35000"/>
            </a:spcAft>
            <a:buNone/>
          </a:pPr>
          <a:r>
            <a:rPr lang="en-US" sz="1400" kern="1200" dirty="0"/>
            <a:t>First, start reading a lot of historic financial data from financial statements with read pdf or with workbooks.open or with sec read.</a:t>
          </a:r>
        </a:p>
      </dsp:txBody>
      <dsp:txXfrm>
        <a:off x="1577340" y="1916"/>
        <a:ext cx="6309360" cy="992979"/>
      </dsp:txXfrm>
    </dsp:sp>
    <dsp:sp modelId="{CFBAD0D5-AB77-41B4-A6BE-856C2A7C6CAC}">
      <dsp:nvSpPr>
        <dsp:cNvPr id="0" name=""/>
        <dsp:cNvSpPr/>
      </dsp:nvSpPr>
      <dsp:spPr>
        <a:xfrm>
          <a:off x="0" y="1916"/>
          <a:ext cx="1577340" cy="992979"/>
        </a:xfrm>
        <a:prstGeom prst="rect">
          <a:avLst/>
        </a:prstGeom>
        <a:gradFill rotWithShape="0">
          <a:gsLst>
            <a:gs pos="0">
              <a:schemeClr val="accent6">
                <a:shade val="80000"/>
                <a:hueOff val="0"/>
                <a:satOff val="0"/>
                <a:lumOff val="0"/>
                <a:alphaOff val="0"/>
                <a:satMod val="103000"/>
                <a:lumMod val="102000"/>
                <a:tint val="94000"/>
              </a:schemeClr>
            </a:gs>
            <a:gs pos="50000">
              <a:schemeClr val="accent6">
                <a:shade val="80000"/>
                <a:hueOff val="0"/>
                <a:satOff val="0"/>
                <a:lumOff val="0"/>
                <a:alphaOff val="0"/>
                <a:satMod val="110000"/>
                <a:lumMod val="100000"/>
                <a:shade val="100000"/>
              </a:schemeClr>
            </a:gs>
            <a:gs pos="100000">
              <a:schemeClr val="accent6">
                <a:shade val="80000"/>
                <a:hueOff val="0"/>
                <a:satOff val="0"/>
                <a:lumOff val="0"/>
                <a:alphaOff val="0"/>
                <a:lumMod val="99000"/>
                <a:satMod val="120000"/>
                <a:shade val="78000"/>
              </a:schemeClr>
            </a:gs>
          </a:gsLst>
          <a:lin ang="5400000" scaled="0"/>
        </a:gradFill>
        <a:ln w="6350" cap="flat" cmpd="sng" algn="ctr">
          <a:solidFill>
            <a:schemeClr val="accent6">
              <a:shade val="80000"/>
              <a:hueOff val="0"/>
              <a:satOff val="0"/>
              <a:lumOff val="0"/>
              <a:alphaOff val="0"/>
            </a:schemeClr>
          </a:solidFill>
          <a:prstDash val="solid"/>
          <a:miter lim="800000"/>
        </a:ln>
        <a:effectLst/>
      </dsp:spPr>
      <dsp:style>
        <a:lnRef idx="1">
          <a:scrgbClr r="0" g="0" b="0"/>
        </a:lnRef>
        <a:fillRef idx="3">
          <a:scrgbClr r="0" g="0" b="0"/>
        </a:fillRef>
        <a:effectRef idx="2">
          <a:scrgbClr r="0" g="0" b="0"/>
        </a:effectRef>
        <a:fontRef idx="minor">
          <a:schemeClr val="lt1"/>
        </a:fontRef>
      </dsp:style>
      <dsp:txBody>
        <a:bodyPr spcFirstLastPara="0" vert="horz" wrap="square" lIns="83468" tIns="98084" rIns="83468" bIns="98084" numCol="1" spcCol="1270" anchor="ctr" anchorCtr="0">
          <a:noAutofit/>
        </a:bodyPr>
        <a:lstStyle/>
        <a:p>
          <a:pPr marL="0" lvl="0" indent="0" algn="ctr" defTabSz="755650">
            <a:lnSpc>
              <a:spcPct val="90000"/>
            </a:lnSpc>
            <a:spcBef>
              <a:spcPct val="0"/>
            </a:spcBef>
            <a:spcAft>
              <a:spcPct val="35000"/>
            </a:spcAft>
            <a:buNone/>
          </a:pPr>
          <a:r>
            <a:rPr lang="en-US" sz="1700" kern="1200" dirty="0"/>
            <a:t>Start</a:t>
          </a:r>
        </a:p>
      </dsp:txBody>
      <dsp:txXfrm>
        <a:off x="0" y="1916"/>
        <a:ext cx="1577340" cy="992979"/>
      </dsp:txXfrm>
    </dsp:sp>
    <dsp:sp modelId="{2AF93784-A5B2-480E-97DD-788A2BF9553F}">
      <dsp:nvSpPr>
        <dsp:cNvPr id="0" name=""/>
        <dsp:cNvSpPr/>
      </dsp:nvSpPr>
      <dsp:spPr>
        <a:xfrm>
          <a:off x="1577340" y="1054475"/>
          <a:ext cx="6309360" cy="992979"/>
        </a:xfrm>
        <a:prstGeom prst="rect">
          <a:avLst/>
        </a:prstGeom>
        <a:solidFill>
          <a:schemeClr val="accent6">
            <a:alpha val="90000"/>
            <a:tint val="40000"/>
            <a:hueOff val="0"/>
            <a:satOff val="0"/>
            <a:lumOff val="0"/>
            <a:alphaOff val="0"/>
          </a:schemeClr>
        </a:solidFill>
        <a:ln w="6350" cap="flat" cmpd="sng" algn="ctr">
          <a:solidFill>
            <a:schemeClr val="accent6">
              <a:alpha val="90000"/>
              <a:tint val="40000"/>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122419" tIns="252217" rIns="122419" bIns="252217" numCol="1" spcCol="1270" anchor="ctr" anchorCtr="0">
          <a:noAutofit/>
        </a:bodyPr>
        <a:lstStyle/>
        <a:p>
          <a:pPr marL="0" lvl="0" indent="0" algn="l" defTabSz="622300">
            <a:lnSpc>
              <a:spcPct val="90000"/>
            </a:lnSpc>
            <a:spcBef>
              <a:spcPct val="0"/>
            </a:spcBef>
            <a:spcAft>
              <a:spcPct val="35000"/>
            </a:spcAft>
            <a:buNone/>
          </a:pPr>
          <a:r>
            <a:rPr lang="en-US" sz="1400" kern="1200" dirty="0"/>
            <a:t>Next, project variables from actual data – you can even use the historic revenue growth.</a:t>
          </a:r>
        </a:p>
      </dsp:txBody>
      <dsp:txXfrm>
        <a:off x="1577340" y="1054475"/>
        <a:ext cx="6309360" cy="992979"/>
      </dsp:txXfrm>
    </dsp:sp>
    <dsp:sp modelId="{69A51E65-FFF7-4443-BA5E-67FCA9872FD3}">
      <dsp:nvSpPr>
        <dsp:cNvPr id="0" name=""/>
        <dsp:cNvSpPr/>
      </dsp:nvSpPr>
      <dsp:spPr>
        <a:xfrm>
          <a:off x="0" y="1054475"/>
          <a:ext cx="1577340" cy="992979"/>
        </a:xfrm>
        <a:prstGeom prst="rect">
          <a:avLst/>
        </a:prstGeom>
        <a:gradFill rotWithShape="0">
          <a:gsLst>
            <a:gs pos="0">
              <a:schemeClr val="accent6">
                <a:shade val="80000"/>
                <a:hueOff val="107093"/>
                <a:satOff val="-4303"/>
                <a:lumOff val="9209"/>
                <a:alphaOff val="0"/>
                <a:satMod val="103000"/>
                <a:lumMod val="102000"/>
                <a:tint val="94000"/>
              </a:schemeClr>
            </a:gs>
            <a:gs pos="50000">
              <a:schemeClr val="accent6">
                <a:shade val="80000"/>
                <a:hueOff val="107093"/>
                <a:satOff val="-4303"/>
                <a:lumOff val="9209"/>
                <a:alphaOff val="0"/>
                <a:satMod val="110000"/>
                <a:lumMod val="100000"/>
                <a:shade val="100000"/>
              </a:schemeClr>
            </a:gs>
            <a:gs pos="100000">
              <a:schemeClr val="accent6">
                <a:shade val="80000"/>
                <a:hueOff val="107093"/>
                <a:satOff val="-4303"/>
                <a:lumOff val="9209"/>
                <a:alphaOff val="0"/>
                <a:lumMod val="99000"/>
                <a:satMod val="120000"/>
                <a:shade val="78000"/>
              </a:schemeClr>
            </a:gs>
          </a:gsLst>
          <a:lin ang="5400000" scaled="0"/>
        </a:gradFill>
        <a:ln w="6350" cap="flat" cmpd="sng" algn="ctr">
          <a:solidFill>
            <a:schemeClr val="accent6">
              <a:shade val="80000"/>
              <a:hueOff val="107093"/>
              <a:satOff val="-4303"/>
              <a:lumOff val="9209"/>
              <a:alphaOff val="0"/>
            </a:schemeClr>
          </a:solidFill>
          <a:prstDash val="solid"/>
          <a:miter lim="800000"/>
        </a:ln>
        <a:effectLst/>
      </dsp:spPr>
      <dsp:style>
        <a:lnRef idx="1">
          <a:scrgbClr r="0" g="0" b="0"/>
        </a:lnRef>
        <a:fillRef idx="3">
          <a:scrgbClr r="0" g="0" b="0"/>
        </a:fillRef>
        <a:effectRef idx="2">
          <a:scrgbClr r="0" g="0" b="0"/>
        </a:effectRef>
        <a:fontRef idx="minor">
          <a:schemeClr val="lt1"/>
        </a:fontRef>
      </dsp:style>
      <dsp:txBody>
        <a:bodyPr spcFirstLastPara="0" vert="horz" wrap="square" lIns="83468" tIns="98084" rIns="83468" bIns="98084" numCol="1" spcCol="1270" anchor="ctr" anchorCtr="0">
          <a:noAutofit/>
        </a:bodyPr>
        <a:lstStyle/>
        <a:p>
          <a:pPr marL="0" lvl="0" indent="0" algn="ctr" defTabSz="755650">
            <a:lnSpc>
              <a:spcPct val="90000"/>
            </a:lnSpc>
            <a:spcBef>
              <a:spcPct val="0"/>
            </a:spcBef>
            <a:spcAft>
              <a:spcPct val="35000"/>
            </a:spcAft>
            <a:buNone/>
          </a:pPr>
          <a:r>
            <a:rPr lang="en-US" sz="1700" kern="1200" dirty="0"/>
            <a:t>Project</a:t>
          </a:r>
        </a:p>
      </dsp:txBody>
      <dsp:txXfrm>
        <a:off x="0" y="1054475"/>
        <a:ext cx="1577340" cy="992979"/>
      </dsp:txXfrm>
    </dsp:sp>
    <dsp:sp modelId="{05C94277-B577-4A36-9DCB-7823C530F287}">
      <dsp:nvSpPr>
        <dsp:cNvPr id="0" name=""/>
        <dsp:cNvSpPr/>
      </dsp:nvSpPr>
      <dsp:spPr>
        <a:xfrm>
          <a:off x="1577340" y="2107033"/>
          <a:ext cx="6309360" cy="992979"/>
        </a:xfrm>
        <a:prstGeom prst="rect">
          <a:avLst/>
        </a:prstGeom>
        <a:solidFill>
          <a:schemeClr val="accent6">
            <a:alpha val="90000"/>
            <a:tint val="40000"/>
            <a:hueOff val="0"/>
            <a:satOff val="0"/>
            <a:lumOff val="0"/>
            <a:alphaOff val="0"/>
          </a:schemeClr>
        </a:solidFill>
        <a:ln w="6350" cap="flat" cmpd="sng" algn="ctr">
          <a:solidFill>
            <a:schemeClr val="accent6">
              <a:alpha val="90000"/>
              <a:tint val="40000"/>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122419" tIns="252217" rIns="122419" bIns="252217" numCol="1" spcCol="1270" anchor="ctr" anchorCtr="0">
          <a:noAutofit/>
        </a:bodyPr>
        <a:lstStyle/>
        <a:p>
          <a:pPr marL="0" lvl="0" indent="0" algn="l" defTabSz="622300">
            <a:lnSpc>
              <a:spcPct val="90000"/>
            </a:lnSpc>
            <a:spcBef>
              <a:spcPct val="0"/>
            </a:spcBef>
            <a:spcAft>
              <a:spcPct val="35000"/>
            </a:spcAft>
            <a:buNone/>
          </a:pPr>
          <a:r>
            <a:rPr lang="en-US" sz="1400" kern="1200" dirty="0"/>
            <a:t>After that, create nice pictures of the historic and future return on invested capital.</a:t>
          </a:r>
        </a:p>
      </dsp:txBody>
      <dsp:txXfrm>
        <a:off x="1577340" y="2107033"/>
        <a:ext cx="6309360" cy="992979"/>
      </dsp:txXfrm>
    </dsp:sp>
    <dsp:sp modelId="{E3129B2F-C1AC-41AC-8530-A331258B9623}">
      <dsp:nvSpPr>
        <dsp:cNvPr id="0" name=""/>
        <dsp:cNvSpPr/>
      </dsp:nvSpPr>
      <dsp:spPr>
        <a:xfrm>
          <a:off x="0" y="2107033"/>
          <a:ext cx="1577340" cy="992979"/>
        </a:xfrm>
        <a:prstGeom prst="rect">
          <a:avLst/>
        </a:prstGeom>
        <a:gradFill rotWithShape="0">
          <a:gsLst>
            <a:gs pos="0">
              <a:schemeClr val="accent6">
                <a:shade val="80000"/>
                <a:hueOff val="214187"/>
                <a:satOff val="-8606"/>
                <a:lumOff val="18419"/>
                <a:alphaOff val="0"/>
                <a:satMod val="103000"/>
                <a:lumMod val="102000"/>
                <a:tint val="94000"/>
              </a:schemeClr>
            </a:gs>
            <a:gs pos="50000">
              <a:schemeClr val="accent6">
                <a:shade val="80000"/>
                <a:hueOff val="214187"/>
                <a:satOff val="-8606"/>
                <a:lumOff val="18419"/>
                <a:alphaOff val="0"/>
                <a:satMod val="110000"/>
                <a:lumMod val="100000"/>
                <a:shade val="100000"/>
              </a:schemeClr>
            </a:gs>
            <a:gs pos="100000">
              <a:schemeClr val="accent6">
                <a:shade val="80000"/>
                <a:hueOff val="214187"/>
                <a:satOff val="-8606"/>
                <a:lumOff val="18419"/>
                <a:alphaOff val="0"/>
                <a:lumMod val="99000"/>
                <a:satMod val="120000"/>
                <a:shade val="78000"/>
              </a:schemeClr>
            </a:gs>
          </a:gsLst>
          <a:lin ang="5400000" scaled="0"/>
        </a:gradFill>
        <a:ln w="6350" cap="flat" cmpd="sng" algn="ctr">
          <a:solidFill>
            <a:schemeClr val="accent6">
              <a:shade val="80000"/>
              <a:hueOff val="214187"/>
              <a:satOff val="-8606"/>
              <a:lumOff val="18419"/>
              <a:alphaOff val="0"/>
            </a:schemeClr>
          </a:solidFill>
          <a:prstDash val="solid"/>
          <a:miter lim="800000"/>
        </a:ln>
        <a:effectLst/>
      </dsp:spPr>
      <dsp:style>
        <a:lnRef idx="1">
          <a:scrgbClr r="0" g="0" b="0"/>
        </a:lnRef>
        <a:fillRef idx="3">
          <a:scrgbClr r="0" g="0" b="0"/>
        </a:fillRef>
        <a:effectRef idx="2">
          <a:scrgbClr r="0" g="0" b="0"/>
        </a:effectRef>
        <a:fontRef idx="minor">
          <a:schemeClr val="lt1"/>
        </a:fontRef>
      </dsp:style>
      <dsp:txBody>
        <a:bodyPr spcFirstLastPara="0" vert="horz" wrap="square" lIns="83468" tIns="98084" rIns="83468" bIns="98084" numCol="1" spcCol="1270" anchor="ctr" anchorCtr="0">
          <a:noAutofit/>
        </a:bodyPr>
        <a:lstStyle/>
        <a:p>
          <a:pPr marL="0" lvl="0" indent="0" algn="ctr" defTabSz="755650">
            <a:lnSpc>
              <a:spcPct val="90000"/>
            </a:lnSpc>
            <a:spcBef>
              <a:spcPct val="0"/>
            </a:spcBef>
            <a:spcAft>
              <a:spcPct val="35000"/>
            </a:spcAft>
            <a:buNone/>
          </a:pPr>
          <a:r>
            <a:rPr lang="en-US" sz="1700" kern="1200" dirty="0"/>
            <a:t>Create</a:t>
          </a:r>
        </a:p>
      </dsp:txBody>
      <dsp:txXfrm>
        <a:off x="0" y="2107033"/>
        <a:ext cx="1577340" cy="992979"/>
      </dsp:txXfrm>
    </dsp:sp>
    <dsp:sp modelId="{460474B2-0DC7-42C5-A034-018172B1FD04}">
      <dsp:nvSpPr>
        <dsp:cNvPr id="0" name=""/>
        <dsp:cNvSpPr/>
      </dsp:nvSpPr>
      <dsp:spPr>
        <a:xfrm>
          <a:off x="1577340" y="3159591"/>
          <a:ext cx="6309360" cy="992979"/>
        </a:xfrm>
        <a:prstGeom prst="rect">
          <a:avLst/>
        </a:prstGeom>
        <a:solidFill>
          <a:schemeClr val="accent6">
            <a:alpha val="90000"/>
            <a:tint val="40000"/>
            <a:hueOff val="0"/>
            <a:satOff val="0"/>
            <a:lumOff val="0"/>
            <a:alphaOff val="0"/>
          </a:schemeClr>
        </a:solidFill>
        <a:ln w="6350" cap="flat" cmpd="sng" algn="ctr">
          <a:solidFill>
            <a:schemeClr val="accent6">
              <a:alpha val="90000"/>
              <a:tint val="40000"/>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122419" tIns="252217" rIns="122419" bIns="252217" numCol="1" spcCol="1270" anchor="ctr" anchorCtr="0">
          <a:noAutofit/>
        </a:bodyPr>
        <a:lstStyle/>
        <a:p>
          <a:pPr marL="0" lvl="0" indent="0" algn="l" defTabSz="622300">
            <a:lnSpc>
              <a:spcPct val="90000"/>
            </a:lnSpc>
            <a:spcBef>
              <a:spcPct val="0"/>
            </a:spcBef>
            <a:spcAft>
              <a:spcPct val="35000"/>
            </a:spcAft>
            <a:buNone/>
          </a:pPr>
          <a:r>
            <a:rPr lang="en-US" sz="1400" kern="1200" dirty="0"/>
            <a:t>Finally, apply multiples or a fancy formula like (1-g/ROIC)/(WACC-g) to evaluate the terminal value. It doesn’t matter very much because you get the same answer</a:t>
          </a:r>
        </a:p>
      </dsp:txBody>
      <dsp:txXfrm>
        <a:off x="1577340" y="3159591"/>
        <a:ext cx="6309360" cy="992979"/>
      </dsp:txXfrm>
    </dsp:sp>
    <dsp:sp modelId="{0EEEEF51-5AD9-43E0-9572-1CA2FBC6B428}">
      <dsp:nvSpPr>
        <dsp:cNvPr id="0" name=""/>
        <dsp:cNvSpPr/>
      </dsp:nvSpPr>
      <dsp:spPr>
        <a:xfrm>
          <a:off x="0" y="3159591"/>
          <a:ext cx="1577340" cy="992979"/>
        </a:xfrm>
        <a:prstGeom prst="rect">
          <a:avLst/>
        </a:prstGeom>
        <a:gradFill rotWithShape="0">
          <a:gsLst>
            <a:gs pos="0">
              <a:schemeClr val="accent6">
                <a:shade val="80000"/>
                <a:hueOff val="321280"/>
                <a:satOff val="-12909"/>
                <a:lumOff val="27628"/>
                <a:alphaOff val="0"/>
                <a:satMod val="103000"/>
                <a:lumMod val="102000"/>
                <a:tint val="94000"/>
              </a:schemeClr>
            </a:gs>
            <a:gs pos="50000">
              <a:schemeClr val="accent6">
                <a:shade val="80000"/>
                <a:hueOff val="321280"/>
                <a:satOff val="-12909"/>
                <a:lumOff val="27628"/>
                <a:alphaOff val="0"/>
                <a:satMod val="110000"/>
                <a:lumMod val="100000"/>
                <a:shade val="100000"/>
              </a:schemeClr>
            </a:gs>
            <a:gs pos="100000">
              <a:schemeClr val="accent6">
                <a:shade val="80000"/>
                <a:hueOff val="321280"/>
                <a:satOff val="-12909"/>
                <a:lumOff val="27628"/>
                <a:alphaOff val="0"/>
                <a:lumMod val="99000"/>
                <a:satMod val="120000"/>
                <a:shade val="78000"/>
              </a:schemeClr>
            </a:gs>
          </a:gsLst>
          <a:lin ang="5400000" scaled="0"/>
        </a:gradFill>
        <a:ln w="6350" cap="flat" cmpd="sng" algn="ctr">
          <a:solidFill>
            <a:schemeClr val="accent6">
              <a:shade val="80000"/>
              <a:hueOff val="321280"/>
              <a:satOff val="-12909"/>
              <a:lumOff val="27628"/>
              <a:alphaOff val="0"/>
            </a:schemeClr>
          </a:solidFill>
          <a:prstDash val="solid"/>
          <a:miter lim="800000"/>
        </a:ln>
        <a:effectLst/>
      </dsp:spPr>
      <dsp:style>
        <a:lnRef idx="1">
          <a:scrgbClr r="0" g="0" b="0"/>
        </a:lnRef>
        <a:fillRef idx="3">
          <a:scrgbClr r="0" g="0" b="0"/>
        </a:fillRef>
        <a:effectRef idx="2">
          <a:scrgbClr r="0" g="0" b="0"/>
        </a:effectRef>
        <a:fontRef idx="minor">
          <a:schemeClr val="lt1"/>
        </a:fontRef>
      </dsp:style>
      <dsp:txBody>
        <a:bodyPr spcFirstLastPara="0" vert="horz" wrap="square" lIns="83468" tIns="98084" rIns="83468" bIns="98084" numCol="1" spcCol="1270" anchor="ctr" anchorCtr="0">
          <a:noAutofit/>
        </a:bodyPr>
        <a:lstStyle/>
        <a:p>
          <a:pPr marL="0" lvl="0" indent="0" algn="ctr" defTabSz="755650">
            <a:lnSpc>
              <a:spcPct val="90000"/>
            </a:lnSpc>
            <a:spcBef>
              <a:spcPct val="0"/>
            </a:spcBef>
            <a:spcAft>
              <a:spcPct val="35000"/>
            </a:spcAft>
            <a:buNone/>
          </a:pPr>
          <a:r>
            <a:rPr lang="en-US" sz="1700" kern="1200" dirty="0"/>
            <a:t>Apply</a:t>
          </a:r>
        </a:p>
      </dsp:txBody>
      <dsp:txXfrm>
        <a:off x="0" y="3159591"/>
        <a:ext cx="1577340" cy="992979"/>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D31E00C-43E1-4492-9246-9A75BC57CDA4}">
      <dsp:nvSpPr>
        <dsp:cNvPr id="0" name=""/>
        <dsp:cNvSpPr/>
      </dsp:nvSpPr>
      <dsp:spPr>
        <a:xfrm>
          <a:off x="0" y="0"/>
          <a:ext cx="4701779" cy="0"/>
        </a:xfrm>
        <a:prstGeom prst="line">
          <a:avLst/>
        </a:prstGeom>
        <a:solidFill>
          <a:schemeClr val="accent2">
            <a:hueOff val="0"/>
            <a:satOff val="0"/>
            <a:lumOff val="0"/>
            <a:alphaOff val="0"/>
          </a:schemeClr>
        </a:solidFill>
        <a:ln w="12700" cap="flat" cmpd="sng" algn="ctr">
          <a:solidFill>
            <a:schemeClr val="accen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D664B4F2-331D-4943-AE16-A31896AC10DA}">
      <dsp:nvSpPr>
        <dsp:cNvPr id="0" name=""/>
        <dsp:cNvSpPr/>
      </dsp:nvSpPr>
      <dsp:spPr>
        <a:xfrm>
          <a:off x="0" y="0"/>
          <a:ext cx="4701779" cy="139303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2390" tIns="72390" rIns="72390" bIns="72390" numCol="1" spcCol="1270" anchor="t" anchorCtr="0">
          <a:noAutofit/>
        </a:bodyPr>
        <a:lstStyle/>
        <a:p>
          <a:pPr marL="0" lvl="0" indent="0" algn="l" defTabSz="844550">
            <a:lnSpc>
              <a:spcPct val="90000"/>
            </a:lnSpc>
            <a:spcBef>
              <a:spcPct val="0"/>
            </a:spcBef>
            <a:spcAft>
              <a:spcPct val="35000"/>
            </a:spcAft>
            <a:buNone/>
          </a:pPr>
          <a:r>
            <a:rPr lang="en-US" sz="1900" kern="1200"/>
            <a:t>Companies present the ROE and the ROIC to investors (IRR cannot be computed on an actual basis until after you are dead).</a:t>
          </a:r>
        </a:p>
      </dsp:txBody>
      <dsp:txXfrm>
        <a:off x="0" y="0"/>
        <a:ext cx="4701779" cy="1393031"/>
      </dsp:txXfrm>
    </dsp:sp>
    <dsp:sp modelId="{3A83EA11-9D03-420E-8564-0F05E7F62472}">
      <dsp:nvSpPr>
        <dsp:cNvPr id="0" name=""/>
        <dsp:cNvSpPr/>
      </dsp:nvSpPr>
      <dsp:spPr>
        <a:xfrm>
          <a:off x="0" y="1393031"/>
          <a:ext cx="4701779" cy="0"/>
        </a:xfrm>
        <a:prstGeom prst="line">
          <a:avLst/>
        </a:prstGeom>
        <a:solidFill>
          <a:schemeClr val="accent3">
            <a:hueOff val="0"/>
            <a:satOff val="0"/>
            <a:lumOff val="0"/>
            <a:alphaOff val="0"/>
          </a:schemeClr>
        </a:solidFill>
        <a:ln w="12700" cap="flat" cmpd="sng" algn="ctr">
          <a:solidFill>
            <a:schemeClr val="accent3">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B7192E20-5C7D-4E14-87A9-F32A0E225AC0}">
      <dsp:nvSpPr>
        <dsp:cNvPr id="0" name=""/>
        <dsp:cNvSpPr/>
      </dsp:nvSpPr>
      <dsp:spPr>
        <a:xfrm>
          <a:off x="0" y="1393031"/>
          <a:ext cx="4701779" cy="139303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2390" tIns="72390" rIns="72390" bIns="72390" numCol="1" spcCol="1270" anchor="t" anchorCtr="0">
          <a:noAutofit/>
        </a:bodyPr>
        <a:lstStyle/>
        <a:p>
          <a:pPr marL="0" lvl="0" indent="0" algn="l" defTabSz="844550">
            <a:lnSpc>
              <a:spcPct val="90000"/>
            </a:lnSpc>
            <a:spcBef>
              <a:spcPct val="0"/>
            </a:spcBef>
            <a:spcAft>
              <a:spcPct val="35000"/>
            </a:spcAft>
            <a:buNone/>
          </a:pPr>
          <a:r>
            <a:rPr lang="en-US" sz="1900" kern="1200"/>
            <a:t>Companies make investments using and IRR criteria (academics say project IRR and real investors use equity IRR).</a:t>
          </a:r>
        </a:p>
      </dsp:txBody>
      <dsp:txXfrm>
        <a:off x="0" y="1393031"/>
        <a:ext cx="4701779" cy="1393031"/>
      </dsp:txXfrm>
    </dsp:sp>
    <dsp:sp modelId="{FD9A6607-E260-4D15-ACD3-A046AEBACF3E}">
      <dsp:nvSpPr>
        <dsp:cNvPr id="0" name=""/>
        <dsp:cNvSpPr/>
      </dsp:nvSpPr>
      <dsp:spPr>
        <a:xfrm>
          <a:off x="0" y="2786062"/>
          <a:ext cx="4701779" cy="0"/>
        </a:xfrm>
        <a:prstGeom prst="line">
          <a:avLst/>
        </a:prstGeom>
        <a:solidFill>
          <a:schemeClr val="accent4">
            <a:hueOff val="0"/>
            <a:satOff val="0"/>
            <a:lumOff val="0"/>
            <a:alphaOff val="0"/>
          </a:schemeClr>
        </a:solidFill>
        <a:ln w="12700" cap="flat" cmpd="sng" algn="ctr">
          <a:solidFill>
            <a:schemeClr val="accent4">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5A4994C1-166B-4E75-BE1C-EB9547158893}">
      <dsp:nvSpPr>
        <dsp:cNvPr id="0" name=""/>
        <dsp:cNvSpPr/>
      </dsp:nvSpPr>
      <dsp:spPr>
        <a:xfrm>
          <a:off x="0" y="2786062"/>
          <a:ext cx="4701779" cy="139303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2390" tIns="72390" rIns="72390" bIns="72390" numCol="1" spcCol="1270" anchor="t" anchorCtr="0">
          <a:noAutofit/>
        </a:bodyPr>
        <a:lstStyle/>
        <a:p>
          <a:pPr marL="0" lvl="0" indent="0" algn="l" defTabSz="844550">
            <a:lnSpc>
              <a:spcPct val="90000"/>
            </a:lnSpc>
            <a:spcBef>
              <a:spcPct val="0"/>
            </a:spcBef>
            <a:spcAft>
              <a:spcPct val="35000"/>
            </a:spcAft>
            <a:buNone/>
          </a:pPr>
          <a:r>
            <a:rPr lang="en-US" sz="1900" kern="1200"/>
            <a:t>If you present a new investment to the board of directors, the ROE will be below the Equity IRR in the early years of the investment.</a:t>
          </a:r>
        </a:p>
      </dsp:txBody>
      <dsp:txXfrm>
        <a:off x="0" y="2786062"/>
        <a:ext cx="4701779" cy="1393031"/>
      </dsp:txXfrm>
    </dsp:sp>
    <dsp:sp modelId="{4814B370-F149-4B2D-BA10-EF902B3536E3}">
      <dsp:nvSpPr>
        <dsp:cNvPr id="0" name=""/>
        <dsp:cNvSpPr/>
      </dsp:nvSpPr>
      <dsp:spPr>
        <a:xfrm>
          <a:off x="0" y="4179093"/>
          <a:ext cx="4701779" cy="0"/>
        </a:xfrm>
        <a:prstGeom prst="line">
          <a:avLst/>
        </a:prstGeom>
        <a:solidFill>
          <a:schemeClr val="accent5">
            <a:hueOff val="0"/>
            <a:satOff val="0"/>
            <a:lumOff val="0"/>
            <a:alphaOff val="0"/>
          </a:schemeClr>
        </a:solidFill>
        <a:ln w="12700" cap="flat" cmpd="sng" algn="ctr">
          <a:solidFill>
            <a:schemeClr val="accent5">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C4D070CF-794F-4E47-A4CA-EFA95FCDA0DB}">
      <dsp:nvSpPr>
        <dsp:cNvPr id="0" name=""/>
        <dsp:cNvSpPr/>
      </dsp:nvSpPr>
      <dsp:spPr>
        <a:xfrm>
          <a:off x="0" y="4179093"/>
          <a:ext cx="4701779" cy="139303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2390" tIns="72390" rIns="72390" bIns="72390" numCol="1" spcCol="1270" anchor="t" anchorCtr="0">
          <a:noAutofit/>
        </a:bodyPr>
        <a:lstStyle/>
        <a:p>
          <a:pPr marL="0" lvl="0" indent="0" algn="l" defTabSz="844550">
            <a:lnSpc>
              <a:spcPct val="90000"/>
            </a:lnSpc>
            <a:spcBef>
              <a:spcPct val="0"/>
            </a:spcBef>
            <a:spcAft>
              <a:spcPct val="35000"/>
            </a:spcAft>
            <a:buNone/>
          </a:pPr>
          <a:r>
            <a:rPr lang="en-US" sz="1900" kern="1200" dirty="0"/>
            <a:t>Some companies still believe they can somehow apply the formula ROIC – WACC to assess different investments and divisions using EVA. Should you use ROIC or project IRR. </a:t>
          </a:r>
        </a:p>
      </dsp:txBody>
      <dsp:txXfrm>
        <a:off x="0" y="4179093"/>
        <a:ext cx="4701779" cy="1393031"/>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AC9BD9C-5FBA-4BCD-A17B-770E40F96873}">
      <dsp:nvSpPr>
        <dsp:cNvPr id="0" name=""/>
        <dsp:cNvSpPr/>
      </dsp:nvSpPr>
      <dsp:spPr>
        <a:xfrm>
          <a:off x="174" y="663251"/>
          <a:ext cx="4051175" cy="1525764"/>
        </a:xfrm>
        <a:prstGeom prst="chevron">
          <a:avLst/>
        </a:prstGeom>
        <a:solidFill>
          <a:schemeClr val="accent3">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104013" tIns="34671" rIns="34671" bIns="34671" numCol="1" spcCol="1270" anchor="ctr" anchorCtr="0">
          <a:noAutofit/>
        </a:bodyPr>
        <a:lstStyle/>
        <a:p>
          <a:pPr marL="0" lvl="0" indent="0" algn="ctr" defTabSz="1155700">
            <a:lnSpc>
              <a:spcPct val="90000"/>
            </a:lnSpc>
            <a:spcBef>
              <a:spcPct val="0"/>
            </a:spcBef>
            <a:spcAft>
              <a:spcPct val="35000"/>
            </a:spcAft>
            <a:buNone/>
          </a:pPr>
          <a:r>
            <a:rPr lang="en-US" sz="2600" kern="1200" dirty="0"/>
            <a:t>Computation of economic depreciation without inflation</a:t>
          </a:r>
        </a:p>
      </dsp:txBody>
      <dsp:txXfrm>
        <a:off x="763056" y="663251"/>
        <a:ext cx="2525411" cy="1525764"/>
      </dsp:txXfrm>
    </dsp:sp>
    <dsp:sp modelId="{3DD732BE-28E7-4F6A-998C-33B8B67D6C17}">
      <dsp:nvSpPr>
        <dsp:cNvPr id="0" name=""/>
        <dsp:cNvSpPr/>
      </dsp:nvSpPr>
      <dsp:spPr>
        <a:xfrm>
          <a:off x="174" y="2379736"/>
          <a:ext cx="3240940" cy="11115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228600" lvl="1" indent="-228600" algn="l" defTabSz="1155700">
            <a:lnSpc>
              <a:spcPct val="90000"/>
            </a:lnSpc>
            <a:spcBef>
              <a:spcPct val="0"/>
            </a:spcBef>
            <a:spcAft>
              <a:spcPct val="15000"/>
            </a:spcAft>
            <a:buChar char="•"/>
          </a:pPr>
          <a:r>
            <a:rPr lang="en-US" sz="2600" kern="1200" dirty="0"/>
            <a:t>Use PPMT function with the IRR as the cost of capital</a:t>
          </a:r>
        </a:p>
      </dsp:txBody>
      <dsp:txXfrm>
        <a:off x="174" y="2379736"/>
        <a:ext cx="3240940" cy="1111500"/>
      </dsp:txXfrm>
    </dsp:sp>
    <dsp:sp modelId="{D5BECE7B-7B33-4EEB-AB66-6152EA3EA977}">
      <dsp:nvSpPr>
        <dsp:cNvPr id="0" name=""/>
        <dsp:cNvSpPr/>
      </dsp:nvSpPr>
      <dsp:spPr>
        <a:xfrm>
          <a:off x="3835350" y="663251"/>
          <a:ext cx="4051175" cy="1525764"/>
        </a:xfrm>
        <a:prstGeom prst="chevron">
          <a:avLst/>
        </a:prstGeom>
        <a:solidFill>
          <a:schemeClr val="accent3">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104013" tIns="34671" rIns="34671" bIns="34671" numCol="1" spcCol="1270" anchor="ctr" anchorCtr="0">
          <a:noAutofit/>
        </a:bodyPr>
        <a:lstStyle/>
        <a:p>
          <a:pPr marL="0" lvl="0" indent="0" algn="ctr" defTabSz="1155700">
            <a:lnSpc>
              <a:spcPct val="90000"/>
            </a:lnSpc>
            <a:spcBef>
              <a:spcPct val="0"/>
            </a:spcBef>
            <a:spcAft>
              <a:spcPct val="35000"/>
            </a:spcAft>
            <a:buNone/>
          </a:pPr>
          <a:r>
            <a:rPr lang="en-US" sz="2600" kern="1200" dirty="0"/>
            <a:t>Computation of economic depreciation with inflation</a:t>
          </a:r>
        </a:p>
      </dsp:txBody>
      <dsp:txXfrm>
        <a:off x="4598232" y="663251"/>
        <a:ext cx="2525411" cy="1525764"/>
      </dsp:txXfrm>
    </dsp:sp>
    <dsp:sp modelId="{7A3CF512-6D39-454A-AABD-0C1AA7034174}">
      <dsp:nvSpPr>
        <dsp:cNvPr id="0" name=""/>
        <dsp:cNvSpPr/>
      </dsp:nvSpPr>
      <dsp:spPr>
        <a:xfrm>
          <a:off x="3835350" y="2379736"/>
          <a:ext cx="3240940" cy="11115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228600" lvl="1" indent="-228600" algn="l" defTabSz="1155700">
            <a:lnSpc>
              <a:spcPct val="90000"/>
            </a:lnSpc>
            <a:spcBef>
              <a:spcPct val="0"/>
            </a:spcBef>
            <a:spcAft>
              <a:spcPct val="15000"/>
            </a:spcAft>
            <a:buChar char="•"/>
          </a:pPr>
          <a:r>
            <a:rPr lang="en-US" sz="2600" kern="1200" dirty="0"/>
            <a:t>Use of PMT in period of investment and then inflate.</a:t>
          </a:r>
        </a:p>
      </dsp:txBody>
      <dsp:txXfrm>
        <a:off x="3835350" y="2379736"/>
        <a:ext cx="3240940" cy="1111500"/>
      </dsp:txXfrm>
    </dsp:sp>
  </dsp:spTree>
</dsp:drawing>
</file>

<file path=ppt/diagrams/layout1.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3.xml><?xml version="1.0" encoding="utf-8"?>
<dgm:layoutDef xmlns:dgm="http://schemas.openxmlformats.org/drawingml/2006/diagram" xmlns:a="http://schemas.openxmlformats.org/drawingml/2006/main" uniqueId="urn:microsoft.com/office/officeart/2016/7/layout/VerticalSolidActionList">
  <dgm:title val="Vertical Solid Action List"/>
  <dgm:desc val="Use to show non-sequential or grouped lists of information. Works well with large amounts of text. All text has the same level of emphasis, and direction is not implied."/>
  <dgm:catLst>
    <dgm:cat type="list" pri="500"/>
  </dgm:catLst>
  <dgm:sampData>
    <dgm:dataModel>
      <dgm:ptLst>
        <dgm:pt modelId="0" type="doc"/>
        <dgm:pt modelId="1">
          <dgm:prSet phldr="1"/>
        </dgm:pt>
        <dgm:pt modelId="11">
          <dgm:prSet phldr="1"/>
        </dgm:pt>
        <dgm:pt modelId="2">
          <dgm:prSet phldr="1"/>
        </dgm:pt>
        <dgm:pt modelId="21">
          <dgm:prSet phldr="1"/>
        </dgm:pt>
        <dgm:pt modelId="3">
          <dgm:prSet phldr="1"/>
        </dgm:pt>
        <dgm:pt modelId="31">
          <dgm:prSet phldr="1"/>
        </dgm:pt>
        <dgm:pt modelId="4">
          <dgm:prSet phldr="1"/>
        </dgm:pt>
        <dgm:pt modelId="41">
          <dgm:prSet phldr="1"/>
        </dgm:pt>
        <dgm:pt modelId="5">
          <dgm:prSet phldr="1"/>
        </dgm:pt>
        <dgm:pt modelId="51">
          <dgm:prSet phldr="1"/>
        </dgm:pt>
      </dgm:ptLst>
      <dgm:cxnLst>
        <dgm:cxn modelId="4" srcId="0" destId="1" srcOrd="0" destOrd="0"/>
        <dgm:cxn modelId="5" srcId="0" destId="2" srcOrd="1" destOrd="0"/>
        <dgm:cxn modelId="6" srcId="0" destId="3" srcOrd="2" destOrd="0"/>
        <dgm:cxn modelId="7" srcId="0" destId="4" srcOrd="3" destOrd="0"/>
        <dgm:cxn modelId="8" srcId="0" destId="5" srcOrd="4" destOrd="0"/>
        <dgm:cxn modelId="13" srcId="1" destId="11" srcOrd="0" destOrd="0"/>
        <dgm:cxn modelId="23" srcId="2" destId="21" srcOrd="0" destOrd="0"/>
        <dgm:cxn modelId="33" srcId="3" destId="31" srcOrd="0" destOrd="0"/>
        <dgm:cxn modelId="43" srcId="4" destId="41" srcOrd="0" destOrd="0"/>
        <dgm:cxn modelId="53" srcId="5" destId="51" srcOrd="0"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6"/>
      <dgm:constr type="primFontSz" for="des" forName="parentText" op="equ" val="28"/>
      <dgm:constr type="primFontSz" for="des" forName="descendantText" refType="primFontSz" refFor="des" refForName="parentText" op="lte" fact="0.82"/>
      <dgm:constr type="primFontSz" for="des" forName="parentText" refType="primFontSz" refFor="des" refForName="descendantText" op="lte" fact="1.25"/>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2"/>
          <dgm:constr type="w" for="ch" forName="descendantText" refType="w" fact="0.8"/>
          <dgm:constr type="h" for="ch" forName="parentText" refType="h"/>
          <dgm:constr type="h" for="ch" forName="descendantText" refType="h" refFor="ch" refForName="parentText"/>
        </dgm:constrLst>
        <dgm:ruleLst/>
        <dgm:layoutNode name="parentText" styleLbl="alignNode1">
          <dgm:varLst>
            <dgm:chMax val="1"/>
            <dgm:bulletEnabled/>
          </dgm:varLst>
          <dgm:alg type="tx"/>
          <dgm:shape xmlns:r="http://schemas.openxmlformats.org/officeDocument/2006/relationships" type="rect" r:blip="" zOrderOff="3">
            <dgm:adjLst/>
          </dgm:shape>
          <dgm:presOf axis="self" ptType="node"/>
          <dgm:constrLst>
            <dgm:constr type="tMarg" refType="h" fact="0.28"/>
            <dgm:constr type="bMarg" refType="h" fact="0.28"/>
            <dgm:constr type="lMarg" refType="w" fact="0.15"/>
            <dgm:constr type="rMarg" refType="w" fact="0.15"/>
          </dgm:constrLst>
          <dgm:ruleLst>
            <dgm:rule type="primFontSz" val="15" fact="NaN" max="NaN"/>
          </dgm:ruleLst>
        </dgm:layoutNode>
        <dgm:layoutNode name="descendantText" styleLbl="alignAccFollowNode1">
          <dgm:varLst>
            <dgm:bulletEnabled/>
          </dgm:varLst>
          <dgm:alg type="tx">
            <dgm:param type="stBulletLvl" val="0"/>
            <dgm:param type="parTxLTRAlign" val="l"/>
            <dgm:param type="shpTxLTRAlignCh" val="l"/>
            <dgm:param type="parTxRTLAlign" val="r"/>
            <dgm:param type="shpTxRTLAlignCh" val="r"/>
          </dgm:alg>
          <dgm:choose name="Name10">
            <dgm:if name="Name11" func="var" arg="dir" op="equ" val="norm">
              <dgm:shape xmlns:r="http://schemas.openxmlformats.org/officeDocument/2006/relationships" type="rect" r:blip="">
                <dgm:adjLst/>
              </dgm:shape>
            </dgm:if>
            <dgm:else name="Name12">
              <dgm:shape xmlns:r="http://schemas.openxmlformats.org/officeDocument/2006/relationships" type="rect" r:blip="">
                <dgm:adjLst/>
              </dgm:shape>
            </dgm:else>
          </dgm:choose>
          <dgm:presOf axis="des" ptType="node"/>
          <dgm:constrLst>
            <dgm:constr type="primFontSz" val="24"/>
            <dgm:constr type="lMarg" refType="w" fact="0.055"/>
            <dgm:constr type="rMarg" refType="w" fact="0.055"/>
            <dgm:constr type="tMarg" refType="h" fact="0.72"/>
            <dgm:constr type="bMarg" refType="h" fact="0.72"/>
          </dgm:constrLst>
          <dgm:ruleLst>
            <dgm:rule type="primFontSz" val="11" fact="NaN" max="NaN"/>
          </dgm:ruleLst>
        </dgm:layoutNod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5.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28.pn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49.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50.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2FFE369-2E8F-48E2-856E-6FD93C2D32AA}" type="datetimeFigureOut">
              <a:rPr lang="en-US" smtClean="0"/>
              <a:t>11/14/2017</a:t>
            </a:fld>
            <a:endParaRPr lang="en-US" dirty="0"/>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35CFB40-4400-4E60-8B5A-EE890C62C97E}" type="slidenum">
              <a:rPr lang="en-US" smtClean="0"/>
              <a:t>‹#›</a:t>
            </a:fld>
            <a:endParaRPr lang="en-US" dirty="0"/>
          </a:p>
        </p:txBody>
      </p:sp>
    </p:spTree>
    <p:extLst>
      <p:ext uri="{BB962C8B-B14F-4D97-AF65-F5344CB8AC3E}">
        <p14:creationId xmlns:p14="http://schemas.microsoft.com/office/powerpoint/2010/main" val="305587139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87.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9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9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9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6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6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66.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6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8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Grp="1" noRot="1" noChangeAspect="1" noChangeArrowheads="1" noTextEdit="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50179" name="Rectangle 3"/>
          <p:cNvSpPr>
            <a:spLocks noGrp="1" noChangeArrowheads="1"/>
          </p:cNvSpPr>
          <p:nvPr>
            <p:ph type="body" idx="1"/>
          </p:nvPr>
        </p:nvSpPr>
        <p:spPr bwMode="auto">
          <a:xfrm>
            <a:off x="914400" y="4343400"/>
            <a:ext cx="5029200" cy="4114800"/>
          </a:xfrm>
          <a:prstGeom prst="rect">
            <a:avLst/>
          </a:prstGeom>
          <a:solidFill>
            <a:srgbClr val="FFFFFF"/>
          </a:solidFill>
          <a:ln>
            <a:solidFill>
              <a:srgbClr val="000000"/>
            </a:solidFill>
            <a:miter lim="800000"/>
            <a:headEnd/>
            <a:tailEnd/>
          </a:ln>
        </p:spPr>
        <p:txBody>
          <a:bodyPr/>
          <a:lstStyle/>
          <a:p>
            <a:endParaRPr lang="zh-CN" altLang="en-US"/>
          </a:p>
        </p:txBody>
      </p:sp>
    </p:spTree>
    <p:extLst>
      <p:ext uri="{BB962C8B-B14F-4D97-AF65-F5344CB8AC3E}">
        <p14:creationId xmlns:p14="http://schemas.microsoft.com/office/powerpoint/2010/main" val="159190579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38" name="Rectangle 2">
            <a:extLst>
              <a:ext uri="{FF2B5EF4-FFF2-40B4-BE49-F238E27FC236}">
                <a16:creationId xmlns:a16="http://schemas.microsoft.com/office/drawing/2014/main" id="{9FA12E77-2D31-41D0-A58A-43BED5B2AC22}"/>
              </a:ext>
            </a:extLst>
          </p:cNvPr>
          <p:cNvSpPr>
            <a:spLocks noGrp="1" noRot="1" noChangeAspect="1" noChangeArrowheads="1" noTextEdit="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142339" name="Rectangle 3">
            <a:extLst>
              <a:ext uri="{FF2B5EF4-FFF2-40B4-BE49-F238E27FC236}">
                <a16:creationId xmlns:a16="http://schemas.microsoft.com/office/drawing/2014/main" id="{E21DB242-F5CE-4BFC-8103-3EB0456636BC}"/>
              </a:ext>
            </a:extLst>
          </p:cNvPr>
          <p:cNvSpPr>
            <a:spLocks noGrp="1" noChangeArrowheads="1"/>
          </p:cNvSpPr>
          <p:nvPr>
            <p:ph type="body" idx="1"/>
          </p:nvPr>
        </p:nvSpPr>
        <p:spPr bwMode="auto">
          <a:xfrm>
            <a:off x="914400" y="4343400"/>
            <a:ext cx="5029200" cy="4114800"/>
          </a:xfrm>
          <a:prstGeom prst="rect">
            <a:avLst/>
          </a:prstGeom>
          <a:solidFill>
            <a:srgbClr val="FFFFFF"/>
          </a:solidFill>
          <a:ln>
            <a:solidFill>
              <a:srgbClr val="000000"/>
            </a:solidFill>
            <a:miter lim="800000"/>
            <a:headEnd/>
            <a:tailEnd/>
          </a:ln>
        </p:spPr>
        <p:txBody>
          <a:bodyPr/>
          <a:lstStyle/>
          <a:p>
            <a:endParaRPr lang="en-US" altLang="en-US" dirty="0"/>
          </a:p>
        </p:txBody>
      </p:sp>
    </p:spTree>
    <p:extLst>
      <p:ext uri="{BB962C8B-B14F-4D97-AF65-F5344CB8AC3E}">
        <p14:creationId xmlns:p14="http://schemas.microsoft.com/office/powerpoint/2010/main" val="199068987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Rot="1" noChangeAspect="1" noChangeArrowheads="1" noTextEdit="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37891" name="Rectangle 3"/>
          <p:cNvSpPr>
            <a:spLocks noGrp="1" noChangeArrowheads="1"/>
          </p:cNvSpPr>
          <p:nvPr>
            <p:ph type="body" idx="1"/>
          </p:nvPr>
        </p:nvSpPr>
        <p:spPr bwMode="auto">
          <a:xfrm>
            <a:off x="914400" y="4343400"/>
            <a:ext cx="5029200" cy="4114800"/>
          </a:xfrm>
          <a:prstGeom prst="rect">
            <a:avLst/>
          </a:prstGeom>
          <a:solidFill>
            <a:srgbClr val="FFFFFF"/>
          </a:solidFill>
          <a:ln>
            <a:solidFill>
              <a:srgbClr val="000000"/>
            </a:solidFill>
            <a:miter lim="800000"/>
            <a:headEnd/>
            <a:tailEnd/>
          </a:ln>
        </p:spPr>
        <p:txBody>
          <a:bodyPr/>
          <a:lstStyle/>
          <a:p>
            <a:endParaRPr lang="en-US" altLang="en-US" dirty="0"/>
          </a:p>
        </p:txBody>
      </p:sp>
    </p:spTree>
    <p:extLst>
      <p:ext uri="{BB962C8B-B14F-4D97-AF65-F5344CB8AC3E}">
        <p14:creationId xmlns:p14="http://schemas.microsoft.com/office/powerpoint/2010/main" val="250631302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noRot="1" noChangeAspect="1" noChangeArrowheads="1" noTextEdit="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39939" name="Rectangle 3"/>
          <p:cNvSpPr>
            <a:spLocks noGrp="1" noChangeArrowheads="1"/>
          </p:cNvSpPr>
          <p:nvPr>
            <p:ph type="body" idx="1"/>
          </p:nvPr>
        </p:nvSpPr>
        <p:spPr bwMode="auto">
          <a:xfrm>
            <a:off x="914400" y="4343400"/>
            <a:ext cx="5029200" cy="4114800"/>
          </a:xfrm>
          <a:prstGeom prst="rect">
            <a:avLst/>
          </a:prstGeom>
          <a:solidFill>
            <a:srgbClr val="FFFFFF"/>
          </a:solidFill>
          <a:ln>
            <a:solidFill>
              <a:srgbClr val="000000"/>
            </a:solidFill>
            <a:miter lim="800000"/>
            <a:headEnd/>
            <a:tailEnd/>
          </a:ln>
        </p:spPr>
        <p:txBody>
          <a:bodyPr/>
          <a:lstStyle/>
          <a:p>
            <a:endParaRPr lang="en-US" altLang="en-US" dirty="0"/>
          </a:p>
        </p:txBody>
      </p:sp>
    </p:spTree>
    <p:extLst>
      <p:ext uri="{BB962C8B-B14F-4D97-AF65-F5344CB8AC3E}">
        <p14:creationId xmlns:p14="http://schemas.microsoft.com/office/powerpoint/2010/main" val="172536729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Rot="1" noChangeAspect="1" noChangeArrowheads="1" noTextEdit="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31747" name="Rectangle 3"/>
          <p:cNvSpPr>
            <a:spLocks noGrp="1" noChangeArrowheads="1"/>
          </p:cNvSpPr>
          <p:nvPr>
            <p:ph type="body" idx="1"/>
          </p:nvPr>
        </p:nvSpPr>
        <p:spPr bwMode="auto">
          <a:xfrm>
            <a:off x="914400" y="4343400"/>
            <a:ext cx="5029200" cy="4114800"/>
          </a:xfrm>
          <a:prstGeom prst="rect">
            <a:avLst/>
          </a:prstGeom>
          <a:solidFill>
            <a:srgbClr val="FFFFFF"/>
          </a:solidFill>
          <a:ln>
            <a:solidFill>
              <a:srgbClr val="000000"/>
            </a:solidFill>
            <a:miter lim="800000"/>
            <a:headEnd/>
            <a:tailEnd/>
          </a:ln>
        </p:spPr>
        <p:txBody>
          <a:bodyPr/>
          <a:lstStyle/>
          <a:p>
            <a:endParaRPr lang="en-US" altLang="en-US" dirty="0"/>
          </a:p>
        </p:txBody>
      </p:sp>
    </p:spTree>
    <p:extLst>
      <p:ext uri="{BB962C8B-B14F-4D97-AF65-F5344CB8AC3E}">
        <p14:creationId xmlns:p14="http://schemas.microsoft.com/office/powerpoint/2010/main" val="227149692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noRot="1" noChangeAspect="1" noChangeArrowheads="1" noTextEdit="1"/>
          </p:cNvSpPr>
          <p:nvPr>
            <p:ph type="sldImg"/>
          </p:nvPr>
        </p:nvSpPr>
        <p:spPr bwMode="auto">
          <a:xfrm>
            <a:off x="1149350" y="692150"/>
            <a:ext cx="4556125" cy="3416300"/>
          </a:xfrm>
          <a:prstGeom prst="rect">
            <a:avLst/>
          </a:prstGeom>
          <a:solidFill>
            <a:srgbClr val="FFFFFF"/>
          </a:solidFill>
          <a:ln>
            <a:solidFill>
              <a:srgbClr val="000000"/>
            </a:solidFill>
            <a:miter lim="800000"/>
            <a:headEnd/>
            <a:tailEnd/>
          </a:ln>
        </p:spPr>
      </p:sp>
      <p:sp>
        <p:nvSpPr>
          <p:cNvPr id="43011" name="Rectangle 3"/>
          <p:cNvSpPr>
            <a:spLocks noGrp="1" noChangeArrowheads="1"/>
          </p:cNvSpPr>
          <p:nvPr>
            <p:ph type="body" idx="1"/>
          </p:nvPr>
        </p:nvSpPr>
        <p:spPr bwMode="auto">
          <a:xfrm>
            <a:off x="942975" y="4378325"/>
            <a:ext cx="5018088" cy="409575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lIns="89730" tIns="44865" rIns="89730" bIns="44865"/>
          <a:lstStyle/>
          <a:p>
            <a:endParaRPr lang="zh-CN" altLang="en-US"/>
          </a:p>
        </p:txBody>
      </p:sp>
    </p:spTree>
    <p:extLst>
      <p:ext uri="{BB962C8B-B14F-4D97-AF65-F5344CB8AC3E}">
        <p14:creationId xmlns:p14="http://schemas.microsoft.com/office/powerpoint/2010/main" val="249559313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p:cNvSpPr>
            <a:spLocks noGrp="1" noRot="1" noChangeAspect="1" noChangeArrowheads="1" noTextEdit="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59395" name="Rectangle 3"/>
          <p:cNvSpPr>
            <a:spLocks noGrp="1" noChangeArrowheads="1"/>
          </p:cNvSpPr>
          <p:nvPr>
            <p:ph type="body" idx="1"/>
          </p:nvPr>
        </p:nvSpPr>
        <p:spPr bwMode="auto">
          <a:xfrm>
            <a:off x="914400" y="4343400"/>
            <a:ext cx="5029200" cy="4114800"/>
          </a:xfrm>
          <a:prstGeom prst="rect">
            <a:avLst/>
          </a:prstGeom>
          <a:solidFill>
            <a:srgbClr val="FFFFFF"/>
          </a:solidFill>
          <a:ln>
            <a:solidFill>
              <a:srgbClr val="000000"/>
            </a:solidFill>
            <a:miter lim="800000"/>
            <a:headEnd/>
            <a:tailEnd/>
          </a:ln>
        </p:spPr>
        <p:txBody>
          <a:bodyPr/>
          <a:lstStyle/>
          <a:p>
            <a:endParaRPr lang="zh-CN" altLang="en-US"/>
          </a:p>
        </p:txBody>
      </p:sp>
    </p:spTree>
    <p:extLst>
      <p:ext uri="{BB962C8B-B14F-4D97-AF65-F5344CB8AC3E}">
        <p14:creationId xmlns:p14="http://schemas.microsoft.com/office/powerpoint/2010/main" val="174416378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2"/>
          <p:cNvSpPr>
            <a:spLocks noGrp="1" noRot="1" noChangeAspect="1" noChangeArrowheads="1" noTextEdit="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63491" name="Rectangle 3"/>
          <p:cNvSpPr>
            <a:spLocks noGrp="1" noChangeArrowheads="1"/>
          </p:cNvSpPr>
          <p:nvPr>
            <p:ph type="body" idx="1"/>
          </p:nvPr>
        </p:nvSpPr>
        <p:spPr bwMode="auto">
          <a:xfrm>
            <a:off x="914400" y="4343400"/>
            <a:ext cx="5029200" cy="4114800"/>
          </a:xfrm>
          <a:prstGeom prst="rect">
            <a:avLst/>
          </a:prstGeom>
          <a:solidFill>
            <a:srgbClr val="FFFFFF"/>
          </a:solidFill>
          <a:ln>
            <a:solidFill>
              <a:srgbClr val="000000"/>
            </a:solidFill>
            <a:miter lim="800000"/>
            <a:headEnd/>
            <a:tailEnd/>
          </a:ln>
        </p:spPr>
        <p:txBody>
          <a:bodyPr/>
          <a:lstStyle/>
          <a:p>
            <a:endParaRPr lang="zh-CN" altLang="en-US"/>
          </a:p>
        </p:txBody>
      </p:sp>
    </p:spTree>
    <p:extLst>
      <p:ext uri="{BB962C8B-B14F-4D97-AF65-F5344CB8AC3E}">
        <p14:creationId xmlns:p14="http://schemas.microsoft.com/office/powerpoint/2010/main" val="363317094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4738" name="Rectangle 2"/>
          <p:cNvSpPr>
            <a:spLocks noGrp="1" noRot="1" noChangeAspect="1" noChangeArrowheads="1" noTextEdit="1"/>
          </p:cNvSpPr>
          <p:nvPr>
            <p:ph type="sldImg"/>
          </p:nvPr>
        </p:nvSpPr>
        <p:spPr bwMode="auto">
          <a:xfrm>
            <a:off x="1293813" y="796925"/>
            <a:ext cx="4271962" cy="3203575"/>
          </a:xfrm>
          <a:prstGeom prst="rect">
            <a:avLst/>
          </a:prstGeom>
          <a:noFill/>
          <a:ln w="12700">
            <a:solidFill>
              <a:schemeClr val="tx1"/>
            </a:solidFill>
            <a:miter lim="800000"/>
            <a:headEnd/>
            <a:tailEnd/>
          </a:ln>
        </p:spPr>
      </p:sp>
      <p:sp>
        <p:nvSpPr>
          <p:cNvPr id="244739" name="Rectangle 3"/>
          <p:cNvSpPr>
            <a:spLocks noGrp="1" noChangeArrowheads="1"/>
          </p:cNvSpPr>
          <p:nvPr>
            <p:ph type="body" idx="1"/>
          </p:nvPr>
        </p:nvSpPr>
        <p:spPr bwMode="auto">
          <a:xfrm>
            <a:off x="914400" y="4344988"/>
            <a:ext cx="5029200" cy="3851275"/>
          </a:xfrm>
          <a:prstGeom prst="rect">
            <a:avLst/>
          </a:prstGeom>
          <a:noFill/>
          <a:ln>
            <a:miter lim="800000"/>
            <a:headEnd/>
            <a:tailEnd/>
          </a:ln>
        </p:spPr>
        <p:txBody>
          <a:bodyPr lIns="90488" tIns="44450" rIns="90488" bIns="44450"/>
          <a:lstStyle/>
          <a:p>
            <a:endParaRPr lang="en-US" dirty="0"/>
          </a:p>
        </p:txBody>
      </p:sp>
    </p:spTree>
    <p:extLst>
      <p:ext uri="{BB962C8B-B14F-4D97-AF65-F5344CB8AC3E}">
        <p14:creationId xmlns:p14="http://schemas.microsoft.com/office/powerpoint/2010/main" val="305307874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62" name="Rectangle 2"/>
          <p:cNvSpPr>
            <a:spLocks noGrp="1" noRot="1" noChangeAspect="1" noChangeArrowheads="1" noTextEdit="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245763" name="Rectangle 3"/>
          <p:cNvSpPr>
            <a:spLocks noGrp="1" noChangeArrowheads="1"/>
          </p:cNvSpPr>
          <p:nvPr>
            <p:ph type="body" idx="1"/>
          </p:nvPr>
        </p:nvSpPr>
        <p:spPr bwMode="auto">
          <a:xfrm>
            <a:off x="914400" y="4343400"/>
            <a:ext cx="5029200" cy="4114800"/>
          </a:xfrm>
          <a:prstGeom prst="rect">
            <a:avLst/>
          </a:prstGeom>
          <a:solidFill>
            <a:srgbClr val="FFFFFF"/>
          </a:solidFill>
          <a:ln>
            <a:solidFill>
              <a:srgbClr val="000000"/>
            </a:solidFill>
            <a:miter lim="800000"/>
            <a:headEnd/>
            <a:tailEnd/>
          </a:ln>
        </p:spPr>
        <p:txBody>
          <a:bodyPr/>
          <a:lstStyle/>
          <a:p>
            <a:endParaRPr lang="en-US" dirty="0"/>
          </a:p>
        </p:txBody>
      </p:sp>
    </p:spTree>
    <p:extLst>
      <p:ext uri="{BB962C8B-B14F-4D97-AF65-F5344CB8AC3E}">
        <p14:creationId xmlns:p14="http://schemas.microsoft.com/office/powerpoint/2010/main" val="92885083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3714" name="Rectangle 5"/>
          <p:cNvSpPr>
            <a:spLocks noGrp="1" noChangeArrowheads="1"/>
          </p:cNvSpPr>
          <p:nvPr>
            <p:ph type="sldNum" sz="quarter" idx="4294967295"/>
          </p:nvPr>
        </p:nvSpPr>
        <p:spPr bwMode="auto">
          <a:xfrm>
            <a:off x="3884613" y="8685213"/>
            <a:ext cx="2971800" cy="457200"/>
          </a:xfrm>
          <a:prstGeom prst="rect">
            <a:avLst/>
          </a:prstGeom>
          <a:noFill/>
          <a:ln>
            <a:miter lim="800000"/>
            <a:headEnd/>
            <a:tailEnd/>
          </a:ln>
        </p:spPr>
        <p:txBody>
          <a:bodyPr/>
          <a:lstStyle/>
          <a:p>
            <a:fld id="{033CE7E9-1099-4A7E-ABEB-BA55365A13A9}" type="slidenum">
              <a:rPr lang="en-AU"/>
              <a:pPr/>
              <a:t>166</a:t>
            </a:fld>
            <a:endParaRPr lang="en-AU" dirty="0"/>
          </a:p>
        </p:txBody>
      </p:sp>
      <p:sp>
        <p:nvSpPr>
          <p:cNvPr id="243715" name="Rectangle 2"/>
          <p:cNvSpPr>
            <a:spLocks noGrp="1" noRot="1" noChangeAspect="1" noChangeArrowheads="1" noTextEdit="1"/>
          </p:cNvSpPr>
          <p:nvPr>
            <p:ph type="sldImg"/>
          </p:nvPr>
        </p:nvSpPr>
        <p:spPr bwMode="auto">
          <a:xfrm>
            <a:off x="1293813" y="796925"/>
            <a:ext cx="4270375" cy="3203575"/>
          </a:xfrm>
          <a:prstGeom prst="rect">
            <a:avLst/>
          </a:prstGeom>
          <a:noFill/>
          <a:ln>
            <a:miter lim="800000"/>
            <a:headEnd/>
            <a:tailEnd/>
          </a:ln>
        </p:spPr>
      </p:sp>
      <p:sp>
        <p:nvSpPr>
          <p:cNvPr id="243716" name="Rectangle 3"/>
          <p:cNvSpPr>
            <a:spLocks noGrp="1" noChangeArrowheads="1"/>
          </p:cNvSpPr>
          <p:nvPr>
            <p:ph type="body" idx="1"/>
          </p:nvPr>
        </p:nvSpPr>
        <p:spPr bwMode="auto">
          <a:xfrm>
            <a:off x="685800" y="4343400"/>
            <a:ext cx="5486400" cy="4114800"/>
          </a:xfrm>
          <a:prstGeom prst="rect">
            <a:avLst/>
          </a:prstGeom>
          <a:noFill/>
          <a:ln>
            <a:miter lim="800000"/>
            <a:headEnd/>
            <a:tailEnd/>
          </a:ln>
        </p:spPr>
        <p:txBody>
          <a:bodyPr/>
          <a:lstStyle/>
          <a:p>
            <a:endParaRPr lang="en-US" dirty="0"/>
          </a:p>
        </p:txBody>
      </p:sp>
    </p:spTree>
    <p:extLst>
      <p:ext uri="{BB962C8B-B14F-4D97-AF65-F5344CB8AC3E}">
        <p14:creationId xmlns:p14="http://schemas.microsoft.com/office/powerpoint/2010/main" val="332250024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Rot="1" noChangeAspect="1" noChangeArrowheads="1" noTextEdit="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23555" name="Rectangle 3"/>
          <p:cNvSpPr>
            <a:spLocks noGrp="1" noChangeArrowheads="1"/>
          </p:cNvSpPr>
          <p:nvPr>
            <p:ph type="body" idx="1"/>
          </p:nvPr>
        </p:nvSpPr>
        <p:spPr bwMode="auto">
          <a:xfrm>
            <a:off x="914400" y="4343400"/>
            <a:ext cx="5029200" cy="4114800"/>
          </a:xfrm>
          <a:prstGeom prst="rect">
            <a:avLst/>
          </a:prstGeom>
          <a:solidFill>
            <a:srgbClr val="FFFFFF"/>
          </a:solidFill>
          <a:ln>
            <a:solidFill>
              <a:srgbClr val="000000"/>
            </a:solidFill>
            <a:miter lim="800000"/>
            <a:headEnd/>
            <a:tailEnd/>
          </a:ln>
        </p:spPr>
        <p:txBody>
          <a:bodyPr/>
          <a:lstStyle/>
          <a:p>
            <a:endParaRPr lang="en-US" altLang="en-US" dirty="0"/>
          </a:p>
        </p:txBody>
      </p:sp>
    </p:spTree>
    <p:extLst>
      <p:ext uri="{BB962C8B-B14F-4D97-AF65-F5344CB8AC3E}">
        <p14:creationId xmlns:p14="http://schemas.microsoft.com/office/powerpoint/2010/main" val="13260000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2" name="Rectangle 2">
            <a:extLst>
              <a:ext uri="{FF2B5EF4-FFF2-40B4-BE49-F238E27FC236}">
                <a16:creationId xmlns:a16="http://schemas.microsoft.com/office/drawing/2014/main" id="{1392D83C-F396-40D2-BF40-708C0C43392F}"/>
              </a:ext>
            </a:extLst>
          </p:cNvPr>
          <p:cNvSpPr>
            <a:spLocks noGrp="1" noRot="1" noChangeAspect="1" noChangeArrowheads="1" noTextEdit="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138243" name="Rectangle 3">
            <a:extLst>
              <a:ext uri="{FF2B5EF4-FFF2-40B4-BE49-F238E27FC236}">
                <a16:creationId xmlns:a16="http://schemas.microsoft.com/office/drawing/2014/main" id="{5DF640A9-4786-4692-92B2-29328BE8A1BF}"/>
              </a:ext>
            </a:extLst>
          </p:cNvPr>
          <p:cNvSpPr>
            <a:spLocks noGrp="1" noChangeArrowheads="1"/>
          </p:cNvSpPr>
          <p:nvPr>
            <p:ph type="body" idx="1"/>
          </p:nvPr>
        </p:nvSpPr>
        <p:spPr bwMode="auto">
          <a:xfrm>
            <a:off x="914400" y="4343400"/>
            <a:ext cx="5029200" cy="4114800"/>
          </a:xfrm>
          <a:prstGeom prst="rect">
            <a:avLst/>
          </a:prstGeom>
          <a:solidFill>
            <a:srgbClr val="FFFFFF"/>
          </a:solidFill>
          <a:ln>
            <a:solidFill>
              <a:srgbClr val="000000"/>
            </a:solidFill>
            <a:miter lim="800000"/>
            <a:headEnd/>
            <a:tailEnd/>
          </a:ln>
        </p:spPr>
        <p:txBody>
          <a:bodyPr/>
          <a:lstStyle/>
          <a:p>
            <a:endParaRPr lang="en-US" altLang="en-US" dirty="0"/>
          </a:p>
        </p:txBody>
      </p:sp>
    </p:spTree>
    <p:extLst>
      <p:ext uri="{BB962C8B-B14F-4D97-AF65-F5344CB8AC3E}">
        <p14:creationId xmlns:p14="http://schemas.microsoft.com/office/powerpoint/2010/main" val="365545199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628650" y="1263192"/>
            <a:ext cx="7902608" cy="4913771"/>
          </a:xfrm>
        </p:spPr>
        <p:txBody>
          <a:bodyPr>
            <a:normAutofit/>
          </a:bodyPr>
          <a:lstStyle>
            <a:lvl1pPr>
              <a:defRPr sz="3200">
                <a:latin typeface="Times New Roman" panose="02020603050405020304" pitchFamily="18" charset="0"/>
                <a:cs typeface="Times New Roman" panose="02020603050405020304" pitchFamily="18" charset="0"/>
              </a:defRPr>
            </a:lvl1pPr>
            <a:lvl2pPr>
              <a:defRPr sz="2800">
                <a:latin typeface="Times New Roman" panose="02020603050405020304" pitchFamily="18" charset="0"/>
                <a:cs typeface="Times New Roman" panose="02020603050405020304" pitchFamily="18" charset="0"/>
              </a:defRPr>
            </a:lvl2pPr>
            <a:lvl3pPr>
              <a:defRPr sz="2400">
                <a:latin typeface="Times New Roman" panose="02020603050405020304" pitchFamily="18" charset="0"/>
                <a:cs typeface="Times New Roman" panose="02020603050405020304" pitchFamily="18" charset="0"/>
              </a:defRPr>
            </a:lvl3pPr>
            <a:lvl4pPr>
              <a:defRPr sz="2000">
                <a:latin typeface="Times New Roman" panose="02020603050405020304" pitchFamily="18" charset="0"/>
                <a:cs typeface="Times New Roman" panose="02020603050405020304" pitchFamily="18" charset="0"/>
              </a:defRPr>
            </a:lvl4pPr>
            <a:lvl5pPr>
              <a:defRPr sz="2000">
                <a:latin typeface="Times New Roman" panose="02020603050405020304" pitchFamily="18" charset="0"/>
                <a:cs typeface="Times New Roman" panose="02020603050405020304" pitchFamily="18" charset="0"/>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직사각형 42">
            <a:extLst>
              <a:ext uri="{FF2B5EF4-FFF2-40B4-BE49-F238E27FC236}">
                <a16:creationId xmlns:a16="http://schemas.microsoft.com/office/drawing/2014/main" id="{2E904118-D06C-4339-8097-0867090BC10B}"/>
              </a:ext>
            </a:extLst>
          </p:cNvPr>
          <p:cNvSpPr/>
          <p:nvPr userDrawn="1"/>
        </p:nvSpPr>
        <p:spPr>
          <a:xfrm>
            <a:off x="0" y="6357957"/>
            <a:ext cx="9144000" cy="61696"/>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8" name="Title 7">
            <a:extLst>
              <a:ext uri="{FF2B5EF4-FFF2-40B4-BE49-F238E27FC236}">
                <a16:creationId xmlns:a16="http://schemas.microsoft.com/office/drawing/2014/main" id="{56B3EF04-CBD9-44A7-828D-D03E9B23CBDD}"/>
              </a:ext>
            </a:extLst>
          </p:cNvPr>
          <p:cNvSpPr>
            <a:spLocks noGrp="1"/>
          </p:cNvSpPr>
          <p:nvPr>
            <p:ph type="title"/>
          </p:nvPr>
        </p:nvSpPr>
        <p:spPr>
          <a:xfrm>
            <a:off x="628650" y="365127"/>
            <a:ext cx="7666938" cy="690676"/>
          </a:xfrm>
        </p:spPr>
        <p:txBody>
          <a:bodyPr>
            <a:normAutofit/>
          </a:bodyPr>
          <a:lstStyle>
            <a:lvl1pPr algn="ctr">
              <a:defRPr sz="3200" b="0">
                <a:latin typeface="Franklin Gothic Demi" panose="020B0703020102020204" pitchFamily="34" charset="0"/>
                <a:cs typeface="Times New Roman" panose="02020603050405020304" pitchFamily="18" charset="0"/>
              </a:defRPr>
            </a:lvl1pPr>
          </a:lstStyle>
          <a:p>
            <a:r>
              <a:rPr lang="en-US" dirty="0"/>
              <a:t>Click to edit Master title style</a:t>
            </a:r>
          </a:p>
        </p:txBody>
      </p:sp>
      <p:pic>
        <p:nvPicPr>
          <p:cNvPr id="11" name="Picture 10">
            <a:extLst>
              <a:ext uri="{FF2B5EF4-FFF2-40B4-BE49-F238E27FC236}">
                <a16:creationId xmlns:a16="http://schemas.microsoft.com/office/drawing/2014/main" id="{3B57EBD1-7C6A-477F-8298-C51367CB3C40}"/>
              </a:ext>
            </a:extLst>
          </p:cNvPr>
          <p:cNvPicPr>
            <a:picLocks noChangeAspect="1"/>
          </p:cNvPicPr>
          <p:nvPr userDrawn="1"/>
        </p:nvPicPr>
        <p:blipFill>
          <a:blip r:embed="rId2"/>
          <a:stretch>
            <a:fillRect/>
          </a:stretch>
        </p:blipFill>
        <p:spPr>
          <a:xfrm>
            <a:off x="1" y="6400889"/>
            <a:ext cx="3563332" cy="504245"/>
          </a:xfrm>
          <a:prstGeom prst="rect">
            <a:avLst/>
          </a:prstGeom>
        </p:spPr>
      </p:pic>
      <p:pic>
        <p:nvPicPr>
          <p:cNvPr id="12" name="Picture 11">
            <a:extLst>
              <a:ext uri="{FF2B5EF4-FFF2-40B4-BE49-F238E27FC236}">
                <a16:creationId xmlns:a16="http://schemas.microsoft.com/office/drawing/2014/main" id="{F402DB74-AEF7-49B9-B412-A30CB9FBC448}"/>
              </a:ext>
            </a:extLst>
          </p:cNvPr>
          <p:cNvPicPr>
            <a:picLocks noChangeAspect="1"/>
          </p:cNvPicPr>
          <p:nvPr userDrawn="1"/>
        </p:nvPicPr>
        <p:blipFill>
          <a:blip r:embed="rId3"/>
          <a:stretch>
            <a:fillRect/>
          </a:stretch>
        </p:blipFill>
        <p:spPr>
          <a:xfrm>
            <a:off x="4244647" y="6549692"/>
            <a:ext cx="2861624" cy="225402"/>
          </a:xfrm>
          <a:prstGeom prst="rect">
            <a:avLst/>
          </a:prstGeom>
        </p:spPr>
      </p:pic>
      <p:sp>
        <p:nvSpPr>
          <p:cNvPr id="9" name="슬라이드 번호 개체 틀 5">
            <a:extLst>
              <a:ext uri="{FF2B5EF4-FFF2-40B4-BE49-F238E27FC236}">
                <a16:creationId xmlns:a16="http://schemas.microsoft.com/office/drawing/2014/main" id="{B775D987-4BB2-4315-9290-E5AA81557DF0}"/>
              </a:ext>
            </a:extLst>
          </p:cNvPr>
          <p:cNvSpPr>
            <a:spLocks noGrp="1"/>
          </p:cNvSpPr>
          <p:nvPr>
            <p:ph type="sldNum" sz="quarter" idx="12"/>
          </p:nvPr>
        </p:nvSpPr>
        <p:spPr>
          <a:xfrm>
            <a:off x="7787586" y="6478098"/>
            <a:ext cx="922781" cy="313914"/>
          </a:xfrm>
          <a:prstGeom prst="rect">
            <a:avLst/>
          </a:prstGeom>
        </p:spPr>
        <p:txBody>
          <a:bodyPr/>
          <a:lstStyle>
            <a:lvl1pPr>
              <a:defRPr>
                <a:solidFill>
                  <a:schemeClr val="accent1"/>
                </a:solidFill>
              </a:defRPr>
            </a:lvl1pPr>
          </a:lstStyle>
          <a:p>
            <a:pPr algn="ctr"/>
            <a:fld id="{0C3A1854-6B63-4059-B360-A3C4972BF0FC}" type="slidenum">
              <a:rPr lang="ko-KR" altLang="en-US" smtClean="0"/>
              <a:pPr algn="ctr"/>
              <a:t>‹#›</a:t>
            </a:fld>
            <a:endParaRPr lang="ko-KR" altLang="en-US" dirty="0"/>
          </a:p>
        </p:txBody>
      </p:sp>
    </p:spTree>
    <p:extLst>
      <p:ext uri="{BB962C8B-B14F-4D97-AF65-F5344CB8AC3E}">
        <p14:creationId xmlns:p14="http://schemas.microsoft.com/office/powerpoint/2010/main" val="317790557"/>
      </p:ext>
    </p:extLst>
  </p:cSld>
  <p:clrMapOvr>
    <a:masterClrMapping/>
  </p:clrMapOvr>
  <p:hf hdr="0" dt="0"/>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648967801"/>
      </p:ext>
    </p:extLst>
  </p:cSld>
  <p:clrMapOvr>
    <a:masterClrMapping/>
  </p:clrMapOvr>
  <p:transition>
    <p:zoom/>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25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458047682"/>
      </p:ext>
    </p:extLst>
  </p:cSld>
  <p:clrMapOvr>
    <a:masterClrMapping/>
  </p:clrMapOvr>
  <p:transition>
    <p:zoom/>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26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734535770"/>
      </p:ext>
    </p:extLst>
  </p:cSld>
  <p:clrMapOvr>
    <a:masterClrMapping/>
  </p:clrMapOvr>
  <p:transition>
    <p:zoom/>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NaturEner 1 Column">
    <p:spTree>
      <p:nvGrpSpPr>
        <p:cNvPr id="1" name=""/>
        <p:cNvGrpSpPr/>
        <p:nvPr/>
      </p:nvGrpSpPr>
      <p:grpSpPr>
        <a:xfrm>
          <a:off x="0" y="0"/>
          <a:ext cx="0" cy="0"/>
          <a:chOff x="0" y="0"/>
          <a:chExt cx="0" cy="0"/>
        </a:xfrm>
      </p:grpSpPr>
      <p:sp>
        <p:nvSpPr>
          <p:cNvPr id="7" name="Rectangle 6"/>
          <p:cNvSpPr/>
          <p:nvPr userDrawn="1"/>
        </p:nvSpPr>
        <p:spPr>
          <a:xfrm>
            <a:off x="0" y="0"/>
            <a:ext cx="7263924" cy="418744"/>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8" name="Rectangle 7"/>
          <p:cNvSpPr/>
          <p:nvPr userDrawn="1"/>
        </p:nvSpPr>
        <p:spPr>
          <a:xfrm>
            <a:off x="7254876" y="6439256"/>
            <a:ext cx="1889125" cy="418744"/>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11" name="Slide Number Placeholder 5"/>
          <p:cNvSpPr>
            <a:spLocks noGrp="1"/>
          </p:cNvSpPr>
          <p:nvPr>
            <p:ph type="sldNum" sz="quarter" idx="12"/>
          </p:nvPr>
        </p:nvSpPr>
        <p:spPr>
          <a:xfrm>
            <a:off x="8468890" y="6470618"/>
            <a:ext cx="525566" cy="365125"/>
          </a:xfrm>
        </p:spPr>
        <p:txBody>
          <a:bodyPr/>
          <a:lstStyle>
            <a:lvl1pPr>
              <a:defRPr b="1" i="0" baseline="0">
                <a:solidFill>
                  <a:schemeClr val="bg1"/>
                </a:solidFill>
                <a:latin typeface="Calibri" pitchFamily="34" charset="0"/>
              </a:defRPr>
            </a:lvl1pPr>
          </a:lstStyle>
          <a:p>
            <a:fld id="{544D8C8E-B901-46BC-B69F-216056E5919B}" type="slidenum">
              <a:rPr lang="en-US" smtClean="0"/>
              <a:pPr/>
              <a:t>‹#›</a:t>
            </a:fld>
            <a:endParaRPr lang="en-US" dirty="0"/>
          </a:p>
        </p:txBody>
      </p:sp>
      <p:sp>
        <p:nvSpPr>
          <p:cNvPr id="12" name="Title 1"/>
          <p:cNvSpPr>
            <a:spLocks noGrp="1"/>
          </p:cNvSpPr>
          <p:nvPr>
            <p:ph type="ctrTitle" hasCustomPrompt="1"/>
          </p:nvPr>
        </p:nvSpPr>
        <p:spPr>
          <a:xfrm>
            <a:off x="238117" y="566590"/>
            <a:ext cx="8649509" cy="488877"/>
          </a:xfrm>
          <a:noFill/>
        </p:spPr>
        <p:txBody>
          <a:bodyPr>
            <a:noAutofit/>
          </a:bodyPr>
          <a:lstStyle>
            <a:lvl1pPr algn="l">
              <a:defRPr sz="1800" b="1" baseline="0">
                <a:solidFill>
                  <a:srgbClr val="002060"/>
                </a:solidFill>
                <a:latin typeface="Calibri" pitchFamily="34" charset="0"/>
              </a:defRPr>
            </a:lvl1pPr>
          </a:lstStyle>
          <a:p>
            <a:r>
              <a:rPr lang="en-US" dirty="0"/>
              <a:t>Title</a:t>
            </a:r>
          </a:p>
        </p:txBody>
      </p:sp>
      <p:sp>
        <p:nvSpPr>
          <p:cNvPr id="13" name="Text Placeholder 12"/>
          <p:cNvSpPr>
            <a:spLocks noGrp="1"/>
          </p:cNvSpPr>
          <p:nvPr>
            <p:ph type="body" sz="quarter" idx="13"/>
          </p:nvPr>
        </p:nvSpPr>
        <p:spPr>
          <a:xfrm>
            <a:off x="247102" y="1136652"/>
            <a:ext cx="8640524" cy="5221421"/>
          </a:xfrm>
        </p:spPr>
        <p:txBody>
          <a:bodyPr/>
          <a:lstStyle>
            <a:lvl1pPr>
              <a:buFont typeface="Wingdings" pitchFamily="2" charset="2"/>
              <a:buChar char="§"/>
              <a:defRPr sz="1650" b="1" i="0" baseline="0">
                <a:solidFill>
                  <a:srgbClr val="898989"/>
                </a:solidFill>
                <a:latin typeface="Calibri" pitchFamily="34" charset="0"/>
              </a:defRPr>
            </a:lvl1pPr>
            <a:lvl2pPr>
              <a:buFont typeface="Wingdings" pitchFamily="2" charset="2"/>
              <a:buChar char="ú"/>
              <a:defRPr sz="1500" b="1" i="0" baseline="0">
                <a:solidFill>
                  <a:srgbClr val="898989"/>
                </a:solidFill>
                <a:latin typeface="Calibri" pitchFamily="34" charset="0"/>
              </a:defRPr>
            </a:lvl2pPr>
            <a:lvl3pPr>
              <a:buFont typeface="Wingdings 2" pitchFamily="18" charset="2"/>
              <a:buChar char=""/>
              <a:defRPr sz="1350" b="1" i="0" baseline="0">
                <a:solidFill>
                  <a:srgbClr val="898989"/>
                </a:solidFill>
                <a:latin typeface="Calibri" pitchFamily="34" charset="0"/>
              </a:defRPr>
            </a:lvl3pPr>
            <a:lvl4pPr>
              <a:buFont typeface="Courier New" pitchFamily="49" charset="0"/>
              <a:buChar char="o"/>
              <a:defRPr sz="1200" b="1" i="0" baseline="0">
                <a:solidFill>
                  <a:srgbClr val="898989"/>
                </a:solidFill>
                <a:latin typeface="Calibri" pitchFamily="34" charset="0"/>
              </a:defRPr>
            </a:lvl4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pic>
        <p:nvPicPr>
          <p:cNvPr id="9" name="Picture 8">
            <a:extLst>
              <a:ext uri="{FF2B5EF4-FFF2-40B4-BE49-F238E27FC236}">
                <a16:creationId xmlns:a16="http://schemas.microsoft.com/office/drawing/2014/main" id="{E298894B-2FCC-4316-B240-4374F56310B6}"/>
              </a:ext>
            </a:extLst>
          </p:cNvPr>
          <p:cNvPicPr>
            <a:picLocks noChangeAspect="1"/>
          </p:cNvPicPr>
          <p:nvPr userDrawn="1"/>
        </p:nvPicPr>
        <p:blipFill>
          <a:blip r:embed="rId2"/>
          <a:stretch>
            <a:fillRect/>
          </a:stretch>
        </p:blipFill>
        <p:spPr>
          <a:xfrm>
            <a:off x="3786245" y="6535927"/>
            <a:ext cx="2861624" cy="225402"/>
          </a:xfrm>
          <a:prstGeom prst="rect">
            <a:avLst/>
          </a:prstGeom>
        </p:spPr>
      </p:pic>
    </p:spTree>
    <p:extLst>
      <p:ext uri="{BB962C8B-B14F-4D97-AF65-F5344CB8AC3E}">
        <p14:creationId xmlns:p14="http://schemas.microsoft.com/office/powerpoint/2010/main" val="225992205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838672313"/>
      </p:ext>
    </p:extLst>
  </p:cSld>
  <p:clrMapOvr>
    <a:masterClrMapping/>
  </p:clrMapOvr>
  <p:transition>
    <p:zoom/>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
        <p:nvSpPr>
          <p:cNvPr id="6" name="자유형 12">
            <a:extLst>
              <a:ext uri="{FF2B5EF4-FFF2-40B4-BE49-F238E27FC236}">
                <a16:creationId xmlns:a16="http://schemas.microsoft.com/office/drawing/2014/main" id="{E09B705A-D507-4F62-972A-A1394A025C15}"/>
              </a:ext>
            </a:extLst>
          </p:cNvPr>
          <p:cNvSpPr>
            <a:spLocks noEditPoints="1"/>
          </p:cNvSpPr>
          <p:nvPr userDrawn="1"/>
        </p:nvSpPr>
        <p:spPr bwMode="auto">
          <a:xfrm>
            <a:off x="0" y="386499"/>
            <a:ext cx="9144000" cy="6471501"/>
          </a:xfrm>
          <a:custGeom>
            <a:avLst/>
            <a:gdLst>
              <a:gd name="T0" fmla="*/ 2528 w 3842"/>
              <a:gd name="T1" fmla="*/ 2084 h 2164"/>
              <a:gd name="T2" fmla="*/ 2619 w 3842"/>
              <a:gd name="T3" fmla="*/ 1953 h 2164"/>
              <a:gd name="T4" fmla="*/ 2540 w 3842"/>
              <a:gd name="T5" fmla="*/ 1830 h 2164"/>
              <a:gd name="T6" fmla="*/ 2558 w 3842"/>
              <a:gd name="T7" fmla="*/ 1824 h 2164"/>
              <a:gd name="T8" fmla="*/ 2599 w 3842"/>
              <a:gd name="T9" fmla="*/ 1886 h 2164"/>
              <a:gd name="T10" fmla="*/ 534 w 3842"/>
              <a:gd name="T11" fmla="*/ 34 h 2164"/>
              <a:gd name="T12" fmla="*/ 1063 w 3842"/>
              <a:gd name="T13" fmla="*/ 16 h 2164"/>
              <a:gd name="T14" fmla="*/ 418 w 3842"/>
              <a:gd name="T15" fmla="*/ 91 h 2164"/>
              <a:gd name="T16" fmla="*/ 441 w 3842"/>
              <a:gd name="T17" fmla="*/ 47 h 2164"/>
              <a:gd name="T18" fmla="*/ 2955 w 3842"/>
              <a:gd name="T19" fmla="*/ 197 h 2164"/>
              <a:gd name="T20" fmla="*/ 2102 w 3842"/>
              <a:gd name="T21" fmla="*/ 39 h 2164"/>
              <a:gd name="T22" fmla="*/ 1208 w 3842"/>
              <a:gd name="T23" fmla="*/ 395 h 2164"/>
              <a:gd name="T24" fmla="*/ 1335 w 3842"/>
              <a:gd name="T25" fmla="*/ 191 h 2164"/>
              <a:gd name="T26" fmla="*/ 1512 w 3842"/>
              <a:gd name="T27" fmla="*/ 309 h 2164"/>
              <a:gd name="T28" fmla="*/ 2495 w 3842"/>
              <a:gd name="T29" fmla="*/ 1883 h 2164"/>
              <a:gd name="T30" fmla="*/ 2402 w 3842"/>
              <a:gd name="T31" fmla="*/ 1994 h 2164"/>
              <a:gd name="T32" fmla="*/ 2122 w 3842"/>
              <a:gd name="T33" fmla="*/ 2051 h 2164"/>
              <a:gd name="T34" fmla="*/ 52 w 3842"/>
              <a:gd name="T35" fmla="*/ 888 h 2164"/>
              <a:gd name="T36" fmla="*/ 84 w 3842"/>
              <a:gd name="T37" fmla="*/ 841 h 2164"/>
              <a:gd name="T38" fmla="*/ 12 w 3842"/>
              <a:gd name="T39" fmla="*/ 865 h 2164"/>
              <a:gd name="T40" fmla="*/ 435 w 3842"/>
              <a:gd name="T41" fmla="*/ 1316 h 2164"/>
              <a:gd name="T42" fmla="*/ 506 w 3842"/>
              <a:gd name="T43" fmla="*/ 811 h 2164"/>
              <a:gd name="T44" fmla="*/ 453 w 3842"/>
              <a:gd name="T45" fmla="*/ 1187 h 2164"/>
              <a:gd name="T46" fmla="*/ 2961 w 3842"/>
              <a:gd name="T47" fmla="*/ 1204 h 2164"/>
              <a:gd name="T48" fmla="*/ 2942 w 3842"/>
              <a:gd name="T49" fmla="*/ 903 h 2164"/>
              <a:gd name="T50" fmla="*/ 2924 w 3842"/>
              <a:gd name="T51" fmla="*/ 1291 h 2164"/>
              <a:gd name="T52" fmla="*/ 2703 w 3842"/>
              <a:gd name="T53" fmla="*/ 1452 h 2164"/>
              <a:gd name="T54" fmla="*/ 3737 w 3842"/>
              <a:gd name="T55" fmla="*/ 481 h 2164"/>
              <a:gd name="T56" fmla="*/ 2969 w 3842"/>
              <a:gd name="T57" fmla="*/ 323 h 2164"/>
              <a:gd name="T58" fmla="*/ 2435 w 3842"/>
              <a:gd name="T59" fmla="*/ 286 h 2164"/>
              <a:gd name="T60" fmla="*/ 2096 w 3842"/>
              <a:gd name="T61" fmla="*/ 183 h 2164"/>
              <a:gd name="T62" fmla="*/ 1622 w 3842"/>
              <a:gd name="T63" fmla="*/ 348 h 2164"/>
              <a:gd name="T64" fmla="*/ 1457 w 3842"/>
              <a:gd name="T65" fmla="*/ 390 h 2164"/>
              <a:gd name="T66" fmla="*/ 995 w 3842"/>
              <a:gd name="T67" fmla="*/ 551 h 2164"/>
              <a:gd name="T68" fmla="*/ 721 w 3842"/>
              <a:gd name="T69" fmla="*/ 429 h 2164"/>
              <a:gd name="T70" fmla="*/ 510 w 3842"/>
              <a:gd name="T71" fmla="*/ 438 h 2164"/>
              <a:gd name="T72" fmla="*/ 364 w 3842"/>
              <a:gd name="T73" fmla="*/ 600 h 2164"/>
              <a:gd name="T74" fmla="*/ 245 w 3842"/>
              <a:gd name="T75" fmla="*/ 751 h 2164"/>
              <a:gd name="T76" fmla="*/ 479 w 3842"/>
              <a:gd name="T77" fmla="*/ 667 h 2164"/>
              <a:gd name="T78" fmla="*/ 616 w 3842"/>
              <a:gd name="T79" fmla="*/ 789 h 2164"/>
              <a:gd name="T80" fmla="*/ 295 w 3842"/>
              <a:gd name="T81" fmla="*/ 868 h 2164"/>
              <a:gd name="T82" fmla="*/ 73 w 3842"/>
              <a:gd name="T83" fmla="*/ 1180 h 2164"/>
              <a:gd name="T84" fmla="*/ 442 w 3842"/>
              <a:gd name="T85" fmla="*/ 1213 h 2164"/>
              <a:gd name="T86" fmla="*/ 603 w 3842"/>
              <a:gd name="T87" fmla="*/ 1309 h 2164"/>
              <a:gd name="T88" fmla="*/ 700 w 3842"/>
              <a:gd name="T89" fmla="*/ 1335 h 2164"/>
              <a:gd name="T90" fmla="*/ 159 w 3842"/>
              <a:gd name="T91" fmla="*/ 1972 h 2164"/>
              <a:gd name="T92" fmla="*/ 908 w 3842"/>
              <a:gd name="T93" fmla="*/ 1771 h 2164"/>
              <a:gd name="T94" fmla="*/ 1247 w 3842"/>
              <a:gd name="T95" fmla="*/ 1561 h 2164"/>
              <a:gd name="T96" fmla="*/ 1468 w 3842"/>
              <a:gd name="T97" fmla="*/ 1612 h 2164"/>
              <a:gd name="T98" fmla="*/ 1870 w 3842"/>
              <a:gd name="T99" fmla="*/ 1656 h 2164"/>
              <a:gd name="T100" fmla="*/ 2075 w 3842"/>
              <a:gd name="T101" fmla="*/ 1936 h 2164"/>
              <a:gd name="T102" fmla="*/ 2283 w 3842"/>
              <a:gd name="T103" fmla="*/ 1796 h 2164"/>
              <a:gd name="T104" fmla="*/ 2512 w 3842"/>
              <a:gd name="T105" fmla="*/ 1539 h 2164"/>
              <a:gd name="T106" fmla="*/ 2607 w 3842"/>
              <a:gd name="T107" fmla="*/ 1312 h 2164"/>
              <a:gd name="T108" fmla="*/ 2904 w 3842"/>
              <a:gd name="T109" fmla="*/ 1004 h 2164"/>
              <a:gd name="T110" fmla="*/ 3290 w 3842"/>
              <a:gd name="T111" fmla="*/ 695 h 2164"/>
              <a:gd name="T112" fmla="*/ 3427 w 3842"/>
              <a:gd name="T113" fmla="*/ 731 h 2164"/>
              <a:gd name="T114" fmla="*/ 3832 w 3842"/>
              <a:gd name="T115" fmla="*/ 573 h 2164"/>
              <a:gd name="T116" fmla="*/ 818 w 3842"/>
              <a:gd name="T117" fmla="*/ 668 h 2164"/>
              <a:gd name="T118" fmla="*/ 776 w 3842"/>
              <a:gd name="T119" fmla="*/ 1102 h 2164"/>
              <a:gd name="T120" fmla="*/ 1104 w 3842"/>
              <a:gd name="T121" fmla="*/ 1280 h 2164"/>
              <a:gd name="T122" fmla="*/ 1310 w 3842"/>
              <a:gd name="T123" fmla="*/ 1119 h 2164"/>
              <a:gd name="T124" fmla="*/ 3790 w 3842"/>
              <a:gd name="T125" fmla="*/ 961 h 2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842" h="2164">
                <a:moveTo>
                  <a:pt x="2528" y="1974"/>
                </a:moveTo>
                <a:cubicBezTo>
                  <a:pt x="2527" y="1974"/>
                  <a:pt x="2526" y="1974"/>
                  <a:pt x="2525" y="1974"/>
                </a:cubicBezTo>
                <a:cubicBezTo>
                  <a:pt x="2524" y="1974"/>
                  <a:pt x="2524" y="1974"/>
                  <a:pt x="2524" y="1973"/>
                </a:cubicBezTo>
                <a:cubicBezTo>
                  <a:pt x="2523" y="1972"/>
                  <a:pt x="2522" y="1972"/>
                  <a:pt x="2522" y="1972"/>
                </a:cubicBezTo>
                <a:cubicBezTo>
                  <a:pt x="2521" y="1972"/>
                  <a:pt x="2520" y="1973"/>
                  <a:pt x="2520" y="1973"/>
                </a:cubicBezTo>
                <a:cubicBezTo>
                  <a:pt x="2519" y="1974"/>
                  <a:pt x="2518" y="1974"/>
                  <a:pt x="2518" y="1975"/>
                </a:cubicBezTo>
                <a:cubicBezTo>
                  <a:pt x="2517" y="1975"/>
                  <a:pt x="2518" y="1976"/>
                  <a:pt x="2518" y="1976"/>
                </a:cubicBezTo>
                <a:cubicBezTo>
                  <a:pt x="2519" y="1977"/>
                  <a:pt x="2519" y="1976"/>
                  <a:pt x="2519" y="1976"/>
                </a:cubicBezTo>
                <a:cubicBezTo>
                  <a:pt x="2520" y="1976"/>
                  <a:pt x="2520" y="1975"/>
                  <a:pt x="2521" y="1976"/>
                </a:cubicBezTo>
                <a:cubicBezTo>
                  <a:pt x="2521" y="1976"/>
                  <a:pt x="2521" y="1977"/>
                  <a:pt x="2522" y="1977"/>
                </a:cubicBezTo>
                <a:cubicBezTo>
                  <a:pt x="2521" y="1976"/>
                  <a:pt x="2522" y="1976"/>
                  <a:pt x="2523" y="1976"/>
                </a:cubicBezTo>
                <a:cubicBezTo>
                  <a:pt x="2523" y="1975"/>
                  <a:pt x="2524" y="1975"/>
                  <a:pt x="2525" y="1975"/>
                </a:cubicBezTo>
                <a:cubicBezTo>
                  <a:pt x="2525" y="1976"/>
                  <a:pt x="2525" y="1976"/>
                  <a:pt x="2525" y="1976"/>
                </a:cubicBezTo>
                <a:cubicBezTo>
                  <a:pt x="2525" y="1976"/>
                  <a:pt x="2525" y="1977"/>
                  <a:pt x="2525" y="1977"/>
                </a:cubicBezTo>
                <a:cubicBezTo>
                  <a:pt x="2526" y="1977"/>
                  <a:pt x="2527" y="1976"/>
                  <a:pt x="2527" y="1976"/>
                </a:cubicBezTo>
                <a:cubicBezTo>
                  <a:pt x="2527" y="1975"/>
                  <a:pt x="2528" y="1975"/>
                  <a:pt x="2528" y="1975"/>
                </a:cubicBezTo>
                <a:cubicBezTo>
                  <a:pt x="2528" y="1974"/>
                  <a:pt x="2528" y="1974"/>
                  <a:pt x="2528" y="1974"/>
                </a:cubicBezTo>
                <a:cubicBezTo>
                  <a:pt x="2528" y="1974"/>
                  <a:pt x="2529" y="1974"/>
                  <a:pt x="2529" y="1973"/>
                </a:cubicBezTo>
                <a:cubicBezTo>
                  <a:pt x="2529" y="1973"/>
                  <a:pt x="2528" y="1974"/>
                  <a:pt x="2528" y="1974"/>
                </a:cubicBezTo>
                <a:close/>
                <a:moveTo>
                  <a:pt x="2578" y="1829"/>
                </a:moveTo>
                <a:cubicBezTo>
                  <a:pt x="2578" y="1828"/>
                  <a:pt x="2577" y="1828"/>
                  <a:pt x="2577" y="1829"/>
                </a:cubicBezTo>
                <a:cubicBezTo>
                  <a:pt x="2577" y="1829"/>
                  <a:pt x="2578" y="1829"/>
                  <a:pt x="2579" y="1829"/>
                </a:cubicBezTo>
                <a:cubicBezTo>
                  <a:pt x="2579" y="1830"/>
                  <a:pt x="2580" y="1830"/>
                  <a:pt x="2580" y="1829"/>
                </a:cubicBezTo>
                <a:cubicBezTo>
                  <a:pt x="2580" y="1828"/>
                  <a:pt x="2578" y="1829"/>
                  <a:pt x="2578" y="1829"/>
                </a:cubicBezTo>
                <a:close/>
                <a:moveTo>
                  <a:pt x="2586" y="1840"/>
                </a:moveTo>
                <a:cubicBezTo>
                  <a:pt x="2585" y="1840"/>
                  <a:pt x="2585" y="1841"/>
                  <a:pt x="2586" y="1841"/>
                </a:cubicBezTo>
                <a:cubicBezTo>
                  <a:pt x="2586" y="1841"/>
                  <a:pt x="2587" y="1841"/>
                  <a:pt x="2586" y="1841"/>
                </a:cubicBezTo>
                <a:cubicBezTo>
                  <a:pt x="2586" y="1840"/>
                  <a:pt x="2586" y="1841"/>
                  <a:pt x="2586" y="1840"/>
                </a:cubicBezTo>
                <a:close/>
                <a:moveTo>
                  <a:pt x="2585" y="1842"/>
                </a:moveTo>
                <a:cubicBezTo>
                  <a:pt x="2585" y="1842"/>
                  <a:pt x="2585" y="1843"/>
                  <a:pt x="2585" y="1843"/>
                </a:cubicBezTo>
                <a:cubicBezTo>
                  <a:pt x="2586" y="1843"/>
                  <a:pt x="2587" y="1842"/>
                  <a:pt x="2587" y="1842"/>
                </a:cubicBezTo>
                <a:cubicBezTo>
                  <a:pt x="2587" y="1842"/>
                  <a:pt x="2586" y="1842"/>
                  <a:pt x="2586" y="1842"/>
                </a:cubicBezTo>
                <a:cubicBezTo>
                  <a:pt x="2586" y="1842"/>
                  <a:pt x="2585" y="1841"/>
                  <a:pt x="2585" y="1842"/>
                </a:cubicBezTo>
                <a:close/>
                <a:moveTo>
                  <a:pt x="2574" y="1826"/>
                </a:moveTo>
                <a:cubicBezTo>
                  <a:pt x="2574" y="1826"/>
                  <a:pt x="2575" y="1827"/>
                  <a:pt x="2575" y="1827"/>
                </a:cubicBezTo>
                <a:cubicBezTo>
                  <a:pt x="2575" y="1827"/>
                  <a:pt x="2574" y="1826"/>
                  <a:pt x="2574" y="1826"/>
                </a:cubicBezTo>
                <a:close/>
                <a:moveTo>
                  <a:pt x="2530" y="1844"/>
                </a:moveTo>
                <a:cubicBezTo>
                  <a:pt x="2530" y="1843"/>
                  <a:pt x="2530" y="1843"/>
                  <a:pt x="2530" y="1843"/>
                </a:cubicBezTo>
                <a:cubicBezTo>
                  <a:pt x="2531" y="1842"/>
                  <a:pt x="2532" y="1841"/>
                  <a:pt x="2531" y="1841"/>
                </a:cubicBezTo>
                <a:cubicBezTo>
                  <a:pt x="2530" y="1840"/>
                  <a:pt x="2530" y="1839"/>
                  <a:pt x="2530" y="1838"/>
                </a:cubicBezTo>
                <a:cubicBezTo>
                  <a:pt x="2530" y="1838"/>
                  <a:pt x="2530" y="1838"/>
                  <a:pt x="2530" y="1837"/>
                </a:cubicBezTo>
                <a:cubicBezTo>
                  <a:pt x="2530" y="1837"/>
                  <a:pt x="2530" y="1837"/>
                  <a:pt x="2530" y="1836"/>
                </a:cubicBezTo>
                <a:cubicBezTo>
                  <a:pt x="2530" y="1836"/>
                  <a:pt x="2530" y="1836"/>
                  <a:pt x="2530" y="1836"/>
                </a:cubicBezTo>
                <a:cubicBezTo>
                  <a:pt x="2530" y="1835"/>
                  <a:pt x="2530" y="1835"/>
                  <a:pt x="2530" y="1835"/>
                </a:cubicBezTo>
                <a:cubicBezTo>
                  <a:pt x="2530" y="1834"/>
                  <a:pt x="2530" y="1834"/>
                  <a:pt x="2530" y="1833"/>
                </a:cubicBezTo>
                <a:cubicBezTo>
                  <a:pt x="2531" y="1833"/>
                  <a:pt x="2531" y="1832"/>
                  <a:pt x="2531" y="1832"/>
                </a:cubicBezTo>
                <a:cubicBezTo>
                  <a:pt x="2531" y="1831"/>
                  <a:pt x="2531" y="1831"/>
                  <a:pt x="2531" y="1831"/>
                </a:cubicBezTo>
                <a:cubicBezTo>
                  <a:pt x="2530" y="1830"/>
                  <a:pt x="2530" y="1831"/>
                  <a:pt x="2530" y="1831"/>
                </a:cubicBezTo>
                <a:cubicBezTo>
                  <a:pt x="2529" y="1831"/>
                  <a:pt x="2529" y="1831"/>
                  <a:pt x="2529" y="1830"/>
                </a:cubicBezTo>
                <a:cubicBezTo>
                  <a:pt x="2528" y="1830"/>
                  <a:pt x="2528" y="1829"/>
                  <a:pt x="2528" y="1829"/>
                </a:cubicBezTo>
                <a:cubicBezTo>
                  <a:pt x="2527" y="1828"/>
                  <a:pt x="2527" y="1828"/>
                  <a:pt x="2526" y="1827"/>
                </a:cubicBezTo>
                <a:cubicBezTo>
                  <a:pt x="2526" y="1827"/>
                  <a:pt x="2525" y="1827"/>
                  <a:pt x="2525" y="1826"/>
                </a:cubicBezTo>
                <a:cubicBezTo>
                  <a:pt x="2524" y="1825"/>
                  <a:pt x="2522" y="1827"/>
                  <a:pt x="2521" y="1826"/>
                </a:cubicBezTo>
                <a:cubicBezTo>
                  <a:pt x="2520" y="1825"/>
                  <a:pt x="2520" y="1823"/>
                  <a:pt x="2519" y="1824"/>
                </a:cubicBezTo>
                <a:cubicBezTo>
                  <a:pt x="2517" y="1824"/>
                  <a:pt x="2517" y="1825"/>
                  <a:pt x="2515" y="1825"/>
                </a:cubicBezTo>
                <a:cubicBezTo>
                  <a:pt x="2514" y="1825"/>
                  <a:pt x="2513" y="1824"/>
                  <a:pt x="2511" y="1824"/>
                </a:cubicBezTo>
                <a:cubicBezTo>
                  <a:pt x="2510" y="1824"/>
                  <a:pt x="2510" y="1824"/>
                  <a:pt x="2509" y="1824"/>
                </a:cubicBezTo>
                <a:cubicBezTo>
                  <a:pt x="2508" y="1824"/>
                  <a:pt x="2508" y="1824"/>
                  <a:pt x="2507" y="1825"/>
                </a:cubicBezTo>
                <a:cubicBezTo>
                  <a:pt x="2507" y="1825"/>
                  <a:pt x="2507" y="1826"/>
                  <a:pt x="2508" y="1826"/>
                </a:cubicBezTo>
                <a:cubicBezTo>
                  <a:pt x="2509" y="1827"/>
                  <a:pt x="2509" y="1825"/>
                  <a:pt x="2510" y="1826"/>
                </a:cubicBezTo>
                <a:cubicBezTo>
                  <a:pt x="2511" y="1827"/>
                  <a:pt x="2510" y="1829"/>
                  <a:pt x="2511" y="1829"/>
                </a:cubicBezTo>
                <a:cubicBezTo>
                  <a:pt x="2511" y="1830"/>
                  <a:pt x="2512" y="1830"/>
                  <a:pt x="2513" y="1830"/>
                </a:cubicBezTo>
                <a:cubicBezTo>
                  <a:pt x="2513" y="1830"/>
                  <a:pt x="2514" y="1831"/>
                  <a:pt x="2514" y="1831"/>
                </a:cubicBezTo>
                <a:cubicBezTo>
                  <a:pt x="2515" y="1832"/>
                  <a:pt x="2515" y="1833"/>
                  <a:pt x="2516" y="1835"/>
                </a:cubicBezTo>
                <a:cubicBezTo>
                  <a:pt x="2516" y="1835"/>
                  <a:pt x="2516" y="1836"/>
                  <a:pt x="2516" y="1837"/>
                </a:cubicBezTo>
                <a:cubicBezTo>
                  <a:pt x="2516" y="1837"/>
                  <a:pt x="2516" y="1837"/>
                  <a:pt x="2516" y="1837"/>
                </a:cubicBezTo>
                <a:cubicBezTo>
                  <a:pt x="2516" y="1838"/>
                  <a:pt x="2516" y="1838"/>
                  <a:pt x="2516" y="1838"/>
                </a:cubicBezTo>
                <a:cubicBezTo>
                  <a:pt x="2516" y="1839"/>
                  <a:pt x="2516" y="1840"/>
                  <a:pt x="2517" y="1840"/>
                </a:cubicBezTo>
                <a:cubicBezTo>
                  <a:pt x="2518" y="1840"/>
                  <a:pt x="2518" y="1841"/>
                  <a:pt x="2519" y="1842"/>
                </a:cubicBezTo>
                <a:cubicBezTo>
                  <a:pt x="2519" y="1843"/>
                  <a:pt x="2518" y="1843"/>
                  <a:pt x="2519" y="1844"/>
                </a:cubicBezTo>
                <a:cubicBezTo>
                  <a:pt x="2519" y="1844"/>
                  <a:pt x="2519" y="1845"/>
                  <a:pt x="2520" y="1846"/>
                </a:cubicBezTo>
                <a:cubicBezTo>
                  <a:pt x="2520" y="1846"/>
                  <a:pt x="2521" y="1846"/>
                  <a:pt x="2521" y="1847"/>
                </a:cubicBezTo>
                <a:cubicBezTo>
                  <a:pt x="2521" y="1847"/>
                  <a:pt x="2522" y="1847"/>
                  <a:pt x="2522" y="1848"/>
                </a:cubicBezTo>
                <a:cubicBezTo>
                  <a:pt x="2522" y="1849"/>
                  <a:pt x="2522" y="1849"/>
                  <a:pt x="2523" y="1849"/>
                </a:cubicBezTo>
                <a:cubicBezTo>
                  <a:pt x="2524" y="1849"/>
                  <a:pt x="2524" y="1849"/>
                  <a:pt x="2524" y="1849"/>
                </a:cubicBezTo>
                <a:cubicBezTo>
                  <a:pt x="2524" y="1850"/>
                  <a:pt x="2525" y="1850"/>
                  <a:pt x="2525" y="1850"/>
                </a:cubicBezTo>
                <a:cubicBezTo>
                  <a:pt x="2526" y="1850"/>
                  <a:pt x="2526" y="1849"/>
                  <a:pt x="2526" y="1848"/>
                </a:cubicBezTo>
                <a:cubicBezTo>
                  <a:pt x="2527" y="1848"/>
                  <a:pt x="2528" y="1849"/>
                  <a:pt x="2528" y="1848"/>
                </a:cubicBezTo>
                <a:cubicBezTo>
                  <a:pt x="2528" y="1848"/>
                  <a:pt x="2527" y="1848"/>
                  <a:pt x="2528" y="1847"/>
                </a:cubicBezTo>
                <a:cubicBezTo>
                  <a:pt x="2528" y="1847"/>
                  <a:pt x="2529" y="1847"/>
                  <a:pt x="2529" y="1846"/>
                </a:cubicBezTo>
                <a:cubicBezTo>
                  <a:pt x="2528" y="1846"/>
                  <a:pt x="2528" y="1845"/>
                  <a:pt x="2529" y="1844"/>
                </a:cubicBezTo>
                <a:cubicBezTo>
                  <a:pt x="2529" y="1844"/>
                  <a:pt x="2530" y="1844"/>
                  <a:pt x="2530" y="1844"/>
                </a:cubicBezTo>
                <a:close/>
                <a:moveTo>
                  <a:pt x="2534" y="1816"/>
                </a:moveTo>
                <a:cubicBezTo>
                  <a:pt x="2534" y="1817"/>
                  <a:pt x="2535" y="1817"/>
                  <a:pt x="2535" y="1817"/>
                </a:cubicBezTo>
                <a:cubicBezTo>
                  <a:pt x="2536" y="1816"/>
                  <a:pt x="2535" y="1815"/>
                  <a:pt x="2534" y="1816"/>
                </a:cubicBezTo>
                <a:close/>
                <a:moveTo>
                  <a:pt x="2595" y="1861"/>
                </a:moveTo>
                <a:cubicBezTo>
                  <a:pt x="2596" y="1861"/>
                  <a:pt x="2596" y="1860"/>
                  <a:pt x="2595" y="1860"/>
                </a:cubicBezTo>
                <a:cubicBezTo>
                  <a:pt x="2595" y="1860"/>
                  <a:pt x="2595" y="1861"/>
                  <a:pt x="2595" y="1861"/>
                </a:cubicBezTo>
                <a:close/>
                <a:moveTo>
                  <a:pt x="2523" y="1977"/>
                </a:moveTo>
                <a:cubicBezTo>
                  <a:pt x="2522" y="1977"/>
                  <a:pt x="2523" y="1979"/>
                  <a:pt x="2524" y="1978"/>
                </a:cubicBezTo>
                <a:cubicBezTo>
                  <a:pt x="2524" y="1978"/>
                  <a:pt x="2525" y="1977"/>
                  <a:pt x="2523" y="1977"/>
                </a:cubicBezTo>
                <a:close/>
                <a:moveTo>
                  <a:pt x="2501" y="1770"/>
                </a:moveTo>
                <a:cubicBezTo>
                  <a:pt x="2502" y="1770"/>
                  <a:pt x="2502" y="1769"/>
                  <a:pt x="2501" y="1769"/>
                </a:cubicBezTo>
                <a:cubicBezTo>
                  <a:pt x="2501" y="1769"/>
                  <a:pt x="2502" y="1768"/>
                  <a:pt x="2501" y="1768"/>
                </a:cubicBezTo>
                <a:cubicBezTo>
                  <a:pt x="2501" y="1768"/>
                  <a:pt x="2500" y="1768"/>
                  <a:pt x="2500" y="1768"/>
                </a:cubicBezTo>
                <a:cubicBezTo>
                  <a:pt x="2500" y="1769"/>
                  <a:pt x="2501" y="1769"/>
                  <a:pt x="2501" y="1770"/>
                </a:cubicBezTo>
                <a:close/>
                <a:moveTo>
                  <a:pt x="2525" y="1808"/>
                </a:moveTo>
                <a:cubicBezTo>
                  <a:pt x="2525" y="1808"/>
                  <a:pt x="2525" y="1807"/>
                  <a:pt x="2525" y="1807"/>
                </a:cubicBezTo>
                <a:cubicBezTo>
                  <a:pt x="2524" y="1807"/>
                  <a:pt x="2524" y="1809"/>
                  <a:pt x="2525" y="1808"/>
                </a:cubicBezTo>
                <a:close/>
                <a:moveTo>
                  <a:pt x="2500" y="1766"/>
                </a:moveTo>
                <a:cubicBezTo>
                  <a:pt x="2499" y="1766"/>
                  <a:pt x="2500" y="1767"/>
                  <a:pt x="2500" y="1767"/>
                </a:cubicBezTo>
                <a:cubicBezTo>
                  <a:pt x="2501" y="1767"/>
                  <a:pt x="2500" y="1765"/>
                  <a:pt x="2500" y="1766"/>
                </a:cubicBezTo>
                <a:close/>
                <a:moveTo>
                  <a:pt x="2602" y="1893"/>
                </a:moveTo>
                <a:cubicBezTo>
                  <a:pt x="2603" y="1893"/>
                  <a:pt x="2603" y="1894"/>
                  <a:pt x="2604" y="1895"/>
                </a:cubicBezTo>
                <a:cubicBezTo>
                  <a:pt x="2604" y="1895"/>
                  <a:pt x="2604" y="1896"/>
                  <a:pt x="2604" y="1895"/>
                </a:cubicBezTo>
                <a:cubicBezTo>
                  <a:pt x="2605" y="1895"/>
                  <a:pt x="2604" y="1895"/>
                  <a:pt x="2604" y="1894"/>
                </a:cubicBezTo>
                <a:cubicBezTo>
                  <a:pt x="2603" y="1893"/>
                  <a:pt x="2603" y="1892"/>
                  <a:pt x="2602" y="1891"/>
                </a:cubicBezTo>
                <a:cubicBezTo>
                  <a:pt x="2602" y="1890"/>
                  <a:pt x="2601" y="1891"/>
                  <a:pt x="2601" y="1891"/>
                </a:cubicBezTo>
                <a:cubicBezTo>
                  <a:pt x="2601" y="1892"/>
                  <a:pt x="2601" y="1892"/>
                  <a:pt x="2602" y="1893"/>
                </a:cubicBezTo>
                <a:close/>
                <a:moveTo>
                  <a:pt x="2539" y="1590"/>
                </a:moveTo>
                <a:cubicBezTo>
                  <a:pt x="2539" y="1588"/>
                  <a:pt x="2537" y="1588"/>
                  <a:pt x="2536" y="1588"/>
                </a:cubicBezTo>
                <a:cubicBezTo>
                  <a:pt x="2535" y="1587"/>
                  <a:pt x="2534" y="1586"/>
                  <a:pt x="2532" y="1586"/>
                </a:cubicBezTo>
                <a:cubicBezTo>
                  <a:pt x="2532" y="1585"/>
                  <a:pt x="2531" y="1585"/>
                  <a:pt x="2531" y="1584"/>
                </a:cubicBezTo>
                <a:cubicBezTo>
                  <a:pt x="2530" y="1584"/>
                  <a:pt x="2530" y="1583"/>
                  <a:pt x="2530" y="1583"/>
                </a:cubicBezTo>
                <a:cubicBezTo>
                  <a:pt x="2528" y="1583"/>
                  <a:pt x="2527" y="1585"/>
                  <a:pt x="2527" y="1585"/>
                </a:cubicBezTo>
                <a:cubicBezTo>
                  <a:pt x="2525" y="1587"/>
                  <a:pt x="2524" y="1588"/>
                  <a:pt x="2523" y="1588"/>
                </a:cubicBezTo>
                <a:cubicBezTo>
                  <a:pt x="2521" y="1589"/>
                  <a:pt x="2520" y="1589"/>
                  <a:pt x="2519" y="1590"/>
                </a:cubicBezTo>
                <a:cubicBezTo>
                  <a:pt x="2517" y="1592"/>
                  <a:pt x="2518" y="1593"/>
                  <a:pt x="2517" y="1595"/>
                </a:cubicBezTo>
                <a:cubicBezTo>
                  <a:pt x="2517" y="1596"/>
                  <a:pt x="2516" y="1597"/>
                  <a:pt x="2515" y="1598"/>
                </a:cubicBezTo>
                <a:cubicBezTo>
                  <a:pt x="2513" y="1599"/>
                  <a:pt x="2512" y="1601"/>
                  <a:pt x="2511" y="1602"/>
                </a:cubicBezTo>
                <a:cubicBezTo>
                  <a:pt x="2510" y="1603"/>
                  <a:pt x="2509" y="1605"/>
                  <a:pt x="2508" y="1606"/>
                </a:cubicBezTo>
                <a:cubicBezTo>
                  <a:pt x="2507" y="1608"/>
                  <a:pt x="2507" y="1610"/>
                  <a:pt x="2506" y="1612"/>
                </a:cubicBezTo>
                <a:cubicBezTo>
                  <a:pt x="2505" y="1613"/>
                  <a:pt x="2503" y="1615"/>
                  <a:pt x="2503" y="1617"/>
                </a:cubicBezTo>
                <a:cubicBezTo>
                  <a:pt x="2502" y="1619"/>
                  <a:pt x="2502" y="1621"/>
                  <a:pt x="2502" y="1622"/>
                </a:cubicBezTo>
                <a:cubicBezTo>
                  <a:pt x="2502" y="1624"/>
                  <a:pt x="2501" y="1626"/>
                  <a:pt x="2501" y="1627"/>
                </a:cubicBezTo>
                <a:cubicBezTo>
                  <a:pt x="2501" y="1629"/>
                  <a:pt x="2502" y="1632"/>
                  <a:pt x="2503" y="1634"/>
                </a:cubicBezTo>
                <a:cubicBezTo>
                  <a:pt x="2503" y="1634"/>
                  <a:pt x="2504" y="1635"/>
                  <a:pt x="2504" y="1636"/>
                </a:cubicBezTo>
                <a:cubicBezTo>
                  <a:pt x="2504" y="1637"/>
                  <a:pt x="2504" y="1638"/>
                  <a:pt x="2505" y="1639"/>
                </a:cubicBezTo>
                <a:cubicBezTo>
                  <a:pt x="2505" y="1640"/>
                  <a:pt x="2506" y="1640"/>
                  <a:pt x="2507" y="1641"/>
                </a:cubicBezTo>
                <a:cubicBezTo>
                  <a:pt x="2507" y="1641"/>
                  <a:pt x="2508" y="1642"/>
                  <a:pt x="2508" y="1643"/>
                </a:cubicBezTo>
                <a:cubicBezTo>
                  <a:pt x="2508" y="1644"/>
                  <a:pt x="2509" y="1645"/>
                  <a:pt x="2510" y="1646"/>
                </a:cubicBezTo>
                <a:cubicBezTo>
                  <a:pt x="2511" y="1647"/>
                  <a:pt x="2510" y="1649"/>
                  <a:pt x="2512" y="1650"/>
                </a:cubicBezTo>
                <a:cubicBezTo>
                  <a:pt x="2513" y="1651"/>
                  <a:pt x="2514" y="1652"/>
                  <a:pt x="2515" y="1653"/>
                </a:cubicBezTo>
                <a:cubicBezTo>
                  <a:pt x="2516" y="1653"/>
                  <a:pt x="2516" y="1655"/>
                  <a:pt x="2517" y="1654"/>
                </a:cubicBezTo>
                <a:cubicBezTo>
                  <a:pt x="2517" y="1654"/>
                  <a:pt x="2517" y="1653"/>
                  <a:pt x="2517" y="1652"/>
                </a:cubicBezTo>
                <a:cubicBezTo>
                  <a:pt x="2517" y="1650"/>
                  <a:pt x="2517" y="1647"/>
                  <a:pt x="2519" y="1645"/>
                </a:cubicBezTo>
                <a:cubicBezTo>
                  <a:pt x="2521" y="1643"/>
                  <a:pt x="2521" y="1639"/>
                  <a:pt x="2522" y="1636"/>
                </a:cubicBezTo>
                <a:cubicBezTo>
                  <a:pt x="2523" y="1635"/>
                  <a:pt x="2524" y="1633"/>
                  <a:pt x="2525" y="1632"/>
                </a:cubicBezTo>
                <a:cubicBezTo>
                  <a:pt x="2526" y="1630"/>
                  <a:pt x="2527" y="1629"/>
                  <a:pt x="2527" y="1627"/>
                </a:cubicBezTo>
                <a:cubicBezTo>
                  <a:pt x="2528" y="1625"/>
                  <a:pt x="2529" y="1624"/>
                  <a:pt x="2530" y="1622"/>
                </a:cubicBezTo>
                <a:cubicBezTo>
                  <a:pt x="2531" y="1620"/>
                  <a:pt x="2531" y="1617"/>
                  <a:pt x="2532" y="1615"/>
                </a:cubicBezTo>
                <a:cubicBezTo>
                  <a:pt x="2532" y="1611"/>
                  <a:pt x="2533" y="1607"/>
                  <a:pt x="2535" y="1604"/>
                </a:cubicBezTo>
                <a:cubicBezTo>
                  <a:pt x="2536" y="1602"/>
                  <a:pt x="2537" y="1601"/>
                  <a:pt x="2537" y="1599"/>
                </a:cubicBezTo>
                <a:cubicBezTo>
                  <a:pt x="2536" y="1597"/>
                  <a:pt x="2536" y="1596"/>
                  <a:pt x="2536" y="1594"/>
                </a:cubicBezTo>
                <a:cubicBezTo>
                  <a:pt x="2537" y="1592"/>
                  <a:pt x="2538" y="1592"/>
                  <a:pt x="2539" y="1590"/>
                </a:cubicBezTo>
                <a:close/>
                <a:moveTo>
                  <a:pt x="2443" y="1949"/>
                </a:moveTo>
                <a:cubicBezTo>
                  <a:pt x="2443" y="1949"/>
                  <a:pt x="2443" y="1949"/>
                  <a:pt x="2442" y="1950"/>
                </a:cubicBezTo>
                <a:cubicBezTo>
                  <a:pt x="2442" y="1950"/>
                  <a:pt x="2441" y="1952"/>
                  <a:pt x="2442" y="1952"/>
                </a:cubicBezTo>
                <a:cubicBezTo>
                  <a:pt x="2443" y="1953"/>
                  <a:pt x="2444" y="1951"/>
                  <a:pt x="2445" y="1951"/>
                </a:cubicBezTo>
                <a:cubicBezTo>
                  <a:pt x="2445" y="1951"/>
                  <a:pt x="2446" y="1951"/>
                  <a:pt x="2446" y="1950"/>
                </a:cubicBezTo>
                <a:cubicBezTo>
                  <a:pt x="2447" y="1949"/>
                  <a:pt x="2447" y="1948"/>
                  <a:pt x="2446" y="1948"/>
                </a:cubicBezTo>
                <a:cubicBezTo>
                  <a:pt x="2446" y="1948"/>
                  <a:pt x="2446" y="1948"/>
                  <a:pt x="2445" y="1948"/>
                </a:cubicBezTo>
                <a:cubicBezTo>
                  <a:pt x="2445" y="1948"/>
                  <a:pt x="2445" y="1948"/>
                  <a:pt x="2444" y="1948"/>
                </a:cubicBezTo>
                <a:cubicBezTo>
                  <a:pt x="2443" y="1947"/>
                  <a:pt x="2444" y="1948"/>
                  <a:pt x="2443" y="1949"/>
                </a:cubicBezTo>
                <a:close/>
                <a:moveTo>
                  <a:pt x="2567" y="2116"/>
                </a:moveTo>
                <a:cubicBezTo>
                  <a:pt x="2566" y="2116"/>
                  <a:pt x="2565" y="2118"/>
                  <a:pt x="2564" y="2117"/>
                </a:cubicBezTo>
                <a:cubicBezTo>
                  <a:pt x="2563" y="2116"/>
                  <a:pt x="2564" y="2115"/>
                  <a:pt x="2562" y="2115"/>
                </a:cubicBezTo>
                <a:cubicBezTo>
                  <a:pt x="2561" y="2114"/>
                  <a:pt x="2560" y="2115"/>
                  <a:pt x="2559" y="2116"/>
                </a:cubicBezTo>
                <a:cubicBezTo>
                  <a:pt x="2558" y="2117"/>
                  <a:pt x="2556" y="2116"/>
                  <a:pt x="2555" y="2118"/>
                </a:cubicBezTo>
                <a:cubicBezTo>
                  <a:pt x="2555" y="2118"/>
                  <a:pt x="2556" y="2119"/>
                  <a:pt x="2556" y="2119"/>
                </a:cubicBezTo>
                <a:cubicBezTo>
                  <a:pt x="2556" y="2120"/>
                  <a:pt x="2556" y="2121"/>
                  <a:pt x="2556" y="2122"/>
                </a:cubicBezTo>
                <a:cubicBezTo>
                  <a:pt x="2556" y="2122"/>
                  <a:pt x="2556" y="2123"/>
                  <a:pt x="2556" y="2123"/>
                </a:cubicBezTo>
                <a:cubicBezTo>
                  <a:pt x="2557" y="2123"/>
                  <a:pt x="2558" y="2123"/>
                  <a:pt x="2558" y="2122"/>
                </a:cubicBezTo>
                <a:cubicBezTo>
                  <a:pt x="2559" y="2121"/>
                  <a:pt x="2559" y="2122"/>
                  <a:pt x="2560" y="2121"/>
                </a:cubicBezTo>
                <a:cubicBezTo>
                  <a:pt x="2561" y="2121"/>
                  <a:pt x="2560" y="2120"/>
                  <a:pt x="2561" y="2120"/>
                </a:cubicBezTo>
                <a:cubicBezTo>
                  <a:pt x="2562" y="2118"/>
                  <a:pt x="2563" y="2120"/>
                  <a:pt x="2562" y="2121"/>
                </a:cubicBezTo>
                <a:cubicBezTo>
                  <a:pt x="2562" y="2122"/>
                  <a:pt x="2562" y="2122"/>
                  <a:pt x="2562" y="2123"/>
                </a:cubicBezTo>
                <a:cubicBezTo>
                  <a:pt x="2562" y="2124"/>
                  <a:pt x="2562" y="2125"/>
                  <a:pt x="2563" y="2125"/>
                </a:cubicBezTo>
                <a:cubicBezTo>
                  <a:pt x="2564" y="2125"/>
                  <a:pt x="2563" y="2122"/>
                  <a:pt x="2564" y="2121"/>
                </a:cubicBezTo>
                <a:cubicBezTo>
                  <a:pt x="2565" y="2121"/>
                  <a:pt x="2565" y="2121"/>
                  <a:pt x="2566" y="2121"/>
                </a:cubicBezTo>
                <a:cubicBezTo>
                  <a:pt x="2567" y="2120"/>
                  <a:pt x="2567" y="2120"/>
                  <a:pt x="2567" y="2119"/>
                </a:cubicBezTo>
                <a:cubicBezTo>
                  <a:pt x="2568" y="2118"/>
                  <a:pt x="2570" y="2118"/>
                  <a:pt x="2570" y="2117"/>
                </a:cubicBezTo>
                <a:cubicBezTo>
                  <a:pt x="2569" y="2117"/>
                  <a:pt x="2569" y="2117"/>
                  <a:pt x="2568" y="2117"/>
                </a:cubicBezTo>
                <a:cubicBezTo>
                  <a:pt x="2568" y="2117"/>
                  <a:pt x="2567" y="2116"/>
                  <a:pt x="2567" y="2116"/>
                </a:cubicBezTo>
                <a:close/>
                <a:moveTo>
                  <a:pt x="2593" y="2076"/>
                </a:moveTo>
                <a:cubicBezTo>
                  <a:pt x="2594" y="2075"/>
                  <a:pt x="2595" y="2075"/>
                  <a:pt x="2596" y="2074"/>
                </a:cubicBezTo>
                <a:cubicBezTo>
                  <a:pt x="2597" y="2073"/>
                  <a:pt x="2597" y="2071"/>
                  <a:pt x="2598" y="2070"/>
                </a:cubicBezTo>
                <a:cubicBezTo>
                  <a:pt x="2598" y="2069"/>
                  <a:pt x="2599" y="2068"/>
                  <a:pt x="2600" y="2066"/>
                </a:cubicBezTo>
                <a:cubicBezTo>
                  <a:pt x="2601" y="2064"/>
                  <a:pt x="2603" y="2061"/>
                  <a:pt x="2601" y="2058"/>
                </a:cubicBezTo>
                <a:cubicBezTo>
                  <a:pt x="2599" y="2055"/>
                  <a:pt x="2596" y="2060"/>
                  <a:pt x="2595" y="2062"/>
                </a:cubicBezTo>
                <a:cubicBezTo>
                  <a:pt x="2595" y="2063"/>
                  <a:pt x="2594" y="2064"/>
                  <a:pt x="2592" y="2064"/>
                </a:cubicBezTo>
                <a:cubicBezTo>
                  <a:pt x="2592" y="2065"/>
                  <a:pt x="2590" y="2065"/>
                  <a:pt x="2590" y="2066"/>
                </a:cubicBezTo>
                <a:cubicBezTo>
                  <a:pt x="2589" y="2066"/>
                  <a:pt x="2590" y="2067"/>
                  <a:pt x="2590" y="2067"/>
                </a:cubicBezTo>
                <a:cubicBezTo>
                  <a:pt x="2591" y="2068"/>
                  <a:pt x="2590" y="2069"/>
                  <a:pt x="2589" y="2069"/>
                </a:cubicBezTo>
                <a:cubicBezTo>
                  <a:pt x="2588" y="2070"/>
                  <a:pt x="2587" y="2071"/>
                  <a:pt x="2586" y="2071"/>
                </a:cubicBezTo>
                <a:cubicBezTo>
                  <a:pt x="2584" y="2072"/>
                  <a:pt x="2583" y="2072"/>
                  <a:pt x="2582" y="2073"/>
                </a:cubicBezTo>
                <a:cubicBezTo>
                  <a:pt x="2581" y="2074"/>
                  <a:pt x="2579" y="2075"/>
                  <a:pt x="2578" y="2075"/>
                </a:cubicBezTo>
                <a:cubicBezTo>
                  <a:pt x="2576" y="2076"/>
                  <a:pt x="2575" y="2076"/>
                  <a:pt x="2573" y="2076"/>
                </a:cubicBezTo>
                <a:cubicBezTo>
                  <a:pt x="2572" y="2076"/>
                  <a:pt x="2571" y="2075"/>
                  <a:pt x="2569" y="2075"/>
                </a:cubicBezTo>
                <a:cubicBezTo>
                  <a:pt x="2568" y="2074"/>
                  <a:pt x="2566" y="2075"/>
                  <a:pt x="2565" y="2074"/>
                </a:cubicBezTo>
                <a:cubicBezTo>
                  <a:pt x="2563" y="2074"/>
                  <a:pt x="2562" y="2074"/>
                  <a:pt x="2560" y="2074"/>
                </a:cubicBezTo>
                <a:cubicBezTo>
                  <a:pt x="2558" y="2075"/>
                  <a:pt x="2557" y="2076"/>
                  <a:pt x="2555" y="2076"/>
                </a:cubicBezTo>
                <a:cubicBezTo>
                  <a:pt x="2554" y="2076"/>
                  <a:pt x="2554" y="2076"/>
                  <a:pt x="2553" y="2076"/>
                </a:cubicBezTo>
                <a:cubicBezTo>
                  <a:pt x="2552" y="2075"/>
                  <a:pt x="2552" y="2075"/>
                  <a:pt x="2551" y="2075"/>
                </a:cubicBezTo>
                <a:cubicBezTo>
                  <a:pt x="2550" y="2074"/>
                  <a:pt x="2548" y="2074"/>
                  <a:pt x="2547" y="2074"/>
                </a:cubicBezTo>
                <a:cubicBezTo>
                  <a:pt x="2545" y="2073"/>
                  <a:pt x="2544" y="2072"/>
                  <a:pt x="2543" y="2072"/>
                </a:cubicBezTo>
                <a:cubicBezTo>
                  <a:pt x="2540" y="2071"/>
                  <a:pt x="2537" y="2072"/>
                  <a:pt x="2534" y="2072"/>
                </a:cubicBezTo>
                <a:cubicBezTo>
                  <a:pt x="2532" y="2072"/>
                  <a:pt x="2531" y="2072"/>
                  <a:pt x="2530" y="2070"/>
                </a:cubicBezTo>
                <a:cubicBezTo>
                  <a:pt x="2530" y="2069"/>
                  <a:pt x="2529" y="2068"/>
                  <a:pt x="2528" y="2068"/>
                </a:cubicBezTo>
                <a:cubicBezTo>
                  <a:pt x="2527" y="2067"/>
                  <a:pt x="2525" y="2067"/>
                  <a:pt x="2524" y="2067"/>
                </a:cubicBezTo>
                <a:cubicBezTo>
                  <a:pt x="2522" y="2067"/>
                  <a:pt x="2521" y="2067"/>
                  <a:pt x="2519" y="2067"/>
                </a:cubicBezTo>
                <a:cubicBezTo>
                  <a:pt x="2518" y="2067"/>
                  <a:pt x="2516" y="2066"/>
                  <a:pt x="2516" y="2068"/>
                </a:cubicBezTo>
                <a:cubicBezTo>
                  <a:pt x="2516" y="2070"/>
                  <a:pt x="2517" y="2071"/>
                  <a:pt x="2515" y="2072"/>
                </a:cubicBezTo>
                <a:cubicBezTo>
                  <a:pt x="2514" y="2073"/>
                  <a:pt x="2513" y="2074"/>
                  <a:pt x="2512" y="2075"/>
                </a:cubicBezTo>
                <a:cubicBezTo>
                  <a:pt x="2511" y="2076"/>
                  <a:pt x="2510" y="2078"/>
                  <a:pt x="2509" y="2077"/>
                </a:cubicBezTo>
                <a:cubicBezTo>
                  <a:pt x="2508" y="2076"/>
                  <a:pt x="2508" y="2075"/>
                  <a:pt x="2507" y="2075"/>
                </a:cubicBezTo>
                <a:cubicBezTo>
                  <a:pt x="2507" y="2075"/>
                  <a:pt x="2507" y="2075"/>
                  <a:pt x="2506" y="2074"/>
                </a:cubicBezTo>
                <a:cubicBezTo>
                  <a:pt x="2506" y="2073"/>
                  <a:pt x="2506" y="2072"/>
                  <a:pt x="2505" y="2073"/>
                </a:cubicBezTo>
                <a:cubicBezTo>
                  <a:pt x="2504" y="2074"/>
                  <a:pt x="2504" y="2075"/>
                  <a:pt x="2504" y="2076"/>
                </a:cubicBezTo>
                <a:cubicBezTo>
                  <a:pt x="2504" y="2077"/>
                  <a:pt x="2503" y="2077"/>
                  <a:pt x="2503" y="2077"/>
                </a:cubicBezTo>
                <a:cubicBezTo>
                  <a:pt x="2501" y="2078"/>
                  <a:pt x="2500" y="2078"/>
                  <a:pt x="2500" y="2080"/>
                </a:cubicBezTo>
                <a:cubicBezTo>
                  <a:pt x="2500" y="2081"/>
                  <a:pt x="2500" y="2082"/>
                  <a:pt x="2499" y="2083"/>
                </a:cubicBezTo>
                <a:cubicBezTo>
                  <a:pt x="2499" y="2083"/>
                  <a:pt x="2498" y="2083"/>
                  <a:pt x="2498" y="2084"/>
                </a:cubicBezTo>
                <a:cubicBezTo>
                  <a:pt x="2497" y="2085"/>
                  <a:pt x="2496" y="2087"/>
                  <a:pt x="2496" y="2088"/>
                </a:cubicBezTo>
                <a:cubicBezTo>
                  <a:pt x="2495" y="2089"/>
                  <a:pt x="2495" y="2091"/>
                  <a:pt x="2494" y="2092"/>
                </a:cubicBezTo>
                <a:cubicBezTo>
                  <a:pt x="2493" y="2092"/>
                  <a:pt x="2492" y="2092"/>
                  <a:pt x="2493" y="2093"/>
                </a:cubicBezTo>
                <a:cubicBezTo>
                  <a:pt x="2493" y="2093"/>
                  <a:pt x="2494" y="2093"/>
                  <a:pt x="2494" y="2094"/>
                </a:cubicBezTo>
                <a:cubicBezTo>
                  <a:pt x="2495" y="2094"/>
                  <a:pt x="2495" y="2095"/>
                  <a:pt x="2495" y="2095"/>
                </a:cubicBezTo>
                <a:cubicBezTo>
                  <a:pt x="2496" y="2096"/>
                  <a:pt x="2496" y="2096"/>
                  <a:pt x="2497" y="2097"/>
                </a:cubicBezTo>
                <a:cubicBezTo>
                  <a:pt x="2497" y="2098"/>
                  <a:pt x="2497" y="2099"/>
                  <a:pt x="2497" y="2100"/>
                </a:cubicBezTo>
                <a:cubicBezTo>
                  <a:pt x="2497" y="2101"/>
                  <a:pt x="2497" y="2103"/>
                  <a:pt x="2497" y="2105"/>
                </a:cubicBezTo>
                <a:cubicBezTo>
                  <a:pt x="2497" y="2105"/>
                  <a:pt x="2497" y="2105"/>
                  <a:pt x="2497" y="2106"/>
                </a:cubicBezTo>
                <a:cubicBezTo>
                  <a:pt x="2496" y="2106"/>
                  <a:pt x="2497" y="2107"/>
                  <a:pt x="2496" y="2107"/>
                </a:cubicBezTo>
                <a:cubicBezTo>
                  <a:pt x="2496" y="2108"/>
                  <a:pt x="2496" y="2107"/>
                  <a:pt x="2495" y="2106"/>
                </a:cubicBezTo>
                <a:cubicBezTo>
                  <a:pt x="2495" y="2106"/>
                  <a:pt x="2495" y="2105"/>
                  <a:pt x="2494" y="2105"/>
                </a:cubicBezTo>
                <a:cubicBezTo>
                  <a:pt x="2493" y="2105"/>
                  <a:pt x="2493" y="2106"/>
                  <a:pt x="2493" y="2107"/>
                </a:cubicBezTo>
                <a:cubicBezTo>
                  <a:pt x="2493" y="2109"/>
                  <a:pt x="2491" y="2109"/>
                  <a:pt x="2490" y="2111"/>
                </a:cubicBezTo>
                <a:cubicBezTo>
                  <a:pt x="2489" y="2112"/>
                  <a:pt x="2489" y="2114"/>
                  <a:pt x="2488" y="2116"/>
                </a:cubicBezTo>
                <a:cubicBezTo>
                  <a:pt x="2487" y="2117"/>
                  <a:pt x="2486" y="2117"/>
                  <a:pt x="2486" y="2118"/>
                </a:cubicBezTo>
                <a:cubicBezTo>
                  <a:pt x="2486" y="2119"/>
                  <a:pt x="2486" y="2121"/>
                  <a:pt x="2486" y="2122"/>
                </a:cubicBezTo>
                <a:cubicBezTo>
                  <a:pt x="2486" y="2122"/>
                  <a:pt x="2486" y="2123"/>
                  <a:pt x="2486" y="2123"/>
                </a:cubicBezTo>
                <a:cubicBezTo>
                  <a:pt x="2486" y="2124"/>
                  <a:pt x="2487" y="2124"/>
                  <a:pt x="2487" y="2125"/>
                </a:cubicBezTo>
                <a:cubicBezTo>
                  <a:pt x="2487" y="2126"/>
                  <a:pt x="2486" y="2127"/>
                  <a:pt x="2486" y="2128"/>
                </a:cubicBezTo>
                <a:cubicBezTo>
                  <a:pt x="2485" y="2130"/>
                  <a:pt x="2485" y="2131"/>
                  <a:pt x="2485" y="2132"/>
                </a:cubicBezTo>
                <a:cubicBezTo>
                  <a:pt x="2484" y="2133"/>
                  <a:pt x="2484" y="2134"/>
                  <a:pt x="2483" y="2135"/>
                </a:cubicBezTo>
                <a:cubicBezTo>
                  <a:pt x="2482" y="2136"/>
                  <a:pt x="2481" y="2137"/>
                  <a:pt x="2480" y="2139"/>
                </a:cubicBezTo>
                <a:cubicBezTo>
                  <a:pt x="2480" y="2141"/>
                  <a:pt x="2479" y="2142"/>
                  <a:pt x="2478" y="2144"/>
                </a:cubicBezTo>
                <a:cubicBezTo>
                  <a:pt x="2477" y="2145"/>
                  <a:pt x="2476" y="2145"/>
                  <a:pt x="2476" y="2147"/>
                </a:cubicBezTo>
                <a:cubicBezTo>
                  <a:pt x="2476" y="2147"/>
                  <a:pt x="2477" y="2148"/>
                  <a:pt x="2477" y="2148"/>
                </a:cubicBezTo>
                <a:cubicBezTo>
                  <a:pt x="2477" y="2149"/>
                  <a:pt x="2478" y="2150"/>
                  <a:pt x="2477" y="2150"/>
                </a:cubicBezTo>
                <a:cubicBezTo>
                  <a:pt x="2477" y="2151"/>
                  <a:pt x="2476" y="2151"/>
                  <a:pt x="2476" y="2152"/>
                </a:cubicBezTo>
                <a:cubicBezTo>
                  <a:pt x="2476" y="2152"/>
                  <a:pt x="2476" y="2153"/>
                  <a:pt x="2476" y="2153"/>
                </a:cubicBezTo>
                <a:cubicBezTo>
                  <a:pt x="2505" y="2153"/>
                  <a:pt x="2505" y="2153"/>
                  <a:pt x="2505" y="2153"/>
                </a:cubicBezTo>
                <a:cubicBezTo>
                  <a:pt x="2505" y="2152"/>
                  <a:pt x="2505" y="2152"/>
                  <a:pt x="2505" y="2151"/>
                </a:cubicBezTo>
                <a:cubicBezTo>
                  <a:pt x="2506" y="2149"/>
                  <a:pt x="2507" y="2150"/>
                  <a:pt x="2508" y="2149"/>
                </a:cubicBezTo>
                <a:cubicBezTo>
                  <a:pt x="2509" y="2148"/>
                  <a:pt x="2510" y="2147"/>
                  <a:pt x="2511" y="2146"/>
                </a:cubicBezTo>
                <a:cubicBezTo>
                  <a:pt x="2512" y="2146"/>
                  <a:pt x="2513" y="2146"/>
                  <a:pt x="2513" y="2145"/>
                </a:cubicBezTo>
                <a:cubicBezTo>
                  <a:pt x="2514" y="2145"/>
                  <a:pt x="2514" y="2144"/>
                  <a:pt x="2515" y="2144"/>
                </a:cubicBezTo>
                <a:cubicBezTo>
                  <a:pt x="2516" y="2144"/>
                  <a:pt x="2518" y="2144"/>
                  <a:pt x="2519" y="2145"/>
                </a:cubicBezTo>
                <a:cubicBezTo>
                  <a:pt x="2520" y="2146"/>
                  <a:pt x="2520" y="2147"/>
                  <a:pt x="2520" y="2148"/>
                </a:cubicBezTo>
                <a:cubicBezTo>
                  <a:pt x="2521" y="2150"/>
                  <a:pt x="2521" y="2151"/>
                  <a:pt x="2521" y="2153"/>
                </a:cubicBezTo>
                <a:cubicBezTo>
                  <a:pt x="2546" y="2153"/>
                  <a:pt x="2546" y="2153"/>
                  <a:pt x="2546" y="2153"/>
                </a:cubicBezTo>
                <a:cubicBezTo>
                  <a:pt x="2545" y="2152"/>
                  <a:pt x="2545" y="2152"/>
                  <a:pt x="2544" y="2151"/>
                </a:cubicBezTo>
                <a:cubicBezTo>
                  <a:pt x="2544" y="2150"/>
                  <a:pt x="2543" y="2149"/>
                  <a:pt x="2542" y="2148"/>
                </a:cubicBezTo>
                <a:cubicBezTo>
                  <a:pt x="2542" y="2147"/>
                  <a:pt x="2540" y="2146"/>
                  <a:pt x="2539" y="2145"/>
                </a:cubicBezTo>
                <a:cubicBezTo>
                  <a:pt x="2539" y="2144"/>
                  <a:pt x="2539" y="2142"/>
                  <a:pt x="2539" y="2141"/>
                </a:cubicBezTo>
                <a:cubicBezTo>
                  <a:pt x="2538" y="2140"/>
                  <a:pt x="2537" y="2139"/>
                  <a:pt x="2536" y="2138"/>
                </a:cubicBezTo>
                <a:cubicBezTo>
                  <a:pt x="2536" y="2137"/>
                  <a:pt x="2535" y="2136"/>
                  <a:pt x="2534" y="2135"/>
                </a:cubicBezTo>
                <a:cubicBezTo>
                  <a:pt x="2533" y="2135"/>
                  <a:pt x="2531" y="2135"/>
                  <a:pt x="2530" y="2134"/>
                </a:cubicBezTo>
                <a:cubicBezTo>
                  <a:pt x="2530" y="2133"/>
                  <a:pt x="2530" y="2132"/>
                  <a:pt x="2529" y="2131"/>
                </a:cubicBezTo>
                <a:cubicBezTo>
                  <a:pt x="2528" y="2131"/>
                  <a:pt x="2526" y="2130"/>
                  <a:pt x="2526" y="2129"/>
                </a:cubicBezTo>
                <a:cubicBezTo>
                  <a:pt x="2527" y="2129"/>
                  <a:pt x="2528" y="2130"/>
                  <a:pt x="2528" y="2130"/>
                </a:cubicBezTo>
                <a:cubicBezTo>
                  <a:pt x="2529" y="2130"/>
                  <a:pt x="2529" y="2130"/>
                  <a:pt x="2530" y="2130"/>
                </a:cubicBezTo>
                <a:cubicBezTo>
                  <a:pt x="2532" y="2130"/>
                  <a:pt x="2533" y="2130"/>
                  <a:pt x="2534" y="2130"/>
                </a:cubicBezTo>
                <a:cubicBezTo>
                  <a:pt x="2535" y="2129"/>
                  <a:pt x="2536" y="2127"/>
                  <a:pt x="2538" y="2127"/>
                </a:cubicBezTo>
                <a:cubicBezTo>
                  <a:pt x="2539" y="2126"/>
                  <a:pt x="2540" y="2125"/>
                  <a:pt x="2541" y="2124"/>
                </a:cubicBezTo>
                <a:cubicBezTo>
                  <a:pt x="2542" y="2123"/>
                  <a:pt x="2543" y="2122"/>
                  <a:pt x="2545" y="2122"/>
                </a:cubicBezTo>
                <a:cubicBezTo>
                  <a:pt x="2546" y="2121"/>
                  <a:pt x="2548" y="2120"/>
                  <a:pt x="2549" y="2119"/>
                </a:cubicBezTo>
                <a:cubicBezTo>
                  <a:pt x="2549" y="2118"/>
                  <a:pt x="2550" y="2118"/>
                  <a:pt x="2550" y="2117"/>
                </a:cubicBezTo>
                <a:cubicBezTo>
                  <a:pt x="2551" y="2116"/>
                  <a:pt x="2553" y="2115"/>
                  <a:pt x="2554" y="2114"/>
                </a:cubicBezTo>
                <a:cubicBezTo>
                  <a:pt x="2555" y="2112"/>
                  <a:pt x="2557" y="2109"/>
                  <a:pt x="2560" y="2109"/>
                </a:cubicBezTo>
                <a:cubicBezTo>
                  <a:pt x="2561" y="2109"/>
                  <a:pt x="2563" y="2109"/>
                  <a:pt x="2564" y="2110"/>
                </a:cubicBezTo>
                <a:cubicBezTo>
                  <a:pt x="2565" y="2111"/>
                  <a:pt x="2565" y="2114"/>
                  <a:pt x="2566" y="2113"/>
                </a:cubicBezTo>
                <a:cubicBezTo>
                  <a:pt x="2567" y="2113"/>
                  <a:pt x="2567" y="2112"/>
                  <a:pt x="2566" y="2111"/>
                </a:cubicBezTo>
                <a:cubicBezTo>
                  <a:pt x="2566" y="2110"/>
                  <a:pt x="2567" y="2110"/>
                  <a:pt x="2567" y="2109"/>
                </a:cubicBezTo>
                <a:cubicBezTo>
                  <a:pt x="2568" y="2107"/>
                  <a:pt x="2568" y="2107"/>
                  <a:pt x="2566" y="2106"/>
                </a:cubicBezTo>
                <a:cubicBezTo>
                  <a:pt x="2565" y="2105"/>
                  <a:pt x="2565" y="2103"/>
                  <a:pt x="2564" y="2103"/>
                </a:cubicBezTo>
                <a:cubicBezTo>
                  <a:pt x="2562" y="2103"/>
                  <a:pt x="2561" y="2103"/>
                  <a:pt x="2560" y="2104"/>
                </a:cubicBezTo>
                <a:cubicBezTo>
                  <a:pt x="2558" y="2104"/>
                  <a:pt x="2558" y="2106"/>
                  <a:pt x="2557" y="2107"/>
                </a:cubicBezTo>
                <a:cubicBezTo>
                  <a:pt x="2555" y="2108"/>
                  <a:pt x="2554" y="2107"/>
                  <a:pt x="2553" y="2107"/>
                </a:cubicBezTo>
                <a:cubicBezTo>
                  <a:pt x="2552" y="2107"/>
                  <a:pt x="2551" y="2107"/>
                  <a:pt x="2550" y="2107"/>
                </a:cubicBezTo>
                <a:cubicBezTo>
                  <a:pt x="2548" y="2107"/>
                  <a:pt x="2546" y="2107"/>
                  <a:pt x="2545" y="2107"/>
                </a:cubicBezTo>
                <a:cubicBezTo>
                  <a:pt x="2543" y="2107"/>
                  <a:pt x="2542" y="2108"/>
                  <a:pt x="2541" y="2108"/>
                </a:cubicBezTo>
                <a:cubicBezTo>
                  <a:pt x="2540" y="2109"/>
                  <a:pt x="2540" y="2109"/>
                  <a:pt x="2539" y="2109"/>
                </a:cubicBezTo>
                <a:cubicBezTo>
                  <a:pt x="2538" y="2109"/>
                  <a:pt x="2538" y="2110"/>
                  <a:pt x="2537" y="2110"/>
                </a:cubicBezTo>
                <a:cubicBezTo>
                  <a:pt x="2536" y="2111"/>
                  <a:pt x="2535" y="2111"/>
                  <a:pt x="2534" y="2110"/>
                </a:cubicBezTo>
                <a:cubicBezTo>
                  <a:pt x="2533" y="2109"/>
                  <a:pt x="2533" y="2109"/>
                  <a:pt x="2532" y="2109"/>
                </a:cubicBezTo>
                <a:cubicBezTo>
                  <a:pt x="2532" y="2108"/>
                  <a:pt x="2531" y="2108"/>
                  <a:pt x="2531" y="2108"/>
                </a:cubicBezTo>
                <a:cubicBezTo>
                  <a:pt x="2530" y="2109"/>
                  <a:pt x="2529" y="2111"/>
                  <a:pt x="2528" y="2112"/>
                </a:cubicBezTo>
                <a:cubicBezTo>
                  <a:pt x="2527" y="2112"/>
                  <a:pt x="2526" y="2113"/>
                  <a:pt x="2525" y="2115"/>
                </a:cubicBezTo>
                <a:cubicBezTo>
                  <a:pt x="2524" y="2117"/>
                  <a:pt x="2523" y="2121"/>
                  <a:pt x="2520" y="2120"/>
                </a:cubicBezTo>
                <a:cubicBezTo>
                  <a:pt x="2519" y="2120"/>
                  <a:pt x="2518" y="2119"/>
                  <a:pt x="2517" y="2119"/>
                </a:cubicBezTo>
                <a:cubicBezTo>
                  <a:pt x="2515" y="2119"/>
                  <a:pt x="2514" y="2119"/>
                  <a:pt x="2513" y="2118"/>
                </a:cubicBezTo>
                <a:cubicBezTo>
                  <a:pt x="2512" y="2117"/>
                  <a:pt x="2512" y="2115"/>
                  <a:pt x="2512" y="2114"/>
                </a:cubicBezTo>
                <a:cubicBezTo>
                  <a:pt x="2511" y="2114"/>
                  <a:pt x="2511" y="2113"/>
                  <a:pt x="2510" y="2113"/>
                </a:cubicBezTo>
                <a:cubicBezTo>
                  <a:pt x="2510" y="2112"/>
                  <a:pt x="2510" y="2112"/>
                  <a:pt x="2509" y="2111"/>
                </a:cubicBezTo>
                <a:cubicBezTo>
                  <a:pt x="2508" y="2110"/>
                  <a:pt x="2507" y="2110"/>
                  <a:pt x="2505" y="2110"/>
                </a:cubicBezTo>
                <a:cubicBezTo>
                  <a:pt x="2504" y="2110"/>
                  <a:pt x="2503" y="2109"/>
                  <a:pt x="2503" y="2108"/>
                </a:cubicBezTo>
                <a:cubicBezTo>
                  <a:pt x="2502" y="2107"/>
                  <a:pt x="2503" y="2105"/>
                  <a:pt x="2502" y="2104"/>
                </a:cubicBezTo>
                <a:cubicBezTo>
                  <a:pt x="2501" y="2103"/>
                  <a:pt x="2500" y="2102"/>
                  <a:pt x="2500" y="2100"/>
                </a:cubicBezTo>
                <a:cubicBezTo>
                  <a:pt x="2500" y="2097"/>
                  <a:pt x="2499" y="2094"/>
                  <a:pt x="2501" y="2091"/>
                </a:cubicBezTo>
                <a:cubicBezTo>
                  <a:pt x="2502" y="2089"/>
                  <a:pt x="2503" y="2089"/>
                  <a:pt x="2504" y="2087"/>
                </a:cubicBezTo>
                <a:cubicBezTo>
                  <a:pt x="2505" y="2086"/>
                  <a:pt x="2505" y="2085"/>
                  <a:pt x="2506" y="2083"/>
                </a:cubicBezTo>
                <a:cubicBezTo>
                  <a:pt x="2507" y="2083"/>
                  <a:pt x="2509" y="2082"/>
                  <a:pt x="2510" y="2082"/>
                </a:cubicBezTo>
                <a:cubicBezTo>
                  <a:pt x="2512" y="2082"/>
                  <a:pt x="2514" y="2081"/>
                  <a:pt x="2515" y="2081"/>
                </a:cubicBezTo>
                <a:cubicBezTo>
                  <a:pt x="2517" y="2082"/>
                  <a:pt x="2518" y="2082"/>
                  <a:pt x="2519" y="2082"/>
                </a:cubicBezTo>
                <a:cubicBezTo>
                  <a:pt x="2521" y="2083"/>
                  <a:pt x="2522" y="2083"/>
                  <a:pt x="2524" y="2083"/>
                </a:cubicBezTo>
                <a:cubicBezTo>
                  <a:pt x="2525" y="2083"/>
                  <a:pt x="2527" y="2084"/>
                  <a:pt x="2528" y="2084"/>
                </a:cubicBezTo>
                <a:cubicBezTo>
                  <a:pt x="2530" y="2083"/>
                  <a:pt x="2532" y="2083"/>
                  <a:pt x="2533" y="2083"/>
                </a:cubicBezTo>
                <a:cubicBezTo>
                  <a:pt x="2536" y="2083"/>
                  <a:pt x="2540" y="2083"/>
                  <a:pt x="2543" y="2083"/>
                </a:cubicBezTo>
                <a:cubicBezTo>
                  <a:pt x="2546" y="2083"/>
                  <a:pt x="2549" y="2083"/>
                  <a:pt x="2552" y="2083"/>
                </a:cubicBezTo>
                <a:cubicBezTo>
                  <a:pt x="2554" y="2082"/>
                  <a:pt x="2555" y="2082"/>
                  <a:pt x="2557" y="2083"/>
                </a:cubicBezTo>
                <a:cubicBezTo>
                  <a:pt x="2558" y="2083"/>
                  <a:pt x="2559" y="2084"/>
                  <a:pt x="2561" y="2084"/>
                </a:cubicBezTo>
                <a:cubicBezTo>
                  <a:pt x="2562" y="2085"/>
                  <a:pt x="2564" y="2084"/>
                  <a:pt x="2565" y="2085"/>
                </a:cubicBezTo>
                <a:cubicBezTo>
                  <a:pt x="2567" y="2086"/>
                  <a:pt x="2568" y="2087"/>
                  <a:pt x="2570" y="2087"/>
                </a:cubicBezTo>
                <a:cubicBezTo>
                  <a:pt x="2571" y="2087"/>
                  <a:pt x="2573" y="2087"/>
                  <a:pt x="2574" y="2087"/>
                </a:cubicBezTo>
                <a:cubicBezTo>
                  <a:pt x="2576" y="2087"/>
                  <a:pt x="2578" y="2086"/>
                  <a:pt x="2579" y="2086"/>
                </a:cubicBezTo>
                <a:cubicBezTo>
                  <a:pt x="2582" y="2086"/>
                  <a:pt x="2583" y="2086"/>
                  <a:pt x="2585" y="2084"/>
                </a:cubicBezTo>
                <a:cubicBezTo>
                  <a:pt x="2585" y="2084"/>
                  <a:pt x="2586" y="2083"/>
                  <a:pt x="2586" y="2083"/>
                </a:cubicBezTo>
                <a:cubicBezTo>
                  <a:pt x="2587" y="2081"/>
                  <a:pt x="2588" y="2080"/>
                  <a:pt x="2590" y="2079"/>
                </a:cubicBezTo>
                <a:cubicBezTo>
                  <a:pt x="2590" y="2078"/>
                  <a:pt x="2591" y="2077"/>
                  <a:pt x="2593" y="2076"/>
                </a:cubicBezTo>
                <a:close/>
                <a:moveTo>
                  <a:pt x="2446" y="1928"/>
                </a:moveTo>
                <a:cubicBezTo>
                  <a:pt x="2446" y="1929"/>
                  <a:pt x="2446" y="1930"/>
                  <a:pt x="2447" y="1930"/>
                </a:cubicBezTo>
                <a:cubicBezTo>
                  <a:pt x="2448" y="1929"/>
                  <a:pt x="2448" y="1928"/>
                  <a:pt x="2448" y="1928"/>
                </a:cubicBezTo>
                <a:cubicBezTo>
                  <a:pt x="2448" y="1928"/>
                  <a:pt x="2449" y="1927"/>
                  <a:pt x="2448" y="1927"/>
                </a:cubicBezTo>
                <a:cubicBezTo>
                  <a:pt x="2447" y="1927"/>
                  <a:pt x="2447" y="1928"/>
                  <a:pt x="2446" y="1928"/>
                </a:cubicBezTo>
                <a:close/>
                <a:moveTo>
                  <a:pt x="2523" y="1851"/>
                </a:moveTo>
                <a:cubicBezTo>
                  <a:pt x="2523" y="1850"/>
                  <a:pt x="2522" y="1850"/>
                  <a:pt x="2522" y="1849"/>
                </a:cubicBezTo>
                <a:cubicBezTo>
                  <a:pt x="2522" y="1849"/>
                  <a:pt x="2522" y="1848"/>
                  <a:pt x="2521" y="1848"/>
                </a:cubicBezTo>
                <a:cubicBezTo>
                  <a:pt x="2521" y="1848"/>
                  <a:pt x="2521" y="1849"/>
                  <a:pt x="2521" y="1850"/>
                </a:cubicBezTo>
                <a:cubicBezTo>
                  <a:pt x="2522" y="1850"/>
                  <a:pt x="2522" y="1851"/>
                  <a:pt x="2523" y="1851"/>
                </a:cubicBezTo>
                <a:close/>
                <a:moveTo>
                  <a:pt x="2557" y="1948"/>
                </a:moveTo>
                <a:cubicBezTo>
                  <a:pt x="2557" y="1948"/>
                  <a:pt x="2557" y="1948"/>
                  <a:pt x="2558" y="1947"/>
                </a:cubicBezTo>
                <a:cubicBezTo>
                  <a:pt x="2558" y="1947"/>
                  <a:pt x="2559" y="1947"/>
                  <a:pt x="2559" y="1946"/>
                </a:cubicBezTo>
                <a:cubicBezTo>
                  <a:pt x="2559" y="1946"/>
                  <a:pt x="2558" y="1945"/>
                  <a:pt x="2558" y="1946"/>
                </a:cubicBezTo>
                <a:cubicBezTo>
                  <a:pt x="2557" y="1946"/>
                  <a:pt x="2557" y="1947"/>
                  <a:pt x="2557" y="1947"/>
                </a:cubicBezTo>
                <a:cubicBezTo>
                  <a:pt x="2557" y="1946"/>
                  <a:pt x="2557" y="1946"/>
                  <a:pt x="2556" y="1946"/>
                </a:cubicBezTo>
                <a:cubicBezTo>
                  <a:pt x="2556" y="1946"/>
                  <a:pt x="2556" y="1947"/>
                  <a:pt x="2556" y="1947"/>
                </a:cubicBezTo>
                <a:cubicBezTo>
                  <a:pt x="2556" y="1947"/>
                  <a:pt x="2556" y="1949"/>
                  <a:pt x="2557" y="1948"/>
                </a:cubicBezTo>
                <a:close/>
                <a:moveTo>
                  <a:pt x="2623" y="2128"/>
                </a:moveTo>
                <a:cubicBezTo>
                  <a:pt x="2622" y="2128"/>
                  <a:pt x="2621" y="2128"/>
                  <a:pt x="2621" y="2128"/>
                </a:cubicBezTo>
                <a:cubicBezTo>
                  <a:pt x="2620" y="2128"/>
                  <a:pt x="2619" y="2128"/>
                  <a:pt x="2618" y="2128"/>
                </a:cubicBezTo>
                <a:cubicBezTo>
                  <a:pt x="2618" y="2128"/>
                  <a:pt x="2617" y="2128"/>
                  <a:pt x="2616" y="2128"/>
                </a:cubicBezTo>
                <a:cubicBezTo>
                  <a:pt x="2616" y="2128"/>
                  <a:pt x="2615" y="2128"/>
                  <a:pt x="2615" y="2128"/>
                </a:cubicBezTo>
                <a:cubicBezTo>
                  <a:pt x="2613" y="2128"/>
                  <a:pt x="2612" y="2128"/>
                  <a:pt x="2610" y="2127"/>
                </a:cubicBezTo>
                <a:cubicBezTo>
                  <a:pt x="2609" y="2126"/>
                  <a:pt x="2608" y="2127"/>
                  <a:pt x="2606" y="2127"/>
                </a:cubicBezTo>
                <a:cubicBezTo>
                  <a:pt x="2606" y="2127"/>
                  <a:pt x="2606" y="2127"/>
                  <a:pt x="2605" y="2127"/>
                </a:cubicBezTo>
                <a:cubicBezTo>
                  <a:pt x="2605" y="2127"/>
                  <a:pt x="2605" y="2127"/>
                  <a:pt x="2605" y="2127"/>
                </a:cubicBezTo>
                <a:cubicBezTo>
                  <a:pt x="2604" y="2126"/>
                  <a:pt x="2603" y="2126"/>
                  <a:pt x="2603" y="2126"/>
                </a:cubicBezTo>
                <a:cubicBezTo>
                  <a:pt x="2602" y="2126"/>
                  <a:pt x="2602" y="2127"/>
                  <a:pt x="2601" y="2126"/>
                </a:cubicBezTo>
                <a:cubicBezTo>
                  <a:pt x="2600" y="2126"/>
                  <a:pt x="2599" y="2126"/>
                  <a:pt x="2599" y="2126"/>
                </a:cubicBezTo>
                <a:cubicBezTo>
                  <a:pt x="2598" y="2126"/>
                  <a:pt x="2597" y="2126"/>
                  <a:pt x="2596" y="2126"/>
                </a:cubicBezTo>
                <a:cubicBezTo>
                  <a:pt x="2595" y="2124"/>
                  <a:pt x="2592" y="2124"/>
                  <a:pt x="2590" y="2124"/>
                </a:cubicBezTo>
                <a:cubicBezTo>
                  <a:pt x="2588" y="2124"/>
                  <a:pt x="2587" y="2125"/>
                  <a:pt x="2587" y="2127"/>
                </a:cubicBezTo>
                <a:cubicBezTo>
                  <a:pt x="2587" y="2129"/>
                  <a:pt x="2587" y="2130"/>
                  <a:pt x="2587" y="2132"/>
                </a:cubicBezTo>
                <a:cubicBezTo>
                  <a:pt x="2587" y="2134"/>
                  <a:pt x="2589" y="2132"/>
                  <a:pt x="2590" y="2131"/>
                </a:cubicBezTo>
                <a:cubicBezTo>
                  <a:pt x="2591" y="2131"/>
                  <a:pt x="2592" y="2131"/>
                  <a:pt x="2592" y="2131"/>
                </a:cubicBezTo>
                <a:cubicBezTo>
                  <a:pt x="2593" y="2131"/>
                  <a:pt x="2593" y="2131"/>
                  <a:pt x="2594" y="2130"/>
                </a:cubicBezTo>
                <a:cubicBezTo>
                  <a:pt x="2595" y="2130"/>
                  <a:pt x="2596" y="2130"/>
                  <a:pt x="2596" y="2130"/>
                </a:cubicBezTo>
                <a:cubicBezTo>
                  <a:pt x="2597" y="2130"/>
                  <a:pt x="2597" y="2131"/>
                  <a:pt x="2598" y="2131"/>
                </a:cubicBezTo>
                <a:cubicBezTo>
                  <a:pt x="2599" y="2131"/>
                  <a:pt x="2600" y="2131"/>
                  <a:pt x="2600" y="2130"/>
                </a:cubicBezTo>
                <a:cubicBezTo>
                  <a:pt x="2601" y="2130"/>
                  <a:pt x="2601" y="2130"/>
                  <a:pt x="2602" y="2130"/>
                </a:cubicBezTo>
                <a:cubicBezTo>
                  <a:pt x="2603" y="2130"/>
                  <a:pt x="2603" y="2130"/>
                  <a:pt x="2604" y="2130"/>
                </a:cubicBezTo>
                <a:cubicBezTo>
                  <a:pt x="2605" y="2130"/>
                  <a:pt x="2605" y="2129"/>
                  <a:pt x="2606" y="2129"/>
                </a:cubicBezTo>
                <a:cubicBezTo>
                  <a:pt x="2607" y="2129"/>
                  <a:pt x="2607" y="2130"/>
                  <a:pt x="2607" y="2130"/>
                </a:cubicBezTo>
                <a:cubicBezTo>
                  <a:pt x="2607" y="2131"/>
                  <a:pt x="2608" y="2131"/>
                  <a:pt x="2609" y="2131"/>
                </a:cubicBezTo>
                <a:cubicBezTo>
                  <a:pt x="2610" y="2131"/>
                  <a:pt x="2611" y="2131"/>
                  <a:pt x="2611" y="2131"/>
                </a:cubicBezTo>
                <a:cubicBezTo>
                  <a:pt x="2612" y="2130"/>
                  <a:pt x="2612" y="2130"/>
                  <a:pt x="2613" y="2130"/>
                </a:cubicBezTo>
                <a:cubicBezTo>
                  <a:pt x="2614" y="2129"/>
                  <a:pt x="2616" y="2130"/>
                  <a:pt x="2616" y="2132"/>
                </a:cubicBezTo>
                <a:cubicBezTo>
                  <a:pt x="2616" y="2132"/>
                  <a:pt x="2615" y="2133"/>
                  <a:pt x="2615" y="2134"/>
                </a:cubicBezTo>
                <a:cubicBezTo>
                  <a:pt x="2615" y="2135"/>
                  <a:pt x="2616" y="2134"/>
                  <a:pt x="2616" y="2135"/>
                </a:cubicBezTo>
                <a:cubicBezTo>
                  <a:pt x="2618" y="2136"/>
                  <a:pt x="2617" y="2138"/>
                  <a:pt x="2617" y="2139"/>
                </a:cubicBezTo>
                <a:cubicBezTo>
                  <a:pt x="2618" y="2139"/>
                  <a:pt x="2618" y="2140"/>
                  <a:pt x="2618" y="2140"/>
                </a:cubicBezTo>
                <a:cubicBezTo>
                  <a:pt x="2619" y="2141"/>
                  <a:pt x="2619" y="2142"/>
                  <a:pt x="2619" y="2142"/>
                </a:cubicBezTo>
                <a:cubicBezTo>
                  <a:pt x="2620" y="2142"/>
                  <a:pt x="2620" y="2140"/>
                  <a:pt x="2620" y="2140"/>
                </a:cubicBezTo>
                <a:cubicBezTo>
                  <a:pt x="2620" y="2139"/>
                  <a:pt x="2619" y="2139"/>
                  <a:pt x="2619" y="2138"/>
                </a:cubicBezTo>
                <a:cubicBezTo>
                  <a:pt x="2618" y="2138"/>
                  <a:pt x="2618" y="2137"/>
                  <a:pt x="2618" y="2136"/>
                </a:cubicBezTo>
                <a:cubicBezTo>
                  <a:pt x="2618" y="2135"/>
                  <a:pt x="2618" y="2135"/>
                  <a:pt x="2618" y="2134"/>
                </a:cubicBezTo>
                <a:cubicBezTo>
                  <a:pt x="2617" y="2133"/>
                  <a:pt x="2617" y="2131"/>
                  <a:pt x="2618" y="2130"/>
                </a:cubicBezTo>
                <a:cubicBezTo>
                  <a:pt x="2619" y="2130"/>
                  <a:pt x="2620" y="2130"/>
                  <a:pt x="2620" y="2130"/>
                </a:cubicBezTo>
                <a:cubicBezTo>
                  <a:pt x="2621" y="2130"/>
                  <a:pt x="2622" y="2130"/>
                  <a:pt x="2622" y="2130"/>
                </a:cubicBezTo>
                <a:cubicBezTo>
                  <a:pt x="2624" y="2129"/>
                  <a:pt x="2625" y="2128"/>
                  <a:pt x="2623" y="2128"/>
                </a:cubicBezTo>
                <a:close/>
                <a:moveTo>
                  <a:pt x="2496" y="1864"/>
                </a:moveTo>
                <a:cubicBezTo>
                  <a:pt x="2496" y="1864"/>
                  <a:pt x="2496" y="1865"/>
                  <a:pt x="2496" y="1865"/>
                </a:cubicBezTo>
                <a:cubicBezTo>
                  <a:pt x="2496" y="1865"/>
                  <a:pt x="2495" y="1865"/>
                  <a:pt x="2495" y="1865"/>
                </a:cubicBezTo>
                <a:cubicBezTo>
                  <a:pt x="2495" y="1865"/>
                  <a:pt x="2496" y="1866"/>
                  <a:pt x="2496" y="1866"/>
                </a:cubicBezTo>
                <a:cubicBezTo>
                  <a:pt x="2497" y="1866"/>
                  <a:pt x="2497" y="1865"/>
                  <a:pt x="2497" y="1866"/>
                </a:cubicBezTo>
                <a:cubicBezTo>
                  <a:pt x="2497" y="1866"/>
                  <a:pt x="2497" y="1867"/>
                  <a:pt x="2498" y="1867"/>
                </a:cubicBezTo>
                <a:cubicBezTo>
                  <a:pt x="2498" y="1866"/>
                  <a:pt x="2498" y="1865"/>
                  <a:pt x="2498" y="1864"/>
                </a:cubicBezTo>
                <a:cubicBezTo>
                  <a:pt x="2498" y="1864"/>
                  <a:pt x="2497" y="1863"/>
                  <a:pt x="2497" y="1864"/>
                </a:cubicBezTo>
                <a:cubicBezTo>
                  <a:pt x="2497" y="1864"/>
                  <a:pt x="2497" y="1864"/>
                  <a:pt x="2497" y="1864"/>
                </a:cubicBezTo>
                <a:cubicBezTo>
                  <a:pt x="2498" y="1865"/>
                  <a:pt x="2497" y="1865"/>
                  <a:pt x="2497" y="1865"/>
                </a:cubicBezTo>
                <a:cubicBezTo>
                  <a:pt x="2497" y="1865"/>
                  <a:pt x="2497" y="1864"/>
                  <a:pt x="2496" y="1864"/>
                </a:cubicBezTo>
                <a:close/>
                <a:moveTo>
                  <a:pt x="2519" y="1821"/>
                </a:moveTo>
                <a:cubicBezTo>
                  <a:pt x="2519" y="1821"/>
                  <a:pt x="2518" y="1821"/>
                  <a:pt x="2518" y="1821"/>
                </a:cubicBezTo>
                <a:cubicBezTo>
                  <a:pt x="2518" y="1821"/>
                  <a:pt x="2517" y="1821"/>
                  <a:pt x="2517" y="1821"/>
                </a:cubicBezTo>
                <a:cubicBezTo>
                  <a:pt x="2517" y="1821"/>
                  <a:pt x="2517" y="1820"/>
                  <a:pt x="2517" y="1821"/>
                </a:cubicBezTo>
                <a:cubicBezTo>
                  <a:pt x="2517" y="1821"/>
                  <a:pt x="2518" y="1822"/>
                  <a:pt x="2518" y="1822"/>
                </a:cubicBezTo>
                <a:cubicBezTo>
                  <a:pt x="2518" y="1822"/>
                  <a:pt x="2520" y="1822"/>
                  <a:pt x="2519" y="1821"/>
                </a:cubicBezTo>
                <a:close/>
                <a:moveTo>
                  <a:pt x="2610" y="1986"/>
                </a:moveTo>
                <a:cubicBezTo>
                  <a:pt x="2610" y="1985"/>
                  <a:pt x="2610" y="1983"/>
                  <a:pt x="2609" y="1984"/>
                </a:cubicBezTo>
                <a:cubicBezTo>
                  <a:pt x="2609" y="1985"/>
                  <a:pt x="2609" y="1986"/>
                  <a:pt x="2610" y="1986"/>
                </a:cubicBezTo>
                <a:close/>
                <a:moveTo>
                  <a:pt x="2519" y="1980"/>
                </a:moveTo>
                <a:cubicBezTo>
                  <a:pt x="2519" y="1979"/>
                  <a:pt x="2518" y="1979"/>
                  <a:pt x="2518" y="1979"/>
                </a:cubicBezTo>
                <a:cubicBezTo>
                  <a:pt x="2517" y="1980"/>
                  <a:pt x="2517" y="1980"/>
                  <a:pt x="2517" y="1980"/>
                </a:cubicBezTo>
                <a:cubicBezTo>
                  <a:pt x="2516" y="1980"/>
                  <a:pt x="2516" y="1980"/>
                  <a:pt x="2516" y="1981"/>
                </a:cubicBezTo>
                <a:cubicBezTo>
                  <a:pt x="2516" y="1981"/>
                  <a:pt x="2517" y="1981"/>
                  <a:pt x="2517" y="1980"/>
                </a:cubicBezTo>
                <a:cubicBezTo>
                  <a:pt x="2518" y="1980"/>
                  <a:pt x="2518" y="1981"/>
                  <a:pt x="2519" y="1980"/>
                </a:cubicBezTo>
                <a:close/>
                <a:moveTo>
                  <a:pt x="2608" y="1986"/>
                </a:moveTo>
                <a:cubicBezTo>
                  <a:pt x="2608" y="1984"/>
                  <a:pt x="2607" y="1985"/>
                  <a:pt x="2606" y="1986"/>
                </a:cubicBezTo>
                <a:cubicBezTo>
                  <a:pt x="2606" y="1987"/>
                  <a:pt x="2608" y="1986"/>
                  <a:pt x="2608" y="1986"/>
                </a:cubicBezTo>
                <a:close/>
                <a:moveTo>
                  <a:pt x="2630" y="1945"/>
                </a:moveTo>
                <a:cubicBezTo>
                  <a:pt x="2630" y="1944"/>
                  <a:pt x="2631" y="1944"/>
                  <a:pt x="2631" y="1944"/>
                </a:cubicBezTo>
                <a:cubicBezTo>
                  <a:pt x="2631" y="1943"/>
                  <a:pt x="2631" y="1943"/>
                  <a:pt x="2630" y="1942"/>
                </a:cubicBezTo>
                <a:cubicBezTo>
                  <a:pt x="2630" y="1942"/>
                  <a:pt x="2630" y="1941"/>
                  <a:pt x="2630" y="1941"/>
                </a:cubicBezTo>
                <a:cubicBezTo>
                  <a:pt x="2630" y="1940"/>
                  <a:pt x="2630" y="1940"/>
                  <a:pt x="2630" y="1940"/>
                </a:cubicBezTo>
                <a:cubicBezTo>
                  <a:pt x="2630" y="1939"/>
                  <a:pt x="2630" y="1938"/>
                  <a:pt x="2629" y="1938"/>
                </a:cubicBezTo>
                <a:cubicBezTo>
                  <a:pt x="2628" y="1938"/>
                  <a:pt x="2628" y="1938"/>
                  <a:pt x="2628" y="1937"/>
                </a:cubicBezTo>
                <a:cubicBezTo>
                  <a:pt x="2628" y="1936"/>
                  <a:pt x="2627" y="1937"/>
                  <a:pt x="2626" y="1936"/>
                </a:cubicBezTo>
                <a:cubicBezTo>
                  <a:pt x="2626" y="1935"/>
                  <a:pt x="2626" y="1935"/>
                  <a:pt x="2627" y="1935"/>
                </a:cubicBezTo>
                <a:cubicBezTo>
                  <a:pt x="2627" y="1934"/>
                  <a:pt x="2628" y="1934"/>
                  <a:pt x="2627" y="1933"/>
                </a:cubicBezTo>
                <a:cubicBezTo>
                  <a:pt x="2627" y="1933"/>
                  <a:pt x="2627" y="1933"/>
                  <a:pt x="2627" y="1932"/>
                </a:cubicBezTo>
                <a:cubicBezTo>
                  <a:pt x="2628" y="1932"/>
                  <a:pt x="2627" y="1931"/>
                  <a:pt x="2627" y="1931"/>
                </a:cubicBezTo>
                <a:cubicBezTo>
                  <a:pt x="2627" y="1930"/>
                  <a:pt x="2628" y="1929"/>
                  <a:pt x="2628" y="1929"/>
                </a:cubicBezTo>
                <a:cubicBezTo>
                  <a:pt x="2628" y="1928"/>
                  <a:pt x="2627" y="1928"/>
                  <a:pt x="2627" y="1929"/>
                </a:cubicBezTo>
                <a:cubicBezTo>
                  <a:pt x="2627" y="1929"/>
                  <a:pt x="2626" y="1929"/>
                  <a:pt x="2626" y="1929"/>
                </a:cubicBezTo>
                <a:cubicBezTo>
                  <a:pt x="2625" y="1930"/>
                  <a:pt x="2625" y="1929"/>
                  <a:pt x="2625" y="1929"/>
                </a:cubicBezTo>
                <a:cubicBezTo>
                  <a:pt x="2626" y="1928"/>
                  <a:pt x="2627" y="1928"/>
                  <a:pt x="2626" y="1927"/>
                </a:cubicBezTo>
                <a:cubicBezTo>
                  <a:pt x="2625" y="1927"/>
                  <a:pt x="2625" y="1926"/>
                  <a:pt x="2625" y="1926"/>
                </a:cubicBezTo>
                <a:cubicBezTo>
                  <a:pt x="2625" y="1925"/>
                  <a:pt x="2626" y="1925"/>
                  <a:pt x="2626" y="1925"/>
                </a:cubicBezTo>
                <a:cubicBezTo>
                  <a:pt x="2626" y="1925"/>
                  <a:pt x="2625" y="1924"/>
                  <a:pt x="2626" y="1924"/>
                </a:cubicBezTo>
                <a:cubicBezTo>
                  <a:pt x="2626" y="1924"/>
                  <a:pt x="2627" y="1924"/>
                  <a:pt x="2627" y="1923"/>
                </a:cubicBezTo>
                <a:cubicBezTo>
                  <a:pt x="2626" y="1922"/>
                  <a:pt x="2625" y="1923"/>
                  <a:pt x="2624" y="1923"/>
                </a:cubicBezTo>
                <a:cubicBezTo>
                  <a:pt x="2624" y="1922"/>
                  <a:pt x="2623" y="1922"/>
                  <a:pt x="2623" y="1922"/>
                </a:cubicBezTo>
                <a:cubicBezTo>
                  <a:pt x="2623" y="1922"/>
                  <a:pt x="2623" y="1923"/>
                  <a:pt x="2623" y="1923"/>
                </a:cubicBezTo>
                <a:cubicBezTo>
                  <a:pt x="2622" y="1923"/>
                  <a:pt x="2621" y="1923"/>
                  <a:pt x="2621" y="1923"/>
                </a:cubicBezTo>
                <a:cubicBezTo>
                  <a:pt x="2621" y="1922"/>
                  <a:pt x="2621" y="1922"/>
                  <a:pt x="2621" y="1921"/>
                </a:cubicBezTo>
                <a:cubicBezTo>
                  <a:pt x="2620" y="1921"/>
                  <a:pt x="2620" y="1921"/>
                  <a:pt x="2621" y="1920"/>
                </a:cubicBezTo>
                <a:cubicBezTo>
                  <a:pt x="2621" y="1920"/>
                  <a:pt x="2622" y="1920"/>
                  <a:pt x="2622" y="1919"/>
                </a:cubicBezTo>
                <a:cubicBezTo>
                  <a:pt x="2623" y="1919"/>
                  <a:pt x="2623" y="1919"/>
                  <a:pt x="2623" y="1918"/>
                </a:cubicBezTo>
                <a:cubicBezTo>
                  <a:pt x="2624" y="1918"/>
                  <a:pt x="2625" y="1917"/>
                  <a:pt x="2625" y="1916"/>
                </a:cubicBezTo>
                <a:cubicBezTo>
                  <a:pt x="2625" y="1914"/>
                  <a:pt x="2622" y="1913"/>
                  <a:pt x="2622" y="1911"/>
                </a:cubicBezTo>
                <a:cubicBezTo>
                  <a:pt x="2622" y="1910"/>
                  <a:pt x="2622" y="1909"/>
                  <a:pt x="2622" y="1909"/>
                </a:cubicBezTo>
                <a:cubicBezTo>
                  <a:pt x="2622" y="1908"/>
                  <a:pt x="2623" y="1907"/>
                  <a:pt x="2622" y="1907"/>
                </a:cubicBezTo>
                <a:cubicBezTo>
                  <a:pt x="2622" y="1907"/>
                  <a:pt x="2621" y="1908"/>
                  <a:pt x="2620" y="1908"/>
                </a:cubicBezTo>
                <a:cubicBezTo>
                  <a:pt x="2619" y="1909"/>
                  <a:pt x="2619" y="1908"/>
                  <a:pt x="2618" y="1907"/>
                </a:cubicBezTo>
                <a:cubicBezTo>
                  <a:pt x="2618" y="1906"/>
                  <a:pt x="2618" y="1906"/>
                  <a:pt x="2617" y="1906"/>
                </a:cubicBezTo>
                <a:cubicBezTo>
                  <a:pt x="2616" y="1906"/>
                  <a:pt x="2617" y="1905"/>
                  <a:pt x="2617" y="1905"/>
                </a:cubicBezTo>
                <a:cubicBezTo>
                  <a:pt x="2617" y="1904"/>
                  <a:pt x="2615" y="1902"/>
                  <a:pt x="2615" y="1902"/>
                </a:cubicBezTo>
                <a:cubicBezTo>
                  <a:pt x="2614" y="1902"/>
                  <a:pt x="2614" y="1902"/>
                  <a:pt x="2613" y="1902"/>
                </a:cubicBezTo>
                <a:cubicBezTo>
                  <a:pt x="2613" y="1902"/>
                  <a:pt x="2613" y="1901"/>
                  <a:pt x="2612" y="1901"/>
                </a:cubicBezTo>
                <a:cubicBezTo>
                  <a:pt x="2611" y="1901"/>
                  <a:pt x="2610" y="1900"/>
                  <a:pt x="2611" y="1899"/>
                </a:cubicBezTo>
                <a:cubicBezTo>
                  <a:pt x="2611" y="1899"/>
                  <a:pt x="2609" y="1898"/>
                  <a:pt x="2609" y="1898"/>
                </a:cubicBezTo>
                <a:cubicBezTo>
                  <a:pt x="2609" y="1898"/>
                  <a:pt x="2608" y="1898"/>
                  <a:pt x="2608" y="1897"/>
                </a:cubicBezTo>
                <a:cubicBezTo>
                  <a:pt x="2607" y="1897"/>
                  <a:pt x="2607" y="1898"/>
                  <a:pt x="2606" y="1899"/>
                </a:cubicBezTo>
                <a:cubicBezTo>
                  <a:pt x="2605" y="1900"/>
                  <a:pt x="2606" y="1901"/>
                  <a:pt x="2607" y="1902"/>
                </a:cubicBezTo>
                <a:cubicBezTo>
                  <a:pt x="2607" y="1903"/>
                  <a:pt x="2608" y="1904"/>
                  <a:pt x="2608" y="1906"/>
                </a:cubicBezTo>
                <a:cubicBezTo>
                  <a:pt x="2608" y="1906"/>
                  <a:pt x="2608" y="1907"/>
                  <a:pt x="2609" y="1908"/>
                </a:cubicBezTo>
                <a:cubicBezTo>
                  <a:pt x="2609" y="1909"/>
                  <a:pt x="2609" y="1911"/>
                  <a:pt x="2609" y="1913"/>
                </a:cubicBezTo>
                <a:cubicBezTo>
                  <a:pt x="2609" y="1914"/>
                  <a:pt x="2606" y="1914"/>
                  <a:pt x="2605" y="1914"/>
                </a:cubicBezTo>
                <a:cubicBezTo>
                  <a:pt x="2604" y="1913"/>
                  <a:pt x="2604" y="1912"/>
                  <a:pt x="2603" y="1912"/>
                </a:cubicBezTo>
                <a:cubicBezTo>
                  <a:pt x="2602" y="1912"/>
                  <a:pt x="2602" y="1914"/>
                  <a:pt x="2602" y="1914"/>
                </a:cubicBezTo>
                <a:cubicBezTo>
                  <a:pt x="2602" y="1916"/>
                  <a:pt x="2602" y="1918"/>
                  <a:pt x="2600" y="1917"/>
                </a:cubicBezTo>
                <a:cubicBezTo>
                  <a:pt x="2598" y="1916"/>
                  <a:pt x="2598" y="1914"/>
                  <a:pt x="2596" y="1913"/>
                </a:cubicBezTo>
                <a:cubicBezTo>
                  <a:pt x="2594" y="1913"/>
                  <a:pt x="2595" y="1918"/>
                  <a:pt x="2594" y="1919"/>
                </a:cubicBezTo>
                <a:cubicBezTo>
                  <a:pt x="2594" y="1920"/>
                  <a:pt x="2593" y="1920"/>
                  <a:pt x="2594" y="1920"/>
                </a:cubicBezTo>
                <a:cubicBezTo>
                  <a:pt x="2594" y="1921"/>
                  <a:pt x="2595" y="1921"/>
                  <a:pt x="2594" y="1922"/>
                </a:cubicBezTo>
                <a:cubicBezTo>
                  <a:pt x="2594" y="1922"/>
                  <a:pt x="2594" y="1923"/>
                  <a:pt x="2594" y="1923"/>
                </a:cubicBezTo>
                <a:cubicBezTo>
                  <a:pt x="2594" y="1925"/>
                  <a:pt x="2593" y="1924"/>
                  <a:pt x="2592" y="1924"/>
                </a:cubicBezTo>
                <a:cubicBezTo>
                  <a:pt x="2591" y="1923"/>
                  <a:pt x="2590" y="1923"/>
                  <a:pt x="2589" y="1922"/>
                </a:cubicBezTo>
                <a:cubicBezTo>
                  <a:pt x="2588" y="1921"/>
                  <a:pt x="2587" y="1922"/>
                  <a:pt x="2587" y="1922"/>
                </a:cubicBezTo>
                <a:cubicBezTo>
                  <a:pt x="2586" y="1923"/>
                  <a:pt x="2586" y="1923"/>
                  <a:pt x="2585" y="1924"/>
                </a:cubicBezTo>
                <a:cubicBezTo>
                  <a:pt x="2585" y="1924"/>
                  <a:pt x="2585" y="1925"/>
                  <a:pt x="2585" y="1926"/>
                </a:cubicBezTo>
                <a:cubicBezTo>
                  <a:pt x="2585" y="1926"/>
                  <a:pt x="2584" y="1927"/>
                  <a:pt x="2584" y="1927"/>
                </a:cubicBezTo>
                <a:cubicBezTo>
                  <a:pt x="2584" y="1928"/>
                  <a:pt x="2584" y="1929"/>
                  <a:pt x="2584" y="1929"/>
                </a:cubicBezTo>
                <a:cubicBezTo>
                  <a:pt x="2583" y="1930"/>
                  <a:pt x="2581" y="1930"/>
                  <a:pt x="2580" y="1930"/>
                </a:cubicBezTo>
                <a:cubicBezTo>
                  <a:pt x="2579" y="1930"/>
                  <a:pt x="2579" y="1930"/>
                  <a:pt x="2578" y="1931"/>
                </a:cubicBezTo>
                <a:cubicBezTo>
                  <a:pt x="2578" y="1931"/>
                  <a:pt x="2577" y="1931"/>
                  <a:pt x="2577" y="1932"/>
                </a:cubicBezTo>
                <a:cubicBezTo>
                  <a:pt x="2576" y="1932"/>
                  <a:pt x="2576" y="1932"/>
                  <a:pt x="2575" y="1933"/>
                </a:cubicBezTo>
                <a:cubicBezTo>
                  <a:pt x="2575" y="1933"/>
                  <a:pt x="2574" y="1934"/>
                  <a:pt x="2574" y="1934"/>
                </a:cubicBezTo>
                <a:cubicBezTo>
                  <a:pt x="2573" y="1934"/>
                  <a:pt x="2573" y="1935"/>
                  <a:pt x="2573" y="1935"/>
                </a:cubicBezTo>
                <a:cubicBezTo>
                  <a:pt x="2572" y="1935"/>
                  <a:pt x="2572" y="1934"/>
                  <a:pt x="2573" y="1934"/>
                </a:cubicBezTo>
                <a:cubicBezTo>
                  <a:pt x="2573" y="1933"/>
                  <a:pt x="2575" y="1932"/>
                  <a:pt x="2576" y="1932"/>
                </a:cubicBezTo>
                <a:cubicBezTo>
                  <a:pt x="2577" y="1930"/>
                  <a:pt x="2577" y="1930"/>
                  <a:pt x="2576" y="1928"/>
                </a:cubicBezTo>
                <a:cubicBezTo>
                  <a:pt x="2576" y="1927"/>
                  <a:pt x="2576" y="1926"/>
                  <a:pt x="2576" y="1925"/>
                </a:cubicBezTo>
                <a:cubicBezTo>
                  <a:pt x="2575" y="1924"/>
                  <a:pt x="2575" y="1923"/>
                  <a:pt x="2574" y="1922"/>
                </a:cubicBezTo>
                <a:cubicBezTo>
                  <a:pt x="2573" y="1921"/>
                  <a:pt x="2573" y="1921"/>
                  <a:pt x="2571" y="1921"/>
                </a:cubicBezTo>
                <a:cubicBezTo>
                  <a:pt x="2571" y="1920"/>
                  <a:pt x="2571" y="1923"/>
                  <a:pt x="2570" y="1921"/>
                </a:cubicBezTo>
                <a:cubicBezTo>
                  <a:pt x="2570" y="1921"/>
                  <a:pt x="2569" y="1921"/>
                  <a:pt x="2569" y="1921"/>
                </a:cubicBezTo>
                <a:cubicBezTo>
                  <a:pt x="2569" y="1920"/>
                  <a:pt x="2569" y="1920"/>
                  <a:pt x="2569" y="1920"/>
                </a:cubicBezTo>
                <a:cubicBezTo>
                  <a:pt x="2568" y="1920"/>
                  <a:pt x="2567" y="1919"/>
                  <a:pt x="2567" y="1919"/>
                </a:cubicBezTo>
                <a:cubicBezTo>
                  <a:pt x="2567" y="1920"/>
                  <a:pt x="2567" y="1920"/>
                  <a:pt x="2567" y="1920"/>
                </a:cubicBezTo>
                <a:cubicBezTo>
                  <a:pt x="2568" y="1921"/>
                  <a:pt x="2566" y="1921"/>
                  <a:pt x="2566" y="1922"/>
                </a:cubicBezTo>
                <a:cubicBezTo>
                  <a:pt x="2566" y="1923"/>
                  <a:pt x="2565" y="1923"/>
                  <a:pt x="2563" y="1923"/>
                </a:cubicBezTo>
                <a:cubicBezTo>
                  <a:pt x="2562" y="1923"/>
                  <a:pt x="2561" y="1924"/>
                  <a:pt x="2560" y="1925"/>
                </a:cubicBezTo>
                <a:cubicBezTo>
                  <a:pt x="2559" y="1925"/>
                  <a:pt x="2559" y="1927"/>
                  <a:pt x="2559" y="1928"/>
                </a:cubicBezTo>
                <a:cubicBezTo>
                  <a:pt x="2559" y="1928"/>
                  <a:pt x="2560" y="1929"/>
                  <a:pt x="2559" y="1930"/>
                </a:cubicBezTo>
                <a:cubicBezTo>
                  <a:pt x="2559" y="1931"/>
                  <a:pt x="2558" y="1931"/>
                  <a:pt x="2557" y="1931"/>
                </a:cubicBezTo>
                <a:cubicBezTo>
                  <a:pt x="2557" y="1931"/>
                  <a:pt x="2556" y="1932"/>
                  <a:pt x="2555" y="1932"/>
                </a:cubicBezTo>
                <a:cubicBezTo>
                  <a:pt x="2554" y="1932"/>
                  <a:pt x="2554" y="1931"/>
                  <a:pt x="2553" y="1931"/>
                </a:cubicBezTo>
                <a:cubicBezTo>
                  <a:pt x="2553" y="1931"/>
                  <a:pt x="2553" y="1931"/>
                  <a:pt x="2552" y="1932"/>
                </a:cubicBezTo>
                <a:cubicBezTo>
                  <a:pt x="2552" y="1932"/>
                  <a:pt x="2552" y="1932"/>
                  <a:pt x="2551" y="1933"/>
                </a:cubicBezTo>
                <a:cubicBezTo>
                  <a:pt x="2550" y="1933"/>
                  <a:pt x="2549" y="1933"/>
                  <a:pt x="2547" y="1933"/>
                </a:cubicBezTo>
                <a:cubicBezTo>
                  <a:pt x="2546" y="1934"/>
                  <a:pt x="2545" y="1934"/>
                  <a:pt x="2544" y="1935"/>
                </a:cubicBezTo>
                <a:cubicBezTo>
                  <a:pt x="2544" y="1936"/>
                  <a:pt x="2543" y="1937"/>
                  <a:pt x="2543" y="1938"/>
                </a:cubicBezTo>
                <a:cubicBezTo>
                  <a:pt x="2542" y="1939"/>
                  <a:pt x="2542" y="1940"/>
                  <a:pt x="2542" y="1941"/>
                </a:cubicBezTo>
                <a:cubicBezTo>
                  <a:pt x="2542" y="1942"/>
                  <a:pt x="2542" y="1943"/>
                  <a:pt x="2542" y="1944"/>
                </a:cubicBezTo>
                <a:cubicBezTo>
                  <a:pt x="2541" y="1945"/>
                  <a:pt x="2541" y="1945"/>
                  <a:pt x="2541" y="1947"/>
                </a:cubicBezTo>
                <a:cubicBezTo>
                  <a:pt x="2541" y="1947"/>
                  <a:pt x="2541" y="1948"/>
                  <a:pt x="2540" y="1949"/>
                </a:cubicBezTo>
                <a:cubicBezTo>
                  <a:pt x="2540" y="1949"/>
                  <a:pt x="2539" y="1949"/>
                  <a:pt x="2538" y="1950"/>
                </a:cubicBezTo>
                <a:cubicBezTo>
                  <a:pt x="2537" y="1952"/>
                  <a:pt x="2539" y="1956"/>
                  <a:pt x="2541" y="1956"/>
                </a:cubicBezTo>
                <a:cubicBezTo>
                  <a:pt x="2541" y="1956"/>
                  <a:pt x="2542" y="1956"/>
                  <a:pt x="2543" y="1956"/>
                </a:cubicBezTo>
                <a:cubicBezTo>
                  <a:pt x="2543" y="1955"/>
                  <a:pt x="2544" y="1955"/>
                  <a:pt x="2544" y="1954"/>
                </a:cubicBezTo>
                <a:cubicBezTo>
                  <a:pt x="2544" y="1953"/>
                  <a:pt x="2545" y="1952"/>
                  <a:pt x="2545" y="1951"/>
                </a:cubicBezTo>
                <a:cubicBezTo>
                  <a:pt x="2545" y="1951"/>
                  <a:pt x="2545" y="1950"/>
                  <a:pt x="2545" y="1949"/>
                </a:cubicBezTo>
                <a:cubicBezTo>
                  <a:pt x="2545" y="1949"/>
                  <a:pt x="2546" y="1947"/>
                  <a:pt x="2547" y="1948"/>
                </a:cubicBezTo>
                <a:cubicBezTo>
                  <a:pt x="2547" y="1948"/>
                  <a:pt x="2548" y="1946"/>
                  <a:pt x="2547" y="1946"/>
                </a:cubicBezTo>
                <a:cubicBezTo>
                  <a:pt x="2547" y="1946"/>
                  <a:pt x="2547" y="1946"/>
                  <a:pt x="2547" y="1946"/>
                </a:cubicBezTo>
                <a:cubicBezTo>
                  <a:pt x="2546" y="1946"/>
                  <a:pt x="2547" y="1945"/>
                  <a:pt x="2547" y="1944"/>
                </a:cubicBezTo>
                <a:cubicBezTo>
                  <a:pt x="2547" y="1944"/>
                  <a:pt x="2548" y="1943"/>
                  <a:pt x="2549" y="1943"/>
                </a:cubicBezTo>
                <a:cubicBezTo>
                  <a:pt x="2549" y="1944"/>
                  <a:pt x="2549" y="1943"/>
                  <a:pt x="2550" y="1943"/>
                </a:cubicBezTo>
                <a:cubicBezTo>
                  <a:pt x="2550" y="1943"/>
                  <a:pt x="2550" y="1942"/>
                  <a:pt x="2550" y="1942"/>
                </a:cubicBezTo>
                <a:cubicBezTo>
                  <a:pt x="2549" y="1942"/>
                  <a:pt x="2549" y="1943"/>
                  <a:pt x="2549" y="1943"/>
                </a:cubicBezTo>
                <a:cubicBezTo>
                  <a:pt x="2548" y="1943"/>
                  <a:pt x="2550" y="1940"/>
                  <a:pt x="2550" y="1940"/>
                </a:cubicBezTo>
                <a:cubicBezTo>
                  <a:pt x="2551" y="1939"/>
                  <a:pt x="2552" y="1938"/>
                  <a:pt x="2554" y="1938"/>
                </a:cubicBezTo>
                <a:cubicBezTo>
                  <a:pt x="2554" y="1939"/>
                  <a:pt x="2555" y="1939"/>
                  <a:pt x="2556" y="1939"/>
                </a:cubicBezTo>
                <a:cubicBezTo>
                  <a:pt x="2556" y="1940"/>
                  <a:pt x="2556" y="1940"/>
                  <a:pt x="2555" y="1940"/>
                </a:cubicBezTo>
                <a:cubicBezTo>
                  <a:pt x="2555" y="1941"/>
                  <a:pt x="2555" y="1942"/>
                  <a:pt x="2555" y="1942"/>
                </a:cubicBezTo>
                <a:cubicBezTo>
                  <a:pt x="2556" y="1943"/>
                  <a:pt x="2556" y="1943"/>
                  <a:pt x="2556" y="1943"/>
                </a:cubicBezTo>
                <a:cubicBezTo>
                  <a:pt x="2555" y="1944"/>
                  <a:pt x="2557" y="1946"/>
                  <a:pt x="2557" y="1944"/>
                </a:cubicBezTo>
                <a:cubicBezTo>
                  <a:pt x="2557" y="1944"/>
                  <a:pt x="2558" y="1943"/>
                  <a:pt x="2558" y="1943"/>
                </a:cubicBezTo>
                <a:cubicBezTo>
                  <a:pt x="2558" y="1944"/>
                  <a:pt x="2559" y="1944"/>
                  <a:pt x="2559" y="1945"/>
                </a:cubicBezTo>
                <a:cubicBezTo>
                  <a:pt x="2559" y="1945"/>
                  <a:pt x="2559" y="1945"/>
                  <a:pt x="2559" y="1944"/>
                </a:cubicBezTo>
                <a:cubicBezTo>
                  <a:pt x="2559" y="1944"/>
                  <a:pt x="2559" y="1943"/>
                  <a:pt x="2560" y="1943"/>
                </a:cubicBezTo>
                <a:cubicBezTo>
                  <a:pt x="2560" y="1943"/>
                  <a:pt x="2560" y="1943"/>
                  <a:pt x="2560" y="1943"/>
                </a:cubicBezTo>
                <a:cubicBezTo>
                  <a:pt x="2560" y="1943"/>
                  <a:pt x="2560" y="1942"/>
                  <a:pt x="2560" y="1942"/>
                </a:cubicBezTo>
                <a:cubicBezTo>
                  <a:pt x="2560" y="1941"/>
                  <a:pt x="2561" y="1941"/>
                  <a:pt x="2561" y="1940"/>
                </a:cubicBezTo>
                <a:cubicBezTo>
                  <a:pt x="2561" y="1940"/>
                  <a:pt x="2562" y="1939"/>
                  <a:pt x="2562" y="1940"/>
                </a:cubicBezTo>
                <a:cubicBezTo>
                  <a:pt x="2563" y="1940"/>
                  <a:pt x="2562" y="1941"/>
                  <a:pt x="2563" y="1941"/>
                </a:cubicBezTo>
                <a:cubicBezTo>
                  <a:pt x="2563" y="1941"/>
                  <a:pt x="2563" y="1941"/>
                  <a:pt x="2563" y="1942"/>
                </a:cubicBezTo>
                <a:cubicBezTo>
                  <a:pt x="2564" y="1942"/>
                  <a:pt x="2563" y="1943"/>
                  <a:pt x="2563" y="1943"/>
                </a:cubicBezTo>
                <a:cubicBezTo>
                  <a:pt x="2562" y="1942"/>
                  <a:pt x="2563" y="1942"/>
                  <a:pt x="2562" y="1942"/>
                </a:cubicBezTo>
                <a:cubicBezTo>
                  <a:pt x="2562" y="1943"/>
                  <a:pt x="2561" y="1944"/>
                  <a:pt x="2563" y="1944"/>
                </a:cubicBezTo>
                <a:cubicBezTo>
                  <a:pt x="2563" y="1945"/>
                  <a:pt x="2564" y="1943"/>
                  <a:pt x="2564" y="1943"/>
                </a:cubicBezTo>
                <a:cubicBezTo>
                  <a:pt x="2566" y="1943"/>
                  <a:pt x="2565" y="1944"/>
                  <a:pt x="2566" y="1945"/>
                </a:cubicBezTo>
                <a:cubicBezTo>
                  <a:pt x="2566" y="1945"/>
                  <a:pt x="2567" y="1945"/>
                  <a:pt x="2567" y="1946"/>
                </a:cubicBezTo>
                <a:cubicBezTo>
                  <a:pt x="2567" y="1946"/>
                  <a:pt x="2567" y="1946"/>
                  <a:pt x="2567" y="1947"/>
                </a:cubicBezTo>
                <a:cubicBezTo>
                  <a:pt x="2567" y="1947"/>
                  <a:pt x="2569" y="1946"/>
                  <a:pt x="2569" y="1946"/>
                </a:cubicBezTo>
                <a:cubicBezTo>
                  <a:pt x="2569" y="1945"/>
                  <a:pt x="2567" y="1945"/>
                  <a:pt x="2567" y="1944"/>
                </a:cubicBezTo>
                <a:cubicBezTo>
                  <a:pt x="2567" y="1944"/>
                  <a:pt x="2567" y="1944"/>
                  <a:pt x="2567" y="1943"/>
                </a:cubicBezTo>
                <a:cubicBezTo>
                  <a:pt x="2567" y="1943"/>
                  <a:pt x="2566" y="1943"/>
                  <a:pt x="2566" y="1943"/>
                </a:cubicBezTo>
                <a:cubicBezTo>
                  <a:pt x="2567" y="1942"/>
                  <a:pt x="2568" y="1942"/>
                  <a:pt x="2568" y="1942"/>
                </a:cubicBezTo>
                <a:cubicBezTo>
                  <a:pt x="2569" y="1941"/>
                  <a:pt x="2569" y="1940"/>
                  <a:pt x="2569" y="1939"/>
                </a:cubicBezTo>
                <a:cubicBezTo>
                  <a:pt x="2568" y="1938"/>
                  <a:pt x="2569" y="1937"/>
                  <a:pt x="2570" y="1937"/>
                </a:cubicBezTo>
                <a:cubicBezTo>
                  <a:pt x="2571" y="1937"/>
                  <a:pt x="2572" y="1937"/>
                  <a:pt x="2573" y="1938"/>
                </a:cubicBezTo>
                <a:cubicBezTo>
                  <a:pt x="2574" y="1938"/>
                  <a:pt x="2574" y="1938"/>
                  <a:pt x="2574" y="1939"/>
                </a:cubicBezTo>
                <a:cubicBezTo>
                  <a:pt x="2575" y="1940"/>
                  <a:pt x="2576" y="1940"/>
                  <a:pt x="2577" y="1940"/>
                </a:cubicBezTo>
                <a:cubicBezTo>
                  <a:pt x="2578" y="1940"/>
                  <a:pt x="2579" y="1940"/>
                  <a:pt x="2579" y="1941"/>
                </a:cubicBezTo>
                <a:cubicBezTo>
                  <a:pt x="2580" y="1941"/>
                  <a:pt x="2581" y="1942"/>
                  <a:pt x="2581" y="1943"/>
                </a:cubicBezTo>
                <a:cubicBezTo>
                  <a:pt x="2582" y="1944"/>
                  <a:pt x="2582" y="1946"/>
                  <a:pt x="2583" y="1946"/>
                </a:cubicBezTo>
                <a:cubicBezTo>
                  <a:pt x="2583" y="1946"/>
                  <a:pt x="2584" y="1945"/>
                  <a:pt x="2584" y="1946"/>
                </a:cubicBezTo>
                <a:cubicBezTo>
                  <a:pt x="2585" y="1946"/>
                  <a:pt x="2585" y="1947"/>
                  <a:pt x="2584" y="1947"/>
                </a:cubicBezTo>
                <a:cubicBezTo>
                  <a:pt x="2584" y="1947"/>
                  <a:pt x="2584" y="1947"/>
                  <a:pt x="2584" y="1948"/>
                </a:cubicBezTo>
                <a:cubicBezTo>
                  <a:pt x="2584" y="1948"/>
                  <a:pt x="2584" y="1949"/>
                  <a:pt x="2583" y="1949"/>
                </a:cubicBezTo>
                <a:cubicBezTo>
                  <a:pt x="2583" y="1950"/>
                  <a:pt x="2583" y="1950"/>
                  <a:pt x="2582" y="1951"/>
                </a:cubicBezTo>
                <a:cubicBezTo>
                  <a:pt x="2581" y="1951"/>
                  <a:pt x="2581" y="1951"/>
                  <a:pt x="2581" y="1951"/>
                </a:cubicBezTo>
                <a:cubicBezTo>
                  <a:pt x="2580" y="1951"/>
                  <a:pt x="2580" y="1952"/>
                  <a:pt x="2580" y="1952"/>
                </a:cubicBezTo>
                <a:cubicBezTo>
                  <a:pt x="2580" y="1953"/>
                  <a:pt x="2579" y="1953"/>
                  <a:pt x="2579" y="1954"/>
                </a:cubicBezTo>
                <a:cubicBezTo>
                  <a:pt x="2578" y="1955"/>
                  <a:pt x="2578" y="1955"/>
                  <a:pt x="2579" y="1956"/>
                </a:cubicBezTo>
                <a:cubicBezTo>
                  <a:pt x="2579" y="1956"/>
                  <a:pt x="2579" y="1957"/>
                  <a:pt x="2579" y="1957"/>
                </a:cubicBezTo>
                <a:cubicBezTo>
                  <a:pt x="2579" y="1959"/>
                  <a:pt x="2580" y="1958"/>
                  <a:pt x="2580" y="1958"/>
                </a:cubicBezTo>
                <a:cubicBezTo>
                  <a:pt x="2581" y="1959"/>
                  <a:pt x="2580" y="1959"/>
                  <a:pt x="2580" y="1960"/>
                </a:cubicBezTo>
                <a:cubicBezTo>
                  <a:pt x="2580" y="1960"/>
                  <a:pt x="2581" y="1961"/>
                  <a:pt x="2581" y="1961"/>
                </a:cubicBezTo>
                <a:cubicBezTo>
                  <a:pt x="2581" y="1962"/>
                  <a:pt x="2580" y="1963"/>
                  <a:pt x="2580" y="1964"/>
                </a:cubicBezTo>
                <a:cubicBezTo>
                  <a:pt x="2580" y="1965"/>
                  <a:pt x="2580" y="1965"/>
                  <a:pt x="2581" y="1966"/>
                </a:cubicBezTo>
                <a:cubicBezTo>
                  <a:pt x="2582" y="1967"/>
                  <a:pt x="2583" y="1968"/>
                  <a:pt x="2584" y="1969"/>
                </a:cubicBezTo>
                <a:cubicBezTo>
                  <a:pt x="2584" y="1970"/>
                  <a:pt x="2585" y="1971"/>
                  <a:pt x="2587" y="1971"/>
                </a:cubicBezTo>
                <a:cubicBezTo>
                  <a:pt x="2588" y="1972"/>
                  <a:pt x="2589" y="1972"/>
                  <a:pt x="2590" y="1973"/>
                </a:cubicBezTo>
                <a:cubicBezTo>
                  <a:pt x="2591" y="1974"/>
                  <a:pt x="2592" y="1974"/>
                  <a:pt x="2594" y="1975"/>
                </a:cubicBezTo>
                <a:cubicBezTo>
                  <a:pt x="2595" y="1975"/>
                  <a:pt x="2595" y="1975"/>
                  <a:pt x="2596" y="1975"/>
                </a:cubicBezTo>
                <a:cubicBezTo>
                  <a:pt x="2597" y="1976"/>
                  <a:pt x="2600" y="1979"/>
                  <a:pt x="2601" y="1976"/>
                </a:cubicBezTo>
                <a:cubicBezTo>
                  <a:pt x="2602" y="1975"/>
                  <a:pt x="2602" y="1973"/>
                  <a:pt x="2604" y="1972"/>
                </a:cubicBezTo>
                <a:cubicBezTo>
                  <a:pt x="2605" y="1971"/>
                  <a:pt x="2606" y="1973"/>
                  <a:pt x="2605" y="1974"/>
                </a:cubicBezTo>
                <a:cubicBezTo>
                  <a:pt x="2605" y="1975"/>
                  <a:pt x="2604" y="1976"/>
                  <a:pt x="2603" y="1977"/>
                </a:cubicBezTo>
                <a:cubicBezTo>
                  <a:pt x="2603" y="1978"/>
                  <a:pt x="2604" y="1978"/>
                  <a:pt x="2604" y="1978"/>
                </a:cubicBezTo>
                <a:cubicBezTo>
                  <a:pt x="2605" y="1979"/>
                  <a:pt x="2605" y="1980"/>
                  <a:pt x="2606" y="1982"/>
                </a:cubicBezTo>
                <a:cubicBezTo>
                  <a:pt x="2606" y="1983"/>
                  <a:pt x="2608" y="1983"/>
                  <a:pt x="2608" y="1982"/>
                </a:cubicBezTo>
                <a:cubicBezTo>
                  <a:pt x="2609" y="1979"/>
                  <a:pt x="2611" y="1977"/>
                  <a:pt x="2613" y="1975"/>
                </a:cubicBezTo>
                <a:cubicBezTo>
                  <a:pt x="2615" y="1973"/>
                  <a:pt x="2613" y="1970"/>
                  <a:pt x="2613" y="1967"/>
                </a:cubicBezTo>
                <a:cubicBezTo>
                  <a:pt x="2612" y="1967"/>
                  <a:pt x="2612" y="1966"/>
                  <a:pt x="2611" y="1965"/>
                </a:cubicBezTo>
                <a:cubicBezTo>
                  <a:pt x="2611" y="1965"/>
                  <a:pt x="2612" y="1964"/>
                  <a:pt x="2611" y="1964"/>
                </a:cubicBezTo>
                <a:cubicBezTo>
                  <a:pt x="2611" y="1963"/>
                  <a:pt x="2610" y="1963"/>
                  <a:pt x="2609" y="1962"/>
                </a:cubicBezTo>
                <a:cubicBezTo>
                  <a:pt x="2609" y="1962"/>
                  <a:pt x="2609" y="1961"/>
                  <a:pt x="2608" y="1962"/>
                </a:cubicBezTo>
                <a:cubicBezTo>
                  <a:pt x="2607" y="1962"/>
                  <a:pt x="2607" y="1961"/>
                  <a:pt x="2607" y="1960"/>
                </a:cubicBezTo>
                <a:cubicBezTo>
                  <a:pt x="2607" y="1959"/>
                  <a:pt x="2607" y="1958"/>
                  <a:pt x="2608" y="1957"/>
                </a:cubicBezTo>
                <a:cubicBezTo>
                  <a:pt x="2608" y="1956"/>
                  <a:pt x="2609" y="1956"/>
                  <a:pt x="2609" y="1954"/>
                </a:cubicBezTo>
                <a:cubicBezTo>
                  <a:pt x="2609" y="1954"/>
                  <a:pt x="2609" y="1953"/>
                  <a:pt x="2610" y="1953"/>
                </a:cubicBezTo>
                <a:cubicBezTo>
                  <a:pt x="2610" y="1953"/>
                  <a:pt x="2611" y="1953"/>
                  <a:pt x="2611" y="1953"/>
                </a:cubicBezTo>
                <a:cubicBezTo>
                  <a:pt x="2612" y="1953"/>
                  <a:pt x="2612" y="1952"/>
                  <a:pt x="2613" y="1952"/>
                </a:cubicBezTo>
                <a:cubicBezTo>
                  <a:pt x="2613" y="1952"/>
                  <a:pt x="2614" y="1953"/>
                  <a:pt x="2614" y="1953"/>
                </a:cubicBezTo>
                <a:cubicBezTo>
                  <a:pt x="2614" y="1953"/>
                  <a:pt x="2614" y="1954"/>
                  <a:pt x="2614" y="1954"/>
                </a:cubicBezTo>
                <a:cubicBezTo>
                  <a:pt x="2613" y="1954"/>
                  <a:pt x="2613" y="1954"/>
                  <a:pt x="2613" y="1954"/>
                </a:cubicBezTo>
                <a:cubicBezTo>
                  <a:pt x="2613" y="1955"/>
                  <a:pt x="2613" y="1955"/>
                  <a:pt x="2613" y="1955"/>
                </a:cubicBezTo>
                <a:cubicBezTo>
                  <a:pt x="2614" y="1955"/>
                  <a:pt x="2614" y="1955"/>
                  <a:pt x="2614" y="1955"/>
                </a:cubicBezTo>
                <a:cubicBezTo>
                  <a:pt x="2614" y="1954"/>
                  <a:pt x="2614" y="1956"/>
                  <a:pt x="2615" y="1956"/>
                </a:cubicBezTo>
                <a:cubicBezTo>
                  <a:pt x="2616" y="1954"/>
                  <a:pt x="2615" y="1953"/>
                  <a:pt x="2615" y="1952"/>
                </a:cubicBezTo>
                <a:cubicBezTo>
                  <a:pt x="2615" y="1951"/>
                  <a:pt x="2614" y="1951"/>
                  <a:pt x="2613" y="1951"/>
                </a:cubicBezTo>
                <a:cubicBezTo>
                  <a:pt x="2612" y="1952"/>
                  <a:pt x="2612" y="1950"/>
                  <a:pt x="2612" y="1950"/>
                </a:cubicBezTo>
                <a:cubicBezTo>
                  <a:pt x="2612" y="1949"/>
                  <a:pt x="2613" y="1948"/>
                  <a:pt x="2613" y="1948"/>
                </a:cubicBezTo>
                <a:cubicBezTo>
                  <a:pt x="2614" y="1947"/>
                  <a:pt x="2615" y="1947"/>
                  <a:pt x="2615" y="1946"/>
                </a:cubicBezTo>
                <a:cubicBezTo>
                  <a:pt x="2615" y="1946"/>
                  <a:pt x="2616" y="1946"/>
                  <a:pt x="2616" y="1946"/>
                </a:cubicBezTo>
                <a:cubicBezTo>
                  <a:pt x="2616" y="1947"/>
                  <a:pt x="2616" y="1948"/>
                  <a:pt x="2616" y="1949"/>
                </a:cubicBezTo>
                <a:cubicBezTo>
                  <a:pt x="2616" y="1949"/>
                  <a:pt x="2617" y="1950"/>
                  <a:pt x="2617" y="1950"/>
                </a:cubicBezTo>
                <a:cubicBezTo>
                  <a:pt x="2617" y="1950"/>
                  <a:pt x="2617" y="1950"/>
                  <a:pt x="2617" y="1951"/>
                </a:cubicBezTo>
                <a:cubicBezTo>
                  <a:pt x="2617" y="1951"/>
                  <a:pt x="2618" y="1952"/>
                  <a:pt x="2618" y="1952"/>
                </a:cubicBezTo>
                <a:cubicBezTo>
                  <a:pt x="2618" y="1952"/>
                  <a:pt x="2619" y="1953"/>
                  <a:pt x="2619" y="1953"/>
                </a:cubicBezTo>
                <a:cubicBezTo>
                  <a:pt x="2619" y="1954"/>
                  <a:pt x="2619" y="1955"/>
                  <a:pt x="2619" y="1955"/>
                </a:cubicBezTo>
                <a:cubicBezTo>
                  <a:pt x="2619" y="1956"/>
                  <a:pt x="2620" y="1956"/>
                  <a:pt x="2620" y="1956"/>
                </a:cubicBezTo>
                <a:cubicBezTo>
                  <a:pt x="2621" y="1957"/>
                  <a:pt x="2621" y="1958"/>
                  <a:pt x="2621" y="1958"/>
                </a:cubicBezTo>
                <a:cubicBezTo>
                  <a:pt x="2621" y="1959"/>
                  <a:pt x="2621" y="1961"/>
                  <a:pt x="2621" y="1962"/>
                </a:cubicBezTo>
                <a:cubicBezTo>
                  <a:pt x="2621" y="1963"/>
                  <a:pt x="2621" y="1963"/>
                  <a:pt x="2621" y="1964"/>
                </a:cubicBezTo>
                <a:cubicBezTo>
                  <a:pt x="2622" y="1964"/>
                  <a:pt x="2622" y="1964"/>
                  <a:pt x="2622" y="1965"/>
                </a:cubicBezTo>
                <a:cubicBezTo>
                  <a:pt x="2622" y="1966"/>
                  <a:pt x="2623" y="1966"/>
                  <a:pt x="2623" y="1966"/>
                </a:cubicBezTo>
                <a:cubicBezTo>
                  <a:pt x="2623" y="1967"/>
                  <a:pt x="2623" y="1967"/>
                  <a:pt x="2623" y="1968"/>
                </a:cubicBezTo>
                <a:cubicBezTo>
                  <a:pt x="2624" y="1968"/>
                  <a:pt x="2623" y="1966"/>
                  <a:pt x="2623" y="1966"/>
                </a:cubicBezTo>
                <a:cubicBezTo>
                  <a:pt x="2623" y="1964"/>
                  <a:pt x="2623" y="1962"/>
                  <a:pt x="2624" y="1960"/>
                </a:cubicBezTo>
                <a:cubicBezTo>
                  <a:pt x="2624" y="1960"/>
                  <a:pt x="2624" y="1959"/>
                  <a:pt x="2624" y="1958"/>
                </a:cubicBezTo>
                <a:cubicBezTo>
                  <a:pt x="2624" y="1957"/>
                  <a:pt x="2623" y="1957"/>
                  <a:pt x="2623" y="1955"/>
                </a:cubicBezTo>
                <a:cubicBezTo>
                  <a:pt x="2623" y="1955"/>
                  <a:pt x="2623" y="1954"/>
                  <a:pt x="2624" y="1955"/>
                </a:cubicBezTo>
                <a:cubicBezTo>
                  <a:pt x="2625" y="1955"/>
                  <a:pt x="2625" y="1955"/>
                  <a:pt x="2625" y="1954"/>
                </a:cubicBezTo>
                <a:cubicBezTo>
                  <a:pt x="2626" y="1952"/>
                  <a:pt x="2627" y="1954"/>
                  <a:pt x="2628" y="1953"/>
                </a:cubicBezTo>
                <a:cubicBezTo>
                  <a:pt x="2628" y="1953"/>
                  <a:pt x="2629" y="1951"/>
                  <a:pt x="2629" y="1950"/>
                </a:cubicBezTo>
                <a:cubicBezTo>
                  <a:pt x="2629" y="1949"/>
                  <a:pt x="2631" y="1949"/>
                  <a:pt x="2631" y="1948"/>
                </a:cubicBezTo>
                <a:cubicBezTo>
                  <a:pt x="2631" y="1947"/>
                  <a:pt x="2630" y="1947"/>
                  <a:pt x="2630" y="1947"/>
                </a:cubicBezTo>
                <a:cubicBezTo>
                  <a:pt x="2630" y="1946"/>
                  <a:pt x="2630" y="1946"/>
                  <a:pt x="2630" y="1945"/>
                </a:cubicBezTo>
                <a:close/>
                <a:moveTo>
                  <a:pt x="2505" y="1819"/>
                </a:moveTo>
                <a:cubicBezTo>
                  <a:pt x="2506" y="1820"/>
                  <a:pt x="2505" y="1821"/>
                  <a:pt x="2506" y="1821"/>
                </a:cubicBezTo>
                <a:cubicBezTo>
                  <a:pt x="2507" y="1820"/>
                  <a:pt x="2508" y="1821"/>
                  <a:pt x="2509" y="1822"/>
                </a:cubicBezTo>
                <a:cubicBezTo>
                  <a:pt x="2509" y="1822"/>
                  <a:pt x="2509" y="1822"/>
                  <a:pt x="2509" y="1821"/>
                </a:cubicBezTo>
                <a:cubicBezTo>
                  <a:pt x="2509" y="1821"/>
                  <a:pt x="2509" y="1821"/>
                  <a:pt x="2508" y="1821"/>
                </a:cubicBezTo>
                <a:cubicBezTo>
                  <a:pt x="2508" y="1821"/>
                  <a:pt x="2507" y="1821"/>
                  <a:pt x="2507" y="1820"/>
                </a:cubicBezTo>
                <a:cubicBezTo>
                  <a:pt x="2506" y="1820"/>
                  <a:pt x="2506" y="1818"/>
                  <a:pt x="2505" y="1818"/>
                </a:cubicBezTo>
                <a:cubicBezTo>
                  <a:pt x="2504" y="1818"/>
                  <a:pt x="2504" y="1817"/>
                  <a:pt x="2503" y="1817"/>
                </a:cubicBezTo>
                <a:cubicBezTo>
                  <a:pt x="2503" y="1817"/>
                  <a:pt x="2503" y="1818"/>
                  <a:pt x="2503" y="1818"/>
                </a:cubicBezTo>
                <a:cubicBezTo>
                  <a:pt x="2503" y="1819"/>
                  <a:pt x="2504" y="1819"/>
                  <a:pt x="2505" y="1819"/>
                </a:cubicBezTo>
                <a:close/>
                <a:moveTo>
                  <a:pt x="2617" y="1902"/>
                </a:moveTo>
                <a:cubicBezTo>
                  <a:pt x="2618" y="1902"/>
                  <a:pt x="2618" y="1901"/>
                  <a:pt x="2618" y="1901"/>
                </a:cubicBezTo>
                <a:cubicBezTo>
                  <a:pt x="2618" y="1900"/>
                  <a:pt x="2618" y="1900"/>
                  <a:pt x="2618" y="1899"/>
                </a:cubicBezTo>
                <a:cubicBezTo>
                  <a:pt x="2618" y="1899"/>
                  <a:pt x="2618" y="1899"/>
                  <a:pt x="2617" y="1898"/>
                </a:cubicBezTo>
                <a:cubicBezTo>
                  <a:pt x="2617" y="1898"/>
                  <a:pt x="2616" y="1898"/>
                  <a:pt x="2617" y="1899"/>
                </a:cubicBezTo>
                <a:cubicBezTo>
                  <a:pt x="2617" y="1899"/>
                  <a:pt x="2617" y="1900"/>
                  <a:pt x="2617" y="1900"/>
                </a:cubicBezTo>
                <a:cubicBezTo>
                  <a:pt x="2616" y="1901"/>
                  <a:pt x="2616" y="1902"/>
                  <a:pt x="2617" y="1902"/>
                </a:cubicBezTo>
                <a:close/>
                <a:moveTo>
                  <a:pt x="2521" y="1814"/>
                </a:moveTo>
                <a:cubicBezTo>
                  <a:pt x="2521" y="1814"/>
                  <a:pt x="2520" y="1813"/>
                  <a:pt x="2520" y="1814"/>
                </a:cubicBezTo>
                <a:cubicBezTo>
                  <a:pt x="2520" y="1815"/>
                  <a:pt x="2520" y="1815"/>
                  <a:pt x="2521" y="1814"/>
                </a:cubicBezTo>
                <a:close/>
                <a:moveTo>
                  <a:pt x="2511" y="1968"/>
                </a:moveTo>
                <a:cubicBezTo>
                  <a:pt x="2511" y="1968"/>
                  <a:pt x="2509" y="1969"/>
                  <a:pt x="2510" y="1969"/>
                </a:cubicBezTo>
                <a:cubicBezTo>
                  <a:pt x="2511" y="1969"/>
                  <a:pt x="2511" y="1970"/>
                  <a:pt x="2512" y="1969"/>
                </a:cubicBezTo>
                <a:cubicBezTo>
                  <a:pt x="2512" y="1968"/>
                  <a:pt x="2512" y="1968"/>
                  <a:pt x="2512" y="1967"/>
                </a:cubicBezTo>
                <a:cubicBezTo>
                  <a:pt x="2512" y="1967"/>
                  <a:pt x="2512" y="1966"/>
                  <a:pt x="2512" y="1966"/>
                </a:cubicBezTo>
                <a:cubicBezTo>
                  <a:pt x="2511" y="1965"/>
                  <a:pt x="2511" y="1968"/>
                  <a:pt x="2511" y="1968"/>
                </a:cubicBezTo>
                <a:close/>
                <a:moveTo>
                  <a:pt x="2520" y="1878"/>
                </a:moveTo>
                <a:cubicBezTo>
                  <a:pt x="2519" y="1878"/>
                  <a:pt x="2521" y="1878"/>
                  <a:pt x="2521" y="1878"/>
                </a:cubicBezTo>
                <a:cubicBezTo>
                  <a:pt x="2521" y="1879"/>
                  <a:pt x="2521" y="1878"/>
                  <a:pt x="2522" y="1878"/>
                </a:cubicBezTo>
                <a:cubicBezTo>
                  <a:pt x="2522" y="1877"/>
                  <a:pt x="2522" y="1876"/>
                  <a:pt x="2521" y="1876"/>
                </a:cubicBezTo>
                <a:cubicBezTo>
                  <a:pt x="2521" y="1876"/>
                  <a:pt x="2521" y="1876"/>
                  <a:pt x="2521" y="1876"/>
                </a:cubicBezTo>
                <a:cubicBezTo>
                  <a:pt x="2521" y="1877"/>
                  <a:pt x="2521" y="1877"/>
                  <a:pt x="2521" y="1877"/>
                </a:cubicBezTo>
                <a:cubicBezTo>
                  <a:pt x="2520" y="1877"/>
                  <a:pt x="2520" y="1877"/>
                  <a:pt x="2520" y="1878"/>
                </a:cubicBezTo>
                <a:close/>
                <a:moveTo>
                  <a:pt x="2517" y="1983"/>
                </a:moveTo>
                <a:cubicBezTo>
                  <a:pt x="2516" y="1983"/>
                  <a:pt x="2516" y="1983"/>
                  <a:pt x="2516" y="1983"/>
                </a:cubicBezTo>
                <a:cubicBezTo>
                  <a:pt x="2516" y="1983"/>
                  <a:pt x="2516" y="1983"/>
                  <a:pt x="2516" y="1983"/>
                </a:cubicBezTo>
                <a:cubicBezTo>
                  <a:pt x="2515" y="1983"/>
                  <a:pt x="2515" y="1983"/>
                  <a:pt x="2515" y="1984"/>
                </a:cubicBezTo>
                <a:cubicBezTo>
                  <a:pt x="2515" y="1985"/>
                  <a:pt x="2516" y="1983"/>
                  <a:pt x="2517" y="1984"/>
                </a:cubicBezTo>
                <a:cubicBezTo>
                  <a:pt x="2517" y="1984"/>
                  <a:pt x="2518" y="1984"/>
                  <a:pt x="2518" y="1984"/>
                </a:cubicBezTo>
                <a:cubicBezTo>
                  <a:pt x="2518" y="1983"/>
                  <a:pt x="2518" y="1983"/>
                  <a:pt x="2518" y="1983"/>
                </a:cubicBezTo>
                <a:cubicBezTo>
                  <a:pt x="2517" y="1982"/>
                  <a:pt x="2517" y="1982"/>
                  <a:pt x="2517" y="1983"/>
                </a:cubicBezTo>
                <a:close/>
                <a:moveTo>
                  <a:pt x="2498" y="1992"/>
                </a:moveTo>
                <a:cubicBezTo>
                  <a:pt x="2498" y="1992"/>
                  <a:pt x="2499" y="1993"/>
                  <a:pt x="2500" y="1992"/>
                </a:cubicBezTo>
                <a:cubicBezTo>
                  <a:pt x="2500" y="1992"/>
                  <a:pt x="2500" y="1991"/>
                  <a:pt x="2500" y="1991"/>
                </a:cubicBezTo>
                <a:cubicBezTo>
                  <a:pt x="2501" y="1990"/>
                  <a:pt x="2501" y="1990"/>
                  <a:pt x="2501" y="1991"/>
                </a:cubicBezTo>
                <a:cubicBezTo>
                  <a:pt x="2502" y="1992"/>
                  <a:pt x="2502" y="1991"/>
                  <a:pt x="2502" y="1990"/>
                </a:cubicBezTo>
                <a:cubicBezTo>
                  <a:pt x="2502" y="1989"/>
                  <a:pt x="2503" y="1990"/>
                  <a:pt x="2503" y="1990"/>
                </a:cubicBezTo>
                <a:cubicBezTo>
                  <a:pt x="2504" y="1991"/>
                  <a:pt x="2503" y="1991"/>
                  <a:pt x="2504" y="1991"/>
                </a:cubicBezTo>
                <a:cubicBezTo>
                  <a:pt x="2505" y="1992"/>
                  <a:pt x="2504" y="1991"/>
                  <a:pt x="2505" y="1990"/>
                </a:cubicBezTo>
                <a:cubicBezTo>
                  <a:pt x="2505" y="1990"/>
                  <a:pt x="2506" y="1991"/>
                  <a:pt x="2506" y="1990"/>
                </a:cubicBezTo>
                <a:cubicBezTo>
                  <a:pt x="2506" y="1990"/>
                  <a:pt x="2506" y="1990"/>
                  <a:pt x="2506" y="1989"/>
                </a:cubicBezTo>
                <a:cubicBezTo>
                  <a:pt x="2506" y="1989"/>
                  <a:pt x="2506" y="1989"/>
                  <a:pt x="2505" y="1989"/>
                </a:cubicBezTo>
                <a:cubicBezTo>
                  <a:pt x="2505" y="1988"/>
                  <a:pt x="2504" y="1989"/>
                  <a:pt x="2505" y="1988"/>
                </a:cubicBezTo>
                <a:cubicBezTo>
                  <a:pt x="2505" y="1987"/>
                  <a:pt x="2504" y="1987"/>
                  <a:pt x="2504" y="1987"/>
                </a:cubicBezTo>
                <a:cubicBezTo>
                  <a:pt x="2503" y="1988"/>
                  <a:pt x="2503" y="1988"/>
                  <a:pt x="2502" y="1988"/>
                </a:cubicBezTo>
                <a:cubicBezTo>
                  <a:pt x="2501" y="1988"/>
                  <a:pt x="2501" y="1989"/>
                  <a:pt x="2500" y="1989"/>
                </a:cubicBezTo>
                <a:cubicBezTo>
                  <a:pt x="2499" y="1990"/>
                  <a:pt x="2499" y="1990"/>
                  <a:pt x="2499" y="1990"/>
                </a:cubicBezTo>
                <a:cubicBezTo>
                  <a:pt x="2498" y="1991"/>
                  <a:pt x="2498" y="1991"/>
                  <a:pt x="2497" y="1991"/>
                </a:cubicBezTo>
                <a:cubicBezTo>
                  <a:pt x="2497" y="1991"/>
                  <a:pt x="2497" y="1991"/>
                  <a:pt x="2496" y="1991"/>
                </a:cubicBezTo>
                <a:cubicBezTo>
                  <a:pt x="2496" y="1992"/>
                  <a:pt x="2497" y="1992"/>
                  <a:pt x="2498" y="1992"/>
                </a:cubicBezTo>
                <a:close/>
                <a:moveTo>
                  <a:pt x="2507" y="1854"/>
                </a:moveTo>
                <a:cubicBezTo>
                  <a:pt x="2507" y="1853"/>
                  <a:pt x="2507" y="1853"/>
                  <a:pt x="2507" y="1853"/>
                </a:cubicBezTo>
                <a:cubicBezTo>
                  <a:pt x="2507" y="1852"/>
                  <a:pt x="2507" y="1852"/>
                  <a:pt x="2506" y="1852"/>
                </a:cubicBezTo>
                <a:cubicBezTo>
                  <a:pt x="2506" y="1852"/>
                  <a:pt x="2506" y="1852"/>
                  <a:pt x="2506" y="1851"/>
                </a:cubicBezTo>
                <a:cubicBezTo>
                  <a:pt x="2506" y="1851"/>
                  <a:pt x="2506" y="1850"/>
                  <a:pt x="2505" y="1850"/>
                </a:cubicBezTo>
                <a:cubicBezTo>
                  <a:pt x="2505" y="1850"/>
                  <a:pt x="2505" y="1851"/>
                  <a:pt x="2505" y="1851"/>
                </a:cubicBezTo>
                <a:cubicBezTo>
                  <a:pt x="2504" y="1851"/>
                  <a:pt x="2504" y="1851"/>
                  <a:pt x="2504" y="1850"/>
                </a:cubicBezTo>
                <a:cubicBezTo>
                  <a:pt x="2504" y="1850"/>
                  <a:pt x="2504" y="1850"/>
                  <a:pt x="2504" y="1851"/>
                </a:cubicBezTo>
                <a:cubicBezTo>
                  <a:pt x="2504" y="1851"/>
                  <a:pt x="2505" y="1852"/>
                  <a:pt x="2504" y="1852"/>
                </a:cubicBezTo>
                <a:cubicBezTo>
                  <a:pt x="2504" y="1852"/>
                  <a:pt x="2503" y="1852"/>
                  <a:pt x="2503" y="1851"/>
                </a:cubicBezTo>
                <a:cubicBezTo>
                  <a:pt x="2503" y="1851"/>
                  <a:pt x="2503" y="1851"/>
                  <a:pt x="2503" y="1850"/>
                </a:cubicBezTo>
                <a:cubicBezTo>
                  <a:pt x="2503" y="1850"/>
                  <a:pt x="2502" y="1850"/>
                  <a:pt x="2502" y="1850"/>
                </a:cubicBezTo>
                <a:cubicBezTo>
                  <a:pt x="2501" y="1849"/>
                  <a:pt x="2501" y="1849"/>
                  <a:pt x="2501" y="1849"/>
                </a:cubicBezTo>
                <a:cubicBezTo>
                  <a:pt x="2500" y="1849"/>
                  <a:pt x="2500" y="1849"/>
                  <a:pt x="2500" y="1849"/>
                </a:cubicBezTo>
                <a:cubicBezTo>
                  <a:pt x="2500" y="1848"/>
                  <a:pt x="2500" y="1848"/>
                  <a:pt x="2499" y="1848"/>
                </a:cubicBezTo>
                <a:cubicBezTo>
                  <a:pt x="2499" y="1847"/>
                  <a:pt x="2498" y="1848"/>
                  <a:pt x="2498" y="1848"/>
                </a:cubicBezTo>
                <a:cubicBezTo>
                  <a:pt x="2499" y="1849"/>
                  <a:pt x="2498" y="1849"/>
                  <a:pt x="2498" y="1850"/>
                </a:cubicBezTo>
                <a:cubicBezTo>
                  <a:pt x="2498" y="1850"/>
                  <a:pt x="2498" y="1851"/>
                  <a:pt x="2498" y="1852"/>
                </a:cubicBezTo>
                <a:cubicBezTo>
                  <a:pt x="2498" y="1852"/>
                  <a:pt x="2498" y="1851"/>
                  <a:pt x="2498" y="1850"/>
                </a:cubicBezTo>
                <a:cubicBezTo>
                  <a:pt x="2499" y="1850"/>
                  <a:pt x="2499" y="1852"/>
                  <a:pt x="2499" y="1852"/>
                </a:cubicBezTo>
                <a:cubicBezTo>
                  <a:pt x="2499" y="1852"/>
                  <a:pt x="2500" y="1852"/>
                  <a:pt x="2500" y="1853"/>
                </a:cubicBezTo>
                <a:cubicBezTo>
                  <a:pt x="2500" y="1853"/>
                  <a:pt x="2500" y="1853"/>
                  <a:pt x="2500" y="1854"/>
                </a:cubicBezTo>
                <a:cubicBezTo>
                  <a:pt x="2501" y="1855"/>
                  <a:pt x="2501" y="1854"/>
                  <a:pt x="2502" y="1854"/>
                </a:cubicBezTo>
                <a:cubicBezTo>
                  <a:pt x="2502" y="1854"/>
                  <a:pt x="2502" y="1855"/>
                  <a:pt x="2502" y="1855"/>
                </a:cubicBezTo>
                <a:cubicBezTo>
                  <a:pt x="2503" y="1855"/>
                  <a:pt x="2502" y="1854"/>
                  <a:pt x="2502" y="1854"/>
                </a:cubicBezTo>
                <a:cubicBezTo>
                  <a:pt x="2503" y="1854"/>
                  <a:pt x="2503" y="1854"/>
                  <a:pt x="2503" y="1854"/>
                </a:cubicBezTo>
                <a:cubicBezTo>
                  <a:pt x="2503" y="1854"/>
                  <a:pt x="2503" y="1854"/>
                  <a:pt x="2503" y="1854"/>
                </a:cubicBezTo>
                <a:cubicBezTo>
                  <a:pt x="2503" y="1853"/>
                  <a:pt x="2504" y="1854"/>
                  <a:pt x="2504" y="1854"/>
                </a:cubicBezTo>
                <a:cubicBezTo>
                  <a:pt x="2504" y="1854"/>
                  <a:pt x="2504" y="1854"/>
                  <a:pt x="2504" y="1855"/>
                </a:cubicBezTo>
                <a:cubicBezTo>
                  <a:pt x="2505" y="1855"/>
                  <a:pt x="2504" y="1854"/>
                  <a:pt x="2504" y="1854"/>
                </a:cubicBezTo>
                <a:cubicBezTo>
                  <a:pt x="2505" y="1854"/>
                  <a:pt x="2505" y="1855"/>
                  <a:pt x="2505" y="1855"/>
                </a:cubicBezTo>
                <a:cubicBezTo>
                  <a:pt x="2505" y="1856"/>
                  <a:pt x="2504" y="1855"/>
                  <a:pt x="2505" y="1856"/>
                </a:cubicBezTo>
                <a:cubicBezTo>
                  <a:pt x="2505" y="1856"/>
                  <a:pt x="2505" y="1856"/>
                  <a:pt x="2505" y="1857"/>
                </a:cubicBezTo>
                <a:cubicBezTo>
                  <a:pt x="2505" y="1857"/>
                  <a:pt x="2505" y="1858"/>
                  <a:pt x="2506" y="1858"/>
                </a:cubicBezTo>
                <a:cubicBezTo>
                  <a:pt x="2506" y="1858"/>
                  <a:pt x="2506" y="1858"/>
                  <a:pt x="2506" y="1858"/>
                </a:cubicBezTo>
                <a:cubicBezTo>
                  <a:pt x="2506" y="1857"/>
                  <a:pt x="2506" y="1857"/>
                  <a:pt x="2506" y="1856"/>
                </a:cubicBezTo>
                <a:cubicBezTo>
                  <a:pt x="2506" y="1856"/>
                  <a:pt x="2506" y="1856"/>
                  <a:pt x="2506" y="1855"/>
                </a:cubicBezTo>
                <a:cubicBezTo>
                  <a:pt x="2506" y="1855"/>
                  <a:pt x="2506" y="1855"/>
                  <a:pt x="2505" y="1855"/>
                </a:cubicBezTo>
                <a:cubicBezTo>
                  <a:pt x="2505" y="1855"/>
                  <a:pt x="2505" y="1854"/>
                  <a:pt x="2506" y="1854"/>
                </a:cubicBezTo>
                <a:cubicBezTo>
                  <a:pt x="2506" y="1854"/>
                  <a:pt x="2506" y="1855"/>
                  <a:pt x="2507" y="1854"/>
                </a:cubicBezTo>
                <a:close/>
                <a:moveTo>
                  <a:pt x="2497" y="1885"/>
                </a:moveTo>
                <a:cubicBezTo>
                  <a:pt x="2497" y="1885"/>
                  <a:pt x="2497" y="1885"/>
                  <a:pt x="2498" y="1885"/>
                </a:cubicBezTo>
                <a:cubicBezTo>
                  <a:pt x="2498" y="1884"/>
                  <a:pt x="2498" y="1885"/>
                  <a:pt x="2499" y="1885"/>
                </a:cubicBezTo>
                <a:cubicBezTo>
                  <a:pt x="2499" y="1885"/>
                  <a:pt x="2499" y="1884"/>
                  <a:pt x="2499" y="1883"/>
                </a:cubicBezTo>
                <a:cubicBezTo>
                  <a:pt x="2499" y="1883"/>
                  <a:pt x="2499" y="1884"/>
                  <a:pt x="2500" y="1884"/>
                </a:cubicBezTo>
                <a:cubicBezTo>
                  <a:pt x="2500" y="1884"/>
                  <a:pt x="2501" y="1883"/>
                  <a:pt x="2501" y="1883"/>
                </a:cubicBezTo>
                <a:cubicBezTo>
                  <a:pt x="2501" y="1882"/>
                  <a:pt x="2500" y="1882"/>
                  <a:pt x="2500" y="1882"/>
                </a:cubicBezTo>
                <a:cubicBezTo>
                  <a:pt x="2499" y="1882"/>
                  <a:pt x="2498" y="1882"/>
                  <a:pt x="2498" y="1881"/>
                </a:cubicBezTo>
                <a:cubicBezTo>
                  <a:pt x="2497" y="1880"/>
                  <a:pt x="2497" y="1882"/>
                  <a:pt x="2497" y="1882"/>
                </a:cubicBezTo>
                <a:cubicBezTo>
                  <a:pt x="2497" y="1882"/>
                  <a:pt x="2497" y="1883"/>
                  <a:pt x="2496" y="1883"/>
                </a:cubicBezTo>
                <a:cubicBezTo>
                  <a:pt x="2496" y="1883"/>
                  <a:pt x="2496" y="1883"/>
                  <a:pt x="2496" y="1883"/>
                </a:cubicBezTo>
                <a:cubicBezTo>
                  <a:pt x="2496" y="1884"/>
                  <a:pt x="2496" y="1884"/>
                  <a:pt x="2496" y="1884"/>
                </a:cubicBezTo>
                <a:cubicBezTo>
                  <a:pt x="2496" y="1885"/>
                  <a:pt x="2496" y="1885"/>
                  <a:pt x="2497" y="1885"/>
                </a:cubicBezTo>
                <a:close/>
                <a:moveTo>
                  <a:pt x="2498" y="1856"/>
                </a:moveTo>
                <a:cubicBezTo>
                  <a:pt x="2498" y="1857"/>
                  <a:pt x="2499" y="1857"/>
                  <a:pt x="2499" y="1857"/>
                </a:cubicBezTo>
                <a:cubicBezTo>
                  <a:pt x="2499" y="1858"/>
                  <a:pt x="2499" y="1858"/>
                  <a:pt x="2499" y="1858"/>
                </a:cubicBezTo>
                <a:cubicBezTo>
                  <a:pt x="2499" y="1860"/>
                  <a:pt x="2500" y="1858"/>
                  <a:pt x="2501" y="1858"/>
                </a:cubicBezTo>
                <a:cubicBezTo>
                  <a:pt x="2501" y="1859"/>
                  <a:pt x="2500" y="1859"/>
                  <a:pt x="2500" y="1859"/>
                </a:cubicBezTo>
                <a:cubicBezTo>
                  <a:pt x="2500" y="1860"/>
                  <a:pt x="2500" y="1860"/>
                  <a:pt x="2500" y="1860"/>
                </a:cubicBezTo>
                <a:cubicBezTo>
                  <a:pt x="2500" y="1861"/>
                  <a:pt x="2500" y="1861"/>
                  <a:pt x="2500" y="1861"/>
                </a:cubicBezTo>
                <a:cubicBezTo>
                  <a:pt x="2500" y="1861"/>
                  <a:pt x="2500" y="1862"/>
                  <a:pt x="2500" y="1862"/>
                </a:cubicBezTo>
                <a:cubicBezTo>
                  <a:pt x="2500" y="1861"/>
                  <a:pt x="2500" y="1861"/>
                  <a:pt x="2500" y="1861"/>
                </a:cubicBezTo>
                <a:cubicBezTo>
                  <a:pt x="2501" y="1860"/>
                  <a:pt x="2501" y="1860"/>
                  <a:pt x="2501" y="1860"/>
                </a:cubicBezTo>
                <a:cubicBezTo>
                  <a:pt x="2502" y="1860"/>
                  <a:pt x="2501" y="1859"/>
                  <a:pt x="2502" y="1858"/>
                </a:cubicBezTo>
                <a:cubicBezTo>
                  <a:pt x="2502" y="1858"/>
                  <a:pt x="2501" y="1857"/>
                  <a:pt x="2501" y="1857"/>
                </a:cubicBezTo>
                <a:cubicBezTo>
                  <a:pt x="2502" y="1857"/>
                  <a:pt x="2502" y="1858"/>
                  <a:pt x="2503" y="1858"/>
                </a:cubicBezTo>
                <a:cubicBezTo>
                  <a:pt x="2503" y="1857"/>
                  <a:pt x="2501" y="1857"/>
                  <a:pt x="2502" y="1856"/>
                </a:cubicBezTo>
                <a:cubicBezTo>
                  <a:pt x="2502" y="1856"/>
                  <a:pt x="2502" y="1855"/>
                  <a:pt x="2501" y="1856"/>
                </a:cubicBezTo>
                <a:cubicBezTo>
                  <a:pt x="2501" y="1856"/>
                  <a:pt x="2501" y="1856"/>
                  <a:pt x="2500" y="1856"/>
                </a:cubicBezTo>
                <a:cubicBezTo>
                  <a:pt x="2500" y="1856"/>
                  <a:pt x="2500" y="1855"/>
                  <a:pt x="2500" y="1855"/>
                </a:cubicBezTo>
                <a:cubicBezTo>
                  <a:pt x="2501" y="1855"/>
                  <a:pt x="2500" y="1855"/>
                  <a:pt x="2500" y="1855"/>
                </a:cubicBezTo>
                <a:cubicBezTo>
                  <a:pt x="2500" y="1855"/>
                  <a:pt x="2500" y="1855"/>
                  <a:pt x="2500" y="1855"/>
                </a:cubicBezTo>
                <a:cubicBezTo>
                  <a:pt x="2499" y="1855"/>
                  <a:pt x="2499" y="1854"/>
                  <a:pt x="2498" y="1854"/>
                </a:cubicBezTo>
                <a:cubicBezTo>
                  <a:pt x="2498" y="1854"/>
                  <a:pt x="2497" y="1855"/>
                  <a:pt x="2498" y="1855"/>
                </a:cubicBezTo>
                <a:cubicBezTo>
                  <a:pt x="2498" y="1855"/>
                  <a:pt x="2498" y="1854"/>
                  <a:pt x="2498" y="1855"/>
                </a:cubicBezTo>
                <a:cubicBezTo>
                  <a:pt x="2498" y="1855"/>
                  <a:pt x="2498" y="1856"/>
                  <a:pt x="2498" y="1856"/>
                </a:cubicBezTo>
                <a:close/>
                <a:moveTo>
                  <a:pt x="2577" y="1887"/>
                </a:moveTo>
                <a:cubicBezTo>
                  <a:pt x="2577" y="1888"/>
                  <a:pt x="2577" y="1888"/>
                  <a:pt x="2577" y="1888"/>
                </a:cubicBezTo>
                <a:cubicBezTo>
                  <a:pt x="2577" y="1888"/>
                  <a:pt x="2576" y="1889"/>
                  <a:pt x="2577" y="1889"/>
                </a:cubicBezTo>
                <a:cubicBezTo>
                  <a:pt x="2577" y="1889"/>
                  <a:pt x="2578" y="1888"/>
                  <a:pt x="2578" y="1888"/>
                </a:cubicBezTo>
                <a:cubicBezTo>
                  <a:pt x="2578" y="1888"/>
                  <a:pt x="2578" y="1887"/>
                  <a:pt x="2578" y="1887"/>
                </a:cubicBezTo>
                <a:cubicBezTo>
                  <a:pt x="2578" y="1887"/>
                  <a:pt x="2578" y="1887"/>
                  <a:pt x="2577" y="1887"/>
                </a:cubicBezTo>
                <a:close/>
                <a:moveTo>
                  <a:pt x="2538" y="1886"/>
                </a:moveTo>
                <a:cubicBezTo>
                  <a:pt x="2538" y="1886"/>
                  <a:pt x="2539" y="1886"/>
                  <a:pt x="2540" y="1885"/>
                </a:cubicBezTo>
                <a:cubicBezTo>
                  <a:pt x="2540" y="1885"/>
                  <a:pt x="2541" y="1885"/>
                  <a:pt x="2541" y="1884"/>
                </a:cubicBezTo>
                <a:cubicBezTo>
                  <a:pt x="2541" y="1883"/>
                  <a:pt x="2542" y="1883"/>
                  <a:pt x="2543" y="1882"/>
                </a:cubicBezTo>
                <a:cubicBezTo>
                  <a:pt x="2543" y="1882"/>
                  <a:pt x="2543" y="1882"/>
                  <a:pt x="2544" y="1881"/>
                </a:cubicBezTo>
                <a:cubicBezTo>
                  <a:pt x="2545" y="1881"/>
                  <a:pt x="2545" y="1881"/>
                  <a:pt x="2546" y="1881"/>
                </a:cubicBezTo>
                <a:cubicBezTo>
                  <a:pt x="2548" y="1881"/>
                  <a:pt x="2549" y="1881"/>
                  <a:pt x="2550" y="1880"/>
                </a:cubicBezTo>
                <a:cubicBezTo>
                  <a:pt x="2551" y="1879"/>
                  <a:pt x="2551" y="1878"/>
                  <a:pt x="2552" y="1878"/>
                </a:cubicBezTo>
                <a:cubicBezTo>
                  <a:pt x="2553" y="1878"/>
                  <a:pt x="2553" y="1878"/>
                  <a:pt x="2554" y="1878"/>
                </a:cubicBezTo>
                <a:cubicBezTo>
                  <a:pt x="2554" y="1878"/>
                  <a:pt x="2554" y="1877"/>
                  <a:pt x="2554" y="1877"/>
                </a:cubicBezTo>
                <a:cubicBezTo>
                  <a:pt x="2555" y="1877"/>
                  <a:pt x="2555" y="1876"/>
                  <a:pt x="2555" y="1876"/>
                </a:cubicBezTo>
                <a:cubicBezTo>
                  <a:pt x="2555" y="1876"/>
                  <a:pt x="2555" y="1875"/>
                  <a:pt x="2555" y="1875"/>
                </a:cubicBezTo>
                <a:cubicBezTo>
                  <a:pt x="2555" y="1875"/>
                  <a:pt x="2555" y="1874"/>
                  <a:pt x="2556" y="1874"/>
                </a:cubicBezTo>
                <a:cubicBezTo>
                  <a:pt x="2556" y="1874"/>
                  <a:pt x="2556" y="1874"/>
                  <a:pt x="2557" y="1873"/>
                </a:cubicBezTo>
                <a:cubicBezTo>
                  <a:pt x="2558" y="1873"/>
                  <a:pt x="2558" y="1874"/>
                  <a:pt x="2559" y="1873"/>
                </a:cubicBezTo>
                <a:cubicBezTo>
                  <a:pt x="2560" y="1873"/>
                  <a:pt x="2560" y="1872"/>
                  <a:pt x="2560" y="1872"/>
                </a:cubicBezTo>
                <a:cubicBezTo>
                  <a:pt x="2560" y="1871"/>
                  <a:pt x="2560" y="1871"/>
                  <a:pt x="2560" y="1871"/>
                </a:cubicBezTo>
                <a:cubicBezTo>
                  <a:pt x="2561" y="1870"/>
                  <a:pt x="2562" y="1872"/>
                  <a:pt x="2562" y="1871"/>
                </a:cubicBezTo>
                <a:cubicBezTo>
                  <a:pt x="2562" y="1870"/>
                  <a:pt x="2562" y="1870"/>
                  <a:pt x="2562" y="1869"/>
                </a:cubicBezTo>
                <a:cubicBezTo>
                  <a:pt x="2562" y="1869"/>
                  <a:pt x="2563" y="1869"/>
                  <a:pt x="2563" y="1868"/>
                </a:cubicBezTo>
                <a:cubicBezTo>
                  <a:pt x="2562" y="1868"/>
                  <a:pt x="2562" y="1868"/>
                  <a:pt x="2562" y="1869"/>
                </a:cubicBezTo>
                <a:cubicBezTo>
                  <a:pt x="2562" y="1869"/>
                  <a:pt x="2562" y="1869"/>
                  <a:pt x="2562" y="1870"/>
                </a:cubicBezTo>
                <a:cubicBezTo>
                  <a:pt x="2561" y="1870"/>
                  <a:pt x="2561" y="1868"/>
                  <a:pt x="2562" y="1867"/>
                </a:cubicBezTo>
                <a:cubicBezTo>
                  <a:pt x="2562" y="1867"/>
                  <a:pt x="2562" y="1867"/>
                  <a:pt x="2562" y="1866"/>
                </a:cubicBezTo>
                <a:cubicBezTo>
                  <a:pt x="2561" y="1866"/>
                  <a:pt x="2562" y="1865"/>
                  <a:pt x="2562" y="1865"/>
                </a:cubicBezTo>
                <a:cubicBezTo>
                  <a:pt x="2562" y="1864"/>
                  <a:pt x="2562" y="1865"/>
                  <a:pt x="2561" y="1864"/>
                </a:cubicBezTo>
                <a:cubicBezTo>
                  <a:pt x="2561" y="1864"/>
                  <a:pt x="2562" y="1863"/>
                  <a:pt x="2562" y="1863"/>
                </a:cubicBezTo>
                <a:cubicBezTo>
                  <a:pt x="2563" y="1863"/>
                  <a:pt x="2563" y="1863"/>
                  <a:pt x="2562" y="1863"/>
                </a:cubicBezTo>
                <a:cubicBezTo>
                  <a:pt x="2562" y="1863"/>
                  <a:pt x="2562" y="1863"/>
                  <a:pt x="2562" y="1862"/>
                </a:cubicBezTo>
                <a:cubicBezTo>
                  <a:pt x="2562" y="1862"/>
                  <a:pt x="2562" y="1862"/>
                  <a:pt x="2561" y="1862"/>
                </a:cubicBezTo>
                <a:cubicBezTo>
                  <a:pt x="2561" y="1862"/>
                  <a:pt x="2561" y="1863"/>
                  <a:pt x="2561" y="1863"/>
                </a:cubicBezTo>
                <a:cubicBezTo>
                  <a:pt x="2560" y="1863"/>
                  <a:pt x="2560" y="1864"/>
                  <a:pt x="2559" y="1864"/>
                </a:cubicBezTo>
                <a:cubicBezTo>
                  <a:pt x="2559" y="1864"/>
                  <a:pt x="2558" y="1864"/>
                  <a:pt x="2558" y="1865"/>
                </a:cubicBezTo>
                <a:cubicBezTo>
                  <a:pt x="2558" y="1865"/>
                  <a:pt x="2557" y="1866"/>
                  <a:pt x="2557" y="1865"/>
                </a:cubicBezTo>
                <a:cubicBezTo>
                  <a:pt x="2557" y="1865"/>
                  <a:pt x="2557" y="1865"/>
                  <a:pt x="2558" y="1864"/>
                </a:cubicBezTo>
                <a:cubicBezTo>
                  <a:pt x="2558" y="1864"/>
                  <a:pt x="2557" y="1863"/>
                  <a:pt x="2557" y="1863"/>
                </a:cubicBezTo>
                <a:cubicBezTo>
                  <a:pt x="2556" y="1863"/>
                  <a:pt x="2557" y="1863"/>
                  <a:pt x="2556" y="1863"/>
                </a:cubicBezTo>
                <a:cubicBezTo>
                  <a:pt x="2556" y="1862"/>
                  <a:pt x="2555" y="1862"/>
                  <a:pt x="2555" y="1862"/>
                </a:cubicBezTo>
                <a:cubicBezTo>
                  <a:pt x="2554" y="1862"/>
                  <a:pt x="2554" y="1862"/>
                  <a:pt x="2554" y="1862"/>
                </a:cubicBezTo>
                <a:cubicBezTo>
                  <a:pt x="2553" y="1863"/>
                  <a:pt x="2553" y="1863"/>
                  <a:pt x="2553" y="1863"/>
                </a:cubicBezTo>
                <a:cubicBezTo>
                  <a:pt x="2552" y="1863"/>
                  <a:pt x="2552" y="1863"/>
                  <a:pt x="2552" y="1864"/>
                </a:cubicBezTo>
                <a:cubicBezTo>
                  <a:pt x="2551" y="1864"/>
                  <a:pt x="2551" y="1864"/>
                  <a:pt x="2551" y="1863"/>
                </a:cubicBezTo>
                <a:cubicBezTo>
                  <a:pt x="2551" y="1863"/>
                  <a:pt x="2550" y="1863"/>
                  <a:pt x="2550" y="1863"/>
                </a:cubicBezTo>
                <a:cubicBezTo>
                  <a:pt x="2550" y="1863"/>
                  <a:pt x="2549" y="1864"/>
                  <a:pt x="2549" y="1863"/>
                </a:cubicBezTo>
                <a:cubicBezTo>
                  <a:pt x="2549" y="1862"/>
                  <a:pt x="2549" y="1862"/>
                  <a:pt x="2549" y="1862"/>
                </a:cubicBezTo>
                <a:cubicBezTo>
                  <a:pt x="2549" y="1861"/>
                  <a:pt x="2548" y="1861"/>
                  <a:pt x="2548" y="1860"/>
                </a:cubicBezTo>
                <a:cubicBezTo>
                  <a:pt x="2547" y="1860"/>
                  <a:pt x="2547" y="1859"/>
                  <a:pt x="2546" y="1859"/>
                </a:cubicBezTo>
                <a:cubicBezTo>
                  <a:pt x="2546" y="1859"/>
                  <a:pt x="2545" y="1859"/>
                  <a:pt x="2545" y="1859"/>
                </a:cubicBezTo>
                <a:cubicBezTo>
                  <a:pt x="2544" y="1858"/>
                  <a:pt x="2544" y="1858"/>
                  <a:pt x="2543" y="1858"/>
                </a:cubicBezTo>
                <a:cubicBezTo>
                  <a:pt x="2543" y="1858"/>
                  <a:pt x="2542" y="1858"/>
                  <a:pt x="2541" y="1857"/>
                </a:cubicBezTo>
                <a:cubicBezTo>
                  <a:pt x="2540" y="1857"/>
                  <a:pt x="2540" y="1855"/>
                  <a:pt x="2539" y="1856"/>
                </a:cubicBezTo>
                <a:cubicBezTo>
                  <a:pt x="2538" y="1856"/>
                  <a:pt x="2538" y="1856"/>
                  <a:pt x="2538" y="1857"/>
                </a:cubicBezTo>
                <a:cubicBezTo>
                  <a:pt x="2537" y="1857"/>
                  <a:pt x="2538" y="1858"/>
                  <a:pt x="2537" y="1858"/>
                </a:cubicBezTo>
                <a:cubicBezTo>
                  <a:pt x="2537" y="1858"/>
                  <a:pt x="2537" y="1859"/>
                  <a:pt x="2538" y="1859"/>
                </a:cubicBezTo>
                <a:cubicBezTo>
                  <a:pt x="2538" y="1859"/>
                  <a:pt x="2538" y="1859"/>
                  <a:pt x="2539" y="1859"/>
                </a:cubicBezTo>
                <a:cubicBezTo>
                  <a:pt x="2539" y="1859"/>
                  <a:pt x="2539" y="1859"/>
                  <a:pt x="2540" y="1859"/>
                </a:cubicBezTo>
                <a:cubicBezTo>
                  <a:pt x="2541" y="1859"/>
                  <a:pt x="2542" y="1860"/>
                  <a:pt x="2542" y="1862"/>
                </a:cubicBezTo>
                <a:cubicBezTo>
                  <a:pt x="2541" y="1862"/>
                  <a:pt x="2541" y="1863"/>
                  <a:pt x="2541" y="1863"/>
                </a:cubicBezTo>
                <a:cubicBezTo>
                  <a:pt x="2541" y="1864"/>
                  <a:pt x="2542" y="1864"/>
                  <a:pt x="2541" y="1865"/>
                </a:cubicBezTo>
                <a:cubicBezTo>
                  <a:pt x="2541" y="1865"/>
                  <a:pt x="2541" y="1865"/>
                  <a:pt x="2541" y="1866"/>
                </a:cubicBezTo>
                <a:cubicBezTo>
                  <a:pt x="2540" y="1866"/>
                  <a:pt x="2541" y="1867"/>
                  <a:pt x="2541" y="1868"/>
                </a:cubicBezTo>
                <a:cubicBezTo>
                  <a:pt x="2540" y="1868"/>
                  <a:pt x="2540" y="1869"/>
                  <a:pt x="2541" y="1869"/>
                </a:cubicBezTo>
                <a:cubicBezTo>
                  <a:pt x="2541" y="1870"/>
                  <a:pt x="2540" y="1870"/>
                  <a:pt x="2540" y="1871"/>
                </a:cubicBezTo>
                <a:cubicBezTo>
                  <a:pt x="2540" y="1872"/>
                  <a:pt x="2541" y="1874"/>
                  <a:pt x="2540" y="1875"/>
                </a:cubicBezTo>
                <a:cubicBezTo>
                  <a:pt x="2539" y="1876"/>
                  <a:pt x="2538" y="1878"/>
                  <a:pt x="2539" y="1879"/>
                </a:cubicBezTo>
                <a:cubicBezTo>
                  <a:pt x="2539" y="1880"/>
                  <a:pt x="2539" y="1883"/>
                  <a:pt x="2539" y="1884"/>
                </a:cubicBezTo>
                <a:cubicBezTo>
                  <a:pt x="2538" y="1884"/>
                  <a:pt x="2538" y="1885"/>
                  <a:pt x="2538" y="1886"/>
                </a:cubicBezTo>
                <a:close/>
                <a:moveTo>
                  <a:pt x="2557" y="1910"/>
                </a:moveTo>
                <a:cubicBezTo>
                  <a:pt x="2557" y="1910"/>
                  <a:pt x="2557" y="1911"/>
                  <a:pt x="2558" y="1911"/>
                </a:cubicBezTo>
                <a:cubicBezTo>
                  <a:pt x="2558" y="1912"/>
                  <a:pt x="2559" y="1913"/>
                  <a:pt x="2560" y="1913"/>
                </a:cubicBezTo>
                <a:cubicBezTo>
                  <a:pt x="2562" y="1913"/>
                  <a:pt x="2563" y="1913"/>
                  <a:pt x="2563" y="1912"/>
                </a:cubicBezTo>
                <a:cubicBezTo>
                  <a:pt x="2564" y="1911"/>
                  <a:pt x="2565" y="1910"/>
                  <a:pt x="2565" y="1909"/>
                </a:cubicBezTo>
                <a:cubicBezTo>
                  <a:pt x="2566" y="1908"/>
                  <a:pt x="2566" y="1907"/>
                  <a:pt x="2565" y="1906"/>
                </a:cubicBezTo>
                <a:cubicBezTo>
                  <a:pt x="2564" y="1906"/>
                  <a:pt x="2565" y="1905"/>
                  <a:pt x="2563" y="1905"/>
                </a:cubicBezTo>
                <a:cubicBezTo>
                  <a:pt x="2563" y="1904"/>
                  <a:pt x="2563" y="1904"/>
                  <a:pt x="2563" y="1904"/>
                </a:cubicBezTo>
                <a:cubicBezTo>
                  <a:pt x="2563" y="1903"/>
                  <a:pt x="2562" y="1903"/>
                  <a:pt x="2562" y="1903"/>
                </a:cubicBezTo>
                <a:cubicBezTo>
                  <a:pt x="2563" y="1902"/>
                  <a:pt x="2562" y="1902"/>
                  <a:pt x="2562" y="1901"/>
                </a:cubicBezTo>
                <a:cubicBezTo>
                  <a:pt x="2562" y="1901"/>
                  <a:pt x="2562" y="1901"/>
                  <a:pt x="2563" y="1900"/>
                </a:cubicBezTo>
                <a:cubicBezTo>
                  <a:pt x="2563" y="1900"/>
                  <a:pt x="2562" y="1899"/>
                  <a:pt x="2562" y="1898"/>
                </a:cubicBezTo>
                <a:cubicBezTo>
                  <a:pt x="2562" y="1897"/>
                  <a:pt x="2562" y="1896"/>
                  <a:pt x="2563" y="1895"/>
                </a:cubicBezTo>
                <a:cubicBezTo>
                  <a:pt x="2564" y="1893"/>
                  <a:pt x="2565" y="1892"/>
                  <a:pt x="2565" y="1891"/>
                </a:cubicBezTo>
                <a:cubicBezTo>
                  <a:pt x="2565" y="1890"/>
                  <a:pt x="2565" y="1890"/>
                  <a:pt x="2565" y="1889"/>
                </a:cubicBezTo>
                <a:cubicBezTo>
                  <a:pt x="2566" y="1889"/>
                  <a:pt x="2566" y="1888"/>
                  <a:pt x="2566" y="1887"/>
                </a:cubicBezTo>
                <a:cubicBezTo>
                  <a:pt x="2566" y="1887"/>
                  <a:pt x="2566" y="1886"/>
                  <a:pt x="2566" y="1886"/>
                </a:cubicBezTo>
                <a:cubicBezTo>
                  <a:pt x="2567" y="1885"/>
                  <a:pt x="2567" y="1884"/>
                  <a:pt x="2568" y="1884"/>
                </a:cubicBezTo>
                <a:cubicBezTo>
                  <a:pt x="2568" y="1884"/>
                  <a:pt x="2569" y="1883"/>
                  <a:pt x="2569" y="1883"/>
                </a:cubicBezTo>
                <a:cubicBezTo>
                  <a:pt x="2569" y="1882"/>
                  <a:pt x="2569" y="1881"/>
                  <a:pt x="2569" y="1881"/>
                </a:cubicBezTo>
                <a:cubicBezTo>
                  <a:pt x="2570" y="1880"/>
                  <a:pt x="2571" y="1878"/>
                  <a:pt x="2570" y="1877"/>
                </a:cubicBezTo>
                <a:cubicBezTo>
                  <a:pt x="2570" y="1877"/>
                  <a:pt x="2569" y="1876"/>
                  <a:pt x="2569" y="1875"/>
                </a:cubicBezTo>
                <a:cubicBezTo>
                  <a:pt x="2568" y="1875"/>
                  <a:pt x="2568" y="1875"/>
                  <a:pt x="2567" y="1875"/>
                </a:cubicBezTo>
                <a:cubicBezTo>
                  <a:pt x="2567" y="1875"/>
                  <a:pt x="2566" y="1875"/>
                  <a:pt x="2565" y="1875"/>
                </a:cubicBezTo>
                <a:cubicBezTo>
                  <a:pt x="2564" y="1874"/>
                  <a:pt x="2564" y="1874"/>
                  <a:pt x="2563" y="1874"/>
                </a:cubicBezTo>
                <a:cubicBezTo>
                  <a:pt x="2562" y="1874"/>
                  <a:pt x="2562" y="1875"/>
                  <a:pt x="2561" y="1876"/>
                </a:cubicBezTo>
                <a:cubicBezTo>
                  <a:pt x="2560" y="1876"/>
                  <a:pt x="2557" y="1876"/>
                  <a:pt x="2558" y="1877"/>
                </a:cubicBezTo>
                <a:cubicBezTo>
                  <a:pt x="2558" y="1877"/>
                  <a:pt x="2558" y="1878"/>
                  <a:pt x="2558" y="1878"/>
                </a:cubicBezTo>
                <a:cubicBezTo>
                  <a:pt x="2559" y="1879"/>
                  <a:pt x="2558" y="1879"/>
                  <a:pt x="2558" y="1880"/>
                </a:cubicBezTo>
                <a:cubicBezTo>
                  <a:pt x="2558" y="1881"/>
                  <a:pt x="2557" y="1883"/>
                  <a:pt x="2556" y="1884"/>
                </a:cubicBezTo>
                <a:cubicBezTo>
                  <a:pt x="2556" y="1885"/>
                  <a:pt x="2556" y="1885"/>
                  <a:pt x="2556" y="1886"/>
                </a:cubicBezTo>
                <a:cubicBezTo>
                  <a:pt x="2556" y="1887"/>
                  <a:pt x="2556" y="1888"/>
                  <a:pt x="2556" y="1888"/>
                </a:cubicBezTo>
                <a:cubicBezTo>
                  <a:pt x="2556" y="1890"/>
                  <a:pt x="2557" y="1891"/>
                  <a:pt x="2556" y="1893"/>
                </a:cubicBezTo>
                <a:cubicBezTo>
                  <a:pt x="2556" y="1894"/>
                  <a:pt x="2555" y="1893"/>
                  <a:pt x="2554" y="1894"/>
                </a:cubicBezTo>
                <a:cubicBezTo>
                  <a:pt x="2553" y="1895"/>
                  <a:pt x="2553" y="1895"/>
                  <a:pt x="2551" y="1895"/>
                </a:cubicBezTo>
                <a:cubicBezTo>
                  <a:pt x="2550" y="1895"/>
                  <a:pt x="2549" y="1894"/>
                  <a:pt x="2549" y="1895"/>
                </a:cubicBezTo>
                <a:cubicBezTo>
                  <a:pt x="2548" y="1896"/>
                  <a:pt x="2547" y="1897"/>
                  <a:pt x="2548" y="1898"/>
                </a:cubicBezTo>
                <a:cubicBezTo>
                  <a:pt x="2548" y="1899"/>
                  <a:pt x="2547" y="1900"/>
                  <a:pt x="2548" y="1900"/>
                </a:cubicBezTo>
                <a:cubicBezTo>
                  <a:pt x="2548" y="1901"/>
                  <a:pt x="2549" y="1901"/>
                  <a:pt x="2549" y="1902"/>
                </a:cubicBezTo>
                <a:cubicBezTo>
                  <a:pt x="2549" y="1902"/>
                  <a:pt x="2549" y="1903"/>
                  <a:pt x="2550" y="1903"/>
                </a:cubicBezTo>
                <a:cubicBezTo>
                  <a:pt x="2550" y="1904"/>
                  <a:pt x="2551" y="1905"/>
                  <a:pt x="2552" y="1906"/>
                </a:cubicBezTo>
                <a:cubicBezTo>
                  <a:pt x="2553" y="1906"/>
                  <a:pt x="2554" y="1906"/>
                  <a:pt x="2555" y="1907"/>
                </a:cubicBezTo>
                <a:cubicBezTo>
                  <a:pt x="2556" y="1907"/>
                  <a:pt x="2557" y="1907"/>
                  <a:pt x="2557" y="1908"/>
                </a:cubicBezTo>
                <a:cubicBezTo>
                  <a:pt x="2557" y="1909"/>
                  <a:pt x="2557" y="1909"/>
                  <a:pt x="2557" y="1910"/>
                </a:cubicBezTo>
                <a:close/>
                <a:moveTo>
                  <a:pt x="2551" y="1848"/>
                </a:moveTo>
                <a:cubicBezTo>
                  <a:pt x="2551" y="1848"/>
                  <a:pt x="2552" y="1850"/>
                  <a:pt x="2552" y="1849"/>
                </a:cubicBezTo>
                <a:cubicBezTo>
                  <a:pt x="2553" y="1848"/>
                  <a:pt x="2553" y="1848"/>
                  <a:pt x="2553" y="1847"/>
                </a:cubicBezTo>
                <a:cubicBezTo>
                  <a:pt x="2553" y="1846"/>
                  <a:pt x="2553" y="1845"/>
                  <a:pt x="2552" y="1845"/>
                </a:cubicBezTo>
                <a:cubicBezTo>
                  <a:pt x="2551" y="1844"/>
                  <a:pt x="2549" y="1844"/>
                  <a:pt x="2548" y="1845"/>
                </a:cubicBezTo>
                <a:cubicBezTo>
                  <a:pt x="2547" y="1846"/>
                  <a:pt x="2549" y="1846"/>
                  <a:pt x="2550" y="1847"/>
                </a:cubicBezTo>
                <a:cubicBezTo>
                  <a:pt x="2550" y="1847"/>
                  <a:pt x="2550" y="1847"/>
                  <a:pt x="2551" y="1848"/>
                </a:cubicBezTo>
                <a:close/>
                <a:moveTo>
                  <a:pt x="2574" y="1868"/>
                </a:moveTo>
                <a:cubicBezTo>
                  <a:pt x="2574" y="1868"/>
                  <a:pt x="2574" y="1867"/>
                  <a:pt x="2573" y="1868"/>
                </a:cubicBezTo>
                <a:cubicBezTo>
                  <a:pt x="2573" y="1868"/>
                  <a:pt x="2572" y="1869"/>
                  <a:pt x="2573" y="1870"/>
                </a:cubicBezTo>
                <a:cubicBezTo>
                  <a:pt x="2573" y="1870"/>
                  <a:pt x="2573" y="1870"/>
                  <a:pt x="2573" y="1871"/>
                </a:cubicBezTo>
                <a:cubicBezTo>
                  <a:pt x="2573" y="1872"/>
                  <a:pt x="2574" y="1871"/>
                  <a:pt x="2574" y="1871"/>
                </a:cubicBezTo>
                <a:cubicBezTo>
                  <a:pt x="2575" y="1871"/>
                  <a:pt x="2575" y="1871"/>
                  <a:pt x="2575" y="1871"/>
                </a:cubicBezTo>
                <a:cubicBezTo>
                  <a:pt x="2575" y="1870"/>
                  <a:pt x="2575" y="1869"/>
                  <a:pt x="2575" y="1870"/>
                </a:cubicBezTo>
                <a:cubicBezTo>
                  <a:pt x="2575" y="1870"/>
                  <a:pt x="2574" y="1870"/>
                  <a:pt x="2574" y="1870"/>
                </a:cubicBezTo>
                <a:cubicBezTo>
                  <a:pt x="2574" y="1869"/>
                  <a:pt x="2575" y="1869"/>
                  <a:pt x="2574" y="1868"/>
                </a:cubicBezTo>
                <a:close/>
                <a:moveTo>
                  <a:pt x="2574" y="1847"/>
                </a:moveTo>
                <a:cubicBezTo>
                  <a:pt x="2574" y="1847"/>
                  <a:pt x="2575" y="1848"/>
                  <a:pt x="2575" y="1848"/>
                </a:cubicBezTo>
                <a:cubicBezTo>
                  <a:pt x="2575" y="1847"/>
                  <a:pt x="2575" y="1847"/>
                  <a:pt x="2574" y="1847"/>
                </a:cubicBezTo>
                <a:cubicBezTo>
                  <a:pt x="2574" y="1846"/>
                  <a:pt x="2574" y="1846"/>
                  <a:pt x="2574" y="1845"/>
                </a:cubicBezTo>
                <a:cubicBezTo>
                  <a:pt x="2574" y="1844"/>
                  <a:pt x="2573" y="1842"/>
                  <a:pt x="2572" y="1841"/>
                </a:cubicBezTo>
                <a:cubicBezTo>
                  <a:pt x="2572" y="1841"/>
                  <a:pt x="2572" y="1840"/>
                  <a:pt x="2571" y="1841"/>
                </a:cubicBezTo>
                <a:cubicBezTo>
                  <a:pt x="2571" y="1841"/>
                  <a:pt x="2570" y="1842"/>
                  <a:pt x="2571" y="1842"/>
                </a:cubicBezTo>
                <a:cubicBezTo>
                  <a:pt x="2572" y="1844"/>
                  <a:pt x="2573" y="1845"/>
                  <a:pt x="2574" y="1847"/>
                </a:cubicBezTo>
                <a:close/>
                <a:moveTo>
                  <a:pt x="2542" y="1825"/>
                </a:moveTo>
                <a:cubicBezTo>
                  <a:pt x="2542" y="1825"/>
                  <a:pt x="2542" y="1824"/>
                  <a:pt x="2541" y="1824"/>
                </a:cubicBezTo>
                <a:cubicBezTo>
                  <a:pt x="2541" y="1825"/>
                  <a:pt x="2541" y="1824"/>
                  <a:pt x="2540" y="1824"/>
                </a:cubicBezTo>
                <a:cubicBezTo>
                  <a:pt x="2540" y="1824"/>
                  <a:pt x="2540" y="1823"/>
                  <a:pt x="2540" y="1824"/>
                </a:cubicBezTo>
                <a:cubicBezTo>
                  <a:pt x="2539" y="1824"/>
                  <a:pt x="2539" y="1824"/>
                  <a:pt x="2538" y="1824"/>
                </a:cubicBezTo>
                <a:cubicBezTo>
                  <a:pt x="2538" y="1823"/>
                  <a:pt x="2538" y="1824"/>
                  <a:pt x="2537" y="1823"/>
                </a:cubicBezTo>
                <a:cubicBezTo>
                  <a:pt x="2537" y="1823"/>
                  <a:pt x="2537" y="1824"/>
                  <a:pt x="2537" y="1824"/>
                </a:cubicBezTo>
                <a:cubicBezTo>
                  <a:pt x="2537" y="1825"/>
                  <a:pt x="2536" y="1825"/>
                  <a:pt x="2536" y="1825"/>
                </a:cubicBezTo>
                <a:cubicBezTo>
                  <a:pt x="2536" y="1826"/>
                  <a:pt x="2536" y="1827"/>
                  <a:pt x="2536" y="1827"/>
                </a:cubicBezTo>
                <a:cubicBezTo>
                  <a:pt x="2536" y="1827"/>
                  <a:pt x="2537" y="1828"/>
                  <a:pt x="2537" y="1829"/>
                </a:cubicBezTo>
                <a:cubicBezTo>
                  <a:pt x="2538" y="1829"/>
                  <a:pt x="2538" y="1829"/>
                  <a:pt x="2539" y="1829"/>
                </a:cubicBezTo>
                <a:cubicBezTo>
                  <a:pt x="2539" y="1830"/>
                  <a:pt x="2539" y="1830"/>
                  <a:pt x="2540" y="1830"/>
                </a:cubicBezTo>
                <a:cubicBezTo>
                  <a:pt x="2540" y="1830"/>
                  <a:pt x="2541" y="1829"/>
                  <a:pt x="2541" y="1829"/>
                </a:cubicBezTo>
                <a:cubicBezTo>
                  <a:pt x="2541" y="1828"/>
                  <a:pt x="2543" y="1828"/>
                  <a:pt x="2543" y="1827"/>
                </a:cubicBezTo>
                <a:cubicBezTo>
                  <a:pt x="2543" y="1827"/>
                  <a:pt x="2543" y="1827"/>
                  <a:pt x="2542" y="1826"/>
                </a:cubicBezTo>
                <a:cubicBezTo>
                  <a:pt x="2542" y="1826"/>
                  <a:pt x="2542" y="1826"/>
                  <a:pt x="2542" y="1826"/>
                </a:cubicBezTo>
                <a:cubicBezTo>
                  <a:pt x="2542" y="1826"/>
                  <a:pt x="2543" y="1825"/>
                  <a:pt x="2542" y="1825"/>
                </a:cubicBezTo>
                <a:close/>
                <a:moveTo>
                  <a:pt x="2545" y="1962"/>
                </a:moveTo>
                <a:cubicBezTo>
                  <a:pt x="2545" y="1962"/>
                  <a:pt x="2547" y="1962"/>
                  <a:pt x="2546" y="1961"/>
                </a:cubicBezTo>
                <a:cubicBezTo>
                  <a:pt x="2546" y="1961"/>
                  <a:pt x="2544" y="1961"/>
                  <a:pt x="2544" y="1961"/>
                </a:cubicBezTo>
                <a:cubicBezTo>
                  <a:pt x="2543" y="1961"/>
                  <a:pt x="2543" y="1961"/>
                  <a:pt x="2543" y="1960"/>
                </a:cubicBezTo>
                <a:cubicBezTo>
                  <a:pt x="2542" y="1960"/>
                  <a:pt x="2542" y="1959"/>
                  <a:pt x="2542" y="1959"/>
                </a:cubicBezTo>
                <a:cubicBezTo>
                  <a:pt x="2541" y="1959"/>
                  <a:pt x="2541" y="1959"/>
                  <a:pt x="2541" y="1959"/>
                </a:cubicBezTo>
                <a:cubicBezTo>
                  <a:pt x="2541" y="1959"/>
                  <a:pt x="2540" y="1959"/>
                  <a:pt x="2540" y="1959"/>
                </a:cubicBezTo>
                <a:cubicBezTo>
                  <a:pt x="2540" y="1959"/>
                  <a:pt x="2539" y="1959"/>
                  <a:pt x="2539" y="1959"/>
                </a:cubicBezTo>
                <a:cubicBezTo>
                  <a:pt x="2539" y="1960"/>
                  <a:pt x="2539" y="1960"/>
                  <a:pt x="2539" y="1961"/>
                </a:cubicBezTo>
                <a:cubicBezTo>
                  <a:pt x="2538" y="1961"/>
                  <a:pt x="2538" y="1961"/>
                  <a:pt x="2538" y="1961"/>
                </a:cubicBezTo>
                <a:cubicBezTo>
                  <a:pt x="2537" y="1961"/>
                  <a:pt x="2537" y="1960"/>
                  <a:pt x="2537" y="1960"/>
                </a:cubicBezTo>
                <a:cubicBezTo>
                  <a:pt x="2536" y="1960"/>
                  <a:pt x="2536" y="1962"/>
                  <a:pt x="2536" y="1962"/>
                </a:cubicBezTo>
                <a:cubicBezTo>
                  <a:pt x="2536" y="1963"/>
                  <a:pt x="2536" y="1962"/>
                  <a:pt x="2537" y="1962"/>
                </a:cubicBezTo>
                <a:cubicBezTo>
                  <a:pt x="2538" y="1962"/>
                  <a:pt x="2537" y="1963"/>
                  <a:pt x="2537" y="1964"/>
                </a:cubicBezTo>
                <a:cubicBezTo>
                  <a:pt x="2537" y="1964"/>
                  <a:pt x="2538" y="1964"/>
                  <a:pt x="2538" y="1965"/>
                </a:cubicBezTo>
                <a:cubicBezTo>
                  <a:pt x="2538" y="1965"/>
                  <a:pt x="2539" y="1965"/>
                  <a:pt x="2539" y="1965"/>
                </a:cubicBezTo>
                <a:cubicBezTo>
                  <a:pt x="2539" y="1966"/>
                  <a:pt x="2540" y="1966"/>
                  <a:pt x="2541" y="1965"/>
                </a:cubicBezTo>
                <a:cubicBezTo>
                  <a:pt x="2542" y="1965"/>
                  <a:pt x="2543" y="1965"/>
                  <a:pt x="2543" y="1965"/>
                </a:cubicBezTo>
                <a:cubicBezTo>
                  <a:pt x="2543" y="1965"/>
                  <a:pt x="2543" y="1965"/>
                  <a:pt x="2544" y="1965"/>
                </a:cubicBezTo>
                <a:cubicBezTo>
                  <a:pt x="2544" y="1965"/>
                  <a:pt x="2544" y="1965"/>
                  <a:pt x="2544" y="1965"/>
                </a:cubicBezTo>
                <a:cubicBezTo>
                  <a:pt x="2545" y="1965"/>
                  <a:pt x="2544" y="1964"/>
                  <a:pt x="2544" y="1964"/>
                </a:cubicBezTo>
                <a:cubicBezTo>
                  <a:pt x="2544" y="1964"/>
                  <a:pt x="2544" y="1964"/>
                  <a:pt x="2544" y="1964"/>
                </a:cubicBezTo>
                <a:cubicBezTo>
                  <a:pt x="2544" y="1963"/>
                  <a:pt x="2544" y="1962"/>
                  <a:pt x="2545" y="1962"/>
                </a:cubicBezTo>
                <a:close/>
                <a:moveTo>
                  <a:pt x="2538" y="1853"/>
                </a:moveTo>
                <a:cubicBezTo>
                  <a:pt x="2538" y="1854"/>
                  <a:pt x="2539" y="1854"/>
                  <a:pt x="2539" y="1854"/>
                </a:cubicBezTo>
                <a:cubicBezTo>
                  <a:pt x="2539" y="1854"/>
                  <a:pt x="2539" y="1853"/>
                  <a:pt x="2539" y="1853"/>
                </a:cubicBezTo>
                <a:cubicBezTo>
                  <a:pt x="2539" y="1853"/>
                  <a:pt x="2539" y="1853"/>
                  <a:pt x="2539" y="1853"/>
                </a:cubicBezTo>
                <a:cubicBezTo>
                  <a:pt x="2539" y="1852"/>
                  <a:pt x="2538" y="1853"/>
                  <a:pt x="2538" y="1853"/>
                </a:cubicBezTo>
                <a:close/>
                <a:moveTo>
                  <a:pt x="2542" y="1842"/>
                </a:moveTo>
                <a:cubicBezTo>
                  <a:pt x="2542" y="1842"/>
                  <a:pt x="2543" y="1841"/>
                  <a:pt x="2542" y="1841"/>
                </a:cubicBezTo>
                <a:cubicBezTo>
                  <a:pt x="2542" y="1841"/>
                  <a:pt x="2541" y="1841"/>
                  <a:pt x="2541" y="1841"/>
                </a:cubicBezTo>
                <a:cubicBezTo>
                  <a:pt x="2540" y="1842"/>
                  <a:pt x="2540" y="1842"/>
                  <a:pt x="2540" y="1842"/>
                </a:cubicBezTo>
                <a:cubicBezTo>
                  <a:pt x="2539" y="1843"/>
                  <a:pt x="2540" y="1843"/>
                  <a:pt x="2540" y="1844"/>
                </a:cubicBezTo>
                <a:cubicBezTo>
                  <a:pt x="2540" y="1845"/>
                  <a:pt x="2540" y="1846"/>
                  <a:pt x="2539" y="1846"/>
                </a:cubicBezTo>
                <a:cubicBezTo>
                  <a:pt x="2539" y="1846"/>
                  <a:pt x="2538" y="1847"/>
                  <a:pt x="2538" y="1848"/>
                </a:cubicBezTo>
                <a:cubicBezTo>
                  <a:pt x="2538" y="1848"/>
                  <a:pt x="2539" y="1849"/>
                  <a:pt x="2539" y="1849"/>
                </a:cubicBezTo>
                <a:cubicBezTo>
                  <a:pt x="2540" y="1849"/>
                  <a:pt x="2540" y="1850"/>
                  <a:pt x="2539" y="1850"/>
                </a:cubicBezTo>
                <a:cubicBezTo>
                  <a:pt x="2539" y="1850"/>
                  <a:pt x="2539" y="1850"/>
                  <a:pt x="2539" y="1850"/>
                </a:cubicBezTo>
                <a:cubicBezTo>
                  <a:pt x="2539" y="1850"/>
                  <a:pt x="2539" y="1851"/>
                  <a:pt x="2539" y="1851"/>
                </a:cubicBezTo>
                <a:cubicBezTo>
                  <a:pt x="2539" y="1851"/>
                  <a:pt x="2539" y="1851"/>
                  <a:pt x="2540" y="1852"/>
                </a:cubicBezTo>
                <a:cubicBezTo>
                  <a:pt x="2540" y="1853"/>
                  <a:pt x="2540" y="1851"/>
                  <a:pt x="2541" y="1851"/>
                </a:cubicBezTo>
                <a:cubicBezTo>
                  <a:pt x="2541" y="1850"/>
                  <a:pt x="2541" y="1850"/>
                  <a:pt x="2541" y="1849"/>
                </a:cubicBezTo>
                <a:cubicBezTo>
                  <a:pt x="2541" y="1848"/>
                  <a:pt x="2541" y="1848"/>
                  <a:pt x="2542" y="1847"/>
                </a:cubicBezTo>
                <a:cubicBezTo>
                  <a:pt x="2542" y="1846"/>
                  <a:pt x="2542" y="1844"/>
                  <a:pt x="2542" y="1842"/>
                </a:cubicBezTo>
                <a:close/>
                <a:moveTo>
                  <a:pt x="2565" y="1843"/>
                </a:moveTo>
                <a:cubicBezTo>
                  <a:pt x="2565" y="1842"/>
                  <a:pt x="2564" y="1842"/>
                  <a:pt x="2564" y="1842"/>
                </a:cubicBezTo>
                <a:cubicBezTo>
                  <a:pt x="2563" y="1842"/>
                  <a:pt x="2564" y="1845"/>
                  <a:pt x="2564" y="1845"/>
                </a:cubicBezTo>
                <a:cubicBezTo>
                  <a:pt x="2565" y="1845"/>
                  <a:pt x="2564" y="1846"/>
                  <a:pt x="2565" y="1846"/>
                </a:cubicBezTo>
                <a:cubicBezTo>
                  <a:pt x="2565" y="1847"/>
                  <a:pt x="2565" y="1847"/>
                  <a:pt x="2564" y="1847"/>
                </a:cubicBezTo>
                <a:cubicBezTo>
                  <a:pt x="2564" y="1847"/>
                  <a:pt x="2564" y="1847"/>
                  <a:pt x="2564" y="1847"/>
                </a:cubicBezTo>
                <a:cubicBezTo>
                  <a:pt x="2563" y="1847"/>
                  <a:pt x="2564" y="1848"/>
                  <a:pt x="2564" y="1849"/>
                </a:cubicBezTo>
                <a:cubicBezTo>
                  <a:pt x="2564" y="1849"/>
                  <a:pt x="2563" y="1850"/>
                  <a:pt x="2564" y="1850"/>
                </a:cubicBezTo>
                <a:cubicBezTo>
                  <a:pt x="2564" y="1850"/>
                  <a:pt x="2564" y="1849"/>
                  <a:pt x="2565" y="1849"/>
                </a:cubicBezTo>
                <a:cubicBezTo>
                  <a:pt x="2565" y="1849"/>
                  <a:pt x="2564" y="1851"/>
                  <a:pt x="2564" y="1851"/>
                </a:cubicBezTo>
                <a:cubicBezTo>
                  <a:pt x="2564" y="1852"/>
                  <a:pt x="2564" y="1852"/>
                  <a:pt x="2563" y="1852"/>
                </a:cubicBezTo>
                <a:cubicBezTo>
                  <a:pt x="2563" y="1853"/>
                  <a:pt x="2563" y="1853"/>
                  <a:pt x="2563" y="1854"/>
                </a:cubicBezTo>
                <a:cubicBezTo>
                  <a:pt x="2563" y="1854"/>
                  <a:pt x="2562" y="1856"/>
                  <a:pt x="2563" y="1856"/>
                </a:cubicBezTo>
                <a:cubicBezTo>
                  <a:pt x="2564" y="1855"/>
                  <a:pt x="2564" y="1854"/>
                  <a:pt x="2565" y="1853"/>
                </a:cubicBezTo>
                <a:cubicBezTo>
                  <a:pt x="2565" y="1853"/>
                  <a:pt x="2566" y="1852"/>
                  <a:pt x="2566" y="1852"/>
                </a:cubicBezTo>
                <a:cubicBezTo>
                  <a:pt x="2567" y="1851"/>
                  <a:pt x="2567" y="1851"/>
                  <a:pt x="2567" y="1850"/>
                </a:cubicBezTo>
                <a:cubicBezTo>
                  <a:pt x="2568" y="1850"/>
                  <a:pt x="2569" y="1850"/>
                  <a:pt x="2569" y="1850"/>
                </a:cubicBezTo>
                <a:cubicBezTo>
                  <a:pt x="2570" y="1850"/>
                  <a:pt x="2570" y="1851"/>
                  <a:pt x="2570" y="1851"/>
                </a:cubicBezTo>
                <a:cubicBezTo>
                  <a:pt x="2571" y="1851"/>
                  <a:pt x="2571" y="1852"/>
                  <a:pt x="2571" y="1852"/>
                </a:cubicBezTo>
                <a:cubicBezTo>
                  <a:pt x="2572" y="1853"/>
                  <a:pt x="2572" y="1853"/>
                  <a:pt x="2572" y="1853"/>
                </a:cubicBezTo>
                <a:cubicBezTo>
                  <a:pt x="2573" y="1854"/>
                  <a:pt x="2573" y="1854"/>
                  <a:pt x="2573" y="1855"/>
                </a:cubicBezTo>
                <a:cubicBezTo>
                  <a:pt x="2573" y="1855"/>
                  <a:pt x="2573" y="1855"/>
                  <a:pt x="2574" y="1856"/>
                </a:cubicBezTo>
                <a:cubicBezTo>
                  <a:pt x="2575" y="1856"/>
                  <a:pt x="2576" y="1856"/>
                  <a:pt x="2577" y="1857"/>
                </a:cubicBezTo>
                <a:cubicBezTo>
                  <a:pt x="2578" y="1857"/>
                  <a:pt x="2579" y="1858"/>
                  <a:pt x="2579" y="1858"/>
                </a:cubicBezTo>
                <a:cubicBezTo>
                  <a:pt x="2579" y="1859"/>
                  <a:pt x="2580" y="1860"/>
                  <a:pt x="2580" y="1860"/>
                </a:cubicBezTo>
                <a:cubicBezTo>
                  <a:pt x="2580" y="1859"/>
                  <a:pt x="2580" y="1859"/>
                  <a:pt x="2580" y="1858"/>
                </a:cubicBezTo>
                <a:cubicBezTo>
                  <a:pt x="2580" y="1858"/>
                  <a:pt x="2580" y="1857"/>
                  <a:pt x="2580" y="1857"/>
                </a:cubicBezTo>
                <a:cubicBezTo>
                  <a:pt x="2580" y="1856"/>
                  <a:pt x="2579" y="1856"/>
                  <a:pt x="2579" y="1855"/>
                </a:cubicBezTo>
                <a:cubicBezTo>
                  <a:pt x="2579" y="1854"/>
                  <a:pt x="2579" y="1854"/>
                  <a:pt x="2579" y="1853"/>
                </a:cubicBezTo>
                <a:cubicBezTo>
                  <a:pt x="2578" y="1852"/>
                  <a:pt x="2577" y="1851"/>
                  <a:pt x="2577" y="1850"/>
                </a:cubicBezTo>
                <a:cubicBezTo>
                  <a:pt x="2577" y="1850"/>
                  <a:pt x="2576" y="1850"/>
                  <a:pt x="2576" y="1850"/>
                </a:cubicBezTo>
                <a:cubicBezTo>
                  <a:pt x="2576" y="1850"/>
                  <a:pt x="2575" y="1850"/>
                  <a:pt x="2575" y="1849"/>
                </a:cubicBezTo>
                <a:cubicBezTo>
                  <a:pt x="2575" y="1849"/>
                  <a:pt x="2575" y="1850"/>
                  <a:pt x="2575" y="1850"/>
                </a:cubicBezTo>
                <a:cubicBezTo>
                  <a:pt x="2574" y="1851"/>
                  <a:pt x="2573" y="1848"/>
                  <a:pt x="2573" y="1847"/>
                </a:cubicBezTo>
                <a:cubicBezTo>
                  <a:pt x="2572" y="1847"/>
                  <a:pt x="2572" y="1847"/>
                  <a:pt x="2571" y="1847"/>
                </a:cubicBezTo>
                <a:cubicBezTo>
                  <a:pt x="2571" y="1847"/>
                  <a:pt x="2571" y="1846"/>
                  <a:pt x="2571" y="1846"/>
                </a:cubicBezTo>
                <a:cubicBezTo>
                  <a:pt x="2570" y="1845"/>
                  <a:pt x="2570" y="1845"/>
                  <a:pt x="2569" y="1845"/>
                </a:cubicBezTo>
                <a:cubicBezTo>
                  <a:pt x="2569" y="1845"/>
                  <a:pt x="2568" y="1844"/>
                  <a:pt x="2568" y="1844"/>
                </a:cubicBezTo>
                <a:cubicBezTo>
                  <a:pt x="2567" y="1844"/>
                  <a:pt x="2567" y="1844"/>
                  <a:pt x="2566" y="1844"/>
                </a:cubicBezTo>
                <a:cubicBezTo>
                  <a:pt x="2566" y="1844"/>
                  <a:pt x="2566" y="1845"/>
                  <a:pt x="2566" y="1845"/>
                </a:cubicBezTo>
                <a:cubicBezTo>
                  <a:pt x="2565" y="1846"/>
                  <a:pt x="2566" y="1843"/>
                  <a:pt x="2566" y="1843"/>
                </a:cubicBezTo>
                <a:cubicBezTo>
                  <a:pt x="2566" y="1843"/>
                  <a:pt x="2565" y="1843"/>
                  <a:pt x="2565" y="1843"/>
                </a:cubicBezTo>
                <a:close/>
                <a:moveTo>
                  <a:pt x="2587" y="1864"/>
                </a:moveTo>
                <a:cubicBezTo>
                  <a:pt x="2588" y="1865"/>
                  <a:pt x="2589" y="1864"/>
                  <a:pt x="2589" y="1864"/>
                </a:cubicBezTo>
                <a:cubicBezTo>
                  <a:pt x="2590" y="1864"/>
                  <a:pt x="2591" y="1864"/>
                  <a:pt x="2591" y="1864"/>
                </a:cubicBezTo>
                <a:cubicBezTo>
                  <a:pt x="2591" y="1863"/>
                  <a:pt x="2590" y="1862"/>
                  <a:pt x="2589" y="1862"/>
                </a:cubicBezTo>
                <a:cubicBezTo>
                  <a:pt x="2589" y="1861"/>
                  <a:pt x="2589" y="1860"/>
                  <a:pt x="2588" y="1860"/>
                </a:cubicBezTo>
                <a:cubicBezTo>
                  <a:pt x="2588" y="1860"/>
                  <a:pt x="2586" y="1860"/>
                  <a:pt x="2586" y="1860"/>
                </a:cubicBezTo>
                <a:cubicBezTo>
                  <a:pt x="2585" y="1861"/>
                  <a:pt x="2586" y="1862"/>
                  <a:pt x="2586" y="1862"/>
                </a:cubicBezTo>
                <a:cubicBezTo>
                  <a:pt x="2586" y="1863"/>
                  <a:pt x="2587" y="1863"/>
                  <a:pt x="2587" y="1864"/>
                </a:cubicBezTo>
                <a:close/>
                <a:moveTo>
                  <a:pt x="2582" y="1830"/>
                </a:moveTo>
                <a:cubicBezTo>
                  <a:pt x="2583" y="1830"/>
                  <a:pt x="2582" y="1830"/>
                  <a:pt x="2582" y="1829"/>
                </a:cubicBezTo>
                <a:cubicBezTo>
                  <a:pt x="2581" y="1829"/>
                  <a:pt x="2580" y="1829"/>
                  <a:pt x="2580" y="1830"/>
                </a:cubicBezTo>
                <a:cubicBezTo>
                  <a:pt x="2580" y="1830"/>
                  <a:pt x="2581" y="1830"/>
                  <a:pt x="2581" y="1830"/>
                </a:cubicBezTo>
                <a:cubicBezTo>
                  <a:pt x="2581" y="1830"/>
                  <a:pt x="2582" y="1831"/>
                  <a:pt x="2582" y="1830"/>
                </a:cubicBezTo>
                <a:close/>
                <a:moveTo>
                  <a:pt x="2584" y="1882"/>
                </a:moveTo>
                <a:cubicBezTo>
                  <a:pt x="2585" y="1882"/>
                  <a:pt x="2585" y="1882"/>
                  <a:pt x="2585" y="1882"/>
                </a:cubicBezTo>
                <a:cubicBezTo>
                  <a:pt x="2586" y="1882"/>
                  <a:pt x="2586" y="1881"/>
                  <a:pt x="2586" y="1881"/>
                </a:cubicBezTo>
                <a:cubicBezTo>
                  <a:pt x="2586" y="1881"/>
                  <a:pt x="2585" y="1879"/>
                  <a:pt x="2585" y="1880"/>
                </a:cubicBezTo>
                <a:cubicBezTo>
                  <a:pt x="2585" y="1880"/>
                  <a:pt x="2585" y="1881"/>
                  <a:pt x="2585" y="1881"/>
                </a:cubicBezTo>
                <a:cubicBezTo>
                  <a:pt x="2585" y="1881"/>
                  <a:pt x="2584" y="1882"/>
                  <a:pt x="2584" y="1882"/>
                </a:cubicBezTo>
                <a:close/>
                <a:moveTo>
                  <a:pt x="2585" y="1859"/>
                </a:moveTo>
                <a:cubicBezTo>
                  <a:pt x="2586" y="1858"/>
                  <a:pt x="2585" y="1857"/>
                  <a:pt x="2584" y="1858"/>
                </a:cubicBezTo>
                <a:cubicBezTo>
                  <a:pt x="2584" y="1858"/>
                  <a:pt x="2585" y="1859"/>
                  <a:pt x="2585" y="1859"/>
                </a:cubicBezTo>
                <a:close/>
                <a:moveTo>
                  <a:pt x="2583" y="1853"/>
                </a:moveTo>
                <a:cubicBezTo>
                  <a:pt x="2583" y="1852"/>
                  <a:pt x="2582" y="1852"/>
                  <a:pt x="2582" y="1853"/>
                </a:cubicBezTo>
                <a:cubicBezTo>
                  <a:pt x="2582" y="1853"/>
                  <a:pt x="2583" y="1853"/>
                  <a:pt x="2583" y="1853"/>
                </a:cubicBezTo>
                <a:close/>
                <a:moveTo>
                  <a:pt x="2565" y="1838"/>
                </a:moveTo>
                <a:cubicBezTo>
                  <a:pt x="2564" y="1838"/>
                  <a:pt x="2564" y="1837"/>
                  <a:pt x="2564" y="1837"/>
                </a:cubicBezTo>
                <a:cubicBezTo>
                  <a:pt x="2564" y="1836"/>
                  <a:pt x="2563" y="1836"/>
                  <a:pt x="2563" y="1836"/>
                </a:cubicBezTo>
                <a:cubicBezTo>
                  <a:pt x="2562" y="1836"/>
                  <a:pt x="2562" y="1835"/>
                  <a:pt x="2562" y="1835"/>
                </a:cubicBezTo>
                <a:cubicBezTo>
                  <a:pt x="2562" y="1834"/>
                  <a:pt x="2561" y="1833"/>
                  <a:pt x="2560" y="1833"/>
                </a:cubicBezTo>
                <a:cubicBezTo>
                  <a:pt x="2560" y="1832"/>
                  <a:pt x="2560" y="1831"/>
                  <a:pt x="2559" y="1831"/>
                </a:cubicBezTo>
                <a:cubicBezTo>
                  <a:pt x="2559" y="1831"/>
                  <a:pt x="2558" y="1831"/>
                  <a:pt x="2558" y="1832"/>
                </a:cubicBezTo>
                <a:cubicBezTo>
                  <a:pt x="2558" y="1832"/>
                  <a:pt x="2558" y="1832"/>
                  <a:pt x="2558" y="1832"/>
                </a:cubicBezTo>
                <a:cubicBezTo>
                  <a:pt x="2558" y="1833"/>
                  <a:pt x="2558" y="1833"/>
                  <a:pt x="2558" y="1833"/>
                </a:cubicBezTo>
                <a:cubicBezTo>
                  <a:pt x="2558" y="1833"/>
                  <a:pt x="2558" y="1834"/>
                  <a:pt x="2558" y="1834"/>
                </a:cubicBezTo>
                <a:cubicBezTo>
                  <a:pt x="2559" y="1834"/>
                  <a:pt x="2560" y="1834"/>
                  <a:pt x="2561" y="1835"/>
                </a:cubicBezTo>
                <a:cubicBezTo>
                  <a:pt x="2561" y="1835"/>
                  <a:pt x="2561" y="1836"/>
                  <a:pt x="2561" y="1836"/>
                </a:cubicBezTo>
                <a:cubicBezTo>
                  <a:pt x="2562" y="1836"/>
                  <a:pt x="2562" y="1836"/>
                  <a:pt x="2562" y="1837"/>
                </a:cubicBezTo>
                <a:cubicBezTo>
                  <a:pt x="2563" y="1837"/>
                  <a:pt x="2563" y="1837"/>
                  <a:pt x="2563" y="1837"/>
                </a:cubicBezTo>
                <a:cubicBezTo>
                  <a:pt x="2564" y="1837"/>
                  <a:pt x="2564" y="1838"/>
                  <a:pt x="2564" y="1838"/>
                </a:cubicBezTo>
                <a:cubicBezTo>
                  <a:pt x="2565" y="1839"/>
                  <a:pt x="2565" y="1839"/>
                  <a:pt x="2566" y="1840"/>
                </a:cubicBezTo>
                <a:cubicBezTo>
                  <a:pt x="2566" y="1839"/>
                  <a:pt x="2565" y="1839"/>
                  <a:pt x="2565" y="1838"/>
                </a:cubicBezTo>
                <a:close/>
                <a:moveTo>
                  <a:pt x="2588" y="1881"/>
                </a:moveTo>
                <a:cubicBezTo>
                  <a:pt x="2588" y="1881"/>
                  <a:pt x="2590" y="1881"/>
                  <a:pt x="2589" y="1880"/>
                </a:cubicBezTo>
                <a:cubicBezTo>
                  <a:pt x="2588" y="1880"/>
                  <a:pt x="2588" y="1880"/>
                  <a:pt x="2588" y="1880"/>
                </a:cubicBezTo>
                <a:cubicBezTo>
                  <a:pt x="2587" y="1879"/>
                  <a:pt x="2587" y="1880"/>
                  <a:pt x="2587" y="1881"/>
                </a:cubicBezTo>
                <a:cubicBezTo>
                  <a:pt x="2586" y="1882"/>
                  <a:pt x="2587" y="1881"/>
                  <a:pt x="2588" y="1881"/>
                </a:cubicBezTo>
                <a:close/>
                <a:moveTo>
                  <a:pt x="2552" y="1880"/>
                </a:moveTo>
                <a:cubicBezTo>
                  <a:pt x="2551" y="1880"/>
                  <a:pt x="2551" y="1881"/>
                  <a:pt x="2551" y="1881"/>
                </a:cubicBezTo>
                <a:cubicBezTo>
                  <a:pt x="2550" y="1882"/>
                  <a:pt x="2550" y="1883"/>
                  <a:pt x="2549" y="1883"/>
                </a:cubicBezTo>
                <a:cubicBezTo>
                  <a:pt x="2549" y="1884"/>
                  <a:pt x="2549" y="1885"/>
                  <a:pt x="2550" y="1885"/>
                </a:cubicBezTo>
                <a:cubicBezTo>
                  <a:pt x="2550" y="1886"/>
                  <a:pt x="2551" y="1885"/>
                  <a:pt x="2551" y="1885"/>
                </a:cubicBezTo>
                <a:cubicBezTo>
                  <a:pt x="2551" y="1885"/>
                  <a:pt x="2551" y="1885"/>
                  <a:pt x="2552" y="1885"/>
                </a:cubicBezTo>
                <a:cubicBezTo>
                  <a:pt x="2552" y="1885"/>
                  <a:pt x="2552" y="1885"/>
                  <a:pt x="2552" y="1885"/>
                </a:cubicBezTo>
                <a:cubicBezTo>
                  <a:pt x="2553" y="1885"/>
                  <a:pt x="2553" y="1884"/>
                  <a:pt x="2553" y="1883"/>
                </a:cubicBezTo>
                <a:cubicBezTo>
                  <a:pt x="2553" y="1883"/>
                  <a:pt x="2554" y="1882"/>
                  <a:pt x="2554" y="1881"/>
                </a:cubicBezTo>
                <a:cubicBezTo>
                  <a:pt x="2554" y="1880"/>
                  <a:pt x="2553" y="1879"/>
                  <a:pt x="2552" y="1880"/>
                </a:cubicBezTo>
                <a:close/>
                <a:moveTo>
                  <a:pt x="2576" y="1900"/>
                </a:moveTo>
                <a:cubicBezTo>
                  <a:pt x="2576" y="1900"/>
                  <a:pt x="2576" y="1901"/>
                  <a:pt x="2577" y="1902"/>
                </a:cubicBezTo>
                <a:cubicBezTo>
                  <a:pt x="2578" y="1902"/>
                  <a:pt x="2579" y="1902"/>
                  <a:pt x="2581" y="1902"/>
                </a:cubicBezTo>
                <a:cubicBezTo>
                  <a:pt x="2581" y="1902"/>
                  <a:pt x="2582" y="1902"/>
                  <a:pt x="2583" y="1902"/>
                </a:cubicBezTo>
                <a:cubicBezTo>
                  <a:pt x="2583" y="1902"/>
                  <a:pt x="2584" y="1902"/>
                  <a:pt x="2584" y="1902"/>
                </a:cubicBezTo>
                <a:cubicBezTo>
                  <a:pt x="2585" y="1902"/>
                  <a:pt x="2586" y="1902"/>
                  <a:pt x="2587" y="1901"/>
                </a:cubicBezTo>
                <a:cubicBezTo>
                  <a:pt x="2587" y="1900"/>
                  <a:pt x="2587" y="1900"/>
                  <a:pt x="2588" y="1899"/>
                </a:cubicBezTo>
                <a:cubicBezTo>
                  <a:pt x="2588" y="1899"/>
                  <a:pt x="2588" y="1899"/>
                  <a:pt x="2588" y="1899"/>
                </a:cubicBezTo>
                <a:cubicBezTo>
                  <a:pt x="2589" y="1898"/>
                  <a:pt x="2589" y="1899"/>
                  <a:pt x="2589" y="1899"/>
                </a:cubicBezTo>
                <a:cubicBezTo>
                  <a:pt x="2589" y="1900"/>
                  <a:pt x="2589" y="1900"/>
                  <a:pt x="2590" y="1899"/>
                </a:cubicBezTo>
                <a:cubicBezTo>
                  <a:pt x="2591" y="1899"/>
                  <a:pt x="2591" y="1898"/>
                  <a:pt x="2590" y="1897"/>
                </a:cubicBezTo>
                <a:cubicBezTo>
                  <a:pt x="2589" y="1897"/>
                  <a:pt x="2591" y="1896"/>
                  <a:pt x="2590" y="1895"/>
                </a:cubicBezTo>
                <a:cubicBezTo>
                  <a:pt x="2590" y="1895"/>
                  <a:pt x="2589" y="1895"/>
                  <a:pt x="2590" y="1894"/>
                </a:cubicBezTo>
                <a:cubicBezTo>
                  <a:pt x="2590" y="1894"/>
                  <a:pt x="2590" y="1894"/>
                  <a:pt x="2590" y="1893"/>
                </a:cubicBezTo>
                <a:cubicBezTo>
                  <a:pt x="2590" y="1893"/>
                  <a:pt x="2589" y="1893"/>
                  <a:pt x="2589" y="1893"/>
                </a:cubicBezTo>
                <a:cubicBezTo>
                  <a:pt x="2588" y="1893"/>
                  <a:pt x="2588" y="1893"/>
                  <a:pt x="2587" y="1892"/>
                </a:cubicBezTo>
                <a:cubicBezTo>
                  <a:pt x="2587" y="1892"/>
                  <a:pt x="2587" y="1892"/>
                  <a:pt x="2587" y="1891"/>
                </a:cubicBezTo>
                <a:cubicBezTo>
                  <a:pt x="2586" y="1891"/>
                  <a:pt x="2586" y="1892"/>
                  <a:pt x="2586" y="1892"/>
                </a:cubicBezTo>
                <a:cubicBezTo>
                  <a:pt x="2585" y="1891"/>
                  <a:pt x="2586" y="1891"/>
                  <a:pt x="2585" y="1891"/>
                </a:cubicBezTo>
                <a:cubicBezTo>
                  <a:pt x="2584" y="1891"/>
                  <a:pt x="2584" y="1891"/>
                  <a:pt x="2583" y="1891"/>
                </a:cubicBezTo>
                <a:cubicBezTo>
                  <a:pt x="2583" y="1891"/>
                  <a:pt x="2582" y="1891"/>
                  <a:pt x="2582" y="1891"/>
                </a:cubicBezTo>
                <a:cubicBezTo>
                  <a:pt x="2581" y="1892"/>
                  <a:pt x="2581" y="1892"/>
                  <a:pt x="2581" y="1892"/>
                </a:cubicBezTo>
                <a:cubicBezTo>
                  <a:pt x="2580" y="1893"/>
                  <a:pt x="2580" y="1894"/>
                  <a:pt x="2579" y="1894"/>
                </a:cubicBezTo>
                <a:cubicBezTo>
                  <a:pt x="2578" y="1895"/>
                  <a:pt x="2578" y="1895"/>
                  <a:pt x="2578" y="1895"/>
                </a:cubicBezTo>
                <a:cubicBezTo>
                  <a:pt x="2578" y="1896"/>
                  <a:pt x="2577" y="1896"/>
                  <a:pt x="2577" y="1896"/>
                </a:cubicBezTo>
                <a:cubicBezTo>
                  <a:pt x="2576" y="1896"/>
                  <a:pt x="2576" y="1897"/>
                  <a:pt x="2575" y="1897"/>
                </a:cubicBezTo>
                <a:cubicBezTo>
                  <a:pt x="2575" y="1897"/>
                  <a:pt x="2575" y="1898"/>
                  <a:pt x="2575" y="1898"/>
                </a:cubicBezTo>
                <a:cubicBezTo>
                  <a:pt x="2575" y="1900"/>
                  <a:pt x="2576" y="1899"/>
                  <a:pt x="2576" y="1900"/>
                </a:cubicBezTo>
                <a:close/>
                <a:moveTo>
                  <a:pt x="2594" y="1863"/>
                </a:moveTo>
                <a:cubicBezTo>
                  <a:pt x="2595" y="1864"/>
                  <a:pt x="2595" y="1862"/>
                  <a:pt x="2595" y="1862"/>
                </a:cubicBezTo>
                <a:cubicBezTo>
                  <a:pt x="2594" y="1862"/>
                  <a:pt x="2594" y="1861"/>
                  <a:pt x="2594" y="1861"/>
                </a:cubicBezTo>
                <a:cubicBezTo>
                  <a:pt x="2594" y="1861"/>
                  <a:pt x="2594" y="1859"/>
                  <a:pt x="2593" y="1859"/>
                </a:cubicBezTo>
                <a:cubicBezTo>
                  <a:pt x="2592" y="1859"/>
                  <a:pt x="2593" y="1861"/>
                  <a:pt x="2593" y="1861"/>
                </a:cubicBezTo>
                <a:cubicBezTo>
                  <a:pt x="2593" y="1861"/>
                  <a:pt x="2593" y="1861"/>
                  <a:pt x="2594" y="1861"/>
                </a:cubicBezTo>
                <a:cubicBezTo>
                  <a:pt x="2594" y="1862"/>
                  <a:pt x="2594" y="1862"/>
                  <a:pt x="2594" y="1862"/>
                </a:cubicBezTo>
                <a:cubicBezTo>
                  <a:pt x="2594" y="1862"/>
                  <a:pt x="2594" y="1863"/>
                  <a:pt x="2594" y="1863"/>
                </a:cubicBezTo>
                <a:close/>
                <a:moveTo>
                  <a:pt x="2557" y="1805"/>
                </a:moveTo>
                <a:cubicBezTo>
                  <a:pt x="2557" y="1805"/>
                  <a:pt x="2558" y="1806"/>
                  <a:pt x="2558" y="1806"/>
                </a:cubicBezTo>
                <a:cubicBezTo>
                  <a:pt x="2558" y="1807"/>
                  <a:pt x="2559" y="1806"/>
                  <a:pt x="2559" y="1806"/>
                </a:cubicBezTo>
                <a:cubicBezTo>
                  <a:pt x="2558" y="1806"/>
                  <a:pt x="2558" y="1806"/>
                  <a:pt x="2558" y="1806"/>
                </a:cubicBezTo>
                <a:cubicBezTo>
                  <a:pt x="2558" y="1805"/>
                  <a:pt x="2558" y="1805"/>
                  <a:pt x="2558" y="1805"/>
                </a:cubicBezTo>
                <a:cubicBezTo>
                  <a:pt x="2558" y="1804"/>
                  <a:pt x="2557" y="1805"/>
                  <a:pt x="2557" y="1805"/>
                </a:cubicBezTo>
                <a:close/>
                <a:moveTo>
                  <a:pt x="2543" y="1796"/>
                </a:moveTo>
                <a:cubicBezTo>
                  <a:pt x="2542" y="1796"/>
                  <a:pt x="2542" y="1796"/>
                  <a:pt x="2542" y="1797"/>
                </a:cubicBezTo>
                <a:cubicBezTo>
                  <a:pt x="2542" y="1797"/>
                  <a:pt x="2543" y="1796"/>
                  <a:pt x="2543" y="1796"/>
                </a:cubicBezTo>
                <a:close/>
                <a:moveTo>
                  <a:pt x="2580" y="1820"/>
                </a:moveTo>
                <a:cubicBezTo>
                  <a:pt x="2580" y="1820"/>
                  <a:pt x="2579" y="1821"/>
                  <a:pt x="2579" y="1821"/>
                </a:cubicBezTo>
                <a:cubicBezTo>
                  <a:pt x="2579" y="1822"/>
                  <a:pt x="2579" y="1822"/>
                  <a:pt x="2580" y="1822"/>
                </a:cubicBezTo>
                <a:cubicBezTo>
                  <a:pt x="2581" y="1822"/>
                  <a:pt x="2581" y="1823"/>
                  <a:pt x="2582" y="1823"/>
                </a:cubicBezTo>
                <a:cubicBezTo>
                  <a:pt x="2583" y="1824"/>
                  <a:pt x="2583" y="1823"/>
                  <a:pt x="2583" y="1822"/>
                </a:cubicBezTo>
                <a:cubicBezTo>
                  <a:pt x="2584" y="1822"/>
                  <a:pt x="2584" y="1823"/>
                  <a:pt x="2584" y="1823"/>
                </a:cubicBezTo>
                <a:cubicBezTo>
                  <a:pt x="2585" y="1822"/>
                  <a:pt x="2585" y="1821"/>
                  <a:pt x="2585" y="1821"/>
                </a:cubicBezTo>
                <a:cubicBezTo>
                  <a:pt x="2585" y="1821"/>
                  <a:pt x="2586" y="1821"/>
                  <a:pt x="2586" y="1821"/>
                </a:cubicBezTo>
                <a:cubicBezTo>
                  <a:pt x="2586" y="1820"/>
                  <a:pt x="2586" y="1820"/>
                  <a:pt x="2586" y="1820"/>
                </a:cubicBezTo>
                <a:cubicBezTo>
                  <a:pt x="2586" y="1819"/>
                  <a:pt x="2586" y="1819"/>
                  <a:pt x="2586" y="1818"/>
                </a:cubicBezTo>
                <a:cubicBezTo>
                  <a:pt x="2586" y="1818"/>
                  <a:pt x="2586" y="1818"/>
                  <a:pt x="2586" y="1818"/>
                </a:cubicBezTo>
                <a:cubicBezTo>
                  <a:pt x="2586" y="1817"/>
                  <a:pt x="2586" y="1817"/>
                  <a:pt x="2586" y="1816"/>
                </a:cubicBezTo>
                <a:cubicBezTo>
                  <a:pt x="2586" y="1816"/>
                  <a:pt x="2585" y="1816"/>
                  <a:pt x="2585" y="1816"/>
                </a:cubicBezTo>
                <a:cubicBezTo>
                  <a:pt x="2585" y="1816"/>
                  <a:pt x="2585" y="1814"/>
                  <a:pt x="2584" y="1815"/>
                </a:cubicBezTo>
                <a:cubicBezTo>
                  <a:pt x="2584" y="1815"/>
                  <a:pt x="2585" y="1816"/>
                  <a:pt x="2584" y="1816"/>
                </a:cubicBezTo>
                <a:cubicBezTo>
                  <a:pt x="2584" y="1816"/>
                  <a:pt x="2584" y="1814"/>
                  <a:pt x="2583" y="1814"/>
                </a:cubicBezTo>
                <a:cubicBezTo>
                  <a:pt x="2583" y="1813"/>
                  <a:pt x="2583" y="1812"/>
                  <a:pt x="2582" y="1813"/>
                </a:cubicBezTo>
                <a:cubicBezTo>
                  <a:pt x="2581" y="1813"/>
                  <a:pt x="2581" y="1813"/>
                  <a:pt x="2581" y="1814"/>
                </a:cubicBezTo>
                <a:cubicBezTo>
                  <a:pt x="2581" y="1815"/>
                  <a:pt x="2581" y="1815"/>
                  <a:pt x="2581" y="1815"/>
                </a:cubicBezTo>
                <a:cubicBezTo>
                  <a:pt x="2581" y="1816"/>
                  <a:pt x="2581" y="1816"/>
                  <a:pt x="2581" y="1817"/>
                </a:cubicBezTo>
                <a:cubicBezTo>
                  <a:pt x="2581" y="1818"/>
                  <a:pt x="2581" y="1819"/>
                  <a:pt x="2580" y="1820"/>
                </a:cubicBezTo>
                <a:close/>
                <a:moveTo>
                  <a:pt x="2575" y="1815"/>
                </a:moveTo>
                <a:cubicBezTo>
                  <a:pt x="2574" y="1815"/>
                  <a:pt x="2575" y="1816"/>
                  <a:pt x="2575" y="1816"/>
                </a:cubicBezTo>
                <a:cubicBezTo>
                  <a:pt x="2575" y="1816"/>
                  <a:pt x="2575" y="1815"/>
                  <a:pt x="2575" y="1815"/>
                </a:cubicBezTo>
                <a:close/>
                <a:moveTo>
                  <a:pt x="2545" y="1798"/>
                </a:moveTo>
                <a:cubicBezTo>
                  <a:pt x="2545" y="1798"/>
                  <a:pt x="2544" y="1798"/>
                  <a:pt x="2544" y="1798"/>
                </a:cubicBezTo>
                <a:cubicBezTo>
                  <a:pt x="2544" y="1799"/>
                  <a:pt x="2544" y="1799"/>
                  <a:pt x="2543" y="1798"/>
                </a:cubicBezTo>
                <a:cubicBezTo>
                  <a:pt x="2543" y="1797"/>
                  <a:pt x="2542" y="1797"/>
                  <a:pt x="2541" y="1798"/>
                </a:cubicBezTo>
                <a:cubicBezTo>
                  <a:pt x="2541" y="1798"/>
                  <a:pt x="2541" y="1798"/>
                  <a:pt x="2541" y="1798"/>
                </a:cubicBezTo>
                <a:cubicBezTo>
                  <a:pt x="2542" y="1799"/>
                  <a:pt x="2543" y="1799"/>
                  <a:pt x="2544" y="1799"/>
                </a:cubicBezTo>
                <a:cubicBezTo>
                  <a:pt x="2544" y="1800"/>
                  <a:pt x="2545" y="1799"/>
                  <a:pt x="2545" y="1798"/>
                </a:cubicBezTo>
                <a:close/>
                <a:moveTo>
                  <a:pt x="2497" y="1771"/>
                </a:moveTo>
                <a:cubicBezTo>
                  <a:pt x="2497" y="1771"/>
                  <a:pt x="2497" y="1772"/>
                  <a:pt x="2497" y="1772"/>
                </a:cubicBezTo>
                <a:cubicBezTo>
                  <a:pt x="2497" y="1773"/>
                  <a:pt x="2497" y="1774"/>
                  <a:pt x="2497" y="1775"/>
                </a:cubicBezTo>
                <a:cubicBezTo>
                  <a:pt x="2497" y="1775"/>
                  <a:pt x="2496" y="1777"/>
                  <a:pt x="2497" y="1776"/>
                </a:cubicBezTo>
                <a:cubicBezTo>
                  <a:pt x="2497" y="1776"/>
                  <a:pt x="2497" y="1775"/>
                  <a:pt x="2498" y="1775"/>
                </a:cubicBezTo>
                <a:cubicBezTo>
                  <a:pt x="2498" y="1775"/>
                  <a:pt x="2499" y="1775"/>
                  <a:pt x="2499" y="1776"/>
                </a:cubicBezTo>
                <a:cubicBezTo>
                  <a:pt x="2499" y="1777"/>
                  <a:pt x="2499" y="1778"/>
                  <a:pt x="2499" y="1779"/>
                </a:cubicBezTo>
                <a:cubicBezTo>
                  <a:pt x="2499" y="1780"/>
                  <a:pt x="2499" y="1780"/>
                  <a:pt x="2499" y="1780"/>
                </a:cubicBezTo>
                <a:cubicBezTo>
                  <a:pt x="2500" y="1781"/>
                  <a:pt x="2499" y="1781"/>
                  <a:pt x="2499" y="1782"/>
                </a:cubicBezTo>
                <a:cubicBezTo>
                  <a:pt x="2499" y="1783"/>
                  <a:pt x="2501" y="1784"/>
                  <a:pt x="2500" y="1785"/>
                </a:cubicBezTo>
                <a:cubicBezTo>
                  <a:pt x="2498" y="1785"/>
                  <a:pt x="2501" y="1787"/>
                  <a:pt x="2501" y="1788"/>
                </a:cubicBezTo>
                <a:cubicBezTo>
                  <a:pt x="2503" y="1791"/>
                  <a:pt x="2501" y="1796"/>
                  <a:pt x="2503" y="1799"/>
                </a:cubicBezTo>
                <a:cubicBezTo>
                  <a:pt x="2504" y="1799"/>
                  <a:pt x="2504" y="1800"/>
                  <a:pt x="2505" y="1799"/>
                </a:cubicBezTo>
                <a:cubicBezTo>
                  <a:pt x="2505" y="1799"/>
                  <a:pt x="2505" y="1798"/>
                  <a:pt x="2505" y="1798"/>
                </a:cubicBezTo>
                <a:cubicBezTo>
                  <a:pt x="2505" y="1798"/>
                  <a:pt x="2505" y="1797"/>
                  <a:pt x="2505" y="1797"/>
                </a:cubicBezTo>
                <a:cubicBezTo>
                  <a:pt x="2506" y="1797"/>
                  <a:pt x="2506" y="1798"/>
                  <a:pt x="2506" y="1798"/>
                </a:cubicBezTo>
                <a:cubicBezTo>
                  <a:pt x="2506" y="1799"/>
                  <a:pt x="2506" y="1801"/>
                  <a:pt x="2507" y="1801"/>
                </a:cubicBezTo>
                <a:cubicBezTo>
                  <a:pt x="2507" y="1802"/>
                  <a:pt x="2509" y="1802"/>
                  <a:pt x="2508" y="1803"/>
                </a:cubicBezTo>
                <a:cubicBezTo>
                  <a:pt x="2508" y="1804"/>
                  <a:pt x="2508" y="1804"/>
                  <a:pt x="2508" y="1805"/>
                </a:cubicBezTo>
                <a:cubicBezTo>
                  <a:pt x="2508" y="1805"/>
                  <a:pt x="2509" y="1805"/>
                  <a:pt x="2509" y="1805"/>
                </a:cubicBezTo>
                <a:cubicBezTo>
                  <a:pt x="2510" y="1806"/>
                  <a:pt x="2510" y="1806"/>
                  <a:pt x="2510" y="1806"/>
                </a:cubicBezTo>
                <a:cubicBezTo>
                  <a:pt x="2510" y="1806"/>
                  <a:pt x="2511" y="1806"/>
                  <a:pt x="2511" y="1806"/>
                </a:cubicBezTo>
                <a:cubicBezTo>
                  <a:pt x="2511" y="1806"/>
                  <a:pt x="2511" y="1806"/>
                  <a:pt x="2512" y="1806"/>
                </a:cubicBezTo>
                <a:cubicBezTo>
                  <a:pt x="2513" y="1805"/>
                  <a:pt x="2513" y="1805"/>
                  <a:pt x="2513" y="1804"/>
                </a:cubicBezTo>
                <a:cubicBezTo>
                  <a:pt x="2513" y="1803"/>
                  <a:pt x="2512" y="1802"/>
                  <a:pt x="2512" y="1801"/>
                </a:cubicBezTo>
                <a:cubicBezTo>
                  <a:pt x="2511" y="1801"/>
                  <a:pt x="2511" y="1799"/>
                  <a:pt x="2512" y="1798"/>
                </a:cubicBezTo>
                <a:cubicBezTo>
                  <a:pt x="2512" y="1797"/>
                  <a:pt x="2513" y="1799"/>
                  <a:pt x="2513" y="1799"/>
                </a:cubicBezTo>
                <a:cubicBezTo>
                  <a:pt x="2514" y="1800"/>
                  <a:pt x="2515" y="1799"/>
                  <a:pt x="2516" y="1799"/>
                </a:cubicBezTo>
                <a:cubicBezTo>
                  <a:pt x="2518" y="1799"/>
                  <a:pt x="2518" y="1800"/>
                  <a:pt x="2519" y="1801"/>
                </a:cubicBezTo>
                <a:cubicBezTo>
                  <a:pt x="2519" y="1803"/>
                  <a:pt x="2519" y="1804"/>
                  <a:pt x="2518" y="1805"/>
                </a:cubicBezTo>
                <a:cubicBezTo>
                  <a:pt x="2518" y="1805"/>
                  <a:pt x="2517" y="1806"/>
                  <a:pt x="2517" y="1806"/>
                </a:cubicBezTo>
                <a:cubicBezTo>
                  <a:pt x="2516" y="1807"/>
                  <a:pt x="2516" y="1807"/>
                  <a:pt x="2515" y="1808"/>
                </a:cubicBezTo>
                <a:cubicBezTo>
                  <a:pt x="2514" y="1809"/>
                  <a:pt x="2512" y="1809"/>
                  <a:pt x="2512" y="1811"/>
                </a:cubicBezTo>
                <a:cubicBezTo>
                  <a:pt x="2512" y="1812"/>
                  <a:pt x="2513" y="1813"/>
                  <a:pt x="2513" y="1814"/>
                </a:cubicBezTo>
                <a:cubicBezTo>
                  <a:pt x="2513" y="1815"/>
                  <a:pt x="2513" y="1816"/>
                  <a:pt x="2513" y="1817"/>
                </a:cubicBezTo>
                <a:cubicBezTo>
                  <a:pt x="2513" y="1817"/>
                  <a:pt x="2513" y="1819"/>
                  <a:pt x="2514" y="1819"/>
                </a:cubicBezTo>
                <a:cubicBezTo>
                  <a:pt x="2514" y="1818"/>
                  <a:pt x="2514" y="1818"/>
                  <a:pt x="2514" y="1817"/>
                </a:cubicBezTo>
                <a:cubicBezTo>
                  <a:pt x="2514" y="1817"/>
                  <a:pt x="2514" y="1818"/>
                  <a:pt x="2515" y="1817"/>
                </a:cubicBezTo>
                <a:cubicBezTo>
                  <a:pt x="2515" y="1817"/>
                  <a:pt x="2514" y="1817"/>
                  <a:pt x="2514" y="1816"/>
                </a:cubicBezTo>
                <a:cubicBezTo>
                  <a:pt x="2515" y="1815"/>
                  <a:pt x="2516" y="1816"/>
                  <a:pt x="2516" y="1816"/>
                </a:cubicBezTo>
                <a:cubicBezTo>
                  <a:pt x="2517" y="1816"/>
                  <a:pt x="2519" y="1816"/>
                  <a:pt x="2519" y="1817"/>
                </a:cubicBezTo>
                <a:cubicBezTo>
                  <a:pt x="2519" y="1818"/>
                  <a:pt x="2519" y="1818"/>
                  <a:pt x="2518" y="1819"/>
                </a:cubicBezTo>
                <a:cubicBezTo>
                  <a:pt x="2518" y="1819"/>
                  <a:pt x="2517" y="1820"/>
                  <a:pt x="2518" y="1820"/>
                </a:cubicBezTo>
                <a:cubicBezTo>
                  <a:pt x="2519" y="1821"/>
                  <a:pt x="2519" y="1818"/>
                  <a:pt x="2521" y="1819"/>
                </a:cubicBezTo>
                <a:cubicBezTo>
                  <a:pt x="2521" y="1819"/>
                  <a:pt x="2521" y="1820"/>
                  <a:pt x="2521" y="1820"/>
                </a:cubicBezTo>
                <a:cubicBezTo>
                  <a:pt x="2522" y="1821"/>
                  <a:pt x="2521" y="1821"/>
                  <a:pt x="2521" y="1822"/>
                </a:cubicBezTo>
                <a:cubicBezTo>
                  <a:pt x="2522" y="1822"/>
                  <a:pt x="2523" y="1821"/>
                  <a:pt x="2524" y="1822"/>
                </a:cubicBezTo>
                <a:cubicBezTo>
                  <a:pt x="2525" y="1822"/>
                  <a:pt x="2525" y="1822"/>
                  <a:pt x="2525" y="1822"/>
                </a:cubicBezTo>
                <a:cubicBezTo>
                  <a:pt x="2526" y="1823"/>
                  <a:pt x="2526" y="1822"/>
                  <a:pt x="2527" y="1822"/>
                </a:cubicBezTo>
                <a:cubicBezTo>
                  <a:pt x="2527" y="1821"/>
                  <a:pt x="2528" y="1821"/>
                  <a:pt x="2528" y="1821"/>
                </a:cubicBezTo>
                <a:cubicBezTo>
                  <a:pt x="2529" y="1821"/>
                  <a:pt x="2529" y="1821"/>
                  <a:pt x="2529" y="1820"/>
                </a:cubicBezTo>
                <a:cubicBezTo>
                  <a:pt x="2528" y="1819"/>
                  <a:pt x="2529" y="1818"/>
                  <a:pt x="2529" y="1818"/>
                </a:cubicBezTo>
                <a:cubicBezTo>
                  <a:pt x="2530" y="1817"/>
                  <a:pt x="2532" y="1817"/>
                  <a:pt x="2532" y="1817"/>
                </a:cubicBezTo>
                <a:cubicBezTo>
                  <a:pt x="2533" y="1816"/>
                  <a:pt x="2534" y="1816"/>
                  <a:pt x="2534" y="1816"/>
                </a:cubicBezTo>
                <a:cubicBezTo>
                  <a:pt x="2534" y="1815"/>
                  <a:pt x="2534" y="1815"/>
                  <a:pt x="2535" y="1815"/>
                </a:cubicBezTo>
                <a:cubicBezTo>
                  <a:pt x="2536" y="1816"/>
                  <a:pt x="2536" y="1816"/>
                  <a:pt x="2537" y="1816"/>
                </a:cubicBezTo>
                <a:cubicBezTo>
                  <a:pt x="2537" y="1817"/>
                  <a:pt x="2538" y="1817"/>
                  <a:pt x="2538" y="1817"/>
                </a:cubicBezTo>
                <a:cubicBezTo>
                  <a:pt x="2539" y="1817"/>
                  <a:pt x="2539" y="1818"/>
                  <a:pt x="2540" y="1818"/>
                </a:cubicBezTo>
                <a:cubicBezTo>
                  <a:pt x="2540" y="1819"/>
                  <a:pt x="2541" y="1819"/>
                  <a:pt x="2542" y="1819"/>
                </a:cubicBezTo>
                <a:cubicBezTo>
                  <a:pt x="2543" y="1820"/>
                  <a:pt x="2543" y="1821"/>
                  <a:pt x="2543" y="1822"/>
                </a:cubicBezTo>
                <a:cubicBezTo>
                  <a:pt x="2545" y="1823"/>
                  <a:pt x="2546" y="1823"/>
                  <a:pt x="2547" y="1824"/>
                </a:cubicBezTo>
                <a:cubicBezTo>
                  <a:pt x="2549" y="1826"/>
                  <a:pt x="2550" y="1827"/>
                  <a:pt x="2550" y="1829"/>
                </a:cubicBezTo>
                <a:cubicBezTo>
                  <a:pt x="2550" y="1830"/>
                  <a:pt x="2551" y="1831"/>
                  <a:pt x="2551" y="1831"/>
                </a:cubicBezTo>
                <a:cubicBezTo>
                  <a:pt x="2552" y="1831"/>
                  <a:pt x="2552" y="1831"/>
                  <a:pt x="2552" y="1830"/>
                </a:cubicBezTo>
                <a:cubicBezTo>
                  <a:pt x="2553" y="1830"/>
                  <a:pt x="2553" y="1830"/>
                  <a:pt x="2553" y="1829"/>
                </a:cubicBezTo>
                <a:cubicBezTo>
                  <a:pt x="2553" y="1828"/>
                  <a:pt x="2553" y="1827"/>
                  <a:pt x="2552" y="1826"/>
                </a:cubicBezTo>
                <a:cubicBezTo>
                  <a:pt x="2552" y="1826"/>
                  <a:pt x="2552" y="1825"/>
                  <a:pt x="2552" y="1825"/>
                </a:cubicBezTo>
                <a:cubicBezTo>
                  <a:pt x="2551" y="1824"/>
                  <a:pt x="2551" y="1824"/>
                  <a:pt x="2551" y="1823"/>
                </a:cubicBezTo>
                <a:cubicBezTo>
                  <a:pt x="2551" y="1823"/>
                  <a:pt x="2551" y="1824"/>
                  <a:pt x="2552" y="1824"/>
                </a:cubicBezTo>
                <a:cubicBezTo>
                  <a:pt x="2552" y="1823"/>
                  <a:pt x="2551" y="1823"/>
                  <a:pt x="2550" y="1822"/>
                </a:cubicBezTo>
                <a:cubicBezTo>
                  <a:pt x="2550" y="1822"/>
                  <a:pt x="2549" y="1821"/>
                  <a:pt x="2549" y="1820"/>
                </a:cubicBezTo>
                <a:cubicBezTo>
                  <a:pt x="2549" y="1820"/>
                  <a:pt x="2549" y="1819"/>
                  <a:pt x="2549" y="1819"/>
                </a:cubicBezTo>
                <a:cubicBezTo>
                  <a:pt x="2550" y="1819"/>
                  <a:pt x="2550" y="1818"/>
                  <a:pt x="2549" y="1818"/>
                </a:cubicBezTo>
                <a:cubicBezTo>
                  <a:pt x="2549" y="1817"/>
                  <a:pt x="2549" y="1817"/>
                  <a:pt x="2549" y="1816"/>
                </a:cubicBezTo>
                <a:cubicBezTo>
                  <a:pt x="2548" y="1816"/>
                  <a:pt x="2548" y="1816"/>
                  <a:pt x="2548" y="1816"/>
                </a:cubicBezTo>
                <a:cubicBezTo>
                  <a:pt x="2548" y="1815"/>
                  <a:pt x="2550" y="1817"/>
                  <a:pt x="2550" y="1815"/>
                </a:cubicBezTo>
                <a:cubicBezTo>
                  <a:pt x="2550" y="1815"/>
                  <a:pt x="2550" y="1815"/>
                  <a:pt x="2550" y="1816"/>
                </a:cubicBezTo>
                <a:cubicBezTo>
                  <a:pt x="2551" y="1816"/>
                  <a:pt x="2550" y="1816"/>
                  <a:pt x="2551" y="1816"/>
                </a:cubicBezTo>
                <a:cubicBezTo>
                  <a:pt x="2551" y="1817"/>
                  <a:pt x="2551" y="1816"/>
                  <a:pt x="2552" y="1817"/>
                </a:cubicBezTo>
                <a:cubicBezTo>
                  <a:pt x="2552" y="1817"/>
                  <a:pt x="2552" y="1818"/>
                  <a:pt x="2552" y="1818"/>
                </a:cubicBezTo>
                <a:cubicBezTo>
                  <a:pt x="2553" y="1818"/>
                  <a:pt x="2554" y="1818"/>
                  <a:pt x="2554" y="1818"/>
                </a:cubicBezTo>
                <a:cubicBezTo>
                  <a:pt x="2555" y="1819"/>
                  <a:pt x="2557" y="1820"/>
                  <a:pt x="2556" y="1821"/>
                </a:cubicBezTo>
                <a:cubicBezTo>
                  <a:pt x="2555" y="1822"/>
                  <a:pt x="2557" y="1822"/>
                  <a:pt x="2557" y="1823"/>
                </a:cubicBezTo>
                <a:cubicBezTo>
                  <a:pt x="2557" y="1823"/>
                  <a:pt x="2557" y="1824"/>
                  <a:pt x="2558" y="1824"/>
                </a:cubicBezTo>
                <a:cubicBezTo>
                  <a:pt x="2559" y="1824"/>
                  <a:pt x="2559" y="1824"/>
                  <a:pt x="2560" y="1824"/>
                </a:cubicBezTo>
                <a:cubicBezTo>
                  <a:pt x="2561" y="1824"/>
                  <a:pt x="2563" y="1825"/>
                  <a:pt x="2563" y="1826"/>
                </a:cubicBezTo>
                <a:cubicBezTo>
                  <a:pt x="2563" y="1827"/>
                  <a:pt x="2563" y="1828"/>
                  <a:pt x="2564" y="1828"/>
                </a:cubicBezTo>
                <a:cubicBezTo>
                  <a:pt x="2564" y="1828"/>
                  <a:pt x="2565" y="1829"/>
                  <a:pt x="2565" y="1829"/>
                </a:cubicBezTo>
                <a:cubicBezTo>
                  <a:pt x="2565" y="1830"/>
                  <a:pt x="2565" y="1830"/>
                  <a:pt x="2565" y="1831"/>
                </a:cubicBezTo>
                <a:cubicBezTo>
                  <a:pt x="2564" y="1832"/>
                  <a:pt x="2564" y="1832"/>
                  <a:pt x="2565" y="1833"/>
                </a:cubicBezTo>
                <a:cubicBezTo>
                  <a:pt x="2565" y="1834"/>
                  <a:pt x="2566" y="1834"/>
                  <a:pt x="2567" y="1833"/>
                </a:cubicBezTo>
                <a:cubicBezTo>
                  <a:pt x="2568" y="1832"/>
                  <a:pt x="2568" y="1835"/>
                  <a:pt x="2569" y="1835"/>
                </a:cubicBezTo>
                <a:cubicBezTo>
                  <a:pt x="2569" y="1835"/>
                  <a:pt x="2570" y="1835"/>
                  <a:pt x="2570" y="1836"/>
                </a:cubicBezTo>
                <a:cubicBezTo>
                  <a:pt x="2571" y="1836"/>
                  <a:pt x="2571" y="1836"/>
                  <a:pt x="2572" y="1836"/>
                </a:cubicBezTo>
                <a:cubicBezTo>
                  <a:pt x="2572" y="1836"/>
                  <a:pt x="2572" y="1836"/>
                  <a:pt x="2573" y="1837"/>
                </a:cubicBezTo>
                <a:cubicBezTo>
                  <a:pt x="2573" y="1837"/>
                  <a:pt x="2573" y="1837"/>
                  <a:pt x="2574" y="1837"/>
                </a:cubicBezTo>
                <a:cubicBezTo>
                  <a:pt x="2574" y="1837"/>
                  <a:pt x="2575" y="1836"/>
                  <a:pt x="2576" y="1836"/>
                </a:cubicBezTo>
                <a:cubicBezTo>
                  <a:pt x="2576" y="1835"/>
                  <a:pt x="2577" y="1834"/>
                  <a:pt x="2578" y="1835"/>
                </a:cubicBezTo>
                <a:cubicBezTo>
                  <a:pt x="2578" y="1836"/>
                  <a:pt x="2578" y="1836"/>
                  <a:pt x="2577" y="1837"/>
                </a:cubicBezTo>
                <a:cubicBezTo>
                  <a:pt x="2577" y="1837"/>
                  <a:pt x="2577" y="1837"/>
                  <a:pt x="2576" y="1837"/>
                </a:cubicBezTo>
                <a:cubicBezTo>
                  <a:pt x="2574" y="1837"/>
                  <a:pt x="2575" y="1839"/>
                  <a:pt x="2576" y="1840"/>
                </a:cubicBezTo>
                <a:cubicBezTo>
                  <a:pt x="2576" y="1841"/>
                  <a:pt x="2576" y="1841"/>
                  <a:pt x="2577" y="1842"/>
                </a:cubicBezTo>
                <a:cubicBezTo>
                  <a:pt x="2578" y="1842"/>
                  <a:pt x="2578" y="1844"/>
                  <a:pt x="2580" y="1843"/>
                </a:cubicBezTo>
                <a:cubicBezTo>
                  <a:pt x="2580" y="1843"/>
                  <a:pt x="2581" y="1841"/>
                  <a:pt x="2581" y="1840"/>
                </a:cubicBezTo>
                <a:cubicBezTo>
                  <a:pt x="2581" y="1839"/>
                  <a:pt x="2581" y="1839"/>
                  <a:pt x="2581" y="1838"/>
                </a:cubicBezTo>
                <a:cubicBezTo>
                  <a:pt x="2582" y="1837"/>
                  <a:pt x="2581" y="1836"/>
                  <a:pt x="2581" y="1835"/>
                </a:cubicBezTo>
                <a:cubicBezTo>
                  <a:pt x="2581" y="1834"/>
                  <a:pt x="2582" y="1834"/>
                  <a:pt x="2582" y="1834"/>
                </a:cubicBezTo>
                <a:cubicBezTo>
                  <a:pt x="2582" y="1833"/>
                  <a:pt x="2582" y="1832"/>
                  <a:pt x="2581" y="1833"/>
                </a:cubicBezTo>
                <a:cubicBezTo>
                  <a:pt x="2580" y="1833"/>
                  <a:pt x="2581" y="1834"/>
                  <a:pt x="2580" y="1834"/>
                </a:cubicBezTo>
                <a:cubicBezTo>
                  <a:pt x="2580" y="1834"/>
                  <a:pt x="2580" y="1833"/>
                  <a:pt x="2579" y="1833"/>
                </a:cubicBezTo>
                <a:cubicBezTo>
                  <a:pt x="2579" y="1833"/>
                  <a:pt x="2579" y="1833"/>
                  <a:pt x="2579" y="1833"/>
                </a:cubicBezTo>
                <a:cubicBezTo>
                  <a:pt x="2578" y="1833"/>
                  <a:pt x="2579" y="1832"/>
                  <a:pt x="2578" y="1832"/>
                </a:cubicBezTo>
                <a:cubicBezTo>
                  <a:pt x="2578" y="1832"/>
                  <a:pt x="2577" y="1832"/>
                  <a:pt x="2577" y="1832"/>
                </a:cubicBezTo>
                <a:cubicBezTo>
                  <a:pt x="2575" y="1831"/>
                  <a:pt x="2575" y="1833"/>
                  <a:pt x="2574" y="1833"/>
                </a:cubicBezTo>
                <a:cubicBezTo>
                  <a:pt x="2574" y="1833"/>
                  <a:pt x="2574" y="1832"/>
                  <a:pt x="2574" y="1832"/>
                </a:cubicBezTo>
                <a:cubicBezTo>
                  <a:pt x="2574" y="1831"/>
                  <a:pt x="2574" y="1831"/>
                  <a:pt x="2574" y="1830"/>
                </a:cubicBezTo>
                <a:cubicBezTo>
                  <a:pt x="2574" y="1830"/>
                  <a:pt x="2575" y="1829"/>
                  <a:pt x="2576" y="1829"/>
                </a:cubicBezTo>
                <a:cubicBezTo>
                  <a:pt x="2576" y="1829"/>
                  <a:pt x="2577" y="1829"/>
                  <a:pt x="2576" y="1829"/>
                </a:cubicBezTo>
                <a:cubicBezTo>
                  <a:pt x="2576" y="1828"/>
                  <a:pt x="2577" y="1828"/>
                  <a:pt x="2577" y="1828"/>
                </a:cubicBezTo>
                <a:cubicBezTo>
                  <a:pt x="2577" y="1827"/>
                  <a:pt x="2576" y="1827"/>
                  <a:pt x="2576" y="1827"/>
                </a:cubicBezTo>
                <a:cubicBezTo>
                  <a:pt x="2575" y="1827"/>
                  <a:pt x="2576" y="1827"/>
                  <a:pt x="2576" y="1828"/>
                </a:cubicBezTo>
                <a:cubicBezTo>
                  <a:pt x="2576" y="1830"/>
                  <a:pt x="2573" y="1826"/>
                  <a:pt x="2572" y="1825"/>
                </a:cubicBezTo>
                <a:cubicBezTo>
                  <a:pt x="2571" y="1824"/>
                  <a:pt x="2569" y="1824"/>
                  <a:pt x="2569" y="1822"/>
                </a:cubicBezTo>
                <a:cubicBezTo>
                  <a:pt x="2569" y="1821"/>
                  <a:pt x="2570" y="1820"/>
                  <a:pt x="2571" y="1820"/>
                </a:cubicBezTo>
                <a:cubicBezTo>
                  <a:pt x="2571" y="1820"/>
                  <a:pt x="2572" y="1820"/>
                  <a:pt x="2572" y="1820"/>
                </a:cubicBezTo>
                <a:cubicBezTo>
                  <a:pt x="2573" y="1820"/>
                  <a:pt x="2574" y="1820"/>
                  <a:pt x="2574" y="1820"/>
                </a:cubicBezTo>
                <a:cubicBezTo>
                  <a:pt x="2575" y="1820"/>
                  <a:pt x="2575" y="1820"/>
                  <a:pt x="2576" y="1820"/>
                </a:cubicBezTo>
                <a:cubicBezTo>
                  <a:pt x="2576" y="1819"/>
                  <a:pt x="2577" y="1820"/>
                  <a:pt x="2578" y="1820"/>
                </a:cubicBezTo>
                <a:cubicBezTo>
                  <a:pt x="2578" y="1819"/>
                  <a:pt x="2577" y="1819"/>
                  <a:pt x="2577" y="1818"/>
                </a:cubicBezTo>
                <a:cubicBezTo>
                  <a:pt x="2576" y="1818"/>
                  <a:pt x="2576" y="1818"/>
                  <a:pt x="2575" y="1817"/>
                </a:cubicBezTo>
                <a:cubicBezTo>
                  <a:pt x="2574" y="1817"/>
                  <a:pt x="2574" y="1817"/>
                  <a:pt x="2573" y="1817"/>
                </a:cubicBezTo>
                <a:cubicBezTo>
                  <a:pt x="2573" y="1816"/>
                  <a:pt x="2573" y="1815"/>
                  <a:pt x="2573" y="1816"/>
                </a:cubicBezTo>
                <a:cubicBezTo>
                  <a:pt x="2572" y="1816"/>
                  <a:pt x="2572" y="1816"/>
                  <a:pt x="2572" y="1816"/>
                </a:cubicBezTo>
                <a:cubicBezTo>
                  <a:pt x="2572" y="1817"/>
                  <a:pt x="2571" y="1817"/>
                  <a:pt x="2571" y="1816"/>
                </a:cubicBezTo>
                <a:cubicBezTo>
                  <a:pt x="2571" y="1816"/>
                  <a:pt x="2570" y="1816"/>
                  <a:pt x="2570" y="1816"/>
                </a:cubicBezTo>
                <a:cubicBezTo>
                  <a:pt x="2571" y="1816"/>
                  <a:pt x="2571" y="1816"/>
                  <a:pt x="2571" y="1816"/>
                </a:cubicBezTo>
                <a:cubicBezTo>
                  <a:pt x="2572" y="1816"/>
                  <a:pt x="2572" y="1815"/>
                  <a:pt x="2572" y="1815"/>
                </a:cubicBezTo>
                <a:cubicBezTo>
                  <a:pt x="2571" y="1815"/>
                  <a:pt x="2571" y="1815"/>
                  <a:pt x="2571" y="1815"/>
                </a:cubicBezTo>
                <a:cubicBezTo>
                  <a:pt x="2570" y="1815"/>
                  <a:pt x="2570" y="1815"/>
                  <a:pt x="2570" y="1815"/>
                </a:cubicBezTo>
                <a:cubicBezTo>
                  <a:pt x="2570" y="1815"/>
                  <a:pt x="2570" y="1815"/>
                  <a:pt x="2570" y="1815"/>
                </a:cubicBezTo>
                <a:cubicBezTo>
                  <a:pt x="2570" y="1816"/>
                  <a:pt x="2570" y="1816"/>
                  <a:pt x="2569" y="1816"/>
                </a:cubicBezTo>
                <a:cubicBezTo>
                  <a:pt x="2569" y="1816"/>
                  <a:pt x="2568" y="1815"/>
                  <a:pt x="2568" y="1815"/>
                </a:cubicBezTo>
                <a:cubicBezTo>
                  <a:pt x="2567" y="1815"/>
                  <a:pt x="2567" y="1816"/>
                  <a:pt x="2567" y="1815"/>
                </a:cubicBezTo>
                <a:cubicBezTo>
                  <a:pt x="2567" y="1815"/>
                  <a:pt x="2567" y="1814"/>
                  <a:pt x="2566" y="1814"/>
                </a:cubicBezTo>
                <a:cubicBezTo>
                  <a:pt x="2566" y="1814"/>
                  <a:pt x="2566" y="1814"/>
                  <a:pt x="2566" y="1813"/>
                </a:cubicBezTo>
                <a:cubicBezTo>
                  <a:pt x="2566" y="1812"/>
                  <a:pt x="2565" y="1812"/>
                  <a:pt x="2565" y="1813"/>
                </a:cubicBezTo>
                <a:cubicBezTo>
                  <a:pt x="2565" y="1813"/>
                  <a:pt x="2565" y="1813"/>
                  <a:pt x="2564" y="1813"/>
                </a:cubicBezTo>
                <a:cubicBezTo>
                  <a:pt x="2564" y="1813"/>
                  <a:pt x="2564" y="1814"/>
                  <a:pt x="2564" y="1814"/>
                </a:cubicBezTo>
                <a:cubicBezTo>
                  <a:pt x="2563" y="1815"/>
                  <a:pt x="2563" y="1815"/>
                  <a:pt x="2564" y="1815"/>
                </a:cubicBezTo>
                <a:cubicBezTo>
                  <a:pt x="2565" y="1816"/>
                  <a:pt x="2565" y="1815"/>
                  <a:pt x="2565" y="1815"/>
                </a:cubicBezTo>
                <a:cubicBezTo>
                  <a:pt x="2565" y="1816"/>
                  <a:pt x="2564" y="1816"/>
                  <a:pt x="2565" y="1817"/>
                </a:cubicBezTo>
                <a:cubicBezTo>
                  <a:pt x="2565" y="1817"/>
                  <a:pt x="2565" y="1818"/>
                  <a:pt x="2565" y="1819"/>
                </a:cubicBezTo>
                <a:cubicBezTo>
                  <a:pt x="2564" y="1819"/>
                  <a:pt x="2564" y="1819"/>
                  <a:pt x="2564" y="1819"/>
                </a:cubicBezTo>
                <a:cubicBezTo>
                  <a:pt x="2564" y="1820"/>
                  <a:pt x="2563" y="1820"/>
                  <a:pt x="2562" y="1820"/>
                </a:cubicBezTo>
                <a:cubicBezTo>
                  <a:pt x="2561" y="1820"/>
                  <a:pt x="2562" y="1821"/>
                  <a:pt x="2561" y="1821"/>
                </a:cubicBezTo>
                <a:cubicBezTo>
                  <a:pt x="2561" y="1820"/>
                  <a:pt x="2561" y="1820"/>
                  <a:pt x="2561" y="1819"/>
                </a:cubicBezTo>
                <a:cubicBezTo>
                  <a:pt x="2561" y="1819"/>
                  <a:pt x="2560" y="1819"/>
                  <a:pt x="2560" y="1819"/>
                </a:cubicBezTo>
                <a:cubicBezTo>
                  <a:pt x="2559" y="1817"/>
                  <a:pt x="2561" y="1817"/>
                  <a:pt x="2561" y="1816"/>
                </a:cubicBezTo>
                <a:cubicBezTo>
                  <a:pt x="2561" y="1815"/>
                  <a:pt x="2560" y="1815"/>
                  <a:pt x="2560" y="1814"/>
                </a:cubicBezTo>
                <a:cubicBezTo>
                  <a:pt x="2560" y="1813"/>
                  <a:pt x="2560" y="1813"/>
                  <a:pt x="2560" y="1812"/>
                </a:cubicBezTo>
                <a:cubicBezTo>
                  <a:pt x="2559" y="1812"/>
                  <a:pt x="2559" y="1812"/>
                  <a:pt x="2558" y="1812"/>
                </a:cubicBezTo>
                <a:cubicBezTo>
                  <a:pt x="2558" y="1811"/>
                  <a:pt x="2558" y="1811"/>
                  <a:pt x="2558" y="1810"/>
                </a:cubicBezTo>
                <a:cubicBezTo>
                  <a:pt x="2557" y="1810"/>
                  <a:pt x="2556" y="1809"/>
                  <a:pt x="2556" y="1809"/>
                </a:cubicBezTo>
                <a:cubicBezTo>
                  <a:pt x="2555" y="1809"/>
                  <a:pt x="2555" y="1809"/>
                  <a:pt x="2555" y="1808"/>
                </a:cubicBezTo>
                <a:cubicBezTo>
                  <a:pt x="2554" y="1808"/>
                  <a:pt x="2554" y="1808"/>
                  <a:pt x="2553" y="1808"/>
                </a:cubicBezTo>
                <a:cubicBezTo>
                  <a:pt x="2552" y="1807"/>
                  <a:pt x="2553" y="1809"/>
                  <a:pt x="2552" y="1808"/>
                </a:cubicBezTo>
                <a:cubicBezTo>
                  <a:pt x="2552" y="1808"/>
                  <a:pt x="2551" y="1808"/>
                  <a:pt x="2551" y="1808"/>
                </a:cubicBezTo>
                <a:cubicBezTo>
                  <a:pt x="2550" y="1808"/>
                  <a:pt x="2550" y="1808"/>
                  <a:pt x="2549" y="1808"/>
                </a:cubicBezTo>
                <a:cubicBezTo>
                  <a:pt x="2548" y="1808"/>
                  <a:pt x="2547" y="1809"/>
                  <a:pt x="2547" y="1810"/>
                </a:cubicBezTo>
                <a:cubicBezTo>
                  <a:pt x="2546" y="1810"/>
                  <a:pt x="2546" y="1810"/>
                  <a:pt x="2546" y="1811"/>
                </a:cubicBezTo>
                <a:cubicBezTo>
                  <a:pt x="2546" y="1811"/>
                  <a:pt x="2546" y="1812"/>
                  <a:pt x="2546" y="1812"/>
                </a:cubicBezTo>
                <a:cubicBezTo>
                  <a:pt x="2546" y="1813"/>
                  <a:pt x="2545" y="1812"/>
                  <a:pt x="2545" y="1812"/>
                </a:cubicBezTo>
                <a:cubicBezTo>
                  <a:pt x="2545" y="1811"/>
                  <a:pt x="2545" y="1811"/>
                  <a:pt x="2545" y="1811"/>
                </a:cubicBezTo>
                <a:cubicBezTo>
                  <a:pt x="2545" y="1810"/>
                  <a:pt x="2545" y="1810"/>
                  <a:pt x="2545" y="1810"/>
                </a:cubicBezTo>
                <a:cubicBezTo>
                  <a:pt x="2545" y="1809"/>
                  <a:pt x="2544" y="1810"/>
                  <a:pt x="2544" y="1810"/>
                </a:cubicBezTo>
                <a:cubicBezTo>
                  <a:pt x="2544" y="1811"/>
                  <a:pt x="2543" y="1811"/>
                  <a:pt x="2543" y="1811"/>
                </a:cubicBezTo>
                <a:cubicBezTo>
                  <a:pt x="2543" y="1812"/>
                  <a:pt x="2543" y="1812"/>
                  <a:pt x="2543" y="1813"/>
                </a:cubicBezTo>
                <a:cubicBezTo>
                  <a:pt x="2544" y="1813"/>
                  <a:pt x="2546" y="1814"/>
                  <a:pt x="2546" y="1815"/>
                </a:cubicBezTo>
                <a:cubicBezTo>
                  <a:pt x="2545" y="1816"/>
                  <a:pt x="2544" y="1815"/>
                  <a:pt x="2544" y="1815"/>
                </a:cubicBezTo>
                <a:cubicBezTo>
                  <a:pt x="2543" y="1815"/>
                  <a:pt x="2544" y="1815"/>
                  <a:pt x="2544" y="1815"/>
                </a:cubicBezTo>
                <a:cubicBezTo>
                  <a:pt x="2544" y="1815"/>
                  <a:pt x="2545" y="1816"/>
                  <a:pt x="2544" y="1816"/>
                </a:cubicBezTo>
                <a:cubicBezTo>
                  <a:pt x="2543" y="1817"/>
                  <a:pt x="2542" y="1816"/>
                  <a:pt x="2542" y="1816"/>
                </a:cubicBezTo>
                <a:cubicBezTo>
                  <a:pt x="2540" y="1816"/>
                  <a:pt x="2539" y="1815"/>
                  <a:pt x="2538" y="1814"/>
                </a:cubicBezTo>
                <a:cubicBezTo>
                  <a:pt x="2537" y="1814"/>
                  <a:pt x="2537" y="1813"/>
                  <a:pt x="2536" y="1813"/>
                </a:cubicBezTo>
                <a:cubicBezTo>
                  <a:pt x="2536" y="1812"/>
                  <a:pt x="2535" y="1812"/>
                  <a:pt x="2535" y="1812"/>
                </a:cubicBezTo>
                <a:cubicBezTo>
                  <a:pt x="2535" y="1811"/>
                  <a:pt x="2534" y="1811"/>
                  <a:pt x="2535" y="1811"/>
                </a:cubicBezTo>
                <a:cubicBezTo>
                  <a:pt x="2535" y="1810"/>
                  <a:pt x="2535" y="1810"/>
                  <a:pt x="2535" y="1809"/>
                </a:cubicBezTo>
                <a:cubicBezTo>
                  <a:pt x="2534" y="1809"/>
                  <a:pt x="2534" y="1809"/>
                  <a:pt x="2534" y="1808"/>
                </a:cubicBezTo>
                <a:cubicBezTo>
                  <a:pt x="2534" y="1808"/>
                  <a:pt x="2534" y="1807"/>
                  <a:pt x="2533" y="1807"/>
                </a:cubicBezTo>
                <a:cubicBezTo>
                  <a:pt x="2533" y="1806"/>
                  <a:pt x="2533" y="1805"/>
                  <a:pt x="2532" y="1804"/>
                </a:cubicBezTo>
                <a:cubicBezTo>
                  <a:pt x="2532" y="1803"/>
                  <a:pt x="2532" y="1802"/>
                  <a:pt x="2533" y="1801"/>
                </a:cubicBezTo>
                <a:cubicBezTo>
                  <a:pt x="2533" y="1801"/>
                  <a:pt x="2535" y="1801"/>
                  <a:pt x="2534" y="1800"/>
                </a:cubicBezTo>
                <a:cubicBezTo>
                  <a:pt x="2534" y="1800"/>
                  <a:pt x="2533" y="1799"/>
                  <a:pt x="2533" y="1799"/>
                </a:cubicBezTo>
                <a:cubicBezTo>
                  <a:pt x="2531" y="1798"/>
                  <a:pt x="2532" y="1797"/>
                  <a:pt x="2531" y="1796"/>
                </a:cubicBezTo>
                <a:cubicBezTo>
                  <a:pt x="2531" y="1794"/>
                  <a:pt x="2530" y="1794"/>
                  <a:pt x="2530" y="1792"/>
                </a:cubicBezTo>
                <a:cubicBezTo>
                  <a:pt x="2530" y="1792"/>
                  <a:pt x="2530" y="1791"/>
                  <a:pt x="2529" y="1791"/>
                </a:cubicBezTo>
                <a:cubicBezTo>
                  <a:pt x="2529" y="1790"/>
                  <a:pt x="2528" y="1790"/>
                  <a:pt x="2528" y="1790"/>
                </a:cubicBezTo>
                <a:cubicBezTo>
                  <a:pt x="2528" y="1788"/>
                  <a:pt x="2527" y="1787"/>
                  <a:pt x="2529" y="1787"/>
                </a:cubicBezTo>
                <a:cubicBezTo>
                  <a:pt x="2530" y="1786"/>
                  <a:pt x="2529" y="1785"/>
                  <a:pt x="2530" y="1784"/>
                </a:cubicBezTo>
                <a:cubicBezTo>
                  <a:pt x="2530" y="1784"/>
                  <a:pt x="2530" y="1783"/>
                  <a:pt x="2531" y="1783"/>
                </a:cubicBezTo>
                <a:cubicBezTo>
                  <a:pt x="2531" y="1782"/>
                  <a:pt x="2532" y="1782"/>
                  <a:pt x="2532" y="1781"/>
                </a:cubicBezTo>
                <a:cubicBezTo>
                  <a:pt x="2532" y="1780"/>
                  <a:pt x="2533" y="1780"/>
                  <a:pt x="2532" y="1779"/>
                </a:cubicBezTo>
                <a:cubicBezTo>
                  <a:pt x="2532" y="1779"/>
                  <a:pt x="2532" y="1778"/>
                  <a:pt x="2531" y="1778"/>
                </a:cubicBezTo>
                <a:cubicBezTo>
                  <a:pt x="2530" y="1778"/>
                  <a:pt x="2531" y="1776"/>
                  <a:pt x="2532" y="1776"/>
                </a:cubicBezTo>
                <a:cubicBezTo>
                  <a:pt x="2532" y="1775"/>
                  <a:pt x="2533" y="1775"/>
                  <a:pt x="2533" y="1774"/>
                </a:cubicBezTo>
                <a:cubicBezTo>
                  <a:pt x="2534" y="1774"/>
                  <a:pt x="2535" y="1773"/>
                  <a:pt x="2536" y="1773"/>
                </a:cubicBezTo>
                <a:cubicBezTo>
                  <a:pt x="2537" y="1772"/>
                  <a:pt x="2539" y="1772"/>
                  <a:pt x="2540" y="1771"/>
                </a:cubicBezTo>
                <a:cubicBezTo>
                  <a:pt x="2541" y="1771"/>
                  <a:pt x="2541" y="1770"/>
                  <a:pt x="2541" y="1770"/>
                </a:cubicBezTo>
                <a:cubicBezTo>
                  <a:pt x="2541" y="1769"/>
                  <a:pt x="2542" y="1769"/>
                  <a:pt x="2542" y="1770"/>
                </a:cubicBezTo>
                <a:cubicBezTo>
                  <a:pt x="2542" y="1770"/>
                  <a:pt x="2542" y="1770"/>
                  <a:pt x="2542" y="1770"/>
                </a:cubicBezTo>
                <a:cubicBezTo>
                  <a:pt x="2541" y="1771"/>
                  <a:pt x="2541" y="1771"/>
                  <a:pt x="2541" y="1771"/>
                </a:cubicBezTo>
                <a:cubicBezTo>
                  <a:pt x="2541" y="1772"/>
                  <a:pt x="2539" y="1773"/>
                  <a:pt x="2539" y="1774"/>
                </a:cubicBezTo>
                <a:cubicBezTo>
                  <a:pt x="2539" y="1774"/>
                  <a:pt x="2540" y="1773"/>
                  <a:pt x="2540" y="1773"/>
                </a:cubicBezTo>
                <a:cubicBezTo>
                  <a:pt x="2541" y="1773"/>
                  <a:pt x="2541" y="1772"/>
                  <a:pt x="2541" y="1772"/>
                </a:cubicBezTo>
                <a:cubicBezTo>
                  <a:pt x="2542" y="1771"/>
                  <a:pt x="2543" y="1770"/>
                  <a:pt x="2544" y="1769"/>
                </a:cubicBezTo>
                <a:cubicBezTo>
                  <a:pt x="2544" y="1769"/>
                  <a:pt x="2544" y="1769"/>
                  <a:pt x="2544" y="1768"/>
                </a:cubicBezTo>
                <a:cubicBezTo>
                  <a:pt x="2544" y="1768"/>
                  <a:pt x="2544" y="1768"/>
                  <a:pt x="2543" y="1768"/>
                </a:cubicBezTo>
                <a:cubicBezTo>
                  <a:pt x="2543" y="1769"/>
                  <a:pt x="2543" y="1768"/>
                  <a:pt x="2543" y="1768"/>
                </a:cubicBezTo>
                <a:cubicBezTo>
                  <a:pt x="2544" y="1767"/>
                  <a:pt x="2544" y="1767"/>
                  <a:pt x="2544" y="1767"/>
                </a:cubicBezTo>
                <a:cubicBezTo>
                  <a:pt x="2544" y="1766"/>
                  <a:pt x="2544" y="1766"/>
                  <a:pt x="2543" y="1766"/>
                </a:cubicBezTo>
                <a:cubicBezTo>
                  <a:pt x="2543" y="1766"/>
                  <a:pt x="2543" y="1766"/>
                  <a:pt x="2543" y="1765"/>
                </a:cubicBezTo>
                <a:cubicBezTo>
                  <a:pt x="2544" y="1764"/>
                  <a:pt x="2546" y="1762"/>
                  <a:pt x="2546" y="1761"/>
                </a:cubicBezTo>
                <a:cubicBezTo>
                  <a:pt x="2548" y="1759"/>
                  <a:pt x="2548" y="1757"/>
                  <a:pt x="2549" y="1754"/>
                </a:cubicBezTo>
                <a:cubicBezTo>
                  <a:pt x="2549" y="1754"/>
                  <a:pt x="2550" y="1752"/>
                  <a:pt x="2550" y="1751"/>
                </a:cubicBezTo>
                <a:cubicBezTo>
                  <a:pt x="2550" y="1750"/>
                  <a:pt x="2548" y="1752"/>
                  <a:pt x="2548" y="1750"/>
                </a:cubicBezTo>
                <a:cubicBezTo>
                  <a:pt x="2548" y="1750"/>
                  <a:pt x="2548" y="1749"/>
                  <a:pt x="2548" y="1748"/>
                </a:cubicBezTo>
                <a:cubicBezTo>
                  <a:pt x="2547" y="1747"/>
                  <a:pt x="2545" y="1747"/>
                  <a:pt x="2545" y="1746"/>
                </a:cubicBezTo>
                <a:cubicBezTo>
                  <a:pt x="2545" y="1745"/>
                  <a:pt x="2545" y="1745"/>
                  <a:pt x="2544" y="1744"/>
                </a:cubicBezTo>
                <a:cubicBezTo>
                  <a:pt x="2544" y="1744"/>
                  <a:pt x="2543" y="1743"/>
                  <a:pt x="2543" y="1743"/>
                </a:cubicBezTo>
                <a:cubicBezTo>
                  <a:pt x="2543" y="1741"/>
                  <a:pt x="2543" y="1740"/>
                  <a:pt x="2543" y="1738"/>
                </a:cubicBezTo>
                <a:cubicBezTo>
                  <a:pt x="2544" y="1737"/>
                  <a:pt x="2544" y="1736"/>
                  <a:pt x="2544" y="1735"/>
                </a:cubicBezTo>
                <a:cubicBezTo>
                  <a:pt x="2544" y="1734"/>
                  <a:pt x="2544" y="1733"/>
                  <a:pt x="2544" y="1733"/>
                </a:cubicBezTo>
                <a:cubicBezTo>
                  <a:pt x="2544" y="1732"/>
                  <a:pt x="2545" y="1732"/>
                  <a:pt x="2545" y="1732"/>
                </a:cubicBezTo>
                <a:cubicBezTo>
                  <a:pt x="2546" y="1731"/>
                  <a:pt x="2546" y="1729"/>
                  <a:pt x="2546" y="1727"/>
                </a:cubicBezTo>
                <a:cubicBezTo>
                  <a:pt x="2546" y="1727"/>
                  <a:pt x="2545" y="1726"/>
                  <a:pt x="2545" y="1726"/>
                </a:cubicBezTo>
                <a:cubicBezTo>
                  <a:pt x="2544" y="1725"/>
                  <a:pt x="2545" y="1724"/>
                  <a:pt x="2545" y="1724"/>
                </a:cubicBezTo>
                <a:cubicBezTo>
                  <a:pt x="2545" y="1723"/>
                  <a:pt x="2543" y="1723"/>
                  <a:pt x="2543" y="1724"/>
                </a:cubicBezTo>
                <a:cubicBezTo>
                  <a:pt x="2542" y="1725"/>
                  <a:pt x="2542" y="1726"/>
                  <a:pt x="2542" y="1727"/>
                </a:cubicBezTo>
                <a:cubicBezTo>
                  <a:pt x="2541" y="1728"/>
                  <a:pt x="2540" y="1729"/>
                  <a:pt x="2539" y="1729"/>
                </a:cubicBezTo>
                <a:cubicBezTo>
                  <a:pt x="2537" y="1729"/>
                  <a:pt x="2536" y="1728"/>
                  <a:pt x="2534" y="1728"/>
                </a:cubicBezTo>
                <a:cubicBezTo>
                  <a:pt x="2534" y="1728"/>
                  <a:pt x="2533" y="1727"/>
                  <a:pt x="2532" y="1727"/>
                </a:cubicBezTo>
                <a:cubicBezTo>
                  <a:pt x="2532" y="1727"/>
                  <a:pt x="2531" y="1727"/>
                  <a:pt x="2531" y="1726"/>
                </a:cubicBezTo>
                <a:cubicBezTo>
                  <a:pt x="2530" y="1726"/>
                  <a:pt x="2529" y="1725"/>
                  <a:pt x="2527" y="1724"/>
                </a:cubicBezTo>
                <a:cubicBezTo>
                  <a:pt x="2527" y="1724"/>
                  <a:pt x="2526" y="1724"/>
                  <a:pt x="2526" y="1723"/>
                </a:cubicBezTo>
                <a:cubicBezTo>
                  <a:pt x="2525" y="1723"/>
                  <a:pt x="2525" y="1723"/>
                  <a:pt x="2524" y="1722"/>
                </a:cubicBezTo>
                <a:cubicBezTo>
                  <a:pt x="2523" y="1722"/>
                  <a:pt x="2522" y="1722"/>
                  <a:pt x="2521" y="1722"/>
                </a:cubicBezTo>
                <a:cubicBezTo>
                  <a:pt x="2521" y="1722"/>
                  <a:pt x="2520" y="1723"/>
                  <a:pt x="2519" y="1722"/>
                </a:cubicBezTo>
                <a:cubicBezTo>
                  <a:pt x="2519" y="1722"/>
                  <a:pt x="2520" y="1721"/>
                  <a:pt x="2519" y="1721"/>
                </a:cubicBezTo>
                <a:cubicBezTo>
                  <a:pt x="2517" y="1720"/>
                  <a:pt x="2517" y="1723"/>
                  <a:pt x="2517" y="1723"/>
                </a:cubicBezTo>
                <a:cubicBezTo>
                  <a:pt x="2515" y="1724"/>
                  <a:pt x="2515" y="1723"/>
                  <a:pt x="2514" y="1722"/>
                </a:cubicBezTo>
                <a:cubicBezTo>
                  <a:pt x="2513" y="1722"/>
                  <a:pt x="2512" y="1722"/>
                  <a:pt x="2512" y="1723"/>
                </a:cubicBezTo>
                <a:cubicBezTo>
                  <a:pt x="2511" y="1724"/>
                  <a:pt x="2512" y="1724"/>
                  <a:pt x="2512" y="1725"/>
                </a:cubicBezTo>
                <a:cubicBezTo>
                  <a:pt x="2513" y="1727"/>
                  <a:pt x="2512" y="1729"/>
                  <a:pt x="2511" y="1730"/>
                </a:cubicBezTo>
                <a:cubicBezTo>
                  <a:pt x="2511" y="1731"/>
                  <a:pt x="2510" y="1732"/>
                  <a:pt x="2510" y="1733"/>
                </a:cubicBezTo>
                <a:cubicBezTo>
                  <a:pt x="2510" y="1734"/>
                  <a:pt x="2510" y="1734"/>
                  <a:pt x="2510" y="1735"/>
                </a:cubicBezTo>
                <a:cubicBezTo>
                  <a:pt x="2510" y="1736"/>
                  <a:pt x="2510" y="1736"/>
                  <a:pt x="2510" y="1737"/>
                </a:cubicBezTo>
                <a:cubicBezTo>
                  <a:pt x="2510" y="1738"/>
                  <a:pt x="2509" y="1739"/>
                  <a:pt x="2509" y="1740"/>
                </a:cubicBezTo>
                <a:cubicBezTo>
                  <a:pt x="2508" y="1741"/>
                  <a:pt x="2507" y="1743"/>
                  <a:pt x="2509" y="1744"/>
                </a:cubicBezTo>
                <a:cubicBezTo>
                  <a:pt x="2509" y="1744"/>
                  <a:pt x="2509" y="1744"/>
                  <a:pt x="2510" y="1745"/>
                </a:cubicBezTo>
                <a:cubicBezTo>
                  <a:pt x="2510" y="1746"/>
                  <a:pt x="2510" y="1746"/>
                  <a:pt x="2510" y="1747"/>
                </a:cubicBezTo>
                <a:cubicBezTo>
                  <a:pt x="2510" y="1747"/>
                  <a:pt x="2509" y="1748"/>
                  <a:pt x="2509" y="1748"/>
                </a:cubicBezTo>
                <a:cubicBezTo>
                  <a:pt x="2509" y="1749"/>
                  <a:pt x="2509" y="1750"/>
                  <a:pt x="2509" y="1750"/>
                </a:cubicBezTo>
                <a:cubicBezTo>
                  <a:pt x="2509" y="1751"/>
                  <a:pt x="2510" y="1752"/>
                  <a:pt x="2510" y="1752"/>
                </a:cubicBezTo>
                <a:cubicBezTo>
                  <a:pt x="2510" y="1754"/>
                  <a:pt x="2510" y="1755"/>
                  <a:pt x="2509" y="1757"/>
                </a:cubicBezTo>
                <a:cubicBezTo>
                  <a:pt x="2509" y="1757"/>
                  <a:pt x="2508" y="1757"/>
                  <a:pt x="2508" y="1758"/>
                </a:cubicBezTo>
                <a:cubicBezTo>
                  <a:pt x="2507" y="1758"/>
                  <a:pt x="2508" y="1759"/>
                  <a:pt x="2508" y="1759"/>
                </a:cubicBezTo>
                <a:cubicBezTo>
                  <a:pt x="2508" y="1761"/>
                  <a:pt x="2506" y="1761"/>
                  <a:pt x="2506" y="1762"/>
                </a:cubicBezTo>
                <a:cubicBezTo>
                  <a:pt x="2506" y="1763"/>
                  <a:pt x="2507" y="1764"/>
                  <a:pt x="2507" y="1765"/>
                </a:cubicBezTo>
                <a:cubicBezTo>
                  <a:pt x="2507" y="1766"/>
                  <a:pt x="2507" y="1766"/>
                  <a:pt x="2507" y="1767"/>
                </a:cubicBezTo>
                <a:cubicBezTo>
                  <a:pt x="2508" y="1768"/>
                  <a:pt x="2508" y="1769"/>
                  <a:pt x="2508" y="1770"/>
                </a:cubicBezTo>
                <a:cubicBezTo>
                  <a:pt x="2508" y="1771"/>
                  <a:pt x="2508" y="1771"/>
                  <a:pt x="2508" y="1772"/>
                </a:cubicBezTo>
                <a:cubicBezTo>
                  <a:pt x="2508" y="1773"/>
                  <a:pt x="2506" y="1774"/>
                  <a:pt x="2504" y="1774"/>
                </a:cubicBezTo>
                <a:cubicBezTo>
                  <a:pt x="2504" y="1774"/>
                  <a:pt x="2504" y="1773"/>
                  <a:pt x="2503" y="1773"/>
                </a:cubicBezTo>
                <a:cubicBezTo>
                  <a:pt x="2503" y="1773"/>
                  <a:pt x="2502" y="1773"/>
                  <a:pt x="2503" y="1772"/>
                </a:cubicBezTo>
                <a:cubicBezTo>
                  <a:pt x="2503" y="1772"/>
                  <a:pt x="2503" y="1771"/>
                  <a:pt x="2503" y="1771"/>
                </a:cubicBezTo>
                <a:cubicBezTo>
                  <a:pt x="2502" y="1771"/>
                  <a:pt x="2502" y="1771"/>
                  <a:pt x="2501" y="1771"/>
                </a:cubicBezTo>
                <a:cubicBezTo>
                  <a:pt x="2501" y="1771"/>
                  <a:pt x="2501" y="1770"/>
                  <a:pt x="2500" y="1770"/>
                </a:cubicBezTo>
                <a:cubicBezTo>
                  <a:pt x="2500" y="1770"/>
                  <a:pt x="2499" y="1770"/>
                  <a:pt x="2499" y="1769"/>
                </a:cubicBezTo>
                <a:cubicBezTo>
                  <a:pt x="2499" y="1769"/>
                  <a:pt x="2500" y="1767"/>
                  <a:pt x="2499" y="1767"/>
                </a:cubicBezTo>
                <a:cubicBezTo>
                  <a:pt x="2497" y="1767"/>
                  <a:pt x="2496" y="1769"/>
                  <a:pt x="2497" y="1771"/>
                </a:cubicBezTo>
                <a:close/>
                <a:moveTo>
                  <a:pt x="2522" y="1805"/>
                </a:moveTo>
                <a:cubicBezTo>
                  <a:pt x="2522" y="1804"/>
                  <a:pt x="2523" y="1804"/>
                  <a:pt x="2523" y="1804"/>
                </a:cubicBezTo>
                <a:cubicBezTo>
                  <a:pt x="2524" y="1805"/>
                  <a:pt x="2524" y="1805"/>
                  <a:pt x="2524" y="1805"/>
                </a:cubicBezTo>
                <a:cubicBezTo>
                  <a:pt x="2524" y="1806"/>
                  <a:pt x="2524" y="1806"/>
                  <a:pt x="2525" y="1807"/>
                </a:cubicBezTo>
                <a:cubicBezTo>
                  <a:pt x="2525" y="1807"/>
                  <a:pt x="2524" y="1803"/>
                  <a:pt x="2526" y="1805"/>
                </a:cubicBezTo>
                <a:cubicBezTo>
                  <a:pt x="2526" y="1805"/>
                  <a:pt x="2527" y="1806"/>
                  <a:pt x="2527" y="1806"/>
                </a:cubicBezTo>
                <a:cubicBezTo>
                  <a:pt x="2527" y="1807"/>
                  <a:pt x="2526" y="1807"/>
                  <a:pt x="2526" y="1807"/>
                </a:cubicBezTo>
                <a:cubicBezTo>
                  <a:pt x="2526" y="1808"/>
                  <a:pt x="2526" y="1808"/>
                  <a:pt x="2526" y="1809"/>
                </a:cubicBezTo>
                <a:cubicBezTo>
                  <a:pt x="2526" y="1809"/>
                  <a:pt x="2527" y="1808"/>
                  <a:pt x="2528" y="1808"/>
                </a:cubicBezTo>
                <a:cubicBezTo>
                  <a:pt x="2528" y="1807"/>
                  <a:pt x="2528" y="1807"/>
                  <a:pt x="2529" y="1806"/>
                </a:cubicBezTo>
                <a:cubicBezTo>
                  <a:pt x="2530" y="1806"/>
                  <a:pt x="2530" y="1807"/>
                  <a:pt x="2529" y="1808"/>
                </a:cubicBezTo>
                <a:cubicBezTo>
                  <a:pt x="2529" y="1808"/>
                  <a:pt x="2528" y="1808"/>
                  <a:pt x="2528" y="1808"/>
                </a:cubicBezTo>
                <a:cubicBezTo>
                  <a:pt x="2527" y="1809"/>
                  <a:pt x="2527" y="1809"/>
                  <a:pt x="2527" y="1809"/>
                </a:cubicBezTo>
                <a:cubicBezTo>
                  <a:pt x="2527" y="1810"/>
                  <a:pt x="2526" y="1810"/>
                  <a:pt x="2526" y="1810"/>
                </a:cubicBezTo>
                <a:cubicBezTo>
                  <a:pt x="2525" y="1810"/>
                  <a:pt x="2524" y="1811"/>
                  <a:pt x="2524" y="1811"/>
                </a:cubicBezTo>
                <a:cubicBezTo>
                  <a:pt x="2524" y="1811"/>
                  <a:pt x="2524" y="1810"/>
                  <a:pt x="2524" y="1810"/>
                </a:cubicBezTo>
                <a:cubicBezTo>
                  <a:pt x="2524" y="1810"/>
                  <a:pt x="2524" y="1809"/>
                  <a:pt x="2523" y="1809"/>
                </a:cubicBezTo>
                <a:cubicBezTo>
                  <a:pt x="2523" y="1809"/>
                  <a:pt x="2523" y="1809"/>
                  <a:pt x="2523" y="1808"/>
                </a:cubicBezTo>
                <a:cubicBezTo>
                  <a:pt x="2522" y="1808"/>
                  <a:pt x="2522" y="1808"/>
                  <a:pt x="2522" y="1807"/>
                </a:cubicBezTo>
                <a:cubicBezTo>
                  <a:pt x="2521" y="1807"/>
                  <a:pt x="2521" y="1806"/>
                  <a:pt x="2522" y="1805"/>
                </a:cubicBezTo>
                <a:close/>
                <a:moveTo>
                  <a:pt x="2521" y="1813"/>
                </a:moveTo>
                <a:cubicBezTo>
                  <a:pt x="2522" y="1813"/>
                  <a:pt x="2521" y="1813"/>
                  <a:pt x="2522" y="1814"/>
                </a:cubicBezTo>
                <a:cubicBezTo>
                  <a:pt x="2522" y="1814"/>
                  <a:pt x="2522" y="1814"/>
                  <a:pt x="2522" y="1814"/>
                </a:cubicBezTo>
                <a:cubicBezTo>
                  <a:pt x="2522" y="1814"/>
                  <a:pt x="2522" y="1815"/>
                  <a:pt x="2522" y="1815"/>
                </a:cubicBezTo>
                <a:cubicBezTo>
                  <a:pt x="2522" y="1815"/>
                  <a:pt x="2521" y="1815"/>
                  <a:pt x="2521" y="1816"/>
                </a:cubicBezTo>
                <a:cubicBezTo>
                  <a:pt x="2521" y="1816"/>
                  <a:pt x="2521" y="1817"/>
                  <a:pt x="2520" y="1817"/>
                </a:cubicBezTo>
                <a:cubicBezTo>
                  <a:pt x="2520" y="1817"/>
                  <a:pt x="2519" y="1816"/>
                  <a:pt x="2519" y="1816"/>
                </a:cubicBezTo>
                <a:cubicBezTo>
                  <a:pt x="2519" y="1815"/>
                  <a:pt x="2520" y="1814"/>
                  <a:pt x="2519" y="1814"/>
                </a:cubicBezTo>
                <a:cubicBezTo>
                  <a:pt x="2518" y="1812"/>
                  <a:pt x="2520" y="1812"/>
                  <a:pt x="2521" y="1813"/>
                </a:cubicBezTo>
                <a:close/>
                <a:moveTo>
                  <a:pt x="2545" y="1800"/>
                </a:moveTo>
                <a:cubicBezTo>
                  <a:pt x="2546" y="1801"/>
                  <a:pt x="2548" y="1801"/>
                  <a:pt x="2548" y="1801"/>
                </a:cubicBezTo>
                <a:cubicBezTo>
                  <a:pt x="2548" y="1799"/>
                  <a:pt x="2546" y="1800"/>
                  <a:pt x="2545" y="1800"/>
                </a:cubicBezTo>
                <a:close/>
                <a:moveTo>
                  <a:pt x="2540" y="1812"/>
                </a:moveTo>
                <a:cubicBezTo>
                  <a:pt x="2540" y="1813"/>
                  <a:pt x="2542" y="1815"/>
                  <a:pt x="2543" y="1814"/>
                </a:cubicBezTo>
                <a:cubicBezTo>
                  <a:pt x="2544" y="1814"/>
                  <a:pt x="2542" y="1813"/>
                  <a:pt x="2542" y="1812"/>
                </a:cubicBezTo>
                <a:cubicBezTo>
                  <a:pt x="2541" y="1812"/>
                  <a:pt x="2541" y="1812"/>
                  <a:pt x="2541" y="1812"/>
                </a:cubicBezTo>
                <a:cubicBezTo>
                  <a:pt x="2540" y="1811"/>
                  <a:pt x="2539" y="1811"/>
                  <a:pt x="2539" y="1810"/>
                </a:cubicBezTo>
                <a:cubicBezTo>
                  <a:pt x="2538" y="1810"/>
                  <a:pt x="2538" y="1810"/>
                  <a:pt x="2538" y="1811"/>
                </a:cubicBezTo>
                <a:cubicBezTo>
                  <a:pt x="2539" y="1811"/>
                  <a:pt x="2539" y="1812"/>
                  <a:pt x="2540" y="1812"/>
                </a:cubicBezTo>
                <a:close/>
                <a:moveTo>
                  <a:pt x="2538" y="1802"/>
                </a:moveTo>
                <a:cubicBezTo>
                  <a:pt x="2539" y="1802"/>
                  <a:pt x="2539" y="1801"/>
                  <a:pt x="2539" y="1801"/>
                </a:cubicBezTo>
                <a:cubicBezTo>
                  <a:pt x="2540" y="1800"/>
                  <a:pt x="2540" y="1799"/>
                  <a:pt x="2539" y="1798"/>
                </a:cubicBezTo>
                <a:cubicBezTo>
                  <a:pt x="2539" y="1798"/>
                  <a:pt x="2539" y="1797"/>
                  <a:pt x="2539" y="1797"/>
                </a:cubicBezTo>
                <a:cubicBezTo>
                  <a:pt x="2539" y="1796"/>
                  <a:pt x="2540" y="1796"/>
                  <a:pt x="2540" y="1795"/>
                </a:cubicBezTo>
                <a:cubicBezTo>
                  <a:pt x="2539" y="1795"/>
                  <a:pt x="2540" y="1795"/>
                  <a:pt x="2540" y="1795"/>
                </a:cubicBezTo>
                <a:cubicBezTo>
                  <a:pt x="2541" y="1795"/>
                  <a:pt x="2540" y="1795"/>
                  <a:pt x="2540" y="1794"/>
                </a:cubicBezTo>
                <a:cubicBezTo>
                  <a:pt x="2539" y="1793"/>
                  <a:pt x="2538" y="1794"/>
                  <a:pt x="2537" y="1794"/>
                </a:cubicBezTo>
                <a:cubicBezTo>
                  <a:pt x="2536" y="1794"/>
                  <a:pt x="2536" y="1795"/>
                  <a:pt x="2536" y="1795"/>
                </a:cubicBezTo>
                <a:cubicBezTo>
                  <a:pt x="2536" y="1795"/>
                  <a:pt x="2536" y="1796"/>
                  <a:pt x="2536" y="1796"/>
                </a:cubicBezTo>
                <a:cubicBezTo>
                  <a:pt x="2537" y="1796"/>
                  <a:pt x="2537" y="1796"/>
                  <a:pt x="2537" y="1797"/>
                </a:cubicBezTo>
                <a:cubicBezTo>
                  <a:pt x="2537" y="1797"/>
                  <a:pt x="2537" y="1797"/>
                  <a:pt x="2537" y="1798"/>
                </a:cubicBezTo>
                <a:cubicBezTo>
                  <a:pt x="2538" y="1798"/>
                  <a:pt x="2538" y="1799"/>
                  <a:pt x="2538" y="1799"/>
                </a:cubicBezTo>
                <a:cubicBezTo>
                  <a:pt x="2538" y="1799"/>
                  <a:pt x="2538" y="1799"/>
                  <a:pt x="2539" y="1800"/>
                </a:cubicBezTo>
                <a:cubicBezTo>
                  <a:pt x="2539" y="1800"/>
                  <a:pt x="2538" y="1800"/>
                  <a:pt x="2538" y="1800"/>
                </a:cubicBezTo>
                <a:cubicBezTo>
                  <a:pt x="2537" y="1801"/>
                  <a:pt x="2538" y="1801"/>
                  <a:pt x="2538" y="1802"/>
                </a:cubicBezTo>
                <a:close/>
                <a:moveTo>
                  <a:pt x="2598" y="1841"/>
                </a:moveTo>
                <a:cubicBezTo>
                  <a:pt x="2598" y="1841"/>
                  <a:pt x="2597" y="1842"/>
                  <a:pt x="2597" y="1842"/>
                </a:cubicBezTo>
                <a:cubicBezTo>
                  <a:pt x="2597" y="1842"/>
                  <a:pt x="2598" y="1842"/>
                  <a:pt x="2598" y="1842"/>
                </a:cubicBezTo>
                <a:cubicBezTo>
                  <a:pt x="2599" y="1842"/>
                  <a:pt x="2599" y="1842"/>
                  <a:pt x="2598" y="1842"/>
                </a:cubicBezTo>
                <a:cubicBezTo>
                  <a:pt x="2598" y="1842"/>
                  <a:pt x="2599" y="1841"/>
                  <a:pt x="2598" y="1841"/>
                </a:cubicBezTo>
                <a:close/>
                <a:moveTo>
                  <a:pt x="2599" y="1886"/>
                </a:moveTo>
                <a:cubicBezTo>
                  <a:pt x="2600" y="1887"/>
                  <a:pt x="2600" y="1889"/>
                  <a:pt x="2600" y="1890"/>
                </a:cubicBezTo>
                <a:cubicBezTo>
                  <a:pt x="2601" y="1890"/>
                  <a:pt x="2601" y="1890"/>
                  <a:pt x="2601" y="1889"/>
                </a:cubicBezTo>
                <a:cubicBezTo>
                  <a:pt x="2601" y="1889"/>
                  <a:pt x="2601" y="1888"/>
                  <a:pt x="2601" y="1888"/>
                </a:cubicBezTo>
                <a:cubicBezTo>
                  <a:pt x="2602" y="1888"/>
                  <a:pt x="2603" y="1889"/>
                  <a:pt x="2603" y="1888"/>
                </a:cubicBezTo>
                <a:cubicBezTo>
                  <a:pt x="2604" y="1887"/>
                  <a:pt x="2603" y="1886"/>
                  <a:pt x="2603" y="1886"/>
                </a:cubicBezTo>
                <a:cubicBezTo>
                  <a:pt x="2602" y="1885"/>
                  <a:pt x="2602" y="1883"/>
                  <a:pt x="2602" y="1883"/>
                </a:cubicBezTo>
                <a:cubicBezTo>
                  <a:pt x="2602" y="1882"/>
                  <a:pt x="2601" y="1882"/>
                  <a:pt x="2601" y="1881"/>
                </a:cubicBezTo>
                <a:cubicBezTo>
                  <a:pt x="2601" y="1881"/>
                  <a:pt x="2601" y="1880"/>
                  <a:pt x="2600" y="1880"/>
                </a:cubicBezTo>
                <a:cubicBezTo>
                  <a:pt x="2600" y="1879"/>
                  <a:pt x="2599" y="1880"/>
                  <a:pt x="2598" y="1878"/>
                </a:cubicBezTo>
                <a:cubicBezTo>
                  <a:pt x="2598" y="1877"/>
                  <a:pt x="2598" y="1877"/>
                  <a:pt x="2599" y="1876"/>
                </a:cubicBezTo>
                <a:cubicBezTo>
                  <a:pt x="2599" y="1875"/>
                  <a:pt x="2599" y="1875"/>
                  <a:pt x="2599" y="1874"/>
                </a:cubicBezTo>
                <a:cubicBezTo>
                  <a:pt x="2599" y="1874"/>
                  <a:pt x="2599" y="1874"/>
                  <a:pt x="2599" y="1873"/>
                </a:cubicBezTo>
                <a:cubicBezTo>
                  <a:pt x="2599" y="1873"/>
                  <a:pt x="2599" y="1873"/>
                  <a:pt x="2599" y="1872"/>
                </a:cubicBezTo>
                <a:cubicBezTo>
                  <a:pt x="2599" y="1872"/>
                  <a:pt x="2599" y="1871"/>
                  <a:pt x="2599" y="1871"/>
                </a:cubicBezTo>
                <a:cubicBezTo>
                  <a:pt x="2599" y="1870"/>
                  <a:pt x="2599" y="1869"/>
                  <a:pt x="2598" y="1869"/>
                </a:cubicBezTo>
                <a:cubicBezTo>
                  <a:pt x="2598" y="1869"/>
                  <a:pt x="2598" y="1868"/>
                  <a:pt x="2597" y="1868"/>
                </a:cubicBezTo>
                <a:cubicBezTo>
                  <a:pt x="2597" y="1867"/>
                  <a:pt x="2597" y="1867"/>
                  <a:pt x="2597" y="1866"/>
                </a:cubicBezTo>
                <a:cubicBezTo>
                  <a:pt x="2597" y="1866"/>
                  <a:pt x="2597" y="1866"/>
                  <a:pt x="2597" y="1865"/>
                </a:cubicBezTo>
                <a:cubicBezTo>
                  <a:pt x="2596" y="1865"/>
                  <a:pt x="2596" y="1865"/>
                  <a:pt x="2596" y="1865"/>
                </a:cubicBezTo>
                <a:cubicBezTo>
                  <a:pt x="2595" y="1866"/>
                  <a:pt x="2595" y="1865"/>
                  <a:pt x="2594" y="1866"/>
                </a:cubicBezTo>
                <a:cubicBezTo>
                  <a:pt x="2593" y="1867"/>
                  <a:pt x="2593" y="1868"/>
                  <a:pt x="2591" y="1868"/>
                </a:cubicBezTo>
                <a:cubicBezTo>
                  <a:pt x="2590" y="1868"/>
                  <a:pt x="2589" y="1867"/>
                  <a:pt x="2589" y="1866"/>
                </a:cubicBezTo>
                <a:cubicBezTo>
                  <a:pt x="2589" y="1865"/>
                  <a:pt x="2588" y="1864"/>
                  <a:pt x="2588" y="1865"/>
                </a:cubicBezTo>
                <a:cubicBezTo>
                  <a:pt x="2588" y="1865"/>
                  <a:pt x="2588" y="1866"/>
                  <a:pt x="2588" y="1866"/>
                </a:cubicBezTo>
                <a:cubicBezTo>
                  <a:pt x="2587" y="1866"/>
                  <a:pt x="2587" y="1865"/>
                  <a:pt x="2586" y="1864"/>
                </a:cubicBezTo>
                <a:cubicBezTo>
                  <a:pt x="2586" y="1864"/>
                  <a:pt x="2586" y="1863"/>
                  <a:pt x="2585" y="1863"/>
                </a:cubicBezTo>
                <a:cubicBezTo>
                  <a:pt x="2585" y="1863"/>
                  <a:pt x="2585" y="1863"/>
                  <a:pt x="2585" y="1863"/>
                </a:cubicBezTo>
                <a:cubicBezTo>
                  <a:pt x="2584" y="1864"/>
                  <a:pt x="2585" y="1864"/>
                  <a:pt x="2585" y="1865"/>
                </a:cubicBezTo>
                <a:cubicBezTo>
                  <a:pt x="2585" y="1866"/>
                  <a:pt x="2585" y="1866"/>
                  <a:pt x="2586" y="1867"/>
                </a:cubicBezTo>
                <a:cubicBezTo>
                  <a:pt x="2586" y="1867"/>
                  <a:pt x="2586" y="1868"/>
                  <a:pt x="2586" y="1868"/>
                </a:cubicBezTo>
                <a:cubicBezTo>
                  <a:pt x="2586" y="1869"/>
                  <a:pt x="2586" y="1869"/>
                  <a:pt x="2586" y="1870"/>
                </a:cubicBezTo>
                <a:cubicBezTo>
                  <a:pt x="2586" y="1871"/>
                  <a:pt x="2587" y="1871"/>
                  <a:pt x="2586" y="1872"/>
                </a:cubicBezTo>
                <a:cubicBezTo>
                  <a:pt x="2586" y="1873"/>
                  <a:pt x="2587" y="1873"/>
                  <a:pt x="2587" y="1874"/>
                </a:cubicBezTo>
                <a:cubicBezTo>
                  <a:pt x="2587" y="1874"/>
                  <a:pt x="2587" y="1875"/>
                  <a:pt x="2587" y="1875"/>
                </a:cubicBezTo>
                <a:cubicBezTo>
                  <a:pt x="2587" y="1876"/>
                  <a:pt x="2588" y="1876"/>
                  <a:pt x="2588" y="1876"/>
                </a:cubicBezTo>
                <a:cubicBezTo>
                  <a:pt x="2589" y="1877"/>
                  <a:pt x="2589" y="1875"/>
                  <a:pt x="2589" y="1875"/>
                </a:cubicBezTo>
                <a:cubicBezTo>
                  <a:pt x="2590" y="1873"/>
                  <a:pt x="2591" y="1874"/>
                  <a:pt x="2592" y="1875"/>
                </a:cubicBezTo>
                <a:cubicBezTo>
                  <a:pt x="2593" y="1876"/>
                  <a:pt x="2594" y="1877"/>
                  <a:pt x="2594" y="1878"/>
                </a:cubicBezTo>
                <a:cubicBezTo>
                  <a:pt x="2595" y="1880"/>
                  <a:pt x="2594" y="1881"/>
                  <a:pt x="2594" y="1882"/>
                </a:cubicBezTo>
                <a:cubicBezTo>
                  <a:pt x="2594" y="1883"/>
                  <a:pt x="2593" y="1884"/>
                  <a:pt x="2593" y="1886"/>
                </a:cubicBezTo>
                <a:cubicBezTo>
                  <a:pt x="2593" y="1887"/>
                  <a:pt x="2594" y="1887"/>
                  <a:pt x="2594" y="1888"/>
                </a:cubicBezTo>
                <a:cubicBezTo>
                  <a:pt x="2594" y="1889"/>
                  <a:pt x="2594" y="1889"/>
                  <a:pt x="2594" y="1890"/>
                </a:cubicBezTo>
                <a:cubicBezTo>
                  <a:pt x="2594" y="1891"/>
                  <a:pt x="2595" y="1891"/>
                  <a:pt x="2595" y="1891"/>
                </a:cubicBezTo>
                <a:cubicBezTo>
                  <a:pt x="2596" y="1891"/>
                  <a:pt x="2596" y="1891"/>
                  <a:pt x="2596" y="1891"/>
                </a:cubicBezTo>
                <a:cubicBezTo>
                  <a:pt x="2597" y="1892"/>
                  <a:pt x="2597" y="1892"/>
                  <a:pt x="2598" y="1892"/>
                </a:cubicBezTo>
                <a:cubicBezTo>
                  <a:pt x="2598" y="1893"/>
                  <a:pt x="2598" y="1893"/>
                  <a:pt x="2599" y="1893"/>
                </a:cubicBezTo>
                <a:cubicBezTo>
                  <a:pt x="2599" y="1893"/>
                  <a:pt x="2599" y="1892"/>
                  <a:pt x="2599" y="1891"/>
                </a:cubicBezTo>
                <a:cubicBezTo>
                  <a:pt x="2599" y="1891"/>
                  <a:pt x="2598" y="1890"/>
                  <a:pt x="2598" y="1890"/>
                </a:cubicBezTo>
                <a:cubicBezTo>
                  <a:pt x="2598" y="1889"/>
                  <a:pt x="2598" y="1888"/>
                  <a:pt x="2598" y="1887"/>
                </a:cubicBezTo>
                <a:cubicBezTo>
                  <a:pt x="2598" y="1887"/>
                  <a:pt x="2598" y="1886"/>
                  <a:pt x="2598" y="1886"/>
                </a:cubicBezTo>
                <a:cubicBezTo>
                  <a:pt x="2599" y="1886"/>
                  <a:pt x="2599" y="1886"/>
                  <a:pt x="2599" y="1886"/>
                </a:cubicBezTo>
                <a:close/>
                <a:moveTo>
                  <a:pt x="2593" y="1909"/>
                </a:moveTo>
                <a:cubicBezTo>
                  <a:pt x="2592" y="1909"/>
                  <a:pt x="2591" y="1910"/>
                  <a:pt x="2592" y="1911"/>
                </a:cubicBezTo>
                <a:cubicBezTo>
                  <a:pt x="2592" y="1911"/>
                  <a:pt x="2593" y="1911"/>
                  <a:pt x="2593" y="1912"/>
                </a:cubicBezTo>
                <a:cubicBezTo>
                  <a:pt x="2594" y="1912"/>
                  <a:pt x="2594" y="1912"/>
                  <a:pt x="2594" y="1912"/>
                </a:cubicBezTo>
                <a:cubicBezTo>
                  <a:pt x="2595" y="1912"/>
                  <a:pt x="2595" y="1910"/>
                  <a:pt x="2595" y="1910"/>
                </a:cubicBezTo>
                <a:cubicBezTo>
                  <a:pt x="2594" y="1909"/>
                  <a:pt x="2594" y="1910"/>
                  <a:pt x="2594" y="1909"/>
                </a:cubicBezTo>
                <a:cubicBezTo>
                  <a:pt x="2593" y="1909"/>
                  <a:pt x="2593" y="1909"/>
                  <a:pt x="2593" y="1909"/>
                </a:cubicBezTo>
                <a:close/>
                <a:moveTo>
                  <a:pt x="2572" y="1909"/>
                </a:moveTo>
                <a:cubicBezTo>
                  <a:pt x="2572" y="1909"/>
                  <a:pt x="2572" y="1908"/>
                  <a:pt x="2571" y="1908"/>
                </a:cubicBezTo>
                <a:cubicBezTo>
                  <a:pt x="2570" y="1908"/>
                  <a:pt x="2570" y="1910"/>
                  <a:pt x="2570" y="1910"/>
                </a:cubicBezTo>
                <a:cubicBezTo>
                  <a:pt x="2570" y="1910"/>
                  <a:pt x="2568" y="1910"/>
                  <a:pt x="2568" y="1911"/>
                </a:cubicBezTo>
                <a:cubicBezTo>
                  <a:pt x="2569" y="1912"/>
                  <a:pt x="2570" y="1911"/>
                  <a:pt x="2570" y="1912"/>
                </a:cubicBezTo>
                <a:cubicBezTo>
                  <a:pt x="2571" y="1912"/>
                  <a:pt x="2571" y="1912"/>
                  <a:pt x="2572" y="1912"/>
                </a:cubicBezTo>
                <a:cubicBezTo>
                  <a:pt x="2573" y="1912"/>
                  <a:pt x="2574" y="1911"/>
                  <a:pt x="2573" y="1911"/>
                </a:cubicBezTo>
                <a:cubicBezTo>
                  <a:pt x="2573" y="1911"/>
                  <a:pt x="2572" y="1910"/>
                  <a:pt x="2573" y="1910"/>
                </a:cubicBezTo>
                <a:cubicBezTo>
                  <a:pt x="2573" y="1910"/>
                  <a:pt x="2573" y="1909"/>
                  <a:pt x="2572" y="1909"/>
                </a:cubicBezTo>
                <a:close/>
                <a:moveTo>
                  <a:pt x="2614" y="1879"/>
                </a:moveTo>
                <a:cubicBezTo>
                  <a:pt x="2614" y="1878"/>
                  <a:pt x="2613" y="1879"/>
                  <a:pt x="2612" y="1878"/>
                </a:cubicBezTo>
                <a:cubicBezTo>
                  <a:pt x="2612" y="1878"/>
                  <a:pt x="2612" y="1878"/>
                  <a:pt x="2612" y="1877"/>
                </a:cubicBezTo>
                <a:cubicBezTo>
                  <a:pt x="2612" y="1877"/>
                  <a:pt x="2612" y="1877"/>
                  <a:pt x="2611" y="1877"/>
                </a:cubicBezTo>
                <a:cubicBezTo>
                  <a:pt x="2611" y="1878"/>
                  <a:pt x="2612" y="1879"/>
                  <a:pt x="2612" y="1879"/>
                </a:cubicBezTo>
                <a:cubicBezTo>
                  <a:pt x="2613" y="1879"/>
                  <a:pt x="2615" y="1880"/>
                  <a:pt x="2614" y="1879"/>
                </a:cubicBezTo>
                <a:close/>
                <a:moveTo>
                  <a:pt x="2588" y="1843"/>
                </a:moveTo>
                <a:cubicBezTo>
                  <a:pt x="2587" y="1843"/>
                  <a:pt x="2587" y="1844"/>
                  <a:pt x="2587" y="1843"/>
                </a:cubicBezTo>
                <a:cubicBezTo>
                  <a:pt x="2587" y="1843"/>
                  <a:pt x="2587" y="1843"/>
                  <a:pt x="2587" y="1843"/>
                </a:cubicBezTo>
                <a:cubicBezTo>
                  <a:pt x="2586" y="1843"/>
                  <a:pt x="2586" y="1843"/>
                  <a:pt x="2585" y="1843"/>
                </a:cubicBezTo>
                <a:cubicBezTo>
                  <a:pt x="2585" y="1843"/>
                  <a:pt x="2585" y="1843"/>
                  <a:pt x="2584" y="1843"/>
                </a:cubicBezTo>
                <a:cubicBezTo>
                  <a:pt x="2584" y="1842"/>
                  <a:pt x="2584" y="1842"/>
                  <a:pt x="2584" y="1843"/>
                </a:cubicBezTo>
                <a:cubicBezTo>
                  <a:pt x="2584" y="1844"/>
                  <a:pt x="2584" y="1845"/>
                  <a:pt x="2585" y="1845"/>
                </a:cubicBezTo>
                <a:cubicBezTo>
                  <a:pt x="2585" y="1847"/>
                  <a:pt x="2584" y="1848"/>
                  <a:pt x="2585" y="1849"/>
                </a:cubicBezTo>
                <a:cubicBezTo>
                  <a:pt x="2586" y="1849"/>
                  <a:pt x="2586" y="1850"/>
                  <a:pt x="2586" y="1850"/>
                </a:cubicBezTo>
                <a:cubicBezTo>
                  <a:pt x="2587" y="1851"/>
                  <a:pt x="2587" y="1851"/>
                  <a:pt x="2588" y="1851"/>
                </a:cubicBezTo>
                <a:cubicBezTo>
                  <a:pt x="2588" y="1852"/>
                  <a:pt x="2588" y="1852"/>
                  <a:pt x="2589" y="1852"/>
                </a:cubicBezTo>
                <a:cubicBezTo>
                  <a:pt x="2589" y="1853"/>
                  <a:pt x="2590" y="1853"/>
                  <a:pt x="2590" y="1853"/>
                </a:cubicBezTo>
                <a:cubicBezTo>
                  <a:pt x="2592" y="1853"/>
                  <a:pt x="2592" y="1854"/>
                  <a:pt x="2593" y="1855"/>
                </a:cubicBezTo>
                <a:cubicBezTo>
                  <a:pt x="2593" y="1856"/>
                  <a:pt x="2595" y="1857"/>
                  <a:pt x="2595" y="1857"/>
                </a:cubicBezTo>
                <a:cubicBezTo>
                  <a:pt x="2595" y="1858"/>
                  <a:pt x="2596" y="1858"/>
                  <a:pt x="2596" y="1859"/>
                </a:cubicBezTo>
                <a:cubicBezTo>
                  <a:pt x="2596" y="1859"/>
                  <a:pt x="2597" y="1859"/>
                  <a:pt x="2597" y="1858"/>
                </a:cubicBezTo>
                <a:cubicBezTo>
                  <a:pt x="2598" y="1858"/>
                  <a:pt x="2599" y="1858"/>
                  <a:pt x="2599" y="1859"/>
                </a:cubicBezTo>
                <a:cubicBezTo>
                  <a:pt x="2599" y="1860"/>
                  <a:pt x="2598" y="1860"/>
                  <a:pt x="2598" y="1860"/>
                </a:cubicBezTo>
                <a:cubicBezTo>
                  <a:pt x="2598" y="1861"/>
                  <a:pt x="2598" y="1861"/>
                  <a:pt x="2598" y="1861"/>
                </a:cubicBezTo>
                <a:cubicBezTo>
                  <a:pt x="2598" y="1862"/>
                  <a:pt x="2598" y="1862"/>
                  <a:pt x="2598" y="1862"/>
                </a:cubicBezTo>
                <a:cubicBezTo>
                  <a:pt x="2597" y="1862"/>
                  <a:pt x="2597" y="1862"/>
                  <a:pt x="2597" y="1862"/>
                </a:cubicBezTo>
                <a:cubicBezTo>
                  <a:pt x="2597" y="1863"/>
                  <a:pt x="2596" y="1862"/>
                  <a:pt x="2596" y="1862"/>
                </a:cubicBezTo>
                <a:cubicBezTo>
                  <a:pt x="2596" y="1863"/>
                  <a:pt x="2596" y="1863"/>
                  <a:pt x="2596" y="1863"/>
                </a:cubicBezTo>
                <a:cubicBezTo>
                  <a:pt x="2595" y="1863"/>
                  <a:pt x="2595" y="1863"/>
                  <a:pt x="2595" y="1864"/>
                </a:cubicBezTo>
                <a:cubicBezTo>
                  <a:pt x="2595" y="1864"/>
                  <a:pt x="2596" y="1865"/>
                  <a:pt x="2596" y="1864"/>
                </a:cubicBezTo>
                <a:cubicBezTo>
                  <a:pt x="2596" y="1864"/>
                  <a:pt x="2596" y="1864"/>
                  <a:pt x="2597" y="1864"/>
                </a:cubicBezTo>
                <a:cubicBezTo>
                  <a:pt x="2597" y="1865"/>
                  <a:pt x="2598" y="1865"/>
                  <a:pt x="2598" y="1865"/>
                </a:cubicBezTo>
                <a:cubicBezTo>
                  <a:pt x="2598" y="1866"/>
                  <a:pt x="2598" y="1866"/>
                  <a:pt x="2598" y="1867"/>
                </a:cubicBezTo>
                <a:cubicBezTo>
                  <a:pt x="2598" y="1867"/>
                  <a:pt x="2598" y="1868"/>
                  <a:pt x="2598" y="1868"/>
                </a:cubicBezTo>
                <a:cubicBezTo>
                  <a:pt x="2598" y="1868"/>
                  <a:pt x="2599" y="1868"/>
                  <a:pt x="2599" y="1868"/>
                </a:cubicBezTo>
                <a:cubicBezTo>
                  <a:pt x="2601" y="1868"/>
                  <a:pt x="2602" y="1869"/>
                  <a:pt x="2602" y="1870"/>
                </a:cubicBezTo>
                <a:cubicBezTo>
                  <a:pt x="2602" y="1871"/>
                  <a:pt x="2602" y="1873"/>
                  <a:pt x="2603" y="1872"/>
                </a:cubicBezTo>
                <a:cubicBezTo>
                  <a:pt x="2604" y="1871"/>
                  <a:pt x="2604" y="1871"/>
                  <a:pt x="2605" y="1871"/>
                </a:cubicBezTo>
                <a:cubicBezTo>
                  <a:pt x="2605" y="1871"/>
                  <a:pt x="2606" y="1871"/>
                  <a:pt x="2606" y="1872"/>
                </a:cubicBezTo>
                <a:cubicBezTo>
                  <a:pt x="2607" y="1872"/>
                  <a:pt x="2607" y="1872"/>
                  <a:pt x="2607" y="1871"/>
                </a:cubicBezTo>
                <a:cubicBezTo>
                  <a:pt x="2608" y="1871"/>
                  <a:pt x="2608" y="1872"/>
                  <a:pt x="2608" y="1872"/>
                </a:cubicBezTo>
                <a:cubicBezTo>
                  <a:pt x="2608" y="1872"/>
                  <a:pt x="2608" y="1871"/>
                  <a:pt x="2609" y="1871"/>
                </a:cubicBezTo>
                <a:cubicBezTo>
                  <a:pt x="2609" y="1871"/>
                  <a:pt x="2609" y="1871"/>
                  <a:pt x="2609" y="1871"/>
                </a:cubicBezTo>
                <a:cubicBezTo>
                  <a:pt x="2610" y="1872"/>
                  <a:pt x="2610" y="1871"/>
                  <a:pt x="2611" y="1871"/>
                </a:cubicBezTo>
                <a:cubicBezTo>
                  <a:pt x="2611" y="1871"/>
                  <a:pt x="2611" y="1871"/>
                  <a:pt x="2611" y="1871"/>
                </a:cubicBezTo>
                <a:cubicBezTo>
                  <a:pt x="2611" y="1872"/>
                  <a:pt x="2611" y="1872"/>
                  <a:pt x="2611" y="1872"/>
                </a:cubicBezTo>
                <a:cubicBezTo>
                  <a:pt x="2611" y="1873"/>
                  <a:pt x="2612" y="1873"/>
                  <a:pt x="2612" y="1873"/>
                </a:cubicBezTo>
                <a:cubicBezTo>
                  <a:pt x="2612" y="1873"/>
                  <a:pt x="2613" y="1873"/>
                  <a:pt x="2614" y="1874"/>
                </a:cubicBezTo>
                <a:cubicBezTo>
                  <a:pt x="2614" y="1874"/>
                  <a:pt x="2614" y="1874"/>
                  <a:pt x="2615" y="1875"/>
                </a:cubicBezTo>
                <a:cubicBezTo>
                  <a:pt x="2615" y="1874"/>
                  <a:pt x="2614" y="1873"/>
                  <a:pt x="2613" y="1873"/>
                </a:cubicBezTo>
                <a:cubicBezTo>
                  <a:pt x="2612" y="1872"/>
                  <a:pt x="2612" y="1871"/>
                  <a:pt x="2611" y="1870"/>
                </a:cubicBezTo>
                <a:cubicBezTo>
                  <a:pt x="2611" y="1869"/>
                  <a:pt x="2611" y="1869"/>
                  <a:pt x="2610" y="1870"/>
                </a:cubicBezTo>
                <a:cubicBezTo>
                  <a:pt x="2609" y="1870"/>
                  <a:pt x="2608" y="1870"/>
                  <a:pt x="2609" y="1869"/>
                </a:cubicBezTo>
                <a:cubicBezTo>
                  <a:pt x="2609" y="1868"/>
                  <a:pt x="2611" y="1867"/>
                  <a:pt x="2610" y="1866"/>
                </a:cubicBezTo>
                <a:cubicBezTo>
                  <a:pt x="2610" y="1866"/>
                  <a:pt x="2610" y="1866"/>
                  <a:pt x="2609" y="1866"/>
                </a:cubicBezTo>
                <a:cubicBezTo>
                  <a:pt x="2609" y="1865"/>
                  <a:pt x="2609" y="1865"/>
                  <a:pt x="2609" y="1865"/>
                </a:cubicBezTo>
                <a:cubicBezTo>
                  <a:pt x="2608" y="1865"/>
                  <a:pt x="2607" y="1863"/>
                  <a:pt x="2607" y="1862"/>
                </a:cubicBezTo>
                <a:cubicBezTo>
                  <a:pt x="2607" y="1861"/>
                  <a:pt x="2607" y="1861"/>
                  <a:pt x="2607" y="1860"/>
                </a:cubicBezTo>
                <a:cubicBezTo>
                  <a:pt x="2607" y="1859"/>
                  <a:pt x="2607" y="1859"/>
                  <a:pt x="2607" y="1858"/>
                </a:cubicBezTo>
                <a:cubicBezTo>
                  <a:pt x="2607" y="1856"/>
                  <a:pt x="2606" y="1855"/>
                  <a:pt x="2607" y="1854"/>
                </a:cubicBezTo>
                <a:cubicBezTo>
                  <a:pt x="2607" y="1853"/>
                  <a:pt x="2608" y="1853"/>
                  <a:pt x="2608" y="1853"/>
                </a:cubicBezTo>
                <a:cubicBezTo>
                  <a:pt x="2608" y="1853"/>
                  <a:pt x="2608" y="1852"/>
                  <a:pt x="2608" y="1852"/>
                </a:cubicBezTo>
                <a:cubicBezTo>
                  <a:pt x="2607" y="1852"/>
                  <a:pt x="2607" y="1852"/>
                  <a:pt x="2607" y="1851"/>
                </a:cubicBezTo>
                <a:cubicBezTo>
                  <a:pt x="2607" y="1851"/>
                  <a:pt x="2607" y="1851"/>
                  <a:pt x="2608" y="1850"/>
                </a:cubicBezTo>
                <a:cubicBezTo>
                  <a:pt x="2609" y="1851"/>
                  <a:pt x="2607" y="1849"/>
                  <a:pt x="2607" y="1849"/>
                </a:cubicBezTo>
                <a:cubicBezTo>
                  <a:pt x="2607" y="1848"/>
                  <a:pt x="2605" y="1848"/>
                  <a:pt x="2605" y="1848"/>
                </a:cubicBezTo>
                <a:cubicBezTo>
                  <a:pt x="2605" y="1848"/>
                  <a:pt x="2604" y="1849"/>
                  <a:pt x="2605" y="1848"/>
                </a:cubicBezTo>
                <a:cubicBezTo>
                  <a:pt x="2605" y="1847"/>
                  <a:pt x="2604" y="1848"/>
                  <a:pt x="2604" y="1848"/>
                </a:cubicBezTo>
                <a:cubicBezTo>
                  <a:pt x="2603" y="1847"/>
                  <a:pt x="2604" y="1846"/>
                  <a:pt x="2604" y="1846"/>
                </a:cubicBezTo>
                <a:cubicBezTo>
                  <a:pt x="2604" y="1846"/>
                  <a:pt x="2605" y="1846"/>
                  <a:pt x="2604" y="1845"/>
                </a:cubicBezTo>
                <a:cubicBezTo>
                  <a:pt x="2603" y="1845"/>
                  <a:pt x="2603" y="1844"/>
                  <a:pt x="2602" y="1843"/>
                </a:cubicBezTo>
                <a:cubicBezTo>
                  <a:pt x="2602" y="1843"/>
                  <a:pt x="2601" y="1842"/>
                  <a:pt x="2600" y="1842"/>
                </a:cubicBezTo>
                <a:cubicBezTo>
                  <a:pt x="2599" y="1842"/>
                  <a:pt x="2598" y="1843"/>
                  <a:pt x="2598" y="1843"/>
                </a:cubicBezTo>
                <a:cubicBezTo>
                  <a:pt x="2598" y="1843"/>
                  <a:pt x="2598" y="1842"/>
                  <a:pt x="2597" y="1842"/>
                </a:cubicBezTo>
                <a:cubicBezTo>
                  <a:pt x="2597" y="1842"/>
                  <a:pt x="2596" y="1842"/>
                  <a:pt x="2595" y="1843"/>
                </a:cubicBezTo>
                <a:cubicBezTo>
                  <a:pt x="2595" y="1843"/>
                  <a:pt x="2595" y="1843"/>
                  <a:pt x="2595" y="1844"/>
                </a:cubicBezTo>
                <a:cubicBezTo>
                  <a:pt x="2594" y="1844"/>
                  <a:pt x="2593" y="1844"/>
                  <a:pt x="2592" y="1844"/>
                </a:cubicBezTo>
                <a:cubicBezTo>
                  <a:pt x="2591" y="1844"/>
                  <a:pt x="2589" y="1843"/>
                  <a:pt x="2588" y="1843"/>
                </a:cubicBezTo>
                <a:close/>
                <a:moveTo>
                  <a:pt x="2591" y="1306"/>
                </a:moveTo>
                <a:cubicBezTo>
                  <a:pt x="2591" y="1306"/>
                  <a:pt x="2591" y="1307"/>
                  <a:pt x="2591" y="1307"/>
                </a:cubicBezTo>
                <a:cubicBezTo>
                  <a:pt x="2593" y="1306"/>
                  <a:pt x="2590" y="1305"/>
                  <a:pt x="2591" y="1306"/>
                </a:cubicBezTo>
                <a:close/>
                <a:moveTo>
                  <a:pt x="2610" y="1896"/>
                </a:moveTo>
                <a:cubicBezTo>
                  <a:pt x="2610" y="1896"/>
                  <a:pt x="2610" y="1897"/>
                  <a:pt x="2611" y="1897"/>
                </a:cubicBezTo>
                <a:cubicBezTo>
                  <a:pt x="2611" y="1897"/>
                  <a:pt x="2612" y="1897"/>
                  <a:pt x="2612" y="1896"/>
                </a:cubicBezTo>
                <a:cubicBezTo>
                  <a:pt x="2613" y="1896"/>
                  <a:pt x="2612" y="1895"/>
                  <a:pt x="2612" y="1895"/>
                </a:cubicBezTo>
                <a:cubicBezTo>
                  <a:pt x="2611" y="1894"/>
                  <a:pt x="2612" y="1893"/>
                  <a:pt x="2612" y="1892"/>
                </a:cubicBezTo>
                <a:cubicBezTo>
                  <a:pt x="2612" y="1892"/>
                  <a:pt x="2611" y="1891"/>
                  <a:pt x="2611" y="1890"/>
                </a:cubicBezTo>
                <a:cubicBezTo>
                  <a:pt x="2611" y="1890"/>
                  <a:pt x="2612" y="1889"/>
                  <a:pt x="2611" y="1889"/>
                </a:cubicBezTo>
                <a:cubicBezTo>
                  <a:pt x="2611" y="1889"/>
                  <a:pt x="2611" y="1889"/>
                  <a:pt x="2611" y="1888"/>
                </a:cubicBezTo>
                <a:cubicBezTo>
                  <a:pt x="2611" y="1888"/>
                  <a:pt x="2611" y="1888"/>
                  <a:pt x="2611" y="1887"/>
                </a:cubicBezTo>
                <a:cubicBezTo>
                  <a:pt x="2611" y="1886"/>
                  <a:pt x="2612" y="1885"/>
                  <a:pt x="2611" y="1884"/>
                </a:cubicBezTo>
                <a:cubicBezTo>
                  <a:pt x="2611" y="1884"/>
                  <a:pt x="2611" y="1885"/>
                  <a:pt x="2611" y="1885"/>
                </a:cubicBezTo>
                <a:cubicBezTo>
                  <a:pt x="2610" y="1885"/>
                  <a:pt x="2610" y="1887"/>
                  <a:pt x="2609" y="1886"/>
                </a:cubicBezTo>
                <a:cubicBezTo>
                  <a:pt x="2609" y="1886"/>
                  <a:pt x="2610" y="1887"/>
                  <a:pt x="2609" y="1887"/>
                </a:cubicBezTo>
                <a:cubicBezTo>
                  <a:pt x="2608" y="1887"/>
                  <a:pt x="2609" y="1888"/>
                  <a:pt x="2609" y="1888"/>
                </a:cubicBezTo>
                <a:cubicBezTo>
                  <a:pt x="2609" y="1888"/>
                  <a:pt x="2609" y="1888"/>
                  <a:pt x="2609" y="1889"/>
                </a:cubicBezTo>
                <a:cubicBezTo>
                  <a:pt x="2609" y="1889"/>
                  <a:pt x="2609" y="1890"/>
                  <a:pt x="2609" y="1890"/>
                </a:cubicBezTo>
                <a:cubicBezTo>
                  <a:pt x="2609" y="1890"/>
                  <a:pt x="2608" y="1891"/>
                  <a:pt x="2608" y="1891"/>
                </a:cubicBezTo>
                <a:cubicBezTo>
                  <a:pt x="2608" y="1892"/>
                  <a:pt x="2609" y="1892"/>
                  <a:pt x="2609" y="1892"/>
                </a:cubicBezTo>
                <a:cubicBezTo>
                  <a:pt x="2610" y="1892"/>
                  <a:pt x="2610" y="1893"/>
                  <a:pt x="2610" y="1893"/>
                </a:cubicBezTo>
                <a:cubicBezTo>
                  <a:pt x="2610" y="1894"/>
                  <a:pt x="2611" y="1894"/>
                  <a:pt x="2611" y="1895"/>
                </a:cubicBezTo>
                <a:cubicBezTo>
                  <a:pt x="2611" y="1895"/>
                  <a:pt x="2611" y="1896"/>
                  <a:pt x="2610" y="1896"/>
                </a:cubicBezTo>
                <a:close/>
                <a:moveTo>
                  <a:pt x="2599" y="1840"/>
                </a:moveTo>
                <a:cubicBezTo>
                  <a:pt x="2598" y="1840"/>
                  <a:pt x="2599" y="1841"/>
                  <a:pt x="2599" y="1842"/>
                </a:cubicBezTo>
                <a:cubicBezTo>
                  <a:pt x="2599" y="1842"/>
                  <a:pt x="2600" y="1842"/>
                  <a:pt x="2600" y="1841"/>
                </a:cubicBezTo>
                <a:cubicBezTo>
                  <a:pt x="2599" y="1841"/>
                  <a:pt x="2599" y="1841"/>
                  <a:pt x="2599" y="1841"/>
                </a:cubicBezTo>
                <a:cubicBezTo>
                  <a:pt x="2599" y="1841"/>
                  <a:pt x="2599" y="1841"/>
                  <a:pt x="2599" y="1840"/>
                </a:cubicBezTo>
                <a:cubicBezTo>
                  <a:pt x="2600" y="1840"/>
                  <a:pt x="2599" y="1840"/>
                  <a:pt x="2599" y="1840"/>
                </a:cubicBezTo>
                <a:close/>
                <a:moveTo>
                  <a:pt x="2577" y="1888"/>
                </a:moveTo>
                <a:cubicBezTo>
                  <a:pt x="2578" y="1886"/>
                  <a:pt x="2578" y="1885"/>
                  <a:pt x="2579" y="1884"/>
                </a:cubicBezTo>
                <a:cubicBezTo>
                  <a:pt x="2579" y="1883"/>
                  <a:pt x="2579" y="1883"/>
                  <a:pt x="2579" y="1882"/>
                </a:cubicBezTo>
                <a:cubicBezTo>
                  <a:pt x="2579" y="1882"/>
                  <a:pt x="2580" y="1881"/>
                  <a:pt x="2579" y="1880"/>
                </a:cubicBezTo>
                <a:cubicBezTo>
                  <a:pt x="2579" y="1879"/>
                  <a:pt x="2579" y="1878"/>
                  <a:pt x="2580" y="1876"/>
                </a:cubicBezTo>
                <a:cubicBezTo>
                  <a:pt x="2580" y="1876"/>
                  <a:pt x="2579" y="1876"/>
                  <a:pt x="2579" y="1875"/>
                </a:cubicBezTo>
                <a:cubicBezTo>
                  <a:pt x="2579" y="1874"/>
                  <a:pt x="2580" y="1874"/>
                  <a:pt x="2579" y="1873"/>
                </a:cubicBezTo>
                <a:cubicBezTo>
                  <a:pt x="2579" y="1873"/>
                  <a:pt x="2579" y="1872"/>
                  <a:pt x="2579" y="1872"/>
                </a:cubicBezTo>
                <a:cubicBezTo>
                  <a:pt x="2579" y="1871"/>
                  <a:pt x="2580" y="1871"/>
                  <a:pt x="2580" y="1870"/>
                </a:cubicBezTo>
                <a:cubicBezTo>
                  <a:pt x="2580" y="1870"/>
                  <a:pt x="2580" y="1868"/>
                  <a:pt x="2579" y="1868"/>
                </a:cubicBezTo>
                <a:cubicBezTo>
                  <a:pt x="2579" y="1869"/>
                  <a:pt x="2579" y="1869"/>
                  <a:pt x="2578" y="1870"/>
                </a:cubicBezTo>
                <a:cubicBezTo>
                  <a:pt x="2578" y="1870"/>
                  <a:pt x="2577" y="1870"/>
                  <a:pt x="2578" y="1871"/>
                </a:cubicBezTo>
                <a:cubicBezTo>
                  <a:pt x="2578" y="1872"/>
                  <a:pt x="2577" y="1872"/>
                  <a:pt x="2577" y="1873"/>
                </a:cubicBezTo>
                <a:cubicBezTo>
                  <a:pt x="2577" y="1874"/>
                  <a:pt x="2578" y="1874"/>
                  <a:pt x="2577" y="1875"/>
                </a:cubicBezTo>
                <a:cubicBezTo>
                  <a:pt x="2577" y="1875"/>
                  <a:pt x="2577" y="1876"/>
                  <a:pt x="2577" y="1876"/>
                </a:cubicBezTo>
                <a:cubicBezTo>
                  <a:pt x="2576" y="1877"/>
                  <a:pt x="2576" y="1878"/>
                  <a:pt x="2576" y="1878"/>
                </a:cubicBezTo>
                <a:cubicBezTo>
                  <a:pt x="2576" y="1879"/>
                  <a:pt x="2575" y="1879"/>
                  <a:pt x="2575" y="1880"/>
                </a:cubicBezTo>
                <a:cubicBezTo>
                  <a:pt x="2574" y="1882"/>
                  <a:pt x="2573" y="1883"/>
                  <a:pt x="2572" y="1885"/>
                </a:cubicBezTo>
                <a:cubicBezTo>
                  <a:pt x="2572" y="1886"/>
                  <a:pt x="2572" y="1887"/>
                  <a:pt x="2571" y="1887"/>
                </a:cubicBezTo>
                <a:cubicBezTo>
                  <a:pt x="2571" y="1888"/>
                  <a:pt x="2570" y="1888"/>
                  <a:pt x="2570" y="1889"/>
                </a:cubicBezTo>
                <a:cubicBezTo>
                  <a:pt x="2570" y="1890"/>
                  <a:pt x="2570" y="1890"/>
                  <a:pt x="2569" y="1891"/>
                </a:cubicBezTo>
                <a:cubicBezTo>
                  <a:pt x="2569" y="1891"/>
                  <a:pt x="2569" y="1892"/>
                  <a:pt x="2568" y="1893"/>
                </a:cubicBezTo>
                <a:cubicBezTo>
                  <a:pt x="2568" y="1893"/>
                  <a:pt x="2567" y="1894"/>
                  <a:pt x="2567" y="1894"/>
                </a:cubicBezTo>
                <a:cubicBezTo>
                  <a:pt x="2567" y="1895"/>
                  <a:pt x="2567" y="1896"/>
                  <a:pt x="2567" y="1897"/>
                </a:cubicBezTo>
                <a:cubicBezTo>
                  <a:pt x="2566" y="1898"/>
                  <a:pt x="2566" y="1899"/>
                  <a:pt x="2566" y="1901"/>
                </a:cubicBezTo>
                <a:cubicBezTo>
                  <a:pt x="2566" y="1902"/>
                  <a:pt x="2565" y="1903"/>
                  <a:pt x="2565" y="1904"/>
                </a:cubicBezTo>
                <a:cubicBezTo>
                  <a:pt x="2565" y="1905"/>
                  <a:pt x="2565" y="1906"/>
                  <a:pt x="2566" y="1906"/>
                </a:cubicBezTo>
                <a:cubicBezTo>
                  <a:pt x="2566" y="1906"/>
                  <a:pt x="2567" y="1905"/>
                  <a:pt x="2567" y="1905"/>
                </a:cubicBezTo>
                <a:cubicBezTo>
                  <a:pt x="2567" y="1904"/>
                  <a:pt x="2568" y="1904"/>
                  <a:pt x="2568" y="1903"/>
                </a:cubicBezTo>
                <a:cubicBezTo>
                  <a:pt x="2569" y="1902"/>
                  <a:pt x="2569" y="1901"/>
                  <a:pt x="2569" y="1900"/>
                </a:cubicBezTo>
                <a:cubicBezTo>
                  <a:pt x="2569" y="1898"/>
                  <a:pt x="2571" y="1897"/>
                  <a:pt x="2571" y="1895"/>
                </a:cubicBezTo>
                <a:cubicBezTo>
                  <a:pt x="2572" y="1895"/>
                  <a:pt x="2572" y="1895"/>
                  <a:pt x="2571" y="1894"/>
                </a:cubicBezTo>
                <a:cubicBezTo>
                  <a:pt x="2571" y="1894"/>
                  <a:pt x="2572" y="1893"/>
                  <a:pt x="2572" y="1893"/>
                </a:cubicBezTo>
                <a:cubicBezTo>
                  <a:pt x="2572" y="1892"/>
                  <a:pt x="2572" y="1892"/>
                  <a:pt x="2573" y="1892"/>
                </a:cubicBezTo>
                <a:cubicBezTo>
                  <a:pt x="2573" y="1891"/>
                  <a:pt x="2574" y="1890"/>
                  <a:pt x="2574" y="1890"/>
                </a:cubicBezTo>
                <a:cubicBezTo>
                  <a:pt x="2575" y="1889"/>
                  <a:pt x="2576" y="1889"/>
                  <a:pt x="2577" y="1888"/>
                </a:cubicBezTo>
                <a:close/>
                <a:moveTo>
                  <a:pt x="23" y="846"/>
                </a:moveTo>
                <a:cubicBezTo>
                  <a:pt x="23" y="846"/>
                  <a:pt x="23" y="847"/>
                  <a:pt x="24" y="846"/>
                </a:cubicBezTo>
                <a:cubicBezTo>
                  <a:pt x="24" y="845"/>
                  <a:pt x="24" y="844"/>
                  <a:pt x="24" y="844"/>
                </a:cubicBezTo>
                <a:cubicBezTo>
                  <a:pt x="24" y="843"/>
                  <a:pt x="24" y="843"/>
                  <a:pt x="23" y="842"/>
                </a:cubicBezTo>
                <a:cubicBezTo>
                  <a:pt x="22" y="842"/>
                  <a:pt x="22" y="842"/>
                  <a:pt x="21" y="842"/>
                </a:cubicBezTo>
                <a:cubicBezTo>
                  <a:pt x="20" y="841"/>
                  <a:pt x="20" y="841"/>
                  <a:pt x="19" y="841"/>
                </a:cubicBezTo>
                <a:cubicBezTo>
                  <a:pt x="18" y="841"/>
                  <a:pt x="18" y="839"/>
                  <a:pt x="17" y="838"/>
                </a:cubicBezTo>
                <a:cubicBezTo>
                  <a:pt x="17" y="838"/>
                  <a:pt x="16" y="837"/>
                  <a:pt x="16" y="837"/>
                </a:cubicBezTo>
                <a:cubicBezTo>
                  <a:pt x="15" y="836"/>
                  <a:pt x="13" y="838"/>
                  <a:pt x="12" y="838"/>
                </a:cubicBezTo>
                <a:cubicBezTo>
                  <a:pt x="12" y="838"/>
                  <a:pt x="12" y="838"/>
                  <a:pt x="11" y="838"/>
                </a:cubicBezTo>
                <a:cubicBezTo>
                  <a:pt x="11" y="838"/>
                  <a:pt x="11" y="839"/>
                  <a:pt x="11" y="839"/>
                </a:cubicBezTo>
                <a:cubicBezTo>
                  <a:pt x="11" y="840"/>
                  <a:pt x="12" y="840"/>
                  <a:pt x="13" y="840"/>
                </a:cubicBezTo>
                <a:cubicBezTo>
                  <a:pt x="14" y="841"/>
                  <a:pt x="13" y="842"/>
                  <a:pt x="14" y="842"/>
                </a:cubicBezTo>
                <a:cubicBezTo>
                  <a:pt x="15" y="842"/>
                  <a:pt x="17" y="841"/>
                  <a:pt x="17" y="842"/>
                </a:cubicBezTo>
                <a:cubicBezTo>
                  <a:pt x="18" y="843"/>
                  <a:pt x="15" y="844"/>
                  <a:pt x="18" y="844"/>
                </a:cubicBezTo>
                <a:cubicBezTo>
                  <a:pt x="18" y="845"/>
                  <a:pt x="17" y="845"/>
                  <a:pt x="16" y="845"/>
                </a:cubicBezTo>
                <a:cubicBezTo>
                  <a:pt x="15" y="845"/>
                  <a:pt x="15" y="846"/>
                  <a:pt x="14" y="846"/>
                </a:cubicBezTo>
                <a:cubicBezTo>
                  <a:pt x="14" y="846"/>
                  <a:pt x="13" y="846"/>
                  <a:pt x="13" y="846"/>
                </a:cubicBezTo>
                <a:cubicBezTo>
                  <a:pt x="12" y="846"/>
                  <a:pt x="12" y="846"/>
                  <a:pt x="11" y="846"/>
                </a:cubicBezTo>
                <a:cubicBezTo>
                  <a:pt x="11" y="846"/>
                  <a:pt x="11" y="847"/>
                  <a:pt x="12" y="848"/>
                </a:cubicBezTo>
                <a:cubicBezTo>
                  <a:pt x="13" y="849"/>
                  <a:pt x="14" y="847"/>
                  <a:pt x="15" y="847"/>
                </a:cubicBezTo>
                <a:cubicBezTo>
                  <a:pt x="16" y="847"/>
                  <a:pt x="16" y="847"/>
                  <a:pt x="17" y="847"/>
                </a:cubicBezTo>
                <a:cubicBezTo>
                  <a:pt x="18" y="846"/>
                  <a:pt x="18" y="846"/>
                  <a:pt x="19" y="846"/>
                </a:cubicBezTo>
                <a:cubicBezTo>
                  <a:pt x="20" y="846"/>
                  <a:pt x="20" y="846"/>
                  <a:pt x="21" y="847"/>
                </a:cubicBezTo>
                <a:cubicBezTo>
                  <a:pt x="21" y="847"/>
                  <a:pt x="22" y="847"/>
                  <a:pt x="22" y="847"/>
                </a:cubicBezTo>
                <a:cubicBezTo>
                  <a:pt x="22" y="846"/>
                  <a:pt x="21" y="845"/>
                  <a:pt x="23" y="846"/>
                </a:cubicBezTo>
                <a:close/>
                <a:moveTo>
                  <a:pt x="1184" y="376"/>
                </a:moveTo>
                <a:cubicBezTo>
                  <a:pt x="1183" y="374"/>
                  <a:pt x="1182" y="376"/>
                  <a:pt x="1180" y="376"/>
                </a:cubicBezTo>
                <a:cubicBezTo>
                  <a:pt x="1180" y="375"/>
                  <a:pt x="1180" y="374"/>
                  <a:pt x="1180" y="374"/>
                </a:cubicBezTo>
                <a:cubicBezTo>
                  <a:pt x="1179" y="373"/>
                  <a:pt x="1179" y="373"/>
                  <a:pt x="1178" y="372"/>
                </a:cubicBezTo>
                <a:cubicBezTo>
                  <a:pt x="1178" y="372"/>
                  <a:pt x="1178" y="371"/>
                  <a:pt x="1177" y="371"/>
                </a:cubicBezTo>
                <a:cubicBezTo>
                  <a:pt x="1176" y="370"/>
                  <a:pt x="1177" y="372"/>
                  <a:pt x="1177" y="372"/>
                </a:cubicBezTo>
                <a:cubicBezTo>
                  <a:pt x="1177" y="372"/>
                  <a:pt x="1178" y="372"/>
                  <a:pt x="1177" y="373"/>
                </a:cubicBezTo>
                <a:cubicBezTo>
                  <a:pt x="1177" y="373"/>
                  <a:pt x="1176" y="373"/>
                  <a:pt x="1176" y="373"/>
                </a:cubicBezTo>
                <a:cubicBezTo>
                  <a:pt x="1175" y="373"/>
                  <a:pt x="1176" y="372"/>
                  <a:pt x="1176" y="371"/>
                </a:cubicBezTo>
                <a:cubicBezTo>
                  <a:pt x="1176" y="370"/>
                  <a:pt x="1172" y="370"/>
                  <a:pt x="1171" y="370"/>
                </a:cubicBezTo>
                <a:cubicBezTo>
                  <a:pt x="1170" y="370"/>
                  <a:pt x="1169" y="370"/>
                  <a:pt x="1168" y="371"/>
                </a:cubicBezTo>
                <a:cubicBezTo>
                  <a:pt x="1168" y="371"/>
                  <a:pt x="1168" y="372"/>
                  <a:pt x="1167" y="372"/>
                </a:cubicBezTo>
                <a:cubicBezTo>
                  <a:pt x="1166" y="372"/>
                  <a:pt x="1164" y="371"/>
                  <a:pt x="1165" y="372"/>
                </a:cubicBezTo>
                <a:cubicBezTo>
                  <a:pt x="1165" y="373"/>
                  <a:pt x="1166" y="374"/>
                  <a:pt x="1167" y="374"/>
                </a:cubicBezTo>
                <a:cubicBezTo>
                  <a:pt x="1168" y="375"/>
                  <a:pt x="1169" y="376"/>
                  <a:pt x="1170" y="377"/>
                </a:cubicBezTo>
                <a:cubicBezTo>
                  <a:pt x="1171" y="379"/>
                  <a:pt x="1173" y="379"/>
                  <a:pt x="1174" y="380"/>
                </a:cubicBezTo>
                <a:cubicBezTo>
                  <a:pt x="1175" y="381"/>
                  <a:pt x="1175" y="383"/>
                  <a:pt x="1177" y="383"/>
                </a:cubicBezTo>
                <a:cubicBezTo>
                  <a:pt x="1178" y="383"/>
                  <a:pt x="1179" y="383"/>
                  <a:pt x="1179" y="384"/>
                </a:cubicBezTo>
                <a:cubicBezTo>
                  <a:pt x="1180" y="385"/>
                  <a:pt x="1180" y="386"/>
                  <a:pt x="1181" y="386"/>
                </a:cubicBezTo>
                <a:cubicBezTo>
                  <a:pt x="1183" y="387"/>
                  <a:pt x="1181" y="384"/>
                  <a:pt x="1181" y="383"/>
                </a:cubicBezTo>
                <a:cubicBezTo>
                  <a:pt x="1181" y="382"/>
                  <a:pt x="1181" y="382"/>
                  <a:pt x="1182" y="381"/>
                </a:cubicBezTo>
                <a:cubicBezTo>
                  <a:pt x="1183" y="381"/>
                  <a:pt x="1183" y="381"/>
                  <a:pt x="1184" y="380"/>
                </a:cubicBezTo>
                <a:cubicBezTo>
                  <a:pt x="1184" y="380"/>
                  <a:pt x="1183" y="379"/>
                  <a:pt x="1184" y="378"/>
                </a:cubicBezTo>
                <a:cubicBezTo>
                  <a:pt x="1184" y="378"/>
                  <a:pt x="1184" y="377"/>
                  <a:pt x="1184" y="376"/>
                </a:cubicBezTo>
                <a:close/>
                <a:moveTo>
                  <a:pt x="616" y="126"/>
                </a:moveTo>
                <a:cubicBezTo>
                  <a:pt x="617" y="125"/>
                  <a:pt x="618" y="125"/>
                  <a:pt x="619" y="124"/>
                </a:cubicBezTo>
                <a:cubicBezTo>
                  <a:pt x="620" y="123"/>
                  <a:pt x="622" y="122"/>
                  <a:pt x="623" y="122"/>
                </a:cubicBezTo>
                <a:cubicBezTo>
                  <a:pt x="624" y="122"/>
                  <a:pt x="627" y="122"/>
                  <a:pt x="626" y="121"/>
                </a:cubicBezTo>
                <a:cubicBezTo>
                  <a:pt x="625" y="120"/>
                  <a:pt x="624" y="120"/>
                  <a:pt x="624" y="120"/>
                </a:cubicBezTo>
                <a:cubicBezTo>
                  <a:pt x="623" y="120"/>
                  <a:pt x="623" y="119"/>
                  <a:pt x="622" y="119"/>
                </a:cubicBezTo>
                <a:cubicBezTo>
                  <a:pt x="621" y="119"/>
                  <a:pt x="619" y="118"/>
                  <a:pt x="618" y="118"/>
                </a:cubicBezTo>
                <a:cubicBezTo>
                  <a:pt x="617" y="117"/>
                  <a:pt x="616" y="116"/>
                  <a:pt x="615" y="116"/>
                </a:cubicBezTo>
                <a:cubicBezTo>
                  <a:pt x="614" y="115"/>
                  <a:pt x="612" y="116"/>
                  <a:pt x="611" y="116"/>
                </a:cubicBezTo>
                <a:cubicBezTo>
                  <a:pt x="609" y="116"/>
                  <a:pt x="608" y="117"/>
                  <a:pt x="607" y="117"/>
                </a:cubicBezTo>
                <a:cubicBezTo>
                  <a:pt x="605" y="117"/>
                  <a:pt x="604" y="117"/>
                  <a:pt x="602" y="117"/>
                </a:cubicBezTo>
                <a:cubicBezTo>
                  <a:pt x="601" y="117"/>
                  <a:pt x="600" y="115"/>
                  <a:pt x="599" y="115"/>
                </a:cubicBezTo>
                <a:cubicBezTo>
                  <a:pt x="598" y="114"/>
                  <a:pt x="597" y="114"/>
                  <a:pt x="596" y="113"/>
                </a:cubicBezTo>
                <a:cubicBezTo>
                  <a:pt x="595" y="113"/>
                  <a:pt x="593" y="113"/>
                  <a:pt x="593" y="112"/>
                </a:cubicBezTo>
                <a:cubicBezTo>
                  <a:pt x="593" y="112"/>
                  <a:pt x="594" y="111"/>
                  <a:pt x="594" y="110"/>
                </a:cubicBezTo>
                <a:cubicBezTo>
                  <a:pt x="594" y="110"/>
                  <a:pt x="594" y="110"/>
                  <a:pt x="594" y="109"/>
                </a:cubicBezTo>
                <a:cubicBezTo>
                  <a:pt x="595" y="107"/>
                  <a:pt x="598" y="107"/>
                  <a:pt x="597" y="104"/>
                </a:cubicBezTo>
                <a:cubicBezTo>
                  <a:pt x="597" y="103"/>
                  <a:pt x="595" y="102"/>
                  <a:pt x="594" y="102"/>
                </a:cubicBezTo>
                <a:cubicBezTo>
                  <a:pt x="592" y="102"/>
                  <a:pt x="591" y="101"/>
                  <a:pt x="589" y="101"/>
                </a:cubicBezTo>
                <a:cubicBezTo>
                  <a:pt x="588" y="101"/>
                  <a:pt x="586" y="101"/>
                  <a:pt x="585" y="101"/>
                </a:cubicBezTo>
                <a:cubicBezTo>
                  <a:pt x="583" y="100"/>
                  <a:pt x="580" y="101"/>
                  <a:pt x="578" y="102"/>
                </a:cubicBezTo>
                <a:cubicBezTo>
                  <a:pt x="578" y="102"/>
                  <a:pt x="577" y="103"/>
                  <a:pt x="577" y="103"/>
                </a:cubicBezTo>
                <a:cubicBezTo>
                  <a:pt x="576" y="104"/>
                  <a:pt x="575" y="103"/>
                  <a:pt x="574" y="102"/>
                </a:cubicBezTo>
                <a:cubicBezTo>
                  <a:pt x="573" y="102"/>
                  <a:pt x="572" y="102"/>
                  <a:pt x="572" y="102"/>
                </a:cubicBezTo>
                <a:cubicBezTo>
                  <a:pt x="570" y="102"/>
                  <a:pt x="569" y="102"/>
                  <a:pt x="567" y="102"/>
                </a:cubicBezTo>
                <a:cubicBezTo>
                  <a:pt x="566" y="102"/>
                  <a:pt x="566" y="103"/>
                  <a:pt x="565" y="103"/>
                </a:cubicBezTo>
                <a:cubicBezTo>
                  <a:pt x="564" y="103"/>
                  <a:pt x="563" y="103"/>
                  <a:pt x="563" y="103"/>
                </a:cubicBezTo>
                <a:cubicBezTo>
                  <a:pt x="561" y="102"/>
                  <a:pt x="560" y="103"/>
                  <a:pt x="558" y="103"/>
                </a:cubicBezTo>
                <a:cubicBezTo>
                  <a:pt x="557" y="104"/>
                  <a:pt x="556" y="104"/>
                  <a:pt x="554" y="104"/>
                </a:cubicBezTo>
                <a:cubicBezTo>
                  <a:pt x="553" y="104"/>
                  <a:pt x="551" y="105"/>
                  <a:pt x="550" y="105"/>
                </a:cubicBezTo>
                <a:cubicBezTo>
                  <a:pt x="549" y="105"/>
                  <a:pt x="546" y="105"/>
                  <a:pt x="547" y="107"/>
                </a:cubicBezTo>
                <a:cubicBezTo>
                  <a:pt x="547" y="109"/>
                  <a:pt x="549" y="109"/>
                  <a:pt x="550" y="109"/>
                </a:cubicBezTo>
                <a:cubicBezTo>
                  <a:pt x="551" y="109"/>
                  <a:pt x="551" y="110"/>
                  <a:pt x="552" y="110"/>
                </a:cubicBezTo>
                <a:cubicBezTo>
                  <a:pt x="553" y="111"/>
                  <a:pt x="555" y="111"/>
                  <a:pt x="556" y="113"/>
                </a:cubicBezTo>
                <a:cubicBezTo>
                  <a:pt x="557" y="113"/>
                  <a:pt x="557" y="113"/>
                  <a:pt x="559" y="113"/>
                </a:cubicBezTo>
                <a:cubicBezTo>
                  <a:pt x="559" y="113"/>
                  <a:pt x="560" y="113"/>
                  <a:pt x="561" y="114"/>
                </a:cubicBezTo>
                <a:cubicBezTo>
                  <a:pt x="561" y="114"/>
                  <a:pt x="560" y="115"/>
                  <a:pt x="560" y="115"/>
                </a:cubicBezTo>
                <a:cubicBezTo>
                  <a:pt x="560" y="116"/>
                  <a:pt x="560" y="116"/>
                  <a:pt x="559" y="117"/>
                </a:cubicBezTo>
                <a:cubicBezTo>
                  <a:pt x="559" y="118"/>
                  <a:pt x="558" y="118"/>
                  <a:pt x="558" y="118"/>
                </a:cubicBezTo>
                <a:cubicBezTo>
                  <a:pt x="557" y="119"/>
                  <a:pt x="556" y="120"/>
                  <a:pt x="555" y="122"/>
                </a:cubicBezTo>
                <a:cubicBezTo>
                  <a:pt x="554" y="123"/>
                  <a:pt x="554" y="124"/>
                  <a:pt x="554" y="125"/>
                </a:cubicBezTo>
                <a:cubicBezTo>
                  <a:pt x="554" y="126"/>
                  <a:pt x="554" y="127"/>
                  <a:pt x="552" y="128"/>
                </a:cubicBezTo>
                <a:cubicBezTo>
                  <a:pt x="552" y="128"/>
                  <a:pt x="551" y="128"/>
                  <a:pt x="550" y="128"/>
                </a:cubicBezTo>
                <a:cubicBezTo>
                  <a:pt x="549" y="129"/>
                  <a:pt x="547" y="128"/>
                  <a:pt x="547" y="130"/>
                </a:cubicBezTo>
                <a:cubicBezTo>
                  <a:pt x="546" y="131"/>
                  <a:pt x="547" y="131"/>
                  <a:pt x="546" y="132"/>
                </a:cubicBezTo>
                <a:cubicBezTo>
                  <a:pt x="546" y="132"/>
                  <a:pt x="545" y="133"/>
                  <a:pt x="546" y="133"/>
                </a:cubicBezTo>
                <a:cubicBezTo>
                  <a:pt x="546" y="134"/>
                  <a:pt x="549" y="133"/>
                  <a:pt x="549" y="133"/>
                </a:cubicBezTo>
                <a:cubicBezTo>
                  <a:pt x="551" y="133"/>
                  <a:pt x="552" y="133"/>
                  <a:pt x="554" y="133"/>
                </a:cubicBezTo>
                <a:cubicBezTo>
                  <a:pt x="555" y="132"/>
                  <a:pt x="557" y="132"/>
                  <a:pt x="558" y="132"/>
                </a:cubicBezTo>
                <a:cubicBezTo>
                  <a:pt x="560" y="132"/>
                  <a:pt x="561" y="132"/>
                  <a:pt x="563" y="132"/>
                </a:cubicBezTo>
                <a:cubicBezTo>
                  <a:pt x="564" y="132"/>
                  <a:pt x="566" y="132"/>
                  <a:pt x="567" y="132"/>
                </a:cubicBezTo>
                <a:cubicBezTo>
                  <a:pt x="569" y="132"/>
                  <a:pt x="570" y="132"/>
                  <a:pt x="571" y="131"/>
                </a:cubicBezTo>
                <a:cubicBezTo>
                  <a:pt x="573" y="131"/>
                  <a:pt x="574" y="130"/>
                  <a:pt x="576" y="131"/>
                </a:cubicBezTo>
                <a:cubicBezTo>
                  <a:pt x="577" y="131"/>
                  <a:pt x="579" y="131"/>
                  <a:pt x="580" y="131"/>
                </a:cubicBezTo>
                <a:cubicBezTo>
                  <a:pt x="581" y="131"/>
                  <a:pt x="584" y="130"/>
                  <a:pt x="582" y="132"/>
                </a:cubicBezTo>
                <a:cubicBezTo>
                  <a:pt x="582" y="132"/>
                  <a:pt x="582" y="132"/>
                  <a:pt x="582" y="132"/>
                </a:cubicBezTo>
                <a:cubicBezTo>
                  <a:pt x="581" y="132"/>
                  <a:pt x="581" y="133"/>
                  <a:pt x="581" y="133"/>
                </a:cubicBezTo>
                <a:cubicBezTo>
                  <a:pt x="581" y="134"/>
                  <a:pt x="580" y="134"/>
                  <a:pt x="579" y="134"/>
                </a:cubicBezTo>
                <a:cubicBezTo>
                  <a:pt x="579" y="134"/>
                  <a:pt x="578" y="134"/>
                  <a:pt x="577" y="135"/>
                </a:cubicBezTo>
                <a:cubicBezTo>
                  <a:pt x="577" y="136"/>
                  <a:pt x="577" y="136"/>
                  <a:pt x="578" y="137"/>
                </a:cubicBezTo>
                <a:cubicBezTo>
                  <a:pt x="578" y="137"/>
                  <a:pt x="579" y="137"/>
                  <a:pt x="579" y="138"/>
                </a:cubicBezTo>
                <a:cubicBezTo>
                  <a:pt x="580" y="138"/>
                  <a:pt x="580" y="139"/>
                  <a:pt x="580" y="139"/>
                </a:cubicBezTo>
                <a:cubicBezTo>
                  <a:pt x="581" y="140"/>
                  <a:pt x="581" y="140"/>
                  <a:pt x="582" y="141"/>
                </a:cubicBezTo>
                <a:cubicBezTo>
                  <a:pt x="583" y="141"/>
                  <a:pt x="583" y="141"/>
                  <a:pt x="583" y="142"/>
                </a:cubicBezTo>
                <a:cubicBezTo>
                  <a:pt x="585" y="144"/>
                  <a:pt x="586" y="141"/>
                  <a:pt x="586" y="140"/>
                </a:cubicBezTo>
                <a:cubicBezTo>
                  <a:pt x="586" y="140"/>
                  <a:pt x="587" y="140"/>
                  <a:pt x="587" y="139"/>
                </a:cubicBezTo>
                <a:cubicBezTo>
                  <a:pt x="588" y="139"/>
                  <a:pt x="588" y="139"/>
                  <a:pt x="589" y="138"/>
                </a:cubicBezTo>
                <a:cubicBezTo>
                  <a:pt x="592" y="137"/>
                  <a:pt x="595" y="139"/>
                  <a:pt x="598" y="137"/>
                </a:cubicBezTo>
                <a:cubicBezTo>
                  <a:pt x="599" y="136"/>
                  <a:pt x="600" y="135"/>
                  <a:pt x="601" y="135"/>
                </a:cubicBezTo>
                <a:cubicBezTo>
                  <a:pt x="603" y="134"/>
                  <a:pt x="604" y="135"/>
                  <a:pt x="606" y="134"/>
                </a:cubicBezTo>
                <a:cubicBezTo>
                  <a:pt x="607" y="133"/>
                  <a:pt x="607" y="131"/>
                  <a:pt x="608" y="130"/>
                </a:cubicBezTo>
                <a:cubicBezTo>
                  <a:pt x="609" y="129"/>
                  <a:pt x="610" y="128"/>
                  <a:pt x="612" y="128"/>
                </a:cubicBezTo>
                <a:cubicBezTo>
                  <a:pt x="613" y="127"/>
                  <a:pt x="614" y="127"/>
                  <a:pt x="616" y="126"/>
                </a:cubicBezTo>
                <a:close/>
                <a:moveTo>
                  <a:pt x="488" y="19"/>
                </a:moveTo>
                <a:cubicBezTo>
                  <a:pt x="489" y="19"/>
                  <a:pt x="491" y="19"/>
                  <a:pt x="492" y="19"/>
                </a:cubicBezTo>
                <a:cubicBezTo>
                  <a:pt x="493" y="20"/>
                  <a:pt x="495" y="20"/>
                  <a:pt x="496" y="20"/>
                </a:cubicBezTo>
                <a:cubicBezTo>
                  <a:pt x="498" y="20"/>
                  <a:pt x="500" y="20"/>
                  <a:pt x="501" y="21"/>
                </a:cubicBezTo>
                <a:cubicBezTo>
                  <a:pt x="502" y="21"/>
                  <a:pt x="503" y="21"/>
                  <a:pt x="504" y="21"/>
                </a:cubicBezTo>
                <a:cubicBezTo>
                  <a:pt x="504" y="21"/>
                  <a:pt x="505" y="21"/>
                  <a:pt x="506" y="22"/>
                </a:cubicBezTo>
                <a:cubicBezTo>
                  <a:pt x="506" y="22"/>
                  <a:pt x="507" y="21"/>
                  <a:pt x="507" y="22"/>
                </a:cubicBezTo>
                <a:cubicBezTo>
                  <a:pt x="507" y="23"/>
                  <a:pt x="506" y="22"/>
                  <a:pt x="506" y="23"/>
                </a:cubicBezTo>
                <a:cubicBezTo>
                  <a:pt x="505" y="23"/>
                  <a:pt x="506" y="24"/>
                  <a:pt x="505" y="25"/>
                </a:cubicBezTo>
                <a:cubicBezTo>
                  <a:pt x="504" y="25"/>
                  <a:pt x="504" y="24"/>
                  <a:pt x="503" y="23"/>
                </a:cubicBezTo>
                <a:cubicBezTo>
                  <a:pt x="501" y="23"/>
                  <a:pt x="503" y="24"/>
                  <a:pt x="503" y="25"/>
                </a:cubicBezTo>
                <a:cubicBezTo>
                  <a:pt x="503" y="26"/>
                  <a:pt x="502" y="26"/>
                  <a:pt x="502" y="26"/>
                </a:cubicBezTo>
                <a:cubicBezTo>
                  <a:pt x="501" y="25"/>
                  <a:pt x="500" y="25"/>
                  <a:pt x="500" y="26"/>
                </a:cubicBezTo>
                <a:cubicBezTo>
                  <a:pt x="500" y="27"/>
                  <a:pt x="500" y="27"/>
                  <a:pt x="501" y="28"/>
                </a:cubicBezTo>
                <a:cubicBezTo>
                  <a:pt x="501" y="29"/>
                  <a:pt x="501" y="30"/>
                  <a:pt x="501" y="30"/>
                </a:cubicBezTo>
                <a:cubicBezTo>
                  <a:pt x="501" y="31"/>
                  <a:pt x="502" y="31"/>
                  <a:pt x="502" y="32"/>
                </a:cubicBezTo>
                <a:cubicBezTo>
                  <a:pt x="504" y="33"/>
                  <a:pt x="503" y="35"/>
                  <a:pt x="505" y="36"/>
                </a:cubicBezTo>
                <a:cubicBezTo>
                  <a:pt x="506" y="36"/>
                  <a:pt x="506" y="36"/>
                  <a:pt x="507" y="36"/>
                </a:cubicBezTo>
                <a:cubicBezTo>
                  <a:pt x="508" y="37"/>
                  <a:pt x="510" y="37"/>
                  <a:pt x="511" y="37"/>
                </a:cubicBezTo>
                <a:cubicBezTo>
                  <a:pt x="513" y="37"/>
                  <a:pt x="515" y="36"/>
                  <a:pt x="517" y="36"/>
                </a:cubicBezTo>
                <a:cubicBezTo>
                  <a:pt x="519" y="36"/>
                  <a:pt x="520" y="36"/>
                  <a:pt x="522" y="36"/>
                </a:cubicBezTo>
                <a:cubicBezTo>
                  <a:pt x="524" y="36"/>
                  <a:pt x="525" y="35"/>
                  <a:pt x="527" y="35"/>
                </a:cubicBezTo>
                <a:cubicBezTo>
                  <a:pt x="528" y="35"/>
                  <a:pt x="530" y="35"/>
                  <a:pt x="531" y="35"/>
                </a:cubicBezTo>
                <a:cubicBezTo>
                  <a:pt x="532" y="35"/>
                  <a:pt x="533" y="34"/>
                  <a:pt x="534" y="34"/>
                </a:cubicBezTo>
                <a:cubicBezTo>
                  <a:pt x="534" y="34"/>
                  <a:pt x="534" y="33"/>
                  <a:pt x="535" y="33"/>
                </a:cubicBezTo>
                <a:cubicBezTo>
                  <a:pt x="536" y="33"/>
                  <a:pt x="538" y="33"/>
                  <a:pt x="539" y="33"/>
                </a:cubicBezTo>
                <a:cubicBezTo>
                  <a:pt x="542" y="32"/>
                  <a:pt x="545" y="32"/>
                  <a:pt x="549" y="32"/>
                </a:cubicBezTo>
                <a:cubicBezTo>
                  <a:pt x="550" y="32"/>
                  <a:pt x="552" y="32"/>
                  <a:pt x="554" y="33"/>
                </a:cubicBezTo>
                <a:cubicBezTo>
                  <a:pt x="555" y="33"/>
                  <a:pt x="555" y="33"/>
                  <a:pt x="556" y="33"/>
                </a:cubicBezTo>
                <a:cubicBezTo>
                  <a:pt x="557" y="33"/>
                  <a:pt x="558" y="32"/>
                  <a:pt x="559" y="32"/>
                </a:cubicBezTo>
                <a:cubicBezTo>
                  <a:pt x="561" y="32"/>
                  <a:pt x="563" y="32"/>
                  <a:pt x="565" y="32"/>
                </a:cubicBezTo>
                <a:cubicBezTo>
                  <a:pt x="566" y="33"/>
                  <a:pt x="567" y="33"/>
                  <a:pt x="569" y="33"/>
                </a:cubicBezTo>
                <a:cubicBezTo>
                  <a:pt x="569" y="34"/>
                  <a:pt x="573" y="33"/>
                  <a:pt x="573" y="34"/>
                </a:cubicBezTo>
                <a:cubicBezTo>
                  <a:pt x="572" y="35"/>
                  <a:pt x="569" y="34"/>
                  <a:pt x="568" y="34"/>
                </a:cubicBezTo>
                <a:cubicBezTo>
                  <a:pt x="568" y="35"/>
                  <a:pt x="567" y="35"/>
                  <a:pt x="566" y="36"/>
                </a:cubicBezTo>
                <a:cubicBezTo>
                  <a:pt x="565" y="36"/>
                  <a:pt x="565" y="36"/>
                  <a:pt x="565" y="37"/>
                </a:cubicBezTo>
                <a:cubicBezTo>
                  <a:pt x="563" y="38"/>
                  <a:pt x="562" y="37"/>
                  <a:pt x="561" y="37"/>
                </a:cubicBezTo>
                <a:cubicBezTo>
                  <a:pt x="560" y="37"/>
                  <a:pt x="559" y="37"/>
                  <a:pt x="558" y="37"/>
                </a:cubicBezTo>
                <a:cubicBezTo>
                  <a:pt x="557" y="37"/>
                  <a:pt x="557" y="37"/>
                  <a:pt x="556" y="37"/>
                </a:cubicBezTo>
                <a:cubicBezTo>
                  <a:pt x="554" y="37"/>
                  <a:pt x="553" y="37"/>
                  <a:pt x="551" y="37"/>
                </a:cubicBezTo>
                <a:cubicBezTo>
                  <a:pt x="550" y="37"/>
                  <a:pt x="548" y="37"/>
                  <a:pt x="547" y="37"/>
                </a:cubicBezTo>
                <a:cubicBezTo>
                  <a:pt x="546" y="37"/>
                  <a:pt x="546" y="37"/>
                  <a:pt x="545" y="37"/>
                </a:cubicBezTo>
                <a:cubicBezTo>
                  <a:pt x="544" y="38"/>
                  <a:pt x="545" y="38"/>
                  <a:pt x="545" y="39"/>
                </a:cubicBezTo>
                <a:cubicBezTo>
                  <a:pt x="546" y="39"/>
                  <a:pt x="548" y="40"/>
                  <a:pt x="548" y="41"/>
                </a:cubicBezTo>
                <a:cubicBezTo>
                  <a:pt x="549" y="41"/>
                  <a:pt x="548" y="41"/>
                  <a:pt x="549" y="42"/>
                </a:cubicBezTo>
                <a:cubicBezTo>
                  <a:pt x="549" y="42"/>
                  <a:pt x="549" y="42"/>
                  <a:pt x="549" y="42"/>
                </a:cubicBezTo>
                <a:cubicBezTo>
                  <a:pt x="550" y="42"/>
                  <a:pt x="551" y="42"/>
                  <a:pt x="551" y="43"/>
                </a:cubicBezTo>
                <a:cubicBezTo>
                  <a:pt x="551" y="45"/>
                  <a:pt x="549" y="43"/>
                  <a:pt x="548" y="43"/>
                </a:cubicBezTo>
                <a:cubicBezTo>
                  <a:pt x="546" y="43"/>
                  <a:pt x="545" y="43"/>
                  <a:pt x="543" y="43"/>
                </a:cubicBezTo>
                <a:cubicBezTo>
                  <a:pt x="542" y="43"/>
                  <a:pt x="541" y="42"/>
                  <a:pt x="540" y="42"/>
                </a:cubicBezTo>
                <a:cubicBezTo>
                  <a:pt x="538" y="41"/>
                  <a:pt x="536" y="41"/>
                  <a:pt x="535" y="41"/>
                </a:cubicBezTo>
                <a:cubicBezTo>
                  <a:pt x="534" y="40"/>
                  <a:pt x="534" y="40"/>
                  <a:pt x="533" y="40"/>
                </a:cubicBezTo>
                <a:cubicBezTo>
                  <a:pt x="532" y="40"/>
                  <a:pt x="531" y="40"/>
                  <a:pt x="531" y="40"/>
                </a:cubicBezTo>
                <a:cubicBezTo>
                  <a:pt x="530" y="40"/>
                  <a:pt x="529" y="39"/>
                  <a:pt x="529" y="39"/>
                </a:cubicBezTo>
                <a:cubicBezTo>
                  <a:pt x="529" y="40"/>
                  <a:pt x="530" y="41"/>
                  <a:pt x="530" y="41"/>
                </a:cubicBezTo>
                <a:cubicBezTo>
                  <a:pt x="531" y="44"/>
                  <a:pt x="533" y="46"/>
                  <a:pt x="535" y="47"/>
                </a:cubicBezTo>
                <a:cubicBezTo>
                  <a:pt x="536" y="48"/>
                  <a:pt x="538" y="48"/>
                  <a:pt x="539" y="49"/>
                </a:cubicBezTo>
                <a:cubicBezTo>
                  <a:pt x="540" y="49"/>
                  <a:pt x="540" y="50"/>
                  <a:pt x="541" y="50"/>
                </a:cubicBezTo>
                <a:cubicBezTo>
                  <a:pt x="541" y="51"/>
                  <a:pt x="542" y="51"/>
                  <a:pt x="543" y="51"/>
                </a:cubicBezTo>
                <a:cubicBezTo>
                  <a:pt x="544" y="51"/>
                  <a:pt x="546" y="52"/>
                  <a:pt x="547" y="52"/>
                </a:cubicBezTo>
                <a:cubicBezTo>
                  <a:pt x="549" y="52"/>
                  <a:pt x="550" y="51"/>
                  <a:pt x="552" y="51"/>
                </a:cubicBezTo>
                <a:cubicBezTo>
                  <a:pt x="553" y="51"/>
                  <a:pt x="555" y="50"/>
                  <a:pt x="556" y="50"/>
                </a:cubicBezTo>
                <a:cubicBezTo>
                  <a:pt x="557" y="50"/>
                  <a:pt x="558" y="51"/>
                  <a:pt x="558" y="51"/>
                </a:cubicBezTo>
                <a:cubicBezTo>
                  <a:pt x="559" y="51"/>
                  <a:pt x="559" y="51"/>
                  <a:pt x="560" y="51"/>
                </a:cubicBezTo>
                <a:cubicBezTo>
                  <a:pt x="561" y="51"/>
                  <a:pt x="561" y="52"/>
                  <a:pt x="562" y="52"/>
                </a:cubicBezTo>
                <a:cubicBezTo>
                  <a:pt x="562" y="53"/>
                  <a:pt x="563" y="52"/>
                  <a:pt x="564" y="52"/>
                </a:cubicBezTo>
                <a:cubicBezTo>
                  <a:pt x="564" y="52"/>
                  <a:pt x="565" y="52"/>
                  <a:pt x="566" y="51"/>
                </a:cubicBezTo>
                <a:cubicBezTo>
                  <a:pt x="569" y="50"/>
                  <a:pt x="574" y="50"/>
                  <a:pt x="578" y="51"/>
                </a:cubicBezTo>
                <a:cubicBezTo>
                  <a:pt x="580" y="51"/>
                  <a:pt x="581" y="51"/>
                  <a:pt x="583" y="51"/>
                </a:cubicBezTo>
                <a:cubicBezTo>
                  <a:pt x="584" y="51"/>
                  <a:pt x="585" y="52"/>
                  <a:pt x="586" y="52"/>
                </a:cubicBezTo>
                <a:cubicBezTo>
                  <a:pt x="588" y="52"/>
                  <a:pt x="589" y="53"/>
                  <a:pt x="591" y="53"/>
                </a:cubicBezTo>
                <a:cubicBezTo>
                  <a:pt x="592" y="54"/>
                  <a:pt x="593" y="55"/>
                  <a:pt x="594" y="56"/>
                </a:cubicBezTo>
                <a:cubicBezTo>
                  <a:pt x="596" y="57"/>
                  <a:pt x="599" y="58"/>
                  <a:pt x="601" y="59"/>
                </a:cubicBezTo>
                <a:cubicBezTo>
                  <a:pt x="604" y="60"/>
                  <a:pt x="607" y="61"/>
                  <a:pt x="610" y="60"/>
                </a:cubicBezTo>
                <a:cubicBezTo>
                  <a:pt x="611" y="59"/>
                  <a:pt x="612" y="58"/>
                  <a:pt x="613" y="56"/>
                </a:cubicBezTo>
                <a:cubicBezTo>
                  <a:pt x="614" y="56"/>
                  <a:pt x="614" y="55"/>
                  <a:pt x="615" y="55"/>
                </a:cubicBezTo>
                <a:cubicBezTo>
                  <a:pt x="616" y="54"/>
                  <a:pt x="616" y="54"/>
                  <a:pt x="617" y="54"/>
                </a:cubicBezTo>
                <a:cubicBezTo>
                  <a:pt x="618" y="54"/>
                  <a:pt x="619" y="53"/>
                  <a:pt x="621" y="54"/>
                </a:cubicBezTo>
                <a:cubicBezTo>
                  <a:pt x="622" y="54"/>
                  <a:pt x="624" y="54"/>
                  <a:pt x="625" y="54"/>
                </a:cubicBezTo>
                <a:cubicBezTo>
                  <a:pt x="628" y="54"/>
                  <a:pt x="631" y="54"/>
                  <a:pt x="634" y="53"/>
                </a:cubicBezTo>
                <a:cubicBezTo>
                  <a:pt x="635" y="52"/>
                  <a:pt x="637" y="51"/>
                  <a:pt x="639" y="51"/>
                </a:cubicBezTo>
                <a:cubicBezTo>
                  <a:pt x="639" y="51"/>
                  <a:pt x="640" y="51"/>
                  <a:pt x="641" y="51"/>
                </a:cubicBezTo>
                <a:cubicBezTo>
                  <a:pt x="642" y="50"/>
                  <a:pt x="643" y="50"/>
                  <a:pt x="644" y="49"/>
                </a:cubicBezTo>
                <a:cubicBezTo>
                  <a:pt x="644" y="49"/>
                  <a:pt x="644" y="48"/>
                  <a:pt x="644" y="47"/>
                </a:cubicBezTo>
                <a:cubicBezTo>
                  <a:pt x="645" y="46"/>
                  <a:pt x="646" y="47"/>
                  <a:pt x="646" y="46"/>
                </a:cubicBezTo>
                <a:cubicBezTo>
                  <a:pt x="649" y="46"/>
                  <a:pt x="646" y="45"/>
                  <a:pt x="646" y="44"/>
                </a:cubicBezTo>
                <a:cubicBezTo>
                  <a:pt x="645" y="43"/>
                  <a:pt x="644" y="41"/>
                  <a:pt x="645" y="40"/>
                </a:cubicBezTo>
                <a:cubicBezTo>
                  <a:pt x="646" y="39"/>
                  <a:pt x="648" y="39"/>
                  <a:pt x="649" y="39"/>
                </a:cubicBezTo>
                <a:cubicBezTo>
                  <a:pt x="651" y="39"/>
                  <a:pt x="652" y="39"/>
                  <a:pt x="654" y="38"/>
                </a:cubicBezTo>
                <a:cubicBezTo>
                  <a:pt x="655" y="37"/>
                  <a:pt x="656" y="36"/>
                  <a:pt x="658" y="35"/>
                </a:cubicBezTo>
                <a:cubicBezTo>
                  <a:pt x="659" y="35"/>
                  <a:pt x="659" y="35"/>
                  <a:pt x="660" y="34"/>
                </a:cubicBezTo>
                <a:cubicBezTo>
                  <a:pt x="661" y="34"/>
                  <a:pt x="662" y="33"/>
                  <a:pt x="662" y="33"/>
                </a:cubicBezTo>
                <a:cubicBezTo>
                  <a:pt x="663" y="32"/>
                  <a:pt x="664" y="32"/>
                  <a:pt x="665" y="32"/>
                </a:cubicBezTo>
                <a:cubicBezTo>
                  <a:pt x="665" y="31"/>
                  <a:pt x="666" y="31"/>
                  <a:pt x="667" y="31"/>
                </a:cubicBezTo>
                <a:cubicBezTo>
                  <a:pt x="667" y="31"/>
                  <a:pt x="668" y="32"/>
                  <a:pt x="669" y="31"/>
                </a:cubicBezTo>
                <a:cubicBezTo>
                  <a:pt x="670" y="31"/>
                  <a:pt x="669" y="31"/>
                  <a:pt x="670" y="30"/>
                </a:cubicBezTo>
                <a:cubicBezTo>
                  <a:pt x="670" y="29"/>
                  <a:pt x="672" y="29"/>
                  <a:pt x="672" y="28"/>
                </a:cubicBezTo>
                <a:cubicBezTo>
                  <a:pt x="672" y="27"/>
                  <a:pt x="671" y="27"/>
                  <a:pt x="671" y="27"/>
                </a:cubicBezTo>
                <a:cubicBezTo>
                  <a:pt x="671" y="26"/>
                  <a:pt x="671" y="26"/>
                  <a:pt x="671" y="26"/>
                </a:cubicBezTo>
                <a:cubicBezTo>
                  <a:pt x="670" y="25"/>
                  <a:pt x="670" y="25"/>
                  <a:pt x="670" y="25"/>
                </a:cubicBezTo>
                <a:cubicBezTo>
                  <a:pt x="668" y="24"/>
                  <a:pt x="670" y="24"/>
                  <a:pt x="670" y="23"/>
                </a:cubicBezTo>
                <a:cubicBezTo>
                  <a:pt x="671" y="22"/>
                  <a:pt x="670" y="21"/>
                  <a:pt x="671" y="20"/>
                </a:cubicBezTo>
                <a:cubicBezTo>
                  <a:pt x="672" y="20"/>
                  <a:pt x="673" y="20"/>
                  <a:pt x="672" y="19"/>
                </a:cubicBezTo>
                <a:cubicBezTo>
                  <a:pt x="672" y="19"/>
                  <a:pt x="671" y="19"/>
                  <a:pt x="670" y="19"/>
                </a:cubicBezTo>
                <a:cubicBezTo>
                  <a:pt x="670" y="19"/>
                  <a:pt x="670" y="19"/>
                  <a:pt x="670" y="19"/>
                </a:cubicBezTo>
                <a:cubicBezTo>
                  <a:pt x="669" y="18"/>
                  <a:pt x="669" y="18"/>
                  <a:pt x="668" y="18"/>
                </a:cubicBezTo>
                <a:cubicBezTo>
                  <a:pt x="667" y="18"/>
                  <a:pt x="666" y="18"/>
                  <a:pt x="664" y="18"/>
                </a:cubicBezTo>
                <a:cubicBezTo>
                  <a:pt x="662" y="17"/>
                  <a:pt x="661" y="16"/>
                  <a:pt x="658" y="16"/>
                </a:cubicBezTo>
                <a:cubicBezTo>
                  <a:pt x="657" y="16"/>
                  <a:pt x="655" y="16"/>
                  <a:pt x="654" y="16"/>
                </a:cubicBezTo>
                <a:cubicBezTo>
                  <a:pt x="653" y="15"/>
                  <a:pt x="652" y="15"/>
                  <a:pt x="651" y="15"/>
                </a:cubicBezTo>
                <a:cubicBezTo>
                  <a:pt x="649" y="14"/>
                  <a:pt x="646" y="15"/>
                  <a:pt x="643" y="14"/>
                </a:cubicBezTo>
                <a:cubicBezTo>
                  <a:pt x="642" y="14"/>
                  <a:pt x="642" y="13"/>
                  <a:pt x="641" y="13"/>
                </a:cubicBezTo>
                <a:cubicBezTo>
                  <a:pt x="640" y="12"/>
                  <a:pt x="639" y="12"/>
                  <a:pt x="637" y="12"/>
                </a:cubicBezTo>
                <a:cubicBezTo>
                  <a:pt x="636" y="12"/>
                  <a:pt x="635" y="12"/>
                  <a:pt x="634" y="12"/>
                </a:cubicBezTo>
                <a:cubicBezTo>
                  <a:pt x="633" y="12"/>
                  <a:pt x="632" y="11"/>
                  <a:pt x="631" y="11"/>
                </a:cubicBezTo>
                <a:cubicBezTo>
                  <a:pt x="629" y="10"/>
                  <a:pt x="626" y="10"/>
                  <a:pt x="624" y="9"/>
                </a:cubicBezTo>
                <a:cubicBezTo>
                  <a:pt x="622" y="9"/>
                  <a:pt x="620" y="9"/>
                  <a:pt x="619" y="8"/>
                </a:cubicBezTo>
                <a:cubicBezTo>
                  <a:pt x="618" y="8"/>
                  <a:pt x="616" y="8"/>
                  <a:pt x="615" y="7"/>
                </a:cubicBezTo>
                <a:cubicBezTo>
                  <a:pt x="614" y="7"/>
                  <a:pt x="614" y="7"/>
                  <a:pt x="613" y="7"/>
                </a:cubicBezTo>
                <a:cubicBezTo>
                  <a:pt x="612" y="7"/>
                  <a:pt x="612" y="7"/>
                  <a:pt x="613" y="8"/>
                </a:cubicBezTo>
                <a:cubicBezTo>
                  <a:pt x="613" y="9"/>
                  <a:pt x="613" y="9"/>
                  <a:pt x="612" y="10"/>
                </a:cubicBezTo>
                <a:cubicBezTo>
                  <a:pt x="612" y="10"/>
                  <a:pt x="611" y="10"/>
                  <a:pt x="611" y="10"/>
                </a:cubicBezTo>
                <a:cubicBezTo>
                  <a:pt x="610" y="10"/>
                  <a:pt x="609" y="9"/>
                  <a:pt x="608" y="10"/>
                </a:cubicBezTo>
                <a:cubicBezTo>
                  <a:pt x="608" y="10"/>
                  <a:pt x="607" y="10"/>
                  <a:pt x="606" y="10"/>
                </a:cubicBezTo>
                <a:cubicBezTo>
                  <a:pt x="606" y="10"/>
                  <a:pt x="605" y="10"/>
                  <a:pt x="604" y="10"/>
                </a:cubicBezTo>
                <a:cubicBezTo>
                  <a:pt x="603" y="10"/>
                  <a:pt x="603" y="11"/>
                  <a:pt x="603" y="12"/>
                </a:cubicBezTo>
                <a:cubicBezTo>
                  <a:pt x="603" y="13"/>
                  <a:pt x="604" y="13"/>
                  <a:pt x="602" y="14"/>
                </a:cubicBezTo>
                <a:cubicBezTo>
                  <a:pt x="601" y="15"/>
                  <a:pt x="600" y="15"/>
                  <a:pt x="599" y="15"/>
                </a:cubicBezTo>
                <a:cubicBezTo>
                  <a:pt x="598" y="16"/>
                  <a:pt x="597" y="17"/>
                  <a:pt x="596" y="17"/>
                </a:cubicBezTo>
                <a:cubicBezTo>
                  <a:pt x="595" y="18"/>
                  <a:pt x="592" y="19"/>
                  <a:pt x="590" y="18"/>
                </a:cubicBezTo>
                <a:cubicBezTo>
                  <a:pt x="589" y="18"/>
                  <a:pt x="590" y="17"/>
                  <a:pt x="590" y="16"/>
                </a:cubicBezTo>
                <a:cubicBezTo>
                  <a:pt x="590" y="15"/>
                  <a:pt x="589" y="15"/>
                  <a:pt x="589" y="14"/>
                </a:cubicBezTo>
                <a:cubicBezTo>
                  <a:pt x="589" y="13"/>
                  <a:pt x="589" y="13"/>
                  <a:pt x="589" y="13"/>
                </a:cubicBezTo>
                <a:cubicBezTo>
                  <a:pt x="590" y="12"/>
                  <a:pt x="591" y="13"/>
                  <a:pt x="591" y="13"/>
                </a:cubicBezTo>
                <a:cubicBezTo>
                  <a:pt x="592" y="12"/>
                  <a:pt x="592" y="11"/>
                  <a:pt x="593" y="11"/>
                </a:cubicBezTo>
                <a:cubicBezTo>
                  <a:pt x="593" y="11"/>
                  <a:pt x="594" y="11"/>
                  <a:pt x="595" y="10"/>
                </a:cubicBezTo>
                <a:cubicBezTo>
                  <a:pt x="595" y="9"/>
                  <a:pt x="594" y="8"/>
                  <a:pt x="593" y="7"/>
                </a:cubicBezTo>
                <a:cubicBezTo>
                  <a:pt x="592" y="7"/>
                  <a:pt x="591" y="6"/>
                  <a:pt x="591" y="5"/>
                </a:cubicBezTo>
                <a:cubicBezTo>
                  <a:pt x="590" y="5"/>
                  <a:pt x="590" y="4"/>
                  <a:pt x="590" y="4"/>
                </a:cubicBezTo>
                <a:cubicBezTo>
                  <a:pt x="589" y="3"/>
                  <a:pt x="587" y="4"/>
                  <a:pt x="586" y="3"/>
                </a:cubicBezTo>
                <a:cubicBezTo>
                  <a:pt x="584" y="3"/>
                  <a:pt x="584" y="3"/>
                  <a:pt x="584" y="3"/>
                </a:cubicBezTo>
                <a:cubicBezTo>
                  <a:pt x="583" y="4"/>
                  <a:pt x="582" y="3"/>
                  <a:pt x="581" y="4"/>
                </a:cubicBezTo>
                <a:cubicBezTo>
                  <a:pt x="580" y="4"/>
                  <a:pt x="580" y="4"/>
                  <a:pt x="579" y="4"/>
                </a:cubicBezTo>
                <a:cubicBezTo>
                  <a:pt x="578" y="4"/>
                  <a:pt x="578" y="4"/>
                  <a:pt x="577" y="4"/>
                </a:cubicBezTo>
                <a:cubicBezTo>
                  <a:pt x="575" y="4"/>
                  <a:pt x="575" y="7"/>
                  <a:pt x="576" y="8"/>
                </a:cubicBezTo>
                <a:cubicBezTo>
                  <a:pt x="576" y="8"/>
                  <a:pt x="576" y="8"/>
                  <a:pt x="577" y="8"/>
                </a:cubicBezTo>
                <a:cubicBezTo>
                  <a:pt x="577" y="8"/>
                  <a:pt x="578" y="8"/>
                  <a:pt x="578" y="8"/>
                </a:cubicBezTo>
                <a:cubicBezTo>
                  <a:pt x="578" y="9"/>
                  <a:pt x="578" y="9"/>
                  <a:pt x="579" y="10"/>
                </a:cubicBezTo>
                <a:cubicBezTo>
                  <a:pt x="579" y="10"/>
                  <a:pt x="581" y="10"/>
                  <a:pt x="580" y="11"/>
                </a:cubicBezTo>
                <a:cubicBezTo>
                  <a:pt x="580" y="12"/>
                  <a:pt x="579" y="11"/>
                  <a:pt x="578" y="11"/>
                </a:cubicBezTo>
                <a:cubicBezTo>
                  <a:pt x="577" y="12"/>
                  <a:pt x="578" y="15"/>
                  <a:pt x="578" y="16"/>
                </a:cubicBezTo>
                <a:cubicBezTo>
                  <a:pt x="577" y="18"/>
                  <a:pt x="576" y="19"/>
                  <a:pt x="576" y="21"/>
                </a:cubicBezTo>
                <a:cubicBezTo>
                  <a:pt x="575" y="21"/>
                  <a:pt x="574" y="26"/>
                  <a:pt x="573" y="24"/>
                </a:cubicBezTo>
                <a:cubicBezTo>
                  <a:pt x="573" y="23"/>
                  <a:pt x="573" y="22"/>
                  <a:pt x="572" y="22"/>
                </a:cubicBezTo>
                <a:cubicBezTo>
                  <a:pt x="572" y="21"/>
                  <a:pt x="571" y="21"/>
                  <a:pt x="571" y="21"/>
                </a:cubicBezTo>
                <a:cubicBezTo>
                  <a:pt x="570" y="20"/>
                  <a:pt x="570" y="20"/>
                  <a:pt x="569" y="19"/>
                </a:cubicBezTo>
                <a:cubicBezTo>
                  <a:pt x="568" y="19"/>
                  <a:pt x="568" y="19"/>
                  <a:pt x="567" y="19"/>
                </a:cubicBezTo>
                <a:cubicBezTo>
                  <a:pt x="566" y="19"/>
                  <a:pt x="565" y="19"/>
                  <a:pt x="563" y="19"/>
                </a:cubicBezTo>
                <a:cubicBezTo>
                  <a:pt x="563" y="19"/>
                  <a:pt x="561" y="18"/>
                  <a:pt x="561" y="18"/>
                </a:cubicBezTo>
                <a:cubicBezTo>
                  <a:pt x="561" y="17"/>
                  <a:pt x="562" y="18"/>
                  <a:pt x="563" y="17"/>
                </a:cubicBezTo>
                <a:cubicBezTo>
                  <a:pt x="563" y="16"/>
                  <a:pt x="561" y="16"/>
                  <a:pt x="561" y="16"/>
                </a:cubicBezTo>
                <a:cubicBezTo>
                  <a:pt x="559" y="15"/>
                  <a:pt x="558" y="15"/>
                  <a:pt x="556" y="15"/>
                </a:cubicBezTo>
                <a:cubicBezTo>
                  <a:pt x="554" y="15"/>
                  <a:pt x="553" y="15"/>
                  <a:pt x="551" y="15"/>
                </a:cubicBezTo>
                <a:cubicBezTo>
                  <a:pt x="549" y="15"/>
                  <a:pt x="548" y="15"/>
                  <a:pt x="546" y="14"/>
                </a:cubicBezTo>
                <a:cubicBezTo>
                  <a:pt x="544" y="14"/>
                  <a:pt x="544" y="12"/>
                  <a:pt x="542" y="11"/>
                </a:cubicBezTo>
                <a:cubicBezTo>
                  <a:pt x="541" y="10"/>
                  <a:pt x="539" y="9"/>
                  <a:pt x="538" y="8"/>
                </a:cubicBezTo>
                <a:cubicBezTo>
                  <a:pt x="536" y="8"/>
                  <a:pt x="535" y="7"/>
                  <a:pt x="533" y="6"/>
                </a:cubicBezTo>
                <a:cubicBezTo>
                  <a:pt x="532" y="6"/>
                  <a:pt x="531" y="4"/>
                  <a:pt x="529" y="4"/>
                </a:cubicBezTo>
                <a:cubicBezTo>
                  <a:pt x="528" y="4"/>
                  <a:pt x="527" y="4"/>
                  <a:pt x="526" y="4"/>
                </a:cubicBezTo>
                <a:cubicBezTo>
                  <a:pt x="525" y="3"/>
                  <a:pt x="525" y="2"/>
                  <a:pt x="524" y="2"/>
                </a:cubicBezTo>
                <a:cubicBezTo>
                  <a:pt x="523" y="0"/>
                  <a:pt x="522" y="2"/>
                  <a:pt x="520" y="3"/>
                </a:cubicBezTo>
                <a:cubicBezTo>
                  <a:pt x="519" y="3"/>
                  <a:pt x="519" y="3"/>
                  <a:pt x="518" y="4"/>
                </a:cubicBezTo>
                <a:cubicBezTo>
                  <a:pt x="517" y="4"/>
                  <a:pt x="517" y="5"/>
                  <a:pt x="518" y="5"/>
                </a:cubicBezTo>
                <a:cubicBezTo>
                  <a:pt x="519" y="6"/>
                  <a:pt x="520" y="5"/>
                  <a:pt x="521" y="5"/>
                </a:cubicBezTo>
                <a:cubicBezTo>
                  <a:pt x="522" y="5"/>
                  <a:pt x="522" y="6"/>
                  <a:pt x="523" y="6"/>
                </a:cubicBezTo>
                <a:cubicBezTo>
                  <a:pt x="524" y="6"/>
                  <a:pt x="527" y="6"/>
                  <a:pt x="526" y="8"/>
                </a:cubicBezTo>
                <a:cubicBezTo>
                  <a:pt x="526" y="8"/>
                  <a:pt x="525" y="9"/>
                  <a:pt x="525" y="9"/>
                </a:cubicBezTo>
                <a:cubicBezTo>
                  <a:pt x="524" y="10"/>
                  <a:pt x="524" y="10"/>
                  <a:pt x="524" y="11"/>
                </a:cubicBezTo>
                <a:cubicBezTo>
                  <a:pt x="523" y="13"/>
                  <a:pt x="522" y="14"/>
                  <a:pt x="520" y="13"/>
                </a:cubicBezTo>
                <a:cubicBezTo>
                  <a:pt x="519" y="13"/>
                  <a:pt x="518" y="12"/>
                  <a:pt x="517" y="11"/>
                </a:cubicBezTo>
                <a:cubicBezTo>
                  <a:pt x="516" y="10"/>
                  <a:pt x="516" y="10"/>
                  <a:pt x="515" y="10"/>
                </a:cubicBezTo>
                <a:cubicBezTo>
                  <a:pt x="514" y="9"/>
                  <a:pt x="514" y="9"/>
                  <a:pt x="513" y="9"/>
                </a:cubicBezTo>
                <a:cubicBezTo>
                  <a:pt x="511" y="9"/>
                  <a:pt x="511" y="7"/>
                  <a:pt x="509" y="8"/>
                </a:cubicBezTo>
                <a:cubicBezTo>
                  <a:pt x="509" y="9"/>
                  <a:pt x="510" y="9"/>
                  <a:pt x="510" y="10"/>
                </a:cubicBezTo>
                <a:cubicBezTo>
                  <a:pt x="511" y="11"/>
                  <a:pt x="510" y="12"/>
                  <a:pt x="511" y="13"/>
                </a:cubicBezTo>
                <a:cubicBezTo>
                  <a:pt x="511" y="13"/>
                  <a:pt x="512" y="13"/>
                  <a:pt x="512" y="13"/>
                </a:cubicBezTo>
                <a:cubicBezTo>
                  <a:pt x="512" y="14"/>
                  <a:pt x="511" y="14"/>
                  <a:pt x="511" y="14"/>
                </a:cubicBezTo>
                <a:cubicBezTo>
                  <a:pt x="510" y="14"/>
                  <a:pt x="509" y="14"/>
                  <a:pt x="508" y="14"/>
                </a:cubicBezTo>
                <a:cubicBezTo>
                  <a:pt x="506" y="14"/>
                  <a:pt x="505" y="15"/>
                  <a:pt x="503" y="15"/>
                </a:cubicBezTo>
                <a:cubicBezTo>
                  <a:pt x="502" y="16"/>
                  <a:pt x="500" y="15"/>
                  <a:pt x="498" y="16"/>
                </a:cubicBezTo>
                <a:cubicBezTo>
                  <a:pt x="496" y="16"/>
                  <a:pt x="493" y="17"/>
                  <a:pt x="490" y="17"/>
                </a:cubicBezTo>
                <a:cubicBezTo>
                  <a:pt x="489" y="17"/>
                  <a:pt x="489" y="18"/>
                  <a:pt x="488" y="18"/>
                </a:cubicBezTo>
                <a:cubicBezTo>
                  <a:pt x="487" y="17"/>
                  <a:pt x="485" y="17"/>
                  <a:pt x="485" y="17"/>
                </a:cubicBezTo>
                <a:cubicBezTo>
                  <a:pt x="485" y="18"/>
                  <a:pt x="487" y="19"/>
                  <a:pt x="488" y="19"/>
                </a:cubicBezTo>
                <a:close/>
                <a:moveTo>
                  <a:pt x="591" y="400"/>
                </a:moveTo>
                <a:cubicBezTo>
                  <a:pt x="591" y="400"/>
                  <a:pt x="591" y="399"/>
                  <a:pt x="591" y="398"/>
                </a:cubicBezTo>
                <a:cubicBezTo>
                  <a:pt x="592" y="396"/>
                  <a:pt x="594" y="397"/>
                  <a:pt x="595" y="396"/>
                </a:cubicBezTo>
                <a:cubicBezTo>
                  <a:pt x="596" y="395"/>
                  <a:pt x="595" y="395"/>
                  <a:pt x="596" y="394"/>
                </a:cubicBezTo>
                <a:cubicBezTo>
                  <a:pt x="596" y="393"/>
                  <a:pt x="597" y="393"/>
                  <a:pt x="597" y="393"/>
                </a:cubicBezTo>
                <a:cubicBezTo>
                  <a:pt x="599" y="393"/>
                  <a:pt x="599" y="391"/>
                  <a:pt x="598" y="390"/>
                </a:cubicBezTo>
                <a:cubicBezTo>
                  <a:pt x="596" y="389"/>
                  <a:pt x="596" y="391"/>
                  <a:pt x="595" y="392"/>
                </a:cubicBezTo>
                <a:cubicBezTo>
                  <a:pt x="594" y="393"/>
                  <a:pt x="592" y="393"/>
                  <a:pt x="591" y="394"/>
                </a:cubicBezTo>
                <a:cubicBezTo>
                  <a:pt x="591" y="394"/>
                  <a:pt x="590" y="395"/>
                  <a:pt x="589" y="395"/>
                </a:cubicBezTo>
                <a:cubicBezTo>
                  <a:pt x="589" y="396"/>
                  <a:pt x="588" y="396"/>
                  <a:pt x="587" y="396"/>
                </a:cubicBezTo>
                <a:cubicBezTo>
                  <a:pt x="586" y="396"/>
                  <a:pt x="584" y="395"/>
                  <a:pt x="583" y="396"/>
                </a:cubicBezTo>
                <a:cubicBezTo>
                  <a:pt x="582" y="396"/>
                  <a:pt x="581" y="396"/>
                  <a:pt x="580" y="396"/>
                </a:cubicBezTo>
                <a:cubicBezTo>
                  <a:pt x="579" y="396"/>
                  <a:pt x="579" y="395"/>
                  <a:pt x="578" y="395"/>
                </a:cubicBezTo>
                <a:cubicBezTo>
                  <a:pt x="577" y="394"/>
                  <a:pt x="577" y="395"/>
                  <a:pt x="576" y="395"/>
                </a:cubicBezTo>
                <a:cubicBezTo>
                  <a:pt x="576" y="396"/>
                  <a:pt x="576" y="397"/>
                  <a:pt x="575" y="396"/>
                </a:cubicBezTo>
                <a:cubicBezTo>
                  <a:pt x="575" y="396"/>
                  <a:pt x="575" y="396"/>
                  <a:pt x="574" y="396"/>
                </a:cubicBezTo>
                <a:cubicBezTo>
                  <a:pt x="574" y="396"/>
                  <a:pt x="573" y="396"/>
                  <a:pt x="573" y="396"/>
                </a:cubicBezTo>
                <a:cubicBezTo>
                  <a:pt x="573" y="397"/>
                  <a:pt x="573" y="398"/>
                  <a:pt x="572" y="398"/>
                </a:cubicBezTo>
                <a:cubicBezTo>
                  <a:pt x="571" y="397"/>
                  <a:pt x="571" y="396"/>
                  <a:pt x="570" y="395"/>
                </a:cubicBezTo>
                <a:cubicBezTo>
                  <a:pt x="569" y="395"/>
                  <a:pt x="569" y="397"/>
                  <a:pt x="569" y="398"/>
                </a:cubicBezTo>
                <a:cubicBezTo>
                  <a:pt x="569" y="399"/>
                  <a:pt x="570" y="400"/>
                  <a:pt x="571" y="400"/>
                </a:cubicBezTo>
                <a:cubicBezTo>
                  <a:pt x="572" y="401"/>
                  <a:pt x="571" y="403"/>
                  <a:pt x="572" y="403"/>
                </a:cubicBezTo>
                <a:cubicBezTo>
                  <a:pt x="574" y="404"/>
                  <a:pt x="576" y="402"/>
                  <a:pt x="577" y="402"/>
                </a:cubicBezTo>
                <a:cubicBezTo>
                  <a:pt x="578" y="402"/>
                  <a:pt x="578" y="402"/>
                  <a:pt x="579" y="402"/>
                </a:cubicBezTo>
                <a:cubicBezTo>
                  <a:pt x="580" y="402"/>
                  <a:pt x="580" y="402"/>
                  <a:pt x="581" y="401"/>
                </a:cubicBezTo>
                <a:cubicBezTo>
                  <a:pt x="583" y="400"/>
                  <a:pt x="583" y="402"/>
                  <a:pt x="585" y="402"/>
                </a:cubicBezTo>
                <a:cubicBezTo>
                  <a:pt x="586" y="402"/>
                  <a:pt x="587" y="401"/>
                  <a:pt x="589" y="401"/>
                </a:cubicBezTo>
                <a:cubicBezTo>
                  <a:pt x="589" y="401"/>
                  <a:pt x="590" y="401"/>
                  <a:pt x="591" y="400"/>
                </a:cubicBezTo>
                <a:close/>
                <a:moveTo>
                  <a:pt x="588" y="407"/>
                </a:moveTo>
                <a:cubicBezTo>
                  <a:pt x="589" y="407"/>
                  <a:pt x="589" y="408"/>
                  <a:pt x="589" y="408"/>
                </a:cubicBezTo>
                <a:cubicBezTo>
                  <a:pt x="590" y="409"/>
                  <a:pt x="590" y="409"/>
                  <a:pt x="591" y="409"/>
                </a:cubicBezTo>
                <a:cubicBezTo>
                  <a:pt x="592" y="410"/>
                  <a:pt x="593" y="409"/>
                  <a:pt x="594" y="408"/>
                </a:cubicBezTo>
                <a:cubicBezTo>
                  <a:pt x="596" y="408"/>
                  <a:pt x="597" y="407"/>
                  <a:pt x="598" y="406"/>
                </a:cubicBezTo>
                <a:cubicBezTo>
                  <a:pt x="599" y="404"/>
                  <a:pt x="600" y="404"/>
                  <a:pt x="601" y="403"/>
                </a:cubicBezTo>
                <a:cubicBezTo>
                  <a:pt x="602" y="402"/>
                  <a:pt x="602" y="400"/>
                  <a:pt x="601" y="399"/>
                </a:cubicBezTo>
                <a:cubicBezTo>
                  <a:pt x="600" y="399"/>
                  <a:pt x="600" y="399"/>
                  <a:pt x="599" y="398"/>
                </a:cubicBezTo>
                <a:cubicBezTo>
                  <a:pt x="599" y="398"/>
                  <a:pt x="598" y="397"/>
                  <a:pt x="597" y="398"/>
                </a:cubicBezTo>
                <a:cubicBezTo>
                  <a:pt x="596" y="399"/>
                  <a:pt x="599" y="399"/>
                  <a:pt x="598" y="401"/>
                </a:cubicBezTo>
                <a:cubicBezTo>
                  <a:pt x="598" y="402"/>
                  <a:pt x="596" y="402"/>
                  <a:pt x="595" y="402"/>
                </a:cubicBezTo>
                <a:cubicBezTo>
                  <a:pt x="594" y="403"/>
                  <a:pt x="593" y="403"/>
                  <a:pt x="592" y="403"/>
                </a:cubicBezTo>
                <a:cubicBezTo>
                  <a:pt x="591" y="403"/>
                  <a:pt x="590" y="404"/>
                  <a:pt x="589" y="405"/>
                </a:cubicBezTo>
                <a:cubicBezTo>
                  <a:pt x="588" y="405"/>
                  <a:pt x="587" y="404"/>
                  <a:pt x="586" y="404"/>
                </a:cubicBezTo>
                <a:cubicBezTo>
                  <a:pt x="584" y="405"/>
                  <a:pt x="587" y="407"/>
                  <a:pt x="588" y="407"/>
                </a:cubicBezTo>
                <a:close/>
                <a:moveTo>
                  <a:pt x="1077" y="2"/>
                </a:moveTo>
                <a:cubicBezTo>
                  <a:pt x="1082" y="2"/>
                  <a:pt x="1082" y="2"/>
                  <a:pt x="1082" y="2"/>
                </a:cubicBezTo>
                <a:cubicBezTo>
                  <a:pt x="1081" y="2"/>
                  <a:pt x="1081" y="2"/>
                  <a:pt x="1081" y="2"/>
                </a:cubicBezTo>
                <a:cubicBezTo>
                  <a:pt x="1079" y="2"/>
                  <a:pt x="1078" y="2"/>
                  <a:pt x="1077" y="2"/>
                </a:cubicBezTo>
                <a:close/>
                <a:moveTo>
                  <a:pt x="1111" y="439"/>
                </a:moveTo>
                <a:cubicBezTo>
                  <a:pt x="1110" y="439"/>
                  <a:pt x="1109" y="439"/>
                  <a:pt x="1108" y="438"/>
                </a:cubicBezTo>
                <a:cubicBezTo>
                  <a:pt x="1107" y="438"/>
                  <a:pt x="1106" y="438"/>
                  <a:pt x="1105" y="437"/>
                </a:cubicBezTo>
                <a:cubicBezTo>
                  <a:pt x="1103" y="437"/>
                  <a:pt x="1101" y="437"/>
                  <a:pt x="1100" y="437"/>
                </a:cubicBezTo>
                <a:cubicBezTo>
                  <a:pt x="1098" y="438"/>
                  <a:pt x="1097" y="438"/>
                  <a:pt x="1096" y="439"/>
                </a:cubicBezTo>
                <a:cubicBezTo>
                  <a:pt x="1094" y="440"/>
                  <a:pt x="1092" y="440"/>
                  <a:pt x="1091" y="441"/>
                </a:cubicBezTo>
                <a:cubicBezTo>
                  <a:pt x="1090" y="443"/>
                  <a:pt x="1089" y="444"/>
                  <a:pt x="1088" y="446"/>
                </a:cubicBezTo>
                <a:cubicBezTo>
                  <a:pt x="1088" y="446"/>
                  <a:pt x="1088" y="447"/>
                  <a:pt x="1087" y="448"/>
                </a:cubicBezTo>
                <a:cubicBezTo>
                  <a:pt x="1087" y="449"/>
                  <a:pt x="1087" y="450"/>
                  <a:pt x="1086" y="450"/>
                </a:cubicBezTo>
                <a:cubicBezTo>
                  <a:pt x="1085" y="452"/>
                  <a:pt x="1085" y="453"/>
                  <a:pt x="1085" y="455"/>
                </a:cubicBezTo>
                <a:cubicBezTo>
                  <a:pt x="1086" y="456"/>
                  <a:pt x="1086" y="457"/>
                  <a:pt x="1087" y="458"/>
                </a:cubicBezTo>
                <a:cubicBezTo>
                  <a:pt x="1088" y="459"/>
                  <a:pt x="1088" y="460"/>
                  <a:pt x="1089" y="461"/>
                </a:cubicBezTo>
                <a:cubicBezTo>
                  <a:pt x="1090" y="461"/>
                  <a:pt x="1092" y="462"/>
                  <a:pt x="1093" y="462"/>
                </a:cubicBezTo>
                <a:cubicBezTo>
                  <a:pt x="1094" y="463"/>
                  <a:pt x="1094" y="464"/>
                  <a:pt x="1095" y="464"/>
                </a:cubicBezTo>
                <a:cubicBezTo>
                  <a:pt x="1097" y="465"/>
                  <a:pt x="1098" y="464"/>
                  <a:pt x="1099" y="464"/>
                </a:cubicBezTo>
                <a:cubicBezTo>
                  <a:pt x="1101" y="463"/>
                  <a:pt x="1102" y="463"/>
                  <a:pt x="1104" y="463"/>
                </a:cubicBezTo>
                <a:cubicBezTo>
                  <a:pt x="1106" y="463"/>
                  <a:pt x="1107" y="462"/>
                  <a:pt x="1109" y="461"/>
                </a:cubicBezTo>
                <a:cubicBezTo>
                  <a:pt x="1110" y="460"/>
                  <a:pt x="1112" y="459"/>
                  <a:pt x="1114" y="459"/>
                </a:cubicBezTo>
                <a:cubicBezTo>
                  <a:pt x="1115" y="459"/>
                  <a:pt x="1116" y="458"/>
                  <a:pt x="1117" y="457"/>
                </a:cubicBezTo>
                <a:cubicBezTo>
                  <a:pt x="1118" y="456"/>
                  <a:pt x="1118" y="455"/>
                  <a:pt x="1119" y="454"/>
                </a:cubicBezTo>
                <a:cubicBezTo>
                  <a:pt x="1120" y="453"/>
                  <a:pt x="1121" y="452"/>
                  <a:pt x="1122" y="452"/>
                </a:cubicBezTo>
                <a:cubicBezTo>
                  <a:pt x="1123" y="451"/>
                  <a:pt x="1122" y="451"/>
                  <a:pt x="1123" y="450"/>
                </a:cubicBezTo>
                <a:cubicBezTo>
                  <a:pt x="1123" y="449"/>
                  <a:pt x="1124" y="449"/>
                  <a:pt x="1125" y="449"/>
                </a:cubicBezTo>
                <a:cubicBezTo>
                  <a:pt x="1125" y="450"/>
                  <a:pt x="1125" y="450"/>
                  <a:pt x="1124" y="451"/>
                </a:cubicBezTo>
                <a:cubicBezTo>
                  <a:pt x="1124" y="451"/>
                  <a:pt x="1124" y="452"/>
                  <a:pt x="1123" y="453"/>
                </a:cubicBezTo>
                <a:cubicBezTo>
                  <a:pt x="1123" y="453"/>
                  <a:pt x="1122" y="454"/>
                  <a:pt x="1122" y="454"/>
                </a:cubicBezTo>
                <a:cubicBezTo>
                  <a:pt x="1122" y="455"/>
                  <a:pt x="1122" y="456"/>
                  <a:pt x="1123" y="456"/>
                </a:cubicBezTo>
                <a:cubicBezTo>
                  <a:pt x="1123" y="456"/>
                  <a:pt x="1124" y="455"/>
                  <a:pt x="1124" y="454"/>
                </a:cubicBezTo>
                <a:cubicBezTo>
                  <a:pt x="1125" y="454"/>
                  <a:pt x="1125" y="454"/>
                  <a:pt x="1126" y="453"/>
                </a:cubicBezTo>
                <a:cubicBezTo>
                  <a:pt x="1127" y="452"/>
                  <a:pt x="1127" y="450"/>
                  <a:pt x="1126" y="449"/>
                </a:cubicBezTo>
                <a:cubicBezTo>
                  <a:pt x="1125" y="448"/>
                  <a:pt x="1125" y="447"/>
                  <a:pt x="1123" y="447"/>
                </a:cubicBezTo>
                <a:cubicBezTo>
                  <a:pt x="1122" y="446"/>
                  <a:pt x="1121" y="445"/>
                  <a:pt x="1120" y="444"/>
                </a:cubicBezTo>
                <a:cubicBezTo>
                  <a:pt x="1118" y="443"/>
                  <a:pt x="1117" y="442"/>
                  <a:pt x="1115" y="441"/>
                </a:cubicBezTo>
                <a:cubicBezTo>
                  <a:pt x="1114" y="441"/>
                  <a:pt x="1112" y="440"/>
                  <a:pt x="1111" y="439"/>
                </a:cubicBezTo>
                <a:close/>
                <a:moveTo>
                  <a:pt x="1076" y="2"/>
                </a:moveTo>
                <a:cubicBezTo>
                  <a:pt x="1076" y="2"/>
                  <a:pt x="1076" y="2"/>
                  <a:pt x="1077" y="2"/>
                </a:cubicBezTo>
                <a:cubicBezTo>
                  <a:pt x="1070" y="3"/>
                  <a:pt x="1070" y="3"/>
                  <a:pt x="1070" y="3"/>
                </a:cubicBezTo>
                <a:cubicBezTo>
                  <a:pt x="1070" y="4"/>
                  <a:pt x="1075" y="3"/>
                  <a:pt x="1076" y="2"/>
                </a:cubicBezTo>
                <a:close/>
                <a:moveTo>
                  <a:pt x="509" y="425"/>
                </a:moveTo>
                <a:cubicBezTo>
                  <a:pt x="510" y="425"/>
                  <a:pt x="510" y="425"/>
                  <a:pt x="511" y="426"/>
                </a:cubicBezTo>
                <a:cubicBezTo>
                  <a:pt x="511" y="426"/>
                  <a:pt x="511" y="426"/>
                  <a:pt x="512" y="426"/>
                </a:cubicBezTo>
                <a:cubicBezTo>
                  <a:pt x="513" y="427"/>
                  <a:pt x="513" y="426"/>
                  <a:pt x="514" y="426"/>
                </a:cubicBezTo>
                <a:cubicBezTo>
                  <a:pt x="515" y="426"/>
                  <a:pt x="517" y="427"/>
                  <a:pt x="518" y="426"/>
                </a:cubicBezTo>
                <a:cubicBezTo>
                  <a:pt x="519" y="426"/>
                  <a:pt x="520" y="424"/>
                  <a:pt x="521" y="423"/>
                </a:cubicBezTo>
                <a:cubicBezTo>
                  <a:pt x="522" y="423"/>
                  <a:pt x="523" y="422"/>
                  <a:pt x="523" y="420"/>
                </a:cubicBezTo>
                <a:cubicBezTo>
                  <a:pt x="523" y="419"/>
                  <a:pt x="522" y="418"/>
                  <a:pt x="521" y="418"/>
                </a:cubicBezTo>
                <a:cubicBezTo>
                  <a:pt x="520" y="418"/>
                  <a:pt x="518" y="417"/>
                  <a:pt x="517" y="417"/>
                </a:cubicBezTo>
                <a:cubicBezTo>
                  <a:pt x="515" y="417"/>
                  <a:pt x="514" y="416"/>
                  <a:pt x="513" y="417"/>
                </a:cubicBezTo>
                <a:cubicBezTo>
                  <a:pt x="512" y="417"/>
                  <a:pt x="512" y="418"/>
                  <a:pt x="512" y="418"/>
                </a:cubicBezTo>
                <a:cubicBezTo>
                  <a:pt x="511" y="419"/>
                  <a:pt x="511" y="418"/>
                  <a:pt x="510" y="418"/>
                </a:cubicBezTo>
                <a:cubicBezTo>
                  <a:pt x="509" y="419"/>
                  <a:pt x="509" y="419"/>
                  <a:pt x="508" y="420"/>
                </a:cubicBezTo>
                <a:cubicBezTo>
                  <a:pt x="508" y="420"/>
                  <a:pt x="508" y="419"/>
                  <a:pt x="507" y="419"/>
                </a:cubicBezTo>
                <a:cubicBezTo>
                  <a:pt x="507" y="419"/>
                  <a:pt x="507" y="420"/>
                  <a:pt x="507" y="420"/>
                </a:cubicBezTo>
                <a:cubicBezTo>
                  <a:pt x="506" y="421"/>
                  <a:pt x="507" y="423"/>
                  <a:pt x="505" y="424"/>
                </a:cubicBezTo>
                <a:cubicBezTo>
                  <a:pt x="505" y="424"/>
                  <a:pt x="505" y="424"/>
                  <a:pt x="504" y="424"/>
                </a:cubicBezTo>
                <a:cubicBezTo>
                  <a:pt x="504" y="424"/>
                  <a:pt x="504" y="425"/>
                  <a:pt x="504" y="425"/>
                </a:cubicBezTo>
                <a:cubicBezTo>
                  <a:pt x="504" y="426"/>
                  <a:pt x="504" y="426"/>
                  <a:pt x="503" y="427"/>
                </a:cubicBezTo>
                <a:cubicBezTo>
                  <a:pt x="503" y="427"/>
                  <a:pt x="502" y="427"/>
                  <a:pt x="502" y="427"/>
                </a:cubicBezTo>
                <a:cubicBezTo>
                  <a:pt x="502" y="427"/>
                  <a:pt x="502" y="427"/>
                  <a:pt x="501" y="427"/>
                </a:cubicBezTo>
                <a:cubicBezTo>
                  <a:pt x="501" y="428"/>
                  <a:pt x="500" y="428"/>
                  <a:pt x="500" y="428"/>
                </a:cubicBezTo>
                <a:cubicBezTo>
                  <a:pt x="499" y="427"/>
                  <a:pt x="499" y="427"/>
                  <a:pt x="498" y="427"/>
                </a:cubicBezTo>
                <a:cubicBezTo>
                  <a:pt x="497" y="427"/>
                  <a:pt x="497" y="427"/>
                  <a:pt x="497" y="428"/>
                </a:cubicBezTo>
                <a:cubicBezTo>
                  <a:pt x="497" y="429"/>
                  <a:pt x="497" y="430"/>
                  <a:pt x="496" y="430"/>
                </a:cubicBezTo>
                <a:cubicBezTo>
                  <a:pt x="496" y="430"/>
                  <a:pt x="495" y="429"/>
                  <a:pt x="495" y="430"/>
                </a:cubicBezTo>
                <a:cubicBezTo>
                  <a:pt x="494" y="432"/>
                  <a:pt x="497" y="432"/>
                  <a:pt x="496" y="433"/>
                </a:cubicBezTo>
                <a:cubicBezTo>
                  <a:pt x="496" y="434"/>
                  <a:pt x="495" y="433"/>
                  <a:pt x="494" y="433"/>
                </a:cubicBezTo>
                <a:cubicBezTo>
                  <a:pt x="493" y="432"/>
                  <a:pt x="493" y="432"/>
                  <a:pt x="492" y="433"/>
                </a:cubicBezTo>
                <a:cubicBezTo>
                  <a:pt x="492" y="433"/>
                  <a:pt x="491" y="434"/>
                  <a:pt x="491" y="434"/>
                </a:cubicBezTo>
                <a:cubicBezTo>
                  <a:pt x="491" y="435"/>
                  <a:pt x="493" y="435"/>
                  <a:pt x="494" y="435"/>
                </a:cubicBezTo>
                <a:cubicBezTo>
                  <a:pt x="495" y="435"/>
                  <a:pt x="495" y="435"/>
                  <a:pt x="495" y="435"/>
                </a:cubicBezTo>
                <a:cubicBezTo>
                  <a:pt x="497" y="435"/>
                  <a:pt x="498" y="435"/>
                  <a:pt x="500" y="435"/>
                </a:cubicBezTo>
                <a:cubicBezTo>
                  <a:pt x="502" y="435"/>
                  <a:pt x="503" y="436"/>
                  <a:pt x="505" y="435"/>
                </a:cubicBezTo>
                <a:cubicBezTo>
                  <a:pt x="506" y="435"/>
                  <a:pt x="506" y="435"/>
                  <a:pt x="506" y="434"/>
                </a:cubicBezTo>
                <a:cubicBezTo>
                  <a:pt x="507" y="433"/>
                  <a:pt x="507" y="433"/>
                  <a:pt x="507" y="432"/>
                </a:cubicBezTo>
                <a:cubicBezTo>
                  <a:pt x="507" y="430"/>
                  <a:pt x="509" y="432"/>
                  <a:pt x="510" y="430"/>
                </a:cubicBezTo>
                <a:cubicBezTo>
                  <a:pt x="510" y="430"/>
                  <a:pt x="510" y="429"/>
                  <a:pt x="510" y="429"/>
                </a:cubicBezTo>
                <a:cubicBezTo>
                  <a:pt x="511" y="428"/>
                  <a:pt x="512" y="428"/>
                  <a:pt x="512" y="428"/>
                </a:cubicBezTo>
                <a:cubicBezTo>
                  <a:pt x="512" y="427"/>
                  <a:pt x="510" y="426"/>
                  <a:pt x="510" y="426"/>
                </a:cubicBezTo>
                <a:cubicBezTo>
                  <a:pt x="509" y="425"/>
                  <a:pt x="509" y="425"/>
                  <a:pt x="508" y="425"/>
                </a:cubicBezTo>
                <a:cubicBezTo>
                  <a:pt x="507" y="425"/>
                  <a:pt x="506" y="424"/>
                  <a:pt x="507" y="424"/>
                </a:cubicBezTo>
                <a:cubicBezTo>
                  <a:pt x="508" y="424"/>
                  <a:pt x="509" y="425"/>
                  <a:pt x="509" y="425"/>
                </a:cubicBezTo>
                <a:close/>
                <a:moveTo>
                  <a:pt x="302" y="631"/>
                </a:moveTo>
                <a:cubicBezTo>
                  <a:pt x="303" y="631"/>
                  <a:pt x="305" y="630"/>
                  <a:pt x="306" y="630"/>
                </a:cubicBezTo>
                <a:cubicBezTo>
                  <a:pt x="307" y="629"/>
                  <a:pt x="310" y="630"/>
                  <a:pt x="309" y="628"/>
                </a:cubicBezTo>
                <a:cubicBezTo>
                  <a:pt x="309" y="626"/>
                  <a:pt x="307" y="629"/>
                  <a:pt x="306" y="629"/>
                </a:cubicBezTo>
                <a:cubicBezTo>
                  <a:pt x="305" y="629"/>
                  <a:pt x="304" y="629"/>
                  <a:pt x="304" y="629"/>
                </a:cubicBezTo>
                <a:cubicBezTo>
                  <a:pt x="303" y="629"/>
                  <a:pt x="301" y="629"/>
                  <a:pt x="301" y="630"/>
                </a:cubicBezTo>
                <a:cubicBezTo>
                  <a:pt x="300" y="631"/>
                  <a:pt x="301" y="631"/>
                  <a:pt x="302" y="631"/>
                </a:cubicBezTo>
                <a:close/>
                <a:moveTo>
                  <a:pt x="1057" y="12"/>
                </a:moveTo>
                <a:cubicBezTo>
                  <a:pt x="1058" y="12"/>
                  <a:pt x="1059" y="14"/>
                  <a:pt x="1060" y="15"/>
                </a:cubicBezTo>
                <a:cubicBezTo>
                  <a:pt x="1061" y="16"/>
                  <a:pt x="1062" y="16"/>
                  <a:pt x="1063" y="16"/>
                </a:cubicBezTo>
                <a:cubicBezTo>
                  <a:pt x="1064" y="16"/>
                  <a:pt x="1064" y="15"/>
                  <a:pt x="1065" y="15"/>
                </a:cubicBezTo>
                <a:cubicBezTo>
                  <a:pt x="1066" y="15"/>
                  <a:pt x="1066" y="15"/>
                  <a:pt x="1067" y="15"/>
                </a:cubicBezTo>
                <a:cubicBezTo>
                  <a:pt x="1068" y="15"/>
                  <a:pt x="1069" y="14"/>
                  <a:pt x="1069" y="13"/>
                </a:cubicBezTo>
                <a:cubicBezTo>
                  <a:pt x="1070" y="13"/>
                  <a:pt x="1071" y="13"/>
                  <a:pt x="1071" y="13"/>
                </a:cubicBezTo>
                <a:cubicBezTo>
                  <a:pt x="1073" y="13"/>
                  <a:pt x="1074" y="12"/>
                  <a:pt x="1076" y="13"/>
                </a:cubicBezTo>
                <a:cubicBezTo>
                  <a:pt x="1078" y="13"/>
                  <a:pt x="1079" y="13"/>
                  <a:pt x="1080" y="14"/>
                </a:cubicBezTo>
                <a:cubicBezTo>
                  <a:pt x="1080" y="14"/>
                  <a:pt x="1082" y="14"/>
                  <a:pt x="1082" y="14"/>
                </a:cubicBezTo>
                <a:cubicBezTo>
                  <a:pt x="1082" y="15"/>
                  <a:pt x="1081" y="15"/>
                  <a:pt x="1080" y="15"/>
                </a:cubicBezTo>
                <a:cubicBezTo>
                  <a:pt x="1079" y="15"/>
                  <a:pt x="1079" y="15"/>
                  <a:pt x="1078" y="15"/>
                </a:cubicBezTo>
                <a:cubicBezTo>
                  <a:pt x="1077" y="16"/>
                  <a:pt x="1077" y="16"/>
                  <a:pt x="1077" y="17"/>
                </a:cubicBezTo>
                <a:cubicBezTo>
                  <a:pt x="1076" y="17"/>
                  <a:pt x="1075" y="17"/>
                  <a:pt x="1075" y="18"/>
                </a:cubicBezTo>
                <a:cubicBezTo>
                  <a:pt x="1074" y="18"/>
                  <a:pt x="1074" y="19"/>
                  <a:pt x="1075" y="19"/>
                </a:cubicBezTo>
                <a:cubicBezTo>
                  <a:pt x="1076" y="20"/>
                  <a:pt x="1078" y="18"/>
                  <a:pt x="1079" y="18"/>
                </a:cubicBezTo>
                <a:cubicBezTo>
                  <a:pt x="1080" y="18"/>
                  <a:pt x="1082" y="18"/>
                  <a:pt x="1083" y="18"/>
                </a:cubicBezTo>
                <a:cubicBezTo>
                  <a:pt x="1086" y="18"/>
                  <a:pt x="1090" y="17"/>
                  <a:pt x="1093" y="18"/>
                </a:cubicBezTo>
                <a:cubicBezTo>
                  <a:pt x="1095" y="18"/>
                  <a:pt x="1097" y="17"/>
                  <a:pt x="1098" y="17"/>
                </a:cubicBezTo>
                <a:cubicBezTo>
                  <a:pt x="1100" y="17"/>
                  <a:pt x="1102" y="18"/>
                  <a:pt x="1103" y="17"/>
                </a:cubicBezTo>
                <a:cubicBezTo>
                  <a:pt x="1103" y="15"/>
                  <a:pt x="1102" y="16"/>
                  <a:pt x="1102" y="15"/>
                </a:cubicBezTo>
                <a:cubicBezTo>
                  <a:pt x="1101" y="15"/>
                  <a:pt x="1101" y="14"/>
                  <a:pt x="1101" y="14"/>
                </a:cubicBezTo>
                <a:cubicBezTo>
                  <a:pt x="1101" y="13"/>
                  <a:pt x="1100" y="13"/>
                  <a:pt x="1100" y="12"/>
                </a:cubicBezTo>
                <a:cubicBezTo>
                  <a:pt x="1100" y="11"/>
                  <a:pt x="1100" y="11"/>
                  <a:pt x="1099" y="10"/>
                </a:cubicBezTo>
                <a:cubicBezTo>
                  <a:pt x="1099" y="9"/>
                  <a:pt x="1097" y="8"/>
                  <a:pt x="1098" y="7"/>
                </a:cubicBezTo>
                <a:cubicBezTo>
                  <a:pt x="1099" y="5"/>
                  <a:pt x="1101" y="5"/>
                  <a:pt x="1102" y="5"/>
                </a:cubicBezTo>
                <a:cubicBezTo>
                  <a:pt x="1105" y="4"/>
                  <a:pt x="1109" y="3"/>
                  <a:pt x="1112" y="2"/>
                </a:cubicBezTo>
                <a:cubicBezTo>
                  <a:pt x="1114" y="2"/>
                  <a:pt x="1115" y="2"/>
                  <a:pt x="1116" y="2"/>
                </a:cubicBezTo>
                <a:cubicBezTo>
                  <a:pt x="1082" y="2"/>
                  <a:pt x="1082" y="2"/>
                  <a:pt x="1082" y="2"/>
                </a:cubicBezTo>
                <a:cubicBezTo>
                  <a:pt x="1082" y="2"/>
                  <a:pt x="1082" y="3"/>
                  <a:pt x="1082" y="3"/>
                </a:cubicBezTo>
                <a:cubicBezTo>
                  <a:pt x="1083" y="3"/>
                  <a:pt x="1084" y="3"/>
                  <a:pt x="1084" y="3"/>
                </a:cubicBezTo>
                <a:cubicBezTo>
                  <a:pt x="1085" y="4"/>
                  <a:pt x="1081" y="4"/>
                  <a:pt x="1080" y="4"/>
                </a:cubicBezTo>
                <a:cubicBezTo>
                  <a:pt x="1079" y="4"/>
                  <a:pt x="1078" y="5"/>
                  <a:pt x="1077" y="5"/>
                </a:cubicBezTo>
                <a:cubicBezTo>
                  <a:pt x="1077" y="5"/>
                  <a:pt x="1077" y="5"/>
                  <a:pt x="1076" y="5"/>
                </a:cubicBezTo>
                <a:cubicBezTo>
                  <a:pt x="1076" y="5"/>
                  <a:pt x="1076" y="5"/>
                  <a:pt x="1075" y="5"/>
                </a:cubicBezTo>
                <a:cubicBezTo>
                  <a:pt x="1075" y="6"/>
                  <a:pt x="1075" y="5"/>
                  <a:pt x="1074" y="5"/>
                </a:cubicBezTo>
                <a:cubicBezTo>
                  <a:pt x="1074" y="6"/>
                  <a:pt x="1074" y="6"/>
                  <a:pt x="1075" y="7"/>
                </a:cubicBezTo>
                <a:cubicBezTo>
                  <a:pt x="1076" y="7"/>
                  <a:pt x="1077" y="7"/>
                  <a:pt x="1078" y="7"/>
                </a:cubicBezTo>
                <a:cubicBezTo>
                  <a:pt x="1080" y="8"/>
                  <a:pt x="1081" y="8"/>
                  <a:pt x="1083" y="8"/>
                </a:cubicBezTo>
                <a:cubicBezTo>
                  <a:pt x="1083" y="9"/>
                  <a:pt x="1082" y="9"/>
                  <a:pt x="1081" y="9"/>
                </a:cubicBezTo>
                <a:cubicBezTo>
                  <a:pt x="1080" y="9"/>
                  <a:pt x="1080" y="10"/>
                  <a:pt x="1079" y="10"/>
                </a:cubicBezTo>
                <a:cubicBezTo>
                  <a:pt x="1077" y="10"/>
                  <a:pt x="1075" y="10"/>
                  <a:pt x="1074" y="9"/>
                </a:cubicBezTo>
                <a:cubicBezTo>
                  <a:pt x="1072" y="9"/>
                  <a:pt x="1070" y="10"/>
                  <a:pt x="1068" y="9"/>
                </a:cubicBezTo>
                <a:cubicBezTo>
                  <a:pt x="1067" y="9"/>
                  <a:pt x="1066" y="8"/>
                  <a:pt x="1064" y="7"/>
                </a:cubicBezTo>
                <a:cubicBezTo>
                  <a:pt x="1063" y="7"/>
                  <a:pt x="1062" y="7"/>
                  <a:pt x="1061" y="7"/>
                </a:cubicBezTo>
                <a:cubicBezTo>
                  <a:pt x="1060" y="7"/>
                  <a:pt x="1060" y="8"/>
                  <a:pt x="1059" y="8"/>
                </a:cubicBezTo>
                <a:cubicBezTo>
                  <a:pt x="1058" y="8"/>
                  <a:pt x="1057" y="8"/>
                  <a:pt x="1057" y="9"/>
                </a:cubicBezTo>
                <a:cubicBezTo>
                  <a:pt x="1056" y="9"/>
                  <a:pt x="1056" y="10"/>
                  <a:pt x="1056" y="10"/>
                </a:cubicBezTo>
                <a:cubicBezTo>
                  <a:pt x="1055" y="10"/>
                  <a:pt x="1055" y="10"/>
                  <a:pt x="1055" y="11"/>
                </a:cubicBezTo>
                <a:cubicBezTo>
                  <a:pt x="1055" y="12"/>
                  <a:pt x="1056" y="12"/>
                  <a:pt x="1057" y="12"/>
                </a:cubicBezTo>
                <a:close/>
                <a:moveTo>
                  <a:pt x="603" y="400"/>
                </a:moveTo>
                <a:cubicBezTo>
                  <a:pt x="604" y="401"/>
                  <a:pt x="605" y="401"/>
                  <a:pt x="606" y="401"/>
                </a:cubicBezTo>
                <a:cubicBezTo>
                  <a:pt x="608" y="402"/>
                  <a:pt x="609" y="401"/>
                  <a:pt x="610" y="400"/>
                </a:cubicBezTo>
                <a:cubicBezTo>
                  <a:pt x="611" y="399"/>
                  <a:pt x="611" y="397"/>
                  <a:pt x="610" y="397"/>
                </a:cubicBezTo>
                <a:cubicBezTo>
                  <a:pt x="608" y="396"/>
                  <a:pt x="608" y="395"/>
                  <a:pt x="606" y="395"/>
                </a:cubicBezTo>
                <a:cubicBezTo>
                  <a:pt x="605" y="395"/>
                  <a:pt x="605" y="395"/>
                  <a:pt x="604" y="394"/>
                </a:cubicBezTo>
                <a:cubicBezTo>
                  <a:pt x="604" y="394"/>
                  <a:pt x="603" y="393"/>
                  <a:pt x="603" y="394"/>
                </a:cubicBezTo>
                <a:cubicBezTo>
                  <a:pt x="602" y="395"/>
                  <a:pt x="603" y="396"/>
                  <a:pt x="603" y="396"/>
                </a:cubicBezTo>
                <a:cubicBezTo>
                  <a:pt x="603" y="398"/>
                  <a:pt x="602" y="399"/>
                  <a:pt x="603" y="400"/>
                </a:cubicBezTo>
                <a:close/>
                <a:moveTo>
                  <a:pt x="526" y="418"/>
                </a:moveTo>
                <a:cubicBezTo>
                  <a:pt x="527" y="419"/>
                  <a:pt x="528" y="418"/>
                  <a:pt x="529" y="418"/>
                </a:cubicBezTo>
                <a:cubicBezTo>
                  <a:pt x="531" y="417"/>
                  <a:pt x="533" y="416"/>
                  <a:pt x="531" y="415"/>
                </a:cubicBezTo>
                <a:cubicBezTo>
                  <a:pt x="531" y="415"/>
                  <a:pt x="530" y="415"/>
                  <a:pt x="530" y="415"/>
                </a:cubicBezTo>
                <a:cubicBezTo>
                  <a:pt x="529" y="415"/>
                  <a:pt x="529" y="414"/>
                  <a:pt x="529" y="414"/>
                </a:cubicBezTo>
                <a:cubicBezTo>
                  <a:pt x="528" y="413"/>
                  <a:pt x="528" y="413"/>
                  <a:pt x="527" y="412"/>
                </a:cubicBezTo>
                <a:cubicBezTo>
                  <a:pt x="525" y="412"/>
                  <a:pt x="525" y="412"/>
                  <a:pt x="524" y="411"/>
                </a:cubicBezTo>
                <a:cubicBezTo>
                  <a:pt x="523" y="411"/>
                  <a:pt x="521" y="410"/>
                  <a:pt x="521" y="411"/>
                </a:cubicBezTo>
                <a:cubicBezTo>
                  <a:pt x="521" y="413"/>
                  <a:pt x="523" y="414"/>
                  <a:pt x="524" y="415"/>
                </a:cubicBezTo>
                <a:cubicBezTo>
                  <a:pt x="525" y="416"/>
                  <a:pt x="524" y="418"/>
                  <a:pt x="526" y="418"/>
                </a:cubicBezTo>
                <a:close/>
                <a:moveTo>
                  <a:pt x="436" y="477"/>
                </a:moveTo>
                <a:cubicBezTo>
                  <a:pt x="437" y="477"/>
                  <a:pt x="438" y="477"/>
                  <a:pt x="438" y="477"/>
                </a:cubicBezTo>
                <a:cubicBezTo>
                  <a:pt x="440" y="477"/>
                  <a:pt x="442" y="478"/>
                  <a:pt x="444" y="478"/>
                </a:cubicBezTo>
                <a:cubicBezTo>
                  <a:pt x="445" y="479"/>
                  <a:pt x="446" y="478"/>
                  <a:pt x="447" y="476"/>
                </a:cubicBezTo>
                <a:cubicBezTo>
                  <a:pt x="448" y="475"/>
                  <a:pt x="449" y="474"/>
                  <a:pt x="450" y="473"/>
                </a:cubicBezTo>
                <a:cubicBezTo>
                  <a:pt x="451" y="472"/>
                  <a:pt x="452" y="471"/>
                  <a:pt x="453" y="471"/>
                </a:cubicBezTo>
                <a:cubicBezTo>
                  <a:pt x="455" y="470"/>
                  <a:pt x="456" y="470"/>
                  <a:pt x="458" y="470"/>
                </a:cubicBezTo>
                <a:cubicBezTo>
                  <a:pt x="459" y="470"/>
                  <a:pt x="461" y="470"/>
                  <a:pt x="462" y="468"/>
                </a:cubicBezTo>
                <a:cubicBezTo>
                  <a:pt x="462" y="467"/>
                  <a:pt x="462" y="465"/>
                  <a:pt x="462" y="464"/>
                </a:cubicBezTo>
                <a:cubicBezTo>
                  <a:pt x="463" y="463"/>
                  <a:pt x="464" y="461"/>
                  <a:pt x="462" y="460"/>
                </a:cubicBezTo>
                <a:cubicBezTo>
                  <a:pt x="462" y="460"/>
                  <a:pt x="461" y="460"/>
                  <a:pt x="460" y="460"/>
                </a:cubicBezTo>
                <a:cubicBezTo>
                  <a:pt x="459" y="460"/>
                  <a:pt x="459" y="459"/>
                  <a:pt x="459" y="459"/>
                </a:cubicBezTo>
                <a:cubicBezTo>
                  <a:pt x="458" y="458"/>
                  <a:pt x="457" y="458"/>
                  <a:pt x="456" y="459"/>
                </a:cubicBezTo>
                <a:cubicBezTo>
                  <a:pt x="456" y="459"/>
                  <a:pt x="456" y="460"/>
                  <a:pt x="455" y="460"/>
                </a:cubicBezTo>
                <a:cubicBezTo>
                  <a:pt x="454" y="461"/>
                  <a:pt x="454" y="460"/>
                  <a:pt x="454" y="461"/>
                </a:cubicBezTo>
                <a:cubicBezTo>
                  <a:pt x="453" y="462"/>
                  <a:pt x="454" y="462"/>
                  <a:pt x="454" y="463"/>
                </a:cubicBezTo>
                <a:cubicBezTo>
                  <a:pt x="456" y="464"/>
                  <a:pt x="454" y="465"/>
                  <a:pt x="453" y="466"/>
                </a:cubicBezTo>
                <a:cubicBezTo>
                  <a:pt x="452" y="467"/>
                  <a:pt x="452" y="467"/>
                  <a:pt x="451" y="467"/>
                </a:cubicBezTo>
                <a:cubicBezTo>
                  <a:pt x="451" y="467"/>
                  <a:pt x="450" y="468"/>
                  <a:pt x="450" y="469"/>
                </a:cubicBezTo>
                <a:cubicBezTo>
                  <a:pt x="449" y="469"/>
                  <a:pt x="448" y="471"/>
                  <a:pt x="448" y="470"/>
                </a:cubicBezTo>
                <a:cubicBezTo>
                  <a:pt x="447" y="470"/>
                  <a:pt x="448" y="469"/>
                  <a:pt x="448" y="468"/>
                </a:cubicBezTo>
                <a:cubicBezTo>
                  <a:pt x="448" y="467"/>
                  <a:pt x="448" y="467"/>
                  <a:pt x="449" y="467"/>
                </a:cubicBezTo>
                <a:cubicBezTo>
                  <a:pt x="450" y="466"/>
                  <a:pt x="450" y="466"/>
                  <a:pt x="450" y="465"/>
                </a:cubicBezTo>
                <a:cubicBezTo>
                  <a:pt x="450" y="464"/>
                  <a:pt x="449" y="465"/>
                  <a:pt x="448" y="464"/>
                </a:cubicBezTo>
                <a:cubicBezTo>
                  <a:pt x="448" y="464"/>
                  <a:pt x="448" y="463"/>
                  <a:pt x="449" y="462"/>
                </a:cubicBezTo>
                <a:cubicBezTo>
                  <a:pt x="449" y="461"/>
                  <a:pt x="450" y="459"/>
                  <a:pt x="450" y="457"/>
                </a:cubicBezTo>
                <a:cubicBezTo>
                  <a:pt x="450" y="455"/>
                  <a:pt x="447" y="455"/>
                  <a:pt x="446" y="456"/>
                </a:cubicBezTo>
                <a:cubicBezTo>
                  <a:pt x="444" y="457"/>
                  <a:pt x="445" y="459"/>
                  <a:pt x="445" y="460"/>
                </a:cubicBezTo>
                <a:cubicBezTo>
                  <a:pt x="444" y="461"/>
                  <a:pt x="444" y="461"/>
                  <a:pt x="443" y="461"/>
                </a:cubicBezTo>
                <a:cubicBezTo>
                  <a:pt x="443" y="462"/>
                  <a:pt x="443" y="462"/>
                  <a:pt x="443" y="463"/>
                </a:cubicBezTo>
                <a:cubicBezTo>
                  <a:pt x="442" y="464"/>
                  <a:pt x="439" y="464"/>
                  <a:pt x="441" y="465"/>
                </a:cubicBezTo>
                <a:cubicBezTo>
                  <a:pt x="441" y="466"/>
                  <a:pt x="442" y="466"/>
                  <a:pt x="441" y="467"/>
                </a:cubicBezTo>
                <a:cubicBezTo>
                  <a:pt x="441" y="467"/>
                  <a:pt x="441" y="468"/>
                  <a:pt x="440" y="468"/>
                </a:cubicBezTo>
                <a:cubicBezTo>
                  <a:pt x="439" y="468"/>
                  <a:pt x="439" y="469"/>
                  <a:pt x="438" y="470"/>
                </a:cubicBezTo>
                <a:cubicBezTo>
                  <a:pt x="438" y="470"/>
                  <a:pt x="438" y="471"/>
                  <a:pt x="438" y="472"/>
                </a:cubicBezTo>
                <a:cubicBezTo>
                  <a:pt x="438" y="473"/>
                  <a:pt x="438" y="474"/>
                  <a:pt x="436" y="475"/>
                </a:cubicBezTo>
                <a:cubicBezTo>
                  <a:pt x="435" y="475"/>
                  <a:pt x="433" y="476"/>
                  <a:pt x="433" y="477"/>
                </a:cubicBezTo>
                <a:cubicBezTo>
                  <a:pt x="434" y="478"/>
                  <a:pt x="435" y="477"/>
                  <a:pt x="436" y="477"/>
                </a:cubicBezTo>
                <a:close/>
                <a:moveTo>
                  <a:pt x="412" y="478"/>
                </a:moveTo>
                <a:cubicBezTo>
                  <a:pt x="412" y="477"/>
                  <a:pt x="411" y="477"/>
                  <a:pt x="410" y="477"/>
                </a:cubicBezTo>
                <a:cubicBezTo>
                  <a:pt x="409" y="478"/>
                  <a:pt x="409" y="478"/>
                  <a:pt x="409" y="479"/>
                </a:cubicBezTo>
                <a:cubicBezTo>
                  <a:pt x="408" y="479"/>
                  <a:pt x="408" y="479"/>
                  <a:pt x="407" y="480"/>
                </a:cubicBezTo>
                <a:cubicBezTo>
                  <a:pt x="405" y="480"/>
                  <a:pt x="401" y="483"/>
                  <a:pt x="403" y="485"/>
                </a:cubicBezTo>
                <a:cubicBezTo>
                  <a:pt x="404" y="486"/>
                  <a:pt x="406" y="486"/>
                  <a:pt x="407" y="486"/>
                </a:cubicBezTo>
                <a:cubicBezTo>
                  <a:pt x="409" y="486"/>
                  <a:pt x="409" y="485"/>
                  <a:pt x="410" y="484"/>
                </a:cubicBezTo>
                <a:cubicBezTo>
                  <a:pt x="412" y="483"/>
                  <a:pt x="413" y="482"/>
                  <a:pt x="414" y="481"/>
                </a:cubicBezTo>
                <a:cubicBezTo>
                  <a:pt x="416" y="480"/>
                  <a:pt x="414" y="480"/>
                  <a:pt x="413" y="479"/>
                </a:cubicBezTo>
                <a:cubicBezTo>
                  <a:pt x="413" y="478"/>
                  <a:pt x="413" y="478"/>
                  <a:pt x="412" y="478"/>
                </a:cubicBezTo>
                <a:close/>
                <a:moveTo>
                  <a:pt x="419" y="479"/>
                </a:moveTo>
                <a:cubicBezTo>
                  <a:pt x="418" y="480"/>
                  <a:pt x="418" y="480"/>
                  <a:pt x="417" y="481"/>
                </a:cubicBezTo>
                <a:cubicBezTo>
                  <a:pt x="417" y="482"/>
                  <a:pt x="416" y="483"/>
                  <a:pt x="417" y="483"/>
                </a:cubicBezTo>
                <a:cubicBezTo>
                  <a:pt x="418" y="483"/>
                  <a:pt x="419" y="482"/>
                  <a:pt x="419" y="482"/>
                </a:cubicBezTo>
                <a:cubicBezTo>
                  <a:pt x="421" y="481"/>
                  <a:pt x="422" y="481"/>
                  <a:pt x="423" y="481"/>
                </a:cubicBezTo>
                <a:cubicBezTo>
                  <a:pt x="424" y="481"/>
                  <a:pt x="424" y="480"/>
                  <a:pt x="425" y="480"/>
                </a:cubicBezTo>
                <a:cubicBezTo>
                  <a:pt x="426" y="479"/>
                  <a:pt x="426" y="479"/>
                  <a:pt x="427" y="479"/>
                </a:cubicBezTo>
                <a:cubicBezTo>
                  <a:pt x="428" y="478"/>
                  <a:pt x="429" y="478"/>
                  <a:pt x="431" y="477"/>
                </a:cubicBezTo>
                <a:cubicBezTo>
                  <a:pt x="432" y="477"/>
                  <a:pt x="433" y="476"/>
                  <a:pt x="434" y="475"/>
                </a:cubicBezTo>
                <a:cubicBezTo>
                  <a:pt x="434" y="474"/>
                  <a:pt x="436" y="472"/>
                  <a:pt x="434" y="473"/>
                </a:cubicBezTo>
                <a:cubicBezTo>
                  <a:pt x="433" y="473"/>
                  <a:pt x="433" y="473"/>
                  <a:pt x="432" y="474"/>
                </a:cubicBezTo>
                <a:cubicBezTo>
                  <a:pt x="432" y="474"/>
                  <a:pt x="431" y="474"/>
                  <a:pt x="430" y="474"/>
                </a:cubicBezTo>
                <a:cubicBezTo>
                  <a:pt x="429" y="474"/>
                  <a:pt x="427" y="474"/>
                  <a:pt x="426" y="474"/>
                </a:cubicBezTo>
                <a:cubicBezTo>
                  <a:pt x="425" y="475"/>
                  <a:pt x="425" y="475"/>
                  <a:pt x="424" y="475"/>
                </a:cubicBezTo>
                <a:cubicBezTo>
                  <a:pt x="423" y="476"/>
                  <a:pt x="422" y="475"/>
                  <a:pt x="422" y="476"/>
                </a:cubicBezTo>
                <a:cubicBezTo>
                  <a:pt x="421" y="476"/>
                  <a:pt x="421" y="477"/>
                  <a:pt x="420" y="477"/>
                </a:cubicBezTo>
                <a:cubicBezTo>
                  <a:pt x="420" y="478"/>
                  <a:pt x="420" y="479"/>
                  <a:pt x="419" y="479"/>
                </a:cubicBezTo>
                <a:close/>
                <a:moveTo>
                  <a:pt x="395" y="485"/>
                </a:moveTo>
                <a:cubicBezTo>
                  <a:pt x="393" y="484"/>
                  <a:pt x="390" y="492"/>
                  <a:pt x="390" y="493"/>
                </a:cubicBezTo>
                <a:cubicBezTo>
                  <a:pt x="389" y="493"/>
                  <a:pt x="389" y="494"/>
                  <a:pt x="389" y="495"/>
                </a:cubicBezTo>
                <a:cubicBezTo>
                  <a:pt x="390" y="495"/>
                  <a:pt x="391" y="495"/>
                  <a:pt x="391" y="494"/>
                </a:cubicBezTo>
                <a:cubicBezTo>
                  <a:pt x="392" y="493"/>
                  <a:pt x="393" y="492"/>
                  <a:pt x="395" y="491"/>
                </a:cubicBezTo>
                <a:cubicBezTo>
                  <a:pt x="395" y="491"/>
                  <a:pt x="396" y="490"/>
                  <a:pt x="396" y="489"/>
                </a:cubicBezTo>
                <a:cubicBezTo>
                  <a:pt x="395" y="489"/>
                  <a:pt x="394" y="490"/>
                  <a:pt x="394" y="488"/>
                </a:cubicBezTo>
                <a:cubicBezTo>
                  <a:pt x="394" y="487"/>
                  <a:pt x="395" y="487"/>
                  <a:pt x="395" y="487"/>
                </a:cubicBezTo>
                <a:cubicBezTo>
                  <a:pt x="395" y="486"/>
                  <a:pt x="396" y="485"/>
                  <a:pt x="395" y="485"/>
                </a:cubicBezTo>
                <a:close/>
                <a:moveTo>
                  <a:pt x="443" y="455"/>
                </a:moveTo>
                <a:cubicBezTo>
                  <a:pt x="443" y="455"/>
                  <a:pt x="443" y="456"/>
                  <a:pt x="444" y="456"/>
                </a:cubicBezTo>
                <a:cubicBezTo>
                  <a:pt x="445" y="457"/>
                  <a:pt x="446" y="455"/>
                  <a:pt x="447" y="455"/>
                </a:cubicBezTo>
                <a:cubicBezTo>
                  <a:pt x="448" y="454"/>
                  <a:pt x="449" y="454"/>
                  <a:pt x="451" y="453"/>
                </a:cubicBezTo>
                <a:cubicBezTo>
                  <a:pt x="452" y="452"/>
                  <a:pt x="452" y="450"/>
                  <a:pt x="453" y="449"/>
                </a:cubicBezTo>
                <a:cubicBezTo>
                  <a:pt x="454" y="449"/>
                  <a:pt x="456" y="447"/>
                  <a:pt x="455" y="446"/>
                </a:cubicBezTo>
                <a:cubicBezTo>
                  <a:pt x="455" y="445"/>
                  <a:pt x="452" y="447"/>
                  <a:pt x="452" y="447"/>
                </a:cubicBezTo>
                <a:cubicBezTo>
                  <a:pt x="450" y="448"/>
                  <a:pt x="449" y="448"/>
                  <a:pt x="448" y="449"/>
                </a:cubicBezTo>
                <a:cubicBezTo>
                  <a:pt x="446" y="449"/>
                  <a:pt x="445" y="451"/>
                  <a:pt x="444" y="452"/>
                </a:cubicBezTo>
                <a:cubicBezTo>
                  <a:pt x="442" y="453"/>
                  <a:pt x="441" y="455"/>
                  <a:pt x="441" y="458"/>
                </a:cubicBezTo>
                <a:cubicBezTo>
                  <a:pt x="441" y="458"/>
                  <a:pt x="441" y="459"/>
                  <a:pt x="441" y="459"/>
                </a:cubicBezTo>
                <a:cubicBezTo>
                  <a:pt x="442" y="459"/>
                  <a:pt x="442" y="459"/>
                  <a:pt x="442" y="458"/>
                </a:cubicBezTo>
                <a:cubicBezTo>
                  <a:pt x="443" y="457"/>
                  <a:pt x="441" y="457"/>
                  <a:pt x="442" y="456"/>
                </a:cubicBezTo>
                <a:cubicBezTo>
                  <a:pt x="442" y="455"/>
                  <a:pt x="443" y="455"/>
                  <a:pt x="443" y="455"/>
                </a:cubicBezTo>
                <a:close/>
                <a:moveTo>
                  <a:pt x="538" y="416"/>
                </a:moveTo>
                <a:cubicBezTo>
                  <a:pt x="538" y="416"/>
                  <a:pt x="538" y="417"/>
                  <a:pt x="538" y="417"/>
                </a:cubicBezTo>
                <a:cubicBezTo>
                  <a:pt x="539" y="418"/>
                  <a:pt x="539" y="417"/>
                  <a:pt x="540" y="417"/>
                </a:cubicBezTo>
                <a:cubicBezTo>
                  <a:pt x="541" y="417"/>
                  <a:pt x="541" y="418"/>
                  <a:pt x="542" y="418"/>
                </a:cubicBezTo>
                <a:cubicBezTo>
                  <a:pt x="542" y="418"/>
                  <a:pt x="543" y="419"/>
                  <a:pt x="543" y="419"/>
                </a:cubicBezTo>
                <a:cubicBezTo>
                  <a:pt x="544" y="418"/>
                  <a:pt x="544" y="417"/>
                  <a:pt x="544" y="417"/>
                </a:cubicBezTo>
                <a:cubicBezTo>
                  <a:pt x="545" y="415"/>
                  <a:pt x="547" y="415"/>
                  <a:pt x="546" y="413"/>
                </a:cubicBezTo>
                <a:cubicBezTo>
                  <a:pt x="545" y="412"/>
                  <a:pt x="545" y="412"/>
                  <a:pt x="544" y="412"/>
                </a:cubicBezTo>
                <a:cubicBezTo>
                  <a:pt x="543" y="413"/>
                  <a:pt x="543" y="413"/>
                  <a:pt x="542" y="414"/>
                </a:cubicBezTo>
                <a:cubicBezTo>
                  <a:pt x="542" y="414"/>
                  <a:pt x="541" y="414"/>
                  <a:pt x="540" y="414"/>
                </a:cubicBezTo>
                <a:cubicBezTo>
                  <a:pt x="540" y="414"/>
                  <a:pt x="539" y="414"/>
                  <a:pt x="539" y="414"/>
                </a:cubicBezTo>
                <a:cubicBezTo>
                  <a:pt x="538" y="414"/>
                  <a:pt x="538" y="414"/>
                  <a:pt x="538" y="414"/>
                </a:cubicBezTo>
                <a:cubicBezTo>
                  <a:pt x="537" y="414"/>
                  <a:pt x="537" y="414"/>
                  <a:pt x="537" y="415"/>
                </a:cubicBezTo>
                <a:cubicBezTo>
                  <a:pt x="537" y="416"/>
                  <a:pt x="538" y="416"/>
                  <a:pt x="538" y="416"/>
                </a:cubicBezTo>
                <a:close/>
                <a:moveTo>
                  <a:pt x="534" y="92"/>
                </a:moveTo>
                <a:cubicBezTo>
                  <a:pt x="536" y="92"/>
                  <a:pt x="537" y="92"/>
                  <a:pt x="538" y="93"/>
                </a:cubicBezTo>
                <a:cubicBezTo>
                  <a:pt x="540" y="94"/>
                  <a:pt x="541" y="94"/>
                  <a:pt x="542" y="95"/>
                </a:cubicBezTo>
                <a:cubicBezTo>
                  <a:pt x="542" y="96"/>
                  <a:pt x="542" y="97"/>
                  <a:pt x="543" y="98"/>
                </a:cubicBezTo>
                <a:cubicBezTo>
                  <a:pt x="544" y="99"/>
                  <a:pt x="544" y="99"/>
                  <a:pt x="544" y="100"/>
                </a:cubicBezTo>
                <a:cubicBezTo>
                  <a:pt x="544" y="100"/>
                  <a:pt x="544" y="101"/>
                  <a:pt x="544" y="101"/>
                </a:cubicBezTo>
                <a:cubicBezTo>
                  <a:pt x="543" y="102"/>
                  <a:pt x="542" y="102"/>
                  <a:pt x="542" y="103"/>
                </a:cubicBezTo>
                <a:cubicBezTo>
                  <a:pt x="543" y="104"/>
                  <a:pt x="544" y="103"/>
                  <a:pt x="544" y="102"/>
                </a:cubicBezTo>
                <a:cubicBezTo>
                  <a:pt x="545" y="102"/>
                  <a:pt x="547" y="102"/>
                  <a:pt x="548" y="102"/>
                </a:cubicBezTo>
                <a:cubicBezTo>
                  <a:pt x="550" y="102"/>
                  <a:pt x="551" y="102"/>
                  <a:pt x="552" y="102"/>
                </a:cubicBezTo>
                <a:cubicBezTo>
                  <a:pt x="553" y="102"/>
                  <a:pt x="554" y="102"/>
                  <a:pt x="554" y="102"/>
                </a:cubicBezTo>
                <a:cubicBezTo>
                  <a:pt x="555" y="101"/>
                  <a:pt x="556" y="101"/>
                  <a:pt x="556" y="101"/>
                </a:cubicBezTo>
                <a:cubicBezTo>
                  <a:pt x="558" y="100"/>
                  <a:pt x="559" y="101"/>
                  <a:pt x="561" y="101"/>
                </a:cubicBezTo>
                <a:cubicBezTo>
                  <a:pt x="563" y="101"/>
                  <a:pt x="564" y="100"/>
                  <a:pt x="565" y="100"/>
                </a:cubicBezTo>
                <a:cubicBezTo>
                  <a:pt x="568" y="100"/>
                  <a:pt x="575" y="101"/>
                  <a:pt x="574" y="96"/>
                </a:cubicBezTo>
                <a:cubicBezTo>
                  <a:pt x="574" y="95"/>
                  <a:pt x="573" y="95"/>
                  <a:pt x="573" y="95"/>
                </a:cubicBezTo>
                <a:cubicBezTo>
                  <a:pt x="572" y="94"/>
                  <a:pt x="573" y="93"/>
                  <a:pt x="574" y="92"/>
                </a:cubicBezTo>
                <a:cubicBezTo>
                  <a:pt x="575" y="91"/>
                  <a:pt x="574" y="90"/>
                  <a:pt x="573" y="89"/>
                </a:cubicBezTo>
                <a:cubicBezTo>
                  <a:pt x="572" y="89"/>
                  <a:pt x="572" y="89"/>
                  <a:pt x="571" y="88"/>
                </a:cubicBezTo>
                <a:cubicBezTo>
                  <a:pt x="571" y="88"/>
                  <a:pt x="571" y="87"/>
                  <a:pt x="571" y="86"/>
                </a:cubicBezTo>
                <a:cubicBezTo>
                  <a:pt x="570" y="84"/>
                  <a:pt x="569" y="87"/>
                  <a:pt x="568" y="87"/>
                </a:cubicBezTo>
                <a:cubicBezTo>
                  <a:pt x="566" y="88"/>
                  <a:pt x="566" y="86"/>
                  <a:pt x="565" y="86"/>
                </a:cubicBezTo>
                <a:cubicBezTo>
                  <a:pt x="564" y="85"/>
                  <a:pt x="562" y="85"/>
                  <a:pt x="561" y="86"/>
                </a:cubicBezTo>
                <a:cubicBezTo>
                  <a:pt x="560" y="87"/>
                  <a:pt x="559" y="86"/>
                  <a:pt x="557" y="85"/>
                </a:cubicBezTo>
                <a:cubicBezTo>
                  <a:pt x="556" y="85"/>
                  <a:pt x="555" y="84"/>
                  <a:pt x="554" y="84"/>
                </a:cubicBezTo>
                <a:cubicBezTo>
                  <a:pt x="553" y="85"/>
                  <a:pt x="552" y="85"/>
                  <a:pt x="552" y="85"/>
                </a:cubicBezTo>
                <a:cubicBezTo>
                  <a:pt x="552" y="86"/>
                  <a:pt x="551" y="87"/>
                  <a:pt x="551" y="87"/>
                </a:cubicBezTo>
                <a:cubicBezTo>
                  <a:pt x="550" y="87"/>
                  <a:pt x="550" y="87"/>
                  <a:pt x="549" y="87"/>
                </a:cubicBezTo>
                <a:cubicBezTo>
                  <a:pt x="548" y="88"/>
                  <a:pt x="546" y="88"/>
                  <a:pt x="544" y="88"/>
                </a:cubicBezTo>
                <a:cubicBezTo>
                  <a:pt x="543" y="89"/>
                  <a:pt x="541" y="89"/>
                  <a:pt x="540" y="89"/>
                </a:cubicBezTo>
                <a:cubicBezTo>
                  <a:pt x="538" y="89"/>
                  <a:pt x="537" y="89"/>
                  <a:pt x="535" y="90"/>
                </a:cubicBezTo>
                <a:cubicBezTo>
                  <a:pt x="535" y="90"/>
                  <a:pt x="534" y="90"/>
                  <a:pt x="533" y="90"/>
                </a:cubicBezTo>
                <a:cubicBezTo>
                  <a:pt x="533" y="90"/>
                  <a:pt x="532" y="90"/>
                  <a:pt x="531" y="91"/>
                </a:cubicBezTo>
                <a:cubicBezTo>
                  <a:pt x="531" y="91"/>
                  <a:pt x="532" y="91"/>
                  <a:pt x="532" y="91"/>
                </a:cubicBezTo>
                <a:cubicBezTo>
                  <a:pt x="533" y="92"/>
                  <a:pt x="534" y="92"/>
                  <a:pt x="534" y="92"/>
                </a:cubicBezTo>
                <a:close/>
                <a:moveTo>
                  <a:pt x="432" y="459"/>
                </a:moveTo>
                <a:cubicBezTo>
                  <a:pt x="430" y="459"/>
                  <a:pt x="429" y="461"/>
                  <a:pt x="428" y="462"/>
                </a:cubicBezTo>
                <a:cubicBezTo>
                  <a:pt x="427" y="463"/>
                  <a:pt x="425" y="462"/>
                  <a:pt x="424" y="463"/>
                </a:cubicBezTo>
                <a:cubicBezTo>
                  <a:pt x="424" y="464"/>
                  <a:pt x="423" y="465"/>
                  <a:pt x="422" y="465"/>
                </a:cubicBezTo>
                <a:cubicBezTo>
                  <a:pt x="420" y="465"/>
                  <a:pt x="420" y="466"/>
                  <a:pt x="420" y="467"/>
                </a:cubicBezTo>
                <a:cubicBezTo>
                  <a:pt x="421" y="468"/>
                  <a:pt x="421" y="468"/>
                  <a:pt x="421" y="469"/>
                </a:cubicBezTo>
                <a:cubicBezTo>
                  <a:pt x="422" y="469"/>
                  <a:pt x="423" y="469"/>
                  <a:pt x="423" y="469"/>
                </a:cubicBezTo>
                <a:cubicBezTo>
                  <a:pt x="424" y="468"/>
                  <a:pt x="424" y="466"/>
                  <a:pt x="426" y="466"/>
                </a:cubicBezTo>
                <a:cubicBezTo>
                  <a:pt x="427" y="465"/>
                  <a:pt x="429" y="465"/>
                  <a:pt x="430" y="465"/>
                </a:cubicBezTo>
                <a:cubicBezTo>
                  <a:pt x="432" y="465"/>
                  <a:pt x="431" y="467"/>
                  <a:pt x="430" y="468"/>
                </a:cubicBezTo>
                <a:cubicBezTo>
                  <a:pt x="430" y="468"/>
                  <a:pt x="430" y="469"/>
                  <a:pt x="431" y="469"/>
                </a:cubicBezTo>
                <a:cubicBezTo>
                  <a:pt x="431" y="470"/>
                  <a:pt x="432" y="469"/>
                  <a:pt x="433" y="469"/>
                </a:cubicBezTo>
                <a:cubicBezTo>
                  <a:pt x="433" y="469"/>
                  <a:pt x="434" y="469"/>
                  <a:pt x="435" y="469"/>
                </a:cubicBezTo>
                <a:cubicBezTo>
                  <a:pt x="435" y="468"/>
                  <a:pt x="436" y="468"/>
                  <a:pt x="436" y="467"/>
                </a:cubicBezTo>
                <a:cubicBezTo>
                  <a:pt x="437" y="467"/>
                  <a:pt x="438" y="467"/>
                  <a:pt x="438" y="467"/>
                </a:cubicBezTo>
                <a:cubicBezTo>
                  <a:pt x="439" y="466"/>
                  <a:pt x="439" y="466"/>
                  <a:pt x="439" y="465"/>
                </a:cubicBezTo>
                <a:cubicBezTo>
                  <a:pt x="440" y="464"/>
                  <a:pt x="441" y="462"/>
                  <a:pt x="440" y="461"/>
                </a:cubicBezTo>
                <a:cubicBezTo>
                  <a:pt x="439" y="460"/>
                  <a:pt x="437" y="460"/>
                  <a:pt x="437" y="459"/>
                </a:cubicBezTo>
                <a:cubicBezTo>
                  <a:pt x="436" y="458"/>
                  <a:pt x="436" y="458"/>
                  <a:pt x="436" y="457"/>
                </a:cubicBezTo>
                <a:cubicBezTo>
                  <a:pt x="435" y="457"/>
                  <a:pt x="435" y="456"/>
                  <a:pt x="435" y="455"/>
                </a:cubicBezTo>
                <a:cubicBezTo>
                  <a:pt x="434" y="454"/>
                  <a:pt x="432" y="453"/>
                  <a:pt x="432" y="455"/>
                </a:cubicBezTo>
                <a:cubicBezTo>
                  <a:pt x="431" y="457"/>
                  <a:pt x="434" y="458"/>
                  <a:pt x="432" y="459"/>
                </a:cubicBezTo>
                <a:close/>
                <a:moveTo>
                  <a:pt x="349" y="50"/>
                </a:moveTo>
                <a:cubicBezTo>
                  <a:pt x="349" y="51"/>
                  <a:pt x="350" y="51"/>
                  <a:pt x="350" y="52"/>
                </a:cubicBezTo>
                <a:cubicBezTo>
                  <a:pt x="351" y="53"/>
                  <a:pt x="351" y="54"/>
                  <a:pt x="351" y="54"/>
                </a:cubicBezTo>
                <a:cubicBezTo>
                  <a:pt x="352" y="56"/>
                  <a:pt x="353" y="56"/>
                  <a:pt x="354" y="57"/>
                </a:cubicBezTo>
                <a:cubicBezTo>
                  <a:pt x="356" y="58"/>
                  <a:pt x="356" y="59"/>
                  <a:pt x="356" y="61"/>
                </a:cubicBezTo>
                <a:cubicBezTo>
                  <a:pt x="356" y="63"/>
                  <a:pt x="357" y="63"/>
                  <a:pt x="358" y="63"/>
                </a:cubicBezTo>
                <a:cubicBezTo>
                  <a:pt x="360" y="63"/>
                  <a:pt x="361" y="63"/>
                  <a:pt x="362" y="62"/>
                </a:cubicBezTo>
                <a:cubicBezTo>
                  <a:pt x="363" y="62"/>
                  <a:pt x="363" y="62"/>
                  <a:pt x="364" y="61"/>
                </a:cubicBezTo>
                <a:cubicBezTo>
                  <a:pt x="366" y="60"/>
                  <a:pt x="366" y="59"/>
                  <a:pt x="365" y="57"/>
                </a:cubicBezTo>
                <a:cubicBezTo>
                  <a:pt x="365" y="57"/>
                  <a:pt x="365" y="57"/>
                  <a:pt x="364" y="56"/>
                </a:cubicBezTo>
                <a:cubicBezTo>
                  <a:pt x="364" y="56"/>
                  <a:pt x="364" y="55"/>
                  <a:pt x="365" y="55"/>
                </a:cubicBezTo>
                <a:cubicBezTo>
                  <a:pt x="366" y="54"/>
                  <a:pt x="366" y="55"/>
                  <a:pt x="367" y="55"/>
                </a:cubicBezTo>
                <a:cubicBezTo>
                  <a:pt x="368" y="56"/>
                  <a:pt x="368" y="56"/>
                  <a:pt x="369" y="56"/>
                </a:cubicBezTo>
                <a:cubicBezTo>
                  <a:pt x="369" y="56"/>
                  <a:pt x="369" y="57"/>
                  <a:pt x="369" y="57"/>
                </a:cubicBezTo>
                <a:cubicBezTo>
                  <a:pt x="369" y="58"/>
                  <a:pt x="370" y="58"/>
                  <a:pt x="370" y="58"/>
                </a:cubicBezTo>
                <a:cubicBezTo>
                  <a:pt x="370" y="57"/>
                  <a:pt x="370" y="57"/>
                  <a:pt x="370" y="56"/>
                </a:cubicBezTo>
                <a:cubicBezTo>
                  <a:pt x="369" y="55"/>
                  <a:pt x="371" y="56"/>
                  <a:pt x="372" y="56"/>
                </a:cubicBezTo>
                <a:cubicBezTo>
                  <a:pt x="372" y="55"/>
                  <a:pt x="372" y="55"/>
                  <a:pt x="373" y="55"/>
                </a:cubicBezTo>
                <a:cubicBezTo>
                  <a:pt x="374" y="56"/>
                  <a:pt x="374" y="56"/>
                  <a:pt x="374" y="57"/>
                </a:cubicBezTo>
                <a:cubicBezTo>
                  <a:pt x="373" y="58"/>
                  <a:pt x="372" y="59"/>
                  <a:pt x="371" y="60"/>
                </a:cubicBezTo>
                <a:cubicBezTo>
                  <a:pt x="370" y="60"/>
                  <a:pt x="370" y="61"/>
                  <a:pt x="369" y="62"/>
                </a:cubicBezTo>
                <a:cubicBezTo>
                  <a:pt x="369" y="62"/>
                  <a:pt x="369" y="63"/>
                  <a:pt x="368" y="63"/>
                </a:cubicBezTo>
                <a:cubicBezTo>
                  <a:pt x="367" y="64"/>
                  <a:pt x="367" y="63"/>
                  <a:pt x="366" y="64"/>
                </a:cubicBezTo>
                <a:cubicBezTo>
                  <a:pt x="366" y="65"/>
                  <a:pt x="367" y="66"/>
                  <a:pt x="367" y="66"/>
                </a:cubicBezTo>
                <a:cubicBezTo>
                  <a:pt x="369" y="67"/>
                  <a:pt x="370" y="66"/>
                  <a:pt x="372" y="67"/>
                </a:cubicBezTo>
                <a:cubicBezTo>
                  <a:pt x="373" y="68"/>
                  <a:pt x="374" y="69"/>
                  <a:pt x="376" y="68"/>
                </a:cubicBezTo>
                <a:cubicBezTo>
                  <a:pt x="376" y="68"/>
                  <a:pt x="377" y="67"/>
                  <a:pt x="378" y="68"/>
                </a:cubicBezTo>
                <a:cubicBezTo>
                  <a:pt x="378" y="68"/>
                  <a:pt x="378" y="69"/>
                  <a:pt x="378" y="70"/>
                </a:cubicBezTo>
                <a:cubicBezTo>
                  <a:pt x="377" y="70"/>
                  <a:pt x="377" y="71"/>
                  <a:pt x="377" y="72"/>
                </a:cubicBezTo>
                <a:cubicBezTo>
                  <a:pt x="376" y="72"/>
                  <a:pt x="376" y="72"/>
                  <a:pt x="375" y="72"/>
                </a:cubicBezTo>
                <a:cubicBezTo>
                  <a:pt x="374" y="72"/>
                  <a:pt x="373" y="73"/>
                  <a:pt x="371" y="72"/>
                </a:cubicBezTo>
                <a:cubicBezTo>
                  <a:pt x="371" y="72"/>
                  <a:pt x="370" y="71"/>
                  <a:pt x="370" y="71"/>
                </a:cubicBezTo>
                <a:cubicBezTo>
                  <a:pt x="369" y="71"/>
                  <a:pt x="368" y="71"/>
                  <a:pt x="367" y="71"/>
                </a:cubicBezTo>
                <a:cubicBezTo>
                  <a:pt x="365" y="70"/>
                  <a:pt x="362" y="68"/>
                  <a:pt x="359" y="68"/>
                </a:cubicBezTo>
                <a:cubicBezTo>
                  <a:pt x="358" y="68"/>
                  <a:pt x="358" y="69"/>
                  <a:pt x="357" y="68"/>
                </a:cubicBezTo>
                <a:cubicBezTo>
                  <a:pt x="356" y="68"/>
                  <a:pt x="355" y="68"/>
                  <a:pt x="355" y="69"/>
                </a:cubicBezTo>
                <a:cubicBezTo>
                  <a:pt x="354" y="70"/>
                  <a:pt x="357" y="71"/>
                  <a:pt x="357" y="72"/>
                </a:cubicBezTo>
                <a:cubicBezTo>
                  <a:pt x="358" y="73"/>
                  <a:pt x="358" y="73"/>
                  <a:pt x="358" y="74"/>
                </a:cubicBezTo>
                <a:cubicBezTo>
                  <a:pt x="358" y="75"/>
                  <a:pt x="359" y="75"/>
                  <a:pt x="360" y="75"/>
                </a:cubicBezTo>
                <a:cubicBezTo>
                  <a:pt x="360" y="76"/>
                  <a:pt x="361" y="76"/>
                  <a:pt x="360" y="77"/>
                </a:cubicBezTo>
                <a:cubicBezTo>
                  <a:pt x="360" y="78"/>
                  <a:pt x="359" y="78"/>
                  <a:pt x="360" y="79"/>
                </a:cubicBezTo>
                <a:cubicBezTo>
                  <a:pt x="361" y="80"/>
                  <a:pt x="363" y="79"/>
                  <a:pt x="364" y="80"/>
                </a:cubicBezTo>
                <a:cubicBezTo>
                  <a:pt x="365" y="80"/>
                  <a:pt x="365" y="81"/>
                  <a:pt x="366" y="82"/>
                </a:cubicBezTo>
                <a:cubicBezTo>
                  <a:pt x="368" y="83"/>
                  <a:pt x="369" y="82"/>
                  <a:pt x="370" y="83"/>
                </a:cubicBezTo>
                <a:cubicBezTo>
                  <a:pt x="372" y="83"/>
                  <a:pt x="373" y="85"/>
                  <a:pt x="374" y="85"/>
                </a:cubicBezTo>
                <a:cubicBezTo>
                  <a:pt x="376" y="86"/>
                  <a:pt x="377" y="86"/>
                  <a:pt x="378" y="86"/>
                </a:cubicBezTo>
                <a:cubicBezTo>
                  <a:pt x="380" y="87"/>
                  <a:pt x="381" y="89"/>
                  <a:pt x="382" y="89"/>
                </a:cubicBezTo>
                <a:cubicBezTo>
                  <a:pt x="383" y="89"/>
                  <a:pt x="383" y="89"/>
                  <a:pt x="384" y="89"/>
                </a:cubicBezTo>
                <a:cubicBezTo>
                  <a:pt x="385" y="89"/>
                  <a:pt x="386" y="89"/>
                  <a:pt x="386" y="89"/>
                </a:cubicBezTo>
                <a:cubicBezTo>
                  <a:pt x="387" y="89"/>
                  <a:pt x="388" y="88"/>
                  <a:pt x="389" y="88"/>
                </a:cubicBezTo>
                <a:cubicBezTo>
                  <a:pt x="389" y="89"/>
                  <a:pt x="390" y="89"/>
                  <a:pt x="389" y="89"/>
                </a:cubicBezTo>
                <a:cubicBezTo>
                  <a:pt x="389" y="90"/>
                  <a:pt x="388" y="89"/>
                  <a:pt x="388" y="90"/>
                </a:cubicBezTo>
                <a:cubicBezTo>
                  <a:pt x="388" y="90"/>
                  <a:pt x="387" y="90"/>
                  <a:pt x="387" y="90"/>
                </a:cubicBezTo>
                <a:cubicBezTo>
                  <a:pt x="386" y="90"/>
                  <a:pt x="386" y="91"/>
                  <a:pt x="385" y="91"/>
                </a:cubicBezTo>
                <a:cubicBezTo>
                  <a:pt x="384" y="91"/>
                  <a:pt x="383" y="90"/>
                  <a:pt x="383" y="90"/>
                </a:cubicBezTo>
                <a:cubicBezTo>
                  <a:pt x="382" y="90"/>
                  <a:pt x="381" y="90"/>
                  <a:pt x="381" y="90"/>
                </a:cubicBezTo>
                <a:cubicBezTo>
                  <a:pt x="380" y="90"/>
                  <a:pt x="379" y="90"/>
                  <a:pt x="378" y="90"/>
                </a:cubicBezTo>
                <a:cubicBezTo>
                  <a:pt x="377" y="90"/>
                  <a:pt x="377" y="89"/>
                  <a:pt x="376" y="89"/>
                </a:cubicBezTo>
                <a:cubicBezTo>
                  <a:pt x="373" y="89"/>
                  <a:pt x="376" y="91"/>
                  <a:pt x="376" y="92"/>
                </a:cubicBezTo>
                <a:cubicBezTo>
                  <a:pt x="377" y="93"/>
                  <a:pt x="377" y="94"/>
                  <a:pt x="379" y="95"/>
                </a:cubicBezTo>
                <a:cubicBezTo>
                  <a:pt x="380" y="96"/>
                  <a:pt x="381" y="97"/>
                  <a:pt x="382" y="98"/>
                </a:cubicBezTo>
                <a:cubicBezTo>
                  <a:pt x="383" y="99"/>
                  <a:pt x="384" y="100"/>
                  <a:pt x="385" y="101"/>
                </a:cubicBezTo>
                <a:cubicBezTo>
                  <a:pt x="386" y="102"/>
                  <a:pt x="387" y="103"/>
                  <a:pt x="389" y="103"/>
                </a:cubicBezTo>
                <a:cubicBezTo>
                  <a:pt x="391" y="103"/>
                  <a:pt x="392" y="103"/>
                  <a:pt x="394" y="103"/>
                </a:cubicBezTo>
                <a:cubicBezTo>
                  <a:pt x="396" y="103"/>
                  <a:pt x="397" y="102"/>
                  <a:pt x="399" y="103"/>
                </a:cubicBezTo>
                <a:cubicBezTo>
                  <a:pt x="400" y="103"/>
                  <a:pt x="400" y="103"/>
                  <a:pt x="401" y="103"/>
                </a:cubicBezTo>
                <a:cubicBezTo>
                  <a:pt x="402" y="104"/>
                  <a:pt x="404" y="103"/>
                  <a:pt x="404" y="102"/>
                </a:cubicBezTo>
                <a:cubicBezTo>
                  <a:pt x="404" y="102"/>
                  <a:pt x="404" y="101"/>
                  <a:pt x="404" y="101"/>
                </a:cubicBezTo>
                <a:cubicBezTo>
                  <a:pt x="404" y="100"/>
                  <a:pt x="405" y="101"/>
                  <a:pt x="405" y="101"/>
                </a:cubicBezTo>
                <a:cubicBezTo>
                  <a:pt x="406" y="101"/>
                  <a:pt x="406" y="102"/>
                  <a:pt x="407" y="101"/>
                </a:cubicBezTo>
                <a:cubicBezTo>
                  <a:pt x="407" y="100"/>
                  <a:pt x="407" y="100"/>
                  <a:pt x="408" y="99"/>
                </a:cubicBezTo>
                <a:cubicBezTo>
                  <a:pt x="408" y="99"/>
                  <a:pt x="409" y="98"/>
                  <a:pt x="410" y="99"/>
                </a:cubicBezTo>
                <a:cubicBezTo>
                  <a:pt x="411" y="99"/>
                  <a:pt x="410" y="100"/>
                  <a:pt x="411" y="100"/>
                </a:cubicBezTo>
                <a:cubicBezTo>
                  <a:pt x="411" y="101"/>
                  <a:pt x="412" y="100"/>
                  <a:pt x="413" y="99"/>
                </a:cubicBezTo>
                <a:cubicBezTo>
                  <a:pt x="413" y="99"/>
                  <a:pt x="413" y="99"/>
                  <a:pt x="413" y="98"/>
                </a:cubicBezTo>
                <a:cubicBezTo>
                  <a:pt x="413" y="98"/>
                  <a:pt x="414" y="98"/>
                  <a:pt x="414" y="98"/>
                </a:cubicBezTo>
                <a:cubicBezTo>
                  <a:pt x="414" y="97"/>
                  <a:pt x="414" y="96"/>
                  <a:pt x="413" y="96"/>
                </a:cubicBezTo>
                <a:cubicBezTo>
                  <a:pt x="413" y="95"/>
                  <a:pt x="413" y="94"/>
                  <a:pt x="415" y="94"/>
                </a:cubicBezTo>
                <a:cubicBezTo>
                  <a:pt x="416" y="94"/>
                  <a:pt x="416" y="95"/>
                  <a:pt x="417" y="95"/>
                </a:cubicBezTo>
                <a:cubicBezTo>
                  <a:pt x="418" y="95"/>
                  <a:pt x="419" y="94"/>
                  <a:pt x="420" y="94"/>
                </a:cubicBezTo>
                <a:cubicBezTo>
                  <a:pt x="420" y="95"/>
                  <a:pt x="421" y="95"/>
                  <a:pt x="422" y="95"/>
                </a:cubicBezTo>
                <a:cubicBezTo>
                  <a:pt x="423" y="94"/>
                  <a:pt x="421" y="92"/>
                  <a:pt x="420" y="92"/>
                </a:cubicBezTo>
                <a:cubicBezTo>
                  <a:pt x="419" y="92"/>
                  <a:pt x="419" y="92"/>
                  <a:pt x="418" y="91"/>
                </a:cubicBezTo>
                <a:cubicBezTo>
                  <a:pt x="418" y="91"/>
                  <a:pt x="417" y="91"/>
                  <a:pt x="416" y="91"/>
                </a:cubicBezTo>
                <a:cubicBezTo>
                  <a:pt x="416" y="90"/>
                  <a:pt x="417" y="89"/>
                  <a:pt x="418" y="89"/>
                </a:cubicBezTo>
                <a:cubicBezTo>
                  <a:pt x="418" y="89"/>
                  <a:pt x="419" y="89"/>
                  <a:pt x="419" y="88"/>
                </a:cubicBezTo>
                <a:cubicBezTo>
                  <a:pt x="419" y="88"/>
                  <a:pt x="419" y="87"/>
                  <a:pt x="419" y="87"/>
                </a:cubicBezTo>
                <a:cubicBezTo>
                  <a:pt x="419" y="87"/>
                  <a:pt x="419" y="86"/>
                  <a:pt x="420" y="86"/>
                </a:cubicBezTo>
                <a:cubicBezTo>
                  <a:pt x="420" y="85"/>
                  <a:pt x="420" y="85"/>
                  <a:pt x="419" y="84"/>
                </a:cubicBezTo>
                <a:cubicBezTo>
                  <a:pt x="419" y="83"/>
                  <a:pt x="418" y="83"/>
                  <a:pt x="418" y="82"/>
                </a:cubicBezTo>
                <a:cubicBezTo>
                  <a:pt x="419" y="82"/>
                  <a:pt x="420" y="82"/>
                  <a:pt x="421" y="82"/>
                </a:cubicBezTo>
                <a:cubicBezTo>
                  <a:pt x="421" y="81"/>
                  <a:pt x="421" y="80"/>
                  <a:pt x="422" y="80"/>
                </a:cubicBezTo>
                <a:cubicBezTo>
                  <a:pt x="422" y="80"/>
                  <a:pt x="423" y="80"/>
                  <a:pt x="424" y="80"/>
                </a:cubicBezTo>
                <a:cubicBezTo>
                  <a:pt x="425" y="81"/>
                  <a:pt x="424" y="83"/>
                  <a:pt x="425" y="84"/>
                </a:cubicBezTo>
                <a:cubicBezTo>
                  <a:pt x="426" y="84"/>
                  <a:pt x="426" y="84"/>
                  <a:pt x="426" y="84"/>
                </a:cubicBezTo>
                <a:cubicBezTo>
                  <a:pt x="427" y="85"/>
                  <a:pt x="427" y="85"/>
                  <a:pt x="427" y="85"/>
                </a:cubicBezTo>
                <a:cubicBezTo>
                  <a:pt x="428" y="87"/>
                  <a:pt x="429" y="85"/>
                  <a:pt x="430" y="84"/>
                </a:cubicBezTo>
                <a:cubicBezTo>
                  <a:pt x="430" y="83"/>
                  <a:pt x="431" y="83"/>
                  <a:pt x="431" y="83"/>
                </a:cubicBezTo>
                <a:cubicBezTo>
                  <a:pt x="433" y="83"/>
                  <a:pt x="433" y="82"/>
                  <a:pt x="433" y="81"/>
                </a:cubicBezTo>
                <a:cubicBezTo>
                  <a:pt x="433" y="80"/>
                  <a:pt x="433" y="80"/>
                  <a:pt x="434" y="79"/>
                </a:cubicBezTo>
                <a:cubicBezTo>
                  <a:pt x="434" y="78"/>
                  <a:pt x="434" y="77"/>
                  <a:pt x="434" y="77"/>
                </a:cubicBezTo>
                <a:cubicBezTo>
                  <a:pt x="435" y="75"/>
                  <a:pt x="437" y="76"/>
                  <a:pt x="437" y="77"/>
                </a:cubicBezTo>
                <a:cubicBezTo>
                  <a:pt x="437" y="78"/>
                  <a:pt x="438" y="78"/>
                  <a:pt x="438" y="79"/>
                </a:cubicBezTo>
                <a:cubicBezTo>
                  <a:pt x="438" y="79"/>
                  <a:pt x="438" y="80"/>
                  <a:pt x="438" y="81"/>
                </a:cubicBezTo>
                <a:cubicBezTo>
                  <a:pt x="438" y="82"/>
                  <a:pt x="437" y="82"/>
                  <a:pt x="437" y="83"/>
                </a:cubicBezTo>
                <a:cubicBezTo>
                  <a:pt x="437" y="84"/>
                  <a:pt x="437" y="85"/>
                  <a:pt x="437" y="85"/>
                </a:cubicBezTo>
                <a:cubicBezTo>
                  <a:pt x="436" y="87"/>
                  <a:pt x="434" y="87"/>
                  <a:pt x="435" y="89"/>
                </a:cubicBezTo>
                <a:cubicBezTo>
                  <a:pt x="435" y="91"/>
                  <a:pt x="437" y="91"/>
                  <a:pt x="439" y="92"/>
                </a:cubicBezTo>
                <a:cubicBezTo>
                  <a:pt x="440" y="92"/>
                  <a:pt x="441" y="91"/>
                  <a:pt x="443" y="91"/>
                </a:cubicBezTo>
                <a:cubicBezTo>
                  <a:pt x="444" y="90"/>
                  <a:pt x="445" y="91"/>
                  <a:pt x="447" y="91"/>
                </a:cubicBezTo>
                <a:cubicBezTo>
                  <a:pt x="448" y="91"/>
                  <a:pt x="448" y="91"/>
                  <a:pt x="449" y="91"/>
                </a:cubicBezTo>
                <a:cubicBezTo>
                  <a:pt x="450" y="90"/>
                  <a:pt x="451" y="89"/>
                  <a:pt x="452" y="89"/>
                </a:cubicBezTo>
                <a:cubicBezTo>
                  <a:pt x="453" y="88"/>
                  <a:pt x="453" y="88"/>
                  <a:pt x="454" y="88"/>
                </a:cubicBezTo>
                <a:cubicBezTo>
                  <a:pt x="455" y="88"/>
                  <a:pt x="456" y="88"/>
                  <a:pt x="456" y="87"/>
                </a:cubicBezTo>
                <a:cubicBezTo>
                  <a:pt x="456" y="86"/>
                  <a:pt x="456" y="86"/>
                  <a:pt x="456" y="85"/>
                </a:cubicBezTo>
                <a:cubicBezTo>
                  <a:pt x="456" y="85"/>
                  <a:pt x="457" y="85"/>
                  <a:pt x="457" y="84"/>
                </a:cubicBezTo>
                <a:cubicBezTo>
                  <a:pt x="458" y="84"/>
                  <a:pt x="458" y="83"/>
                  <a:pt x="458" y="82"/>
                </a:cubicBezTo>
                <a:cubicBezTo>
                  <a:pt x="458" y="81"/>
                  <a:pt x="459" y="80"/>
                  <a:pt x="461" y="81"/>
                </a:cubicBezTo>
                <a:cubicBezTo>
                  <a:pt x="461" y="81"/>
                  <a:pt x="461" y="82"/>
                  <a:pt x="462" y="82"/>
                </a:cubicBezTo>
                <a:cubicBezTo>
                  <a:pt x="463" y="82"/>
                  <a:pt x="464" y="82"/>
                  <a:pt x="464" y="83"/>
                </a:cubicBezTo>
                <a:cubicBezTo>
                  <a:pt x="465" y="84"/>
                  <a:pt x="462" y="86"/>
                  <a:pt x="462" y="86"/>
                </a:cubicBezTo>
                <a:cubicBezTo>
                  <a:pt x="461" y="87"/>
                  <a:pt x="460" y="87"/>
                  <a:pt x="460" y="88"/>
                </a:cubicBezTo>
                <a:cubicBezTo>
                  <a:pt x="460" y="89"/>
                  <a:pt x="459" y="90"/>
                  <a:pt x="459" y="90"/>
                </a:cubicBezTo>
                <a:cubicBezTo>
                  <a:pt x="458" y="91"/>
                  <a:pt x="457" y="91"/>
                  <a:pt x="457" y="91"/>
                </a:cubicBezTo>
                <a:cubicBezTo>
                  <a:pt x="456" y="93"/>
                  <a:pt x="457" y="93"/>
                  <a:pt x="458" y="93"/>
                </a:cubicBezTo>
                <a:cubicBezTo>
                  <a:pt x="459" y="93"/>
                  <a:pt x="459" y="93"/>
                  <a:pt x="460" y="93"/>
                </a:cubicBezTo>
                <a:cubicBezTo>
                  <a:pt x="460" y="94"/>
                  <a:pt x="461" y="94"/>
                  <a:pt x="461" y="94"/>
                </a:cubicBezTo>
                <a:cubicBezTo>
                  <a:pt x="462" y="94"/>
                  <a:pt x="463" y="94"/>
                  <a:pt x="463" y="94"/>
                </a:cubicBezTo>
                <a:cubicBezTo>
                  <a:pt x="464" y="93"/>
                  <a:pt x="465" y="93"/>
                  <a:pt x="465" y="94"/>
                </a:cubicBezTo>
                <a:cubicBezTo>
                  <a:pt x="464" y="95"/>
                  <a:pt x="463" y="95"/>
                  <a:pt x="463" y="95"/>
                </a:cubicBezTo>
                <a:cubicBezTo>
                  <a:pt x="462" y="95"/>
                  <a:pt x="460" y="95"/>
                  <a:pt x="459" y="96"/>
                </a:cubicBezTo>
                <a:cubicBezTo>
                  <a:pt x="457" y="96"/>
                  <a:pt x="456" y="96"/>
                  <a:pt x="454" y="96"/>
                </a:cubicBezTo>
                <a:cubicBezTo>
                  <a:pt x="453" y="96"/>
                  <a:pt x="451" y="97"/>
                  <a:pt x="450" y="97"/>
                </a:cubicBezTo>
                <a:cubicBezTo>
                  <a:pt x="448" y="97"/>
                  <a:pt x="447" y="96"/>
                  <a:pt x="445" y="97"/>
                </a:cubicBezTo>
                <a:cubicBezTo>
                  <a:pt x="444" y="97"/>
                  <a:pt x="444" y="98"/>
                  <a:pt x="443" y="100"/>
                </a:cubicBezTo>
                <a:cubicBezTo>
                  <a:pt x="442" y="103"/>
                  <a:pt x="438" y="104"/>
                  <a:pt x="435" y="104"/>
                </a:cubicBezTo>
                <a:cubicBezTo>
                  <a:pt x="434" y="104"/>
                  <a:pt x="433" y="105"/>
                  <a:pt x="432" y="105"/>
                </a:cubicBezTo>
                <a:cubicBezTo>
                  <a:pt x="430" y="105"/>
                  <a:pt x="429" y="106"/>
                  <a:pt x="428" y="106"/>
                </a:cubicBezTo>
                <a:cubicBezTo>
                  <a:pt x="426" y="107"/>
                  <a:pt x="424" y="108"/>
                  <a:pt x="422" y="109"/>
                </a:cubicBezTo>
                <a:cubicBezTo>
                  <a:pt x="420" y="110"/>
                  <a:pt x="420" y="110"/>
                  <a:pt x="418" y="110"/>
                </a:cubicBezTo>
                <a:cubicBezTo>
                  <a:pt x="416" y="110"/>
                  <a:pt x="414" y="110"/>
                  <a:pt x="413" y="110"/>
                </a:cubicBezTo>
                <a:cubicBezTo>
                  <a:pt x="411" y="110"/>
                  <a:pt x="410" y="111"/>
                  <a:pt x="409" y="110"/>
                </a:cubicBezTo>
                <a:cubicBezTo>
                  <a:pt x="408" y="109"/>
                  <a:pt x="407" y="108"/>
                  <a:pt x="405" y="107"/>
                </a:cubicBezTo>
                <a:cubicBezTo>
                  <a:pt x="404" y="107"/>
                  <a:pt x="403" y="108"/>
                  <a:pt x="402" y="109"/>
                </a:cubicBezTo>
                <a:cubicBezTo>
                  <a:pt x="401" y="110"/>
                  <a:pt x="399" y="109"/>
                  <a:pt x="400" y="111"/>
                </a:cubicBezTo>
                <a:cubicBezTo>
                  <a:pt x="400" y="112"/>
                  <a:pt x="401" y="112"/>
                  <a:pt x="401" y="113"/>
                </a:cubicBezTo>
                <a:cubicBezTo>
                  <a:pt x="401" y="113"/>
                  <a:pt x="401" y="114"/>
                  <a:pt x="401" y="115"/>
                </a:cubicBezTo>
                <a:cubicBezTo>
                  <a:pt x="401" y="116"/>
                  <a:pt x="400" y="119"/>
                  <a:pt x="401" y="120"/>
                </a:cubicBezTo>
                <a:cubicBezTo>
                  <a:pt x="401" y="121"/>
                  <a:pt x="402" y="121"/>
                  <a:pt x="403" y="121"/>
                </a:cubicBezTo>
                <a:cubicBezTo>
                  <a:pt x="404" y="121"/>
                  <a:pt x="404" y="121"/>
                  <a:pt x="405" y="122"/>
                </a:cubicBezTo>
                <a:cubicBezTo>
                  <a:pt x="405" y="122"/>
                  <a:pt x="406" y="123"/>
                  <a:pt x="406" y="123"/>
                </a:cubicBezTo>
                <a:cubicBezTo>
                  <a:pt x="408" y="122"/>
                  <a:pt x="409" y="121"/>
                  <a:pt x="410" y="121"/>
                </a:cubicBezTo>
                <a:cubicBezTo>
                  <a:pt x="412" y="121"/>
                  <a:pt x="414" y="121"/>
                  <a:pt x="415" y="121"/>
                </a:cubicBezTo>
                <a:cubicBezTo>
                  <a:pt x="417" y="121"/>
                  <a:pt x="418" y="121"/>
                  <a:pt x="420" y="120"/>
                </a:cubicBezTo>
                <a:cubicBezTo>
                  <a:pt x="422" y="120"/>
                  <a:pt x="423" y="121"/>
                  <a:pt x="425" y="121"/>
                </a:cubicBezTo>
                <a:cubicBezTo>
                  <a:pt x="427" y="121"/>
                  <a:pt x="429" y="120"/>
                  <a:pt x="430" y="119"/>
                </a:cubicBezTo>
                <a:cubicBezTo>
                  <a:pt x="431" y="119"/>
                  <a:pt x="432" y="118"/>
                  <a:pt x="433" y="118"/>
                </a:cubicBezTo>
                <a:cubicBezTo>
                  <a:pt x="433" y="118"/>
                  <a:pt x="434" y="118"/>
                  <a:pt x="435" y="118"/>
                </a:cubicBezTo>
                <a:cubicBezTo>
                  <a:pt x="436" y="117"/>
                  <a:pt x="438" y="116"/>
                  <a:pt x="439" y="116"/>
                </a:cubicBezTo>
                <a:cubicBezTo>
                  <a:pt x="441" y="115"/>
                  <a:pt x="441" y="117"/>
                  <a:pt x="443" y="117"/>
                </a:cubicBezTo>
                <a:cubicBezTo>
                  <a:pt x="444" y="118"/>
                  <a:pt x="445" y="118"/>
                  <a:pt x="447" y="119"/>
                </a:cubicBezTo>
                <a:cubicBezTo>
                  <a:pt x="448" y="119"/>
                  <a:pt x="450" y="119"/>
                  <a:pt x="452" y="118"/>
                </a:cubicBezTo>
                <a:cubicBezTo>
                  <a:pt x="454" y="117"/>
                  <a:pt x="456" y="117"/>
                  <a:pt x="458" y="118"/>
                </a:cubicBezTo>
                <a:cubicBezTo>
                  <a:pt x="459" y="118"/>
                  <a:pt x="460" y="118"/>
                  <a:pt x="461" y="118"/>
                </a:cubicBezTo>
                <a:cubicBezTo>
                  <a:pt x="462" y="117"/>
                  <a:pt x="462" y="116"/>
                  <a:pt x="463" y="116"/>
                </a:cubicBezTo>
                <a:cubicBezTo>
                  <a:pt x="464" y="115"/>
                  <a:pt x="465" y="115"/>
                  <a:pt x="465" y="115"/>
                </a:cubicBezTo>
                <a:cubicBezTo>
                  <a:pt x="466" y="115"/>
                  <a:pt x="467" y="115"/>
                  <a:pt x="467" y="115"/>
                </a:cubicBezTo>
                <a:cubicBezTo>
                  <a:pt x="467" y="114"/>
                  <a:pt x="467" y="113"/>
                  <a:pt x="468" y="114"/>
                </a:cubicBezTo>
                <a:cubicBezTo>
                  <a:pt x="468" y="115"/>
                  <a:pt x="468" y="117"/>
                  <a:pt x="466" y="116"/>
                </a:cubicBezTo>
                <a:cubicBezTo>
                  <a:pt x="465" y="116"/>
                  <a:pt x="464" y="116"/>
                  <a:pt x="465" y="117"/>
                </a:cubicBezTo>
                <a:cubicBezTo>
                  <a:pt x="465" y="117"/>
                  <a:pt x="466" y="118"/>
                  <a:pt x="466" y="118"/>
                </a:cubicBezTo>
                <a:cubicBezTo>
                  <a:pt x="466" y="119"/>
                  <a:pt x="468" y="119"/>
                  <a:pt x="468" y="120"/>
                </a:cubicBezTo>
                <a:cubicBezTo>
                  <a:pt x="468" y="121"/>
                  <a:pt x="467" y="120"/>
                  <a:pt x="467" y="120"/>
                </a:cubicBezTo>
                <a:cubicBezTo>
                  <a:pt x="465" y="119"/>
                  <a:pt x="464" y="119"/>
                  <a:pt x="463" y="119"/>
                </a:cubicBezTo>
                <a:cubicBezTo>
                  <a:pt x="461" y="119"/>
                  <a:pt x="460" y="120"/>
                  <a:pt x="458" y="120"/>
                </a:cubicBezTo>
                <a:cubicBezTo>
                  <a:pt x="458" y="120"/>
                  <a:pt x="457" y="120"/>
                  <a:pt x="456" y="120"/>
                </a:cubicBezTo>
                <a:cubicBezTo>
                  <a:pt x="455" y="120"/>
                  <a:pt x="455" y="121"/>
                  <a:pt x="454" y="121"/>
                </a:cubicBezTo>
                <a:cubicBezTo>
                  <a:pt x="452" y="122"/>
                  <a:pt x="450" y="121"/>
                  <a:pt x="448" y="121"/>
                </a:cubicBezTo>
                <a:cubicBezTo>
                  <a:pt x="446" y="121"/>
                  <a:pt x="445" y="122"/>
                  <a:pt x="443" y="122"/>
                </a:cubicBezTo>
                <a:cubicBezTo>
                  <a:pt x="441" y="123"/>
                  <a:pt x="440" y="122"/>
                  <a:pt x="438" y="123"/>
                </a:cubicBezTo>
                <a:cubicBezTo>
                  <a:pt x="437" y="123"/>
                  <a:pt x="436" y="123"/>
                  <a:pt x="435" y="123"/>
                </a:cubicBezTo>
                <a:cubicBezTo>
                  <a:pt x="434" y="123"/>
                  <a:pt x="433" y="123"/>
                  <a:pt x="432" y="124"/>
                </a:cubicBezTo>
                <a:cubicBezTo>
                  <a:pt x="431" y="124"/>
                  <a:pt x="429" y="125"/>
                  <a:pt x="428" y="125"/>
                </a:cubicBezTo>
                <a:cubicBezTo>
                  <a:pt x="427" y="125"/>
                  <a:pt x="426" y="124"/>
                  <a:pt x="425" y="124"/>
                </a:cubicBezTo>
                <a:cubicBezTo>
                  <a:pt x="424" y="125"/>
                  <a:pt x="424" y="125"/>
                  <a:pt x="424" y="126"/>
                </a:cubicBezTo>
                <a:cubicBezTo>
                  <a:pt x="424" y="126"/>
                  <a:pt x="424" y="126"/>
                  <a:pt x="425" y="126"/>
                </a:cubicBezTo>
                <a:cubicBezTo>
                  <a:pt x="425" y="126"/>
                  <a:pt x="425" y="127"/>
                  <a:pt x="426" y="127"/>
                </a:cubicBezTo>
                <a:cubicBezTo>
                  <a:pt x="426" y="127"/>
                  <a:pt x="427" y="127"/>
                  <a:pt x="428" y="127"/>
                </a:cubicBezTo>
                <a:cubicBezTo>
                  <a:pt x="429" y="128"/>
                  <a:pt x="428" y="129"/>
                  <a:pt x="429" y="128"/>
                </a:cubicBezTo>
                <a:cubicBezTo>
                  <a:pt x="430" y="128"/>
                  <a:pt x="431" y="128"/>
                  <a:pt x="432" y="128"/>
                </a:cubicBezTo>
                <a:cubicBezTo>
                  <a:pt x="433" y="128"/>
                  <a:pt x="434" y="128"/>
                  <a:pt x="435" y="128"/>
                </a:cubicBezTo>
                <a:cubicBezTo>
                  <a:pt x="437" y="128"/>
                  <a:pt x="439" y="128"/>
                  <a:pt x="441" y="129"/>
                </a:cubicBezTo>
                <a:cubicBezTo>
                  <a:pt x="443" y="129"/>
                  <a:pt x="444" y="129"/>
                  <a:pt x="445" y="130"/>
                </a:cubicBezTo>
                <a:cubicBezTo>
                  <a:pt x="447" y="130"/>
                  <a:pt x="448" y="131"/>
                  <a:pt x="449" y="132"/>
                </a:cubicBezTo>
                <a:cubicBezTo>
                  <a:pt x="449" y="132"/>
                  <a:pt x="450" y="133"/>
                  <a:pt x="450" y="133"/>
                </a:cubicBezTo>
                <a:cubicBezTo>
                  <a:pt x="451" y="133"/>
                  <a:pt x="452" y="133"/>
                  <a:pt x="453" y="133"/>
                </a:cubicBezTo>
                <a:cubicBezTo>
                  <a:pt x="454" y="133"/>
                  <a:pt x="454" y="133"/>
                  <a:pt x="453" y="134"/>
                </a:cubicBezTo>
                <a:cubicBezTo>
                  <a:pt x="452" y="134"/>
                  <a:pt x="452" y="134"/>
                  <a:pt x="452" y="135"/>
                </a:cubicBezTo>
                <a:cubicBezTo>
                  <a:pt x="451" y="136"/>
                  <a:pt x="450" y="134"/>
                  <a:pt x="450" y="134"/>
                </a:cubicBezTo>
                <a:cubicBezTo>
                  <a:pt x="449" y="133"/>
                  <a:pt x="448" y="132"/>
                  <a:pt x="447" y="131"/>
                </a:cubicBezTo>
                <a:cubicBezTo>
                  <a:pt x="446" y="130"/>
                  <a:pt x="444" y="130"/>
                  <a:pt x="443" y="130"/>
                </a:cubicBezTo>
                <a:cubicBezTo>
                  <a:pt x="441" y="130"/>
                  <a:pt x="439" y="130"/>
                  <a:pt x="438" y="130"/>
                </a:cubicBezTo>
                <a:cubicBezTo>
                  <a:pt x="436" y="130"/>
                  <a:pt x="435" y="131"/>
                  <a:pt x="433" y="130"/>
                </a:cubicBezTo>
                <a:cubicBezTo>
                  <a:pt x="432" y="130"/>
                  <a:pt x="432" y="130"/>
                  <a:pt x="431" y="130"/>
                </a:cubicBezTo>
                <a:cubicBezTo>
                  <a:pt x="429" y="129"/>
                  <a:pt x="428" y="130"/>
                  <a:pt x="426" y="130"/>
                </a:cubicBezTo>
                <a:cubicBezTo>
                  <a:pt x="425" y="130"/>
                  <a:pt x="424" y="131"/>
                  <a:pt x="423" y="132"/>
                </a:cubicBezTo>
                <a:cubicBezTo>
                  <a:pt x="422" y="133"/>
                  <a:pt x="420" y="133"/>
                  <a:pt x="419" y="132"/>
                </a:cubicBezTo>
                <a:cubicBezTo>
                  <a:pt x="419" y="131"/>
                  <a:pt x="419" y="130"/>
                  <a:pt x="418" y="129"/>
                </a:cubicBezTo>
                <a:cubicBezTo>
                  <a:pt x="415" y="128"/>
                  <a:pt x="412" y="130"/>
                  <a:pt x="409" y="130"/>
                </a:cubicBezTo>
                <a:cubicBezTo>
                  <a:pt x="408" y="130"/>
                  <a:pt x="407" y="131"/>
                  <a:pt x="407" y="133"/>
                </a:cubicBezTo>
                <a:cubicBezTo>
                  <a:pt x="408" y="134"/>
                  <a:pt x="408" y="135"/>
                  <a:pt x="409" y="136"/>
                </a:cubicBezTo>
                <a:cubicBezTo>
                  <a:pt x="410" y="139"/>
                  <a:pt x="411" y="142"/>
                  <a:pt x="414" y="143"/>
                </a:cubicBezTo>
                <a:cubicBezTo>
                  <a:pt x="415" y="144"/>
                  <a:pt x="416" y="144"/>
                  <a:pt x="417" y="145"/>
                </a:cubicBezTo>
                <a:cubicBezTo>
                  <a:pt x="418" y="146"/>
                  <a:pt x="419" y="146"/>
                  <a:pt x="421" y="146"/>
                </a:cubicBezTo>
                <a:cubicBezTo>
                  <a:pt x="422" y="146"/>
                  <a:pt x="424" y="146"/>
                  <a:pt x="425" y="147"/>
                </a:cubicBezTo>
                <a:cubicBezTo>
                  <a:pt x="426" y="147"/>
                  <a:pt x="428" y="148"/>
                  <a:pt x="429" y="148"/>
                </a:cubicBezTo>
                <a:cubicBezTo>
                  <a:pt x="430" y="149"/>
                  <a:pt x="432" y="150"/>
                  <a:pt x="433" y="150"/>
                </a:cubicBezTo>
                <a:cubicBezTo>
                  <a:pt x="436" y="152"/>
                  <a:pt x="438" y="153"/>
                  <a:pt x="442" y="153"/>
                </a:cubicBezTo>
                <a:cubicBezTo>
                  <a:pt x="443" y="153"/>
                  <a:pt x="444" y="154"/>
                  <a:pt x="446" y="153"/>
                </a:cubicBezTo>
                <a:cubicBezTo>
                  <a:pt x="447" y="153"/>
                  <a:pt x="447" y="152"/>
                  <a:pt x="446" y="152"/>
                </a:cubicBezTo>
                <a:cubicBezTo>
                  <a:pt x="446" y="151"/>
                  <a:pt x="446" y="151"/>
                  <a:pt x="447" y="150"/>
                </a:cubicBezTo>
                <a:cubicBezTo>
                  <a:pt x="449" y="149"/>
                  <a:pt x="449" y="150"/>
                  <a:pt x="450" y="151"/>
                </a:cubicBezTo>
                <a:cubicBezTo>
                  <a:pt x="451" y="152"/>
                  <a:pt x="451" y="152"/>
                  <a:pt x="452" y="152"/>
                </a:cubicBezTo>
                <a:cubicBezTo>
                  <a:pt x="452" y="152"/>
                  <a:pt x="453" y="153"/>
                  <a:pt x="453" y="153"/>
                </a:cubicBezTo>
                <a:cubicBezTo>
                  <a:pt x="454" y="154"/>
                  <a:pt x="455" y="154"/>
                  <a:pt x="455" y="155"/>
                </a:cubicBezTo>
                <a:cubicBezTo>
                  <a:pt x="455" y="155"/>
                  <a:pt x="454" y="156"/>
                  <a:pt x="454" y="155"/>
                </a:cubicBezTo>
                <a:cubicBezTo>
                  <a:pt x="453" y="155"/>
                  <a:pt x="453" y="154"/>
                  <a:pt x="452" y="154"/>
                </a:cubicBezTo>
                <a:cubicBezTo>
                  <a:pt x="452" y="154"/>
                  <a:pt x="451" y="154"/>
                  <a:pt x="450" y="154"/>
                </a:cubicBezTo>
                <a:cubicBezTo>
                  <a:pt x="449" y="154"/>
                  <a:pt x="449" y="154"/>
                  <a:pt x="448" y="154"/>
                </a:cubicBezTo>
                <a:cubicBezTo>
                  <a:pt x="448" y="155"/>
                  <a:pt x="447" y="155"/>
                  <a:pt x="446" y="155"/>
                </a:cubicBezTo>
                <a:cubicBezTo>
                  <a:pt x="444" y="155"/>
                  <a:pt x="443" y="156"/>
                  <a:pt x="442" y="156"/>
                </a:cubicBezTo>
                <a:cubicBezTo>
                  <a:pt x="441" y="157"/>
                  <a:pt x="438" y="157"/>
                  <a:pt x="439" y="158"/>
                </a:cubicBezTo>
                <a:cubicBezTo>
                  <a:pt x="439" y="159"/>
                  <a:pt x="440" y="159"/>
                  <a:pt x="440" y="159"/>
                </a:cubicBezTo>
                <a:cubicBezTo>
                  <a:pt x="441" y="159"/>
                  <a:pt x="442" y="159"/>
                  <a:pt x="442" y="160"/>
                </a:cubicBezTo>
                <a:cubicBezTo>
                  <a:pt x="443" y="160"/>
                  <a:pt x="443" y="161"/>
                  <a:pt x="444" y="161"/>
                </a:cubicBezTo>
                <a:cubicBezTo>
                  <a:pt x="445" y="161"/>
                  <a:pt x="446" y="161"/>
                  <a:pt x="446" y="161"/>
                </a:cubicBezTo>
                <a:cubicBezTo>
                  <a:pt x="448" y="162"/>
                  <a:pt x="451" y="164"/>
                  <a:pt x="452" y="165"/>
                </a:cubicBezTo>
                <a:cubicBezTo>
                  <a:pt x="454" y="166"/>
                  <a:pt x="455" y="166"/>
                  <a:pt x="455" y="168"/>
                </a:cubicBezTo>
                <a:cubicBezTo>
                  <a:pt x="455" y="169"/>
                  <a:pt x="454" y="172"/>
                  <a:pt x="456" y="171"/>
                </a:cubicBezTo>
                <a:cubicBezTo>
                  <a:pt x="458" y="169"/>
                  <a:pt x="460" y="170"/>
                  <a:pt x="461" y="171"/>
                </a:cubicBezTo>
                <a:cubicBezTo>
                  <a:pt x="463" y="171"/>
                  <a:pt x="466" y="172"/>
                  <a:pt x="467" y="171"/>
                </a:cubicBezTo>
                <a:cubicBezTo>
                  <a:pt x="469" y="170"/>
                  <a:pt x="469" y="168"/>
                  <a:pt x="471" y="168"/>
                </a:cubicBezTo>
                <a:cubicBezTo>
                  <a:pt x="472" y="167"/>
                  <a:pt x="474" y="166"/>
                  <a:pt x="472" y="165"/>
                </a:cubicBezTo>
                <a:cubicBezTo>
                  <a:pt x="472" y="164"/>
                  <a:pt x="471" y="164"/>
                  <a:pt x="471" y="164"/>
                </a:cubicBezTo>
                <a:cubicBezTo>
                  <a:pt x="470" y="163"/>
                  <a:pt x="470" y="163"/>
                  <a:pt x="469" y="163"/>
                </a:cubicBezTo>
                <a:cubicBezTo>
                  <a:pt x="467" y="162"/>
                  <a:pt x="469" y="161"/>
                  <a:pt x="470" y="160"/>
                </a:cubicBezTo>
                <a:cubicBezTo>
                  <a:pt x="471" y="159"/>
                  <a:pt x="471" y="158"/>
                  <a:pt x="472" y="157"/>
                </a:cubicBezTo>
                <a:cubicBezTo>
                  <a:pt x="474" y="156"/>
                  <a:pt x="476" y="156"/>
                  <a:pt x="475" y="154"/>
                </a:cubicBezTo>
                <a:cubicBezTo>
                  <a:pt x="474" y="154"/>
                  <a:pt x="474" y="153"/>
                  <a:pt x="473" y="153"/>
                </a:cubicBezTo>
                <a:cubicBezTo>
                  <a:pt x="473" y="152"/>
                  <a:pt x="472" y="152"/>
                  <a:pt x="472" y="151"/>
                </a:cubicBezTo>
                <a:cubicBezTo>
                  <a:pt x="472" y="151"/>
                  <a:pt x="473" y="150"/>
                  <a:pt x="473" y="151"/>
                </a:cubicBezTo>
                <a:cubicBezTo>
                  <a:pt x="474" y="151"/>
                  <a:pt x="475" y="151"/>
                  <a:pt x="475" y="151"/>
                </a:cubicBezTo>
                <a:cubicBezTo>
                  <a:pt x="476" y="150"/>
                  <a:pt x="477" y="149"/>
                  <a:pt x="477" y="148"/>
                </a:cubicBezTo>
                <a:cubicBezTo>
                  <a:pt x="477" y="146"/>
                  <a:pt x="477" y="145"/>
                  <a:pt x="478" y="144"/>
                </a:cubicBezTo>
                <a:cubicBezTo>
                  <a:pt x="478" y="143"/>
                  <a:pt x="479" y="142"/>
                  <a:pt x="479" y="141"/>
                </a:cubicBezTo>
                <a:cubicBezTo>
                  <a:pt x="479" y="139"/>
                  <a:pt x="480" y="138"/>
                  <a:pt x="481" y="137"/>
                </a:cubicBezTo>
                <a:cubicBezTo>
                  <a:pt x="482" y="136"/>
                  <a:pt x="482" y="135"/>
                  <a:pt x="483" y="134"/>
                </a:cubicBezTo>
                <a:cubicBezTo>
                  <a:pt x="484" y="134"/>
                  <a:pt x="485" y="133"/>
                  <a:pt x="485" y="133"/>
                </a:cubicBezTo>
                <a:cubicBezTo>
                  <a:pt x="486" y="132"/>
                  <a:pt x="488" y="131"/>
                  <a:pt x="489" y="132"/>
                </a:cubicBezTo>
                <a:cubicBezTo>
                  <a:pt x="490" y="133"/>
                  <a:pt x="490" y="133"/>
                  <a:pt x="491" y="133"/>
                </a:cubicBezTo>
                <a:cubicBezTo>
                  <a:pt x="492" y="133"/>
                  <a:pt x="493" y="133"/>
                  <a:pt x="493" y="133"/>
                </a:cubicBezTo>
                <a:cubicBezTo>
                  <a:pt x="495" y="133"/>
                  <a:pt x="495" y="131"/>
                  <a:pt x="495" y="129"/>
                </a:cubicBezTo>
                <a:cubicBezTo>
                  <a:pt x="495" y="129"/>
                  <a:pt x="495" y="128"/>
                  <a:pt x="495" y="127"/>
                </a:cubicBezTo>
                <a:cubicBezTo>
                  <a:pt x="495" y="127"/>
                  <a:pt x="496" y="126"/>
                  <a:pt x="496" y="125"/>
                </a:cubicBezTo>
                <a:cubicBezTo>
                  <a:pt x="496" y="124"/>
                  <a:pt x="497" y="123"/>
                  <a:pt x="498" y="122"/>
                </a:cubicBezTo>
                <a:cubicBezTo>
                  <a:pt x="498" y="120"/>
                  <a:pt x="498" y="119"/>
                  <a:pt x="498" y="117"/>
                </a:cubicBezTo>
                <a:cubicBezTo>
                  <a:pt x="498" y="117"/>
                  <a:pt x="498" y="117"/>
                  <a:pt x="498" y="116"/>
                </a:cubicBezTo>
                <a:cubicBezTo>
                  <a:pt x="498" y="115"/>
                  <a:pt x="498" y="115"/>
                  <a:pt x="498" y="114"/>
                </a:cubicBezTo>
                <a:cubicBezTo>
                  <a:pt x="499" y="113"/>
                  <a:pt x="499" y="113"/>
                  <a:pt x="499" y="111"/>
                </a:cubicBezTo>
                <a:cubicBezTo>
                  <a:pt x="499" y="111"/>
                  <a:pt x="498" y="110"/>
                  <a:pt x="499" y="109"/>
                </a:cubicBezTo>
                <a:cubicBezTo>
                  <a:pt x="499" y="109"/>
                  <a:pt x="500" y="109"/>
                  <a:pt x="500" y="109"/>
                </a:cubicBezTo>
                <a:cubicBezTo>
                  <a:pt x="502" y="110"/>
                  <a:pt x="503" y="110"/>
                  <a:pt x="505" y="109"/>
                </a:cubicBezTo>
                <a:cubicBezTo>
                  <a:pt x="505" y="109"/>
                  <a:pt x="506" y="109"/>
                  <a:pt x="507" y="109"/>
                </a:cubicBezTo>
                <a:cubicBezTo>
                  <a:pt x="508" y="109"/>
                  <a:pt x="510" y="109"/>
                  <a:pt x="510" y="107"/>
                </a:cubicBezTo>
                <a:cubicBezTo>
                  <a:pt x="511" y="106"/>
                  <a:pt x="511" y="105"/>
                  <a:pt x="511" y="104"/>
                </a:cubicBezTo>
                <a:cubicBezTo>
                  <a:pt x="510" y="103"/>
                  <a:pt x="510" y="103"/>
                  <a:pt x="509" y="102"/>
                </a:cubicBezTo>
                <a:cubicBezTo>
                  <a:pt x="509" y="101"/>
                  <a:pt x="509" y="101"/>
                  <a:pt x="509" y="100"/>
                </a:cubicBezTo>
                <a:cubicBezTo>
                  <a:pt x="509" y="99"/>
                  <a:pt x="509" y="98"/>
                  <a:pt x="509" y="98"/>
                </a:cubicBezTo>
                <a:cubicBezTo>
                  <a:pt x="509" y="97"/>
                  <a:pt x="510" y="97"/>
                  <a:pt x="510" y="96"/>
                </a:cubicBezTo>
                <a:cubicBezTo>
                  <a:pt x="511" y="94"/>
                  <a:pt x="509" y="93"/>
                  <a:pt x="509" y="92"/>
                </a:cubicBezTo>
                <a:cubicBezTo>
                  <a:pt x="510" y="91"/>
                  <a:pt x="510" y="92"/>
                  <a:pt x="511" y="92"/>
                </a:cubicBezTo>
                <a:cubicBezTo>
                  <a:pt x="512" y="92"/>
                  <a:pt x="513" y="91"/>
                  <a:pt x="514" y="91"/>
                </a:cubicBezTo>
                <a:cubicBezTo>
                  <a:pt x="515" y="91"/>
                  <a:pt x="516" y="91"/>
                  <a:pt x="516" y="91"/>
                </a:cubicBezTo>
                <a:cubicBezTo>
                  <a:pt x="518" y="91"/>
                  <a:pt x="519" y="90"/>
                  <a:pt x="520" y="90"/>
                </a:cubicBezTo>
                <a:cubicBezTo>
                  <a:pt x="521" y="90"/>
                  <a:pt x="522" y="90"/>
                  <a:pt x="522" y="90"/>
                </a:cubicBezTo>
                <a:cubicBezTo>
                  <a:pt x="523" y="89"/>
                  <a:pt x="523" y="89"/>
                  <a:pt x="523" y="88"/>
                </a:cubicBezTo>
                <a:cubicBezTo>
                  <a:pt x="523" y="87"/>
                  <a:pt x="523" y="87"/>
                  <a:pt x="523" y="86"/>
                </a:cubicBezTo>
                <a:cubicBezTo>
                  <a:pt x="523" y="86"/>
                  <a:pt x="524" y="85"/>
                  <a:pt x="524" y="85"/>
                </a:cubicBezTo>
                <a:cubicBezTo>
                  <a:pt x="524" y="85"/>
                  <a:pt x="525" y="85"/>
                  <a:pt x="525" y="84"/>
                </a:cubicBezTo>
                <a:cubicBezTo>
                  <a:pt x="525" y="84"/>
                  <a:pt x="526" y="84"/>
                  <a:pt x="526" y="84"/>
                </a:cubicBezTo>
                <a:cubicBezTo>
                  <a:pt x="527" y="85"/>
                  <a:pt x="527" y="85"/>
                  <a:pt x="528" y="86"/>
                </a:cubicBezTo>
                <a:cubicBezTo>
                  <a:pt x="528" y="86"/>
                  <a:pt x="529" y="86"/>
                  <a:pt x="530" y="85"/>
                </a:cubicBezTo>
                <a:cubicBezTo>
                  <a:pt x="530" y="85"/>
                  <a:pt x="531" y="84"/>
                  <a:pt x="531" y="84"/>
                </a:cubicBezTo>
                <a:cubicBezTo>
                  <a:pt x="532" y="84"/>
                  <a:pt x="532" y="84"/>
                  <a:pt x="533" y="84"/>
                </a:cubicBezTo>
                <a:cubicBezTo>
                  <a:pt x="534" y="84"/>
                  <a:pt x="534" y="84"/>
                  <a:pt x="534" y="83"/>
                </a:cubicBezTo>
                <a:cubicBezTo>
                  <a:pt x="535" y="83"/>
                  <a:pt x="536" y="83"/>
                  <a:pt x="536" y="83"/>
                </a:cubicBezTo>
                <a:cubicBezTo>
                  <a:pt x="537" y="84"/>
                  <a:pt x="538" y="85"/>
                  <a:pt x="540" y="85"/>
                </a:cubicBezTo>
                <a:cubicBezTo>
                  <a:pt x="541" y="84"/>
                  <a:pt x="540" y="82"/>
                  <a:pt x="542" y="82"/>
                </a:cubicBezTo>
                <a:cubicBezTo>
                  <a:pt x="543" y="82"/>
                  <a:pt x="545" y="82"/>
                  <a:pt x="546" y="82"/>
                </a:cubicBezTo>
                <a:cubicBezTo>
                  <a:pt x="548" y="82"/>
                  <a:pt x="548" y="83"/>
                  <a:pt x="550" y="84"/>
                </a:cubicBezTo>
                <a:cubicBezTo>
                  <a:pt x="550" y="84"/>
                  <a:pt x="551" y="83"/>
                  <a:pt x="551" y="83"/>
                </a:cubicBezTo>
                <a:cubicBezTo>
                  <a:pt x="552" y="83"/>
                  <a:pt x="553" y="83"/>
                  <a:pt x="553" y="83"/>
                </a:cubicBezTo>
                <a:cubicBezTo>
                  <a:pt x="554" y="83"/>
                  <a:pt x="555" y="83"/>
                  <a:pt x="556" y="82"/>
                </a:cubicBezTo>
                <a:cubicBezTo>
                  <a:pt x="556" y="82"/>
                  <a:pt x="556" y="81"/>
                  <a:pt x="557" y="81"/>
                </a:cubicBezTo>
                <a:cubicBezTo>
                  <a:pt x="557" y="80"/>
                  <a:pt x="557" y="79"/>
                  <a:pt x="558" y="79"/>
                </a:cubicBezTo>
                <a:cubicBezTo>
                  <a:pt x="559" y="79"/>
                  <a:pt x="560" y="79"/>
                  <a:pt x="560" y="78"/>
                </a:cubicBezTo>
                <a:cubicBezTo>
                  <a:pt x="561" y="77"/>
                  <a:pt x="558" y="77"/>
                  <a:pt x="557" y="76"/>
                </a:cubicBezTo>
                <a:cubicBezTo>
                  <a:pt x="556" y="76"/>
                  <a:pt x="554" y="75"/>
                  <a:pt x="553" y="75"/>
                </a:cubicBezTo>
                <a:cubicBezTo>
                  <a:pt x="552" y="74"/>
                  <a:pt x="550" y="74"/>
                  <a:pt x="549" y="74"/>
                </a:cubicBezTo>
                <a:cubicBezTo>
                  <a:pt x="547" y="73"/>
                  <a:pt x="546" y="73"/>
                  <a:pt x="545" y="72"/>
                </a:cubicBezTo>
                <a:cubicBezTo>
                  <a:pt x="542" y="72"/>
                  <a:pt x="540" y="71"/>
                  <a:pt x="537" y="69"/>
                </a:cubicBezTo>
                <a:cubicBezTo>
                  <a:pt x="535" y="69"/>
                  <a:pt x="534" y="69"/>
                  <a:pt x="533" y="68"/>
                </a:cubicBezTo>
                <a:cubicBezTo>
                  <a:pt x="531" y="68"/>
                  <a:pt x="530" y="68"/>
                  <a:pt x="529" y="68"/>
                </a:cubicBezTo>
                <a:cubicBezTo>
                  <a:pt x="527" y="67"/>
                  <a:pt x="527" y="66"/>
                  <a:pt x="526" y="65"/>
                </a:cubicBezTo>
                <a:cubicBezTo>
                  <a:pt x="525" y="63"/>
                  <a:pt x="523" y="61"/>
                  <a:pt x="521" y="61"/>
                </a:cubicBezTo>
                <a:cubicBezTo>
                  <a:pt x="520" y="61"/>
                  <a:pt x="520" y="61"/>
                  <a:pt x="519" y="61"/>
                </a:cubicBezTo>
                <a:cubicBezTo>
                  <a:pt x="518" y="61"/>
                  <a:pt x="517" y="59"/>
                  <a:pt x="516" y="60"/>
                </a:cubicBezTo>
                <a:cubicBezTo>
                  <a:pt x="514" y="60"/>
                  <a:pt x="514" y="62"/>
                  <a:pt x="512" y="62"/>
                </a:cubicBezTo>
                <a:cubicBezTo>
                  <a:pt x="510" y="62"/>
                  <a:pt x="510" y="61"/>
                  <a:pt x="508" y="61"/>
                </a:cubicBezTo>
                <a:cubicBezTo>
                  <a:pt x="507" y="60"/>
                  <a:pt x="507" y="60"/>
                  <a:pt x="507" y="59"/>
                </a:cubicBezTo>
                <a:cubicBezTo>
                  <a:pt x="507" y="58"/>
                  <a:pt x="506" y="57"/>
                  <a:pt x="506" y="56"/>
                </a:cubicBezTo>
                <a:cubicBezTo>
                  <a:pt x="506" y="55"/>
                  <a:pt x="507" y="54"/>
                  <a:pt x="506" y="53"/>
                </a:cubicBezTo>
                <a:cubicBezTo>
                  <a:pt x="506" y="52"/>
                  <a:pt x="505" y="51"/>
                  <a:pt x="506" y="50"/>
                </a:cubicBezTo>
                <a:cubicBezTo>
                  <a:pt x="506" y="49"/>
                  <a:pt x="506" y="49"/>
                  <a:pt x="506" y="48"/>
                </a:cubicBezTo>
                <a:cubicBezTo>
                  <a:pt x="506" y="47"/>
                  <a:pt x="505" y="47"/>
                  <a:pt x="504" y="46"/>
                </a:cubicBezTo>
                <a:cubicBezTo>
                  <a:pt x="504" y="46"/>
                  <a:pt x="503" y="45"/>
                  <a:pt x="503" y="45"/>
                </a:cubicBezTo>
                <a:cubicBezTo>
                  <a:pt x="502" y="44"/>
                  <a:pt x="501" y="44"/>
                  <a:pt x="500" y="44"/>
                </a:cubicBezTo>
                <a:cubicBezTo>
                  <a:pt x="500" y="44"/>
                  <a:pt x="499" y="44"/>
                  <a:pt x="498" y="44"/>
                </a:cubicBezTo>
                <a:cubicBezTo>
                  <a:pt x="497" y="43"/>
                  <a:pt x="496" y="44"/>
                  <a:pt x="494" y="43"/>
                </a:cubicBezTo>
                <a:cubicBezTo>
                  <a:pt x="492" y="43"/>
                  <a:pt x="491" y="41"/>
                  <a:pt x="490" y="44"/>
                </a:cubicBezTo>
                <a:cubicBezTo>
                  <a:pt x="490" y="45"/>
                  <a:pt x="490" y="45"/>
                  <a:pt x="489" y="46"/>
                </a:cubicBezTo>
                <a:cubicBezTo>
                  <a:pt x="489" y="47"/>
                  <a:pt x="489" y="48"/>
                  <a:pt x="489" y="49"/>
                </a:cubicBezTo>
                <a:cubicBezTo>
                  <a:pt x="488" y="50"/>
                  <a:pt x="486" y="49"/>
                  <a:pt x="485" y="51"/>
                </a:cubicBezTo>
                <a:cubicBezTo>
                  <a:pt x="485" y="51"/>
                  <a:pt x="484" y="53"/>
                  <a:pt x="483" y="52"/>
                </a:cubicBezTo>
                <a:cubicBezTo>
                  <a:pt x="483" y="52"/>
                  <a:pt x="484" y="50"/>
                  <a:pt x="484" y="50"/>
                </a:cubicBezTo>
                <a:cubicBezTo>
                  <a:pt x="484" y="49"/>
                  <a:pt x="484" y="49"/>
                  <a:pt x="484" y="48"/>
                </a:cubicBezTo>
                <a:cubicBezTo>
                  <a:pt x="484" y="46"/>
                  <a:pt x="485" y="46"/>
                  <a:pt x="485" y="44"/>
                </a:cubicBezTo>
                <a:cubicBezTo>
                  <a:pt x="485" y="43"/>
                  <a:pt x="485" y="42"/>
                  <a:pt x="485" y="41"/>
                </a:cubicBezTo>
                <a:cubicBezTo>
                  <a:pt x="485" y="40"/>
                  <a:pt x="486" y="40"/>
                  <a:pt x="487" y="39"/>
                </a:cubicBezTo>
                <a:cubicBezTo>
                  <a:pt x="488" y="39"/>
                  <a:pt x="488" y="39"/>
                  <a:pt x="488" y="38"/>
                </a:cubicBezTo>
                <a:cubicBezTo>
                  <a:pt x="489" y="37"/>
                  <a:pt x="489" y="37"/>
                  <a:pt x="490" y="37"/>
                </a:cubicBezTo>
                <a:cubicBezTo>
                  <a:pt x="491" y="37"/>
                  <a:pt x="492" y="37"/>
                  <a:pt x="491" y="36"/>
                </a:cubicBezTo>
                <a:cubicBezTo>
                  <a:pt x="491" y="35"/>
                  <a:pt x="490" y="36"/>
                  <a:pt x="489" y="35"/>
                </a:cubicBezTo>
                <a:cubicBezTo>
                  <a:pt x="488" y="35"/>
                  <a:pt x="488" y="35"/>
                  <a:pt x="487" y="34"/>
                </a:cubicBezTo>
                <a:cubicBezTo>
                  <a:pt x="486" y="34"/>
                  <a:pt x="484" y="34"/>
                  <a:pt x="482" y="34"/>
                </a:cubicBezTo>
                <a:cubicBezTo>
                  <a:pt x="481" y="34"/>
                  <a:pt x="480" y="33"/>
                  <a:pt x="478" y="33"/>
                </a:cubicBezTo>
                <a:cubicBezTo>
                  <a:pt x="477" y="33"/>
                  <a:pt x="476" y="31"/>
                  <a:pt x="474" y="31"/>
                </a:cubicBezTo>
                <a:cubicBezTo>
                  <a:pt x="473" y="31"/>
                  <a:pt x="472" y="31"/>
                  <a:pt x="470" y="31"/>
                </a:cubicBezTo>
                <a:cubicBezTo>
                  <a:pt x="469" y="31"/>
                  <a:pt x="469" y="31"/>
                  <a:pt x="468" y="30"/>
                </a:cubicBezTo>
                <a:cubicBezTo>
                  <a:pt x="467" y="30"/>
                  <a:pt x="466" y="30"/>
                  <a:pt x="466" y="29"/>
                </a:cubicBezTo>
                <a:cubicBezTo>
                  <a:pt x="465" y="29"/>
                  <a:pt x="465" y="28"/>
                  <a:pt x="465" y="27"/>
                </a:cubicBezTo>
                <a:cubicBezTo>
                  <a:pt x="463" y="26"/>
                  <a:pt x="462" y="27"/>
                  <a:pt x="462" y="25"/>
                </a:cubicBezTo>
                <a:cubicBezTo>
                  <a:pt x="461" y="23"/>
                  <a:pt x="460" y="22"/>
                  <a:pt x="459" y="22"/>
                </a:cubicBezTo>
                <a:cubicBezTo>
                  <a:pt x="458" y="22"/>
                  <a:pt x="457" y="22"/>
                  <a:pt x="456" y="22"/>
                </a:cubicBezTo>
                <a:cubicBezTo>
                  <a:pt x="456" y="22"/>
                  <a:pt x="455" y="23"/>
                  <a:pt x="454" y="23"/>
                </a:cubicBezTo>
                <a:cubicBezTo>
                  <a:pt x="454" y="23"/>
                  <a:pt x="450" y="22"/>
                  <a:pt x="451" y="23"/>
                </a:cubicBezTo>
                <a:cubicBezTo>
                  <a:pt x="452" y="24"/>
                  <a:pt x="453" y="23"/>
                  <a:pt x="454" y="24"/>
                </a:cubicBezTo>
                <a:cubicBezTo>
                  <a:pt x="454" y="25"/>
                  <a:pt x="454" y="25"/>
                  <a:pt x="454" y="26"/>
                </a:cubicBezTo>
                <a:cubicBezTo>
                  <a:pt x="455" y="28"/>
                  <a:pt x="458" y="28"/>
                  <a:pt x="457" y="30"/>
                </a:cubicBezTo>
                <a:cubicBezTo>
                  <a:pt x="456" y="31"/>
                  <a:pt x="455" y="30"/>
                  <a:pt x="455" y="30"/>
                </a:cubicBezTo>
                <a:cubicBezTo>
                  <a:pt x="454" y="30"/>
                  <a:pt x="453" y="29"/>
                  <a:pt x="453" y="30"/>
                </a:cubicBezTo>
                <a:cubicBezTo>
                  <a:pt x="452" y="30"/>
                  <a:pt x="451" y="30"/>
                  <a:pt x="451" y="30"/>
                </a:cubicBezTo>
                <a:cubicBezTo>
                  <a:pt x="450" y="30"/>
                  <a:pt x="449" y="29"/>
                  <a:pt x="449" y="29"/>
                </a:cubicBezTo>
                <a:cubicBezTo>
                  <a:pt x="448" y="29"/>
                  <a:pt x="447" y="29"/>
                  <a:pt x="447" y="30"/>
                </a:cubicBezTo>
                <a:cubicBezTo>
                  <a:pt x="447" y="31"/>
                  <a:pt x="447" y="33"/>
                  <a:pt x="447" y="35"/>
                </a:cubicBezTo>
                <a:cubicBezTo>
                  <a:pt x="447" y="37"/>
                  <a:pt x="448" y="38"/>
                  <a:pt x="449" y="39"/>
                </a:cubicBezTo>
                <a:cubicBezTo>
                  <a:pt x="449" y="40"/>
                  <a:pt x="450" y="41"/>
                  <a:pt x="450" y="41"/>
                </a:cubicBezTo>
                <a:cubicBezTo>
                  <a:pt x="450" y="42"/>
                  <a:pt x="451" y="42"/>
                  <a:pt x="451" y="42"/>
                </a:cubicBezTo>
                <a:cubicBezTo>
                  <a:pt x="453" y="45"/>
                  <a:pt x="451" y="49"/>
                  <a:pt x="452" y="52"/>
                </a:cubicBezTo>
                <a:cubicBezTo>
                  <a:pt x="453" y="52"/>
                  <a:pt x="453" y="53"/>
                  <a:pt x="454" y="54"/>
                </a:cubicBezTo>
                <a:cubicBezTo>
                  <a:pt x="454" y="54"/>
                  <a:pt x="454" y="55"/>
                  <a:pt x="454" y="55"/>
                </a:cubicBezTo>
                <a:cubicBezTo>
                  <a:pt x="455" y="56"/>
                  <a:pt x="456" y="56"/>
                  <a:pt x="457" y="57"/>
                </a:cubicBezTo>
                <a:cubicBezTo>
                  <a:pt x="458" y="58"/>
                  <a:pt x="457" y="60"/>
                  <a:pt x="457" y="61"/>
                </a:cubicBezTo>
                <a:cubicBezTo>
                  <a:pt x="458" y="63"/>
                  <a:pt x="459" y="64"/>
                  <a:pt x="460" y="66"/>
                </a:cubicBezTo>
                <a:cubicBezTo>
                  <a:pt x="461" y="67"/>
                  <a:pt x="461" y="68"/>
                  <a:pt x="462" y="69"/>
                </a:cubicBezTo>
                <a:cubicBezTo>
                  <a:pt x="462" y="69"/>
                  <a:pt x="464" y="69"/>
                  <a:pt x="464" y="70"/>
                </a:cubicBezTo>
                <a:cubicBezTo>
                  <a:pt x="464" y="70"/>
                  <a:pt x="464" y="71"/>
                  <a:pt x="463" y="71"/>
                </a:cubicBezTo>
                <a:cubicBezTo>
                  <a:pt x="462" y="72"/>
                  <a:pt x="461" y="70"/>
                  <a:pt x="460" y="69"/>
                </a:cubicBezTo>
                <a:cubicBezTo>
                  <a:pt x="459" y="68"/>
                  <a:pt x="457" y="69"/>
                  <a:pt x="456" y="68"/>
                </a:cubicBezTo>
                <a:cubicBezTo>
                  <a:pt x="456" y="68"/>
                  <a:pt x="458" y="67"/>
                  <a:pt x="457" y="66"/>
                </a:cubicBezTo>
                <a:cubicBezTo>
                  <a:pt x="457" y="66"/>
                  <a:pt x="456" y="65"/>
                  <a:pt x="456" y="65"/>
                </a:cubicBezTo>
                <a:cubicBezTo>
                  <a:pt x="455" y="64"/>
                  <a:pt x="454" y="64"/>
                  <a:pt x="454" y="63"/>
                </a:cubicBezTo>
                <a:cubicBezTo>
                  <a:pt x="453" y="62"/>
                  <a:pt x="453" y="62"/>
                  <a:pt x="453" y="61"/>
                </a:cubicBezTo>
                <a:cubicBezTo>
                  <a:pt x="452" y="61"/>
                  <a:pt x="451" y="60"/>
                  <a:pt x="451" y="60"/>
                </a:cubicBezTo>
                <a:cubicBezTo>
                  <a:pt x="450" y="60"/>
                  <a:pt x="450" y="61"/>
                  <a:pt x="449" y="61"/>
                </a:cubicBezTo>
                <a:cubicBezTo>
                  <a:pt x="448" y="61"/>
                  <a:pt x="448" y="60"/>
                  <a:pt x="449" y="59"/>
                </a:cubicBezTo>
                <a:cubicBezTo>
                  <a:pt x="450" y="58"/>
                  <a:pt x="450" y="58"/>
                  <a:pt x="449" y="57"/>
                </a:cubicBezTo>
                <a:cubicBezTo>
                  <a:pt x="449" y="57"/>
                  <a:pt x="448" y="57"/>
                  <a:pt x="448" y="56"/>
                </a:cubicBezTo>
                <a:cubicBezTo>
                  <a:pt x="447" y="56"/>
                  <a:pt x="447" y="55"/>
                  <a:pt x="446" y="55"/>
                </a:cubicBezTo>
                <a:cubicBezTo>
                  <a:pt x="445" y="54"/>
                  <a:pt x="444" y="53"/>
                  <a:pt x="443" y="51"/>
                </a:cubicBezTo>
                <a:cubicBezTo>
                  <a:pt x="442" y="50"/>
                  <a:pt x="441" y="49"/>
                  <a:pt x="441" y="47"/>
                </a:cubicBezTo>
                <a:cubicBezTo>
                  <a:pt x="440" y="45"/>
                  <a:pt x="439" y="44"/>
                  <a:pt x="439" y="42"/>
                </a:cubicBezTo>
                <a:cubicBezTo>
                  <a:pt x="439" y="41"/>
                  <a:pt x="439" y="40"/>
                  <a:pt x="437" y="40"/>
                </a:cubicBezTo>
                <a:cubicBezTo>
                  <a:pt x="434" y="40"/>
                  <a:pt x="434" y="35"/>
                  <a:pt x="431" y="34"/>
                </a:cubicBezTo>
                <a:cubicBezTo>
                  <a:pt x="430" y="34"/>
                  <a:pt x="430" y="34"/>
                  <a:pt x="429" y="33"/>
                </a:cubicBezTo>
                <a:cubicBezTo>
                  <a:pt x="428" y="33"/>
                  <a:pt x="428" y="33"/>
                  <a:pt x="427" y="32"/>
                </a:cubicBezTo>
                <a:cubicBezTo>
                  <a:pt x="426" y="32"/>
                  <a:pt x="424" y="33"/>
                  <a:pt x="423" y="34"/>
                </a:cubicBezTo>
                <a:cubicBezTo>
                  <a:pt x="422" y="35"/>
                  <a:pt x="421" y="36"/>
                  <a:pt x="420" y="37"/>
                </a:cubicBezTo>
                <a:cubicBezTo>
                  <a:pt x="419" y="37"/>
                  <a:pt x="419" y="38"/>
                  <a:pt x="418" y="39"/>
                </a:cubicBezTo>
                <a:cubicBezTo>
                  <a:pt x="418" y="39"/>
                  <a:pt x="418" y="40"/>
                  <a:pt x="417" y="41"/>
                </a:cubicBezTo>
                <a:cubicBezTo>
                  <a:pt x="416" y="42"/>
                  <a:pt x="414" y="41"/>
                  <a:pt x="412" y="42"/>
                </a:cubicBezTo>
                <a:cubicBezTo>
                  <a:pt x="411" y="42"/>
                  <a:pt x="410" y="44"/>
                  <a:pt x="411" y="45"/>
                </a:cubicBezTo>
                <a:cubicBezTo>
                  <a:pt x="412" y="46"/>
                  <a:pt x="413" y="47"/>
                  <a:pt x="414" y="48"/>
                </a:cubicBezTo>
                <a:cubicBezTo>
                  <a:pt x="414" y="49"/>
                  <a:pt x="414" y="49"/>
                  <a:pt x="414" y="50"/>
                </a:cubicBezTo>
                <a:cubicBezTo>
                  <a:pt x="414" y="51"/>
                  <a:pt x="415" y="51"/>
                  <a:pt x="415" y="52"/>
                </a:cubicBezTo>
                <a:cubicBezTo>
                  <a:pt x="417" y="53"/>
                  <a:pt x="415" y="54"/>
                  <a:pt x="414" y="54"/>
                </a:cubicBezTo>
                <a:cubicBezTo>
                  <a:pt x="413" y="55"/>
                  <a:pt x="412" y="56"/>
                  <a:pt x="411" y="55"/>
                </a:cubicBezTo>
                <a:cubicBezTo>
                  <a:pt x="411" y="54"/>
                  <a:pt x="411" y="53"/>
                  <a:pt x="411" y="53"/>
                </a:cubicBezTo>
                <a:cubicBezTo>
                  <a:pt x="411" y="52"/>
                  <a:pt x="411" y="51"/>
                  <a:pt x="410" y="51"/>
                </a:cubicBezTo>
                <a:cubicBezTo>
                  <a:pt x="410" y="50"/>
                  <a:pt x="409" y="50"/>
                  <a:pt x="409" y="49"/>
                </a:cubicBezTo>
                <a:cubicBezTo>
                  <a:pt x="408" y="49"/>
                  <a:pt x="408" y="48"/>
                  <a:pt x="407" y="48"/>
                </a:cubicBezTo>
                <a:cubicBezTo>
                  <a:pt x="406" y="47"/>
                  <a:pt x="404" y="47"/>
                  <a:pt x="402" y="47"/>
                </a:cubicBezTo>
                <a:cubicBezTo>
                  <a:pt x="401" y="47"/>
                  <a:pt x="401" y="47"/>
                  <a:pt x="400" y="48"/>
                </a:cubicBezTo>
                <a:cubicBezTo>
                  <a:pt x="399" y="48"/>
                  <a:pt x="399" y="48"/>
                  <a:pt x="398" y="48"/>
                </a:cubicBezTo>
                <a:cubicBezTo>
                  <a:pt x="398" y="47"/>
                  <a:pt x="399" y="47"/>
                  <a:pt x="399" y="46"/>
                </a:cubicBezTo>
                <a:cubicBezTo>
                  <a:pt x="399" y="45"/>
                  <a:pt x="400" y="45"/>
                  <a:pt x="401" y="45"/>
                </a:cubicBezTo>
                <a:cubicBezTo>
                  <a:pt x="402" y="45"/>
                  <a:pt x="402" y="44"/>
                  <a:pt x="403" y="43"/>
                </a:cubicBezTo>
                <a:cubicBezTo>
                  <a:pt x="403" y="42"/>
                  <a:pt x="402" y="42"/>
                  <a:pt x="401" y="42"/>
                </a:cubicBezTo>
                <a:cubicBezTo>
                  <a:pt x="398" y="41"/>
                  <a:pt x="395" y="42"/>
                  <a:pt x="392" y="42"/>
                </a:cubicBezTo>
                <a:cubicBezTo>
                  <a:pt x="391" y="43"/>
                  <a:pt x="390" y="43"/>
                  <a:pt x="389" y="44"/>
                </a:cubicBezTo>
                <a:cubicBezTo>
                  <a:pt x="388" y="44"/>
                  <a:pt x="388" y="43"/>
                  <a:pt x="387" y="43"/>
                </a:cubicBezTo>
                <a:cubicBezTo>
                  <a:pt x="385" y="43"/>
                  <a:pt x="384" y="45"/>
                  <a:pt x="382" y="44"/>
                </a:cubicBezTo>
                <a:cubicBezTo>
                  <a:pt x="382" y="42"/>
                  <a:pt x="387" y="41"/>
                  <a:pt x="388" y="41"/>
                </a:cubicBezTo>
                <a:cubicBezTo>
                  <a:pt x="388" y="40"/>
                  <a:pt x="389" y="40"/>
                  <a:pt x="390" y="40"/>
                </a:cubicBezTo>
                <a:cubicBezTo>
                  <a:pt x="391" y="39"/>
                  <a:pt x="391" y="39"/>
                  <a:pt x="392" y="38"/>
                </a:cubicBezTo>
                <a:cubicBezTo>
                  <a:pt x="393" y="37"/>
                  <a:pt x="395" y="37"/>
                  <a:pt x="396" y="37"/>
                </a:cubicBezTo>
                <a:cubicBezTo>
                  <a:pt x="398" y="37"/>
                  <a:pt x="400" y="37"/>
                  <a:pt x="401" y="37"/>
                </a:cubicBezTo>
                <a:cubicBezTo>
                  <a:pt x="403" y="37"/>
                  <a:pt x="406" y="38"/>
                  <a:pt x="408" y="37"/>
                </a:cubicBezTo>
                <a:cubicBezTo>
                  <a:pt x="409" y="36"/>
                  <a:pt x="409" y="36"/>
                  <a:pt x="410" y="36"/>
                </a:cubicBezTo>
                <a:cubicBezTo>
                  <a:pt x="411" y="36"/>
                  <a:pt x="411" y="36"/>
                  <a:pt x="411" y="35"/>
                </a:cubicBezTo>
                <a:cubicBezTo>
                  <a:pt x="412" y="34"/>
                  <a:pt x="412" y="34"/>
                  <a:pt x="412" y="34"/>
                </a:cubicBezTo>
                <a:cubicBezTo>
                  <a:pt x="413" y="33"/>
                  <a:pt x="413" y="33"/>
                  <a:pt x="413" y="32"/>
                </a:cubicBezTo>
                <a:cubicBezTo>
                  <a:pt x="412" y="30"/>
                  <a:pt x="411" y="30"/>
                  <a:pt x="410" y="30"/>
                </a:cubicBezTo>
                <a:cubicBezTo>
                  <a:pt x="409" y="30"/>
                  <a:pt x="408" y="30"/>
                  <a:pt x="407" y="30"/>
                </a:cubicBezTo>
                <a:cubicBezTo>
                  <a:pt x="406" y="30"/>
                  <a:pt x="405" y="30"/>
                  <a:pt x="404" y="30"/>
                </a:cubicBezTo>
                <a:cubicBezTo>
                  <a:pt x="404" y="30"/>
                  <a:pt x="403" y="30"/>
                  <a:pt x="402" y="30"/>
                </a:cubicBezTo>
                <a:cubicBezTo>
                  <a:pt x="401" y="30"/>
                  <a:pt x="399" y="31"/>
                  <a:pt x="398" y="31"/>
                </a:cubicBezTo>
                <a:cubicBezTo>
                  <a:pt x="397" y="31"/>
                  <a:pt x="397" y="31"/>
                  <a:pt x="396" y="31"/>
                </a:cubicBezTo>
                <a:cubicBezTo>
                  <a:pt x="395" y="31"/>
                  <a:pt x="394" y="32"/>
                  <a:pt x="393" y="32"/>
                </a:cubicBezTo>
                <a:cubicBezTo>
                  <a:pt x="392" y="32"/>
                  <a:pt x="391" y="32"/>
                  <a:pt x="391" y="32"/>
                </a:cubicBezTo>
                <a:cubicBezTo>
                  <a:pt x="390" y="32"/>
                  <a:pt x="390" y="33"/>
                  <a:pt x="389" y="33"/>
                </a:cubicBezTo>
                <a:cubicBezTo>
                  <a:pt x="388" y="34"/>
                  <a:pt x="387" y="34"/>
                  <a:pt x="385" y="34"/>
                </a:cubicBezTo>
                <a:cubicBezTo>
                  <a:pt x="384" y="35"/>
                  <a:pt x="383" y="35"/>
                  <a:pt x="382" y="34"/>
                </a:cubicBezTo>
                <a:cubicBezTo>
                  <a:pt x="382" y="34"/>
                  <a:pt x="382" y="33"/>
                  <a:pt x="382" y="33"/>
                </a:cubicBezTo>
                <a:cubicBezTo>
                  <a:pt x="382" y="32"/>
                  <a:pt x="381" y="32"/>
                  <a:pt x="381" y="32"/>
                </a:cubicBezTo>
                <a:cubicBezTo>
                  <a:pt x="380" y="32"/>
                  <a:pt x="380" y="32"/>
                  <a:pt x="380" y="32"/>
                </a:cubicBezTo>
                <a:cubicBezTo>
                  <a:pt x="379" y="31"/>
                  <a:pt x="379" y="31"/>
                  <a:pt x="379" y="31"/>
                </a:cubicBezTo>
                <a:cubicBezTo>
                  <a:pt x="379" y="30"/>
                  <a:pt x="378" y="30"/>
                  <a:pt x="377" y="31"/>
                </a:cubicBezTo>
                <a:cubicBezTo>
                  <a:pt x="377" y="31"/>
                  <a:pt x="377" y="32"/>
                  <a:pt x="376" y="32"/>
                </a:cubicBezTo>
                <a:cubicBezTo>
                  <a:pt x="376" y="33"/>
                  <a:pt x="375" y="33"/>
                  <a:pt x="375" y="33"/>
                </a:cubicBezTo>
                <a:cubicBezTo>
                  <a:pt x="374" y="34"/>
                  <a:pt x="375" y="36"/>
                  <a:pt x="375" y="37"/>
                </a:cubicBezTo>
                <a:cubicBezTo>
                  <a:pt x="374" y="38"/>
                  <a:pt x="373" y="37"/>
                  <a:pt x="373" y="37"/>
                </a:cubicBezTo>
                <a:cubicBezTo>
                  <a:pt x="373" y="36"/>
                  <a:pt x="373" y="36"/>
                  <a:pt x="372" y="35"/>
                </a:cubicBezTo>
                <a:cubicBezTo>
                  <a:pt x="372" y="35"/>
                  <a:pt x="372" y="35"/>
                  <a:pt x="371" y="35"/>
                </a:cubicBezTo>
                <a:cubicBezTo>
                  <a:pt x="371" y="34"/>
                  <a:pt x="371" y="33"/>
                  <a:pt x="371" y="32"/>
                </a:cubicBezTo>
                <a:cubicBezTo>
                  <a:pt x="370" y="32"/>
                  <a:pt x="369" y="32"/>
                  <a:pt x="369" y="31"/>
                </a:cubicBezTo>
                <a:cubicBezTo>
                  <a:pt x="368" y="31"/>
                  <a:pt x="368" y="31"/>
                  <a:pt x="367" y="31"/>
                </a:cubicBezTo>
                <a:cubicBezTo>
                  <a:pt x="365" y="30"/>
                  <a:pt x="365" y="33"/>
                  <a:pt x="363" y="33"/>
                </a:cubicBezTo>
                <a:cubicBezTo>
                  <a:pt x="362" y="33"/>
                  <a:pt x="362" y="33"/>
                  <a:pt x="361" y="33"/>
                </a:cubicBezTo>
                <a:cubicBezTo>
                  <a:pt x="360" y="33"/>
                  <a:pt x="360" y="34"/>
                  <a:pt x="359" y="34"/>
                </a:cubicBezTo>
                <a:cubicBezTo>
                  <a:pt x="358" y="35"/>
                  <a:pt x="357" y="34"/>
                  <a:pt x="357" y="35"/>
                </a:cubicBezTo>
                <a:cubicBezTo>
                  <a:pt x="357" y="36"/>
                  <a:pt x="357" y="37"/>
                  <a:pt x="357" y="38"/>
                </a:cubicBezTo>
                <a:cubicBezTo>
                  <a:pt x="357" y="39"/>
                  <a:pt x="356" y="40"/>
                  <a:pt x="355" y="40"/>
                </a:cubicBezTo>
                <a:cubicBezTo>
                  <a:pt x="354" y="40"/>
                  <a:pt x="353" y="39"/>
                  <a:pt x="353" y="39"/>
                </a:cubicBezTo>
                <a:cubicBezTo>
                  <a:pt x="352" y="39"/>
                  <a:pt x="352" y="40"/>
                  <a:pt x="351" y="40"/>
                </a:cubicBezTo>
                <a:cubicBezTo>
                  <a:pt x="351" y="40"/>
                  <a:pt x="349" y="40"/>
                  <a:pt x="349" y="41"/>
                </a:cubicBezTo>
                <a:cubicBezTo>
                  <a:pt x="350" y="42"/>
                  <a:pt x="351" y="41"/>
                  <a:pt x="351" y="41"/>
                </a:cubicBezTo>
                <a:cubicBezTo>
                  <a:pt x="352" y="42"/>
                  <a:pt x="351" y="43"/>
                  <a:pt x="351" y="43"/>
                </a:cubicBezTo>
                <a:cubicBezTo>
                  <a:pt x="349" y="43"/>
                  <a:pt x="347" y="42"/>
                  <a:pt x="347" y="43"/>
                </a:cubicBezTo>
                <a:cubicBezTo>
                  <a:pt x="345" y="44"/>
                  <a:pt x="347" y="46"/>
                  <a:pt x="347" y="47"/>
                </a:cubicBezTo>
                <a:cubicBezTo>
                  <a:pt x="348" y="48"/>
                  <a:pt x="348" y="49"/>
                  <a:pt x="349" y="50"/>
                </a:cubicBezTo>
                <a:close/>
                <a:moveTo>
                  <a:pt x="1044" y="4"/>
                </a:moveTo>
                <a:cubicBezTo>
                  <a:pt x="1046" y="4"/>
                  <a:pt x="1047" y="4"/>
                  <a:pt x="1049" y="3"/>
                </a:cubicBezTo>
                <a:cubicBezTo>
                  <a:pt x="1050" y="3"/>
                  <a:pt x="1051" y="3"/>
                  <a:pt x="1053" y="2"/>
                </a:cubicBezTo>
                <a:cubicBezTo>
                  <a:pt x="1042" y="3"/>
                  <a:pt x="1042" y="3"/>
                  <a:pt x="1042" y="3"/>
                </a:cubicBezTo>
                <a:cubicBezTo>
                  <a:pt x="1041" y="4"/>
                  <a:pt x="1043" y="4"/>
                  <a:pt x="1044" y="4"/>
                </a:cubicBezTo>
                <a:close/>
                <a:moveTo>
                  <a:pt x="2964" y="296"/>
                </a:moveTo>
                <a:cubicBezTo>
                  <a:pt x="2964" y="295"/>
                  <a:pt x="2964" y="294"/>
                  <a:pt x="2963" y="293"/>
                </a:cubicBezTo>
                <a:cubicBezTo>
                  <a:pt x="2963" y="292"/>
                  <a:pt x="2961" y="291"/>
                  <a:pt x="2960" y="290"/>
                </a:cubicBezTo>
                <a:cubicBezTo>
                  <a:pt x="2959" y="289"/>
                  <a:pt x="2958" y="288"/>
                  <a:pt x="2956" y="287"/>
                </a:cubicBezTo>
                <a:cubicBezTo>
                  <a:pt x="2955" y="286"/>
                  <a:pt x="2953" y="286"/>
                  <a:pt x="2952" y="285"/>
                </a:cubicBezTo>
                <a:cubicBezTo>
                  <a:pt x="2951" y="284"/>
                  <a:pt x="2950" y="283"/>
                  <a:pt x="2949" y="282"/>
                </a:cubicBezTo>
                <a:cubicBezTo>
                  <a:pt x="2947" y="281"/>
                  <a:pt x="2946" y="280"/>
                  <a:pt x="2945" y="280"/>
                </a:cubicBezTo>
                <a:cubicBezTo>
                  <a:pt x="2944" y="279"/>
                  <a:pt x="2944" y="279"/>
                  <a:pt x="2943" y="279"/>
                </a:cubicBezTo>
                <a:cubicBezTo>
                  <a:pt x="2941" y="278"/>
                  <a:pt x="2939" y="276"/>
                  <a:pt x="2937" y="276"/>
                </a:cubicBezTo>
                <a:cubicBezTo>
                  <a:pt x="2934" y="275"/>
                  <a:pt x="2932" y="276"/>
                  <a:pt x="2930" y="276"/>
                </a:cubicBezTo>
                <a:cubicBezTo>
                  <a:pt x="2926" y="278"/>
                  <a:pt x="2922" y="278"/>
                  <a:pt x="2918" y="278"/>
                </a:cubicBezTo>
                <a:cubicBezTo>
                  <a:pt x="2916" y="278"/>
                  <a:pt x="2914" y="279"/>
                  <a:pt x="2912" y="280"/>
                </a:cubicBezTo>
                <a:cubicBezTo>
                  <a:pt x="2911" y="281"/>
                  <a:pt x="2910" y="283"/>
                  <a:pt x="2909" y="285"/>
                </a:cubicBezTo>
                <a:cubicBezTo>
                  <a:pt x="2907" y="288"/>
                  <a:pt x="2905" y="291"/>
                  <a:pt x="2902" y="292"/>
                </a:cubicBezTo>
                <a:cubicBezTo>
                  <a:pt x="2900" y="293"/>
                  <a:pt x="2899" y="294"/>
                  <a:pt x="2897" y="294"/>
                </a:cubicBezTo>
                <a:cubicBezTo>
                  <a:pt x="2896" y="294"/>
                  <a:pt x="2895" y="294"/>
                  <a:pt x="2894" y="294"/>
                </a:cubicBezTo>
                <a:cubicBezTo>
                  <a:pt x="2893" y="294"/>
                  <a:pt x="2892" y="294"/>
                  <a:pt x="2891" y="294"/>
                </a:cubicBezTo>
                <a:cubicBezTo>
                  <a:pt x="2890" y="294"/>
                  <a:pt x="2888" y="294"/>
                  <a:pt x="2887" y="296"/>
                </a:cubicBezTo>
                <a:cubicBezTo>
                  <a:pt x="2887" y="298"/>
                  <a:pt x="2890" y="298"/>
                  <a:pt x="2891" y="298"/>
                </a:cubicBezTo>
                <a:cubicBezTo>
                  <a:pt x="2892" y="298"/>
                  <a:pt x="2894" y="298"/>
                  <a:pt x="2895" y="297"/>
                </a:cubicBezTo>
                <a:cubicBezTo>
                  <a:pt x="2896" y="297"/>
                  <a:pt x="2897" y="296"/>
                  <a:pt x="2899" y="296"/>
                </a:cubicBezTo>
                <a:cubicBezTo>
                  <a:pt x="2900" y="295"/>
                  <a:pt x="2901" y="294"/>
                  <a:pt x="2903" y="294"/>
                </a:cubicBezTo>
                <a:cubicBezTo>
                  <a:pt x="2904" y="294"/>
                  <a:pt x="2906" y="294"/>
                  <a:pt x="2907" y="294"/>
                </a:cubicBezTo>
                <a:cubicBezTo>
                  <a:pt x="2910" y="294"/>
                  <a:pt x="2914" y="294"/>
                  <a:pt x="2916" y="296"/>
                </a:cubicBezTo>
                <a:cubicBezTo>
                  <a:pt x="2918" y="296"/>
                  <a:pt x="2920" y="297"/>
                  <a:pt x="2921" y="298"/>
                </a:cubicBezTo>
                <a:cubicBezTo>
                  <a:pt x="2923" y="299"/>
                  <a:pt x="2925" y="299"/>
                  <a:pt x="2927" y="299"/>
                </a:cubicBezTo>
                <a:cubicBezTo>
                  <a:pt x="2929" y="299"/>
                  <a:pt x="2931" y="299"/>
                  <a:pt x="2933" y="300"/>
                </a:cubicBezTo>
                <a:cubicBezTo>
                  <a:pt x="2935" y="300"/>
                  <a:pt x="2937" y="301"/>
                  <a:pt x="2939" y="302"/>
                </a:cubicBezTo>
                <a:cubicBezTo>
                  <a:pt x="2942" y="302"/>
                  <a:pt x="2944" y="301"/>
                  <a:pt x="2947" y="301"/>
                </a:cubicBezTo>
                <a:cubicBezTo>
                  <a:pt x="2949" y="301"/>
                  <a:pt x="2950" y="301"/>
                  <a:pt x="2952" y="302"/>
                </a:cubicBezTo>
                <a:cubicBezTo>
                  <a:pt x="2954" y="303"/>
                  <a:pt x="2955" y="304"/>
                  <a:pt x="2957" y="303"/>
                </a:cubicBezTo>
                <a:cubicBezTo>
                  <a:pt x="2959" y="303"/>
                  <a:pt x="2961" y="303"/>
                  <a:pt x="2962" y="302"/>
                </a:cubicBezTo>
                <a:cubicBezTo>
                  <a:pt x="2963" y="301"/>
                  <a:pt x="2963" y="301"/>
                  <a:pt x="2963" y="300"/>
                </a:cubicBezTo>
                <a:cubicBezTo>
                  <a:pt x="2963" y="299"/>
                  <a:pt x="2962" y="299"/>
                  <a:pt x="2963" y="298"/>
                </a:cubicBezTo>
                <a:cubicBezTo>
                  <a:pt x="2963" y="297"/>
                  <a:pt x="2964" y="296"/>
                  <a:pt x="2964" y="296"/>
                </a:cubicBezTo>
                <a:close/>
                <a:moveTo>
                  <a:pt x="2806" y="215"/>
                </a:moveTo>
                <a:cubicBezTo>
                  <a:pt x="2806" y="216"/>
                  <a:pt x="2806" y="216"/>
                  <a:pt x="2806" y="217"/>
                </a:cubicBezTo>
                <a:cubicBezTo>
                  <a:pt x="2805" y="218"/>
                  <a:pt x="2804" y="218"/>
                  <a:pt x="2806" y="219"/>
                </a:cubicBezTo>
                <a:cubicBezTo>
                  <a:pt x="2806" y="219"/>
                  <a:pt x="2808" y="219"/>
                  <a:pt x="2809" y="219"/>
                </a:cubicBezTo>
                <a:cubicBezTo>
                  <a:pt x="2810" y="219"/>
                  <a:pt x="2812" y="218"/>
                  <a:pt x="2813" y="218"/>
                </a:cubicBezTo>
                <a:cubicBezTo>
                  <a:pt x="2814" y="218"/>
                  <a:pt x="2815" y="217"/>
                  <a:pt x="2815" y="217"/>
                </a:cubicBezTo>
                <a:cubicBezTo>
                  <a:pt x="2815" y="216"/>
                  <a:pt x="2816" y="215"/>
                  <a:pt x="2816" y="215"/>
                </a:cubicBezTo>
                <a:cubicBezTo>
                  <a:pt x="2817" y="213"/>
                  <a:pt x="2818" y="212"/>
                  <a:pt x="2818" y="210"/>
                </a:cubicBezTo>
                <a:cubicBezTo>
                  <a:pt x="2817" y="209"/>
                  <a:pt x="2817" y="209"/>
                  <a:pt x="2816" y="209"/>
                </a:cubicBezTo>
                <a:cubicBezTo>
                  <a:pt x="2816" y="208"/>
                  <a:pt x="2815" y="208"/>
                  <a:pt x="2814" y="208"/>
                </a:cubicBezTo>
                <a:cubicBezTo>
                  <a:pt x="2813" y="207"/>
                  <a:pt x="2812" y="206"/>
                  <a:pt x="2812" y="205"/>
                </a:cubicBezTo>
                <a:cubicBezTo>
                  <a:pt x="2812" y="204"/>
                  <a:pt x="2812" y="203"/>
                  <a:pt x="2811" y="203"/>
                </a:cubicBezTo>
                <a:cubicBezTo>
                  <a:pt x="2811" y="202"/>
                  <a:pt x="2810" y="202"/>
                  <a:pt x="2810" y="201"/>
                </a:cubicBezTo>
                <a:cubicBezTo>
                  <a:pt x="2810" y="201"/>
                  <a:pt x="2810" y="199"/>
                  <a:pt x="2809" y="199"/>
                </a:cubicBezTo>
                <a:cubicBezTo>
                  <a:pt x="2808" y="198"/>
                  <a:pt x="2808" y="200"/>
                  <a:pt x="2808" y="200"/>
                </a:cubicBezTo>
                <a:cubicBezTo>
                  <a:pt x="2808" y="202"/>
                  <a:pt x="2808" y="203"/>
                  <a:pt x="2808" y="205"/>
                </a:cubicBezTo>
                <a:cubicBezTo>
                  <a:pt x="2807" y="206"/>
                  <a:pt x="2805" y="206"/>
                  <a:pt x="2806" y="208"/>
                </a:cubicBezTo>
                <a:cubicBezTo>
                  <a:pt x="2806" y="208"/>
                  <a:pt x="2806" y="209"/>
                  <a:pt x="2806" y="210"/>
                </a:cubicBezTo>
                <a:cubicBezTo>
                  <a:pt x="2807" y="210"/>
                  <a:pt x="2807" y="211"/>
                  <a:pt x="2807" y="211"/>
                </a:cubicBezTo>
                <a:cubicBezTo>
                  <a:pt x="2807" y="211"/>
                  <a:pt x="2807" y="211"/>
                  <a:pt x="2807" y="212"/>
                </a:cubicBezTo>
                <a:cubicBezTo>
                  <a:pt x="2807" y="213"/>
                  <a:pt x="2806" y="214"/>
                  <a:pt x="2806" y="215"/>
                </a:cubicBezTo>
                <a:close/>
                <a:moveTo>
                  <a:pt x="2900" y="274"/>
                </a:moveTo>
                <a:cubicBezTo>
                  <a:pt x="2901" y="275"/>
                  <a:pt x="2901" y="277"/>
                  <a:pt x="2903" y="277"/>
                </a:cubicBezTo>
                <a:cubicBezTo>
                  <a:pt x="2903" y="277"/>
                  <a:pt x="2904" y="277"/>
                  <a:pt x="2905" y="276"/>
                </a:cubicBezTo>
                <a:cubicBezTo>
                  <a:pt x="2905" y="275"/>
                  <a:pt x="2906" y="275"/>
                  <a:pt x="2906" y="275"/>
                </a:cubicBezTo>
                <a:cubicBezTo>
                  <a:pt x="2909" y="273"/>
                  <a:pt x="2915" y="274"/>
                  <a:pt x="2916" y="271"/>
                </a:cubicBezTo>
                <a:cubicBezTo>
                  <a:pt x="2916" y="270"/>
                  <a:pt x="2916" y="269"/>
                  <a:pt x="2915" y="268"/>
                </a:cubicBezTo>
                <a:cubicBezTo>
                  <a:pt x="2915" y="267"/>
                  <a:pt x="2915" y="267"/>
                  <a:pt x="2915" y="266"/>
                </a:cubicBezTo>
                <a:cubicBezTo>
                  <a:pt x="2914" y="265"/>
                  <a:pt x="2913" y="263"/>
                  <a:pt x="2911" y="262"/>
                </a:cubicBezTo>
                <a:cubicBezTo>
                  <a:pt x="2910" y="262"/>
                  <a:pt x="2908" y="262"/>
                  <a:pt x="2906" y="262"/>
                </a:cubicBezTo>
                <a:cubicBezTo>
                  <a:pt x="2906" y="262"/>
                  <a:pt x="2905" y="262"/>
                  <a:pt x="2904" y="262"/>
                </a:cubicBezTo>
                <a:cubicBezTo>
                  <a:pt x="2904" y="262"/>
                  <a:pt x="2903" y="262"/>
                  <a:pt x="2903" y="262"/>
                </a:cubicBezTo>
                <a:cubicBezTo>
                  <a:pt x="2903" y="262"/>
                  <a:pt x="2902" y="262"/>
                  <a:pt x="2902" y="262"/>
                </a:cubicBezTo>
                <a:cubicBezTo>
                  <a:pt x="2901" y="262"/>
                  <a:pt x="2899" y="262"/>
                  <a:pt x="2898" y="263"/>
                </a:cubicBezTo>
                <a:cubicBezTo>
                  <a:pt x="2898" y="264"/>
                  <a:pt x="2898" y="265"/>
                  <a:pt x="2897" y="265"/>
                </a:cubicBezTo>
                <a:cubicBezTo>
                  <a:pt x="2897" y="266"/>
                  <a:pt x="2896" y="266"/>
                  <a:pt x="2896" y="267"/>
                </a:cubicBezTo>
                <a:cubicBezTo>
                  <a:pt x="2896" y="268"/>
                  <a:pt x="2896" y="269"/>
                  <a:pt x="2896" y="269"/>
                </a:cubicBezTo>
                <a:cubicBezTo>
                  <a:pt x="2897" y="270"/>
                  <a:pt x="2897" y="271"/>
                  <a:pt x="2897" y="271"/>
                </a:cubicBezTo>
                <a:cubicBezTo>
                  <a:pt x="2897" y="273"/>
                  <a:pt x="2899" y="273"/>
                  <a:pt x="2900" y="274"/>
                </a:cubicBezTo>
                <a:close/>
                <a:moveTo>
                  <a:pt x="1313" y="430"/>
                </a:moveTo>
                <a:cubicBezTo>
                  <a:pt x="1314" y="431"/>
                  <a:pt x="1314" y="431"/>
                  <a:pt x="1315" y="432"/>
                </a:cubicBezTo>
                <a:cubicBezTo>
                  <a:pt x="1316" y="432"/>
                  <a:pt x="1317" y="431"/>
                  <a:pt x="1318" y="430"/>
                </a:cubicBezTo>
                <a:cubicBezTo>
                  <a:pt x="1321" y="430"/>
                  <a:pt x="1324" y="432"/>
                  <a:pt x="1326" y="430"/>
                </a:cubicBezTo>
                <a:cubicBezTo>
                  <a:pt x="1327" y="429"/>
                  <a:pt x="1327" y="428"/>
                  <a:pt x="1326" y="426"/>
                </a:cubicBezTo>
                <a:cubicBezTo>
                  <a:pt x="1326" y="425"/>
                  <a:pt x="1327" y="424"/>
                  <a:pt x="1326" y="422"/>
                </a:cubicBezTo>
                <a:cubicBezTo>
                  <a:pt x="1325" y="421"/>
                  <a:pt x="1324" y="421"/>
                  <a:pt x="1323" y="420"/>
                </a:cubicBezTo>
                <a:cubicBezTo>
                  <a:pt x="1322" y="419"/>
                  <a:pt x="1321" y="419"/>
                  <a:pt x="1320" y="419"/>
                </a:cubicBezTo>
                <a:cubicBezTo>
                  <a:pt x="1319" y="418"/>
                  <a:pt x="1318" y="417"/>
                  <a:pt x="1318" y="417"/>
                </a:cubicBezTo>
                <a:cubicBezTo>
                  <a:pt x="1317" y="416"/>
                  <a:pt x="1316" y="415"/>
                  <a:pt x="1315" y="415"/>
                </a:cubicBezTo>
                <a:cubicBezTo>
                  <a:pt x="1314" y="414"/>
                  <a:pt x="1313" y="414"/>
                  <a:pt x="1312" y="413"/>
                </a:cubicBezTo>
                <a:cubicBezTo>
                  <a:pt x="1312" y="413"/>
                  <a:pt x="1312" y="413"/>
                  <a:pt x="1312" y="413"/>
                </a:cubicBezTo>
                <a:cubicBezTo>
                  <a:pt x="1310" y="411"/>
                  <a:pt x="1308" y="410"/>
                  <a:pt x="1307" y="408"/>
                </a:cubicBezTo>
                <a:cubicBezTo>
                  <a:pt x="1306" y="407"/>
                  <a:pt x="1306" y="407"/>
                  <a:pt x="1305" y="407"/>
                </a:cubicBezTo>
                <a:cubicBezTo>
                  <a:pt x="1304" y="407"/>
                  <a:pt x="1304" y="406"/>
                  <a:pt x="1303" y="406"/>
                </a:cubicBezTo>
                <a:cubicBezTo>
                  <a:pt x="1301" y="404"/>
                  <a:pt x="1299" y="402"/>
                  <a:pt x="1296" y="403"/>
                </a:cubicBezTo>
                <a:cubicBezTo>
                  <a:pt x="1296" y="404"/>
                  <a:pt x="1295" y="404"/>
                  <a:pt x="1295" y="404"/>
                </a:cubicBezTo>
                <a:cubicBezTo>
                  <a:pt x="1294" y="405"/>
                  <a:pt x="1294" y="405"/>
                  <a:pt x="1293" y="405"/>
                </a:cubicBezTo>
                <a:cubicBezTo>
                  <a:pt x="1291" y="405"/>
                  <a:pt x="1292" y="407"/>
                  <a:pt x="1290" y="407"/>
                </a:cubicBezTo>
                <a:cubicBezTo>
                  <a:pt x="1289" y="407"/>
                  <a:pt x="1289" y="407"/>
                  <a:pt x="1288" y="408"/>
                </a:cubicBezTo>
                <a:cubicBezTo>
                  <a:pt x="1287" y="408"/>
                  <a:pt x="1288" y="409"/>
                  <a:pt x="1289" y="409"/>
                </a:cubicBezTo>
                <a:cubicBezTo>
                  <a:pt x="1290" y="409"/>
                  <a:pt x="1290" y="410"/>
                  <a:pt x="1290" y="410"/>
                </a:cubicBezTo>
                <a:cubicBezTo>
                  <a:pt x="1291" y="410"/>
                  <a:pt x="1292" y="410"/>
                  <a:pt x="1292" y="411"/>
                </a:cubicBezTo>
                <a:cubicBezTo>
                  <a:pt x="1292" y="412"/>
                  <a:pt x="1289" y="411"/>
                  <a:pt x="1288" y="411"/>
                </a:cubicBezTo>
                <a:cubicBezTo>
                  <a:pt x="1288" y="412"/>
                  <a:pt x="1288" y="415"/>
                  <a:pt x="1289" y="416"/>
                </a:cubicBezTo>
                <a:cubicBezTo>
                  <a:pt x="1289" y="417"/>
                  <a:pt x="1290" y="418"/>
                  <a:pt x="1291" y="419"/>
                </a:cubicBezTo>
                <a:cubicBezTo>
                  <a:pt x="1291" y="419"/>
                  <a:pt x="1292" y="420"/>
                  <a:pt x="1292" y="420"/>
                </a:cubicBezTo>
                <a:cubicBezTo>
                  <a:pt x="1293" y="421"/>
                  <a:pt x="1294" y="422"/>
                  <a:pt x="1295" y="423"/>
                </a:cubicBezTo>
                <a:cubicBezTo>
                  <a:pt x="1295" y="423"/>
                  <a:pt x="1296" y="423"/>
                  <a:pt x="1297" y="423"/>
                </a:cubicBezTo>
                <a:cubicBezTo>
                  <a:pt x="1297" y="424"/>
                  <a:pt x="1298" y="426"/>
                  <a:pt x="1299" y="425"/>
                </a:cubicBezTo>
                <a:cubicBezTo>
                  <a:pt x="1299" y="424"/>
                  <a:pt x="1299" y="423"/>
                  <a:pt x="1298" y="423"/>
                </a:cubicBezTo>
                <a:cubicBezTo>
                  <a:pt x="1297" y="422"/>
                  <a:pt x="1297" y="422"/>
                  <a:pt x="1298" y="422"/>
                </a:cubicBezTo>
                <a:cubicBezTo>
                  <a:pt x="1299" y="423"/>
                  <a:pt x="1300" y="423"/>
                  <a:pt x="1300" y="423"/>
                </a:cubicBezTo>
                <a:cubicBezTo>
                  <a:pt x="1301" y="423"/>
                  <a:pt x="1302" y="424"/>
                  <a:pt x="1302" y="424"/>
                </a:cubicBezTo>
                <a:cubicBezTo>
                  <a:pt x="1303" y="425"/>
                  <a:pt x="1305" y="424"/>
                  <a:pt x="1307" y="425"/>
                </a:cubicBezTo>
                <a:cubicBezTo>
                  <a:pt x="1307" y="425"/>
                  <a:pt x="1307" y="426"/>
                  <a:pt x="1308" y="426"/>
                </a:cubicBezTo>
                <a:cubicBezTo>
                  <a:pt x="1308" y="427"/>
                  <a:pt x="1309" y="427"/>
                  <a:pt x="1310" y="428"/>
                </a:cubicBezTo>
                <a:cubicBezTo>
                  <a:pt x="1310" y="428"/>
                  <a:pt x="1309" y="429"/>
                  <a:pt x="1310" y="430"/>
                </a:cubicBezTo>
                <a:cubicBezTo>
                  <a:pt x="1310" y="431"/>
                  <a:pt x="1312" y="430"/>
                  <a:pt x="1313" y="430"/>
                </a:cubicBezTo>
                <a:close/>
                <a:moveTo>
                  <a:pt x="2806" y="266"/>
                </a:moveTo>
                <a:cubicBezTo>
                  <a:pt x="2807" y="267"/>
                  <a:pt x="2808" y="267"/>
                  <a:pt x="2809" y="269"/>
                </a:cubicBezTo>
                <a:cubicBezTo>
                  <a:pt x="2810" y="269"/>
                  <a:pt x="2810" y="270"/>
                  <a:pt x="2810" y="271"/>
                </a:cubicBezTo>
                <a:cubicBezTo>
                  <a:pt x="2811" y="272"/>
                  <a:pt x="2813" y="274"/>
                  <a:pt x="2814" y="274"/>
                </a:cubicBezTo>
                <a:cubicBezTo>
                  <a:pt x="2815" y="275"/>
                  <a:pt x="2815" y="275"/>
                  <a:pt x="2816" y="276"/>
                </a:cubicBezTo>
                <a:cubicBezTo>
                  <a:pt x="2818" y="277"/>
                  <a:pt x="2820" y="276"/>
                  <a:pt x="2820" y="274"/>
                </a:cubicBezTo>
                <a:cubicBezTo>
                  <a:pt x="2820" y="272"/>
                  <a:pt x="2818" y="272"/>
                  <a:pt x="2817" y="271"/>
                </a:cubicBezTo>
                <a:cubicBezTo>
                  <a:pt x="2816" y="270"/>
                  <a:pt x="2816" y="269"/>
                  <a:pt x="2814" y="268"/>
                </a:cubicBezTo>
                <a:cubicBezTo>
                  <a:pt x="2813" y="267"/>
                  <a:pt x="2812" y="268"/>
                  <a:pt x="2811" y="267"/>
                </a:cubicBezTo>
                <a:cubicBezTo>
                  <a:pt x="2810" y="265"/>
                  <a:pt x="2809" y="265"/>
                  <a:pt x="2808" y="264"/>
                </a:cubicBezTo>
                <a:cubicBezTo>
                  <a:pt x="2807" y="264"/>
                  <a:pt x="2806" y="264"/>
                  <a:pt x="2805" y="264"/>
                </a:cubicBezTo>
                <a:cubicBezTo>
                  <a:pt x="2805" y="263"/>
                  <a:pt x="2805" y="263"/>
                  <a:pt x="2804" y="263"/>
                </a:cubicBezTo>
                <a:cubicBezTo>
                  <a:pt x="2803" y="263"/>
                  <a:pt x="2805" y="266"/>
                  <a:pt x="2806" y="266"/>
                </a:cubicBezTo>
                <a:close/>
                <a:moveTo>
                  <a:pt x="2839" y="229"/>
                </a:moveTo>
                <a:cubicBezTo>
                  <a:pt x="2840" y="230"/>
                  <a:pt x="2840" y="231"/>
                  <a:pt x="2842" y="232"/>
                </a:cubicBezTo>
                <a:cubicBezTo>
                  <a:pt x="2843" y="232"/>
                  <a:pt x="2844" y="233"/>
                  <a:pt x="2845" y="234"/>
                </a:cubicBezTo>
                <a:cubicBezTo>
                  <a:pt x="2847" y="234"/>
                  <a:pt x="2848" y="235"/>
                  <a:pt x="2849" y="236"/>
                </a:cubicBezTo>
                <a:cubicBezTo>
                  <a:pt x="2850" y="236"/>
                  <a:pt x="2850" y="238"/>
                  <a:pt x="2851" y="239"/>
                </a:cubicBezTo>
                <a:cubicBezTo>
                  <a:pt x="2854" y="241"/>
                  <a:pt x="2857" y="241"/>
                  <a:pt x="2860" y="242"/>
                </a:cubicBezTo>
                <a:cubicBezTo>
                  <a:pt x="2861" y="242"/>
                  <a:pt x="2862" y="243"/>
                  <a:pt x="2863" y="243"/>
                </a:cubicBezTo>
                <a:cubicBezTo>
                  <a:pt x="2865" y="244"/>
                  <a:pt x="2866" y="245"/>
                  <a:pt x="2868" y="245"/>
                </a:cubicBezTo>
                <a:cubicBezTo>
                  <a:pt x="2870" y="246"/>
                  <a:pt x="2871" y="247"/>
                  <a:pt x="2873" y="247"/>
                </a:cubicBezTo>
                <a:cubicBezTo>
                  <a:pt x="2873" y="247"/>
                  <a:pt x="2874" y="247"/>
                  <a:pt x="2875" y="247"/>
                </a:cubicBezTo>
                <a:cubicBezTo>
                  <a:pt x="2876" y="247"/>
                  <a:pt x="2876" y="248"/>
                  <a:pt x="2877" y="248"/>
                </a:cubicBezTo>
                <a:cubicBezTo>
                  <a:pt x="2877" y="248"/>
                  <a:pt x="2878" y="248"/>
                  <a:pt x="2879" y="248"/>
                </a:cubicBezTo>
                <a:cubicBezTo>
                  <a:pt x="2880" y="248"/>
                  <a:pt x="2880" y="247"/>
                  <a:pt x="2881" y="246"/>
                </a:cubicBezTo>
                <a:cubicBezTo>
                  <a:pt x="2882" y="245"/>
                  <a:pt x="2883" y="245"/>
                  <a:pt x="2884" y="244"/>
                </a:cubicBezTo>
                <a:cubicBezTo>
                  <a:pt x="2884" y="243"/>
                  <a:pt x="2884" y="241"/>
                  <a:pt x="2885" y="241"/>
                </a:cubicBezTo>
                <a:cubicBezTo>
                  <a:pt x="2886" y="240"/>
                  <a:pt x="2886" y="240"/>
                  <a:pt x="2886" y="240"/>
                </a:cubicBezTo>
                <a:cubicBezTo>
                  <a:pt x="2886" y="238"/>
                  <a:pt x="2885" y="239"/>
                  <a:pt x="2884" y="239"/>
                </a:cubicBezTo>
                <a:cubicBezTo>
                  <a:pt x="2883" y="238"/>
                  <a:pt x="2885" y="236"/>
                  <a:pt x="2886" y="236"/>
                </a:cubicBezTo>
                <a:cubicBezTo>
                  <a:pt x="2887" y="235"/>
                  <a:pt x="2889" y="235"/>
                  <a:pt x="2890" y="235"/>
                </a:cubicBezTo>
                <a:cubicBezTo>
                  <a:pt x="2891" y="236"/>
                  <a:pt x="2891" y="236"/>
                  <a:pt x="2892" y="237"/>
                </a:cubicBezTo>
                <a:cubicBezTo>
                  <a:pt x="2892" y="237"/>
                  <a:pt x="2893" y="237"/>
                  <a:pt x="2893" y="238"/>
                </a:cubicBezTo>
                <a:cubicBezTo>
                  <a:pt x="2895" y="238"/>
                  <a:pt x="2894" y="240"/>
                  <a:pt x="2895" y="241"/>
                </a:cubicBezTo>
                <a:cubicBezTo>
                  <a:pt x="2896" y="241"/>
                  <a:pt x="2898" y="241"/>
                  <a:pt x="2899" y="241"/>
                </a:cubicBezTo>
                <a:cubicBezTo>
                  <a:pt x="2901" y="240"/>
                  <a:pt x="2902" y="240"/>
                  <a:pt x="2903" y="239"/>
                </a:cubicBezTo>
                <a:cubicBezTo>
                  <a:pt x="2905" y="239"/>
                  <a:pt x="2907" y="239"/>
                  <a:pt x="2908" y="239"/>
                </a:cubicBezTo>
                <a:cubicBezTo>
                  <a:pt x="2910" y="238"/>
                  <a:pt x="2912" y="238"/>
                  <a:pt x="2914" y="238"/>
                </a:cubicBezTo>
                <a:cubicBezTo>
                  <a:pt x="2916" y="237"/>
                  <a:pt x="2919" y="238"/>
                  <a:pt x="2920" y="237"/>
                </a:cubicBezTo>
                <a:cubicBezTo>
                  <a:pt x="2921" y="236"/>
                  <a:pt x="2921" y="236"/>
                  <a:pt x="2922" y="236"/>
                </a:cubicBezTo>
                <a:cubicBezTo>
                  <a:pt x="2923" y="236"/>
                  <a:pt x="2924" y="236"/>
                  <a:pt x="2925" y="236"/>
                </a:cubicBezTo>
                <a:cubicBezTo>
                  <a:pt x="2926" y="236"/>
                  <a:pt x="2927" y="235"/>
                  <a:pt x="2928" y="235"/>
                </a:cubicBezTo>
                <a:cubicBezTo>
                  <a:pt x="2930" y="234"/>
                  <a:pt x="2933" y="234"/>
                  <a:pt x="2935" y="234"/>
                </a:cubicBezTo>
                <a:cubicBezTo>
                  <a:pt x="2936" y="234"/>
                  <a:pt x="2936" y="235"/>
                  <a:pt x="2937" y="235"/>
                </a:cubicBezTo>
                <a:cubicBezTo>
                  <a:pt x="2938" y="235"/>
                  <a:pt x="2939" y="235"/>
                  <a:pt x="2939" y="235"/>
                </a:cubicBezTo>
                <a:cubicBezTo>
                  <a:pt x="2940" y="236"/>
                  <a:pt x="2940" y="235"/>
                  <a:pt x="2940" y="236"/>
                </a:cubicBezTo>
                <a:cubicBezTo>
                  <a:pt x="2940" y="236"/>
                  <a:pt x="2940" y="236"/>
                  <a:pt x="2939" y="236"/>
                </a:cubicBezTo>
                <a:cubicBezTo>
                  <a:pt x="2938" y="237"/>
                  <a:pt x="2938" y="236"/>
                  <a:pt x="2938" y="236"/>
                </a:cubicBezTo>
                <a:cubicBezTo>
                  <a:pt x="2937" y="235"/>
                  <a:pt x="2936" y="235"/>
                  <a:pt x="2936" y="235"/>
                </a:cubicBezTo>
                <a:cubicBezTo>
                  <a:pt x="2935" y="235"/>
                  <a:pt x="2934" y="235"/>
                  <a:pt x="2934" y="235"/>
                </a:cubicBezTo>
                <a:cubicBezTo>
                  <a:pt x="2932" y="235"/>
                  <a:pt x="2934" y="238"/>
                  <a:pt x="2935" y="238"/>
                </a:cubicBezTo>
                <a:cubicBezTo>
                  <a:pt x="2935" y="239"/>
                  <a:pt x="2936" y="240"/>
                  <a:pt x="2938" y="240"/>
                </a:cubicBezTo>
                <a:cubicBezTo>
                  <a:pt x="2939" y="240"/>
                  <a:pt x="2940" y="240"/>
                  <a:pt x="2942" y="240"/>
                </a:cubicBezTo>
                <a:cubicBezTo>
                  <a:pt x="2943" y="241"/>
                  <a:pt x="2944" y="241"/>
                  <a:pt x="2945" y="241"/>
                </a:cubicBezTo>
                <a:cubicBezTo>
                  <a:pt x="2947" y="241"/>
                  <a:pt x="2948" y="240"/>
                  <a:pt x="2949" y="239"/>
                </a:cubicBezTo>
                <a:cubicBezTo>
                  <a:pt x="2950" y="238"/>
                  <a:pt x="2952" y="238"/>
                  <a:pt x="2954" y="238"/>
                </a:cubicBezTo>
                <a:cubicBezTo>
                  <a:pt x="2956" y="238"/>
                  <a:pt x="2957" y="238"/>
                  <a:pt x="2959" y="238"/>
                </a:cubicBezTo>
                <a:cubicBezTo>
                  <a:pt x="2961" y="237"/>
                  <a:pt x="2963" y="238"/>
                  <a:pt x="2965" y="237"/>
                </a:cubicBezTo>
                <a:cubicBezTo>
                  <a:pt x="2965" y="236"/>
                  <a:pt x="2965" y="236"/>
                  <a:pt x="2965" y="235"/>
                </a:cubicBezTo>
                <a:cubicBezTo>
                  <a:pt x="2963" y="234"/>
                  <a:pt x="2962" y="235"/>
                  <a:pt x="2960" y="234"/>
                </a:cubicBezTo>
                <a:cubicBezTo>
                  <a:pt x="2959" y="234"/>
                  <a:pt x="2957" y="233"/>
                  <a:pt x="2956" y="232"/>
                </a:cubicBezTo>
                <a:cubicBezTo>
                  <a:pt x="2955" y="232"/>
                  <a:pt x="2953" y="233"/>
                  <a:pt x="2952" y="232"/>
                </a:cubicBezTo>
                <a:cubicBezTo>
                  <a:pt x="2951" y="232"/>
                  <a:pt x="2950" y="232"/>
                  <a:pt x="2949" y="231"/>
                </a:cubicBezTo>
                <a:cubicBezTo>
                  <a:pt x="2949" y="231"/>
                  <a:pt x="2948" y="231"/>
                  <a:pt x="2947" y="231"/>
                </a:cubicBezTo>
                <a:cubicBezTo>
                  <a:pt x="2944" y="229"/>
                  <a:pt x="2944" y="226"/>
                  <a:pt x="2942" y="224"/>
                </a:cubicBezTo>
                <a:cubicBezTo>
                  <a:pt x="2941" y="223"/>
                  <a:pt x="2941" y="222"/>
                  <a:pt x="2940" y="222"/>
                </a:cubicBezTo>
                <a:cubicBezTo>
                  <a:pt x="2940" y="222"/>
                  <a:pt x="2939" y="221"/>
                  <a:pt x="2938" y="221"/>
                </a:cubicBezTo>
                <a:cubicBezTo>
                  <a:pt x="2936" y="220"/>
                  <a:pt x="2937" y="219"/>
                  <a:pt x="2937" y="218"/>
                </a:cubicBezTo>
                <a:cubicBezTo>
                  <a:pt x="2938" y="216"/>
                  <a:pt x="2936" y="216"/>
                  <a:pt x="2935" y="214"/>
                </a:cubicBezTo>
                <a:cubicBezTo>
                  <a:pt x="2934" y="213"/>
                  <a:pt x="2935" y="211"/>
                  <a:pt x="2936" y="210"/>
                </a:cubicBezTo>
                <a:cubicBezTo>
                  <a:pt x="2936" y="209"/>
                  <a:pt x="2938" y="208"/>
                  <a:pt x="2939" y="208"/>
                </a:cubicBezTo>
                <a:cubicBezTo>
                  <a:pt x="2940" y="208"/>
                  <a:pt x="2941" y="208"/>
                  <a:pt x="2941" y="208"/>
                </a:cubicBezTo>
                <a:cubicBezTo>
                  <a:pt x="2942" y="207"/>
                  <a:pt x="2942" y="206"/>
                  <a:pt x="2942" y="206"/>
                </a:cubicBezTo>
                <a:cubicBezTo>
                  <a:pt x="2943" y="205"/>
                  <a:pt x="2944" y="206"/>
                  <a:pt x="2944" y="205"/>
                </a:cubicBezTo>
                <a:cubicBezTo>
                  <a:pt x="2945" y="205"/>
                  <a:pt x="2946" y="205"/>
                  <a:pt x="2947" y="205"/>
                </a:cubicBezTo>
                <a:cubicBezTo>
                  <a:pt x="2948" y="205"/>
                  <a:pt x="2950" y="205"/>
                  <a:pt x="2951" y="206"/>
                </a:cubicBezTo>
                <a:cubicBezTo>
                  <a:pt x="2952" y="207"/>
                  <a:pt x="2954" y="208"/>
                  <a:pt x="2954" y="210"/>
                </a:cubicBezTo>
                <a:cubicBezTo>
                  <a:pt x="2953" y="211"/>
                  <a:pt x="2951" y="211"/>
                  <a:pt x="2950" y="211"/>
                </a:cubicBezTo>
                <a:cubicBezTo>
                  <a:pt x="2949" y="212"/>
                  <a:pt x="2947" y="213"/>
                  <a:pt x="2946" y="213"/>
                </a:cubicBezTo>
                <a:cubicBezTo>
                  <a:pt x="2945" y="214"/>
                  <a:pt x="2944" y="215"/>
                  <a:pt x="2943" y="217"/>
                </a:cubicBezTo>
                <a:cubicBezTo>
                  <a:pt x="2943" y="218"/>
                  <a:pt x="2943" y="219"/>
                  <a:pt x="2944" y="220"/>
                </a:cubicBezTo>
                <a:cubicBezTo>
                  <a:pt x="2946" y="221"/>
                  <a:pt x="2946" y="222"/>
                  <a:pt x="2947" y="224"/>
                </a:cubicBezTo>
                <a:cubicBezTo>
                  <a:pt x="2948" y="225"/>
                  <a:pt x="2949" y="225"/>
                  <a:pt x="2950" y="226"/>
                </a:cubicBezTo>
                <a:cubicBezTo>
                  <a:pt x="2951" y="227"/>
                  <a:pt x="2951" y="227"/>
                  <a:pt x="2952" y="228"/>
                </a:cubicBezTo>
                <a:cubicBezTo>
                  <a:pt x="2952" y="228"/>
                  <a:pt x="2953" y="229"/>
                  <a:pt x="2953" y="229"/>
                </a:cubicBezTo>
                <a:cubicBezTo>
                  <a:pt x="2955" y="230"/>
                  <a:pt x="2956" y="230"/>
                  <a:pt x="2958" y="230"/>
                </a:cubicBezTo>
                <a:cubicBezTo>
                  <a:pt x="2959" y="231"/>
                  <a:pt x="2960" y="231"/>
                  <a:pt x="2962" y="231"/>
                </a:cubicBezTo>
                <a:cubicBezTo>
                  <a:pt x="2964" y="231"/>
                  <a:pt x="2965" y="230"/>
                  <a:pt x="2967" y="231"/>
                </a:cubicBezTo>
                <a:cubicBezTo>
                  <a:pt x="2969" y="231"/>
                  <a:pt x="2970" y="232"/>
                  <a:pt x="2971" y="233"/>
                </a:cubicBezTo>
                <a:cubicBezTo>
                  <a:pt x="2975" y="234"/>
                  <a:pt x="2978" y="232"/>
                  <a:pt x="2981" y="231"/>
                </a:cubicBezTo>
                <a:cubicBezTo>
                  <a:pt x="2983" y="230"/>
                  <a:pt x="2985" y="229"/>
                  <a:pt x="2986" y="227"/>
                </a:cubicBezTo>
                <a:cubicBezTo>
                  <a:pt x="2986" y="227"/>
                  <a:pt x="2986" y="226"/>
                  <a:pt x="2986" y="225"/>
                </a:cubicBezTo>
                <a:cubicBezTo>
                  <a:pt x="2987" y="225"/>
                  <a:pt x="2988" y="224"/>
                  <a:pt x="2989" y="224"/>
                </a:cubicBezTo>
                <a:cubicBezTo>
                  <a:pt x="2990" y="224"/>
                  <a:pt x="2991" y="222"/>
                  <a:pt x="2990" y="221"/>
                </a:cubicBezTo>
                <a:cubicBezTo>
                  <a:pt x="2989" y="220"/>
                  <a:pt x="2988" y="219"/>
                  <a:pt x="2989" y="217"/>
                </a:cubicBezTo>
                <a:cubicBezTo>
                  <a:pt x="2989" y="216"/>
                  <a:pt x="2991" y="216"/>
                  <a:pt x="2992" y="215"/>
                </a:cubicBezTo>
                <a:cubicBezTo>
                  <a:pt x="2994" y="215"/>
                  <a:pt x="2995" y="214"/>
                  <a:pt x="2996" y="214"/>
                </a:cubicBezTo>
                <a:cubicBezTo>
                  <a:pt x="2997" y="214"/>
                  <a:pt x="2998" y="214"/>
                  <a:pt x="2998" y="214"/>
                </a:cubicBezTo>
                <a:cubicBezTo>
                  <a:pt x="2999" y="214"/>
                  <a:pt x="3000" y="213"/>
                  <a:pt x="2999" y="213"/>
                </a:cubicBezTo>
                <a:cubicBezTo>
                  <a:pt x="2999" y="212"/>
                  <a:pt x="2998" y="212"/>
                  <a:pt x="2997" y="212"/>
                </a:cubicBezTo>
                <a:cubicBezTo>
                  <a:pt x="2997" y="211"/>
                  <a:pt x="2996" y="211"/>
                  <a:pt x="2996" y="210"/>
                </a:cubicBezTo>
                <a:cubicBezTo>
                  <a:pt x="2995" y="210"/>
                  <a:pt x="2993" y="209"/>
                  <a:pt x="2992" y="209"/>
                </a:cubicBezTo>
                <a:cubicBezTo>
                  <a:pt x="2990" y="208"/>
                  <a:pt x="2989" y="208"/>
                  <a:pt x="2987" y="207"/>
                </a:cubicBezTo>
                <a:cubicBezTo>
                  <a:pt x="2985" y="206"/>
                  <a:pt x="2983" y="206"/>
                  <a:pt x="2981" y="205"/>
                </a:cubicBezTo>
                <a:cubicBezTo>
                  <a:pt x="2979" y="204"/>
                  <a:pt x="2977" y="203"/>
                  <a:pt x="2975" y="202"/>
                </a:cubicBezTo>
                <a:cubicBezTo>
                  <a:pt x="2973" y="202"/>
                  <a:pt x="2972" y="201"/>
                  <a:pt x="2970" y="200"/>
                </a:cubicBezTo>
                <a:cubicBezTo>
                  <a:pt x="2968" y="200"/>
                  <a:pt x="2967" y="199"/>
                  <a:pt x="2965" y="199"/>
                </a:cubicBezTo>
                <a:cubicBezTo>
                  <a:pt x="2963" y="198"/>
                  <a:pt x="2962" y="198"/>
                  <a:pt x="2960" y="198"/>
                </a:cubicBezTo>
                <a:cubicBezTo>
                  <a:pt x="2958" y="197"/>
                  <a:pt x="2957" y="197"/>
                  <a:pt x="2955" y="197"/>
                </a:cubicBezTo>
                <a:cubicBezTo>
                  <a:pt x="2954" y="196"/>
                  <a:pt x="2952" y="196"/>
                  <a:pt x="2950" y="196"/>
                </a:cubicBezTo>
                <a:cubicBezTo>
                  <a:pt x="2947" y="195"/>
                  <a:pt x="2944" y="194"/>
                  <a:pt x="2941" y="194"/>
                </a:cubicBezTo>
                <a:cubicBezTo>
                  <a:pt x="2939" y="193"/>
                  <a:pt x="2937" y="193"/>
                  <a:pt x="2936" y="193"/>
                </a:cubicBezTo>
                <a:cubicBezTo>
                  <a:pt x="2935" y="193"/>
                  <a:pt x="2934" y="192"/>
                  <a:pt x="2933" y="192"/>
                </a:cubicBezTo>
                <a:cubicBezTo>
                  <a:pt x="2932" y="191"/>
                  <a:pt x="2931" y="191"/>
                  <a:pt x="2929" y="190"/>
                </a:cubicBezTo>
                <a:cubicBezTo>
                  <a:pt x="2928" y="188"/>
                  <a:pt x="2926" y="189"/>
                  <a:pt x="2924" y="188"/>
                </a:cubicBezTo>
                <a:cubicBezTo>
                  <a:pt x="2923" y="188"/>
                  <a:pt x="2924" y="187"/>
                  <a:pt x="2923" y="186"/>
                </a:cubicBezTo>
                <a:cubicBezTo>
                  <a:pt x="2922" y="186"/>
                  <a:pt x="2922" y="186"/>
                  <a:pt x="2922" y="187"/>
                </a:cubicBezTo>
                <a:cubicBezTo>
                  <a:pt x="2921" y="188"/>
                  <a:pt x="2922" y="190"/>
                  <a:pt x="2923" y="190"/>
                </a:cubicBezTo>
                <a:cubicBezTo>
                  <a:pt x="2923" y="191"/>
                  <a:pt x="2926" y="192"/>
                  <a:pt x="2925" y="194"/>
                </a:cubicBezTo>
                <a:cubicBezTo>
                  <a:pt x="2924" y="194"/>
                  <a:pt x="2923" y="194"/>
                  <a:pt x="2923" y="194"/>
                </a:cubicBezTo>
                <a:cubicBezTo>
                  <a:pt x="2922" y="194"/>
                  <a:pt x="2921" y="194"/>
                  <a:pt x="2920" y="194"/>
                </a:cubicBezTo>
                <a:cubicBezTo>
                  <a:pt x="2919" y="194"/>
                  <a:pt x="2919" y="193"/>
                  <a:pt x="2918" y="193"/>
                </a:cubicBezTo>
                <a:cubicBezTo>
                  <a:pt x="2917" y="193"/>
                  <a:pt x="2917" y="194"/>
                  <a:pt x="2916" y="194"/>
                </a:cubicBezTo>
                <a:cubicBezTo>
                  <a:pt x="2914" y="193"/>
                  <a:pt x="2913" y="193"/>
                  <a:pt x="2912" y="194"/>
                </a:cubicBezTo>
                <a:cubicBezTo>
                  <a:pt x="2911" y="196"/>
                  <a:pt x="2912" y="198"/>
                  <a:pt x="2912" y="199"/>
                </a:cubicBezTo>
                <a:cubicBezTo>
                  <a:pt x="2912" y="201"/>
                  <a:pt x="2912" y="202"/>
                  <a:pt x="2912" y="204"/>
                </a:cubicBezTo>
                <a:cubicBezTo>
                  <a:pt x="2912" y="205"/>
                  <a:pt x="2912" y="205"/>
                  <a:pt x="2912" y="206"/>
                </a:cubicBezTo>
                <a:cubicBezTo>
                  <a:pt x="2913" y="206"/>
                  <a:pt x="2914" y="206"/>
                  <a:pt x="2914" y="207"/>
                </a:cubicBezTo>
                <a:cubicBezTo>
                  <a:pt x="2914" y="207"/>
                  <a:pt x="2914" y="208"/>
                  <a:pt x="2914" y="209"/>
                </a:cubicBezTo>
                <a:cubicBezTo>
                  <a:pt x="2914" y="209"/>
                  <a:pt x="2913" y="209"/>
                  <a:pt x="2912" y="209"/>
                </a:cubicBezTo>
                <a:cubicBezTo>
                  <a:pt x="2911" y="209"/>
                  <a:pt x="2910" y="209"/>
                  <a:pt x="2910" y="209"/>
                </a:cubicBezTo>
                <a:cubicBezTo>
                  <a:pt x="2909" y="209"/>
                  <a:pt x="2909" y="209"/>
                  <a:pt x="2908" y="208"/>
                </a:cubicBezTo>
                <a:cubicBezTo>
                  <a:pt x="2907" y="208"/>
                  <a:pt x="2907" y="208"/>
                  <a:pt x="2906" y="207"/>
                </a:cubicBezTo>
                <a:cubicBezTo>
                  <a:pt x="2906" y="206"/>
                  <a:pt x="2906" y="205"/>
                  <a:pt x="2906" y="205"/>
                </a:cubicBezTo>
                <a:cubicBezTo>
                  <a:pt x="2905" y="202"/>
                  <a:pt x="2903" y="202"/>
                  <a:pt x="2901" y="201"/>
                </a:cubicBezTo>
                <a:cubicBezTo>
                  <a:pt x="2900" y="201"/>
                  <a:pt x="2899" y="201"/>
                  <a:pt x="2898" y="202"/>
                </a:cubicBezTo>
                <a:cubicBezTo>
                  <a:pt x="2897" y="202"/>
                  <a:pt x="2896" y="201"/>
                  <a:pt x="2894" y="201"/>
                </a:cubicBezTo>
                <a:cubicBezTo>
                  <a:pt x="2893" y="201"/>
                  <a:pt x="2893" y="201"/>
                  <a:pt x="2892" y="200"/>
                </a:cubicBezTo>
                <a:cubicBezTo>
                  <a:pt x="2891" y="199"/>
                  <a:pt x="2890" y="197"/>
                  <a:pt x="2888" y="197"/>
                </a:cubicBezTo>
                <a:cubicBezTo>
                  <a:pt x="2887" y="196"/>
                  <a:pt x="2885" y="195"/>
                  <a:pt x="2884" y="194"/>
                </a:cubicBezTo>
                <a:cubicBezTo>
                  <a:pt x="2884" y="193"/>
                  <a:pt x="2883" y="193"/>
                  <a:pt x="2883" y="192"/>
                </a:cubicBezTo>
                <a:cubicBezTo>
                  <a:pt x="2882" y="191"/>
                  <a:pt x="2882" y="191"/>
                  <a:pt x="2881" y="190"/>
                </a:cubicBezTo>
                <a:cubicBezTo>
                  <a:pt x="2879" y="189"/>
                  <a:pt x="2878" y="189"/>
                  <a:pt x="2876" y="188"/>
                </a:cubicBezTo>
                <a:cubicBezTo>
                  <a:pt x="2875" y="187"/>
                  <a:pt x="2874" y="185"/>
                  <a:pt x="2873" y="186"/>
                </a:cubicBezTo>
                <a:cubicBezTo>
                  <a:pt x="2872" y="186"/>
                  <a:pt x="2872" y="187"/>
                  <a:pt x="2871" y="187"/>
                </a:cubicBezTo>
                <a:cubicBezTo>
                  <a:pt x="2870" y="188"/>
                  <a:pt x="2870" y="188"/>
                  <a:pt x="2869" y="188"/>
                </a:cubicBezTo>
                <a:cubicBezTo>
                  <a:pt x="2868" y="188"/>
                  <a:pt x="2867" y="189"/>
                  <a:pt x="2867" y="189"/>
                </a:cubicBezTo>
                <a:cubicBezTo>
                  <a:pt x="2866" y="189"/>
                  <a:pt x="2865" y="191"/>
                  <a:pt x="2864" y="191"/>
                </a:cubicBezTo>
                <a:cubicBezTo>
                  <a:pt x="2863" y="191"/>
                  <a:pt x="2863" y="190"/>
                  <a:pt x="2863" y="190"/>
                </a:cubicBezTo>
                <a:cubicBezTo>
                  <a:pt x="2862" y="189"/>
                  <a:pt x="2862" y="187"/>
                  <a:pt x="2860" y="188"/>
                </a:cubicBezTo>
                <a:cubicBezTo>
                  <a:pt x="2859" y="188"/>
                  <a:pt x="2858" y="188"/>
                  <a:pt x="2857" y="189"/>
                </a:cubicBezTo>
                <a:cubicBezTo>
                  <a:pt x="2856" y="190"/>
                  <a:pt x="2856" y="190"/>
                  <a:pt x="2855" y="191"/>
                </a:cubicBezTo>
                <a:cubicBezTo>
                  <a:pt x="2855" y="192"/>
                  <a:pt x="2855" y="193"/>
                  <a:pt x="2855" y="193"/>
                </a:cubicBezTo>
                <a:cubicBezTo>
                  <a:pt x="2854" y="193"/>
                  <a:pt x="2853" y="193"/>
                  <a:pt x="2852" y="193"/>
                </a:cubicBezTo>
                <a:cubicBezTo>
                  <a:pt x="2851" y="194"/>
                  <a:pt x="2850" y="193"/>
                  <a:pt x="2848" y="194"/>
                </a:cubicBezTo>
                <a:cubicBezTo>
                  <a:pt x="2848" y="194"/>
                  <a:pt x="2847" y="194"/>
                  <a:pt x="2846" y="194"/>
                </a:cubicBezTo>
                <a:cubicBezTo>
                  <a:pt x="2846" y="195"/>
                  <a:pt x="2845" y="195"/>
                  <a:pt x="2845" y="195"/>
                </a:cubicBezTo>
                <a:cubicBezTo>
                  <a:pt x="2844" y="196"/>
                  <a:pt x="2844" y="195"/>
                  <a:pt x="2843" y="196"/>
                </a:cubicBezTo>
                <a:cubicBezTo>
                  <a:pt x="2842" y="196"/>
                  <a:pt x="2842" y="197"/>
                  <a:pt x="2843" y="197"/>
                </a:cubicBezTo>
                <a:cubicBezTo>
                  <a:pt x="2843" y="198"/>
                  <a:pt x="2843" y="198"/>
                  <a:pt x="2843" y="198"/>
                </a:cubicBezTo>
                <a:cubicBezTo>
                  <a:pt x="2843" y="199"/>
                  <a:pt x="2843" y="199"/>
                  <a:pt x="2844" y="200"/>
                </a:cubicBezTo>
                <a:cubicBezTo>
                  <a:pt x="2844" y="200"/>
                  <a:pt x="2844" y="201"/>
                  <a:pt x="2845" y="201"/>
                </a:cubicBezTo>
                <a:cubicBezTo>
                  <a:pt x="2845" y="201"/>
                  <a:pt x="2845" y="203"/>
                  <a:pt x="2844" y="203"/>
                </a:cubicBezTo>
                <a:cubicBezTo>
                  <a:pt x="2844" y="203"/>
                  <a:pt x="2843" y="202"/>
                  <a:pt x="2843" y="202"/>
                </a:cubicBezTo>
                <a:cubicBezTo>
                  <a:pt x="2843" y="202"/>
                  <a:pt x="2842" y="203"/>
                  <a:pt x="2842" y="203"/>
                </a:cubicBezTo>
                <a:cubicBezTo>
                  <a:pt x="2840" y="203"/>
                  <a:pt x="2839" y="202"/>
                  <a:pt x="2838" y="203"/>
                </a:cubicBezTo>
                <a:cubicBezTo>
                  <a:pt x="2838" y="204"/>
                  <a:pt x="2836" y="205"/>
                  <a:pt x="2836" y="206"/>
                </a:cubicBezTo>
                <a:cubicBezTo>
                  <a:pt x="2836" y="207"/>
                  <a:pt x="2836" y="208"/>
                  <a:pt x="2835" y="208"/>
                </a:cubicBezTo>
                <a:cubicBezTo>
                  <a:pt x="2835" y="209"/>
                  <a:pt x="2834" y="209"/>
                  <a:pt x="2835" y="210"/>
                </a:cubicBezTo>
                <a:cubicBezTo>
                  <a:pt x="2836" y="210"/>
                  <a:pt x="2835" y="209"/>
                  <a:pt x="2836" y="209"/>
                </a:cubicBezTo>
                <a:cubicBezTo>
                  <a:pt x="2836" y="209"/>
                  <a:pt x="2837" y="209"/>
                  <a:pt x="2837" y="209"/>
                </a:cubicBezTo>
                <a:cubicBezTo>
                  <a:pt x="2839" y="209"/>
                  <a:pt x="2838" y="211"/>
                  <a:pt x="2839" y="212"/>
                </a:cubicBezTo>
                <a:cubicBezTo>
                  <a:pt x="2839" y="212"/>
                  <a:pt x="2839" y="213"/>
                  <a:pt x="2840" y="213"/>
                </a:cubicBezTo>
                <a:cubicBezTo>
                  <a:pt x="2840" y="214"/>
                  <a:pt x="2840" y="214"/>
                  <a:pt x="2839" y="214"/>
                </a:cubicBezTo>
                <a:cubicBezTo>
                  <a:pt x="2839" y="215"/>
                  <a:pt x="2839" y="215"/>
                  <a:pt x="2838" y="215"/>
                </a:cubicBezTo>
                <a:cubicBezTo>
                  <a:pt x="2838" y="215"/>
                  <a:pt x="2837" y="215"/>
                  <a:pt x="2837" y="216"/>
                </a:cubicBezTo>
                <a:cubicBezTo>
                  <a:pt x="2837" y="216"/>
                  <a:pt x="2838" y="217"/>
                  <a:pt x="2838" y="217"/>
                </a:cubicBezTo>
                <a:cubicBezTo>
                  <a:pt x="2839" y="218"/>
                  <a:pt x="2840" y="218"/>
                  <a:pt x="2840" y="219"/>
                </a:cubicBezTo>
                <a:cubicBezTo>
                  <a:pt x="2841" y="220"/>
                  <a:pt x="2840" y="221"/>
                  <a:pt x="2838" y="221"/>
                </a:cubicBezTo>
                <a:cubicBezTo>
                  <a:pt x="2837" y="220"/>
                  <a:pt x="2836" y="219"/>
                  <a:pt x="2835" y="219"/>
                </a:cubicBezTo>
                <a:cubicBezTo>
                  <a:pt x="2835" y="218"/>
                  <a:pt x="2834" y="218"/>
                  <a:pt x="2833" y="218"/>
                </a:cubicBezTo>
                <a:cubicBezTo>
                  <a:pt x="2832" y="219"/>
                  <a:pt x="2833" y="222"/>
                  <a:pt x="2834" y="223"/>
                </a:cubicBezTo>
                <a:cubicBezTo>
                  <a:pt x="2834" y="225"/>
                  <a:pt x="2837" y="227"/>
                  <a:pt x="2839" y="229"/>
                </a:cubicBezTo>
                <a:close/>
                <a:moveTo>
                  <a:pt x="3658" y="389"/>
                </a:moveTo>
                <a:cubicBezTo>
                  <a:pt x="3658" y="390"/>
                  <a:pt x="3657" y="391"/>
                  <a:pt x="3657" y="392"/>
                </a:cubicBezTo>
                <a:cubicBezTo>
                  <a:pt x="3657" y="393"/>
                  <a:pt x="3658" y="393"/>
                  <a:pt x="3659" y="393"/>
                </a:cubicBezTo>
                <a:cubicBezTo>
                  <a:pt x="3659" y="393"/>
                  <a:pt x="3660" y="392"/>
                  <a:pt x="3661" y="392"/>
                </a:cubicBezTo>
                <a:cubicBezTo>
                  <a:pt x="3662" y="392"/>
                  <a:pt x="3662" y="392"/>
                  <a:pt x="3663" y="392"/>
                </a:cubicBezTo>
                <a:cubicBezTo>
                  <a:pt x="3663" y="392"/>
                  <a:pt x="3664" y="392"/>
                  <a:pt x="3664" y="391"/>
                </a:cubicBezTo>
                <a:cubicBezTo>
                  <a:pt x="3665" y="391"/>
                  <a:pt x="3666" y="391"/>
                  <a:pt x="3666" y="390"/>
                </a:cubicBezTo>
                <a:cubicBezTo>
                  <a:pt x="3667" y="390"/>
                  <a:pt x="3667" y="390"/>
                  <a:pt x="3667" y="389"/>
                </a:cubicBezTo>
                <a:cubicBezTo>
                  <a:pt x="3668" y="389"/>
                  <a:pt x="3669" y="389"/>
                  <a:pt x="3669" y="389"/>
                </a:cubicBezTo>
                <a:cubicBezTo>
                  <a:pt x="3670" y="388"/>
                  <a:pt x="3671" y="388"/>
                  <a:pt x="3672" y="388"/>
                </a:cubicBezTo>
                <a:cubicBezTo>
                  <a:pt x="3673" y="389"/>
                  <a:pt x="3673" y="389"/>
                  <a:pt x="3674" y="388"/>
                </a:cubicBezTo>
                <a:cubicBezTo>
                  <a:pt x="3675" y="388"/>
                  <a:pt x="3675" y="387"/>
                  <a:pt x="3675" y="387"/>
                </a:cubicBezTo>
                <a:cubicBezTo>
                  <a:pt x="3675" y="386"/>
                  <a:pt x="3676" y="386"/>
                  <a:pt x="3677" y="386"/>
                </a:cubicBezTo>
                <a:cubicBezTo>
                  <a:pt x="3678" y="386"/>
                  <a:pt x="3679" y="386"/>
                  <a:pt x="3679" y="385"/>
                </a:cubicBezTo>
                <a:cubicBezTo>
                  <a:pt x="3680" y="385"/>
                  <a:pt x="3681" y="384"/>
                  <a:pt x="3682" y="384"/>
                </a:cubicBezTo>
                <a:cubicBezTo>
                  <a:pt x="3683" y="384"/>
                  <a:pt x="3684" y="384"/>
                  <a:pt x="3684" y="384"/>
                </a:cubicBezTo>
                <a:cubicBezTo>
                  <a:pt x="3685" y="385"/>
                  <a:pt x="3684" y="386"/>
                  <a:pt x="3685" y="386"/>
                </a:cubicBezTo>
                <a:cubicBezTo>
                  <a:pt x="3685" y="387"/>
                  <a:pt x="3688" y="386"/>
                  <a:pt x="3689" y="386"/>
                </a:cubicBezTo>
                <a:cubicBezTo>
                  <a:pt x="3690" y="386"/>
                  <a:pt x="3690" y="388"/>
                  <a:pt x="3691" y="388"/>
                </a:cubicBezTo>
                <a:cubicBezTo>
                  <a:pt x="3692" y="388"/>
                  <a:pt x="3693" y="388"/>
                  <a:pt x="3693" y="388"/>
                </a:cubicBezTo>
                <a:cubicBezTo>
                  <a:pt x="3694" y="388"/>
                  <a:pt x="3694" y="388"/>
                  <a:pt x="3695" y="387"/>
                </a:cubicBezTo>
                <a:cubicBezTo>
                  <a:pt x="3696" y="386"/>
                  <a:pt x="3697" y="387"/>
                  <a:pt x="3699" y="388"/>
                </a:cubicBezTo>
                <a:cubicBezTo>
                  <a:pt x="3700" y="389"/>
                  <a:pt x="3701" y="388"/>
                  <a:pt x="3703" y="387"/>
                </a:cubicBezTo>
                <a:cubicBezTo>
                  <a:pt x="3704" y="386"/>
                  <a:pt x="3707" y="386"/>
                  <a:pt x="3709" y="386"/>
                </a:cubicBezTo>
                <a:cubicBezTo>
                  <a:pt x="3710" y="386"/>
                  <a:pt x="3710" y="385"/>
                  <a:pt x="3711" y="385"/>
                </a:cubicBezTo>
                <a:cubicBezTo>
                  <a:pt x="3712" y="384"/>
                  <a:pt x="3713" y="384"/>
                  <a:pt x="3714" y="384"/>
                </a:cubicBezTo>
                <a:cubicBezTo>
                  <a:pt x="3716" y="383"/>
                  <a:pt x="3718" y="383"/>
                  <a:pt x="3719" y="383"/>
                </a:cubicBezTo>
                <a:cubicBezTo>
                  <a:pt x="3721" y="383"/>
                  <a:pt x="3722" y="383"/>
                  <a:pt x="3723" y="382"/>
                </a:cubicBezTo>
                <a:cubicBezTo>
                  <a:pt x="3724" y="382"/>
                  <a:pt x="3725" y="381"/>
                  <a:pt x="3726" y="381"/>
                </a:cubicBezTo>
                <a:cubicBezTo>
                  <a:pt x="3726" y="380"/>
                  <a:pt x="3728" y="378"/>
                  <a:pt x="3728" y="378"/>
                </a:cubicBezTo>
                <a:cubicBezTo>
                  <a:pt x="3729" y="377"/>
                  <a:pt x="3730" y="378"/>
                  <a:pt x="3730" y="377"/>
                </a:cubicBezTo>
                <a:cubicBezTo>
                  <a:pt x="3731" y="376"/>
                  <a:pt x="3731" y="376"/>
                  <a:pt x="3731" y="375"/>
                </a:cubicBezTo>
                <a:cubicBezTo>
                  <a:pt x="3730" y="374"/>
                  <a:pt x="3729" y="373"/>
                  <a:pt x="3728" y="373"/>
                </a:cubicBezTo>
                <a:cubicBezTo>
                  <a:pt x="3726" y="373"/>
                  <a:pt x="3725" y="372"/>
                  <a:pt x="3724" y="372"/>
                </a:cubicBezTo>
                <a:cubicBezTo>
                  <a:pt x="3723" y="371"/>
                  <a:pt x="3723" y="370"/>
                  <a:pt x="3722" y="369"/>
                </a:cubicBezTo>
                <a:cubicBezTo>
                  <a:pt x="3721" y="368"/>
                  <a:pt x="3719" y="368"/>
                  <a:pt x="3717" y="367"/>
                </a:cubicBezTo>
                <a:cubicBezTo>
                  <a:pt x="3717" y="367"/>
                  <a:pt x="3717" y="366"/>
                  <a:pt x="3716" y="365"/>
                </a:cubicBezTo>
                <a:cubicBezTo>
                  <a:pt x="3716" y="365"/>
                  <a:pt x="3715" y="365"/>
                  <a:pt x="3715" y="364"/>
                </a:cubicBezTo>
                <a:cubicBezTo>
                  <a:pt x="3713" y="364"/>
                  <a:pt x="3712" y="364"/>
                  <a:pt x="3710" y="364"/>
                </a:cubicBezTo>
                <a:cubicBezTo>
                  <a:pt x="3709" y="364"/>
                  <a:pt x="3707" y="363"/>
                  <a:pt x="3706" y="363"/>
                </a:cubicBezTo>
                <a:cubicBezTo>
                  <a:pt x="3705" y="363"/>
                  <a:pt x="3704" y="364"/>
                  <a:pt x="3703" y="364"/>
                </a:cubicBezTo>
                <a:cubicBezTo>
                  <a:pt x="3702" y="364"/>
                  <a:pt x="3701" y="365"/>
                  <a:pt x="3700" y="365"/>
                </a:cubicBezTo>
                <a:cubicBezTo>
                  <a:pt x="3698" y="365"/>
                  <a:pt x="3696" y="365"/>
                  <a:pt x="3694" y="365"/>
                </a:cubicBezTo>
                <a:cubicBezTo>
                  <a:pt x="3693" y="365"/>
                  <a:pt x="3691" y="365"/>
                  <a:pt x="3689" y="365"/>
                </a:cubicBezTo>
                <a:cubicBezTo>
                  <a:pt x="3688" y="365"/>
                  <a:pt x="3686" y="364"/>
                  <a:pt x="3685" y="364"/>
                </a:cubicBezTo>
                <a:cubicBezTo>
                  <a:pt x="3682" y="364"/>
                  <a:pt x="3680" y="366"/>
                  <a:pt x="3678" y="368"/>
                </a:cubicBezTo>
                <a:cubicBezTo>
                  <a:pt x="3676" y="368"/>
                  <a:pt x="3675" y="369"/>
                  <a:pt x="3673" y="369"/>
                </a:cubicBezTo>
                <a:cubicBezTo>
                  <a:pt x="3672" y="370"/>
                  <a:pt x="3671" y="371"/>
                  <a:pt x="3669" y="372"/>
                </a:cubicBezTo>
                <a:cubicBezTo>
                  <a:pt x="3668" y="373"/>
                  <a:pt x="3667" y="374"/>
                  <a:pt x="3665" y="374"/>
                </a:cubicBezTo>
                <a:cubicBezTo>
                  <a:pt x="3663" y="375"/>
                  <a:pt x="3662" y="375"/>
                  <a:pt x="3660" y="376"/>
                </a:cubicBezTo>
                <a:cubicBezTo>
                  <a:pt x="3659" y="377"/>
                  <a:pt x="3658" y="378"/>
                  <a:pt x="3657" y="378"/>
                </a:cubicBezTo>
                <a:cubicBezTo>
                  <a:pt x="3656" y="380"/>
                  <a:pt x="3656" y="381"/>
                  <a:pt x="3656" y="383"/>
                </a:cubicBezTo>
                <a:cubicBezTo>
                  <a:pt x="3656" y="384"/>
                  <a:pt x="3656" y="385"/>
                  <a:pt x="3657" y="387"/>
                </a:cubicBezTo>
                <a:cubicBezTo>
                  <a:pt x="3657" y="387"/>
                  <a:pt x="3658" y="388"/>
                  <a:pt x="3658" y="389"/>
                </a:cubicBezTo>
                <a:close/>
                <a:moveTo>
                  <a:pt x="3443" y="428"/>
                </a:moveTo>
                <a:cubicBezTo>
                  <a:pt x="3444" y="428"/>
                  <a:pt x="3445" y="429"/>
                  <a:pt x="3446" y="429"/>
                </a:cubicBezTo>
                <a:cubicBezTo>
                  <a:pt x="3448" y="430"/>
                  <a:pt x="3448" y="431"/>
                  <a:pt x="3450" y="431"/>
                </a:cubicBezTo>
                <a:cubicBezTo>
                  <a:pt x="3450" y="431"/>
                  <a:pt x="3451" y="431"/>
                  <a:pt x="3452" y="432"/>
                </a:cubicBezTo>
                <a:cubicBezTo>
                  <a:pt x="3452" y="432"/>
                  <a:pt x="3453" y="432"/>
                  <a:pt x="3453" y="433"/>
                </a:cubicBezTo>
                <a:cubicBezTo>
                  <a:pt x="3455" y="434"/>
                  <a:pt x="3456" y="434"/>
                  <a:pt x="3457" y="434"/>
                </a:cubicBezTo>
                <a:cubicBezTo>
                  <a:pt x="3459" y="434"/>
                  <a:pt x="3460" y="434"/>
                  <a:pt x="3461" y="435"/>
                </a:cubicBezTo>
                <a:cubicBezTo>
                  <a:pt x="3463" y="435"/>
                  <a:pt x="3464" y="435"/>
                  <a:pt x="3466" y="435"/>
                </a:cubicBezTo>
                <a:cubicBezTo>
                  <a:pt x="3467" y="435"/>
                  <a:pt x="3469" y="435"/>
                  <a:pt x="3470" y="434"/>
                </a:cubicBezTo>
                <a:cubicBezTo>
                  <a:pt x="3471" y="434"/>
                  <a:pt x="3471" y="433"/>
                  <a:pt x="3472" y="431"/>
                </a:cubicBezTo>
                <a:cubicBezTo>
                  <a:pt x="3472" y="430"/>
                  <a:pt x="3472" y="430"/>
                  <a:pt x="3472" y="429"/>
                </a:cubicBezTo>
                <a:cubicBezTo>
                  <a:pt x="3473" y="428"/>
                  <a:pt x="3473" y="428"/>
                  <a:pt x="3473" y="427"/>
                </a:cubicBezTo>
                <a:cubicBezTo>
                  <a:pt x="3473" y="426"/>
                  <a:pt x="3473" y="424"/>
                  <a:pt x="3472" y="424"/>
                </a:cubicBezTo>
                <a:cubicBezTo>
                  <a:pt x="3471" y="423"/>
                  <a:pt x="3469" y="423"/>
                  <a:pt x="3468" y="423"/>
                </a:cubicBezTo>
                <a:cubicBezTo>
                  <a:pt x="3467" y="423"/>
                  <a:pt x="3467" y="423"/>
                  <a:pt x="3466" y="423"/>
                </a:cubicBezTo>
                <a:cubicBezTo>
                  <a:pt x="3465" y="423"/>
                  <a:pt x="3465" y="422"/>
                  <a:pt x="3464" y="422"/>
                </a:cubicBezTo>
                <a:cubicBezTo>
                  <a:pt x="3463" y="422"/>
                  <a:pt x="3462" y="422"/>
                  <a:pt x="3461" y="421"/>
                </a:cubicBezTo>
                <a:cubicBezTo>
                  <a:pt x="3459" y="421"/>
                  <a:pt x="3458" y="421"/>
                  <a:pt x="3457" y="420"/>
                </a:cubicBezTo>
                <a:cubicBezTo>
                  <a:pt x="3455" y="419"/>
                  <a:pt x="3451" y="419"/>
                  <a:pt x="3449" y="420"/>
                </a:cubicBezTo>
                <a:cubicBezTo>
                  <a:pt x="3448" y="420"/>
                  <a:pt x="3447" y="421"/>
                  <a:pt x="3446" y="421"/>
                </a:cubicBezTo>
                <a:cubicBezTo>
                  <a:pt x="3445" y="422"/>
                  <a:pt x="3444" y="422"/>
                  <a:pt x="3443" y="423"/>
                </a:cubicBezTo>
                <a:cubicBezTo>
                  <a:pt x="3443" y="424"/>
                  <a:pt x="3441" y="425"/>
                  <a:pt x="3441" y="426"/>
                </a:cubicBezTo>
                <a:cubicBezTo>
                  <a:pt x="3440" y="428"/>
                  <a:pt x="3442" y="428"/>
                  <a:pt x="3443" y="428"/>
                </a:cubicBezTo>
                <a:close/>
                <a:moveTo>
                  <a:pt x="3016" y="226"/>
                </a:moveTo>
                <a:cubicBezTo>
                  <a:pt x="3018" y="227"/>
                  <a:pt x="3019" y="228"/>
                  <a:pt x="3020" y="228"/>
                </a:cubicBezTo>
                <a:cubicBezTo>
                  <a:pt x="3021" y="229"/>
                  <a:pt x="3022" y="229"/>
                  <a:pt x="3023" y="229"/>
                </a:cubicBezTo>
                <a:cubicBezTo>
                  <a:pt x="3024" y="229"/>
                  <a:pt x="3025" y="230"/>
                  <a:pt x="3026" y="230"/>
                </a:cubicBezTo>
                <a:cubicBezTo>
                  <a:pt x="3028" y="231"/>
                  <a:pt x="3030" y="231"/>
                  <a:pt x="3032" y="232"/>
                </a:cubicBezTo>
                <a:cubicBezTo>
                  <a:pt x="3034" y="234"/>
                  <a:pt x="3036" y="234"/>
                  <a:pt x="3039" y="235"/>
                </a:cubicBezTo>
                <a:cubicBezTo>
                  <a:pt x="3040" y="235"/>
                  <a:pt x="3041" y="236"/>
                  <a:pt x="3042" y="236"/>
                </a:cubicBezTo>
                <a:cubicBezTo>
                  <a:pt x="3044" y="237"/>
                  <a:pt x="3045" y="238"/>
                  <a:pt x="3046" y="238"/>
                </a:cubicBezTo>
                <a:cubicBezTo>
                  <a:pt x="3048" y="239"/>
                  <a:pt x="3050" y="239"/>
                  <a:pt x="3051" y="240"/>
                </a:cubicBezTo>
                <a:cubicBezTo>
                  <a:pt x="3053" y="241"/>
                  <a:pt x="3055" y="241"/>
                  <a:pt x="3057" y="241"/>
                </a:cubicBezTo>
                <a:cubicBezTo>
                  <a:pt x="3059" y="241"/>
                  <a:pt x="3061" y="242"/>
                  <a:pt x="3063" y="243"/>
                </a:cubicBezTo>
                <a:cubicBezTo>
                  <a:pt x="3064" y="243"/>
                  <a:pt x="3066" y="243"/>
                  <a:pt x="3068" y="243"/>
                </a:cubicBezTo>
                <a:cubicBezTo>
                  <a:pt x="3070" y="242"/>
                  <a:pt x="3072" y="242"/>
                  <a:pt x="3074" y="242"/>
                </a:cubicBezTo>
                <a:cubicBezTo>
                  <a:pt x="3076" y="242"/>
                  <a:pt x="3077" y="242"/>
                  <a:pt x="3079" y="243"/>
                </a:cubicBezTo>
                <a:cubicBezTo>
                  <a:pt x="3081" y="244"/>
                  <a:pt x="3082" y="244"/>
                  <a:pt x="3084" y="244"/>
                </a:cubicBezTo>
                <a:cubicBezTo>
                  <a:pt x="3086" y="244"/>
                  <a:pt x="3087" y="243"/>
                  <a:pt x="3088" y="242"/>
                </a:cubicBezTo>
                <a:cubicBezTo>
                  <a:pt x="3089" y="241"/>
                  <a:pt x="3091" y="240"/>
                  <a:pt x="3093" y="239"/>
                </a:cubicBezTo>
                <a:cubicBezTo>
                  <a:pt x="3095" y="239"/>
                  <a:pt x="3097" y="239"/>
                  <a:pt x="3098" y="239"/>
                </a:cubicBezTo>
                <a:cubicBezTo>
                  <a:pt x="3100" y="239"/>
                  <a:pt x="3103" y="239"/>
                  <a:pt x="3104" y="238"/>
                </a:cubicBezTo>
                <a:cubicBezTo>
                  <a:pt x="3104" y="237"/>
                  <a:pt x="3105" y="235"/>
                  <a:pt x="3105" y="234"/>
                </a:cubicBezTo>
                <a:cubicBezTo>
                  <a:pt x="3106" y="233"/>
                  <a:pt x="3106" y="232"/>
                  <a:pt x="3106" y="232"/>
                </a:cubicBezTo>
                <a:cubicBezTo>
                  <a:pt x="3106" y="230"/>
                  <a:pt x="3106" y="231"/>
                  <a:pt x="3107" y="230"/>
                </a:cubicBezTo>
                <a:cubicBezTo>
                  <a:pt x="3108" y="230"/>
                  <a:pt x="3109" y="230"/>
                  <a:pt x="3108" y="229"/>
                </a:cubicBezTo>
                <a:cubicBezTo>
                  <a:pt x="3108" y="228"/>
                  <a:pt x="3107" y="229"/>
                  <a:pt x="3106" y="229"/>
                </a:cubicBezTo>
                <a:cubicBezTo>
                  <a:pt x="3105" y="228"/>
                  <a:pt x="3103" y="229"/>
                  <a:pt x="3102" y="229"/>
                </a:cubicBezTo>
                <a:cubicBezTo>
                  <a:pt x="3100" y="229"/>
                  <a:pt x="3099" y="229"/>
                  <a:pt x="3097" y="228"/>
                </a:cubicBezTo>
                <a:cubicBezTo>
                  <a:pt x="3095" y="228"/>
                  <a:pt x="3095" y="227"/>
                  <a:pt x="3094" y="226"/>
                </a:cubicBezTo>
                <a:cubicBezTo>
                  <a:pt x="3093" y="225"/>
                  <a:pt x="3091" y="224"/>
                  <a:pt x="3090" y="224"/>
                </a:cubicBezTo>
                <a:cubicBezTo>
                  <a:pt x="3089" y="224"/>
                  <a:pt x="3088" y="224"/>
                  <a:pt x="3087" y="224"/>
                </a:cubicBezTo>
                <a:cubicBezTo>
                  <a:pt x="3086" y="224"/>
                  <a:pt x="3085" y="224"/>
                  <a:pt x="3084" y="224"/>
                </a:cubicBezTo>
                <a:cubicBezTo>
                  <a:pt x="3082" y="224"/>
                  <a:pt x="3080" y="223"/>
                  <a:pt x="3079" y="222"/>
                </a:cubicBezTo>
                <a:cubicBezTo>
                  <a:pt x="3078" y="222"/>
                  <a:pt x="3077" y="222"/>
                  <a:pt x="3076" y="222"/>
                </a:cubicBezTo>
                <a:cubicBezTo>
                  <a:pt x="3075" y="223"/>
                  <a:pt x="3074" y="223"/>
                  <a:pt x="3074" y="224"/>
                </a:cubicBezTo>
                <a:cubicBezTo>
                  <a:pt x="3073" y="224"/>
                  <a:pt x="3072" y="224"/>
                  <a:pt x="3072" y="224"/>
                </a:cubicBezTo>
                <a:cubicBezTo>
                  <a:pt x="3071" y="224"/>
                  <a:pt x="3070" y="224"/>
                  <a:pt x="3069" y="225"/>
                </a:cubicBezTo>
                <a:cubicBezTo>
                  <a:pt x="3068" y="225"/>
                  <a:pt x="3068" y="225"/>
                  <a:pt x="3067" y="225"/>
                </a:cubicBezTo>
                <a:cubicBezTo>
                  <a:pt x="3066" y="225"/>
                  <a:pt x="3064" y="225"/>
                  <a:pt x="3063" y="225"/>
                </a:cubicBezTo>
                <a:cubicBezTo>
                  <a:pt x="3062" y="225"/>
                  <a:pt x="3062" y="224"/>
                  <a:pt x="3062" y="224"/>
                </a:cubicBezTo>
                <a:cubicBezTo>
                  <a:pt x="3061" y="223"/>
                  <a:pt x="3061" y="223"/>
                  <a:pt x="3061" y="222"/>
                </a:cubicBezTo>
                <a:cubicBezTo>
                  <a:pt x="3061" y="222"/>
                  <a:pt x="3062" y="221"/>
                  <a:pt x="3062" y="221"/>
                </a:cubicBezTo>
                <a:cubicBezTo>
                  <a:pt x="3064" y="217"/>
                  <a:pt x="3057" y="217"/>
                  <a:pt x="3055" y="217"/>
                </a:cubicBezTo>
                <a:cubicBezTo>
                  <a:pt x="3054" y="217"/>
                  <a:pt x="3052" y="218"/>
                  <a:pt x="3050" y="217"/>
                </a:cubicBezTo>
                <a:cubicBezTo>
                  <a:pt x="3049" y="217"/>
                  <a:pt x="3048" y="218"/>
                  <a:pt x="3047" y="217"/>
                </a:cubicBezTo>
                <a:cubicBezTo>
                  <a:pt x="3046" y="217"/>
                  <a:pt x="3046" y="217"/>
                  <a:pt x="3045" y="216"/>
                </a:cubicBezTo>
                <a:cubicBezTo>
                  <a:pt x="3043" y="215"/>
                  <a:pt x="3042" y="216"/>
                  <a:pt x="3040" y="217"/>
                </a:cubicBezTo>
                <a:cubicBezTo>
                  <a:pt x="3038" y="218"/>
                  <a:pt x="3036" y="219"/>
                  <a:pt x="3035" y="220"/>
                </a:cubicBezTo>
                <a:cubicBezTo>
                  <a:pt x="3034" y="221"/>
                  <a:pt x="3032" y="221"/>
                  <a:pt x="3031" y="221"/>
                </a:cubicBezTo>
                <a:cubicBezTo>
                  <a:pt x="3029" y="220"/>
                  <a:pt x="3028" y="220"/>
                  <a:pt x="3027" y="219"/>
                </a:cubicBezTo>
                <a:cubicBezTo>
                  <a:pt x="3026" y="219"/>
                  <a:pt x="3025" y="218"/>
                  <a:pt x="3025" y="217"/>
                </a:cubicBezTo>
                <a:cubicBezTo>
                  <a:pt x="3025" y="216"/>
                  <a:pt x="3026" y="216"/>
                  <a:pt x="3026" y="215"/>
                </a:cubicBezTo>
                <a:cubicBezTo>
                  <a:pt x="3027" y="215"/>
                  <a:pt x="3026" y="214"/>
                  <a:pt x="3026" y="213"/>
                </a:cubicBezTo>
                <a:cubicBezTo>
                  <a:pt x="3025" y="213"/>
                  <a:pt x="3025" y="212"/>
                  <a:pt x="3024" y="211"/>
                </a:cubicBezTo>
                <a:cubicBezTo>
                  <a:pt x="3024" y="210"/>
                  <a:pt x="3022" y="209"/>
                  <a:pt x="3021" y="210"/>
                </a:cubicBezTo>
                <a:cubicBezTo>
                  <a:pt x="3020" y="211"/>
                  <a:pt x="3020" y="213"/>
                  <a:pt x="3019" y="214"/>
                </a:cubicBezTo>
                <a:cubicBezTo>
                  <a:pt x="3019" y="215"/>
                  <a:pt x="3019" y="216"/>
                  <a:pt x="3018" y="216"/>
                </a:cubicBezTo>
                <a:cubicBezTo>
                  <a:pt x="3017" y="216"/>
                  <a:pt x="3017" y="217"/>
                  <a:pt x="3017" y="217"/>
                </a:cubicBezTo>
                <a:cubicBezTo>
                  <a:pt x="3016" y="219"/>
                  <a:pt x="3015" y="221"/>
                  <a:pt x="3015" y="222"/>
                </a:cubicBezTo>
                <a:cubicBezTo>
                  <a:pt x="3015" y="224"/>
                  <a:pt x="3014" y="223"/>
                  <a:pt x="3013" y="224"/>
                </a:cubicBezTo>
                <a:cubicBezTo>
                  <a:pt x="3013" y="225"/>
                  <a:pt x="3015" y="226"/>
                  <a:pt x="3016" y="226"/>
                </a:cubicBezTo>
                <a:close/>
                <a:moveTo>
                  <a:pt x="2042" y="18"/>
                </a:moveTo>
                <a:cubicBezTo>
                  <a:pt x="2041" y="19"/>
                  <a:pt x="2039" y="18"/>
                  <a:pt x="2038" y="18"/>
                </a:cubicBezTo>
                <a:cubicBezTo>
                  <a:pt x="2036" y="19"/>
                  <a:pt x="2036" y="20"/>
                  <a:pt x="2034" y="19"/>
                </a:cubicBezTo>
                <a:cubicBezTo>
                  <a:pt x="2033" y="19"/>
                  <a:pt x="2033" y="19"/>
                  <a:pt x="2032" y="19"/>
                </a:cubicBezTo>
                <a:cubicBezTo>
                  <a:pt x="2031" y="19"/>
                  <a:pt x="2031" y="19"/>
                  <a:pt x="2030" y="20"/>
                </a:cubicBezTo>
                <a:cubicBezTo>
                  <a:pt x="2029" y="20"/>
                  <a:pt x="2028" y="19"/>
                  <a:pt x="2026" y="19"/>
                </a:cubicBezTo>
                <a:cubicBezTo>
                  <a:pt x="2025" y="19"/>
                  <a:pt x="2023" y="19"/>
                  <a:pt x="2022" y="19"/>
                </a:cubicBezTo>
                <a:cubicBezTo>
                  <a:pt x="2020" y="19"/>
                  <a:pt x="2019" y="19"/>
                  <a:pt x="2017" y="19"/>
                </a:cubicBezTo>
                <a:cubicBezTo>
                  <a:pt x="2016" y="19"/>
                  <a:pt x="2015" y="20"/>
                  <a:pt x="2014" y="21"/>
                </a:cubicBezTo>
                <a:cubicBezTo>
                  <a:pt x="2013" y="21"/>
                  <a:pt x="2013" y="23"/>
                  <a:pt x="2011" y="22"/>
                </a:cubicBezTo>
                <a:cubicBezTo>
                  <a:pt x="2010" y="22"/>
                  <a:pt x="2009" y="20"/>
                  <a:pt x="2008" y="20"/>
                </a:cubicBezTo>
                <a:cubicBezTo>
                  <a:pt x="2006" y="20"/>
                  <a:pt x="2005" y="20"/>
                  <a:pt x="2004" y="21"/>
                </a:cubicBezTo>
                <a:cubicBezTo>
                  <a:pt x="2003" y="22"/>
                  <a:pt x="2003" y="22"/>
                  <a:pt x="2002" y="23"/>
                </a:cubicBezTo>
                <a:cubicBezTo>
                  <a:pt x="2002" y="23"/>
                  <a:pt x="2001" y="24"/>
                  <a:pt x="2001" y="24"/>
                </a:cubicBezTo>
                <a:cubicBezTo>
                  <a:pt x="1999" y="25"/>
                  <a:pt x="1998" y="25"/>
                  <a:pt x="1997" y="25"/>
                </a:cubicBezTo>
                <a:cubicBezTo>
                  <a:pt x="1996" y="25"/>
                  <a:pt x="1995" y="25"/>
                  <a:pt x="1995" y="25"/>
                </a:cubicBezTo>
                <a:cubicBezTo>
                  <a:pt x="1994" y="25"/>
                  <a:pt x="1994" y="26"/>
                  <a:pt x="1994" y="26"/>
                </a:cubicBezTo>
                <a:cubicBezTo>
                  <a:pt x="1993" y="27"/>
                  <a:pt x="1992" y="27"/>
                  <a:pt x="1992" y="28"/>
                </a:cubicBezTo>
                <a:cubicBezTo>
                  <a:pt x="1992" y="29"/>
                  <a:pt x="1993" y="29"/>
                  <a:pt x="1994" y="29"/>
                </a:cubicBezTo>
                <a:cubicBezTo>
                  <a:pt x="1994" y="30"/>
                  <a:pt x="1994" y="30"/>
                  <a:pt x="1995" y="31"/>
                </a:cubicBezTo>
                <a:cubicBezTo>
                  <a:pt x="1995" y="31"/>
                  <a:pt x="1996" y="31"/>
                  <a:pt x="1996" y="32"/>
                </a:cubicBezTo>
                <a:cubicBezTo>
                  <a:pt x="1997" y="33"/>
                  <a:pt x="1996" y="33"/>
                  <a:pt x="1995" y="33"/>
                </a:cubicBezTo>
                <a:cubicBezTo>
                  <a:pt x="1995" y="33"/>
                  <a:pt x="1994" y="33"/>
                  <a:pt x="1993" y="33"/>
                </a:cubicBezTo>
                <a:cubicBezTo>
                  <a:pt x="1992" y="33"/>
                  <a:pt x="1992" y="34"/>
                  <a:pt x="1991" y="34"/>
                </a:cubicBezTo>
                <a:cubicBezTo>
                  <a:pt x="1990" y="34"/>
                  <a:pt x="1990" y="34"/>
                  <a:pt x="1989" y="35"/>
                </a:cubicBezTo>
                <a:cubicBezTo>
                  <a:pt x="1988" y="35"/>
                  <a:pt x="1987" y="36"/>
                  <a:pt x="1986" y="36"/>
                </a:cubicBezTo>
                <a:cubicBezTo>
                  <a:pt x="1984" y="37"/>
                  <a:pt x="1983" y="38"/>
                  <a:pt x="1982" y="39"/>
                </a:cubicBezTo>
                <a:cubicBezTo>
                  <a:pt x="1979" y="41"/>
                  <a:pt x="1977" y="43"/>
                  <a:pt x="1974" y="44"/>
                </a:cubicBezTo>
                <a:cubicBezTo>
                  <a:pt x="1972" y="44"/>
                  <a:pt x="1971" y="44"/>
                  <a:pt x="1969" y="44"/>
                </a:cubicBezTo>
                <a:cubicBezTo>
                  <a:pt x="1969" y="44"/>
                  <a:pt x="1966" y="42"/>
                  <a:pt x="1966" y="43"/>
                </a:cubicBezTo>
                <a:cubicBezTo>
                  <a:pt x="1964" y="44"/>
                  <a:pt x="1968" y="45"/>
                  <a:pt x="1968" y="45"/>
                </a:cubicBezTo>
                <a:cubicBezTo>
                  <a:pt x="1969" y="46"/>
                  <a:pt x="1969" y="47"/>
                  <a:pt x="1969" y="47"/>
                </a:cubicBezTo>
                <a:cubicBezTo>
                  <a:pt x="1970" y="48"/>
                  <a:pt x="1970" y="48"/>
                  <a:pt x="1971" y="48"/>
                </a:cubicBezTo>
                <a:cubicBezTo>
                  <a:pt x="1972" y="49"/>
                  <a:pt x="1972" y="49"/>
                  <a:pt x="1972" y="49"/>
                </a:cubicBezTo>
                <a:cubicBezTo>
                  <a:pt x="1973" y="48"/>
                  <a:pt x="1974" y="48"/>
                  <a:pt x="1974" y="47"/>
                </a:cubicBezTo>
                <a:cubicBezTo>
                  <a:pt x="1975" y="46"/>
                  <a:pt x="1976" y="45"/>
                  <a:pt x="1978" y="44"/>
                </a:cubicBezTo>
                <a:cubicBezTo>
                  <a:pt x="1978" y="44"/>
                  <a:pt x="1979" y="44"/>
                  <a:pt x="1979" y="43"/>
                </a:cubicBezTo>
                <a:cubicBezTo>
                  <a:pt x="1980" y="43"/>
                  <a:pt x="1981" y="42"/>
                  <a:pt x="1981" y="42"/>
                </a:cubicBezTo>
                <a:cubicBezTo>
                  <a:pt x="1982" y="42"/>
                  <a:pt x="1983" y="42"/>
                  <a:pt x="1983" y="43"/>
                </a:cubicBezTo>
                <a:cubicBezTo>
                  <a:pt x="1983" y="43"/>
                  <a:pt x="1984" y="43"/>
                  <a:pt x="1984" y="44"/>
                </a:cubicBezTo>
                <a:cubicBezTo>
                  <a:pt x="1984" y="44"/>
                  <a:pt x="1984" y="44"/>
                  <a:pt x="1984" y="45"/>
                </a:cubicBezTo>
                <a:cubicBezTo>
                  <a:pt x="1984" y="45"/>
                  <a:pt x="1986" y="46"/>
                  <a:pt x="1986" y="47"/>
                </a:cubicBezTo>
                <a:cubicBezTo>
                  <a:pt x="1985" y="48"/>
                  <a:pt x="1983" y="46"/>
                  <a:pt x="1983" y="48"/>
                </a:cubicBezTo>
                <a:cubicBezTo>
                  <a:pt x="1982" y="49"/>
                  <a:pt x="1985" y="48"/>
                  <a:pt x="1986" y="49"/>
                </a:cubicBezTo>
                <a:cubicBezTo>
                  <a:pt x="1986" y="49"/>
                  <a:pt x="1987" y="49"/>
                  <a:pt x="1988" y="49"/>
                </a:cubicBezTo>
                <a:cubicBezTo>
                  <a:pt x="1988" y="49"/>
                  <a:pt x="1989" y="50"/>
                  <a:pt x="1990" y="49"/>
                </a:cubicBezTo>
                <a:cubicBezTo>
                  <a:pt x="1991" y="49"/>
                  <a:pt x="1992" y="49"/>
                  <a:pt x="1993" y="49"/>
                </a:cubicBezTo>
                <a:cubicBezTo>
                  <a:pt x="1994" y="49"/>
                  <a:pt x="1994" y="50"/>
                  <a:pt x="1994" y="51"/>
                </a:cubicBezTo>
                <a:cubicBezTo>
                  <a:pt x="1994" y="51"/>
                  <a:pt x="1993" y="51"/>
                  <a:pt x="1993" y="52"/>
                </a:cubicBezTo>
                <a:cubicBezTo>
                  <a:pt x="1993" y="52"/>
                  <a:pt x="1994" y="53"/>
                  <a:pt x="1994" y="53"/>
                </a:cubicBezTo>
                <a:cubicBezTo>
                  <a:pt x="1994" y="54"/>
                  <a:pt x="1994" y="55"/>
                  <a:pt x="1994" y="56"/>
                </a:cubicBezTo>
                <a:cubicBezTo>
                  <a:pt x="1994" y="57"/>
                  <a:pt x="1994" y="58"/>
                  <a:pt x="1995" y="58"/>
                </a:cubicBezTo>
                <a:cubicBezTo>
                  <a:pt x="1996" y="59"/>
                  <a:pt x="1997" y="58"/>
                  <a:pt x="1997" y="58"/>
                </a:cubicBezTo>
                <a:cubicBezTo>
                  <a:pt x="1998" y="58"/>
                  <a:pt x="1999" y="58"/>
                  <a:pt x="1999" y="58"/>
                </a:cubicBezTo>
                <a:cubicBezTo>
                  <a:pt x="2000" y="59"/>
                  <a:pt x="2000" y="60"/>
                  <a:pt x="2000" y="60"/>
                </a:cubicBezTo>
                <a:cubicBezTo>
                  <a:pt x="2000" y="61"/>
                  <a:pt x="1999" y="62"/>
                  <a:pt x="2000" y="63"/>
                </a:cubicBezTo>
                <a:cubicBezTo>
                  <a:pt x="2000" y="63"/>
                  <a:pt x="2001" y="64"/>
                  <a:pt x="2002" y="64"/>
                </a:cubicBezTo>
                <a:cubicBezTo>
                  <a:pt x="2003" y="64"/>
                  <a:pt x="2003" y="64"/>
                  <a:pt x="2004" y="65"/>
                </a:cubicBezTo>
                <a:cubicBezTo>
                  <a:pt x="2005" y="65"/>
                  <a:pt x="2005" y="65"/>
                  <a:pt x="2006" y="66"/>
                </a:cubicBezTo>
                <a:cubicBezTo>
                  <a:pt x="2007" y="66"/>
                  <a:pt x="2008" y="66"/>
                  <a:pt x="2008" y="66"/>
                </a:cubicBezTo>
                <a:cubicBezTo>
                  <a:pt x="2009" y="66"/>
                  <a:pt x="2010" y="66"/>
                  <a:pt x="2010" y="67"/>
                </a:cubicBezTo>
                <a:cubicBezTo>
                  <a:pt x="2012" y="67"/>
                  <a:pt x="2013" y="66"/>
                  <a:pt x="2014" y="66"/>
                </a:cubicBezTo>
                <a:cubicBezTo>
                  <a:pt x="2016" y="66"/>
                  <a:pt x="2017" y="65"/>
                  <a:pt x="2018" y="65"/>
                </a:cubicBezTo>
                <a:cubicBezTo>
                  <a:pt x="2020" y="65"/>
                  <a:pt x="2019" y="67"/>
                  <a:pt x="2021" y="68"/>
                </a:cubicBezTo>
                <a:cubicBezTo>
                  <a:pt x="2022" y="68"/>
                  <a:pt x="2022" y="68"/>
                  <a:pt x="2023" y="68"/>
                </a:cubicBezTo>
                <a:cubicBezTo>
                  <a:pt x="2024" y="68"/>
                  <a:pt x="2024" y="69"/>
                  <a:pt x="2025" y="69"/>
                </a:cubicBezTo>
                <a:cubicBezTo>
                  <a:pt x="2026" y="69"/>
                  <a:pt x="2028" y="68"/>
                  <a:pt x="2029" y="68"/>
                </a:cubicBezTo>
                <a:cubicBezTo>
                  <a:pt x="2031" y="67"/>
                  <a:pt x="2032" y="66"/>
                  <a:pt x="2033" y="68"/>
                </a:cubicBezTo>
                <a:cubicBezTo>
                  <a:pt x="2034" y="69"/>
                  <a:pt x="2036" y="69"/>
                  <a:pt x="2037" y="69"/>
                </a:cubicBezTo>
                <a:cubicBezTo>
                  <a:pt x="2039" y="68"/>
                  <a:pt x="2041" y="68"/>
                  <a:pt x="2042" y="69"/>
                </a:cubicBezTo>
                <a:cubicBezTo>
                  <a:pt x="2043" y="70"/>
                  <a:pt x="2044" y="71"/>
                  <a:pt x="2045" y="72"/>
                </a:cubicBezTo>
                <a:cubicBezTo>
                  <a:pt x="2047" y="72"/>
                  <a:pt x="2048" y="71"/>
                  <a:pt x="2049" y="73"/>
                </a:cubicBezTo>
                <a:cubicBezTo>
                  <a:pt x="2050" y="74"/>
                  <a:pt x="2051" y="74"/>
                  <a:pt x="2052" y="74"/>
                </a:cubicBezTo>
                <a:cubicBezTo>
                  <a:pt x="2053" y="74"/>
                  <a:pt x="2054" y="74"/>
                  <a:pt x="2055" y="74"/>
                </a:cubicBezTo>
                <a:cubicBezTo>
                  <a:pt x="2055" y="75"/>
                  <a:pt x="2056" y="75"/>
                  <a:pt x="2056" y="76"/>
                </a:cubicBezTo>
                <a:cubicBezTo>
                  <a:pt x="2058" y="76"/>
                  <a:pt x="2059" y="76"/>
                  <a:pt x="2061" y="76"/>
                </a:cubicBezTo>
                <a:cubicBezTo>
                  <a:pt x="2063" y="77"/>
                  <a:pt x="2064" y="77"/>
                  <a:pt x="2066" y="77"/>
                </a:cubicBezTo>
                <a:cubicBezTo>
                  <a:pt x="2067" y="77"/>
                  <a:pt x="2069" y="77"/>
                  <a:pt x="2070" y="78"/>
                </a:cubicBezTo>
                <a:cubicBezTo>
                  <a:pt x="2071" y="78"/>
                  <a:pt x="2073" y="78"/>
                  <a:pt x="2074" y="78"/>
                </a:cubicBezTo>
                <a:cubicBezTo>
                  <a:pt x="2076" y="78"/>
                  <a:pt x="2078" y="78"/>
                  <a:pt x="2080" y="78"/>
                </a:cubicBezTo>
                <a:cubicBezTo>
                  <a:pt x="2082" y="78"/>
                  <a:pt x="2083" y="77"/>
                  <a:pt x="2085" y="77"/>
                </a:cubicBezTo>
                <a:cubicBezTo>
                  <a:pt x="2088" y="77"/>
                  <a:pt x="2091" y="76"/>
                  <a:pt x="2094" y="76"/>
                </a:cubicBezTo>
                <a:cubicBezTo>
                  <a:pt x="2096" y="75"/>
                  <a:pt x="2099" y="74"/>
                  <a:pt x="2101" y="73"/>
                </a:cubicBezTo>
                <a:cubicBezTo>
                  <a:pt x="2103" y="72"/>
                  <a:pt x="2105" y="70"/>
                  <a:pt x="2105" y="68"/>
                </a:cubicBezTo>
                <a:cubicBezTo>
                  <a:pt x="2105" y="67"/>
                  <a:pt x="2104" y="67"/>
                  <a:pt x="2104" y="66"/>
                </a:cubicBezTo>
                <a:cubicBezTo>
                  <a:pt x="2103" y="65"/>
                  <a:pt x="2103" y="64"/>
                  <a:pt x="2102" y="64"/>
                </a:cubicBezTo>
                <a:cubicBezTo>
                  <a:pt x="2101" y="63"/>
                  <a:pt x="2099" y="62"/>
                  <a:pt x="2098" y="62"/>
                </a:cubicBezTo>
                <a:cubicBezTo>
                  <a:pt x="2095" y="61"/>
                  <a:pt x="2093" y="60"/>
                  <a:pt x="2091" y="58"/>
                </a:cubicBezTo>
                <a:cubicBezTo>
                  <a:pt x="2090" y="57"/>
                  <a:pt x="2090" y="57"/>
                  <a:pt x="2090" y="56"/>
                </a:cubicBezTo>
                <a:cubicBezTo>
                  <a:pt x="2090" y="55"/>
                  <a:pt x="2091" y="55"/>
                  <a:pt x="2092" y="55"/>
                </a:cubicBezTo>
                <a:cubicBezTo>
                  <a:pt x="2093" y="56"/>
                  <a:pt x="2094" y="57"/>
                  <a:pt x="2095" y="57"/>
                </a:cubicBezTo>
                <a:cubicBezTo>
                  <a:pt x="2097" y="58"/>
                  <a:pt x="2097" y="56"/>
                  <a:pt x="2098" y="55"/>
                </a:cubicBezTo>
                <a:cubicBezTo>
                  <a:pt x="2099" y="54"/>
                  <a:pt x="2101" y="54"/>
                  <a:pt x="2101" y="52"/>
                </a:cubicBezTo>
                <a:cubicBezTo>
                  <a:pt x="2101" y="51"/>
                  <a:pt x="2101" y="50"/>
                  <a:pt x="2101" y="49"/>
                </a:cubicBezTo>
                <a:cubicBezTo>
                  <a:pt x="2100" y="49"/>
                  <a:pt x="2100" y="48"/>
                  <a:pt x="2100" y="47"/>
                </a:cubicBezTo>
                <a:cubicBezTo>
                  <a:pt x="2101" y="46"/>
                  <a:pt x="2101" y="46"/>
                  <a:pt x="2102" y="45"/>
                </a:cubicBezTo>
                <a:cubicBezTo>
                  <a:pt x="2102" y="45"/>
                  <a:pt x="2102" y="44"/>
                  <a:pt x="2102" y="43"/>
                </a:cubicBezTo>
                <a:cubicBezTo>
                  <a:pt x="2102" y="42"/>
                  <a:pt x="2101" y="41"/>
                  <a:pt x="2102" y="39"/>
                </a:cubicBezTo>
                <a:cubicBezTo>
                  <a:pt x="2103" y="39"/>
                  <a:pt x="2104" y="38"/>
                  <a:pt x="2104" y="37"/>
                </a:cubicBezTo>
                <a:cubicBezTo>
                  <a:pt x="2104" y="37"/>
                  <a:pt x="2104" y="36"/>
                  <a:pt x="2104" y="36"/>
                </a:cubicBezTo>
                <a:cubicBezTo>
                  <a:pt x="2105" y="35"/>
                  <a:pt x="2106" y="35"/>
                  <a:pt x="2107" y="34"/>
                </a:cubicBezTo>
                <a:cubicBezTo>
                  <a:pt x="2107" y="32"/>
                  <a:pt x="2105" y="31"/>
                  <a:pt x="2104" y="30"/>
                </a:cubicBezTo>
                <a:cubicBezTo>
                  <a:pt x="2103" y="29"/>
                  <a:pt x="2102" y="29"/>
                  <a:pt x="2101" y="28"/>
                </a:cubicBezTo>
                <a:cubicBezTo>
                  <a:pt x="2100" y="28"/>
                  <a:pt x="2099" y="27"/>
                  <a:pt x="2099" y="27"/>
                </a:cubicBezTo>
                <a:cubicBezTo>
                  <a:pt x="2098" y="27"/>
                  <a:pt x="2098" y="26"/>
                  <a:pt x="2097" y="25"/>
                </a:cubicBezTo>
                <a:cubicBezTo>
                  <a:pt x="2097" y="25"/>
                  <a:pt x="2096" y="25"/>
                  <a:pt x="2095" y="25"/>
                </a:cubicBezTo>
                <a:cubicBezTo>
                  <a:pt x="2095" y="24"/>
                  <a:pt x="2094" y="24"/>
                  <a:pt x="2094" y="24"/>
                </a:cubicBezTo>
                <a:cubicBezTo>
                  <a:pt x="2091" y="21"/>
                  <a:pt x="2089" y="22"/>
                  <a:pt x="2086" y="23"/>
                </a:cubicBezTo>
                <a:cubicBezTo>
                  <a:pt x="2084" y="24"/>
                  <a:pt x="2082" y="23"/>
                  <a:pt x="2080" y="24"/>
                </a:cubicBezTo>
                <a:cubicBezTo>
                  <a:pt x="2078" y="24"/>
                  <a:pt x="2076" y="26"/>
                  <a:pt x="2074" y="26"/>
                </a:cubicBezTo>
                <a:cubicBezTo>
                  <a:pt x="2072" y="26"/>
                  <a:pt x="2070" y="26"/>
                  <a:pt x="2068" y="27"/>
                </a:cubicBezTo>
                <a:cubicBezTo>
                  <a:pt x="2068" y="27"/>
                  <a:pt x="2067" y="28"/>
                  <a:pt x="2067" y="28"/>
                </a:cubicBezTo>
                <a:cubicBezTo>
                  <a:pt x="2066" y="29"/>
                  <a:pt x="2065" y="29"/>
                  <a:pt x="2064" y="30"/>
                </a:cubicBezTo>
                <a:cubicBezTo>
                  <a:pt x="2062" y="32"/>
                  <a:pt x="2060" y="36"/>
                  <a:pt x="2056" y="36"/>
                </a:cubicBezTo>
                <a:cubicBezTo>
                  <a:pt x="2055" y="36"/>
                  <a:pt x="2053" y="37"/>
                  <a:pt x="2053" y="35"/>
                </a:cubicBezTo>
                <a:cubicBezTo>
                  <a:pt x="2053" y="34"/>
                  <a:pt x="2055" y="33"/>
                  <a:pt x="2056" y="32"/>
                </a:cubicBezTo>
                <a:cubicBezTo>
                  <a:pt x="2057" y="31"/>
                  <a:pt x="2057" y="29"/>
                  <a:pt x="2059" y="28"/>
                </a:cubicBezTo>
                <a:cubicBezTo>
                  <a:pt x="2060" y="27"/>
                  <a:pt x="2061" y="27"/>
                  <a:pt x="2062" y="26"/>
                </a:cubicBezTo>
                <a:cubicBezTo>
                  <a:pt x="2063" y="25"/>
                  <a:pt x="2064" y="24"/>
                  <a:pt x="2065" y="24"/>
                </a:cubicBezTo>
                <a:cubicBezTo>
                  <a:pt x="2065" y="23"/>
                  <a:pt x="2069" y="22"/>
                  <a:pt x="2067" y="20"/>
                </a:cubicBezTo>
                <a:cubicBezTo>
                  <a:pt x="2067" y="20"/>
                  <a:pt x="2066" y="20"/>
                  <a:pt x="2065" y="20"/>
                </a:cubicBezTo>
                <a:cubicBezTo>
                  <a:pt x="2065" y="19"/>
                  <a:pt x="2064" y="19"/>
                  <a:pt x="2064" y="19"/>
                </a:cubicBezTo>
                <a:cubicBezTo>
                  <a:pt x="2063" y="18"/>
                  <a:pt x="2062" y="17"/>
                  <a:pt x="2061" y="17"/>
                </a:cubicBezTo>
                <a:cubicBezTo>
                  <a:pt x="2058" y="17"/>
                  <a:pt x="2056" y="16"/>
                  <a:pt x="2053" y="16"/>
                </a:cubicBezTo>
                <a:cubicBezTo>
                  <a:pt x="2051" y="16"/>
                  <a:pt x="2050" y="16"/>
                  <a:pt x="2048" y="16"/>
                </a:cubicBezTo>
                <a:cubicBezTo>
                  <a:pt x="2046" y="17"/>
                  <a:pt x="2044" y="18"/>
                  <a:pt x="2042" y="18"/>
                </a:cubicBezTo>
                <a:close/>
                <a:moveTo>
                  <a:pt x="2102" y="100"/>
                </a:moveTo>
                <a:cubicBezTo>
                  <a:pt x="2101" y="100"/>
                  <a:pt x="2101" y="101"/>
                  <a:pt x="2100" y="102"/>
                </a:cubicBezTo>
                <a:cubicBezTo>
                  <a:pt x="2099" y="103"/>
                  <a:pt x="2097" y="103"/>
                  <a:pt x="2096" y="105"/>
                </a:cubicBezTo>
                <a:cubicBezTo>
                  <a:pt x="2096" y="106"/>
                  <a:pt x="2094" y="107"/>
                  <a:pt x="2094" y="109"/>
                </a:cubicBezTo>
                <a:cubicBezTo>
                  <a:pt x="2093" y="111"/>
                  <a:pt x="2095" y="111"/>
                  <a:pt x="2096" y="111"/>
                </a:cubicBezTo>
                <a:cubicBezTo>
                  <a:pt x="2097" y="112"/>
                  <a:pt x="2098" y="113"/>
                  <a:pt x="2099" y="113"/>
                </a:cubicBezTo>
                <a:cubicBezTo>
                  <a:pt x="2101" y="114"/>
                  <a:pt x="2102" y="113"/>
                  <a:pt x="2104" y="113"/>
                </a:cubicBezTo>
                <a:cubicBezTo>
                  <a:pt x="2105" y="113"/>
                  <a:pt x="2106" y="112"/>
                  <a:pt x="2108" y="112"/>
                </a:cubicBezTo>
                <a:cubicBezTo>
                  <a:pt x="2109" y="111"/>
                  <a:pt x="2111" y="111"/>
                  <a:pt x="2112" y="110"/>
                </a:cubicBezTo>
                <a:cubicBezTo>
                  <a:pt x="2114" y="110"/>
                  <a:pt x="2115" y="109"/>
                  <a:pt x="2116" y="108"/>
                </a:cubicBezTo>
                <a:cubicBezTo>
                  <a:pt x="2119" y="107"/>
                  <a:pt x="2122" y="107"/>
                  <a:pt x="2125" y="106"/>
                </a:cubicBezTo>
                <a:cubicBezTo>
                  <a:pt x="2128" y="104"/>
                  <a:pt x="2130" y="102"/>
                  <a:pt x="2134" y="102"/>
                </a:cubicBezTo>
                <a:cubicBezTo>
                  <a:pt x="2134" y="102"/>
                  <a:pt x="2135" y="102"/>
                  <a:pt x="2136" y="102"/>
                </a:cubicBezTo>
                <a:cubicBezTo>
                  <a:pt x="2137" y="102"/>
                  <a:pt x="2137" y="103"/>
                  <a:pt x="2138" y="103"/>
                </a:cubicBezTo>
                <a:cubicBezTo>
                  <a:pt x="2140" y="103"/>
                  <a:pt x="2141" y="102"/>
                  <a:pt x="2142" y="102"/>
                </a:cubicBezTo>
                <a:cubicBezTo>
                  <a:pt x="2143" y="102"/>
                  <a:pt x="2144" y="103"/>
                  <a:pt x="2145" y="103"/>
                </a:cubicBezTo>
                <a:cubicBezTo>
                  <a:pt x="2146" y="103"/>
                  <a:pt x="2147" y="103"/>
                  <a:pt x="2148" y="102"/>
                </a:cubicBezTo>
                <a:cubicBezTo>
                  <a:pt x="2149" y="102"/>
                  <a:pt x="2150" y="102"/>
                  <a:pt x="2152" y="102"/>
                </a:cubicBezTo>
                <a:cubicBezTo>
                  <a:pt x="2154" y="102"/>
                  <a:pt x="2159" y="102"/>
                  <a:pt x="2160" y="104"/>
                </a:cubicBezTo>
                <a:cubicBezTo>
                  <a:pt x="2161" y="104"/>
                  <a:pt x="2162" y="104"/>
                  <a:pt x="2162" y="103"/>
                </a:cubicBezTo>
                <a:cubicBezTo>
                  <a:pt x="2164" y="102"/>
                  <a:pt x="2165" y="100"/>
                  <a:pt x="2167" y="100"/>
                </a:cubicBezTo>
                <a:cubicBezTo>
                  <a:pt x="2168" y="100"/>
                  <a:pt x="2169" y="101"/>
                  <a:pt x="2171" y="101"/>
                </a:cubicBezTo>
                <a:cubicBezTo>
                  <a:pt x="2172" y="101"/>
                  <a:pt x="2174" y="100"/>
                  <a:pt x="2175" y="99"/>
                </a:cubicBezTo>
                <a:cubicBezTo>
                  <a:pt x="2177" y="99"/>
                  <a:pt x="2179" y="99"/>
                  <a:pt x="2181" y="99"/>
                </a:cubicBezTo>
                <a:cubicBezTo>
                  <a:pt x="2182" y="99"/>
                  <a:pt x="2185" y="100"/>
                  <a:pt x="2186" y="99"/>
                </a:cubicBezTo>
                <a:cubicBezTo>
                  <a:pt x="2187" y="99"/>
                  <a:pt x="2188" y="98"/>
                  <a:pt x="2189" y="97"/>
                </a:cubicBezTo>
                <a:cubicBezTo>
                  <a:pt x="2190" y="97"/>
                  <a:pt x="2190" y="97"/>
                  <a:pt x="2191" y="97"/>
                </a:cubicBezTo>
                <a:cubicBezTo>
                  <a:pt x="2193" y="97"/>
                  <a:pt x="2196" y="95"/>
                  <a:pt x="2197" y="96"/>
                </a:cubicBezTo>
                <a:cubicBezTo>
                  <a:pt x="2199" y="96"/>
                  <a:pt x="2200" y="97"/>
                  <a:pt x="2201" y="97"/>
                </a:cubicBezTo>
                <a:cubicBezTo>
                  <a:pt x="2203" y="97"/>
                  <a:pt x="2204" y="96"/>
                  <a:pt x="2205" y="96"/>
                </a:cubicBezTo>
                <a:cubicBezTo>
                  <a:pt x="2207" y="95"/>
                  <a:pt x="2208" y="93"/>
                  <a:pt x="2209" y="92"/>
                </a:cubicBezTo>
                <a:cubicBezTo>
                  <a:pt x="2211" y="90"/>
                  <a:pt x="2213" y="90"/>
                  <a:pt x="2215" y="89"/>
                </a:cubicBezTo>
                <a:cubicBezTo>
                  <a:pt x="2216" y="87"/>
                  <a:pt x="2215" y="86"/>
                  <a:pt x="2214" y="84"/>
                </a:cubicBezTo>
                <a:cubicBezTo>
                  <a:pt x="2214" y="84"/>
                  <a:pt x="2214" y="83"/>
                  <a:pt x="2213" y="82"/>
                </a:cubicBezTo>
                <a:cubicBezTo>
                  <a:pt x="2213" y="82"/>
                  <a:pt x="2212" y="81"/>
                  <a:pt x="2212" y="80"/>
                </a:cubicBezTo>
                <a:cubicBezTo>
                  <a:pt x="2211" y="79"/>
                  <a:pt x="2212" y="77"/>
                  <a:pt x="2211" y="76"/>
                </a:cubicBezTo>
                <a:cubicBezTo>
                  <a:pt x="2210" y="75"/>
                  <a:pt x="2208" y="75"/>
                  <a:pt x="2207" y="75"/>
                </a:cubicBezTo>
                <a:cubicBezTo>
                  <a:pt x="2204" y="75"/>
                  <a:pt x="2201" y="74"/>
                  <a:pt x="2198" y="74"/>
                </a:cubicBezTo>
                <a:cubicBezTo>
                  <a:pt x="2197" y="74"/>
                  <a:pt x="2197" y="74"/>
                  <a:pt x="2197" y="73"/>
                </a:cubicBezTo>
                <a:cubicBezTo>
                  <a:pt x="2197" y="72"/>
                  <a:pt x="2198" y="73"/>
                  <a:pt x="2197" y="71"/>
                </a:cubicBezTo>
                <a:cubicBezTo>
                  <a:pt x="2197" y="70"/>
                  <a:pt x="2197" y="69"/>
                  <a:pt x="2195" y="68"/>
                </a:cubicBezTo>
                <a:cubicBezTo>
                  <a:pt x="2193" y="68"/>
                  <a:pt x="2191" y="69"/>
                  <a:pt x="2189" y="68"/>
                </a:cubicBezTo>
                <a:cubicBezTo>
                  <a:pt x="2188" y="68"/>
                  <a:pt x="2185" y="67"/>
                  <a:pt x="2186" y="65"/>
                </a:cubicBezTo>
                <a:cubicBezTo>
                  <a:pt x="2186" y="65"/>
                  <a:pt x="2187" y="65"/>
                  <a:pt x="2187" y="64"/>
                </a:cubicBezTo>
                <a:cubicBezTo>
                  <a:pt x="2187" y="63"/>
                  <a:pt x="2186" y="63"/>
                  <a:pt x="2186" y="62"/>
                </a:cubicBezTo>
                <a:cubicBezTo>
                  <a:pt x="2183" y="61"/>
                  <a:pt x="2179" y="62"/>
                  <a:pt x="2175" y="61"/>
                </a:cubicBezTo>
                <a:cubicBezTo>
                  <a:pt x="2173" y="61"/>
                  <a:pt x="2172" y="61"/>
                  <a:pt x="2170" y="62"/>
                </a:cubicBezTo>
                <a:cubicBezTo>
                  <a:pt x="2168" y="63"/>
                  <a:pt x="2167" y="63"/>
                  <a:pt x="2165" y="63"/>
                </a:cubicBezTo>
                <a:cubicBezTo>
                  <a:pt x="2164" y="63"/>
                  <a:pt x="2162" y="65"/>
                  <a:pt x="2161" y="64"/>
                </a:cubicBezTo>
                <a:cubicBezTo>
                  <a:pt x="2160" y="63"/>
                  <a:pt x="2161" y="60"/>
                  <a:pt x="2161" y="60"/>
                </a:cubicBezTo>
                <a:cubicBezTo>
                  <a:pt x="2162" y="59"/>
                  <a:pt x="2162" y="58"/>
                  <a:pt x="2162" y="58"/>
                </a:cubicBezTo>
                <a:cubicBezTo>
                  <a:pt x="2163" y="57"/>
                  <a:pt x="2164" y="57"/>
                  <a:pt x="2164" y="57"/>
                </a:cubicBezTo>
                <a:cubicBezTo>
                  <a:pt x="2165" y="56"/>
                  <a:pt x="2165" y="56"/>
                  <a:pt x="2166" y="55"/>
                </a:cubicBezTo>
                <a:cubicBezTo>
                  <a:pt x="2167" y="55"/>
                  <a:pt x="2167" y="55"/>
                  <a:pt x="2168" y="55"/>
                </a:cubicBezTo>
                <a:cubicBezTo>
                  <a:pt x="2170" y="54"/>
                  <a:pt x="2168" y="53"/>
                  <a:pt x="2167" y="53"/>
                </a:cubicBezTo>
                <a:cubicBezTo>
                  <a:pt x="2166" y="53"/>
                  <a:pt x="2164" y="52"/>
                  <a:pt x="2163" y="52"/>
                </a:cubicBezTo>
                <a:cubicBezTo>
                  <a:pt x="2162" y="51"/>
                  <a:pt x="2161" y="50"/>
                  <a:pt x="2159" y="50"/>
                </a:cubicBezTo>
                <a:cubicBezTo>
                  <a:pt x="2158" y="50"/>
                  <a:pt x="2157" y="50"/>
                  <a:pt x="2155" y="50"/>
                </a:cubicBezTo>
                <a:cubicBezTo>
                  <a:pt x="2154" y="49"/>
                  <a:pt x="2154" y="49"/>
                  <a:pt x="2153" y="49"/>
                </a:cubicBezTo>
                <a:cubicBezTo>
                  <a:pt x="2152" y="50"/>
                  <a:pt x="2152" y="50"/>
                  <a:pt x="2152" y="51"/>
                </a:cubicBezTo>
                <a:cubicBezTo>
                  <a:pt x="2152" y="52"/>
                  <a:pt x="2151" y="53"/>
                  <a:pt x="2151" y="53"/>
                </a:cubicBezTo>
                <a:cubicBezTo>
                  <a:pt x="2150" y="54"/>
                  <a:pt x="2151" y="54"/>
                  <a:pt x="2150" y="55"/>
                </a:cubicBezTo>
                <a:cubicBezTo>
                  <a:pt x="2150" y="56"/>
                  <a:pt x="2149" y="57"/>
                  <a:pt x="2149" y="57"/>
                </a:cubicBezTo>
                <a:cubicBezTo>
                  <a:pt x="2148" y="58"/>
                  <a:pt x="2148" y="57"/>
                  <a:pt x="2147" y="57"/>
                </a:cubicBezTo>
                <a:cubicBezTo>
                  <a:pt x="2145" y="57"/>
                  <a:pt x="2145" y="56"/>
                  <a:pt x="2144" y="54"/>
                </a:cubicBezTo>
                <a:cubicBezTo>
                  <a:pt x="2143" y="53"/>
                  <a:pt x="2142" y="52"/>
                  <a:pt x="2140" y="52"/>
                </a:cubicBezTo>
                <a:cubicBezTo>
                  <a:pt x="2139" y="52"/>
                  <a:pt x="2139" y="52"/>
                  <a:pt x="2138" y="52"/>
                </a:cubicBezTo>
                <a:cubicBezTo>
                  <a:pt x="2136" y="53"/>
                  <a:pt x="2134" y="54"/>
                  <a:pt x="2133" y="56"/>
                </a:cubicBezTo>
                <a:cubicBezTo>
                  <a:pt x="2132" y="57"/>
                  <a:pt x="2132" y="58"/>
                  <a:pt x="2131" y="58"/>
                </a:cubicBezTo>
                <a:cubicBezTo>
                  <a:pt x="2130" y="59"/>
                  <a:pt x="2128" y="61"/>
                  <a:pt x="2128" y="63"/>
                </a:cubicBezTo>
                <a:cubicBezTo>
                  <a:pt x="2129" y="63"/>
                  <a:pt x="2129" y="63"/>
                  <a:pt x="2129" y="64"/>
                </a:cubicBezTo>
                <a:cubicBezTo>
                  <a:pt x="2129" y="64"/>
                  <a:pt x="2129" y="64"/>
                  <a:pt x="2129" y="64"/>
                </a:cubicBezTo>
                <a:cubicBezTo>
                  <a:pt x="2130" y="65"/>
                  <a:pt x="2130" y="65"/>
                  <a:pt x="2130" y="66"/>
                </a:cubicBezTo>
                <a:cubicBezTo>
                  <a:pt x="2130" y="68"/>
                  <a:pt x="2128" y="67"/>
                  <a:pt x="2127" y="67"/>
                </a:cubicBezTo>
                <a:cubicBezTo>
                  <a:pt x="2125" y="68"/>
                  <a:pt x="2124" y="70"/>
                  <a:pt x="2124" y="72"/>
                </a:cubicBezTo>
                <a:cubicBezTo>
                  <a:pt x="2124" y="72"/>
                  <a:pt x="2124" y="72"/>
                  <a:pt x="2124" y="73"/>
                </a:cubicBezTo>
                <a:cubicBezTo>
                  <a:pt x="2124" y="73"/>
                  <a:pt x="2123" y="74"/>
                  <a:pt x="2123" y="74"/>
                </a:cubicBezTo>
                <a:cubicBezTo>
                  <a:pt x="2122" y="75"/>
                  <a:pt x="2122" y="76"/>
                  <a:pt x="2123" y="76"/>
                </a:cubicBezTo>
                <a:cubicBezTo>
                  <a:pt x="2124" y="77"/>
                  <a:pt x="2124" y="77"/>
                  <a:pt x="2125" y="78"/>
                </a:cubicBezTo>
                <a:cubicBezTo>
                  <a:pt x="2126" y="78"/>
                  <a:pt x="2126" y="78"/>
                  <a:pt x="2127" y="79"/>
                </a:cubicBezTo>
                <a:cubicBezTo>
                  <a:pt x="2127" y="79"/>
                  <a:pt x="2127" y="79"/>
                  <a:pt x="2127" y="79"/>
                </a:cubicBezTo>
                <a:cubicBezTo>
                  <a:pt x="2127" y="79"/>
                  <a:pt x="2125" y="79"/>
                  <a:pt x="2125" y="78"/>
                </a:cubicBezTo>
                <a:cubicBezTo>
                  <a:pt x="2124" y="78"/>
                  <a:pt x="2124" y="78"/>
                  <a:pt x="2123" y="78"/>
                </a:cubicBezTo>
                <a:cubicBezTo>
                  <a:pt x="2123" y="77"/>
                  <a:pt x="2122" y="77"/>
                  <a:pt x="2121" y="77"/>
                </a:cubicBezTo>
                <a:cubicBezTo>
                  <a:pt x="2120" y="77"/>
                  <a:pt x="2120" y="77"/>
                  <a:pt x="2119" y="77"/>
                </a:cubicBezTo>
                <a:cubicBezTo>
                  <a:pt x="2118" y="77"/>
                  <a:pt x="2116" y="78"/>
                  <a:pt x="2115" y="78"/>
                </a:cubicBezTo>
                <a:cubicBezTo>
                  <a:pt x="2113" y="79"/>
                  <a:pt x="2113" y="81"/>
                  <a:pt x="2112" y="82"/>
                </a:cubicBezTo>
                <a:cubicBezTo>
                  <a:pt x="2111" y="83"/>
                  <a:pt x="2111" y="83"/>
                  <a:pt x="2110" y="84"/>
                </a:cubicBezTo>
                <a:cubicBezTo>
                  <a:pt x="2110" y="85"/>
                  <a:pt x="2109" y="86"/>
                  <a:pt x="2109" y="87"/>
                </a:cubicBezTo>
                <a:cubicBezTo>
                  <a:pt x="2108" y="88"/>
                  <a:pt x="2108" y="89"/>
                  <a:pt x="2108" y="90"/>
                </a:cubicBezTo>
                <a:cubicBezTo>
                  <a:pt x="2107" y="91"/>
                  <a:pt x="2107" y="92"/>
                  <a:pt x="2107" y="92"/>
                </a:cubicBezTo>
                <a:cubicBezTo>
                  <a:pt x="2106" y="94"/>
                  <a:pt x="2106" y="96"/>
                  <a:pt x="2104" y="98"/>
                </a:cubicBezTo>
                <a:cubicBezTo>
                  <a:pt x="2104" y="99"/>
                  <a:pt x="2103" y="99"/>
                  <a:pt x="2102" y="100"/>
                </a:cubicBezTo>
                <a:close/>
                <a:moveTo>
                  <a:pt x="1237" y="19"/>
                </a:moveTo>
                <a:cubicBezTo>
                  <a:pt x="1237" y="19"/>
                  <a:pt x="1237" y="19"/>
                  <a:pt x="1238" y="19"/>
                </a:cubicBezTo>
                <a:cubicBezTo>
                  <a:pt x="1239" y="20"/>
                  <a:pt x="1238" y="20"/>
                  <a:pt x="1239" y="20"/>
                </a:cubicBezTo>
                <a:cubicBezTo>
                  <a:pt x="1240" y="20"/>
                  <a:pt x="1241" y="20"/>
                  <a:pt x="1242" y="20"/>
                </a:cubicBezTo>
                <a:cubicBezTo>
                  <a:pt x="1244" y="19"/>
                  <a:pt x="1247" y="19"/>
                  <a:pt x="1249" y="20"/>
                </a:cubicBezTo>
                <a:cubicBezTo>
                  <a:pt x="1250" y="20"/>
                  <a:pt x="1251" y="21"/>
                  <a:pt x="1252" y="21"/>
                </a:cubicBezTo>
                <a:cubicBezTo>
                  <a:pt x="1253" y="21"/>
                  <a:pt x="1254" y="21"/>
                  <a:pt x="1255" y="21"/>
                </a:cubicBezTo>
                <a:cubicBezTo>
                  <a:pt x="1256" y="21"/>
                  <a:pt x="1259" y="21"/>
                  <a:pt x="1260" y="20"/>
                </a:cubicBezTo>
                <a:cubicBezTo>
                  <a:pt x="1260" y="20"/>
                  <a:pt x="1260" y="19"/>
                  <a:pt x="1260" y="19"/>
                </a:cubicBezTo>
                <a:cubicBezTo>
                  <a:pt x="1260" y="19"/>
                  <a:pt x="1260" y="18"/>
                  <a:pt x="1261" y="18"/>
                </a:cubicBezTo>
                <a:cubicBezTo>
                  <a:pt x="1261" y="17"/>
                  <a:pt x="1261" y="17"/>
                  <a:pt x="1261" y="16"/>
                </a:cubicBezTo>
                <a:cubicBezTo>
                  <a:pt x="1261" y="15"/>
                  <a:pt x="1261" y="11"/>
                  <a:pt x="1262" y="12"/>
                </a:cubicBezTo>
                <a:cubicBezTo>
                  <a:pt x="1262" y="13"/>
                  <a:pt x="1263" y="14"/>
                  <a:pt x="1264" y="15"/>
                </a:cubicBezTo>
                <a:cubicBezTo>
                  <a:pt x="1265" y="16"/>
                  <a:pt x="1266" y="16"/>
                  <a:pt x="1266" y="16"/>
                </a:cubicBezTo>
                <a:cubicBezTo>
                  <a:pt x="1267" y="17"/>
                  <a:pt x="1267" y="17"/>
                  <a:pt x="1268" y="18"/>
                </a:cubicBezTo>
                <a:cubicBezTo>
                  <a:pt x="1269" y="18"/>
                  <a:pt x="1271" y="17"/>
                  <a:pt x="1272" y="19"/>
                </a:cubicBezTo>
                <a:cubicBezTo>
                  <a:pt x="1273" y="19"/>
                  <a:pt x="1273" y="20"/>
                  <a:pt x="1274" y="20"/>
                </a:cubicBezTo>
                <a:cubicBezTo>
                  <a:pt x="1275" y="20"/>
                  <a:pt x="1276" y="20"/>
                  <a:pt x="1277" y="20"/>
                </a:cubicBezTo>
                <a:cubicBezTo>
                  <a:pt x="1277" y="19"/>
                  <a:pt x="1277" y="19"/>
                  <a:pt x="1277" y="19"/>
                </a:cubicBezTo>
                <a:cubicBezTo>
                  <a:pt x="1277" y="18"/>
                  <a:pt x="1277" y="18"/>
                  <a:pt x="1278" y="18"/>
                </a:cubicBezTo>
                <a:cubicBezTo>
                  <a:pt x="1278" y="18"/>
                  <a:pt x="1279" y="18"/>
                  <a:pt x="1279" y="17"/>
                </a:cubicBezTo>
                <a:cubicBezTo>
                  <a:pt x="1279" y="16"/>
                  <a:pt x="1278" y="15"/>
                  <a:pt x="1279" y="15"/>
                </a:cubicBezTo>
                <a:cubicBezTo>
                  <a:pt x="1279" y="15"/>
                  <a:pt x="1280" y="15"/>
                  <a:pt x="1280" y="15"/>
                </a:cubicBezTo>
                <a:cubicBezTo>
                  <a:pt x="1281" y="15"/>
                  <a:pt x="1281" y="15"/>
                  <a:pt x="1281" y="15"/>
                </a:cubicBezTo>
                <a:cubicBezTo>
                  <a:pt x="1283" y="14"/>
                  <a:pt x="1284" y="16"/>
                  <a:pt x="1286" y="16"/>
                </a:cubicBezTo>
                <a:cubicBezTo>
                  <a:pt x="1288" y="16"/>
                  <a:pt x="1286" y="14"/>
                  <a:pt x="1286" y="13"/>
                </a:cubicBezTo>
                <a:cubicBezTo>
                  <a:pt x="1285" y="12"/>
                  <a:pt x="1285" y="12"/>
                  <a:pt x="1284" y="11"/>
                </a:cubicBezTo>
                <a:cubicBezTo>
                  <a:pt x="1284" y="11"/>
                  <a:pt x="1283" y="11"/>
                  <a:pt x="1283" y="10"/>
                </a:cubicBezTo>
                <a:cubicBezTo>
                  <a:pt x="1285" y="10"/>
                  <a:pt x="1286" y="10"/>
                  <a:pt x="1287" y="9"/>
                </a:cubicBezTo>
                <a:cubicBezTo>
                  <a:pt x="1288" y="9"/>
                  <a:pt x="1288" y="9"/>
                  <a:pt x="1288" y="8"/>
                </a:cubicBezTo>
                <a:cubicBezTo>
                  <a:pt x="1289" y="8"/>
                  <a:pt x="1290" y="9"/>
                  <a:pt x="1290" y="9"/>
                </a:cubicBezTo>
                <a:cubicBezTo>
                  <a:pt x="1293" y="9"/>
                  <a:pt x="1296" y="7"/>
                  <a:pt x="1299" y="8"/>
                </a:cubicBezTo>
                <a:cubicBezTo>
                  <a:pt x="1299" y="9"/>
                  <a:pt x="1303" y="10"/>
                  <a:pt x="1302" y="8"/>
                </a:cubicBezTo>
                <a:cubicBezTo>
                  <a:pt x="1302" y="7"/>
                  <a:pt x="1300" y="6"/>
                  <a:pt x="1299" y="6"/>
                </a:cubicBezTo>
                <a:cubicBezTo>
                  <a:pt x="1298" y="5"/>
                  <a:pt x="1296" y="5"/>
                  <a:pt x="1295" y="4"/>
                </a:cubicBezTo>
                <a:cubicBezTo>
                  <a:pt x="1293" y="4"/>
                  <a:pt x="1292" y="3"/>
                  <a:pt x="1290" y="3"/>
                </a:cubicBezTo>
                <a:cubicBezTo>
                  <a:pt x="1288" y="3"/>
                  <a:pt x="1286" y="3"/>
                  <a:pt x="1283" y="2"/>
                </a:cubicBezTo>
                <a:cubicBezTo>
                  <a:pt x="1281" y="2"/>
                  <a:pt x="1280" y="2"/>
                  <a:pt x="1278" y="2"/>
                </a:cubicBezTo>
                <a:cubicBezTo>
                  <a:pt x="1275" y="2"/>
                  <a:pt x="1272" y="2"/>
                  <a:pt x="1269" y="2"/>
                </a:cubicBezTo>
                <a:cubicBezTo>
                  <a:pt x="1261" y="2"/>
                  <a:pt x="1261" y="2"/>
                  <a:pt x="1261" y="2"/>
                </a:cubicBezTo>
                <a:cubicBezTo>
                  <a:pt x="1260" y="2"/>
                  <a:pt x="1260" y="2"/>
                  <a:pt x="1259" y="2"/>
                </a:cubicBezTo>
                <a:cubicBezTo>
                  <a:pt x="1258" y="2"/>
                  <a:pt x="1259" y="3"/>
                  <a:pt x="1259" y="3"/>
                </a:cubicBezTo>
                <a:cubicBezTo>
                  <a:pt x="1260" y="4"/>
                  <a:pt x="1259" y="4"/>
                  <a:pt x="1259" y="5"/>
                </a:cubicBezTo>
                <a:cubicBezTo>
                  <a:pt x="1259" y="6"/>
                  <a:pt x="1260" y="6"/>
                  <a:pt x="1260" y="6"/>
                </a:cubicBezTo>
                <a:cubicBezTo>
                  <a:pt x="1261" y="7"/>
                  <a:pt x="1260" y="8"/>
                  <a:pt x="1259" y="8"/>
                </a:cubicBezTo>
                <a:cubicBezTo>
                  <a:pt x="1258" y="8"/>
                  <a:pt x="1257" y="7"/>
                  <a:pt x="1255" y="7"/>
                </a:cubicBezTo>
                <a:cubicBezTo>
                  <a:pt x="1254" y="7"/>
                  <a:pt x="1252" y="7"/>
                  <a:pt x="1251" y="7"/>
                </a:cubicBezTo>
                <a:cubicBezTo>
                  <a:pt x="1249" y="7"/>
                  <a:pt x="1248" y="8"/>
                  <a:pt x="1246" y="8"/>
                </a:cubicBezTo>
                <a:cubicBezTo>
                  <a:pt x="1246" y="9"/>
                  <a:pt x="1245" y="8"/>
                  <a:pt x="1244" y="8"/>
                </a:cubicBezTo>
                <a:cubicBezTo>
                  <a:pt x="1244" y="8"/>
                  <a:pt x="1243" y="9"/>
                  <a:pt x="1242" y="9"/>
                </a:cubicBezTo>
                <a:cubicBezTo>
                  <a:pt x="1240" y="10"/>
                  <a:pt x="1240" y="11"/>
                  <a:pt x="1239" y="13"/>
                </a:cubicBezTo>
                <a:cubicBezTo>
                  <a:pt x="1238" y="14"/>
                  <a:pt x="1237" y="15"/>
                  <a:pt x="1237" y="16"/>
                </a:cubicBezTo>
                <a:cubicBezTo>
                  <a:pt x="1236" y="16"/>
                  <a:pt x="1235" y="18"/>
                  <a:pt x="1236" y="19"/>
                </a:cubicBezTo>
                <a:cubicBezTo>
                  <a:pt x="1236" y="20"/>
                  <a:pt x="1236" y="19"/>
                  <a:pt x="1237" y="19"/>
                </a:cubicBezTo>
                <a:close/>
                <a:moveTo>
                  <a:pt x="1313" y="4"/>
                </a:moveTo>
                <a:cubicBezTo>
                  <a:pt x="1315" y="4"/>
                  <a:pt x="1316" y="4"/>
                  <a:pt x="1318" y="4"/>
                </a:cubicBezTo>
                <a:cubicBezTo>
                  <a:pt x="1308" y="2"/>
                  <a:pt x="1308" y="2"/>
                  <a:pt x="1308" y="2"/>
                </a:cubicBezTo>
                <a:cubicBezTo>
                  <a:pt x="1309" y="2"/>
                  <a:pt x="1309" y="3"/>
                  <a:pt x="1310" y="4"/>
                </a:cubicBezTo>
                <a:cubicBezTo>
                  <a:pt x="1311" y="5"/>
                  <a:pt x="1312" y="4"/>
                  <a:pt x="1313" y="4"/>
                </a:cubicBezTo>
                <a:close/>
                <a:moveTo>
                  <a:pt x="1938" y="10"/>
                </a:moveTo>
                <a:cubicBezTo>
                  <a:pt x="1939" y="10"/>
                  <a:pt x="1941" y="10"/>
                  <a:pt x="1942" y="10"/>
                </a:cubicBezTo>
                <a:cubicBezTo>
                  <a:pt x="1948" y="9"/>
                  <a:pt x="1954" y="10"/>
                  <a:pt x="1960" y="10"/>
                </a:cubicBezTo>
                <a:cubicBezTo>
                  <a:pt x="1961" y="10"/>
                  <a:pt x="1963" y="9"/>
                  <a:pt x="1964" y="9"/>
                </a:cubicBezTo>
                <a:cubicBezTo>
                  <a:pt x="1966" y="9"/>
                  <a:pt x="1967" y="10"/>
                  <a:pt x="1969" y="10"/>
                </a:cubicBezTo>
                <a:cubicBezTo>
                  <a:pt x="1970" y="10"/>
                  <a:pt x="1973" y="9"/>
                  <a:pt x="1973" y="10"/>
                </a:cubicBezTo>
                <a:cubicBezTo>
                  <a:pt x="1974" y="11"/>
                  <a:pt x="1970" y="11"/>
                  <a:pt x="1969" y="11"/>
                </a:cubicBezTo>
                <a:cubicBezTo>
                  <a:pt x="1968" y="11"/>
                  <a:pt x="1967" y="11"/>
                  <a:pt x="1965" y="11"/>
                </a:cubicBezTo>
                <a:cubicBezTo>
                  <a:pt x="1964" y="11"/>
                  <a:pt x="1962" y="12"/>
                  <a:pt x="1961" y="12"/>
                </a:cubicBezTo>
                <a:cubicBezTo>
                  <a:pt x="1959" y="11"/>
                  <a:pt x="1955" y="10"/>
                  <a:pt x="1952" y="11"/>
                </a:cubicBezTo>
                <a:cubicBezTo>
                  <a:pt x="1952" y="12"/>
                  <a:pt x="1954" y="12"/>
                  <a:pt x="1955" y="13"/>
                </a:cubicBezTo>
                <a:cubicBezTo>
                  <a:pt x="1955" y="13"/>
                  <a:pt x="1955" y="13"/>
                  <a:pt x="1956" y="14"/>
                </a:cubicBezTo>
                <a:cubicBezTo>
                  <a:pt x="1956" y="14"/>
                  <a:pt x="1957" y="14"/>
                  <a:pt x="1957" y="14"/>
                </a:cubicBezTo>
                <a:cubicBezTo>
                  <a:pt x="1958" y="14"/>
                  <a:pt x="1959" y="14"/>
                  <a:pt x="1960" y="15"/>
                </a:cubicBezTo>
                <a:cubicBezTo>
                  <a:pt x="1961" y="15"/>
                  <a:pt x="1962" y="15"/>
                  <a:pt x="1963" y="15"/>
                </a:cubicBezTo>
                <a:cubicBezTo>
                  <a:pt x="1964" y="16"/>
                  <a:pt x="1963" y="16"/>
                  <a:pt x="1963" y="16"/>
                </a:cubicBezTo>
                <a:cubicBezTo>
                  <a:pt x="1962" y="16"/>
                  <a:pt x="1961" y="16"/>
                  <a:pt x="1961" y="16"/>
                </a:cubicBezTo>
                <a:cubicBezTo>
                  <a:pt x="1959" y="15"/>
                  <a:pt x="1958" y="15"/>
                  <a:pt x="1957" y="15"/>
                </a:cubicBezTo>
                <a:cubicBezTo>
                  <a:pt x="1956" y="15"/>
                  <a:pt x="1955" y="15"/>
                  <a:pt x="1956" y="16"/>
                </a:cubicBezTo>
                <a:cubicBezTo>
                  <a:pt x="1956" y="16"/>
                  <a:pt x="1957" y="16"/>
                  <a:pt x="1957" y="16"/>
                </a:cubicBezTo>
                <a:cubicBezTo>
                  <a:pt x="1959" y="16"/>
                  <a:pt x="1960" y="16"/>
                  <a:pt x="1962" y="17"/>
                </a:cubicBezTo>
                <a:cubicBezTo>
                  <a:pt x="1964" y="19"/>
                  <a:pt x="1968" y="17"/>
                  <a:pt x="1970" y="20"/>
                </a:cubicBezTo>
                <a:cubicBezTo>
                  <a:pt x="1970" y="20"/>
                  <a:pt x="1970" y="21"/>
                  <a:pt x="1971" y="21"/>
                </a:cubicBezTo>
                <a:cubicBezTo>
                  <a:pt x="1971" y="22"/>
                  <a:pt x="1972" y="22"/>
                  <a:pt x="1973" y="22"/>
                </a:cubicBezTo>
                <a:cubicBezTo>
                  <a:pt x="1974" y="22"/>
                  <a:pt x="1976" y="23"/>
                  <a:pt x="1977" y="23"/>
                </a:cubicBezTo>
                <a:cubicBezTo>
                  <a:pt x="1980" y="24"/>
                  <a:pt x="1983" y="24"/>
                  <a:pt x="1986" y="23"/>
                </a:cubicBezTo>
                <a:cubicBezTo>
                  <a:pt x="1989" y="23"/>
                  <a:pt x="1992" y="21"/>
                  <a:pt x="1994" y="21"/>
                </a:cubicBezTo>
                <a:cubicBezTo>
                  <a:pt x="1996" y="21"/>
                  <a:pt x="1997" y="21"/>
                  <a:pt x="1998" y="21"/>
                </a:cubicBezTo>
                <a:cubicBezTo>
                  <a:pt x="1999" y="20"/>
                  <a:pt x="2000" y="19"/>
                  <a:pt x="2002" y="19"/>
                </a:cubicBezTo>
                <a:cubicBezTo>
                  <a:pt x="2003" y="19"/>
                  <a:pt x="2005" y="19"/>
                  <a:pt x="2006" y="19"/>
                </a:cubicBezTo>
                <a:cubicBezTo>
                  <a:pt x="2009" y="18"/>
                  <a:pt x="2012" y="16"/>
                  <a:pt x="2015" y="16"/>
                </a:cubicBezTo>
                <a:cubicBezTo>
                  <a:pt x="2017" y="16"/>
                  <a:pt x="2019" y="16"/>
                  <a:pt x="2021" y="15"/>
                </a:cubicBezTo>
                <a:cubicBezTo>
                  <a:pt x="2022" y="15"/>
                  <a:pt x="2024" y="14"/>
                  <a:pt x="2026" y="14"/>
                </a:cubicBezTo>
                <a:cubicBezTo>
                  <a:pt x="2030" y="13"/>
                  <a:pt x="2034" y="13"/>
                  <a:pt x="2038" y="14"/>
                </a:cubicBezTo>
                <a:cubicBezTo>
                  <a:pt x="2039" y="14"/>
                  <a:pt x="2041" y="14"/>
                  <a:pt x="2042" y="14"/>
                </a:cubicBezTo>
                <a:cubicBezTo>
                  <a:pt x="2044" y="13"/>
                  <a:pt x="2046" y="14"/>
                  <a:pt x="2047" y="13"/>
                </a:cubicBezTo>
                <a:cubicBezTo>
                  <a:pt x="2049" y="13"/>
                  <a:pt x="2050" y="12"/>
                  <a:pt x="2050" y="10"/>
                </a:cubicBezTo>
                <a:cubicBezTo>
                  <a:pt x="2051" y="9"/>
                  <a:pt x="2051" y="7"/>
                  <a:pt x="2051" y="5"/>
                </a:cubicBezTo>
                <a:cubicBezTo>
                  <a:pt x="2051" y="4"/>
                  <a:pt x="2050" y="4"/>
                  <a:pt x="2050" y="3"/>
                </a:cubicBezTo>
                <a:cubicBezTo>
                  <a:pt x="1949" y="2"/>
                  <a:pt x="1949" y="2"/>
                  <a:pt x="1949" y="2"/>
                </a:cubicBezTo>
                <a:cubicBezTo>
                  <a:pt x="1948" y="3"/>
                  <a:pt x="1948" y="2"/>
                  <a:pt x="1947" y="2"/>
                </a:cubicBezTo>
                <a:cubicBezTo>
                  <a:pt x="1946" y="2"/>
                  <a:pt x="1947" y="3"/>
                  <a:pt x="1947" y="3"/>
                </a:cubicBezTo>
                <a:cubicBezTo>
                  <a:pt x="1947" y="3"/>
                  <a:pt x="1947" y="4"/>
                  <a:pt x="1947" y="4"/>
                </a:cubicBezTo>
                <a:cubicBezTo>
                  <a:pt x="1948" y="4"/>
                  <a:pt x="1948" y="4"/>
                  <a:pt x="1948" y="5"/>
                </a:cubicBezTo>
                <a:cubicBezTo>
                  <a:pt x="1949" y="5"/>
                  <a:pt x="1949" y="6"/>
                  <a:pt x="1948" y="6"/>
                </a:cubicBezTo>
                <a:cubicBezTo>
                  <a:pt x="1947" y="6"/>
                  <a:pt x="1946" y="6"/>
                  <a:pt x="1946" y="6"/>
                </a:cubicBezTo>
                <a:cubicBezTo>
                  <a:pt x="1945" y="6"/>
                  <a:pt x="1944" y="6"/>
                  <a:pt x="1944" y="6"/>
                </a:cubicBezTo>
                <a:cubicBezTo>
                  <a:pt x="1942" y="7"/>
                  <a:pt x="1941" y="7"/>
                  <a:pt x="1940" y="8"/>
                </a:cubicBezTo>
                <a:cubicBezTo>
                  <a:pt x="1939" y="8"/>
                  <a:pt x="1939" y="9"/>
                  <a:pt x="1938" y="9"/>
                </a:cubicBezTo>
                <a:cubicBezTo>
                  <a:pt x="1937" y="9"/>
                  <a:pt x="1937" y="9"/>
                  <a:pt x="1936" y="10"/>
                </a:cubicBezTo>
                <a:cubicBezTo>
                  <a:pt x="1936" y="11"/>
                  <a:pt x="1938" y="11"/>
                  <a:pt x="1938" y="10"/>
                </a:cubicBezTo>
                <a:close/>
                <a:moveTo>
                  <a:pt x="1167" y="14"/>
                </a:moveTo>
                <a:cubicBezTo>
                  <a:pt x="1168" y="15"/>
                  <a:pt x="1169" y="15"/>
                  <a:pt x="1170" y="15"/>
                </a:cubicBezTo>
                <a:cubicBezTo>
                  <a:pt x="1171" y="15"/>
                  <a:pt x="1172" y="16"/>
                  <a:pt x="1173" y="17"/>
                </a:cubicBezTo>
                <a:cubicBezTo>
                  <a:pt x="1174" y="17"/>
                  <a:pt x="1175" y="16"/>
                  <a:pt x="1176" y="16"/>
                </a:cubicBezTo>
                <a:cubicBezTo>
                  <a:pt x="1178" y="15"/>
                  <a:pt x="1179" y="16"/>
                  <a:pt x="1181" y="15"/>
                </a:cubicBezTo>
                <a:cubicBezTo>
                  <a:pt x="1182" y="15"/>
                  <a:pt x="1184" y="15"/>
                  <a:pt x="1186" y="16"/>
                </a:cubicBezTo>
                <a:cubicBezTo>
                  <a:pt x="1186" y="16"/>
                  <a:pt x="1187" y="17"/>
                  <a:pt x="1187" y="17"/>
                </a:cubicBezTo>
                <a:cubicBezTo>
                  <a:pt x="1188" y="16"/>
                  <a:pt x="1189" y="16"/>
                  <a:pt x="1190" y="15"/>
                </a:cubicBezTo>
                <a:cubicBezTo>
                  <a:pt x="1190" y="15"/>
                  <a:pt x="1190" y="14"/>
                  <a:pt x="1190" y="14"/>
                </a:cubicBezTo>
                <a:cubicBezTo>
                  <a:pt x="1191" y="13"/>
                  <a:pt x="1192" y="13"/>
                  <a:pt x="1193" y="13"/>
                </a:cubicBezTo>
                <a:cubicBezTo>
                  <a:pt x="1193" y="13"/>
                  <a:pt x="1194" y="13"/>
                  <a:pt x="1195" y="13"/>
                </a:cubicBezTo>
                <a:cubicBezTo>
                  <a:pt x="1196" y="13"/>
                  <a:pt x="1197" y="13"/>
                  <a:pt x="1196" y="12"/>
                </a:cubicBezTo>
                <a:cubicBezTo>
                  <a:pt x="1196" y="11"/>
                  <a:pt x="1194" y="11"/>
                  <a:pt x="1193" y="10"/>
                </a:cubicBezTo>
                <a:cubicBezTo>
                  <a:pt x="1192" y="10"/>
                  <a:pt x="1191" y="9"/>
                  <a:pt x="1191" y="9"/>
                </a:cubicBezTo>
                <a:cubicBezTo>
                  <a:pt x="1190" y="9"/>
                  <a:pt x="1189" y="9"/>
                  <a:pt x="1189" y="9"/>
                </a:cubicBezTo>
                <a:cubicBezTo>
                  <a:pt x="1187" y="8"/>
                  <a:pt x="1187" y="7"/>
                  <a:pt x="1186" y="6"/>
                </a:cubicBezTo>
                <a:cubicBezTo>
                  <a:pt x="1184" y="5"/>
                  <a:pt x="1183" y="5"/>
                  <a:pt x="1182" y="5"/>
                </a:cubicBezTo>
                <a:cubicBezTo>
                  <a:pt x="1181" y="5"/>
                  <a:pt x="1180" y="5"/>
                  <a:pt x="1180" y="6"/>
                </a:cubicBezTo>
                <a:cubicBezTo>
                  <a:pt x="1179" y="6"/>
                  <a:pt x="1178" y="6"/>
                  <a:pt x="1178" y="6"/>
                </a:cubicBezTo>
                <a:cubicBezTo>
                  <a:pt x="1176" y="6"/>
                  <a:pt x="1175" y="7"/>
                  <a:pt x="1174" y="8"/>
                </a:cubicBezTo>
                <a:cubicBezTo>
                  <a:pt x="1173" y="9"/>
                  <a:pt x="1172" y="10"/>
                  <a:pt x="1172" y="10"/>
                </a:cubicBezTo>
                <a:cubicBezTo>
                  <a:pt x="1171" y="11"/>
                  <a:pt x="1171" y="11"/>
                  <a:pt x="1170" y="11"/>
                </a:cubicBezTo>
                <a:cubicBezTo>
                  <a:pt x="1170" y="12"/>
                  <a:pt x="1169" y="12"/>
                  <a:pt x="1169" y="12"/>
                </a:cubicBezTo>
                <a:cubicBezTo>
                  <a:pt x="1168" y="12"/>
                  <a:pt x="1166" y="14"/>
                  <a:pt x="1167" y="14"/>
                </a:cubicBezTo>
                <a:close/>
                <a:moveTo>
                  <a:pt x="1150" y="359"/>
                </a:moveTo>
                <a:cubicBezTo>
                  <a:pt x="1150" y="359"/>
                  <a:pt x="1151" y="360"/>
                  <a:pt x="1151" y="360"/>
                </a:cubicBezTo>
                <a:cubicBezTo>
                  <a:pt x="1152" y="361"/>
                  <a:pt x="1151" y="362"/>
                  <a:pt x="1151" y="363"/>
                </a:cubicBezTo>
                <a:cubicBezTo>
                  <a:pt x="1151" y="364"/>
                  <a:pt x="1154" y="364"/>
                  <a:pt x="1155" y="364"/>
                </a:cubicBezTo>
                <a:cubicBezTo>
                  <a:pt x="1156" y="364"/>
                  <a:pt x="1156" y="364"/>
                  <a:pt x="1157" y="364"/>
                </a:cubicBezTo>
                <a:cubicBezTo>
                  <a:pt x="1158" y="364"/>
                  <a:pt x="1159" y="364"/>
                  <a:pt x="1159" y="364"/>
                </a:cubicBezTo>
                <a:cubicBezTo>
                  <a:pt x="1161" y="364"/>
                  <a:pt x="1162" y="364"/>
                  <a:pt x="1164" y="364"/>
                </a:cubicBezTo>
                <a:cubicBezTo>
                  <a:pt x="1165" y="363"/>
                  <a:pt x="1166" y="365"/>
                  <a:pt x="1168" y="364"/>
                </a:cubicBezTo>
                <a:cubicBezTo>
                  <a:pt x="1168" y="364"/>
                  <a:pt x="1169" y="364"/>
                  <a:pt x="1169" y="364"/>
                </a:cubicBezTo>
                <a:cubicBezTo>
                  <a:pt x="1169" y="364"/>
                  <a:pt x="1169" y="363"/>
                  <a:pt x="1169" y="363"/>
                </a:cubicBezTo>
                <a:cubicBezTo>
                  <a:pt x="1170" y="362"/>
                  <a:pt x="1171" y="362"/>
                  <a:pt x="1171" y="363"/>
                </a:cubicBezTo>
                <a:cubicBezTo>
                  <a:pt x="1172" y="363"/>
                  <a:pt x="1171" y="365"/>
                  <a:pt x="1171" y="365"/>
                </a:cubicBezTo>
                <a:cubicBezTo>
                  <a:pt x="1171" y="366"/>
                  <a:pt x="1171" y="366"/>
                  <a:pt x="1171" y="367"/>
                </a:cubicBezTo>
                <a:cubicBezTo>
                  <a:pt x="1172" y="367"/>
                  <a:pt x="1172" y="367"/>
                  <a:pt x="1172" y="367"/>
                </a:cubicBezTo>
                <a:cubicBezTo>
                  <a:pt x="1173" y="368"/>
                  <a:pt x="1173" y="369"/>
                  <a:pt x="1174" y="369"/>
                </a:cubicBezTo>
                <a:cubicBezTo>
                  <a:pt x="1175" y="369"/>
                  <a:pt x="1176" y="369"/>
                  <a:pt x="1176" y="369"/>
                </a:cubicBezTo>
                <a:cubicBezTo>
                  <a:pt x="1178" y="370"/>
                  <a:pt x="1179" y="370"/>
                  <a:pt x="1179" y="368"/>
                </a:cubicBezTo>
                <a:cubicBezTo>
                  <a:pt x="1180" y="367"/>
                  <a:pt x="1179" y="367"/>
                  <a:pt x="1180" y="367"/>
                </a:cubicBezTo>
                <a:cubicBezTo>
                  <a:pt x="1181" y="367"/>
                  <a:pt x="1182" y="367"/>
                  <a:pt x="1183" y="367"/>
                </a:cubicBezTo>
                <a:cubicBezTo>
                  <a:pt x="1184" y="367"/>
                  <a:pt x="1184" y="367"/>
                  <a:pt x="1185" y="366"/>
                </a:cubicBezTo>
                <a:cubicBezTo>
                  <a:pt x="1185" y="365"/>
                  <a:pt x="1185" y="364"/>
                  <a:pt x="1186" y="364"/>
                </a:cubicBezTo>
                <a:cubicBezTo>
                  <a:pt x="1187" y="364"/>
                  <a:pt x="1187" y="366"/>
                  <a:pt x="1186" y="367"/>
                </a:cubicBezTo>
                <a:cubicBezTo>
                  <a:pt x="1186" y="367"/>
                  <a:pt x="1185" y="367"/>
                  <a:pt x="1185" y="368"/>
                </a:cubicBezTo>
                <a:cubicBezTo>
                  <a:pt x="1185" y="369"/>
                  <a:pt x="1185" y="369"/>
                  <a:pt x="1185" y="370"/>
                </a:cubicBezTo>
                <a:cubicBezTo>
                  <a:pt x="1186" y="371"/>
                  <a:pt x="1186" y="371"/>
                  <a:pt x="1186" y="371"/>
                </a:cubicBezTo>
                <a:cubicBezTo>
                  <a:pt x="1187" y="372"/>
                  <a:pt x="1186" y="373"/>
                  <a:pt x="1187" y="373"/>
                </a:cubicBezTo>
                <a:cubicBezTo>
                  <a:pt x="1189" y="373"/>
                  <a:pt x="1191" y="372"/>
                  <a:pt x="1191" y="371"/>
                </a:cubicBezTo>
                <a:cubicBezTo>
                  <a:pt x="1192" y="371"/>
                  <a:pt x="1192" y="370"/>
                  <a:pt x="1193" y="370"/>
                </a:cubicBezTo>
                <a:cubicBezTo>
                  <a:pt x="1194" y="370"/>
                  <a:pt x="1193" y="371"/>
                  <a:pt x="1192" y="371"/>
                </a:cubicBezTo>
                <a:cubicBezTo>
                  <a:pt x="1192" y="372"/>
                  <a:pt x="1191" y="373"/>
                  <a:pt x="1191" y="373"/>
                </a:cubicBezTo>
                <a:cubicBezTo>
                  <a:pt x="1190" y="374"/>
                  <a:pt x="1190" y="374"/>
                  <a:pt x="1189" y="374"/>
                </a:cubicBezTo>
                <a:cubicBezTo>
                  <a:pt x="1188" y="375"/>
                  <a:pt x="1190" y="376"/>
                  <a:pt x="1191" y="377"/>
                </a:cubicBezTo>
                <a:cubicBezTo>
                  <a:pt x="1192" y="379"/>
                  <a:pt x="1193" y="378"/>
                  <a:pt x="1195" y="379"/>
                </a:cubicBezTo>
                <a:cubicBezTo>
                  <a:pt x="1196" y="380"/>
                  <a:pt x="1196" y="380"/>
                  <a:pt x="1196" y="381"/>
                </a:cubicBezTo>
                <a:cubicBezTo>
                  <a:pt x="1197" y="382"/>
                  <a:pt x="1197" y="381"/>
                  <a:pt x="1198" y="382"/>
                </a:cubicBezTo>
                <a:cubicBezTo>
                  <a:pt x="1198" y="382"/>
                  <a:pt x="1198" y="383"/>
                  <a:pt x="1197" y="383"/>
                </a:cubicBezTo>
                <a:cubicBezTo>
                  <a:pt x="1196" y="383"/>
                  <a:pt x="1196" y="382"/>
                  <a:pt x="1195" y="382"/>
                </a:cubicBezTo>
                <a:cubicBezTo>
                  <a:pt x="1195" y="382"/>
                  <a:pt x="1194" y="382"/>
                  <a:pt x="1193" y="382"/>
                </a:cubicBezTo>
                <a:cubicBezTo>
                  <a:pt x="1192" y="382"/>
                  <a:pt x="1192" y="382"/>
                  <a:pt x="1191" y="381"/>
                </a:cubicBezTo>
                <a:cubicBezTo>
                  <a:pt x="1190" y="381"/>
                  <a:pt x="1190" y="381"/>
                  <a:pt x="1190" y="382"/>
                </a:cubicBezTo>
                <a:cubicBezTo>
                  <a:pt x="1190" y="383"/>
                  <a:pt x="1191" y="383"/>
                  <a:pt x="1191" y="383"/>
                </a:cubicBezTo>
                <a:cubicBezTo>
                  <a:pt x="1193" y="384"/>
                  <a:pt x="1194" y="384"/>
                  <a:pt x="1194" y="385"/>
                </a:cubicBezTo>
                <a:cubicBezTo>
                  <a:pt x="1195" y="386"/>
                  <a:pt x="1194" y="386"/>
                  <a:pt x="1194" y="387"/>
                </a:cubicBezTo>
                <a:cubicBezTo>
                  <a:pt x="1193" y="388"/>
                  <a:pt x="1193" y="388"/>
                  <a:pt x="1193" y="389"/>
                </a:cubicBezTo>
                <a:cubicBezTo>
                  <a:pt x="1193" y="390"/>
                  <a:pt x="1193" y="390"/>
                  <a:pt x="1192" y="390"/>
                </a:cubicBezTo>
                <a:cubicBezTo>
                  <a:pt x="1191" y="390"/>
                  <a:pt x="1191" y="390"/>
                  <a:pt x="1190" y="389"/>
                </a:cubicBezTo>
                <a:cubicBezTo>
                  <a:pt x="1190" y="389"/>
                  <a:pt x="1186" y="389"/>
                  <a:pt x="1186" y="389"/>
                </a:cubicBezTo>
                <a:cubicBezTo>
                  <a:pt x="1186" y="390"/>
                  <a:pt x="1187" y="390"/>
                  <a:pt x="1188" y="390"/>
                </a:cubicBezTo>
                <a:cubicBezTo>
                  <a:pt x="1188" y="390"/>
                  <a:pt x="1189" y="391"/>
                  <a:pt x="1189" y="391"/>
                </a:cubicBezTo>
                <a:cubicBezTo>
                  <a:pt x="1191" y="392"/>
                  <a:pt x="1195" y="392"/>
                  <a:pt x="1197" y="393"/>
                </a:cubicBezTo>
                <a:cubicBezTo>
                  <a:pt x="1199" y="393"/>
                  <a:pt x="1200" y="393"/>
                  <a:pt x="1201" y="394"/>
                </a:cubicBezTo>
                <a:cubicBezTo>
                  <a:pt x="1202" y="394"/>
                  <a:pt x="1203" y="394"/>
                  <a:pt x="1204" y="394"/>
                </a:cubicBezTo>
                <a:cubicBezTo>
                  <a:pt x="1205" y="395"/>
                  <a:pt x="1206" y="395"/>
                  <a:pt x="1208" y="395"/>
                </a:cubicBezTo>
                <a:cubicBezTo>
                  <a:pt x="1209" y="395"/>
                  <a:pt x="1209" y="396"/>
                  <a:pt x="1210" y="396"/>
                </a:cubicBezTo>
                <a:cubicBezTo>
                  <a:pt x="1211" y="397"/>
                  <a:pt x="1212" y="398"/>
                  <a:pt x="1213" y="397"/>
                </a:cubicBezTo>
                <a:cubicBezTo>
                  <a:pt x="1213" y="396"/>
                  <a:pt x="1210" y="394"/>
                  <a:pt x="1210" y="393"/>
                </a:cubicBezTo>
                <a:cubicBezTo>
                  <a:pt x="1208" y="392"/>
                  <a:pt x="1212" y="393"/>
                  <a:pt x="1212" y="394"/>
                </a:cubicBezTo>
                <a:cubicBezTo>
                  <a:pt x="1213" y="394"/>
                  <a:pt x="1213" y="395"/>
                  <a:pt x="1214" y="395"/>
                </a:cubicBezTo>
                <a:cubicBezTo>
                  <a:pt x="1214" y="396"/>
                  <a:pt x="1215" y="396"/>
                  <a:pt x="1216" y="396"/>
                </a:cubicBezTo>
                <a:cubicBezTo>
                  <a:pt x="1217" y="396"/>
                  <a:pt x="1219" y="397"/>
                  <a:pt x="1219" y="398"/>
                </a:cubicBezTo>
                <a:cubicBezTo>
                  <a:pt x="1220" y="398"/>
                  <a:pt x="1219" y="399"/>
                  <a:pt x="1220" y="399"/>
                </a:cubicBezTo>
                <a:cubicBezTo>
                  <a:pt x="1221" y="400"/>
                  <a:pt x="1222" y="400"/>
                  <a:pt x="1222" y="399"/>
                </a:cubicBezTo>
                <a:cubicBezTo>
                  <a:pt x="1224" y="398"/>
                  <a:pt x="1223" y="397"/>
                  <a:pt x="1224" y="396"/>
                </a:cubicBezTo>
                <a:cubicBezTo>
                  <a:pt x="1225" y="394"/>
                  <a:pt x="1226" y="394"/>
                  <a:pt x="1228" y="395"/>
                </a:cubicBezTo>
                <a:cubicBezTo>
                  <a:pt x="1229" y="395"/>
                  <a:pt x="1231" y="395"/>
                  <a:pt x="1232" y="396"/>
                </a:cubicBezTo>
                <a:cubicBezTo>
                  <a:pt x="1233" y="396"/>
                  <a:pt x="1234" y="396"/>
                  <a:pt x="1233" y="397"/>
                </a:cubicBezTo>
                <a:cubicBezTo>
                  <a:pt x="1233" y="397"/>
                  <a:pt x="1232" y="397"/>
                  <a:pt x="1232" y="398"/>
                </a:cubicBezTo>
                <a:cubicBezTo>
                  <a:pt x="1232" y="398"/>
                  <a:pt x="1232" y="398"/>
                  <a:pt x="1233" y="398"/>
                </a:cubicBezTo>
                <a:cubicBezTo>
                  <a:pt x="1234" y="399"/>
                  <a:pt x="1235" y="398"/>
                  <a:pt x="1237" y="399"/>
                </a:cubicBezTo>
                <a:cubicBezTo>
                  <a:pt x="1237" y="399"/>
                  <a:pt x="1238" y="400"/>
                  <a:pt x="1238" y="400"/>
                </a:cubicBezTo>
                <a:cubicBezTo>
                  <a:pt x="1239" y="400"/>
                  <a:pt x="1239" y="399"/>
                  <a:pt x="1239" y="398"/>
                </a:cubicBezTo>
                <a:cubicBezTo>
                  <a:pt x="1238" y="398"/>
                  <a:pt x="1237" y="398"/>
                  <a:pt x="1237" y="398"/>
                </a:cubicBezTo>
                <a:cubicBezTo>
                  <a:pt x="1236" y="397"/>
                  <a:pt x="1236" y="397"/>
                  <a:pt x="1237" y="396"/>
                </a:cubicBezTo>
                <a:cubicBezTo>
                  <a:pt x="1239" y="396"/>
                  <a:pt x="1239" y="398"/>
                  <a:pt x="1240" y="398"/>
                </a:cubicBezTo>
                <a:cubicBezTo>
                  <a:pt x="1242" y="399"/>
                  <a:pt x="1242" y="399"/>
                  <a:pt x="1244" y="399"/>
                </a:cubicBezTo>
                <a:cubicBezTo>
                  <a:pt x="1245" y="398"/>
                  <a:pt x="1246" y="398"/>
                  <a:pt x="1246" y="399"/>
                </a:cubicBezTo>
                <a:cubicBezTo>
                  <a:pt x="1247" y="399"/>
                  <a:pt x="1247" y="400"/>
                  <a:pt x="1248" y="400"/>
                </a:cubicBezTo>
                <a:cubicBezTo>
                  <a:pt x="1250" y="400"/>
                  <a:pt x="1247" y="397"/>
                  <a:pt x="1247" y="397"/>
                </a:cubicBezTo>
                <a:cubicBezTo>
                  <a:pt x="1246" y="396"/>
                  <a:pt x="1246" y="396"/>
                  <a:pt x="1245" y="395"/>
                </a:cubicBezTo>
                <a:cubicBezTo>
                  <a:pt x="1245" y="395"/>
                  <a:pt x="1243" y="396"/>
                  <a:pt x="1243" y="395"/>
                </a:cubicBezTo>
                <a:cubicBezTo>
                  <a:pt x="1245" y="394"/>
                  <a:pt x="1247" y="396"/>
                  <a:pt x="1249" y="396"/>
                </a:cubicBezTo>
                <a:cubicBezTo>
                  <a:pt x="1250" y="397"/>
                  <a:pt x="1253" y="396"/>
                  <a:pt x="1254" y="398"/>
                </a:cubicBezTo>
                <a:cubicBezTo>
                  <a:pt x="1255" y="398"/>
                  <a:pt x="1255" y="398"/>
                  <a:pt x="1256" y="398"/>
                </a:cubicBezTo>
                <a:cubicBezTo>
                  <a:pt x="1256" y="399"/>
                  <a:pt x="1257" y="398"/>
                  <a:pt x="1258" y="399"/>
                </a:cubicBezTo>
                <a:cubicBezTo>
                  <a:pt x="1259" y="399"/>
                  <a:pt x="1260" y="400"/>
                  <a:pt x="1261" y="400"/>
                </a:cubicBezTo>
                <a:cubicBezTo>
                  <a:pt x="1261" y="400"/>
                  <a:pt x="1264" y="401"/>
                  <a:pt x="1263" y="399"/>
                </a:cubicBezTo>
                <a:cubicBezTo>
                  <a:pt x="1262" y="398"/>
                  <a:pt x="1261" y="398"/>
                  <a:pt x="1260" y="398"/>
                </a:cubicBezTo>
                <a:cubicBezTo>
                  <a:pt x="1259" y="398"/>
                  <a:pt x="1256" y="398"/>
                  <a:pt x="1256" y="397"/>
                </a:cubicBezTo>
                <a:cubicBezTo>
                  <a:pt x="1255" y="396"/>
                  <a:pt x="1256" y="396"/>
                  <a:pt x="1257" y="397"/>
                </a:cubicBezTo>
                <a:cubicBezTo>
                  <a:pt x="1257" y="397"/>
                  <a:pt x="1258" y="397"/>
                  <a:pt x="1259" y="397"/>
                </a:cubicBezTo>
                <a:cubicBezTo>
                  <a:pt x="1260" y="397"/>
                  <a:pt x="1261" y="397"/>
                  <a:pt x="1263" y="398"/>
                </a:cubicBezTo>
                <a:cubicBezTo>
                  <a:pt x="1263" y="398"/>
                  <a:pt x="1263" y="398"/>
                  <a:pt x="1264" y="398"/>
                </a:cubicBezTo>
                <a:cubicBezTo>
                  <a:pt x="1264" y="398"/>
                  <a:pt x="1264" y="398"/>
                  <a:pt x="1264" y="398"/>
                </a:cubicBezTo>
                <a:cubicBezTo>
                  <a:pt x="1267" y="399"/>
                  <a:pt x="1266" y="397"/>
                  <a:pt x="1267" y="395"/>
                </a:cubicBezTo>
                <a:cubicBezTo>
                  <a:pt x="1268" y="394"/>
                  <a:pt x="1269" y="394"/>
                  <a:pt x="1269" y="395"/>
                </a:cubicBezTo>
                <a:cubicBezTo>
                  <a:pt x="1270" y="395"/>
                  <a:pt x="1271" y="395"/>
                  <a:pt x="1271" y="394"/>
                </a:cubicBezTo>
                <a:cubicBezTo>
                  <a:pt x="1271" y="393"/>
                  <a:pt x="1269" y="393"/>
                  <a:pt x="1268" y="393"/>
                </a:cubicBezTo>
                <a:cubicBezTo>
                  <a:pt x="1266" y="392"/>
                  <a:pt x="1265" y="392"/>
                  <a:pt x="1264" y="391"/>
                </a:cubicBezTo>
                <a:cubicBezTo>
                  <a:pt x="1262" y="391"/>
                  <a:pt x="1260" y="390"/>
                  <a:pt x="1259" y="389"/>
                </a:cubicBezTo>
                <a:cubicBezTo>
                  <a:pt x="1257" y="388"/>
                  <a:pt x="1256" y="387"/>
                  <a:pt x="1254" y="386"/>
                </a:cubicBezTo>
                <a:cubicBezTo>
                  <a:pt x="1253" y="386"/>
                  <a:pt x="1251" y="384"/>
                  <a:pt x="1250" y="383"/>
                </a:cubicBezTo>
                <a:cubicBezTo>
                  <a:pt x="1249" y="382"/>
                  <a:pt x="1248" y="380"/>
                  <a:pt x="1246" y="379"/>
                </a:cubicBezTo>
                <a:cubicBezTo>
                  <a:pt x="1244" y="378"/>
                  <a:pt x="1242" y="377"/>
                  <a:pt x="1241" y="375"/>
                </a:cubicBezTo>
                <a:cubicBezTo>
                  <a:pt x="1241" y="374"/>
                  <a:pt x="1240" y="372"/>
                  <a:pt x="1239" y="371"/>
                </a:cubicBezTo>
                <a:cubicBezTo>
                  <a:pt x="1238" y="369"/>
                  <a:pt x="1236" y="369"/>
                  <a:pt x="1235" y="366"/>
                </a:cubicBezTo>
                <a:cubicBezTo>
                  <a:pt x="1234" y="365"/>
                  <a:pt x="1234" y="363"/>
                  <a:pt x="1232" y="362"/>
                </a:cubicBezTo>
                <a:cubicBezTo>
                  <a:pt x="1232" y="361"/>
                  <a:pt x="1231" y="360"/>
                  <a:pt x="1231" y="359"/>
                </a:cubicBezTo>
                <a:cubicBezTo>
                  <a:pt x="1230" y="359"/>
                  <a:pt x="1230" y="358"/>
                  <a:pt x="1230" y="357"/>
                </a:cubicBezTo>
                <a:cubicBezTo>
                  <a:pt x="1229" y="354"/>
                  <a:pt x="1228" y="353"/>
                  <a:pt x="1227" y="352"/>
                </a:cubicBezTo>
                <a:cubicBezTo>
                  <a:pt x="1226" y="351"/>
                  <a:pt x="1226" y="350"/>
                  <a:pt x="1226" y="350"/>
                </a:cubicBezTo>
                <a:cubicBezTo>
                  <a:pt x="1228" y="350"/>
                  <a:pt x="1227" y="348"/>
                  <a:pt x="1227" y="347"/>
                </a:cubicBezTo>
                <a:cubicBezTo>
                  <a:pt x="1227" y="346"/>
                  <a:pt x="1228" y="346"/>
                  <a:pt x="1228" y="345"/>
                </a:cubicBezTo>
                <a:cubicBezTo>
                  <a:pt x="1228" y="345"/>
                  <a:pt x="1228" y="344"/>
                  <a:pt x="1228" y="344"/>
                </a:cubicBezTo>
                <a:cubicBezTo>
                  <a:pt x="1228" y="343"/>
                  <a:pt x="1231" y="342"/>
                  <a:pt x="1230" y="341"/>
                </a:cubicBezTo>
                <a:cubicBezTo>
                  <a:pt x="1230" y="340"/>
                  <a:pt x="1229" y="340"/>
                  <a:pt x="1229" y="340"/>
                </a:cubicBezTo>
                <a:cubicBezTo>
                  <a:pt x="1229" y="340"/>
                  <a:pt x="1229" y="339"/>
                  <a:pt x="1229" y="339"/>
                </a:cubicBezTo>
                <a:cubicBezTo>
                  <a:pt x="1228" y="338"/>
                  <a:pt x="1228" y="338"/>
                  <a:pt x="1227" y="338"/>
                </a:cubicBezTo>
                <a:cubicBezTo>
                  <a:pt x="1226" y="336"/>
                  <a:pt x="1229" y="336"/>
                  <a:pt x="1228" y="334"/>
                </a:cubicBezTo>
                <a:cubicBezTo>
                  <a:pt x="1228" y="334"/>
                  <a:pt x="1228" y="334"/>
                  <a:pt x="1228" y="334"/>
                </a:cubicBezTo>
                <a:cubicBezTo>
                  <a:pt x="1227" y="333"/>
                  <a:pt x="1227" y="333"/>
                  <a:pt x="1227" y="333"/>
                </a:cubicBezTo>
                <a:cubicBezTo>
                  <a:pt x="1227" y="332"/>
                  <a:pt x="1226" y="332"/>
                  <a:pt x="1225" y="332"/>
                </a:cubicBezTo>
                <a:cubicBezTo>
                  <a:pt x="1225" y="331"/>
                  <a:pt x="1226" y="331"/>
                  <a:pt x="1227" y="331"/>
                </a:cubicBezTo>
                <a:cubicBezTo>
                  <a:pt x="1228" y="331"/>
                  <a:pt x="1228" y="331"/>
                  <a:pt x="1229" y="331"/>
                </a:cubicBezTo>
                <a:cubicBezTo>
                  <a:pt x="1229" y="331"/>
                  <a:pt x="1230" y="331"/>
                  <a:pt x="1230" y="330"/>
                </a:cubicBezTo>
                <a:cubicBezTo>
                  <a:pt x="1230" y="329"/>
                  <a:pt x="1229" y="329"/>
                  <a:pt x="1228" y="329"/>
                </a:cubicBezTo>
                <a:cubicBezTo>
                  <a:pt x="1228" y="328"/>
                  <a:pt x="1230" y="328"/>
                  <a:pt x="1230" y="328"/>
                </a:cubicBezTo>
                <a:cubicBezTo>
                  <a:pt x="1232" y="328"/>
                  <a:pt x="1233" y="327"/>
                  <a:pt x="1233" y="326"/>
                </a:cubicBezTo>
                <a:cubicBezTo>
                  <a:pt x="1233" y="325"/>
                  <a:pt x="1234" y="324"/>
                  <a:pt x="1235" y="324"/>
                </a:cubicBezTo>
                <a:cubicBezTo>
                  <a:pt x="1235" y="323"/>
                  <a:pt x="1236" y="324"/>
                  <a:pt x="1236" y="323"/>
                </a:cubicBezTo>
                <a:cubicBezTo>
                  <a:pt x="1237" y="323"/>
                  <a:pt x="1236" y="322"/>
                  <a:pt x="1236" y="321"/>
                </a:cubicBezTo>
                <a:cubicBezTo>
                  <a:pt x="1236" y="320"/>
                  <a:pt x="1236" y="320"/>
                  <a:pt x="1235" y="320"/>
                </a:cubicBezTo>
                <a:cubicBezTo>
                  <a:pt x="1234" y="320"/>
                  <a:pt x="1233" y="320"/>
                  <a:pt x="1233" y="319"/>
                </a:cubicBezTo>
                <a:cubicBezTo>
                  <a:pt x="1233" y="319"/>
                  <a:pt x="1235" y="318"/>
                  <a:pt x="1235" y="318"/>
                </a:cubicBezTo>
                <a:cubicBezTo>
                  <a:pt x="1235" y="318"/>
                  <a:pt x="1236" y="319"/>
                  <a:pt x="1237" y="319"/>
                </a:cubicBezTo>
                <a:cubicBezTo>
                  <a:pt x="1238" y="319"/>
                  <a:pt x="1240" y="320"/>
                  <a:pt x="1241" y="319"/>
                </a:cubicBezTo>
                <a:cubicBezTo>
                  <a:pt x="1242" y="319"/>
                  <a:pt x="1242" y="319"/>
                  <a:pt x="1243" y="318"/>
                </a:cubicBezTo>
                <a:cubicBezTo>
                  <a:pt x="1243" y="317"/>
                  <a:pt x="1243" y="316"/>
                  <a:pt x="1243" y="316"/>
                </a:cubicBezTo>
                <a:cubicBezTo>
                  <a:pt x="1243" y="315"/>
                  <a:pt x="1244" y="315"/>
                  <a:pt x="1244" y="314"/>
                </a:cubicBezTo>
                <a:cubicBezTo>
                  <a:pt x="1245" y="313"/>
                  <a:pt x="1244" y="313"/>
                  <a:pt x="1243" y="313"/>
                </a:cubicBezTo>
                <a:cubicBezTo>
                  <a:pt x="1242" y="313"/>
                  <a:pt x="1242" y="314"/>
                  <a:pt x="1241" y="313"/>
                </a:cubicBezTo>
                <a:cubicBezTo>
                  <a:pt x="1240" y="313"/>
                  <a:pt x="1239" y="313"/>
                  <a:pt x="1239" y="313"/>
                </a:cubicBezTo>
                <a:cubicBezTo>
                  <a:pt x="1237" y="313"/>
                  <a:pt x="1235" y="313"/>
                  <a:pt x="1234" y="313"/>
                </a:cubicBezTo>
                <a:cubicBezTo>
                  <a:pt x="1234" y="312"/>
                  <a:pt x="1235" y="312"/>
                  <a:pt x="1236" y="312"/>
                </a:cubicBezTo>
                <a:cubicBezTo>
                  <a:pt x="1237" y="311"/>
                  <a:pt x="1237" y="311"/>
                  <a:pt x="1238" y="311"/>
                </a:cubicBezTo>
                <a:cubicBezTo>
                  <a:pt x="1240" y="311"/>
                  <a:pt x="1241" y="311"/>
                  <a:pt x="1242" y="311"/>
                </a:cubicBezTo>
                <a:cubicBezTo>
                  <a:pt x="1243" y="311"/>
                  <a:pt x="1244" y="311"/>
                  <a:pt x="1245" y="310"/>
                </a:cubicBezTo>
                <a:cubicBezTo>
                  <a:pt x="1245" y="310"/>
                  <a:pt x="1247" y="310"/>
                  <a:pt x="1247" y="310"/>
                </a:cubicBezTo>
                <a:cubicBezTo>
                  <a:pt x="1248" y="308"/>
                  <a:pt x="1244" y="309"/>
                  <a:pt x="1243" y="308"/>
                </a:cubicBezTo>
                <a:cubicBezTo>
                  <a:pt x="1244" y="307"/>
                  <a:pt x="1244" y="307"/>
                  <a:pt x="1245" y="307"/>
                </a:cubicBezTo>
                <a:cubicBezTo>
                  <a:pt x="1246" y="307"/>
                  <a:pt x="1246" y="307"/>
                  <a:pt x="1247" y="307"/>
                </a:cubicBezTo>
                <a:cubicBezTo>
                  <a:pt x="1248" y="307"/>
                  <a:pt x="1248" y="306"/>
                  <a:pt x="1249" y="306"/>
                </a:cubicBezTo>
                <a:cubicBezTo>
                  <a:pt x="1250" y="307"/>
                  <a:pt x="1251" y="307"/>
                  <a:pt x="1251" y="306"/>
                </a:cubicBezTo>
                <a:cubicBezTo>
                  <a:pt x="1251" y="305"/>
                  <a:pt x="1248" y="305"/>
                  <a:pt x="1247" y="304"/>
                </a:cubicBezTo>
                <a:cubicBezTo>
                  <a:pt x="1246" y="304"/>
                  <a:pt x="1244" y="304"/>
                  <a:pt x="1243" y="303"/>
                </a:cubicBezTo>
                <a:cubicBezTo>
                  <a:pt x="1242" y="303"/>
                  <a:pt x="1240" y="302"/>
                  <a:pt x="1239" y="302"/>
                </a:cubicBezTo>
                <a:cubicBezTo>
                  <a:pt x="1238" y="302"/>
                  <a:pt x="1237" y="301"/>
                  <a:pt x="1235" y="301"/>
                </a:cubicBezTo>
                <a:cubicBezTo>
                  <a:pt x="1234" y="301"/>
                  <a:pt x="1234" y="301"/>
                  <a:pt x="1233" y="301"/>
                </a:cubicBezTo>
                <a:cubicBezTo>
                  <a:pt x="1232" y="300"/>
                  <a:pt x="1232" y="300"/>
                  <a:pt x="1232" y="299"/>
                </a:cubicBezTo>
                <a:cubicBezTo>
                  <a:pt x="1231" y="299"/>
                  <a:pt x="1230" y="299"/>
                  <a:pt x="1229" y="299"/>
                </a:cubicBezTo>
                <a:cubicBezTo>
                  <a:pt x="1229" y="298"/>
                  <a:pt x="1230" y="298"/>
                  <a:pt x="1231" y="298"/>
                </a:cubicBezTo>
                <a:cubicBezTo>
                  <a:pt x="1232" y="299"/>
                  <a:pt x="1233" y="298"/>
                  <a:pt x="1235" y="299"/>
                </a:cubicBezTo>
                <a:cubicBezTo>
                  <a:pt x="1235" y="299"/>
                  <a:pt x="1236" y="300"/>
                  <a:pt x="1236" y="300"/>
                </a:cubicBezTo>
                <a:cubicBezTo>
                  <a:pt x="1237" y="300"/>
                  <a:pt x="1237" y="298"/>
                  <a:pt x="1237" y="298"/>
                </a:cubicBezTo>
                <a:cubicBezTo>
                  <a:pt x="1237" y="297"/>
                  <a:pt x="1236" y="296"/>
                  <a:pt x="1237" y="296"/>
                </a:cubicBezTo>
                <a:cubicBezTo>
                  <a:pt x="1238" y="296"/>
                  <a:pt x="1239" y="296"/>
                  <a:pt x="1239" y="297"/>
                </a:cubicBezTo>
                <a:cubicBezTo>
                  <a:pt x="1239" y="298"/>
                  <a:pt x="1239" y="298"/>
                  <a:pt x="1240" y="299"/>
                </a:cubicBezTo>
                <a:cubicBezTo>
                  <a:pt x="1240" y="299"/>
                  <a:pt x="1241" y="300"/>
                  <a:pt x="1242" y="300"/>
                </a:cubicBezTo>
                <a:cubicBezTo>
                  <a:pt x="1243" y="300"/>
                  <a:pt x="1244" y="300"/>
                  <a:pt x="1246" y="300"/>
                </a:cubicBezTo>
                <a:cubicBezTo>
                  <a:pt x="1247" y="300"/>
                  <a:pt x="1248" y="300"/>
                  <a:pt x="1248" y="300"/>
                </a:cubicBezTo>
                <a:cubicBezTo>
                  <a:pt x="1249" y="300"/>
                  <a:pt x="1249" y="301"/>
                  <a:pt x="1250" y="301"/>
                </a:cubicBezTo>
                <a:cubicBezTo>
                  <a:pt x="1251" y="302"/>
                  <a:pt x="1253" y="302"/>
                  <a:pt x="1253" y="301"/>
                </a:cubicBezTo>
                <a:cubicBezTo>
                  <a:pt x="1254" y="300"/>
                  <a:pt x="1254" y="300"/>
                  <a:pt x="1254" y="299"/>
                </a:cubicBezTo>
                <a:cubicBezTo>
                  <a:pt x="1254" y="298"/>
                  <a:pt x="1255" y="298"/>
                  <a:pt x="1255" y="297"/>
                </a:cubicBezTo>
                <a:cubicBezTo>
                  <a:pt x="1255" y="297"/>
                  <a:pt x="1256" y="296"/>
                  <a:pt x="1256" y="295"/>
                </a:cubicBezTo>
                <a:cubicBezTo>
                  <a:pt x="1257" y="295"/>
                  <a:pt x="1257" y="295"/>
                  <a:pt x="1258" y="295"/>
                </a:cubicBezTo>
                <a:cubicBezTo>
                  <a:pt x="1259" y="295"/>
                  <a:pt x="1259" y="294"/>
                  <a:pt x="1260" y="293"/>
                </a:cubicBezTo>
                <a:cubicBezTo>
                  <a:pt x="1261" y="293"/>
                  <a:pt x="1263" y="293"/>
                  <a:pt x="1262" y="291"/>
                </a:cubicBezTo>
                <a:cubicBezTo>
                  <a:pt x="1262" y="291"/>
                  <a:pt x="1261" y="291"/>
                  <a:pt x="1261" y="290"/>
                </a:cubicBezTo>
                <a:cubicBezTo>
                  <a:pt x="1260" y="290"/>
                  <a:pt x="1260" y="289"/>
                  <a:pt x="1259" y="289"/>
                </a:cubicBezTo>
                <a:cubicBezTo>
                  <a:pt x="1258" y="289"/>
                  <a:pt x="1257" y="289"/>
                  <a:pt x="1257" y="288"/>
                </a:cubicBezTo>
                <a:cubicBezTo>
                  <a:pt x="1256" y="287"/>
                  <a:pt x="1255" y="287"/>
                  <a:pt x="1255" y="287"/>
                </a:cubicBezTo>
                <a:cubicBezTo>
                  <a:pt x="1255" y="286"/>
                  <a:pt x="1256" y="287"/>
                  <a:pt x="1256" y="287"/>
                </a:cubicBezTo>
                <a:cubicBezTo>
                  <a:pt x="1257" y="287"/>
                  <a:pt x="1258" y="287"/>
                  <a:pt x="1258" y="287"/>
                </a:cubicBezTo>
                <a:cubicBezTo>
                  <a:pt x="1260" y="288"/>
                  <a:pt x="1260" y="289"/>
                  <a:pt x="1262" y="290"/>
                </a:cubicBezTo>
                <a:cubicBezTo>
                  <a:pt x="1263" y="290"/>
                  <a:pt x="1265" y="290"/>
                  <a:pt x="1266" y="289"/>
                </a:cubicBezTo>
                <a:cubicBezTo>
                  <a:pt x="1266" y="288"/>
                  <a:pt x="1266" y="288"/>
                  <a:pt x="1267" y="287"/>
                </a:cubicBezTo>
                <a:cubicBezTo>
                  <a:pt x="1267" y="287"/>
                  <a:pt x="1268" y="286"/>
                  <a:pt x="1268" y="286"/>
                </a:cubicBezTo>
                <a:cubicBezTo>
                  <a:pt x="1269" y="284"/>
                  <a:pt x="1269" y="283"/>
                  <a:pt x="1268" y="282"/>
                </a:cubicBezTo>
                <a:cubicBezTo>
                  <a:pt x="1267" y="281"/>
                  <a:pt x="1266" y="280"/>
                  <a:pt x="1265" y="280"/>
                </a:cubicBezTo>
                <a:cubicBezTo>
                  <a:pt x="1263" y="279"/>
                  <a:pt x="1262" y="279"/>
                  <a:pt x="1260" y="279"/>
                </a:cubicBezTo>
                <a:cubicBezTo>
                  <a:pt x="1259" y="279"/>
                  <a:pt x="1257" y="279"/>
                  <a:pt x="1256" y="278"/>
                </a:cubicBezTo>
                <a:cubicBezTo>
                  <a:pt x="1257" y="277"/>
                  <a:pt x="1260" y="278"/>
                  <a:pt x="1261" y="278"/>
                </a:cubicBezTo>
                <a:cubicBezTo>
                  <a:pt x="1262" y="278"/>
                  <a:pt x="1263" y="278"/>
                  <a:pt x="1264" y="278"/>
                </a:cubicBezTo>
                <a:cubicBezTo>
                  <a:pt x="1265" y="279"/>
                  <a:pt x="1267" y="279"/>
                  <a:pt x="1268" y="280"/>
                </a:cubicBezTo>
                <a:cubicBezTo>
                  <a:pt x="1269" y="281"/>
                  <a:pt x="1270" y="282"/>
                  <a:pt x="1271" y="283"/>
                </a:cubicBezTo>
                <a:cubicBezTo>
                  <a:pt x="1271" y="283"/>
                  <a:pt x="1271" y="284"/>
                  <a:pt x="1272" y="284"/>
                </a:cubicBezTo>
                <a:cubicBezTo>
                  <a:pt x="1273" y="284"/>
                  <a:pt x="1273" y="283"/>
                  <a:pt x="1274" y="283"/>
                </a:cubicBezTo>
                <a:cubicBezTo>
                  <a:pt x="1274" y="282"/>
                  <a:pt x="1275" y="282"/>
                  <a:pt x="1275" y="281"/>
                </a:cubicBezTo>
                <a:cubicBezTo>
                  <a:pt x="1275" y="281"/>
                  <a:pt x="1275" y="280"/>
                  <a:pt x="1275" y="279"/>
                </a:cubicBezTo>
                <a:cubicBezTo>
                  <a:pt x="1275" y="278"/>
                  <a:pt x="1276" y="276"/>
                  <a:pt x="1275" y="275"/>
                </a:cubicBezTo>
                <a:cubicBezTo>
                  <a:pt x="1275" y="275"/>
                  <a:pt x="1274" y="275"/>
                  <a:pt x="1274" y="274"/>
                </a:cubicBezTo>
                <a:cubicBezTo>
                  <a:pt x="1273" y="274"/>
                  <a:pt x="1273" y="274"/>
                  <a:pt x="1272" y="273"/>
                </a:cubicBezTo>
                <a:cubicBezTo>
                  <a:pt x="1272" y="273"/>
                  <a:pt x="1271" y="272"/>
                  <a:pt x="1271" y="272"/>
                </a:cubicBezTo>
                <a:cubicBezTo>
                  <a:pt x="1270" y="271"/>
                  <a:pt x="1270" y="271"/>
                  <a:pt x="1269" y="271"/>
                </a:cubicBezTo>
                <a:cubicBezTo>
                  <a:pt x="1269" y="270"/>
                  <a:pt x="1265" y="271"/>
                  <a:pt x="1266" y="270"/>
                </a:cubicBezTo>
                <a:cubicBezTo>
                  <a:pt x="1266" y="269"/>
                  <a:pt x="1267" y="269"/>
                  <a:pt x="1267" y="268"/>
                </a:cubicBezTo>
                <a:cubicBezTo>
                  <a:pt x="1267" y="267"/>
                  <a:pt x="1267" y="266"/>
                  <a:pt x="1268" y="267"/>
                </a:cubicBezTo>
                <a:cubicBezTo>
                  <a:pt x="1269" y="267"/>
                  <a:pt x="1270" y="268"/>
                  <a:pt x="1271" y="269"/>
                </a:cubicBezTo>
                <a:cubicBezTo>
                  <a:pt x="1272" y="270"/>
                  <a:pt x="1273" y="271"/>
                  <a:pt x="1274" y="272"/>
                </a:cubicBezTo>
                <a:cubicBezTo>
                  <a:pt x="1275" y="272"/>
                  <a:pt x="1277" y="272"/>
                  <a:pt x="1278" y="273"/>
                </a:cubicBezTo>
                <a:cubicBezTo>
                  <a:pt x="1279" y="274"/>
                  <a:pt x="1280" y="274"/>
                  <a:pt x="1281" y="273"/>
                </a:cubicBezTo>
                <a:cubicBezTo>
                  <a:pt x="1281" y="272"/>
                  <a:pt x="1281" y="270"/>
                  <a:pt x="1281" y="269"/>
                </a:cubicBezTo>
                <a:cubicBezTo>
                  <a:pt x="1281" y="268"/>
                  <a:pt x="1282" y="268"/>
                  <a:pt x="1282" y="267"/>
                </a:cubicBezTo>
                <a:cubicBezTo>
                  <a:pt x="1283" y="266"/>
                  <a:pt x="1283" y="265"/>
                  <a:pt x="1285" y="265"/>
                </a:cubicBezTo>
                <a:cubicBezTo>
                  <a:pt x="1286" y="265"/>
                  <a:pt x="1286" y="265"/>
                  <a:pt x="1287" y="266"/>
                </a:cubicBezTo>
                <a:cubicBezTo>
                  <a:pt x="1287" y="267"/>
                  <a:pt x="1288" y="267"/>
                  <a:pt x="1289" y="266"/>
                </a:cubicBezTo>
                <a:cubicBezTo>
                  <a:pt x="1289" y="266"/>
                  <a:pt x="1290" y="266"/>
                  <a:pt x="1290" y="265"/>
                </a:cubicBezTo>
                <a:cubicBezTo>
                  <a:pt x="1291" y="265"/>
                  <a:pt x="1291" y="264"/>
                  <a:pt x="1291" y="263"/>
                </a:cubicBezTo>
                <a:cubicBezTo>
                  <a:pt x="1291" y="262"/>
                  <a:pt x="1292" y="261"/>
                  <a:pt x="1292" y="260"/>
                </a:cubicBezTo>
                <a:cubicBezTo>
                  <a:pt x="1291" y="259"/>
                  <a:pt x="1290" y="259"/>
                  <a:pt x="1290" y="259"/>
                </a:cubicBezTo>
                <a:cubicBezTo>
                  <a:pt x="1290" y="258"/>
                  <a:pt x="1291" y="257"/>
                  <a:pt x="1290" y="256"/>
                </a:cubicBezTo>
                <a:cubicBezTo>
                  <a:pt x="1290" y="255"/>
                  <a:pt x="1289" y="255"/>
                  <a:pt x="1288" y="255"/>
                </a:cubicBezTo>
                <a:cubicBezTo>
                  <a:pt x="1288" y="254"/>
                  <a:pt x="1288" y="254"/>
                  <a:pt x="1287" y="253"/>
                </a:cubicBezTo>
                <a:cubicBezTo>
                  <a:pt x="1286" y="253"/>
                  <a:pt x="1285" y="253"/>
                  <a:pt x="1285" y="253"/>
                </a:cubicBezTo>
                <a:cubicBezTo>
                  <a:pt x="1284" y="252"/>
                  <a:pt x="1283" y="252"/>
                  <a:pt x="1283" y="252"/>
                </a:cubicBezTo>
                <a:cubicBezTo>
                  <a:pt x="1282" y="251"/>
                  <a:pt x="1283" y="251"/>
                  <a:pt x="1284" y="251"/>
                </a:cubicBezTo>
                <a:cubicBezTo>
                  <a:pt x="1285" y="251"/>
                  <a:pt x="1286" y="252"/>
                  <a:pt x="1286" y="252"/>
                </a:cubicBezTo>
                <a:cubicBezTo>
                  <a:pt x="1287" y="252"/>
                  <a:pt x="1288" y="252"/>
                  <a:pt x="1288" y="252"/>
                </a:cubicBezTo>
                <a:cubicBezTo>
                  <a:pt x="1289" y="252"/>
                  <a:pt x="1289" y="253"/>
                  <a:pt x="1290" y="253"/>
                </a:cubicBezTo>
                <a:cubicBezTo>
                  <a:pt x="1291" y="254"/>
                  <a:pt x="1292" y="254"/>
                  <a:pt x="1294" y="254"/>
                </a:cubicBezTo>
                <a:cubicBezTo>
                  <a:pt x="1295" y="255"/>
                  <a:pt x="1295" y="255"/>
                  <a:pt x="1296" y="256"/>
                </a:cubicBezTo>
                <a:cubicBezTo>
                  <a:pt x="1297" y="256"/>
                  <a:pt x="1299" y="257"/>
                  <a:pt x="1299" y="256"/>
                </a:cubicBezTo>
                <a:cubicBezTo>
                  <a:pt x="1301" y="256"/>
                  <a:pt x="1300" y="253"/>
                  <a:pt x="1301" y="252"/>
                </a:cubicBezTo>
                <a:cubicBezTo>
                  <a:pt x="1301" y="251"/>
                  <a:pt x="1302" y="250"/>
                  <a:pt x="1302" y="250"/>
                </a:cubicBezTo>
                <a:cubicBezTo>
                  <a:pt x="1302" y="249"/>
                  <a:pt x="1302" y="249"/>
                  <a:pt x="1302" y="249"/>
                </a:cubicBezTo>
                <a:cubicBezTo>
                  <a:pt x="1302" y="248"/>
                  <a:pt x="1301" y="248"/>
                  <a:pt x="1301" y="248"/>
                </a:cubicBezTo>
                <a:cubicBezTo>
                  <a:pt x="1301" y="247"/>
                  <a:pt x="1302" y="247"/>
                  <a:pt x="1302" y="246"/>
                </a:cubicBezTo>
                <a:cubicBezTo>
                  <a:pt x="1302" y="246"/>
                  <a:pt x="1301" y="245"/>
                  <a:pt x="1302" y="245"/>
                </a:cubicBezTo>
                <a:cubicBezTo>
                  <a:pt x="1303" y="245"/>
                  <a:pt x="1303" y="246"/>
                  <a:pt x="1304" y="246"/>
                </a:cubicBezTo>
                <a:cubicBezTo>
                  <a:pt x="1304" y="247"/>
                  <a:pt x="1305" y="247"/>
                  <a:pt x="1305" y="247"/>
                </a:cubicBezTo>
                <a:cubicBezTo>
                  <a:pt x="1306" y="248"/>
                  <a:pt x="1306" y="248"/>
                  <a:pt x="1307" y="248"/>
                </a:cubicBezTo>
                <a:cubicBezTo>
                  <a:pt x="1308" y="248"/>
                  <a:pt x="1308" y="248"/>
                  <a:pt x="1309" y="249"/>
                </a:cubicBezTo>
                <a:cubicBezTo>
                  <a:pt x="1309" y="249"/>
                  <a:pt x="1310" y="250"/>
                  <a:pt x="1310" y="250"/>
                </a:cubicBezTo>
                <a:cubicBezTo>
                  <a:pt x="1312" y="251"/>
                  <a:pt x="1312" y="249"/>
                  <a:pt x="1313" y="248"/>
                </a:cubicBezTo>
                <a:cubicBezTo>
                  <a:pt x="1313" y="248"/>
                  <a:pt x="1314" y="247"/>
                  <a:pt x="1314" y="246"/>
                </a:cubicBezTo>
                <a:cubicBezTo>
                  <a:pt x="1314" y="246"/>
                  <a:pt x="1313" y="246"/>
                  <a:pt x="1312" y="245"/>
                </a:cubicBezTo>
                <a:cubicBezTo>
                  <a:pt x="1312" y="245"/>
                  <a:pt x="1312" y="244"/>
                  <a:pt x="1311" y="244"/>
                </a:cubicBezTo>
                <a:cubicBezTo>
                  <a:pt x="1311" y="244"/>
                  <a:pt x="1309" y="244"/>
                  <a:pt x="1309" y="243"/>
                </a:cubicBezTo>
                <a:cubicBezTo>
                  <a:pt x="1311" y="243"/>
                  <a:pt x="1311" y="244"/>
                  <a:pt x="1313" y="244"/>
                </a:cubicBezTo>
                <a:cubicBezTo>
                  <a:pt x="1314" y="244"/>
                  <a:pt x="1315" y="244"/>
                  <a:pt x="1316" y="244"/>
                </a:cubicBezTo>
                <a:cubicBezTo>
                  <a:pt x="1317" y="245"/>
                  <a:pt x="1318" y="245"/>
                  <a:pt x="1319" y="245"/>
                </a:cubicBezTo>
                <a:cubicBezTo>
                  <a:pt x="1320" y="245"/>
                  <a:pt x="1320" y="245"/>
                  <a:pt x="1321" y="245"/>
                </a:cubicBezTo>
                <a:cubicBezTo>
                  <a:pt x="1322" y="244"/>
                  <a:pt x="1322" y="242"/>
                  <a:pt x="1322" y="241"/>
                </a:cubicBezTo>
                <a:cubicBezTo>
                  <a:pt x="1322" y="239"/>
                  <a:pt x="1324" y="239"/>
                  <a:pt x="1325" y="238"/>
                </a:cubicBezTo>
                <a:cubicBezTo>
                  <a:pt x="1326" y="238"/>
                  <a:pt x="1326" y="237"/>
                  <a:pt x="1327" y="237"/>
                </a:cubicBezTo>
                <a:cubicBezTo>
                  <a:pt x="1327" y="237"/>
                  <a:pt x="1328" y="237"/>
                  <a:pt x="1329" y="236"/>
                </a:cubicBezTo>
                <a:cubicBezTo>
                  <a:pt x="1329" y="235"/>
                  <a:pt x="1328" y="235"/>
                  <a:pt x="1327" y="236"/>
                </a:cubicBezTo>
                <a:cubicBezTo>
                  <a:pt x="1326" y="236"/>
                  <a:pt x="1324" y="236"/>
                  <a:pt x="1324" y="235"/>
                </a:cubicBezTo>
                <a:cubicBezTo>
                  <a:pt x="1323" y="235"/>
                  <a:pt x="1323" y="235"/>
                  <a:pt x="1323" y="234"/>
                </a:cubicBezTo>
                <a:cubicBezTo>
                  <a:pt x="1323" y="234"/>
                  <a:pt x="1322" y="234"/>
                  <a:pt x="1321" y="234"/>
                </a:cubicBezTo>
                <a:cubicBezTo>
                  <a:pt x="1321" y="234"/>
                  <a:pt x="1319" y="234"/>
                  <a:pt x="1319" y="234"/>
                </a:cubicBezTo>
                <a:cubicBezTo>
                  <a:pt x="1321" y="233"/>
                  <a:pt x="1323" y="233"/>
                  <a:pt x="1326" y="233"/>
                </a:cubicBezTo>
                <a:cubicBezTo>
                  <a:pt x="1327" y="233"/>
                  <a:pt x="1329" y="234"/>
                  <a:pt x="1330" y="233"/>
                </a:cubicBezTo>
                <a:cubicBezTo>
                  <a:pt x="1331" y="233"/>
                  <a:pt x="1331" y="232"/>
                  <a:pt x="1331" y="232"/>
                </a:cubicBezTo>
                <a:cubicBezTo>
                  <a:pt x="1332" y="231"/>
                  <a:pt x="1332" y="230"/>
                  <a:pt x="1333" y="230"/>
                </a:cubicBezTo>
                <a:cubicBezTo>
                  <a:pt x="1334" y="229"/>
                  <a:pt x="1334" y="229"/>
                  <a:pt x="1335" y="228"/>
                </a:cubicBezTo>
                <a:cubicBezTo>
                  <a:pt x="1336" y="228"/>
                  <a:pt x="1336" y="227"/>
                  <a:pt x="1337" y="227"/>
                </a:cubicBezTo>
                <a:cubicBezTo>
                  <a:pt x="1338" y="226"/>
                  <a:pt x="1340" y="226"/>
                  <a:pt x="1341" y="225"/>
                </a:cubicBezTo>
                <a:cubicBezTo>
                  <a:pt x="1342" y="225"/>
                  <a:pt x="1342" y="223"/>
                  <a:pt x="1343" y="223"/>
                </a:cubicBezTo>
                <a:cubicBezTo>
                  <a:pt x="1344" y="222"/>
                  <a:pt x="1344" y="223"/>
                  <a:pt x="1344" y="224"/>
                </a:cubicBezTo>
                <a:cubicBezTo>
                  <a:pt x="1345" y="224"/>
                  <a:pt x="1345" y="224"/>
                  <a:pt x="1346" y="225"/>
                </a:cubicBezTo>
                <a:cubicBezTo>
                  <a:pt x="1346" y="225"/>
                  <a:pt x="1346" y="225"/>
                  <a:pt x="1346" y="226"/>
                </a:cubicBezTo>
                <a:cubicBezTo>
                  <a:pt x="1348" y="226"/>
                  <a:pt x="1348" y="224"/>
                  <a:pt x="1348" y="223"/>
                </a:cubicBezTo>
                <a:cubicBezTo>
                  <a:pt x="1349" y="222"/>
                  <a:pt x="1349" y="221"/>
                  <a:pt x="1350" y="220"/>
                </a:cubicBezTo>
                <a:cubicBezTo>
                  <a:pt x="1351" y="219"/>
                  <a:pt x="1352" y="219"/>
                  <a:pt x="1353" y="218"/>
                </a:cubicBezTo>
                <a:cubicBezTo>
                  <a:pt x="1354" y="217"/>
                  <a:pt x="1356" y="217"/>
                  <a:pt x="1357" y="216"/>
                </a:cubicBezTo>
                <a:cubicBezTo>
                  <a:pt x="1358" y="216"/>
                  <a:pt x="1360" y="215"/>
                  <a:pt x="1361" y="215"/>
                </a:cubicBezTo>
                <a:cubicBezTo>
                  <a:pt x="1363" y="214"/>
                  <a:pt x="1365" y="214"/>
                  <a:pt x="1367" y="214"/>
                </a:cubicBezTo>
                <a:cubicBezTo>
                  <a:pt x="1370" y="214"/>
                  <a:pt x="1372" y="213"/>
                  <a:pt x="1374" y="212"/>
                </a:cubicBezTo>
                <a:cubicBezTo>
                  <a:pt x="1376" y="212"/>
                  <a:pt x="1378" y="211"/>
                  <a:pt x="1380" y="210"/>
                </a:cubicBezTo>
                <a:cubicBezTo>
                  <a:pt x="1382" y="210"/>
                  <a:pt x="1383" y="210"/>
                  <a:pt x="1384" y="210"/>
                </a:cubicBezTo>
                <a:cubicBezTo>
                  <a:pt x="1385" y="210"/>
                  <a:pt x="1386" y="210"/>
                  <a:pt x="1388" y="209"/>
                </a:cubicBezTo>
                <a:cubicBezTo>
                  <a:pt x="1390" y="209"/>
                  <a:pt x="1392" y="209"/>
                  <a:pt x="1395" y="208"/>
                </a:cubicBezTo>
                <a:cubicBezTo>
                  <a:pt x="1396" y="207"/>
                  <a:pt x="1397" y="207"/>
                  <a:pt x="1399" y="206"/>
                </a:cubicBezTo>
                <a:cubicBezTo>
                  <a:pt x="1400" y="206"/>
                  <a:pt x="1401" y="205"/>
                  <a:pt x="1403" y="205"/>
                </a:cubicBezTo>
                <a:cubicBezTo>
                  <a:pt x="1405" y="204"/>
                  <a:pt x="1407" y="204"/>
                  <a:pt x="1408" y="203"/>
                </a:cubicBezTo>
                <a:cubicBezTo>
                  <a:pt x="1414" y="201"/>
                  <a:pt x="1420" y="202"/>
                  <a:pt x="1425" y="200"/>
                </a:cubicBezTo>
                <a:cubicBezTo>
                  <a:pt x="1427" y="199"/>
                  <a:pt x="1428" y="198"/>
                  <a:pt x="1430" y="197"/>
                </a:cubicBezTo>
                <a:cubicBezTo>
                  <a:pt x="1432" y="197"/>
                  <a:pt x="1433" y="196"/>
                  <a:pt x="1435" y="196"/>
                </a:cubicBezTo>
                <a:cubicBezTo>
                  <a:pt x="1437" y="196"/>
                  <a:pt x="1439" y="196"/>
                  <a:pt x="1440" y="195"/>
                </a:cubicBezTo>
                <a:cubicBezTo>
                  <a:pt x="1443" y="195"/>
                  <a:pt x="1445" y="193"/>
                  <a:pt x="1447" y="193"/>
                </a:cubicBezTo>
                <a:cubicBezTo>
                  <a:pt x="1449" y="192"/>
                  <a:pt x="1451" y="192"/>
                  <a:pt x="1453" y="192"/>
                </a:cubicBezTo>
                <a:cubicBezTo>
                  <a:pt x="1456" y="191"/>
                  <a:pt x="1457" y="189"/>
                  <a:pt x="1460" y="189"/>
                </a:cubicBezTo>
                <a:cubicBezTo>
                  <a:pt x="1462" y="188"/>
                  <a:pt x="1464" y="188"/>
                  <a:pt x="1466" y="187"/>
                </a:cubicBezTo>
                <a:cubicBezTo>
                  <a:pt x="1467" y="187"/>
                  <a:pt x="1468" y="186"/>
                  <a:pt x="1469" y="185"/>
                </a:cubicBezTo>
                <a:cubicBezTo>
                  <a:pt x="1470" y="185"/>
                  <a:pt x="1471" y="184"/>
                  <a:pt x="1473" y="184"/>
                </a:cubicBezTo>
                <a:cubicBezTo>
                  <a:pt x="1474" y="183"/>
                  <a:pt x="1475" y="183"/>
                  <a:pt x="1477" y="183"/>
                </a:cubicBezTo>
                <a:cubicBezTo>
                  <a:pt x="1478" y="184"/>
                  <a:pt x="1479" y="183"/>
                  <a:pt x="1479" y="183"/>
                </a:cubicBezTo>
                <a:cubicBezTo>
                  <a:pt x="1480" y="182"/>
                  <a:pt x="1480" y="182"/>
                  <a:pt x="1480" y="181"/>
                </a:cubicBezTo>
                <a:cubicBezTo>
                  <a:pt x="1481" y="180"/>
                  <a:pt x="1481" y="180"/>
                  <a:pt x="1482" y="179"/>
                </a:cubicBezTo>
                <a:cubicBezTo>
                  <a:pt x="1484" y="178"/>
                  <a:pt x="1485" y="177"/>
                  <a:pt x="1487" y="176"/>
                </a:cubicBezTo>
                <a:cubicBezTo>
                  <a:pt x="1488" y="175"/>
                  <a:pt x="1489" y="174"/>
                  <a:pt x="1490" y="174"/>
                </a:cubicBezTo>
                <a:cubicBezTo>
                  <a:pt x="1492" y="173"/>
                  <a:pt x="1492" y="171"/>
                  <a:pt x="1492" y="170"/>
                </a:cubicBezTo>
                <a:cubicBezTo>
                  <a:pt x="1492" y="169"/>
                  <a:pt x="1492" y="168"/>
                  <a:pt x="1493" y="168"/>
                </a:cubicBezTo>
                <a:cubicBezTo>
                  <a:pt x="1493" y="167"/>
                  <a:pt x="1494" y="167"/>
                  <a:pt x="1494" y="166"/>
                </a:cubicBezTo>
                <a:cubicBezTo>
                  <a:pt x="1496" y="165"/>
                  <a:pt x="1495" y="163"/>
                  <a:pt x="1493" y="163"/>
                </a:cubicBezTo>
                <a:cubicBezTo>
                  <a:pt x="1492" y="162"/>
                  <a:pt x="1491" y="162"/>
                  <a:pt x="1491" y="161"/>
                </a:cubicBezTo>
                <a:cubicBezTo>
                  <a:pt x="1490" y="160"/>
                  <a:pt x="1491" y="158"/>
                  <a:pt x="1490" y="158"/>
                </a:cubicBezTo>
                <a:cubicBezTo>
                  <a:pt x="1489" y="157"/>
                  <a:pt x="1488" y="157"/>
                  <a:pt x="1488" y="157"/>
                </a:cubicBezTo>
                <a:cubicBezTo>
                  <a:pt x="1487" y="157"/>
                  <a:pt x="1486" y="157"/>
                  <a:pt x="1486" y="156"/>
                </a:cubicBezTo>
                <a:cubicBezTo>
                  <a:pt x="1485" y="156"/>
                  <a:pt x="1485" y="155"/>
                  <a:pt x="1484" y="155"/>
                </a:cubicBezTo>
                <a:cubicBezTo>
                  <a:pt x="1483" y="155"/>
                  <a:pt x="1481" y="155"/>
                  <a:pt x="1480" y="155"/>
                </a:cubicBezTo>
                <a:cubicBezTo>
                  <a:pt x="1479" y="155"/>
                  <a:pt x="1478" y="155"/>
                  <a:pt x="1478" y="154"/>
                </a:cubicBezTo>
                <a:cubicBezTo>
                  <a:pt x="1477" y="154"/>
                  <a:pt x="1477" y="153"/>
                  <a:pt x="1476" y="153"/>
                </a:cubicBezTo>
                <a:cubicBezTo>
                  <a:pt x="1476" y="152"/>
                  <a:pt x="1475" y="152"/>
                  <a:pt x="1474" y="152"/>
                </a:cubicBezTo>
                <a:cubicBezTo>
                  <a:pt x="1472" y="152"/>
                  <a:pt x="1470" y="152"/>
                  <a:pt x="1469" y="152"/>
                </a:cubicBezTo>
                <a:cubicBezTo>
                  <a:pt x="1467" y="152"/>
                  <a:pt x="1465" y="153"/>
                  <a:pt x="1464" y="153"/>
                </a:cubicBezTo>
                <a:cubicBezTo>
                  <a:pt x="1463" y="154"/>
                  <a:pt x="1461" y="154"/>
                  <a:pt x="1460" y="155"/>
                </a:cubicBezTo>
                <a:cubicBezTo>
                  <a:pt x="1459" y="155"/>
                  <a:pt x="1458" y="155"/>
                  <a:pt x="1457" y="155"/>
                </a:cubicBezTo>
                <a:cubicBezTo>
                  <a:pt x="1452" y="155"/>
                  <a:pt x="1449" y="158"/>
                  <a:pt x="1445" y="159"/>
                </a:cubicBezTo>
                <a:cubicBezTo>
                  <a:pt x="1444" y="159"/>
                  <a:pt x="1443" y="159"/>
                  <a:pt x="1442" y="160"/>
                </a:cubicBezTo>
                <a:cubicBezTo>
                  <a:pt x="1441" y="160"/>
                  <a:pt x="1440" y="160"/>
                  <a:pt x="1440" y="160"/>
                </a:cubicBezTo>
                <a:cubicBezTo>
                  <a:pt x="1438" y="161"/>
                  <a:pt x="1436" y="162"/>
                  <a:pt x="1435" y="163"/>
                </a:cubicBezTo>
                <a:cubicBezTo>
                  <a:pt x="1434" y="165"/>
                  <a:pt x="1433" y="165"/>
                  <a:pt x="1434" y="167"/>
                </a:cubicBezTo>
                <a:cubicBezTo>
                  <a:pt x="1434" y="168"/>
                  <a:pt x="1434" y="168"/>
                  <a:pt x="1434" y="169"/>
                </a:cubicBezTo>
                <a:cubicBezTo>
                  <a:pt x="1434" y="170"/>
                  <a:pt x="1435" y="170"/>
                  <a:pt x="1435" y="171"/>
                </a:cubicBezTo>
                <a:cubicBezTo>
                  <a:pt x="1436" y="173"/>
                  <a:pt x="1433" y="171"/>
                  <a:pt x="1432" y="171"/>
                </a:cubicBezTo>
                <a:cubicBezTo>
                  <a:pt x="1430" y="171"/>
                  <a:pt x="1429" y="170"/>
                  <a:pt x="1428" y="170"/>
                </a:cubicBezTo>
                <a:cubicBezTo>
                  <a:pt x="1426" y="170"/>
                  <a:pt x="1425" y="170"/>
                  <a:pt x="1424" y="171"/>
                </a:cubicBezTo>
                <a:cubicBezTo>
                  <a:pt x="1423" y="171"/>
                  <a:pt x="1423" y="172"/>
                  <a:pt x="1422" y="173"/>
                </a:cubicBezTo>
                <a:cubicBezTo>
                  <a:pt x="1421" y="173"/>
                  <a:pt x="1420" y="174"/>
                  <a:pt x="1419" y="174"/>
                </a:cubicBezTo>
                <a:cubicBezTo>
                  <a:pt x="1418" y="174"/>
                  <a:pt x="1416" y="174"/>
                  <a:pt x="1415" y="174"/>
                </a:cubicBezTo>
                <a:cubicBezTo>
                  <a:pt x="1413" y="174"/>
                  <a:pt x="1412" y="175"/>
                  <a:pt x="1411" y="176"/>
                </a:cubicBezTo>
                <a:cubicBezTo>
                  <a:pt x="1409" y="177"/>
                  <a:pt x="1407" y="177"/>
                  <a:pt x="1406" y="177"/>
                </a:cubicBezTo>
                <a:cubicBezTo>
                  <a:pt x="1404" y="178"/>
                  <a:pt x="1403" y="179"/>
                  <a:pt x="1402" y="180"/>
                </a:cubicBezTo>
                <a:cubicBezTo>
                  <a:pt x="1401" y="180"/>
                  <a:pt x="1400" y="181"/>
                  <a:pt x="1399" y="182"/>
                </a:cubicBezTo>
                <a:cubicBezTo>
                  <a:pt x="1397" y="182"/>
                  <a:pt x="1397" y="181"/>
                  <a:pt x="1396" y="180"/>
                </a:cubicBezTo>
                <a:cubicBezTo>
                  <a:pt x="1395" y="180"/>
                  <a:pt x="1394" y="180"/>
                  <a:pt x="1393" y="180"/>
                </a:cubicBezTo>
                <a:cubicBezTo>
                  <a:pt x="1392" y="180"/>
                  <a:pt x="1390" y="180"/>
                  <a:pt x="1388" y="181"/>
                </a:cubicBezTo>
                <a:cubicBezTo>
                  <a:pt x="1387" y="181"/>
                  <a:pt x="1385" y="182"/>
                  <a:pt x="1383" y="182"/>
                </a:cubicBezTo>
                <a:cubicBezTo>
                  <a:pt x="1382" y="183"/>
                  <a:pt x="1380" y="184"/>
                  <a:pt x="1379" y="185"/>
                </a:cubicBezTo>
                <a:cubicBezTo>
                  <a:pt x="1378" y="185"/>
                  <a:pt x="1375" y="186"/>
                  <a:pt x="1375" y="185"/>
                </a:cubicBezTo>
                <a:cubicBezTo>
                  <a:pt x="1374" y="185"/>
                  <a:pt x="1375" y="184"/>
                  <a:pt x="1375" y="184"/>
                </a:cubicBezTo>
                <a:cubicBezTo>
                  <a:pt x="1374" y="183"/>
                  <a:pt x="1373" y="183"/>
                  <a:pt x="1373" y="183"/>
                </a:cubicBezTo>
                <a:cubicBezTo>
                  <a:pt x="1372" y="183"/>
                  <a:pt x="1372" y="184"/>
                  <a:pt x="1371" y="184"/>
                </a:cubicBezTo>
                <a:cubicBezTo>
                  <a:pt x="1370" y="184"/>
                  <a:pt x="1369" y="184"/>
                  <a:pt x="1369" y="185"/>
                </a:cubicBezTo>
                <a:cubicBezTo>
                  <a:pt x="1368" y="185"/>
                  <a:pt x="1366" y="187"/>
                  <a:pt x="1365" y="186"/>
                </a:cubicBezTo>
                <a:cubicBezTo>
                  <a:pt x="1364" y="185"/>
                  <a:pt x="1367" y="184"/>
                  <a:pt x="1365" y="183"/>
                </a:cubicBezTo>
                <a:cubicBezTo>
                  <a:pt x="1363" y="183"/>
                  <a:pt x="1359" y="185"/>
                  <a:pt x="1358" y="183"/>
                </a:cubicBezTo>
                <a:cubicBezTo>
                  <a:pt x="1357" y="183"/>
                  <a:pt x="1358" y="183"/>
                  <a:pt x="1357" y="182"/>
                </a:cubicBezTo>
                <a:cubicBezTo>
                  <a:pt x="1357" y="182"/>
                  <a:pt x="1356" y="182"/>
                  <a:pt x="1356" y="182"/>
                </a:cubicBezTo>
                <a:cubicBezTo>
                  <a:pt x="1355" y="182"/>
                  <a:pt x="1352" y="184"/>
                  <a:pt x="1352" y="182"/>
                </a:cubicBezTo>
                <a:cubicBezTo>
                  <a:pt x="1350" y="181"/>
                  <a:pt x="1349" y="181"/>
                  <a:pt x="1348" y="182"/>
                </a:cubicBezTo>
                <a:cubicBezTo>
                  <a:pt x="1347" y="183"/>
                  <a:pt x="1345" y="183"/>
                  <a:pt x="1344" y="183"/>
                </a:cubicBezTo>
                <a:cubicBezTo>
                  <a:pt x="1343" y="183"/>
                  <a:pt x="1342" y="183"/>
                  <a:pt x="1341" y="183"/>
                </a:cubicBezTo>
                <a:cubicBezTo>
                  <a:pt x="1340" y="183"/>
                  <a:pt x="1340" y="184"/>
                  <a:pt x="1339" y="184"/>
                </a:cubicBezTo>
                <a:cubicBezTo>
                  <a:pt x="1338" y="184"/>
                  <a:pt x="1338" y="183"/>
                  <a:pt x="1337" y="184"/>
                </a:cubicBezTo>
                <a:cubicBezTo>
                  <a:pt x="1336" y="185"/>
                  <a:pt x="1337" y="185"/>
                  <a:pt x="1338" y="186"/>
                </a:cubicBezTo>
                <a:cubicBezTo>
                  <a:pt x="1338" y="186"/>
                  <a:pt x="1338" y="187"/>
                  <a:pt x="1338" y="188"/>
                </a:cubicBezTo>
                <a:cubicBezTo>
                  <a:pt x="1339" y="188"/>
                  <a:pt x="1340" y="188"/>
                  <a:pt x="1340" y="189"/>
                </a:cubicBezTo>
                <a:cubicBezTo>
                  <a:pt x="1341" y="190"/>
                  <a:pt x="1336" y="191"/>
                  <a:pt x="1335" y="191"/>
                </a:cubicBezTo>
                <a:cubicBezTo>
                  <a:pt x="1334" y="192"/>
                  <a:pt x="1334" y="192"/>
                  <a:pt x="1333" y="192"/>
                </a:cubicBezTo>
                <a:cubicBezTo>
                  <a:pt x="1332" y="193"/>
                  <a:pt x="1330" y="195"/>
                  <a:pt x="1328" y="194"/>
                </a:cubicBezTo>
                <a:cubicBezTo>
                  <a:pt x="1327" y="194"/>
                  <a:pt x="1328" y="194"/>
                  <a:pt x="1328" y="193"/>
                </a:cubicBezTo>
                <a:cubicBezTo>
                  <a:pt x="1328" y="192"/>
                  <a:pt x="1327" y="192"/>
                  <a:pt x="1327" y="192"/>
                </a:cubicBezTo>
                <a:cubicBezTo>
                  <a:pt x="1328" y="190"/>
                  <a:pt x="1331" y="191"/>
                  <a:pt x="1330" y="189"/>
                </a:cubicBezTo>
                <a:cubicBezTo>
                  <a:pt x="1329" y="188"/>
                  <a:pt x="1326" y="188"/>
                  <a:pt x="1326" y="189"/>
                </a:cubicBezTo>
                <a:cubicBezTo>
                  <a:pt x="1325" y="189"/>
                  <a:pt x="1324" y="190"/>
                  <a:pt x="1324" y="190"/>
                </a:cubicBezTo>
                <a:cubicBezTo>
                  <a:pt x="1323" y="190"/>
                  <a:pt x="1322" y="190"/>
                  <a:pt x="1322" y="190"/>
                </a:cubicBezTo>
                <a:cubicBezTo>
                  <a:pt x="1320" y="191"/>
                  <a:pt x="1322" y="191"/>
                  <a:pt x="1322" y="191"/>
                </a:cubicBezTo>
                <a:cubicBezTo>
                  <a:pt x="1322" y="192"/>
                  <a:pt x="1322" y="192"/>
                  <a:pt x="1323" y="192"/>
                </a:cubicBezTo>
                <a:cubicBezTo>
                  <a:pt x="1323" y="193"/>
                  <a:pt x="1323" y="193"/>
                  <a:pt x="1324" y="193"/>
                </a:cubicBezTo>
                <a:cubicBezTo>
                  <a:pt x="1324" y="195"/>
                  <a:pt x="1321" y="194"/>
                  <a:pt x="1320" y="194"/>
                </a:cubicBezTo>
                <a:cubicBezTo>
                  <a:pt x="1318" y="194"/>
                  <a:pt x="1317" y="195"/>
                  <a:pt x="1315" y="196"/>
                </a:cubicBezTo>
                <a:cubicBezTo>
                  <a:pt x="1313" y="197"/>
                  <a:pt x="1309" y="196"/>
                  <a:pt x="1306" y="197"/>
                </a:cubicBezTo>
                <a:cubicBezTo>
                  <a:pt x="1304" y="197"/>
                  <a:pt x="1303" y="197"/>
                  <a:pt x="1302" y="198"/>
                </a:cubicBezTo>
                <a:cubicBezTo>
                  <a:pt x="1300" y="199"/>
                  <a:pt x="1299" y="200"/>
                  <a:pt x="1297" y="200"/>
                </a:cubicBezTo>
                <a:cubicBezTo>
                  <a:pt x="1296" y="200"/>
                  <a:pt x="1294" y="200"/>
                  <a:pt x="1293" y="201"/>
                </a:cubicBezTo>
                <a:cubicBezTo>
                  <a:pt x="1291" y="202"/>
                  <a:pt x="1290" y="203"/>
                  <a:pt x="1289" y="204"/>
                </a:cubicBezTo>
                <a:cubicBezTo>
                  <a:pt x="1287" y="205"/>
                  <a:pt x="1286" y="205"/>
                  <a:pt x="1284" y="206"/>
                </a:cubicBezTo>
                <a:cubicBezTo>
                  <a:pt x="1283" y="206"/>
                  <a:pt x="1282" y="207"/>
                  <a:pt x="1281" y="207"/>
                </a:cubicBezTo>
                <a:cubicBezTo>
                  <a:pt x="1280" y="206"/>
                  <a:pt x="1280" y="206"/>
                  <a:pt x="1279" y="206"/>
                </a:cubicBezTo>
                <a:cubicBezTo>
                  <a:pt x="1279" y="206"/>
                  <a:pt x="1278" y="206"/>
                  <a:pt x="1278" y="207"/>
                </a:cubicBezTo>
                <a:cubicBezTo>
                  <a:pt x="1278" y="207"/>
                  <a:pt x="1279" y="207"/>
                  <a:pt x="1279" y="207"/>
                </a:cubicBezTo>
                <a:cubicBezTo>
                  <a:pt x="1279" y="208"/>
                  <a:pt x="1279" y="208"/>
                  <a:pt x="1279" y="208"/>
                </a:cubicBezTo>
                <a:cubicBezTo>
                  <a:pt x="1280" y="209"/>
                  <a:pt x="1280" y="209"/>
                  <a:pt x="1281" y="209"/>
                </a:cubicBezTo>
                <a:cubicBezTo>
                  <a:pt x="1281" y="209"/>
                  <a:pt x="1282" y="209"/>
                  <a:pt x="1282" y="210"/>
                </a:cubicBezTo>
                <a:cubicBezTo>
                  <a:pt x="1281" y="211"/>
                  <a:pt x="1280" y="211"/>
                  <a:pt x="1280" y="211"/>
                </a:cubicBezTo>
                <a:cubicBezTo>
                  <a:pt x="1278" y="211"/>
                  <a:pt x="1276" y="211"/>
                  <a:pt x="1275" y="212"/>
                </a:cubicBezTo>
                <a:cubicBezTo>
                  <a:pt x="1274" y="212"/>
                  <a:pt x="1274" y="213"/>
                  <a:pt x="1273" y="213"/>
                </a:cubicBezTo>
                <a:cubicBezTo>
                  <a:pt x="1272" y="213"/>
                  <a:pt x="1271" y="212"/>
                  <a:pt x="1270" y="213"/>
                </a:cubicBezTo>
                <a:cubicBezTo>
                  <a:pt x="1270" y="213"/>
                  <a:pt x="1269" y="214"/>
                  <a:pt x="1270" y="215"/>
                </a:cubicBezTo>
                <a:cubicBezTo>
                  <a:pt x="1270" y="216"/>
                  <a:pt x="1271" y="216"/>
                  <a:pt x="1271" y="217"/>
                </a:cubicBezTo>
                <a:cubicBezTo>
                  <a:pt x="1271" y="218"/>
                  <a:pt x="1271" y="218"/>
                  <a:pt x="1272" y="219"/>
                </a:cubicBezTo>
                <a:cubicBezTo>
                  <a:pt x="1272" y="219"/>
                  <a:pt x="1273" y="220"/>
                  <a:pt x="1273" y="220"/>
                </a:cubicBezTo>
                <a:cubicBezTo>
                  <a:pt x="1272" y="222"/>
                  <a:pt x="1269" y="221"/>
                  <a:pt x="1268" y="221"/>
                </a:cubicBezTo>
                <a:cubicBezTo>
                  <a:pt x="1267" y="220"/>
                  <a:pt x="1266" y="219"/>
                  <a:pt x="1265" y="219"/>
                </a:cubicBezTo>
                <a:cubicBezTo>
                  <a:pt x="1263" y="219"/>
                  <a:pt x="1262" y="219"/>
                  <a:pt x="1260" y="219"/>
                </a:cubicBezTo>
                <a:cubicBezTo>
                  <a:pt x="1259" y="219"/>
                  <a:pt x="1258" y="219"/>
                  <a:pt x="1257" y="220"/>
                </a:cubicBezTo>
                <a:cubicBezTo>
                  <a:pt x="1256" y="220"/>
                  <a:pt x="1256" y="220"/>
                  <a:pt x="1255" y="220"/>
                </a:cubicBezTo>
                <a:cubicBezTo>
                  <a:pt x="1255" y="220"/>
                  <a:pt x="1254" y="220"/>
                  <a:pt x="1254" y="221"/>
                </a:cubicBezTo>
                <a:cubicBezTo>
                  <a:pt x="1253" y="223"/>
                  <a:pt x="1256" y="222"/>
                  <a:pt x="1257" y="222"/>
                </a:cubicBezTo>
                <a:cubicBezTo>
                  <a:pt x="1257" y="223"/>
                  <a:pt x="1256" y="226"/>
                  <a:pt x="1255" y="226"/>
                </a:cubicBezTo>
                <a:cubicBezTo>
                  <a:pt x="1254" y="227"/>
                  <a:pt x="1253" y="227"/>
                  <a:pt x="1252" y="229"/>
                </a:cubicBezTo>
                <a:cubicBezTo>
                  <a:pt x="1251" y="230"/>
                  <a:pt x="1250" y="232"/>
                  <a:pt x="1249" y="231"/>
                </a:cubicBezTo>
                <a:cubicBezTo>
                  <a:pt x="1248" y="231"/>
                  <a:pt x="1248" y="230"/>
                  <a:pt x="1248" y="229"/>
                </a:cubicBezTo>
                <a:cubicBezTo>
                  <a:pt x="1247" y="229"/>
                  <a:pt x="1247" y="229"/>
                  <a:pt x="1247" y="228"/>
                </a:cubicBezTo>
                <a:cubicBezTo>
                  <a:pt x="1247" y="227"/>
                  <a:pt x="1247" y="226"/>
                  <a:pt x="1246" y="226"/>
                </a:cubicBezTo>
                <a:cubicBezTo>
                  <a:pt x="1245" y="226"/>
                  <a:pt x="1245" y="227"/>
                  <a:pt x="1244" y="228"/>
                </a:cubicBezTo>
                <a:cubicBezTo>
                  <a:pt x="1244" y="228"/>
                  <a:pt x="1243" y="229"/>
                  <a:pt x="1242" y="228"/>
                </a:cubicBezTo>
                <a:cubicBezTo>
                  <a:pt x="1241" y="228"/>
                  <a:pt x="1242" y="227"/>
                  <a:pt x="1242" y="227"/>
                </a:cubicBezTo>
                <a:cubicBezTo>
                  <a:pt x="1242" y="226"/>
                  <a:pt x="1241" y="225"/>
                  <a:pt x="1240" y="225"/>
                </a:cubicBezTo>
                <a:cubicBezTo>
                  <a:pt x="1239" y="225"/>
                  <a:pt x="1239" y="226"/>
                  <a:pt x="1239" y="226"/>
                </a:cubicBezTo>
                <a:cubicBezTo>
                  <a:pt x="1238" y="226"/>
                  <a:pt x="1237" y="226"/>
                  <a:pt x="1236" y="226"/>
                </a:cubicBezTo>
                <a:cubicBezTo>
                  <a:pt x="1236" y="227"/>
                  <a:pt x="1236" y="227"/>
                  <a:pt x="1236" y="228"/>
                </a:cubicBezTo>
                <a:cubicBezTo>
                  <a:pt x="1235" y="229"/>
                  <a:pt x="1232" y="230"/>
                  <a:pt x="1234" y="231"/>
                </a:cubicBezTo>
                <a:cubicBezTo>
                  <a:pt x="1235" y="232"/>
                  <a:pt x="1236" y="230"/>
                  <a:pt x="1238" y="231"/>
                </a:cubicBezTo>
                <a:cubicBezTo>
                  <a:pt x="1239" y="231"/>
                  <a:pt x="1238" y="232"/>
                  <a:pt x="1237" y="233"/>
                </a:cubicBezTo>
                <a:cubicBezTo>
                  <a:pt x="1237" y="235"/>
                  <a:pt x="1239" y="235"/>
                  <a:pt x="1240" y="234"/>
                </a:cubicBezTo>
                <a:cubicBezTo>
                  <a:pt x="1241" y="234"/>
                  <a:pt x="1241" y="234"/>
                  <a:pt x="1241" y="234"/>
                </a:cubicBezTo>
                <a:cubicBezTo>
                  <a:pt x="1242" y="233"/>
                  <a:pt x="1242" y="234"/>
                  <a:pt x="1243" y="234"/>
                </a:cubicBezTo>
                <a:cubicBezTo>
                  <a:pt x="1244" y="234"/>
                  <a:pt x="1245" y="232"/>
                  <a:pt x="1247" y="233"/>
                </a:cubicBezTo>
                <a:cubicBezTo>
                  <a:pt x="1249" y="234"/>
                  <a:pt x="1245" y="234"/>
                  <a:pt x="1245" y="234"/>
                </a:cubicBezTo>
                <a:cubicBezTo>
                  <a:pt x="1244" y="235"/>
                  <a:pt x="1244" y="235"/>
                  <a:pt x="1245" y="235"/>
                </a:cubicBezTo>
                <a:cubicBezTo>
                  <a:pt x="1246" y="236"/>
                  <a:pt x="1246" y="235"/>
                  <a:pt x="1247" y="235"/>
                </a:cubicBezTo>
                <a:cubicBezTo>
                  <a:pt x="1248" y="236"/>
                  <a:pt x="1248" y="236"/>
                  <a:pt x="1249" y="236"/>
                </a:cubicBezTo>
                <a:cubicBezTo>
                  <a:pt x="1250" y="236"/>
                  <a:pt x="1250" y="235"/>
                  <a:pt x="1251" y="235"/>
                </a:cubicBezTo>
                <a:cubicBezTo>
                  <a:pt x="1252" y="236"/>
                  <a:pt x="1252" y="236"/>
                  <a:pt x="1252" y="236"/>
                </a:cubicBezTo>
                <a:cubicBezTo>
                  <a:pt x="1251" y="237"/>
                  <a:pt x="1251" y="237"/>
                  <a:pt x="1250" y="238"/>
                </a:cubicBezTo>
                <a:cubicBezTo>
                  <a:pt x="1249" y="238"/>
                  <a:pt x="1249" y="237"/>
                  <a:pt x="1248" y="237"/>
                </a:cubicBezTo>
                <a:cubicBezTo>
                  <a:pt x="1247" y="237"/>
                  <a:pt x="1246" y="237"/>
                  <a:pt x="1246" y="238"/>
                </a:cubicBezTo>
                <a:cubicBezTo>
                  <a:pt x="1244" y="238"/>
                  <a:pt x="1243" y="238"/>
                  <a:pt x="1241" y="239"/>
                </a:cubicBezTo>
                <a:cubicBezTo>
                  <a:pt x="1240" y="239"/>
                  <a:pt x="1239" y="240"/>
                  <a:pt x="1238" y="240"/>
                </a:cubicBezTo>
                <a:cubicBezTo>
                  <a:pt x="1237" y="240"/>
                  <a:pt x="1236" y="240"/>
                  <a:pt x="1235" y="240"/>
                </a:cubicBezTo>
                <a:cubicBezTo>
                  <a:pt x="1235" y="241"/>
                  <a:pt x="1234" y="241"/>
                  <a:pt x="1235" y="242"/>
                </a:cubicBezTo>
                <a:cubicBezTo>
                  <a:pt x="1236" y="242"/>
                  <a:pt x="1236" y="241"/>
                  <a:pt x="1237" y="242"/>
                </a:cubicBezTo>
                <a:cubicBezTo>
                  <a:pt x="1238" y="242"/>
                  <a:pt x="1238" y="243"/>
                  <a:pt x="1239" y="243"/>
                </a:cubicBezTo>
                <a:cubicBezTo>
                  <a:pt x="1240" y="243"/>
                  <a:pt x="1241" y="241"/>
                  <a:pt x="1242" y="241"/>
                </a:cubicBezTo>
                <a:cubicBezTo>
                  <a:pt x="1243" y="241"/>
                  <a:pt x="1244" y="241"/>
                  <a:pt x="1245" y="242"/>
                </a:cubicBezTo>
                <a:cubicBezTo>
                  <a:pt x="1246" y="242"/>
                  <a:pt x="1248" y="241"/>
                  <a:pt x="1249" y="242"/>
                </a:cubicBezTo>
                <a:cubicBezTo>
                  <a:pt x="1249" y="242"/>
                  <a:pt x="1249" y="243"/>
                  <a:pt x="1249" y="244"/>
                </a:cubicBezTo>
                <a:cubicBezTo>
                  <a:pt x="1250" y="245"/>
                  <a:pt x="1251" y="245"/>
                  <a:pt x="1252" y="245"/>
                </a:cubicBezTo>
                <a:cubicBezTo>
                  <a:pt x="1253" y="245"/>
                  <a:pt x="1253" y="245"/>
                  <a:pt x="1254" y="246"/>
                </a:cubicBezTo>
                <a:cubicBezTo>
                  <a:pt x="1254" y="246"/>
                  <a:pt x="1255" y="246"/>
                  <a:pt x="1256" y="246"/>
                </a:cubicBezTo>
                <a:cubicBezTo>
                  <a:pt x="1258" y="246"/>
                  <a:pt x="1255" y="247"/>
                  <a:pt x="1254" y="247"/>
                </a:cubicBezTo>
                <a:cubicBezTo>
                  <a:pt x="1253" y="246"/>
                  <a:pt x="1253" y="246"/>
                  <a:pt x="1252" y="246"/>
                </a:cubicBezTo>
                <a:cubicBezTo>
                  <a:pt x="1251" y="246"/>
                  <a:pt x="1251" y="246"/>
                  <a:pt x="1250" y="246"/>
                </a:cubicBezTo>
                <a:cubicBezTo>
                  <a:pt x="1249" y="246"/>
                  <a:pt x="1248" y="245"/>
                  <a:pt x="1247" y="245"/>
                </a:cubicBezTo>
                <a:cubicBezTo>
                  <a:pt x="1245" y="245"/>
                  <a:pt x="1244" y="245"/>
                  <a:pt x="1242" y="246"/>
                </a:cubicBezTo>
                <a:cubicBezTo>
                  <a:pt x="1241" y="246"/>
                  <a:pt x="1241" y="246"/>
                  <a:pt x="1240" y="246"/>
                </a:cubicBezTo>
                <a:cubicBezTo>
                  <a:pt x="1239" y="246"/>
                  <a:pt x="1239" y="247"/>
                  <a:pt x="1238" y="247"/>
                </a:cubicBezTo>
                <a:cubicBezTo>
                  <a:pt x="1237" y="248"/>
                  <a:pt x="1236" y="246"/>
                  <a:pt x="1235" y="246"/>
                </a:cubicBezTo>
                <a:cubicBezTo>
                  <a:pt x="1234" y="246"/>
                  <a:pt x="1233" y="246"/>
                  <a:pt x="1232" y="247"/>
                </a:cubicBezTo>
                <a:cubicBezTo>
                  <a:pt x="1232" y="247"/>
                  <a:pt x="1231" y="247"/>
                  <a:pt x="1230" y="247"/>
                </a:cubicBezTo>
                <a:cubicBezTo>
                  <a:pt x="1230" y="247"/>
                  <a:pt x="1230" y="248"/>
                  <a:pt x="1230" y="249"/>
                </a:cubicBezTo>
                <a:cubicBezTo>
                  <a:pt x="1230" y="250"/>
                  <a:pt x="1230" y="250"/>
                  <a:pt x="1231" y="250"/>
                </a:cubicBezTo>
                <a:cubicBezTo>
                  <a:pt x="1232" y="251"/>
                  <a:pt x="1233" y="250"/>
                  <a:pt x="1233" y="251"/>
                </a:cubicBezTo>
                <a:cubicBezTo>
                  <a:pt x="1234" y="252"/>
                  <a:pt x="1234" y="253"/>
                  <a:pt x="1235" y="252"/>
                </a:cubicBezTo>
                <a:cubicBezTo>
                  <a:pt x="1236" y="252"/>
                  <a:pt x="1236" y="252"/>
                  <a:pt x="1236" y="251"/>
                </a:cubicBezTo>
                <a:cubicBezTo>
                  <a:pt x="1237" y="251"/>
                  <a:pt x="1238" y="251"/>
                  <a:pt x="1239" y="252"/>
                </a:cubicBezTo>
                <a:cubicBezTo>
                  <a:pt x="1239" y="252"/>
                  <a:pt x="1240" y="253"/>
                  <a:pt x="1241" y="253"/>
                </a:cubicBezTo>
                <a:cubicBezTo>
                  <a:pt x="1241" y="253"/>
                  <a:pt x="1242" y="254"/>
                  <a:pt x="1242" y="254"/>
                </a:cubicBezTo>
                <a:cubicBezTo>
                  <a:pt x="1242" y="256"/>
                  <a:pt x="1239" y="254"/>
                  <a:pt x="1238" y="255"/>
                </a:cubicBezTo>
                <a:cubicBezTo>
                  <a:pt x="1237" y="255"/>
                  <a:pt x="1236" y="256"/>
                  <a:pt x="1235" y="256"/>
                </a:cubicBezTo>
                <a:cubicBezTo>
                  <a:pt x="1234" y="256"/>
                  <a:pt x="1232" y="255"/>
                  <a:pt x="1231" y="255"/>
                </a:cubicBezTo>
                <a:cubicBezTo>
                  <a:pt x="1229" y="255"/>
                  <a:pt x="1229" y="256"/>
                  <a:pt x="1227" y="257"/>
                </a:cubicBezTo>
                <a:cubicBezTo>
                  <a:pt x="1227" y="257"/>
                  <a:pt x="1225" y="257"/>
                  <a:pt x="1225" y="258"/>
                </a:cubicBezTo>
                <a:cubicBezTo>
                  <a:pt x="1224" y="259"/>
                  <a:pt x="1225" y="259"/>
                  <a:pt x="1226" y="259"/>
                </a:cubicBezTo>
                <a:cubicBezTo>
                  <a:pt x="1227" y="259"/>
                  <a:pt x="1227" y="259"/>
                  <a:pt x="1228" y="260"/>
                </a:cubicBezTo>
                <a:cubicBezTo>
                  <a:pt x="1229" y="260"/>
                  <a:pt x="1229" y="260"/>
                  <a:pt x="1230" y="260"/>
                </a:cubicBezTo>
                <a:cubicBezTo>
                  <a:pt x="1231" y="260"/>
                  <a:pt x="1232" y="260"/>
                  <a:pt x="1232" y="260"/>
                </a:cubicBezTo>
                <a:cubicBezTo>
                  <a:pt x="1233" y="261"/>
                  <a:pt x="1232" y="261"/>
                  <a:pt x="1232" y="262"/>
                </a:cubicBezTo>
                <a:cubicBezTo>
                  <a:pt x="1231" y="262"/>
                  <a:pt x="1231" y="262"/>
                  <a:pt x="1230" y="262"/>
                </a:cubicBezTo>
                <a:cubicBezTo>
                  <a:pt x="1229" y="262"/>
                  <a:pt x="1229" y="262"/>
                  <a:pt x="1228" y="262"/>
                </a:cubicBezTo>
                <a:cubicBezTo>
                  <a:pt x="1227" y="262"/>
                  <a:pt x="1226" y="262"/>
                  <a:pt x="1225" y="262"/>
                </a:cubicBezTo>
                <a:cubicBezTo>
                  <a:pt x="1224" y="262"/>
                  <a:pt x="1224" y="261"/>
                  <a:pt x="1223" y="261"/>
                </a:cubicBezTo>
                <a:cubicBezTo>
                  <a:pt x="1222" y="261"/>
                  <a:pt x="1222" y="262"/>
                  <a:pt x="1222" y="263"/>
                </a:cubicBezTo>
                <a:cubicBezTo>
                  <a:pt x="1223" y="263"/>
                  <a:pt x="1223" y="263"/>
                  <a:pt x="1224" y="263"/>
                </a:cubicBezTo>
                <a:cubicBezTo>
                  <a:pt x="1226" y="264"/>
                  <a:pt x="1227" y="264"/>
                  <a:pt x="1229" y="265"/>
                </a:cubicBezTo>
                <a:cubicBezTo>
                  <a:pt x="1231" y="265"/>
                  <a:pt x="1231" y="267"/>
                  <a:pt x="1233" y="267"/>
                </a:cubicBezTo>
                <a:cubicBezTo>
                  <a:pt x="1233" y="267"/>
                  <a:pt x="1235" y="267"/>
                  <a:pt x="1235" y="268"/>
                </a:cubicBezTo>
                <a:cubicBezTo>
                  <a:pt x="1235" y="269"/>
                  <a:pt x="1231" y="268"/>
                  <a:pt x="1230" y="268"/>
                </a:cubicBezTo>
                <a:cubicBezTo>
                  <a:pt x="1230" y="268"/>
                  <a:pt x="1229" y="267"/>
                  <a:pt x="1228" y="267"/>
                </a:cubicBezTo>
                <a:cubicBezTo>
                  <a:pt x="1228" y="267"/>
                  <a:pt x="1227" y="267"/>
                  <a:pt x="1226" y="267"/>
                </a:cubicBezTo>
                <a:cubicBezTo>
                  <a:pt x="1224" y="267"/>
                  <a:pt x="1223" y="266"/>
                  <a:pt x="1221" y="266"/>
                </a:cubicBezTo>
                <a:cubicBezTo>
                  <a:pt x="1220" y="266"/>
                  <a:pt x="1218" y="267"/>
                  <a:pt x="1217" y="268"/>
                </a:cubicBezTo>
                <a:cubicBezTo>
                  <a:pt x="1216" y="268"/>
                  <a:pt x="1216" y="269"/>
                  <a:pt x="1215" y="269"/>
                </a:cubicBezTo>
                <a:cubicBezTo>
                  <a:pt x="1214" y="270"/>
                  <a:pt x="1213" y="270"/>
                  <a:pt x="1213" y="270"/>
                </a:cubicBezTo>
                <a:cubicBezTo>
                  <a:pt x="1212" y="270"/>
                  <a:pt x="1211" y="271"/>
                  <a:pt x="1211" y="271"/>
                </a:cubicBezTo>
                <a:cubicBezTo>
                  <a:pt x="1211" y="272"/>
                  <a:pt x="1212" y="272"/>
                  <a:pt x="1213" y="272"/>
                </a:cubicBezTo>
                <a:cubicBezTo>
                  <a:pt x="1215" y="273"/>
                  <a:pt x="1213" y="275"/>
                  <a:pt x="1212" y="275"/>
                </a:cubicBezTo>
                <a:cubicBezTo>
                  <a:pt x="1210" y="275"/>
                  <a:pt x="1209" y="275"/>
                  <a:pt x="1208" y="275"/>
                </a:cubicBezTo>
                <a:cubicBezTo>
                  <a:pt x="1206" y="276"/>
                  <a:pt x="1204" y="276"/>
                  <a:pt x="1203" y="277"/>
                </a:cubicBezTo>
                <a:cubicBezTo>
                  <a:pt x="1200" y="279"/>
                  <a:pt x="1198" y="282"/>
                  <a:pt x="1194" y="280"/>
                </a:cubicBezTo>
                <a:cubicBezTo>
                  <a:pt x="1193" y="280"/>
                  <a:pt x="1193" y="281"/>
                  <a:pt x="1194" y="282"/>
                </a:cubicBezTo>
                <a:cubicBezTo>
                  <a:pt x="1195" y="283"/>
                  <a:pt x="1196" y="283"/>
                  <a:pt x="1198" y="283"/>
                </a:cubicBezTo>
                <a:cubicBezTo>
                  <a:pt x="1199" y="283"/>
                  <a:pt x="1200" y="284"/>
                  <a:pt x="1202" y="284"/>
                </a:cubicBezTo>
                <a:cubicBezTo>
                  <a:pt x="1203" y="284"/>
                  <a:pt x="1205" y="284"/>
                  <a:pt x="1207" y="284"/>
                </a:cubicBezTo>
                <a:cubicBezTo>
                  <a:pt x="1207" y="284"/>
                  <a:pt x="1208" y="285"/>
                  <a:pt x="1209" y="285"/>
                </a:cubicBezTo>
                <a:cubicBezTo>
                  <a:pt x="1209" y="285"/>
                  <a:pt x="1210" y="284"/>
                  <a:pt x="1211" y="284"/>
                </a:cubicBezTo>
                <a:cubicBezTo>
                  <a:pt x="1212" y="284"/>
                  <a:pt x="1213" y="284"/>
                  <a:pt x="1214" y="284"/>
                </a:cubicBezTo>
                <a:cubicBezTo>
                  <a:pt x="1215" y="284"/>
                  <a:pt x="1216" y="284"/>
                  <a:pt x="1217" y="284"/>
                </a:cubicBezTo>
                <a:cubicBezTo>
                  <a:pt x="1218" y="284"/>
                  <a:pt x="1219" y="284"/>
                  <a:pt x="1220" y="284"/>
                </a:cubicBezTo>
                <a:cubicBezTo>
                  <a:pt x="1221" y="284"/>
                  <a:pt x="1222" y="283"/>
                  <a:pt x="1223" y="284"/>
                </a:cubicBezTo>
                <a:cubicBezTo>
                  <a:pt x="1223" y="284"/>
                  <a:pt x="1223" y="284"/>
                  <a:pt x="1223" y="284"/>
                </a:cubicBezTo>
                <a:cubicBezTo>
                  <a:pt x="1222" y="284"/>
                  <a:pt x="1221" y="284"/>
                  <a:pt x="1221" y="285"/>
                </a:cubicBezTo>
                <a:cubicBezTo>
                  <a:pt x="1220" y="285"/>
                  <a:pt x="1220" y="285"/>
                  <a:pt x="1219" y="285"/>
                </a:cubicBezTo>
                <a:cubicBezTo>
                  <a:pt x="1218" y="285"/>
                  <a:pt x="1216" y="285"/>
                  <a:pt x="1215" y="286"/>
                </a:cubicBezTo>
                <a:cubicBezTo>
                  <a:pt x="1214" y="286"/>
                  <a:pt x="1214" y="287"/>
                  <a:pt x="1213" y="287"/>
                </a:cubicBezTo>
                <a:cubicBezTo>
                  <a:pt x="1212" y="287"/>
                  <a:pt x="1212" y="287"/>
                  <a:pt x="1211" y="287"/>
                </a:cubicBezTo>
                <a:cubicBezTo>
                  <a:pt x="1209" y="288"/>
                  <a:pt x="1208" y="289"/>
                  <a:pt x="1206" y="290"/>
                </a:cubicBezTo>
                <a:cubicBezTo>
                  <a:pt x="1205" y="290"/>
                  <a:pt x="1203" y="291"/>
                  <a:pt x="1203" y="293"/>
                </a:cubicBezTo>
                <a:cubicBezTo>
                  <a:pt x="1203" y="294"/>
                  <a:pt x="1203" y="295"/>
                  <a:pt x="1201" y="296"/>
                </a:cubicBezTo>
                <a:cubicBezTo>
                  <a:pt x="1200" y="296"/>
                  <a:pt x="1199" y="296"/>
                  <a:pt x="1200" y="297"/>
                </a:cubicBezTo>
                <a:cubicBezTo>
                  <a:pt x="1200" y="297"/>
                  <a:pt x="1201" y="297"/>
                  <a:pt x="1202" y="297"/>
                </a:cubicBezTo>
                <a:cubicBezTo>
                  <a:pt x="1203" y="296"/>
                  <a:pt x="1205" y="297"/>
                  <a:pt x="1206" y="297"/>
                </a:cubicBezTo>
                <a:cubicBezTo>
                  <a:pt x="1208" y="297"/>
                  <a:pt x="1209" y="297"/>
                  <a:pt x="1210" y="297"/>
                </a:cubicBezTo>
                <a:cubicBezTo>
                  <a:pt x="1212" y="296"/>
                  <a:pt x="1213" y="295"/>
                  <a:pt x="1214" y="295"/>
                </a:cubicBezTo>
                <a:cubicBezTo>
                  <a:pt x="1216" y="294"/>
                  <a:pt x="1217" y="294"/>
                  <a:pt x="1219" y="295"/>
                </a:cubicBezTo>
                <a:cubicBezTo>
                  <a:pt x="1219" y="295"/>
                  <a:pt x="1220" y="296"/>
                  <a:pt x="1220" y="296"/>
                </a:cubicBezTo>
                <a:cubicBezTo>
                  <a:pt x="1221" y="297"/>
                  <a:pt x="1222" y="297"/>
                  <a:pt x="1223" y="297"/>
                </a:cubicBezTo>
                <a:cubicBezTo>
                  <a:pt x="1223" y="298"/>
                  <a:pt x="1223" y="298"/>
                  <a:pt x="1222" y="298"/>
                </a:cubicBezTo>
                <a:cubicBezTo>
                  <a:pt x="1221" y="298"/>
                  <a:pt x="1221" y="298"/>
                  <a:pt x="1220" y="297"/>
                </a:cubicBezTo>
                <a:cubicBezTo>
                  <a:pt x="1219" y="297"/>
                  <a:pt x="1218" y="297"/>
                  <a:pt x="1216" y="297"/>
                </a:cubicBezTo>
                <a:cubicBezTo>
                  <a:pt x="1215" y="297"/>
                  <a:pt x="1213" y="297"/>
                  <a:pt x="1212" y="297"/>
                </a:cubicBezTo>
                <a:cubicBezTo>
                  <a:pt x="1210" y="297"/>
                  <a:pt x="1208" y="298"/>
                  <a:pt x="1207" y="298"/>
                </a:cubicBezTo>
                <a:cubicBezTo>
                  <a:pt x="1205" y="298"/>
                  <a:pt x="1204" y="299"/>
                  <a:pt x="1202" y="299"/>
                </a:cubicBezTo>
                <a:cubicBezTo>
                  <a:pt x="1201" y="300"/>
                  <a:pt x="1199" y="299"/>
                  <a:pt x="1197" y="299"/>
                </a:cubicBezTo>
                <a:cubicBezTo>
                  <a:pt x="1195" y="300"/>
                  <a:pt x="1193" y="301"/>
                  <a:pt x="1192" y="302"/>
                </a:cubicBezTo>
                <a:cubicBezTo>
                  <a:pt x="1188" y="303"/>
                  <a:pt x="1183" y="302"/>
                  <a:pt x="1182" y="306"/>
                </a:cubicBezTo>
                <a:cubicBezTo>
                  <a:pt x="1182" y="307"/>
                  <a:pt x="1182" y="307"/>
                  <a:pt x="1183" y="308"/>
                </a:cubicBezTo>
                <a:cubicBezTo>
                  <a:pt x="1183" y="308"/>
                  <a:pt x="1184" y="309"/>
                  <a:pt x="1183" y="310"/>
                </a:cubicBezTo>
                <a:cubicBezTo>
                  <a:pt x="1183" y="311"/>
                  <a:pt x="1182" y="310"/>
                  <a:pt x="1182" y="310"/>
                </a:cubicBezTo>
                <a:cubicBezTo>
                  <a:pt x="1181" y="311"/>
                  <a:pt x="1182" y="311"/>
                  <a:pt x="1182" y="312"/>
                </a:cubicBezTo>
                <a:cubicBezTo>
                  <a:pt x="1182" y="313"/>
                  <a:pt x="1182" y="313"/>
                  <a:pt x="1183" y="313"/>
                </a:cubicBezTo>
                <a:cubicBezTo>
                  <a:pt x="1184" y="313"/>
                  <a:pt x="1184" y="314"/>
                  <a:pt x="1185" y="314"/>
                </a:cubicBezTo>
                <a:cubicBezTo>
                  <a:pt x="1185" y="315"/>
                  <a:pt x="1184" y="315"/>
                  <a:pt x="1183" y="315"/>
                </a:cubicBezTo>
                <a:cubicBezTo>
                  <a:pt x="1183" y="314"/>
                  <a:pt x="1183" y="314"/>
                  <a:pt x="1182" y="314"/>
                </a:cubicBezTo>
                <a:cubicBezTo>
                  <a:pt x="1181" y="314"/>
                  <a:pt x="1179" y="314"/>
                  <a:pt x="1178" y="314"/>
                </a:cubicBezTo>
                <a:cubicBezTo>
                  <a:pt x="1176" y="315"/>
                  <a:pt x="1175" y="315"/>
                  <a:pt x="1173" y="316"/>
                </a:cubicBezTo>
                <a:cubicBezTo>
                  <a:pt x="1173" y="317"/>
                  <a:pt x="1172" y="317"/>
                  <a:pt x="1171" y="317"/>
                </a:cubicBezTo>
                <a:cubicBezTo>
                  <a:pt x="1171" y="318"/>
                  <a:pt x="1171" y="318"/>
                  <a:pt x="1170" y="319"/>
                </a:cubicBezTo>
                <a:cubicBezTo>
                  <a:pt x="1169" y="319"/>
                  <a:pt x="1169" y="319"/>
                  <a:pt x="1168" y="320"/>
                </a:cubicBezTo>
                <a:cubicBezTo>
                  <a:pt x="1167" y="321"/>
                  <a:pt x="1169" y="322"/>
                  <a:pt x="1170" y="322"/>
                </a:cubicBezTo>
                <a:cubicBezTo>
                  <a:pt x="1171" y="322"/>
                  <a:pt x="1171" y="322"/>
                  <a:pt x="1172" y="322"/>
                </a:cubicBezTo>
                <a:cubicBezTo>
                  <a:pt x="1173" y="322"/>
                  <a:pt x="1174" y="323"/>
                  <a:pt x="1175" y="323"/>
                </a:cubicBezTo>
                <a:cubicBezTo>
                  <a:pt x="1176" y="323"/>
                  <a:pt x="1177" y="322"/>
                  <a:pt x="1179" y="322"/>
                </a:cubicBezTo>
                <a:cubicBezTo>
                  <a:pt x="1180" y="322"/>
                  <a:pt x="1180" y="323"/>
                  <a:pt x="1179" y="323"/>
                </a:cubicBezTo>
                <a:cubicBezTo>
                  <a:pt x="1179" y="323"/>
                  <a:pt x="1178" y="323"/>
                  <a:pt x="1178" y="323"/>
                </a:cubicBezTo>
                <a:cubicBezTo>
                  <a:pt x="1177" y="323"/>
                  <a:pt x="1177" y="324"/>
                  <a:pt x="1176" y="324"/>
                </a:cubicBezTo>
                <a:cubicBezTo>
                  <a:pt x="1175" y="324"/>
                  <a:pt x="1175" y="324"/>
                  <a:pt x="1174" y="325"/>
                </a:cubicBezTo>
                <a:cubicBezTo>
                  <a:pt x="1174" y="325"/>
                  <a:pt x="1174" y="326"/>
                  <a:pt x="1174" y="327"/>
                </a:cubicBezTo>
                <a:cubicBezTo>
                  <a:pt x="1175" y="327"/>
                  <a:pt x="1176" y="326"/>
                  <a:pt x="1176" y="326"/>
                </a:cubicBezTo>
                <a:cubicBezTo>
                  <a:pt x="1177" y="326"/>
                  <a:pt x="1178" y="327"/>
                  <a:pt x="1178" y="326"/>
                </a:cubicBezTo>
                <a:cubicBezTo>
                  <a:pt x="1179" y="326"/>
                  <a:pt x="1179" y="325"/>
                  <a:pt x="1180" y="325"/>
                </a:cubicBezTo>
                <a:cubicBezTo>
                  <a:pt x="1181" y="326"/>
                  <a:pt x="1180" y="327"/>
                  <a:pt x="1179" y="328"/>
                </a:cubicBezTo>
                <a:cubicBezTo>
                  <a:pt x="1178" y="328"/>
                  <a:pt x="1177" y="328"/>
                  <a:pt x="1175" y="329"/>
                </a:cubicBezTo>
                <a:cubicBezTo>
                  <a:pt x="1175" y="329"/>
                  <a:pt x="1174" y="330"/>
                  <a:pt x="1174" y="330"/>
                </a:cubicBezTo>
                <a:cubicBezTo>
                  <a:pt x="1173" y="331"/>
                  <a:pt x="1172" y="331"/>
                  <a:pt x="1173" y="332"/>
                </a:cubicBezTo>
                <a:cubicBezTo>
                  <a:pt x="1173" y="332"/>
                  <a:pt x="1174" y="332"/>
                  <a:pt x="1174" y="333"/>
                </a:cubicBezTo>
                <a:cubicBezTo>
                  <a:pt x="1174" y="334"/>
                  <a:pt x="1174" y="334"/>
                  <a:pt x="1173" y="335"/>
                </a:cubicBezTo>
                <a:cubicBezTo>
                  <a:pt x="1173" y="335"/>
                  <a:pt x="1172" y="334"/>
                  <a:pt x="1172" y="335"/>
                </a:cubicBezTo>
                <a:cubicBezTo>
                  <a:pt x="1172" y="335"/>
                  <a:pt x="1172" y="335"/>
                  <a:pt x="1172" y="335"/>
                </a:cubicBezTo>
                <a:cubicBezTo>
                  <a:pt x="1173" y="336"/>
                  <a:pt x="1173" y="336"/>
                  <a:pt x="1172" y="337"/>
                </a:cubicBezTo>
                <a:cubicBezTo>
                  <a:pt x="1172" y="337"/>
                  <a:pt x="1172" y="338"/>
                  <a:pt x="1171" y="338"/>
                </a:cubicBezTo>
                <a:cubicBezTo>
                  <a:pt x="1171" y="338"/>
                  <a:pt x="1170" y="338"/>
                  <a:pt x="1170" y="338"/>
                </a:cubicBezTo>
                <a:cubicBezTo>
                  <a:pt x="1170" y="338"/>
                  <a:pt x="1170" y="338"/>
                  <a:pt x="1169" y="337"/>
                </a:cubicBezTo>
                <a:cubicBezTo>
                  <a:pt x="1169" y="337"/>
                  <a:pt x="1168" y="337"/>
                  <a:pt x="1169" y="338"/>
                </a:cubicBezTo>
                <a:cubicBezTo>
                  <a:pt x="1169" y="338"/>
                  <a:pt x="1169" y="339"/>
                  <a:pt x="1169" y="340"/>
                </a:cubicBezTo>
                <a:cubicBezTo>
                  <a:pt x="1169" y="341"/>
                  <a:pt x="1168" y="341"/>
                  <a:pt x="1168" y="342"/>
                </a:cubicBezTo>
                <a:cubicBezTo>
                  <a:pt x="1168" y="343"/>
                  <a:pt x="1170" y="345"/>
                  <a:pt x="1168" y="346"/>
                </a:cubicBezTo>
                <a:cubicBezTo>
                  <a:pt x="1167" y="346"/>
                  <a:pt x="1166" y="346"/>
                  <a:pt x="1165" y="346"/>
                </a:cubicBezTo>
                <a:cubicBezTo>
                  <a:pt x="1165" y="346"/>
                  <a:pt x="1165" y="345"/>
                  <a:pt x="1164" y="345"/>
                </a:cubicBezTo>
                <a:cubicBezTo>
                  <a:pt x="1163" y="344"/>
                  <a:pt x="1161" y="345"/>
                  <a:pt x="1159" y="344"/>
                </a:cubicBezTo>
                <a:cubicBezTo>
                  <a:pt x="1159" y="344"/>
                  <a:pt x="1159" y="343"/>
                  <a:pt x="1158" y="343"/>
                </a:cubicBezTo>
                <a:cubicBezTo>
                  <a:pt x="1157" y="343"/>
                  <a:pt x="1157" y="343"/>
                  <a:pt x="1156" y="343"/>
                </a:cubicBezTo>
                <a:cubicBezTo>
                  <a:pt x="1154" y="343"/>
                  <a:pt x="1153" y="345"/>
                  <a:pt x="1151" y="347"/>
                </a:cubicBezTo>
                <a:cubicBezTo>
                  <a:pt x="1150" y="348"/>
                  <a:pt x="1149" y="348"/>
                  <a:pt x="1149" y="349"/>
                </a:cubicBezTo>
                <a:cubicBezTo>
                  <a:pt x="1148" y="351"/>
                  <a:pt x="1148" y="353"/>
                  <a:pt x="1148" y="355"/>
                </a:cubicBezTo>
                <a:cubicBezTo>
                  <a:pt x="1149" y="356"/>
                  <a:pt x="1149" y="358"/>
                  <a:pt x="1150" y="359"/>
                </a:cubicBezTo>
                <a:close/>
                <a:moveTo>
                  <a:pt x="1298" y="20"/>
                </a:moveTo>
                <a:cubicBezTo>
                  <a:pt x="1297" y="20"/>
                  <a:pt x="1294" y="21"/>
                  <a:pt x="1294" y="22"/>
                </a:cubicBezTo>
                <a:cubicBezTo>
                  <a:pt x="1294" y="23"/>
                  <a:pt x="1294" y="23"/>
                  <a:pt x="1295" y="23"/>
                </a:cubicBezTo>
                <a:cubicBezTo>
                  <a:pt x="1295" y="23"/>
                  <a:pt x="1295" y="24"/>
                  <a:pt x="1296" y="24"/>
                </a:cubicBezTo>
                <a:cubicBezTo>
                  <a:pt x="1297" y="24"/>
                  <a:pt x="1297" y="24"/>
                  <a:pt x="1298" y="24"/>
                </a:cubicBezTo>
                <a:cubicBezTo>
                  <a:pt x="1299" y="24"/>
                  <a:pt x="1300" y="25"/>
                  <a:pt x="1301" y="26"/>
                </a:cubicBezTo>
                <a:cubicBezTo>
                  <a:pt x="1302" y="26"/>
                  <a:pt x="1303" y="28"/>
                  <a:pt x="1305" y="27"/>
                </a:cubicBezTo>
                <a:cubicBezTo>
                  <a:pt x="1306" y="27"/>
                  <a:pt x="1307" y="26"/>
                  <a:pt x="1309" y="25"/>
                </a:cubicBezTo>
                <a:cubicBezTo>
                  <a:pt x="1310" y="25"/>
                  <a:pt x="1312" y="25"/>
                  <a:pt x="1314" y="24"/>
                </a:cubicBezTo>
                <a:cubicBezTo>
                  <a:pt x="1314" y="24"/>
                  <a:pt x="1315" y="24"/>
                  <a:pt x="1315" y="23"/>
                </a:cubicBezTo>
                <a:cubicBezTo>
                  <a:pt x="1315" y="22"/>
                  <a:pt x="1314" y="21"/>
                  <a:pt x="1314" y="21"/>
                </a:cubicBezTo>
                <a:cubicBezTo>
                  <a:pt x="1313" y="20"/>
                  <a:pt x="1312" y="20"/>
                  <a:pt x="1311" y="20"/>
                </a:cubicBezTo>
                <a:cubicBezTo>
                  <a:pt x="1309" y="19"/>
                  <a:pt x="1308" y="19"/>
                  <a:pt x="1307" y="19"/>
                </a:cubicBezTo>
                <a:cubicBezTo>
                  <a:pt x="1305" y="19"/>
                  <a:pt x="1304" y="20"/>
                  <a:pt x="1303" y="19"/>
                </a:cubicBezTo>
                <a:cubicBezTo>
                  <a:pt x="1301" y="19"/>
                  <a:pt x="1300" y="19"/>
                  <a:pt x="1298" y="20"/>
                </a:cubicBezTo>
                <a:close/>
                <a:moveTo>
                  <a:pt x="1336" y="6"/>
                </a:moveTo>
                <a:cubicBezTo>
                  <a:pt x="1339" y="6"/>
                  <a:pt x="1343" y="5"/>
                  <a:pt x="1344" y="2"/>
                </a:cubicBezTo>
                <a:cubicBezTo>
                  <a:pt x="1327" y="3"/>
                  <a:pt x="1327" y="3"/>
                  <a:pt x="1327" y="3"/>
                </a:cubicBezTo>
                <a:cubicBezTo>
                  <a:pt x="1328" y="3"/>
                  <a:pt x="1330" y="3"/>
                  <a:pt x="1332" y="4"/>
                </a:cubicBezTo>
                <a:cubicBezTo>
                  <a:pt x="1333" y="5"/>
                  <a:pt x="1335" y="6"/>
                  <a:pt x="1336" y="6"/>
                </a:cubicBezTo>
                <a:close/>
                <a:moveTo>
                  <a:pt x="1816" y="245"/>
                </a:moveTo>
                <a:cubicBezTo>
                  <a:pt x="1818" y="244"/>
                  <a:pt x="1819" y="245"/>
                  <a:pt x="1821" y="245"/>
                </a:cubicBezTo>
                <a:cubicBezTo>
                  <a:pt x="1822" y="245"/>
                  <a:pt x="1824" y="245"/>
                  <a:pt x="1823" y="243"/>
                </a:cubicBezTo>
                <a:cubicBezTo>
                  <a:pt x="1823" y="242"/>
                  <a:pt x="1822" y="242"/>
                  <a:pt x="1822" y="242"/>
                </a:cubicBezTo>
                <a:cubicBezTo>
                  <a:pt x="1821" y="242"/>
                  <a:pt x="1821" y="241"/>
                  <a:pt x="1820" y="241"/>
                </a:cubicBezTo>
                <a:cubicBezTo>
                  <a:pt x="1818" y="241"/>
                  <a:pt x="1817" y="243"/>
                  <a:pt x="1815" y="243"/>
                </a:cubicBezTo>
                <a:cubicBezTo>
                  <a:pt x="1814" y="243"/>
                  <a:pt x="1814" y="243"/>
                  <a:pt x="1813" y="244"/>
                </a:cubicBezTo>
                <a:cubicBezTo>
                  <a:pt x="1813" y="244"/>
                  <a:pt x="1812" y="245"/>
                  <a:pt x="1813" y="245"/>
                </a:cubicBezTo>
                <a:cubicBezTo>
                  <a:pt x="1814" y="246"/>
                  <a:pt x="1815" y="245"/>
                  <a:pt x="1816" y="245"/>
                </a:cubicBezTo>
                <a:close/>
                <a:moveTo>
                  <a:pt x="1929" y="23"/>
                </a:moveTo>
                <a:cubicBezTo>
                  <a:pt x="1930" y="24"/>
                  <a:pt x="1929" y="26"/>
                  <a:pt x="1929" y="28"/>
                </a:cubicBezTo>
                <a:cubicBezTo>
                  <a:pt x="1929" y="30"/>
                  <a:pt x="1930" y="31"/>
                  <a:pt x="1932" y="31"/>
                </a:cubicBezTo>
                <a:cubicBezTo>
                  <a:pt x="1933" y="31"/>
                  <a:pt x="1935" y="32"/>
                  <a:pt x="1936" y="32"/>
                </a:cubicBezTo>
                <a:cubicBezTo>
                  <a:pt x="1939" y="33"/>
                  <a:pt x="1942" y="32"/>
                  <a:pt x="1945" y="33"/>
                </a:cubicBezTo>
                <a:cubicBezTo>
                  <a:pt x="1945" y="33"/>
                  <a:pt x="1946" y="33"/>
                  <a:pt x="1947" y="33"/>
                </a:cubicBezTo>
                <a:cubicBezTo>
                  <a:pt x="1947" y="33"/>
                  <a:pt x="1948" y="33"/>
                  <a:pt x="1948" y="34"/>
                </a:cubicBezTo>
                <a:cubicBezTo>
                  <a:pt x="1948" y="35"/>
                  <a:pt x="1946" y="35"/>
                  <a:pt x="1947" y="37"/>
                </a:cubicBezTo>
                <a:cubicBezTo>
                  <a:pt x="1948" y="39"/>
                  <a:pt x="1953" y="39"/>
                  <a:pt x="1955" y="39"/>
                </a:cubicBezTo>
                <a:cubicBezTo>
                  <a:pt x="1958" y="38"/>
                  <a:pt x="1961" y="39"/>
                  <a:pt x="1964" y="38"/>
                </a:cubicBezTo>
                <a:cubicBezTo>
                  <a:pt x="1965" y="38"/>
                  <a:pt x="1966" y="38"/>
                  <a:pt x="1966" y="37"/>
                </a:cubicBezTo>
                <a:cubicBezTo>
                  <a:pt x="1967" y="37"/>
                  <a:pt x="1968" y="37"/>
                  <a:pt x="1969" y="37"/>
                </a:cubicBezTo>
                <a:cubicBezTo>
                  <a:pt x="1969" y="36"/>
                  <a:pt x="1970" y="36"/>
                  <a:pt x="1971" y="36"/>
                </a:cubicBezTo>
                <a:cubicBezTo>
                  <a:pt x="1972" y="36"/>
                  <a:pt x="1972" y="35"/>
                  <a:pt x="1973" y="35"/>
                </a:cubicBezTo>
                <a:cubicBezTo>
                  <a:pt x="1974" y="34"/>
                  <a:pt x="1975" y="33"/>
                  <a:pt x="1976" y="32"/>
                </a:cubicBezTo>
                <a:cubicBezTo>
                  <a:pt x="1978" y="32"/>
                  <a:pt x="1979" y="32"/>
                  <a:pt x="1980" y="31"/>
                </a:cubicBezTo>
                <a:cubicBezTo>
                  <a:pt x="1981" y="31"/>
                  <a:pt x="1981" y="30"/>
                  <a:pt x="1982" y="30"/>
                </a:cubicBezTo>
                <a:cubicBezTo>
                  <a:pt x="1982" y="29"/>
                  <a:pt x="1983" y="29"/>
                  <a:pt x="1983" y="29"/>
                </a:cubicBezTo>
                <a:cubicBezTo>
                  <a:pt x="1984" y="29"/>
                  <a:pt x="1984" y="28"/>
                  <a:pt x="1983" y="27"/>
                </a:cubicBezTo>
                <a:cubicBezTo>
                  <a:pt x="1983" y="27"/>
                  <a:pt x="1982" y="27"/>
                  <a:pt x="1981" y="27"/>
                </a:cubicBezTo>
                <a:cubicBezTo>
                  <a:pt x="1978" y="26"/>
                  <a:pt x="1975" y="25"/>
                  <a:pt x="1972" y="24"/>
                </a:cubicBezTo>
                <a:cubicBezTo>
                  <a:pt x="1969" y="24"/>
                  <a:pt x="1965" y="24"/>
                  <a:pt x="1961" y="23"/>
                </a:cubicBezTo>
                <a:cubicBezTo>
                  <a:pt x="1959" y="22"/>
                  <a:pt x="1957" y="23"/>
                  <a:pt x="1955" y="23"/>
                </a:cubicBezTo>
                <a:cubicBezTo>
                  <a:pt x="1952" y="23"/>
                  <a:pt x="1950" y="22"/>
                  <a:pt x="1948" y="22"/>
                </a:cubicBezTo>
                <a:cubicBezTo>
                  <a:pt x="1944" y="22"/>
                  <a:pt x="1941" y="22"/>
                  <a:pt x="1937" y="22"/>
                </a:cubicBezTo>
                <a:cubicBezTo>
                  <a:pt x="1935" y="22"/>
                  <a:pt x="1934" y="22"/>
                  <a:pt x="1933" y="22"/>
                </a:cubicBezTo>
                <a:cubicBezTo>
                  <a:pt x="1931" y="22"/>
                  <a:pt x="1930" y="21"/>
                  <a:pt x="1929" y="20"/>
                </a:cubicBezTo>
                <a:cubicBezTo>
                  <a:pt x="1928" y="20"/>
                  <a:pt x="1927" y="20"/>
                  <a:pt x="1927" y="21"/>
                </a:cubicBezTo>
                <a:cubicBezTo>
                  <a:pt x="1928" y="22"/>
                  <a:pt x="1929" y="22"/>
                  <a:pt x="1929" y="23"/>
                </a:cubicBezTo>
                <a:close/>
                <a:moveTo>
                  <a:pt x="1512" y="309"/>
                </a:moveTo>
                <a:cubicBezTo>
                  <a:pt x="1513" y="310"/>
                  <a:pt x="1515" y="311"/>
                  <a:pt x="1516" y="310"/>
                </a:cubicBezTo>
                <a:cubicBezTo>
                  <a:pt x="1517" y="309"/>
                  <a:pt x="1517" y="309"/>
                  <a:pt x="1519" y="309"/>
                </a:cubicBezTo>
                <a:cubicBezTo>
                  <a:pt x="1520" y="310"/>
                  <a:pt x="1522" y="310"/>
                  <a:pt x="1523" y="310"/>
                </a:cubicBezTo>
                <a:cubicBezTo>
                  <a:pt x="1526" y="309"/>
                  <a:pt x="1528" y="307"/>
                  <a:pt x="1531" y="306"/>
                </a:cubicBezTo>
                <a:cubicBezTo>
                  <a:pt x="1532" y="306"/>
                  <a:pt x="1533" y="306"/>
                  <a:pt x="1535" y="307"/>
                </a:cubicBezTo>
                <a:cubicBezTo>
                  <a:pt x="1536" y="307"/>
                  <a:pt x="1537" y="307"/>
                  <a:pt x="1537" y="307"/>
                </a:cubicBezTo>
                <a:cubicBezTo>
                  <a:pt x="1538" y="306"/>
                  <a:pt x="1538" y="306"/>
                  <a:pt x="1539" y="306"/>
                </a:cubicBezTo>
                <a:cubicBezTo>
                  <a:pt x="1540" y="305"/>
                  <a:pt x="1541" y="304"/>
                  <a:pt x="1543" y="304"/>
                </a:cubicBezTo>
                <a:cubicBezTo>
                  <a:pt x="1543" y="304"/>
                  <a:pt x="1544" y="304"/>
                  <a:pt x="1545" y="305"/>
                </a:cubicBezTo>
                <a:cubicBezTo>
                  <a:pt x="1545" y="305"/>
                  <a:pt x="1545" y="306"/>
                  <a:pt x="1546" y="306"/>
                </a:cubicBezTo>
                <a:cubicBezTo>
                  <a:pt x="1547" y="305"/>
                  <a:pt x="1547" y="305"/>
                  <a:pt x="1548" y="304"/>
                </a:cubicBezTo>
                <a:cubicBezTo>
                  <a:pt x="1548" y="303"/>
                  <a:pt x="1548" y="303"/>
                  <a:pt x="1547" y="302"/>
                </a:cubicBezTo>
                <a:cubicBezTo>
                  <a:pt x="1547" y="301"/>
                  <a:pt x="1546" y="301"/>
                  <a:pt x="1545" y="300"/>
                </a:cubicBezTo>
                <a:cubicBezTo>
                  <a:pt x="1543" y="298"/>
                  <a:pt x="1542" y="299"/>
                  <a:pt x="1541" y="299"/>
                </a:cubicBezTo>
                <a:cubicBezTo>
                  <a:pt x="1540" y="300"/>
                  <a:pt x="1539" y="299"/>
                  <a:pt x="1539" y="299"/>
                </a:cubicBezTo>
                <a:cubicBezTo>
                  <a:pt x="1538" y="298"/>
                  <a:pt x="1539" y="297"/>
                  <a:pt x="1538" y="297"/>
                </a:cubicBezTo>
                <a:cubicBezTo>
                  <a:pt x="1538" y="296"/>
                  <a:pt x="1537" y="296"/>
                  <a:pt x="1537" y="296"/>
                </a:cubicBezTo>
                <a:cubicBezTo>
                  <a:pt x="1537" y="295"/>
                  <a:pt x="1537" y="294"/>
                  <a:pt x="1538" y="294"/>
                </a:cubicBezTo>
                <a:cubicBezTo>
                  <a:pt x="1538" y="294"/>
                  <a:pt x="1540" y="295"/>
                  <a:pt x="1539" y="294"/>
                </a:cubicBezTo>
                <a:cubicBezTo>
                  <a:pt x="1539" y="293"/>
                  <a:pt x="1538" y="293"/>
                  <a:pt x="1537" y="293"/>
                </a:cubicBezTo>
                <a:cubicBezTo>
                  <a:pt x="1537" y="293"/>
                  <a:pt x="1537" y="292"/>
                  <a:pt x="1536" y="292"/>
                </a:cubicBezTo>
                <a:cubicBezTo>
                  <a:pt x="1536" y="292"/>
                  <a:pt x="1535" y="292"/>
                  <a:pt x="1534" y="292"/>
                </a:cubicBezTo>
                <a:cubicBezTo>
                  <a:pt x="1533" y="292"/>
                  <a:pt x="1531" y="292"/>
                  <a:pt x="1530" y="292"/>
                </a:cubicBezTo>
                <a:cubicBezTo>
                  <a:pt x="1528" y="292"/>
                  <a:pt x="1527" y="293"/>
                  <a:pt x="1526" y="293"/>
                </a:cubicBezTo>
                <a:cubicBezTo>
                  <a:pt x="1524" y="293"/>
                  <a:pt x="1523" y="293"/>
                  <a:pt x="1521" y="294"/>
                </a:cubicBezTo>
                <a:cubicBezTo>
                  <a:pt x="1520" y="294"/>
                  <a:pt x="1518" y="294"/>
                  <a:pt x="1517" y="294"/>
                </a:cubicBezTo>
                <a:cubicBezTo>
                  <a:pt x="1515" y="295"/>
                  <a:pt x="1515" y="296"/>
                  <a:pt x="1515" y="298"/>
                </a:cubicBezTo>
                <a:cubicBezTo>
                  <a:pt x="1515" y="300"/>
                  <a:pt x="1516" y="302"/>
                  <a:pt x="1515" y="304"/>
                </a:cubicBezTo>
                <a:cubicBezTo>
                  <a:pt x="1515" y="305"/>
                  <a:pt x="1513" y="306"/>
                  <a:pt x="1512" y="307"/>
                </a:cubicBezTo>
                <a:cubicBezTo>
                  <a:pt x="1511" y="308"/>
                  <a:pt x="1511" y="309"/>
                  <a:pt x="1512" y="309"/>
                </a:cubicBezTo>
                <a:close/>
                <a:moveTo>
                  <a:pt x="1700" y="1910"/>
                </a:moveTo>
                <a:cubicBezTo>
                  <a:pt x="1699" y="1910"/>
                  <a:pt x="1699" y="1910"/>
                  <a:pt x="1698" y="1909"/>
                </a:cubicBezTo>
                <a:cubicBezTo>
                  <a:pt x="1697" y="1909"/>
                  <a:pt x="1697" y="1909"/>
                  <a:pt x="1697" y="1909"/>
                </a:cubicBezTo>
                <a:cubicBezTo>
                  <a:pt x="1696" y="1908"/>
                  <a:pt x="1694" y="1909"/>
                  <a:pt x="1694" y="1910"/>
                </a:cubicBezTo>
                <a:cubicBezTo>
                  <a:pt x="1694" y="1910"/>
                  <a:pt x="1695" y="1910"/>
                  <a:pt x="1695" y="1910"/>
                </a:cubicBezTo>
                <a:cubicBezTo>
                  <a:pt x="1696" y="1910"/>
                  <a:pt x="1696" y="1910"/>
                  <a:pt x="1697" y="1911"/>
                </a:cubicBezTo>
                <a:cubicBezTo>
                  <a:pt x="1698" y="1911"/>
                  <a:pt x="1698" y="1911"/>
                  <a:pt x="1699" y="1911"/>
                </a:cubicBezTo>
                <a:cubicBezTo>
                  <a:pt x="1700" y="1911"/>
                  <a:pt x="1700" y="1912"/>
                  <a:pt x="1701" y="1911"/>
                </a:cubicBezTo>
                <a:cubicBezTo>
                  <a:pt x="1701" y="1911"/>
                  <a:pt x="1700" y="1910"/>
                  <a:pt x="1700" y="1910"/>
                </a:cubicBezTo>
                <a:close/>
                <a:moveTo>
                  <a:pt x="2032" y="2041"/>
                </a:moveTo>
                <a:cubicBezTo>
                  <a:pt x="2031" y="2041"/>
                  <a:pt x="2030" y="2040"/>
                  <a:pt x="2029" y="2039"/>
                </a:cubicBezTo>
                <a:cubicBezTo>
                  <a:pt x="2028" y="2037"/>
                  <a:pt x="2026" y="2037"/>
                  <a:pt x="2024" y="2035"/>
                </a:cubicBezTo>
                <a:cubicBezTo>
                  <a:pt x="2023" y="2035"/>
                  <a:pt x="2023" y="2034"/>
                  <a:pt x="2022" y="2035"/>
                </a:cubicBezTo>
                <a:cubicBezTo>
                  <a:pt x="2021" y="2035"/>
                  <a:pt x="2021" y="2036"/>
                  <a:pt x="2021" y="2037"/>
                </a:cubicBezTo>
                <a:cubicBezTo>
                  <a:pt x="2022" y="2038"/>
                  <a:pt x="2022" y="2038"/>
                  <a:pt x="2023" y="2038"/>
                </a:cubicBezTo>
                <a:cubicBezTo>
                  <a:pt x="2023" y="2039"/>
                  <a:pt x="2023" y="2039"/>
                  <a:pt x="2024" y="2040"/>
                </a:cubicBezTo>
                <a:cubicBezTo>
                  <a:pt x="2024" y="2042"/>
                  <a:pt x="2026" y="2042"/>
                  <a:pt x="2027" y="2042"/>
                </a:cubicBezTo>
                <a:cubicBezTo>
                  <a:pt x="2029" y="2042"/>
                  <a:pt x="2030" y="2043"/>
                  <a:pt x="2031" y="2044"/>
                </a:cubicBezTo>
                <a:cubicBezTo>
                  <a:pt x="2032" y="2044"/>
                  <a:pt x="2032" y="2044"/>
                  <a:pt x="2033" y="2045"/>
                </a:cubicBezTo>
                <a:cubicBezTo>
                  <a:pt x="2033" y="2045"/>
                  <a:pt x="2034" y="2046"/>
                  <a:pt x="2034" y="2046"/>
                </a:cubicBezTo>
                <a:cubicBezTo>
                  <a:pt x="2036" y="2047"/>
                  <a:pt x="2036" y="2045"/>
                  <a:pt x="2035" y="2044"/>
                </a:cubicBezTo>
                <a:cubicBezTo>
                  <a:pt x="2035" y="2042"/>
                  <a:pt x="2033" y="2042"/>
                  <a:pt x="2032" y="2041"/>
                </a:cubicBezTo>
                <a:close/>
                <a:moveTo>
                  <a:pt x="1747" y="1941"/>
                </a:moveTo>
                <a:cubicBezTo>
                  <a:pt x="1746" y="1942"/>
                  <a:pt x="1747" y="1942"/>
                  <a:pt x="1747" y="1943"/>
                </a:cubicBezTo>
                <a:cubicBezTo>
                  <a:pt x="1747" y="1944"/>
                  <a:pt x="1746" y="1945"/>
                  <a:pt x="1746" y="1944"/>
                </a:cubicBezTo>
                <a:cubicBezTo>
                  <a:pt x="1746" y="1943"/>
                  <a:pt x="1746" y="1942"/>
                  <a:pt x="1746" y="1942"/>
                </a:cubicBezTo>
                <a:cubicBezTo>
                  <a:pt x="1745" y="1941"/>
                  <a:pt x="1745" y="1942"/>
                  <a:pt x="1745" y="1941"/>
                </a:cubicBezTo>
                <a:cubicBezTo>
                  <a:pt x="1744" y="1941"/>
                  <a:pt x="1744" y="1940"/>
                  <a:pt x="1744" y="1940"/>
                </a:cubicBezTo>
                <a:cubicBezTo>
                  <a:pt x="1745" y="1940"/>
                  <a:pt x="1745" y="1941"/>
                  <a:pt x="1746" y="1941"/>
                </a:cubicBezTo>
                <a:cubicBezTo>
                  <a:pt x="1747" y="1940"/>
                  <a:pt x="1744" y="1939"/>
                  <a:pt x="1743" y="1937"/>
                </a:cubicBezTo>
                <a:cubicBezTo>
                  <a:pt x="1743" y="1936"/>
                  <a:pt x="1742" y="1935"/>
                  <a:pt x="1742" y="1934"/>
                </a:cubicBezTo>
                <a:cubicBezTo>
                  <a:pt x="1741" y="1932"/>
                  <a:pt x="1741" y="1931"/>
                  <a:pt x="1740" y="1930"/>
                </a:cubicBezTo>
                <a:cubicBezTo>
                  <a:pt x="1740" y="1929"/>
                  <a:pt x="1739" y="1928"/>
                  <a:pt x="1738" y="1927"/>
                </a:cubicBezTo>
                <a:cubicBezTo>
                  <a:pt x="1738" y="1926"/>
                  <a:pt x="1737" y="1924"/>
                  <a:pt x="1737" y="1923"/>
                </a:cubicBezTo>
                <a:cubicBezTo>
                  <a:pt x="1736" y="1923"/>
                  <a:pt x="1736" y="1923"/>
                  <a:pt x="1735" y="1922"/>
                </a:cubicBezTo>
                <a:cubicBezTo>
                  <a:pt x="1733" y="1919"/>
                  <a:pt x="1731" y="1917"/>
                  <a:pt x="1729" y="1914"/>
                </a:cubicBezTo>
                <a:cubicBezTo>
                  <a:pt x="1729" y="1912"/>
                  <a:pt x="1728" y="1911"/>
                  <a:pt x="1728" y="1910"/>
                </a:cubicBezTo>
                <a:cubicBezTo>
                  <a:pt x="1727" y="1909"/>
                  <a:pt x="1726" y="1908"/>
                  <a:pt x="1725" y="1907"/>
                </a:cubicBezTo>
                <a:cubicBezTo>
                  <a:pt x="1724" y="1905"/>
                  <a:pt x="1722" y="1903"/>
                  <a:pt x="1720" y="1901"/>
                </a:cubicBezTo>
                <a:cubicBezTo>
                  <a:pt x="1719" y="1900"/>
                  <a:pt x="1718" y="1900"/>
                  <a:pt x="1717" y="1899"/>
                </a:cubicBezTo>
                <a:cubicBezTo>
                  <a:pt x="1717" y="1899"/>
                  <a:pt x="1716" y="1898"/>
                  <a:pt x="1716" y="1898"/>
                </a:cubicBezTo>
                <a:cubicBezTo>
                  <a:pt x="1715" y="1898"/>
                  <a:pt x="1715" y="1898"/>
                  <a:pt x="1714" y="1898"/>
                </a:cubicBezTo>
                <a:cubicBezTo>
                  <a:pt x="1713" y="1899"/>
                  <a:pt x="1713" y="1899"/>
                  <a:pt x="1712" y="1898"/>
                </a:cubicBezTo>
                <a:cubicBezTo>
                  <a:pt x="1712" y="1898"/>
                  <a:pt x="1711" y="1898"/>
                  <a:pt x="1711" y="1898"/>
                </a:cubicBezTo>
                <a:cubicBezTo>
                  <a:pt x="1710" y="1899"/>
                  <a:pt x="1711" y="1899"/>
                  <a:pt x="1711" y="1899"/>
                </a:cubicBezTo>
                <a:cubicBezTo>
                  <a:pt x="1712" y="1900"/>
                  <a:pt x="1712" y="1900"/>
                  <a:pt x="1713" y="1901"/>
                </a:cubicBezTo>
                <a:cubicBezTo>
                  <a:pt x="1714" y="1901"/>
                  <a:pt x="1714" y="1901"/>
                  <a:pt x="1714" y="1903"/>
                </a:cubicBezTo>
                <a:cubicBezTo>
                  <a:pt x="1714" y="1903"/>
                  <a:pt x="1714" y="1903"/>
                  <a:pt x="1714" y="1903"/>
                </a:cubicBezTo>
                <a:cubicBezTo>
                  <a:pt x="1714" y="1903"/>
                  <a:pt x="1714" y="1904"/>
                  <a:pt x="1714" y="1904"/>
                </a:cubicBezTo>
                <a:cubicBezTo>
                  <a:pt x="1714" y="1904"/>
                  <a:pt x="1715" y="1904"/>
                  <a:pt x="1715" y="1903"/>
                </a:cubicBezTo>
                <a:cubicBezTo>
                  <a:pt x="1716" y="1903"/>
                  <a:pt x="1716" y="1902"/>
                  <a:pt x="1716" y="1902"/>
                </a:cubicBezTo>
                <a:cubicBezTo>
                  <a:pt x="1717" y="1902"/>
                  <a:pt x="1717" y="1902"/>
                  <a:pt x="1717" y="1902"/>
                </a:cubicBezTo>
                <a:cubicBezTo>
                  <a:pt x="1717" y="1903"/>
                  <a:pt x="1717" y="1903"/>
                  <a:pt x="1718" y="1903"/>
                </a:cubicBezTo>
                <a:cubicBezTo>
                  <a:pt x="1718" y="1903"/>
                  <a:pt x="1719" y="1904"/>
                  <a:pt x="1719" y="1904"/>
                </a:cubicBezTo>
                <a:cubicBezTo>
                  <a:pt x="1720" y="1905"/>
                  <a:pt x="1719" y="1905"/>
                  <a:pt x="1718" y="1905"/>
                </a:cubicBezTo>
                <a:cubicBezTo>
                  <a:pt x="1718" y="1905"/>
                  <a:pt x="1717" y="1905"/>
                  <a:pt x="1717" y="1904"/>
                </a:cubicBezTo>
                <a:cubicBezTo>
                  <a:pt x="1716" y="1904"/>
                  <a:pt x="1715" y="1904"/>
                  <a:pt x="1715" y="1904"/>
                </a:cubicBezTo>
                <a:cubicBezTo>
                  <a:pt x="1715" y="1905"/>
                  <a:pt x="1715" y="1905"/>
                  <a:pt x="1715" y="1906"/>
                </a:cubicBezTo>
                <a:cubicBezTo>
                  <a:pt x="1714" y="1906"/>
                  <a:pt x="1714" y="1906"/>
                  <a:pt x="1714" y="1906"/>
                </a:cubicBezTo>
                <a:cubicBezTo>
                  <a:pt x="1713" y="1906"/>
                  <a:pt x="1713" y="1907"/>
                  <a:pt x="1713" y="1907"/>
                </a:cubicBezTo>
                <a:cubicBezTo>
                  <a:pt x="1713" y="1908"/>
                  <a:pt x="1712" y="1908"/>
                  <a:pt x="1713" y="1909"/>
                </a:cubicBezTo>
                <a:cubicBezTo>
                  <a:pt x="1713" y="1909"/>
                  <a:pt x="1714" y="1909"/>
                  <a:pt x="1714" y="1910"/>
                </a:cubicBezTo>
                <a:cubicBezTo>
                  <a:pt x="1714" y="1911"/>
                  <a:pt x="1714" y="1911"/>
                  <a:pt x="1713" y="1911"/>
                </a:cubicBezTo>
                <a:cubicBezTo>
                  <a:pt x="1712" y="1912"/>
                  <a:pt x="1712" y="1913"/>
                  <a:pt x="1711" y="1914"/>
                </a:cubicBezTo>
                <a:cubicBezTo>
                  <a:pt x="1709" y="1915"/>
                  <a:pt x="1709" y="1914"/>
                  <a:pt x="1708" y="1913"/>
                </a:cubicBezTo>
                <a:cubicBezTo>
                  <a:pt x="1708" y="1913"/>
                  <a:pt x="1707" y="1912"/>
                  <a:pt x="1707" y="1912"/>
                </a:cubicBezTo>
                <a:cubicBezTo>
                  <a:pt x="1706" y="1912"/>
                  <a:pt x="1707" y="1913"/>
                  <a:pt x="1707" y="1913"/>
                </a:cubicBezTo>
                <a:cubicBezTo>
                  <a:pt x="1708" y="1914"/>
                  <a:pt x="1709" y="1914"/>
                  <a:pt x="1709" y="1915"/>
                </a:cubicBezTo>
                <a:cubicBezTo>
                  <a:pt x="1710" y="1916"/>
                  <a:pt x="1710" y="1918"/>
                  <a:pt x="1709" y="1920"/>
                </a:cubicBezTo>
                <a:cubicBezTo>
                  <a:pt x="1709" y="1920"/>
                  <a:pt x="1709" y="1921"/>
                  <a:pt x="1710" y="1922"/>
                </a:cubicBezTo>
                <a:cubicBezTo>
                  <a:pt x="1710" y="1922"/>
                  <a:pt x="1710" y="1923"/>
                  <a:pt x="1710" y="1924"/>
                </a:cubicBezTo>
                <a:cubicBezTo>
                  <a:pt x="1710" y="1924"/>
                  <a:pt x="1710" y="1925"/>
                  <a:pt x="1709" y="1925"/>
                </a:cubicBezTo>
                <a:cubicBezTo>
                  <a:pt x="1709" y="1926"/>
                  <a:pt x="1709" y="1927"/>
                  <a:pt x="1709" y="1927"/>
                </a:cubicBezTo>
                <a:cubicBezTo>
                  <a:pt x="1709" y="1929"/>
                  <a:pt x="1709" y="1929"/>
                  <a:pt x="1708" y="1930"/>
                </a:cubicBezTo>
                <a:cubicBezTo>
                  <a:pt x="1708" y="1931"/>
                  <a:pt x="1708" y="1932"/>
                  <a:pt x="1708" y="1933"/>
                </a:cubicBezTo>
                <a:cubicBezTo>
                  <a:pt x="1707" y="1935"/>
                  <a:pt x="1707" y="1933"/>
                  <a:pt x="1707" y="1932"/>
                </a:cubicBezTo>
                <a:cubicBezTo>
                  <a:pt x="1707" y="1932"/>
                  <a:pt x="1708" y="1931"/>
                  <a:pt x="1708" y="1930"/>
                </a:cubicBezTo>
                <a:cubicBezTo>
                  <a:pt x="1705" y="1930"/>
                  <a:pt x="1706" y="1937"/>
                  <a:pt x="1707" y="1938"/>
                </a:cubicBezTo>
                <a:cubicBezTo>
                  <a:pt x="1707" y="1939"/>
                  <a:pt x="1707" y="1941"/>
                  <a:pt x="1707" y="1943"/>
                </a:cubicBezTo>
                <a:cubicBezTo>
                  <a:pt x="1707" y="1943"/>
                  <a:pt x="1707" y="1944"/>
                  <a:pt x="1708" y="1945"/>
                </a:cubicBezTo>
                <a:cubicBezTo>
                  <a:pt x="1708" y="1946"/>
                  <a:pt x="1708" y="1946"/>
                  <a:pt x="1709" y="1947"/>
                </a:cubicBezTo>
                <a:cubicBezTo>
                  <a:pt x="1709" y="1947"/>
                  <a:pt x="1709" y="1948"/>
                  <a:pt x="1709" y="1949"/>
                </a:cubicBezTo>
                <a:cubicBezTo>
                  <a:pt x="1709" y="1950"/>
                  <a:pt x="1709" y="1952"/>
                  <a:pt x="1709" y="1953"/>
                </a:cubicBezTo>
                <a:cubicBezTo>
                  <a:pt x="1709" y="1955"/>
                  <a:pt x="1710" y="1957"/>
                  <a:pt x="1710" y="1958"/>
                </a:cubicBezTo>
                <a:cubicBezTo>
                  <a:pt x="1710" y="1959"/>
                  <a:pt x="1709" y="1960"/>
                  <a:pt x="1710" y="1961"/>
                </a:cubicBezTo>
                <a:cubicBezTo>
                  <a:pt x="1710" y="1961"/>
                  <a:pt x="1710" y="1962"/>
                  <a:pt x="1711" y="1963"/>
                </a:cubicBezTo>
                <a:cubicBezTo>
                  <a:pt x="1711" y="1966"/>
                  <a:pt x="1713" y="1969"/>
                  <a:pt x="1714" y="1971"/>
                </a:cubicBezTo>
                <a:cubicBezTo>
                  <a:pt x="1715" y="1972"/>
                  <a:pt x="1716" y="1973"/>
                  <a:pt x="1717" y="1973"/>
                </a:cubicBezTo>
                <a:cubicBezTo>
                  <a:pt x="1718" y="1974"/>
                  <a:pt x="1719" y="1975"/>
                  <a:pt x="1721" y="1975"/>
                </a:cubicBezTo>
                <a:cubicBezTo>
                  <a:pt x="1722" y="1975"/>
                  <a:pt x="1724" y="1975"/>
                  <a:pt x="1725" y="1975"/>
                </a:cubicBezTo>
                <a:cubicBezTo>
                  <a:pt x="1726" y="1975"/>
                  <a:pt x="1727" y="1974"/>
                  <a:pt x="1728" y="1974"/>
                </a:cubicBezTo>
                <a:cubicBezTo>
                  <a:pt x="1729" y="1973"/>
                  <a:pt x="1730" y="1972"/>
                  <a:pt x="1731" y="1972"/>
                </a:cubicBezTo>
                <a:cubicBezTo>
                  <a:pt x="1733" y="1971"/>
                  <a:pt x="1734" y="1971"/>
                  <a:pt x="1735" y="1970"/>
                </a:cubicBezTo>
                <a:cubicBezTo>
                  <a:pt x="1737" y="1969"/>
                  <a:pt x="1738" y="1968"/>
                  <a:pt x="1739" y="1967"/>
                </a:cubicBezTo>
                <a:cubicBezTo>
                  <a:pt x="1740" y="1967"/>
                  <a:pt x="1742" y="1966"/>
                  <a:pt x="1743" y="1966"/>
                </a:cubicBezTo>
                <a:cubicBezTo>
                  <a:pt x="1744" y="1965"/>
                  <a:pt x="1746" y="1964"/>
                  <a:pt x="1747" y="1963"/>
                </a:cubicBezTo>
                <a:cubicBezTo>
                  <a:pt x="1748" y="1962"/>
                  <a:pt x="1748" y="1961"/>
                  <a:pt x="1748" y="1959"/>
                </a:cubicBezTo>
                <a:cubicBezTo>
                  <a:pt x="1748" y="1957"/>
                  <a:pt x="1749" y="1954"/>
                  <a:pt x="1749" y="1951"/>
                </a:cubicBezTo>
                <a:cubicBezTo>
                  <a:pt x="1749" y="1948"/>
                  <a:pt x="1748" y="1946"/>
                  <a:pt x="1748" y="1943"/>
                </a:cubicBezTo>
                <a:cubicBezTo>
                  <a:pt x="1748" y="1942"/>
                  <a:pt x="1747" y="1941"/>
                  <a:pt x="1747" y="1941"/>
                </a:cubicBezTo>
                <a:close/>
                <a:moveTo>
                  <a:pt x="1711" y="1902"/>
                </a:moveTo>
                <a:cubicBezTo>
                  <a:pt x="1711" y="1902"/>
                  <a:pt x="1710" y="1900"/>
                  <a:pt x="1710" y="1901"/>
                </a:cubicBezTo>
                <a:cubicBezTo>
                  <a:pt x="1709" y="1901"/>
                  <a:pt x="1711" y="1903"/>
                  <a:pt x="1711" y="1902"/>
                </a:cubicBezTo>
                <a:close/>
                <a:moveTo>
                  <a:pt x="2065" y="2073"/>
                </a:moveTo>
                <a:cubicBezTo>
                  <a:pt x="2064" y="2072"/>
                  <a:pt x="2063" y="2072"/>
                  <a:pt x="2063" y="2072"/>
                </a:cubicBezTo>
                <a:cubicBezTo>
                  <a:pt x="2062" y="2072"/>
                  <a:pt x="2062" y="2071"/>
                  <a:pt x="2061" y="2071"/>
                </a:cubicBezTo>
                <a:cubicBezTo>
                  <a:pt x="2061" y="2070"/>
                  <a:pt x="2060" y="2069"/>
                  <a:pt x="2059" y="2068"/>
                </a:cubicBezTo>
                <a:cubicBezTo>
                  <a:pt x="2058" y="2067"/>
                  <a:pt x="2057" y="2067"/>
                  <a:pt x="2056" y="2066"/>
                </a:cubicBezTo>
                <a:cubicBezTo>
                  <a:pt x="2056" y="2065"/>
                  <a:pt x="2055" y="2062"/>
                  <a:pt x="2054" y="2062"/>
                </a:cubicBezTo>
                <a:cubicBezTo>
                  <a:pt x="2053" y="2062"/>
                  <a:pt x="2053" y="2063"/>
                  <a:pt x="2053" y="2063"/>
                </a:cubicBezTo>
                <a:cubicBezTo>
                  <a:pt x="2052" y="2064"/>
                  <a:pt x="2051" y="2064"/>
                  <a:pt x="2049" y="2064"/>
                </a:cubicBezTo>
                <a:cubicBezTo>
                  <a:pt x="2049" y="2064"/>
                  <a:pt x="2049" y="2065"/>
                  <a:pt x="2049" y="2065"/>
                </a:cubicBezTo>
                <a:cubicBezTo>
                  <a:pt x="2050" y="2066"/>
                  <a:pt x="2051" y="2066"/>
                  <a:pt x="2052" y="2066"/>
                </a:cubicBezTo>
                <a:cubicBezTo>
                  <a:pt x="2053" y="2068"/>
                  <a:pt x="2053" y="2069"/>
                  <a:pt x="2053" y="2070"/>
                </a:cubicBezTo>
                <a:cubicBezTo>
                  <a:pt x="2054" y="2072"/>
                  <a:pt x="2055" y="2073"/>
                  <a:pt x="2057" y="2074"/>
                </a:cubicBezTo>
                <a:cubicBezTo>
                  <a:pt x="2058" y="2075"/>
                  <a:pt x="2058" y="2076"/>
                  <a:pt x="2059" y="2077"/>
                </a:cubicBezTo>
                <a:cubicBezTo>
                  <a:pt x="2059" y="2078"/>
                  <a:pt x="2060" y="2079"/>
                  <a:pt x="2060" y="2079"/>
                </a:cubicBezTo>
                <a:cubicBezTo>
                  <a:pt x="2061" y="2080"/>
                  <a:pt x="2061" y="2080"/>
                  <a:pt x="2062" y="2081"/>
                </a:cubicBezTo>
                <a:cubicBezTo>
                  <a:pt x="2062" y="2081"/>
                  <a:pt x="2062" y="2082"/>
                  <a:pt x="2063" y="2082"/>
                </a:cubicBezTo>
                <a:cubicBezTo>
                  <a:pt x="2064" y="2082"/>
                  <a:pt x="2064" y="2081"/>
                  <a:pt x="2064" y="2081"/>
                </a:cubicBezTo>
                <a:cubicBezTo>
                  <a:pt x="2064" y="2079"/>
                  <a:pt x="2064" y="2078"/>
                  <a:pt x="2064" y="2076"/>
                </a:cubicBezTo>
                <a:cubicBezTo>
                  <a:pt x="2064" y="2075"/>
                  <a:pt x="2066" y="2074"/>
                  <a:pt x="2065" y="2073"/>
                </a:cubicBezTo>
                <a:close/>
                <a:moveTo>
                  <a:pt x="2073" y="2095"/>
                </a:moveTo>
                <a:cubicBezTo>
                  <a:pt x="2073" y="2096"/>
                  <a:pt x="2074" y="2096"/>
                  <a:pt x="2075" y="2097"/>
                </a:cubicBezTo>
                <a:cubicBezTo>
                  <a:pt x="2075" y="2098"/>
                  <a:pt x="2074" y="2098"/>
                  <a:pt x="2074" y="2100"/>
                </a:cubicBezTo>
                <a:cubicBezTo>
                  <a:pt x="2073" y="2100"/>
                  <a:pt x="2074" y="2101"/>
                  <a:pt x="2073" y="2102"/>
                </a:cubicBezTo>
                <a:cubicBezTo>
                  <a:pt x="2073" y="2102"/>
                  <a:pt x="2072" y="2103"/>
                  <a:pt x="2073" y="2104"/>
                </a:cubicBezTo>
                <a:cubicBezTo>
                  <a:pt x="2073" y="2104"/>
                  <a:pt x="2074" y="2104"/>
                  <a:pt x="2075" y="2103"/>
                </a:cubicBezTo>
                <a:cubicBezTo>
                  <a:pt x="2075" y="2103"/>
                  <a:pt x="2076" y="2102"/>
                  <a:pt x="2076" y="2101"/>
                </a:cubicBezTo>
                <a:cubicBezTo>
                  <a:pt x="2076" y="2101"/>
                  <a:pt x="2077" y="2100"/>
                  <a:pt x="2077" y="2100"/>
                </a:cubicBezTo>
                <a:cubicBezTo>
                  <a:pt x="2078" y="2098"/>
                  <a:pt x="2076" y="2097"/>
                  <a:pt x="2076" y="2096"/>
                </a:cubicBezTo>
                <a:cubicBezTo>
                  <a:pt x="2075" y="2095"/>
                  <a:pt x="2074" y="2092"/>
                  <a:pt x="2073" y="2095"/>
                </a:cubicBezTo>
                <a:close/>
                <a:moveTo>
                  <a:pt x="713" y="2160"/>
                </a:moveTo>
                <a:cubicBezTo>
                  <a:pt x="713" y="2159"/>
                  <a:pt x="712" y="2158"/>
                  <a:pt x="712" y="2158"/>
                </a:cubicBezTo>
                <a:cubicBezTo>
                  <a:pt x="711" y="2158"/>
                  <a:pt x="711" y="2160"/>
                  <a:pt x="711" y="2160"/>
                </a:cubicBezTo>
                <a:cubicBezTo>
                  <a:pt x="711" y="2161"/>
                  <a:pt x="711" y="2163"/>
                  <a:pt x="711" y="2164"/>
                </a:cubicBezTo>
                <a:cubicBezTo>
                  <a:pt x="713" y="2164"/>
                  <a:pt x="713" y="2164"/>
                  <a:pt x="713" y="2164"/>
                </a:cubicBezTo>
                <a:cubicBezTo>
                  <a:pt x="713" y="2164"/>
                  <a:pt x="713" y="2164"/>
                  <a:pt x="713" y="2164"/>
                </a:cubicBezTo>
                <a:cubicBezTo>
                  <a:pt x="712" y="2162"/>
                  <a:pt x="713" y="2161"/>
                  <a:pt x="713" y="2160"/>
                </a:cubicBezTo>
                <a:close/>
                <a:moveTo>
                  <a:pt x="2" y="842"/>
                </a:moveTo>
                <a:cubicBezTo>
                  <a:pt x="2" y="842"/>
                  <a:pt x="3" y="841"/>
                  <a:pt x="3" y="841"/>
                </a:cubicBezTo>
                <a:cubicBezTo>
                  <a:pt x="2" y="840"/>
                  <a:pt x="0" y="842"/>
                  <a:pt x="0" y="843"/>
                </a:cubicBezTo>
                <a:cubicBezTo>
                  <a:pt x="0" y="843"/>
                  <a:pt x="2" y="842"/>
                  <a:pt x="2" y="842"/>
                </a:cubicBezTo>
                <a:close/>
                <a:moveTo>
                  <a:pt x="2" y="957"/>
                </a:moveTo>
                <a:cubicBezTo>
                  <a:pt x="3" y="957"/>
                  <a:pt x="3" y="956"/>
                  <a:pt x="4" y="957"/>
                </a:cubicBezTo>
                <a:cubicBezTo>
                  <a:pt x="5" y="957"/>
                  <a:pt x="5" y="958"/>
                  <a:pt x="5" y="958"/>
                </a:cubicBezTo>
                <a:cubicBezTo>
                  <a:pt x="5" y="959"/>
                  <a:pt x="6" y="959"/>
                  <a:pt x="7" y="959"/>
                </a:cubicBezTo>
                <a:cubicBezTo>
                  <a:pt x="8" y="959"/>
                  <a:pt x="8" y="959"/>
                  <a:pt x="9" y="959"/>
                </a:cubicBezTo>
                <a:cubicBezTo>
                  <a:pt x="11" y="960"/>
                  <a:pt x="10" y="958"/>
                  <a:pt x="9" y="957"/>
                </a:cubicBezTo>
                <a:cubicBezTo>
                  <a:pt x="8" y="956"/>
                  <a:pt x="8" y="955"/>
                  <a:pt x="10" y="954"/>
                </a:cubicBezTo>
                <a:cubicBezTo>
                  <a:pt x="11" y="953"/>
                  <a:pt x="11" y="952"/>
                  <a:pt x="11" y="950"/>
                </a:cubicBezTo>
                <a:cubicBezTo>
                  <a:pt x="12" y="949"/>
                  <a:pt x="13" y="948"/>
                  <a:pt x="14" y="946"/>
                </a:cubicBezTo>
                <a:cubicBezTo>
                  <a:pt x="14" y="945"/>
                  <a:pt x="14" y="944"/>
                  <a:pt x="15" y="943"/>
                </a:cubicBezTo>
                <a:cubicBezTo>
                  <a:pt x="15" y="942"/>
                  <a:pt x="16" y="941"/>
                  <a:pt x="16" y="939"/>
                </a:cubicBezTo>
                <a:cubicBezTo>
                  <a:pt x="17" y="939"/>
                  <a:pt x="17" y="937"/>
                  <a:pt x="17" y="936"/>
                </a:cubicBezTo>
                <a:cubicBezTo>
                  <a:pt x="17" y="935"/>
                  <a:pt x="16" y="935"/>
                  <a:pt x="16" y="934"/>
                </a:cubicBezTo>
                <a:cubicBezTo>
                  <a:pt x="15" y="933"/>
                  <a:pt x="15" y="932"/>
                  <a:pt x="15" y="931"/>
                </a:cubicBezTo>
                <a:cubicBezTo>
                  <a:pt x="15" y="931"/>
                  <a:pt x="14" y="930"/>
                  <a:pt x="14" y="930"/>
                </a:cubicBezTo>
                <a:cubicBezTo>
                  <a:pt x="14" y="928"/>
                  <a:pt x="15" y="929"/>
                  <a:pt x="15" y="929"/>
                </a:cubicBezTo>
                <a:cubicBezTo>
                  <a:pt x="16" y="928"/>
                  <a:pt x="16" y="926"/>
                  <a:pt x="16" y="925"/>
                </a:cubicBezTo>
                <a:cubicBezTo>
                  <a:pt x="16" y="923"/>
                  <a:pt x="15" y="923"/>
                  <a:pt x="14" y="921"/>
                </a:cubicBezTo>
                <a:cubicBezTo>
                  <a:pt x="14" y="921"/>
                  <a:pt x="14" y="920"/>
                  <a:pt x="14" y="920"/>
                </a:cubicBezTo>
                <a:cubicBezTo>
                  <a:pt x="13" y="919"/>
                  <a:pt x="12" y="918"/>
                  <a:pt x="11" y="916"/>
                </a:cubicBezTo>
                <a:cubicBezTo>
                  <a:pt x="11" y="916"/>
                  <a:pt x="11" y="915"/>
                  <a:pt x="11" y="915"/>
                </a:cubicBezTo>
                <a:cubicBezTo>
                  <a:pt x="11" y="914"/>
                  <a:pt x="10" y="914"/>
                  <a:pt x="10" y="913"/>
                </a:cubicBezTo>
                <a:cubicBezTo>
                  <a:pt x="9" y="912"/>
                  <a:pt x="11" y="911"/>
                  <a:pt x="12" y="911"/>
                </a:cubicBezTo>
                <a:cubicBezTo>
                  <a:pt x="14" y="911"/>
                  <a:pt x="15" y="911"/>
                  <a:pt x="16" y="910"/>
                </a:cubicBezTo>
                <a:cubicBezTo>
                  <a:pt x="16" y="908"/>
                  <a:pt x="18" y="907"/>
                  <a:pt x="19" y="906"/>
                </a:cubicBezTo>
                <a:cubicBezTo>
                  <a:pt x="20" y="905"/>
                  <a:pt x="21" y="905"/>
                  <a:pt x="23" y="904"/>
                </a:cubicBezTo>
                <a:cubicBezTo>
                  <a:pt x="24" y="904"/>
                  <a:pt x="25" y="904"/>
                  <a:pt x="26" y="903"/>
                </a:cubicBezTo>
                <a:cubicBezTo>
                  <a:pt x="26" y="902"/>
                  <a:pt x="26" y="902"/>
                  <a:pt x="25" y="901"/>
                </a:cubicBezTo>
                <a:cubicBezTo>
                  <a:pt x="25" y="901"/>
                  <a:pt x="25" y="901"/>
                  <a:pt x="24" y="901"/>
                </a:cubicBezTo>
                <a:cubicBezTo>
                  <a:pt x="23" y="902"/>
                  <a:pt x="23" y="901"/>
                  <a:pt x="23" y="900"/>
                </a:cubicBezTo>
                <a:cubicBezTo>
                  <a:pt x="23" y="900"/>
                  <a:pt x="24" y="900"/>
                  <a:pt x="24" y="899"/>
                </a:cubicBezTo>
                <a:cubicBezTo>
                  <a:pt x="25" y="898"/>
                  <a:pt x="23" y="896"/>
                  <a:pt x="24" y="895"/>
                </a:cubicBezTo>
                <a:cubicBezTo>
                  <a:pt x="25" y="896"/>
                  <a:pt x="25" y="897"/>
                  <a:pt x="25" y="897"/>
                </a:cubicBezTo>
                <a:cubicBezTo>
                  <a:pt x="25" y="898"/>
                  <a:pt x="25" y="898"/>
                  <a:pt x="25" y="899"/>
                </a:cubicBezTo>
                <a:cubicBezTo>
                  <a:pt x="25" y="899"/>
                  <a:pt x="26" y="899"/>
                  <a:pt x="26" y="899"/>
                </a:cubicBezTo>
                <a:cubicBezTo>
                  <a:pt x="26" y="900"/>
                  <a:pt x="26" y="901"/>
                  <a:pt x="26" y="901"/>
                </a:cubicBezTo>
                <a:cubicBezTo>
                  <a:pt x="27" y="902"/>
                  <a:pt x="27" y="901"/>
                  <a:pt x="27" y="900"/>
                </a:cubicBezTo>
                <a:cubicBezTo>
                  <a:pt x="27" y="900"/>
                  <a:pt x="27" y="899"/>
                  <a:pt x="27" y="898"/>
                </a:cubicBezTo>
                <a:cubicBezTo>
                  <a:pt x="27" y="897"/>
                  <a:pt x="27" y="897"/>
                  <a:pt x="27" y="896"/>
                </a:cubicBezTo>
                <a:cubicBezTo>
                  <a:pt x="27" y="895"/>
                  <a:pt x="26" y="895"/>
                  <a:pt x="26" y="894"/>
                </a:cubicBezTo>
                <a:cubicBezTo>
                  <a:pt x="26" y="894"/>
                  <a:pt x="27" y="893"/>
                  <a:pt x="26" y="892"/>
                </a:cubicBezTo>
                <a:cubicBezTo>
                  <a:pt x="26" y="891"/>
                  <a:pt x="24" y="892"/>
                  <a:pt x="24" y="892"/>
                </a:cubicBezTo>
                <a:cubicBezTo>
                  <a:pt x="23" y="893"/>
                  <a:pt x="21" y="894"/>
                  <a:pt x="20" y="893"/>
                </a:cubicBezTo>
                <a:cubicBezTo>
                  <a:pt x="19" y="893"/>
                  <a:pt x="20" y="892"/>
                  <a:pt x="20" y="891"/>
                </a:cubicBezTo>
                <a:cubicBezTo>
                  <a:pt x="21" y="891"/>
                  <a:pt x="21" y="891"/>
                  <a:pt x="22" y="891"/>
                </a:cubicBezTo>
                <a:cubicBezTo>
                  <a:pt x="22" y="890"/>
                  <a:pt x="22" y="890"/>
                  <a:pt x="23" y="890"/>
                </a:cubicBezTo>
                <a:cubicBezTo>
                  <a:pt x="24" y="889"/>
                  <a:pt x="24" y="889"/>
                  <a:pt x="24" y="888"/>
                </a:cubicBezTo>
                <a:cubicBezTo>
                  <a:pt x="24" y="888"/>
                  <a:pt x="24" y="888"/>
                  <a:pt x="24" y="887"/>
                </a:cubicBezTo>
                <a:cubicBezTo>
                  <a:pt x="23" y="887"/>
                  <a:pt x="24" y="888"/>
                  <a:pt x="23" y="888"/>
                </a:cubicBezTo>
                <a:cubicBezTo>
                  <a:pt x="23" y="888"/>
                  <a:pt x="22" y="887"/>
                  <a:pt x="22" y="887"/>
                </a:cubicBezTo>
                <a:cubicBezTo>
                  <a:pt x="21" y="886"/>
                  <a:pt x="20" y="886"/>
                  <a:pt x="20" y="885"/>
                </a:cubicBezTo>
                <a:cubicBezTo>
                  <a:pt x="20" y="884"/>
                  <a:pt x="19" y="883"/>
                  <a:pt x="18" y="882"/>
                </a:cubicBezTo>
                <a:cubicBezTo>
                  <a:pt x="18" y="882"/>
                  <a:pt x="17" y="881"/>
                  <a:pt x="17" y="881"/>
                </a:cubicBezTo>
                <a:cubicBezTo>
                  <a:pt x="17" y="880"/>
                  <a:pt x="17" y="879"/>
                  <a:pt x="16" y="879"/>
                </a:cubicBezTo>
                <a:cubicBezTo>
                  <a:pt x="16" y="878"/>
                  <a:pt x="15" y="878"/>
                  <a:pt x="15" y="878"/>
                </a:cubicBezTo>
                <a:cubicBezTo>
                  <a:pt x="14" y="877"/>
                  <a:pt x="13" y="877"/>
                  <a:pt x="12" y="877"/>
                </a:cubicBezTo>
                <a:cubicBezTo>
                  <a:pt x="11" y="876"/>
                  <a:pt x="10" y="877"/>
                  <a:pt x="9" y="877"/>
                </a:cubicBezTo>
                <a:cubicBezTo>
                  <a:pt x="8" y="876"/>
                  <a:pt x="7" y="876"/>
                  <a:pt x="5" y="877"/>
                </a:cubicBezTo>
                <a:cubicBezTo>
                  <a:pt x="5" y="877"/>
                  <a:pt x="4" y="877"/>
                  <a:pt x="3" y="877"/>
                </a:cubicBezTo>
                <a:cubicBezTo>
                  <a:pt x="3" y="877"/>
                  <a:pt x="2" y="876"/>
                  <a:pt x="2" y="877"/>
                </a:cubicBezTo>
                <a:cubicBezTo>
                  <a:pt x="1" y="877"/>
                  <a:pt x="1" y="878"/>
                  <a:pt x="1" y="878"/>
                </a:cubicBezTo>
                <a:cubicBezTo>
                  <a:pt x="1" y="879"/>
                  <a:pt x="0" y="879"/>
                  <a:pt x="0" y="879"/>
                </a:cubicBezTo>
                <a:cubicBezTo>
                  <a:pt x="0" y="959"/>
                  <a:pt x="0" y="959"/>
                  <a:pt x="0" y="959"/>
                </a:cubicBezTo>
                <a:cubicBezTo>
                  <a:pt x="1" y="959"/>
                  <a:pt x="1" y="958"/>
                  <a:pt x="2" y="957"/>
                </a:cubicBezTo>
                <a:close/>
                <a:moveTo>
                  <a:pt x="1209" y="1843"/>
                </a:moveTo>
                <a:cubicBezTo>
                  <a:pt x="1208" y="1842"/>
                  <a:pt x="1207" y="1843"/>
                  <a:pt x="1206" y="1842"/>
                </a:cubicBezTo>
                <a:cubicBezTo>
                  <a:pt x="1205" y="1842"/>
                  <a:pt x="1205" y="1842"/>
                  <a:pt x="1204" y="1841"/>
                </a:cubicBezTo>
                <a:cubicBezTo>
                  <a:pt x="1203" y="1841"/>
                  <a:pt x="1201" y="1840"/>
                  <a:pt x="1200" y="1840"/>
                </a:cubicBezTo>
                <a:cubicBezTo>
                  <a:pt x="1199" y="1841"/>
                  <a:pt x="1198" y="1841"/>
                  <a:pt x="1196" y="1841"/>
                </a:cubicBezTo>
                <a:cubicBezTo>
                  <a:pt x="1194" y="1842"/>
                  <a:pt x="1192" y="1840"/>
                  <a:pt x="1190" y="1840"/>
                </a:cubicBezTo>
                <a:cubicBezTo>
                  <a:pt x="1188" y="1840"/>
                  <a:pt x="1189" y="1841"/>
                  <a:pt x="1188" y="1842"/>
                </a:cubicBezTo>
                <a:cubicBezTo>
                  <a:pt x="1188" y="1843"/>
                  <a:pt x="1187" y="1843"/>
                  <a:pt x="1187" y="1844"/>
                </a:cubicBezTo>
                <a:cubicBezTo>
                  <a:pt x="1186" y="1845"/>
                  <a:pt x="1189" y="1845"/>
                  <a:pt x="1190" y="1846"/>
                </a:cubicBezTo>
                <a:cubicBezTo>
                  <a:pt x="1191" y="1847"/>
                  <a:pt x="1191" y="1847"/>
                  <a:pt x="1192" y="1848"/>
                </a:cubicBezTo>
                <a:cubicBezTo>
                  <a:pt x="1193" y="1848"/>
                  <a:pt x="1193" y="1848"/>
                  <a:pt x="1194" y="1849"/>
                </a:cubicBezTo>
                <a:cubicBezTo>
                  <a:pt x="1196" y="1849"/>
                  <a:pt x="1197" y="1848"/>
                  <a:pt x="1199" y="1848"/>
                </a:cubicBezTo>
                <a:cubicBezTo>
                  <a:pt x="1200" y="1848"/>
                  <a:pt x="1201" y="1848"/>
                  <a:pt x="1202" y="1848"/>
                </a:cubicBezTo>
                <a:cubicBezTo>
                  <a:pt x="1202" y="1848"/>
                  <a:pt x="1203" y="1847"/>
                  <a:pt x="1204" y="1847"/>
                </a:cubicBezTo>
                <a:cubicBezTo>
                  <a:pt x="1204" y="1846"/>
                  <a:pt x="1205" y="1846"/>
                  <a:pt x="1206" y="1846"/>
                </a:cubicBezTo>
                <a:cubicBezTo>
                  <a:pt x="1207" y="1846"/>
                  <a:pt x="1207" y="1845"/>
                  <a:pt x="1208" y="1845"/>
                </a:cubicBezTo>
                <a:cubicBezTo>
                  <a:pt x="1209" y="1844"/>
                  <a:pt x="1209" y="1845"/>
                  <a:pt x="1210" y="1844"/>
                </a:cubicBezTo>
                <a:cubicBezTo>
                  <a:pt x="1210" y="1843"/>
                  <a:pt x="1209" y="1843"/>
                  <a:pt x="1209" y="1843"/>
                </a:cubicBezTo>
                <a:close/>
                <a:moveTo>
                  <a:pt x="2090" y="2120"/>
                </a:moveTo>
                <a:cubicBezTo>
                  <a:pt x="2089" y="2120"/>
                  <a:pt x="2088" y="2119"/>
                  <a:pt x="2088" y="2118"/>
                </a:cubicBezTo>
                <a:cubicBezTo>
                  <a:pt x="2087" y="2117"/>
                  <a:pt x="2087" y="2115"/>
                  <a:pt x="2086" y="2114"/>
                </a:cubicBezTo>
                <a:cubicBezTo>
                  <a:pt x="2086" y="2113"/>
                  <a:pt x="2085" y="2111"/>
                  <a:pt x="2085" y="2111"/>
                </a:cubicBezTo>
                <a:cubicBezTo>
                  <a:pt x="2084" y="2110"/>
                  <a:pt x="2082" y="2110"/>
                  <a:pt x="2081" y="2111"/>
                </a:cubicBezTo>
                <a:cubicBezTo>
                  <a:pt x="2079" y="2111"/>
                  <a:pt x="2078" y="2114"/>
                  <a:pt x="2079" y="2116"/>
                </a:cubicBezTo>
                <a:cubicBezTo>
                  <a:pt x="2079" y="2118"/>
                  <a:pt x="2080" y="2119"/>
                  <a:pt x="2081" y="2120"/>
                </a:cubicBezTo>
                <a:cubicBezTo>
                  <a:pt x="2083" y="2121"/>
                  <a:pt x="2083" y="2123"/>
                  <a:pt x="2084" y="2124"/>
                </a:cubicBezTo>
                <a:cubicBezTo>
                  <a:pt x="2084" y="2125"/>
                  <a:pt x="2085" y="2126"/>
                  <a:pt x="2085" y="2126"/>
                </a:cubicBezTo>
                <a:cubicBezTo>
                  <a:pt x="2086" y="2127"/>
                  <a:pt x="2087" y="2127"/>
                  <a:pt x="2087" y="2127"/>
                </a:cubicBezTo>
                <a:cubicBezTo>
                  <a:pt x="2088" y="2128"/>
                  <a:pt x="2088" y="2129"/>
                  <a:pt x="2089" y="2129"/>
                </a:cubicBezTo>
                <a:cubicBezTo>
                  <a:pt x="2090" y="2128"/>
                  <a:pt x="2090" y="2127"/>
                  <a:pt x="2090" y="2126"/>
                </a:cubicBezTo>
                <a:cubicBezTo>
                  <a:pt x="2090" y="2125"/>
                  <a:pt x="2091" y="2124"/>
                  <a:pt x="2091" y="2123"/>
                </a:cubicBezTo>
                <a:cubicBezTo>
                  <a:pt x="2091" y="2122"/>
                  <a:pt x="2090" y="2121"/>
                  <a:pt x="2090" y="2120"/>
                </a:cubicBezTo>
                <a:close/>
                <a:moveTo>
                  <a:pt x="2490" y="2000"/>
                </a:moveTo>
                <a:cubicBezTo>
                  <a:pt x="2490" y="1998"/>
                  <a:pt x="2490" y="1997"/>
                  <a:pt x="2490" y="1996"/>
                </a:cubicBezTo>
                <a:cubicBezTo>
                  <a:pt x="2489" y="1995"/>
                  <a:pt x="2489" y="1997"/>
                  <a:pt x="2489" y="1997"/>
                </a:cubicBezTo>
                <a:cubicBezTo>
                  <a:pt x="2489" y="1998"/>
                  <a:pt x="2489" y="1998"/>
                  <a:pt x="2489" y="1999"/>
                </a:cubicBezTo>
                <a:cubicBezTo>
                  <a:pt x="2490" y="2000"/>
                  <a:pt x="2489" y="2000"/>
                  <a:pt x="2489" y="2001"/>
                </a:cubicBezTo>
                <a:cubicBezTo>
                  <a:pt x="2489" y="2001"/>
                  <a:pt x="2490" y="2000"/>
                  <a:pt x="2490" y="2000"/>
                </a:cubicBezTo>
                <a:close/>
                <a:moveTo>
                  <a:pt x="2476" y="1893"/>
                </a:moveTo>
                <a:cubicBezTo>
                  <a:pt x="2476" y="1893"/>
                  <a:pt x="2476" y="1892"/>
                  <a:pt x="2476" y="1892"/>
                </a:cubicBezTo>
                <a:cubicBezTo>
                  <a:pt x="2476" y="1891"/>
                  <a:pt x="2476" y="1892"/>
                  <a:pt x="2476" y="1892"/>
                </a:cubicBezTo>
                <a:cubicBezTo>
                  <a:pt x="2475" y="1893"/>
                  <a:pt x="2475" y="1893"/>
                  <a:pt x="2475" y="1893"/>
                </a:cubicBezTo>
                <a:cubicBezTo>
                  <a:pt x="2474" y="1894"/>
                  <a:pt x="2474" y="1894"/>
                  <a:pt x="2474" y="1894"/>
                </a:cubicBezTo>
                <a:cubicBezTo>
                  <a:pt x="2474" y="1895"/>
                  <a:pt x="2473" y="1895"/>
                  <a:pt x="2473" y="1896"/>
                </a:cubicBezTo>
                <a:cubicBezTo>
                  <a:pt x="2473" y="1897"/>
                  <a:pt x="2472" y="1898"/>
                  <a:pt x="2471" y="1899"/>
                </a:cubicBezTo>
                <a:cubicBezTo>
                  <a:pt x="2470" y="1899"/>
                  <a:pt x="2470" y="1899"/>
                  <a:pt x="2469" y="1900"/>
                </a:cubicBezTo>
                <a:cubicBezTo>
                  <a:pt x="2469" y="1900"/>
                  <a:pt x="2469" y="1900"/>
                  <a:pt x="2468" y="1901"/>
                </a:cubicBezTo>
                <a:cubicBezTo>
                  <a:pt x="2468" y="1901"/>
                  <a:pt x="2468" y="1902"/>
                  <a:pt x="2467" y="1902"/>
                </a:cubicBezTo>
                <a:cubicBezTo>
                  <a:pt x="2467" y="1903"/>
                  <a:pt x="2466" y="1903"/>
                  <a:pt x="2466" y="1903"/>
                </a:cubicBezTo>
                <a:cubicBezTo>
                  <a:pt x="2466" y="1904"/>
                  <a:pt x="2465" y="1904"/>
                  <a:pt x="2465" y="1905"/>
                </a:cubicBezTo>
                <a:cubicBezTo>
                  <a:pt x="2465" y="1905"/>
                  <a:pt x="2465" y="1905"/>
                  <a:pt x="2464" y="1906"/>
                </a:cubicBezTo>
                <a:cubicBezTo>
                  <a:pt x="2463" y="1906"/>
                  <a:pt x="2464" y="1906"/>
                  <a:pt x="2463" y="1907"/>
                </a:cubicBezTo>
                <a:cubicBezTo>
                  <a:pt x="2463" y="1907"/>
                  <a:pt x="2462" y="1907"/>
                  <a:pt x="2462" y="1908"/>
                </a:cubicBezTo>
                <a:cubicBezTo>
                  <a:pt x="2462" y="1908"/>
                  <a:pt x="2462" y="1909"/>
                  <a:pt x="2461" y="1909"/>
                </a:cubicBezTo>
                <a:cubicBezTo>
                  <a:pt x="2461" y="1908"/>
                  <a:pt x="2461" y="1908"/>
                  <a:pt x="2460" y="1908"/>
                </a:cubicBezTo>
                <a:cubicBezTo>
                  <a:pt x="2459" y="1908"/>
                  <a:pt x="2459" y="1909"/>
                  <a:pt x="2458" y="1909"/>
                </a:cubicBezTo>
                <a:cubicBezTo>
                  <a:pt x="2458" y="1909"/>
                  <a:pt x="2458" y="1910"/>
                  <a:pt x="2457" y="1910"/>
                </a:cubicBezTo>
                <a:cubicBezTo>
                  <a:pt x="2456" y="1911"/>
                  <a:pt x="2457" y="1912"/>
                  <a:pt x="2456" y="1912"/>
                </a:cubicBezTo>
                <a:cubicBezTo>
                  <a:pt x="2455" y="1912"/>
                  <a:pt x="2455" y="1912"/>
                  <a:pt x="2454" y="1913"/>
                </a:cubicBezTo>
                <a:cubicBezTo>
                  <a:pt x="2454" y="1913"/>
                  <a:pt x="2454" y="1914"/>
                  <a:pt x="2453" y="1914"/>
                </a:cubicBezTo>
                <a:cubicBezTo>
                  <a:pt x="2453" y="1914"/>
                  <a:pt x="2452" y="1914"/>
                  <a:pt x="2452" y="1915"/>
                </a:cubicBezTo>
                <a:cubicBezTo>
                  <a:pt x="2451" y="1915"/>
                  <a:pt x="2451" y="1916"/>
                  <a:pt x="2451" y="1916"/>
                </a:cubicBezTo>
                <a:cubicBezTo>
                  <a:pt x="2451" y="1917"/>
                  <a:pt x="2450" y="1918"/>
                  <a:pt x="2450" y="1918"/>
                </a:cubicBezTo>
                <a:cubicBezTo>
                  <a:pt x="2449" y="1919"/>
                  <a:pt x="2449" y="1919"/>
                  <a:pt x="2448" y="1919"/>
                </a:cubicBezTo>
                <a:cubicBezTo>
                  <a:pt x="2447" y="1920"/>
                  <a:pt x="2447" y="1921"/>
                  <a:pt x="2446" y="1922"/>
                </a:cubicBezTo>
                <a:cubicBezTo>
                  <a:pt x="2446" y="1923"/>
                  <a:pt x="2445" y="1923"/>
                  <a:pt x="2445" y="1924"/>
                </a:cubicBezTo>
                <a:cubicBezTo>
                  <a:pt x="2445" y="1925"/>
                  <a:pt x="2445" y="1925"/>
                  <a:pt x="2445" y="1926"/>
                </a:cubicBezTo>
                <a:cubicBezTo>
                  <a:pt x="2444" y="1926"/>
                  <a:pt x="2445" y="1927"/>
                  <a:pt x="2445" y="1927"/>
                </a:cubicBezTo>
                <a:cubicBezTo>
                  <a:pt x="2446" y="1926"/>
                  <a:pt x="2446" y="1926"/>
                  <a:pt x="2446" y="1925"/>
                </a:cubicBezTo>
                <a:cubicBezTo>
                  <a:pt x="2447" y="1925"/>
                  <a:pt x="2447" y="1925"/>
                  <a:pt x="2448" y="1924"/>
                </a:cubicBezTo>
                <a:cubicBezTo>
                  <a:pt x="2449" y="1923"/>
                  <a:pt x="2449" y="1924"/>
                  <a:pt x="2450" y="1924"/>
                </a:cubicBezTo>
                <a:cubicBezTo>
                  <a:pt x="2450" y="1923"/>
                  <a:pt x="2450" y="1923"/>
                  <a:pt x="2451" y="1923"/>
                </a:cubicBezTo>
                <a:cubicBezTo>
                  <a:pt x="2451" y="1923"/>
                  <a:pt x="2451" y="1923"/>
                  <a:pt x="2452" y="1922"/>
                </a:cubicBezTo>
                <a:cubicBezTo>
                  <a:pt x="2452" y="1922"/>
                  <a:pt x="2452" y="1920"/>
                  <a:pt x="2453" y="1920"/>
                </a:cubicBezTo>
                <a:cubicBezTo>
                  <a:pt x="2453" y="1920"/>
                  <a:pt x="2453" y="1920"/>
                  <a:pt x="2454" y="1920"/>
                </a:cubicBezTo>
                <a:cubicBezTo>
                  <a:pt x="2454" y="1920"/>
                  <a:pt x="2455" y="1920"/>
                  <a:pt x="2455" y="1920"/>
                </a:cubicBezTo>
                <a:cubicBezTo>
                  <a:pt x="2457" y="1920"/>
                  <a:pt x="2458" y="1918"/>
                  <a:pt x="2459" y="1917"/>
                </a:cubicBezTo>
                <a:cubicBezTo>
                  <a:pt x="2460" y="1916"/>
                  <a:pt x="2461" y="1916"/>
                  <a:pt x="2462" y="1915"/>
                </a:cubicBezTo>
                <a:cubicBezTo>
                  <a:pt x="2462" y="1914"/>
                  <a:pt x="2462" y="1913"/>
                  <a:pt x="2462" y="1913"/>
                </a:cubicBezTo>
                <a:cubicBezTo>
                  <a:pt x="2463" y="1912"/>
                  <a:pt x="2463" y="1912"/>
                  <a:pt x="2463" y="1911"/>
                </a:cubicBezTo>
                <a:cubicBezTo>
                  <a:pt x="2464" y="1910"/>
                  <a:pt x="2466" y="1910"/>
                  <a:pt x="2467" y="1910"/>
                </a:cubicBezTo>
                <a:cubicBezTo>
                  <a:pt x="2468" y="1910"/>
                  <a:pt x="2468" y="1909"/>
                  <a:pt x="2469" y="1908"/>
                </a:cubicBezTo>
                <a:cubicBezTo>
                  <a:pt x="2470" y="1908"/>
                  <a:pt x="2471" y="1908"/>
                  <a:pt x="2471" y="1907"/>
                </a:cubicBezTo>
                <a:cubicBezTo>
                  <a:pt x="2471" y="1907"/>
                  <a:pt x="2472" y="1906"/>
                  <a:pt x="2472" y="1906"/>
                </a:cubicBezTo>
                <a:cubicBezTo>
                  <a:pt x="2473" y="1904"/>
                  <a:pt x="2474" y="1903"/>
                  <a:pt x="2475" y="1902"/>
                </a:cubicBezTo>
                <a:cubicBezTo>
                  <a:pt x="2475" y="1901"/>
                  <a:pt x="2476" y="1901"/>
                  <a:pt x="2476" y="1900"/>
                </a:cubicBezTo>
                <a:cubicBezTo>
                  <a:pt x="2477" y="1899"/>
                  <a:pt x="2476" y="1898"/>
                  <a:pt x="2476" y="1897"/>
                </a:cubicBezTo>
                <a:cubicBezTo>
                  <a:pt x="2476" y="1897"/>
                  <a:pt x="2476" y="1896"/>
                  <a:pt x="2476" y="1895"/>
                </a:cubicBezTo>
                <a:cubicBezTo>
                  <a:pt x="2476" y="1895"/>
                  <a:pt x="2477" y="1895"/>
                  <a:pt x="2477" y="1895"/>
                </a:cubicBezTo>
                <a:cubicBezTo>
                  <a:pt x="2478" y="1894"/>
                  <a:pt x="2478" y="1894"/>
                  <a:pt x="2479" y="1894"/>
                </a:cubicBezTo>
                <a:cubicBezTo>
                  <a:pt x="2480" y="1894"/>
                  <a:pt x="2481" y="1894"/>
                  <a:pt x="2481" y="1894"/>
                </a:cubicBezTo>
                <a:cubicBezTo>
                  <a:pt x="2483" y="1894"/>
                  <a:pt x="2484" y="1893"/>
                  <a:pt x="2485" y="1893"/>
                </a:cubicBezTo>
                <a:cubicBezTo>
                  <a:pt x="2486" y="1892"/>
                  <a:pt x="2485" y="1891"/>
                  <a:pt x="2486" y="1891"/>
                </a:cubicBezTo>
                <a:cubicBezTo>
                  <a:pt x="2486" y="1890"/>
                  <a:pt x="2486" y="1889"/>
                  <a:pt x="2486" y="1889"/>
                </a:cubicBezTo>
                <a:cubicBezTo>
                  <a:pt x="2487" y="1888"/>
                  <a:pt x="2487" y="1888"/>
                  <a:pt x="2488" y="1888"/>
                </a:cubicBezTo>
                <a:cubicBezTo>
                  <a:pt x="2488" y="1887"/>
                  <a:pt x="2488" y="1887"/>
                  <a:pt x="2489" y="1887"/>
                </a:cubicBezTo>
                <a:cubicBezTo>
                  <a:pt x="2490" y="1887"/>
                  <a:pt x="2489" y="1886"/>
                  <a:pt x="2490" y="1886"/>
                </a:cubicBezTo>
                <a:cubicBezTo>
                  <a:pt x="2491" y="1886"/>
                  <a:pt x="2491" y="1887"/>
                  <a:pt x="2492" y="1887"/>
                </a:cubicBezTo>
                <a:cubicBezTo>
                  <a:pt x="2492" y="1887"/>
                  <a:pt x="2492" y="1886"/>
                  <a:pt x="2493" y="1886"/>
                </a:cubicBezTo>
                <a:cubicBezTo>
                  <a:pt x="2493" y="1885"/>
                  <a:pt x="2493" y="1885"/>
                  <a:pt x="2494" y="1885"/>
                </a:cubicBezTo>
                <a:cubicBezTo>
                  <a:pt x="2494" y="1884"/>
                  <a:pt x="2495" y="1884"/>
                  <a:pt x="2495" y="1883"/>
                </a:cubicBezTo>
                <a:cubicBezTo>
                  <a:pt x="2494" y="1883"/>
                  <a:pt x="2494" y="1883"/>
                  <a:pt x="2494" y="1882"/>
                </a:cubicBezTo>
                <a:cubicBezTo>
                  <a:pt x="2494" y="1882"/>
                  <a:pt x="2493" y="1882"/>
                  <a:pt x="2494" y="1881"/>
                </a:cubicBezTo>
                <a:cubicBezTo>
                  <a:pt x="2494" y="1881"/>
                  <a:pt x="2494" y="1881"/>
                  <a:pt x="2494" y="1880"/>
                </a:cubicBezTo>
                <a:cubicBezTo>
                  <a:pt x="2493" y="1880"/>
                  <a:pt x="2492" y="1881"/>
                  <a:pt x="2493" y="1880"/>
                </a:cubicBezTo>
                <a:cubicBezTo>
                  <a:pt x="2493" y="1880"/>
                  <a:pt x="2493" y="1880"/>
                  <a:pt x="2493" y="1879"/>
                </a:cubicBezTo>
                <a:cubicBezTo>
                  <a:pt x="2493" y="1879"/>
                  <a:pt x="2492" y="1879"/>
                  <a:pt x="2493" y="1878"/>
                </a:cubicBezTo>
                <a:cubicBezTo>
                  <a:pt x="2493" y="1878"/>
                  <a:pt x="2493" y="1878"/>
                  <a:pt x="2493" y="1878"/>
                </a:cubicBezTo>
                <a:cubicBezTo>
                  <a:pt x="2494" y="1878"/>
                  <a:pt x="2494" y="1878"/>
                  <a:pt x="2493" y="1878"/>
                </a:cubicBezTo>
                <a:cubicBezTo>
                  <a:pt x="2493" y="1877"/>
                  <a:pt x="2493" y="1878"/>
                  <a:pt x="2493" y="1878"/>
                </a:cubicBezTo>
                <a:cubicBezTo>
                  <a:pt x="2493" y="1878"/>
                  <a:pt x="2492" y="1877"/>
                  <a:pt x="2492" y="1877"/>
                </a:cubicBezTo>
                <a:cubicBezTo>
                  <a:pt x="2492" y="1877"/>
                  <a:pt x="2492" y="1878"/>
                  <a:pt x="2491" y="1878"/>
                </a:cubicBezTo>
                <a:cubicBezTo>
                  <a:pt x="2491" y="1877"/>
                  <a:pt x="2491" y="1877"/>
                  <a:pt x="2491" y="1876"/>
                </a:cubicBezTo>
                <a:cubicBezTo>
                  <a:pt x="2491" y="1876"/>
                  <a:pt x="2491" y="1875"/>
                  <a:pt x="2491" y="1875"/>
                </a:cubicBezTo>
                <a:cubicBezTo>
                  <a:pt x="2491" y="1874"/>
                  <a:pt x="2491" y="1874"/>
                  <a:pt x="2491" y="1874"/>
                </a:cubicBezTo>
                <a:cubicBezTo>
                  <a:pt x="2492" y="1874"/>
                  <a:pt x="2491" y="1873"/>
                  <a:pt x="2492" y="1873"/>
                </a:cubicBezTo>
                <a:cubicBezTo>
                  <a:pt x="2492" y="1873"/>
                  <a:pt x="2493" y="1874"/>
                  <a:pt x="2493" y="1874"/>
                </a:cubicBezTo>
                <a:cubicBezTo>
                  <a:pt x="2493" y="1874"/>
                  <a:pt x="2494" y="1874"/>
                  <a:pt x="2494" y="1874"/>
                </a:cubicBezTo>
                <a:cubicBezTo>
                  <a:pt x="2493" y="1873"/>
                  <a:pt x="2493" y="1872"/>
                  <a:pt x="2493" y="1872"/>
                </a:cubicBezTo>
                <a:cubicBezTo>
                  <a:pt x="2492" y="1872"/>
                  <a:pt x="2492" y="1873"/>
                  <a:pt x="2492" y="1873"/>
                </a:cubicBezTo>
                <a:cubicBezTo>
                  <a:pt x="2490" y="1872"/>
                  <a:pt x="2491" y="1871"/>
                  <a:pt x="2492" y="1870"/>
                </a:cubicBezTo>
                <a:cubicBezTo>
                  <a:pt x="2492" y="1869"/>
                  <a:pt x="2492" y="1869"/>
                  <a:pt x="2492" y="1868"/>
                </a:cubicBezTo>
                <a:cubicBezTo>
                  <a:pt x="2492" y="1867"/>
                  <a:pt x="2492" y="1867"/>
                  <a:pt x="2492" y="1868"/>
                </a:cubicBezTo>
                <a:cubicBezTo>
                  <a:pt x="2490" y="1868"/>
                  <a:pt x="2491" y="1866"/>
                  <a:pt x="2491" y="1865"/>
                </a:cubicBezTo>
                <a:cubicBezTo>
                  <a:pt x="2490" y="1865"/>
                  <a:pt x="2491" y="1867"/>
                  <a:pt x="2490" y="1867"/>
                </a:cubicBezTo>
                <a:cubicBezTo>
                  <a:pt x="2490" y="1868"/>
                  <a:pt x="2489" y="1868"/>
                  <a:pt x="2489" y="1869"/>
                </a:cubicBezTo>
                <a:cubicBezTo>
                  <a:pt x="2489" y="1869"/>
                  <a:pt x="2490" y="1870"/>
                  <a:pt x="2489" y="1870"/>
                </a:cubicBezTo>
                <a:cubicBezTo>
                  <a:pt x="2489" y="1870"/>
                  <a:pt x="2488" y="1869"/>
                  <a:pt x="2488" y="1869"/>
                </a:cubicBezTo>
                <a:cubicBezTo>
                  <a:pt x="2488" y="1870"/>
                  <a:pt x="2489" y="1870"/>
                  <a:pt x="2489" y="1870"/>
                </a:cubicBezTo>
                <a:cubicBezTo>
                  <a:pt x="2489" y="1871"/>
                  <a:pt x="2490" y="1872"/>
                  <a:pt x="2489" y="1873"/>
                </a:cubicBezTo>
                <a:cubicBezTo>
                  <a:pt x="2489" y="1873"/>
                  <a:pt x="2489" y="1872"/>
                  <a:pt x="2489" y="1872"/>
                </a:cubicBezTo>
                <a:cubicBezTo>
                  <a:pt x="2489" y="1872"/>
                  <a:pt x="2489" y="1872"/>
                  <a:pt x="2489" y="1872"/>
                </a:cubicBezTo>
                <a:cubicBezTo>
                  <a:pt x="2489" y="1873"/>
                  <a:pt x="2489" y="1873"/>
                  <a:pt x="2489" y="1874"/>
                </a:cubicBezTo>
                <a:cubicBezTo>
                  <a:pt x="2488" y="1874"/>
                  <a:pt x="2488" y="1872"/>
                  <a:pt x="2488" y="1872"/>
                </a:cubicBezTo>
                <a:cubicBezTo>
                  <a:pt x="2487" y="1872"/>
                  <a:pt x="2488" y="1873"/>
                  <a:pt x="2488" y="1874"/>
                </a:cubicBezTo>
                <a:cubicBezTo>
                  <a:pt x="2488" y="1874"/>
                  <a:pt x="2487" y="1873"/>
                  <a:pt x="2487" y="1874"/>
                </a:cubicBezTo>
                <a:cubicBezTo>
                  <a:pt x="2487" y="1875"/>
                  <a:pt x="2487" y="1875"/>
                  <a:pt x="2488" y="1875"/>
                </a:cubicBezTo>
                <a:cubicBezTo>
                  <a:pt x="2488" y="1875"/>
                  <a:pt x="2488" y="1875"/>
                  <a:pt x="2488" y="1875"/>
                </a:cubicBezTo>
                <a:cubicBezTo>
                  <a:pt x="2488" y="1876"/>
                  <a:pt x="2488" y="1876"/>
                  <a:pt x="2488" y="1876"/>
                </a:cubicBezTo>
                <a:cubicBezTo>
                  <a:pt x="2488" y="1876"/>
                  <a:pt x="2488" y="1877"/>
                  <a:pt x="2488" y="1877"/>
                </a:cubicBezTo>
                <a:cubicBezTo>
                  <a:pt x="2489" y="1877"/>
                  <a:pt x="2489" y="1876"/>
                  <a:pt x="2489" y="1876"/>
                </a:cubicBezTo>
                <a:cubicBezTo>
                  <a:pt x="2489" y="1877"/>
                  <a:pt x="2490" y="1877"/>
                  <a:pt x="2490" y="1877"/>
                </a:cubicBezTo>
                <a:cubicBezTo>
                  <a:pt x="2490" y="1878"/>
                  <a:pt x="2489" y="1878"/>
                  <a:pt x="2490" y="1879"/>
                </a:cubicBezTo>
                <a:cubicBezTo>
                  <a:pt x="2490" y="1879"/>
                  <a:pt x="2490" y="1879"/>
                  <a:pt x="2490" y="1879"/>
                </a:cubicBezTo>
                <a:cubicBezTo>
                  <a:pt x="2489" y="1879"/>
                  <a:pt x="2489" y="1878"/>
                  <a:pt x="2488" y="1878"/>
                </a:cubicBezTo>
                <a:cubicBezTo>
                  <a:pt x="2488" y="1877"/>
                  <a:pt x="2487" y="1877"/>
                  <a:pt x="2487" y="1877"/>
                </a:cubicBezTo>
                <a:cubicBezTo>
                  <a:pt x="2487" y="1877"/>
                  <a:pt x="2487" y="1876"/>
                  <a:pt x="2487" y="1876"/>
                </a:cubicBezTo>
                <a:cubicBezTo>
                  <a:pt x="2486" y="1876"/>
                  <a:pt x="2486" y="1876"/>
                  <a:pt x="2487" y="1875"/>
                </a:cubicBezTo>
                <a:cubicBezTo>
                  <a:pt x="2487" y="1875"/>
                  <a:pt x="2487" y="1874"/>
                  <a:pt x="2486" y="1874"/>
                </a:cubicBezTo>
                <a:cubicBezTo>
                  <a:pt x="2486" y="1875"/>
                  <a:pt x="2486" y="1875"/>
                  <a:pt x="2486" y="1875"/>
                </a:cubicBezTo>
                <a:cubicBezTo>
                  <a:pt x="2486" y="1876"/>
                  <a:pt x="2485" y="1876"/>
                  <a:pt x="2485" y="1877"/>
                </a:cubicBezTo>
                <a:cubicBezTo>
                  <a:pt x="2486" y="1877"/>
                  <a:pt x="2486" y="1877"/>
                  <a:pt x="2486" y="1878"/>
                </a:cubicBezTo>
                <a:cubicBezTo>
                  <a:pt x="2486" y="1879"/>
                  <a:pt x="2487" y="1878"/>
                  <a:pt x="2488" y="1879"/>
                </a:cubicBezTo>
                <a:cubicBezTo>
                  <a:pt x="2488" y="1879"/>
                  <a:pt x="2488" y="1880"/>
                  <a:pt x="2487" y="1881"/>
                </a:cubicBezTo>
                <a:cubicBezTo>
                  <a:pt x="2487" y="1881"/>
                  <a:pt x="2487" y="1882"/>
                  <a:pt x="2487" y="1882"/>
                </a:cubicBezTo>
                <a:cubicBezTo>
                  <a:pt x="2487" y="1883"/>
                  <a:pt x="2486" y="1883"/>
                  <a:pt x="2486" y="1883"/>
                </a:cubicBezTo>
                <a:cubicBezTo>
                  <a:pt x="2486" y="1884"/>
                  <a:pt x="2486" y="1884"/>
                  <a:pt x="2486" y="1884"/>
                </a:cubicBezTo>
                <a:cubicBezTo>
                  <a:pt x="2486" y="1885"/>
                  <a:pt x="2485" y="1884"/>
                  <a:pt x="2485" y="1885"/>
                </a:cubicBezTo>
                <a:cubicBezTo>
                  <a:pt x="2485" y="1886"/>
                  <a:pt x="2484" y="1885"/>
                  <a:pt x="2484" y="1886"/>
                </a:cubicBezTo>
                <a:cubicBezTo>
                  <a:pt x="2484" y="1886"/>
                  <a:pt x="2483" y="1886"/>
                  <a:pt x="2483" y="1886"/>
                </a:cubicBezTo>
                <a:cubicBezTo>
                  <a:pt x="2483" y="1885"/>
                  <a:pt x="2483" y="1885"/>
                  <a:pt x="2483" y="1885"/>
                </a:cubicBezTo>
                <a:cubicBezTo>
                  <a:pt x="2483" y="1884"/>
                  <a:pt x="2483" y="1885"/>
                  <a:pt x="2483" y="1885"/>
                </a:cubicBezTo>
                <a:cubicBezTo>
                  <a:pt x="2482" y="1886"/>
                  <a:pt x="2482" y="1886"/>
                  <a:pt x="2482" y="1886"/>
                </a:cubicBezTo>
                <a:cubicBezTo>
                  <a:pt x="2481" y="1886"/>
                  <a:pt x="2481" y="1886"/>
                  <a:pt x="2481" y="1886"/>
                </a:cubicBezTo>
                <a:cubicBezTo>
                  <a:pt x="2480" y="1886"/>
                  <a:pt x="2481" y="1887"/>
                  <a:pt x="2481" y="1887"/>
                </a:cubicBezTo>
                <a:cubicBezTo>
                  <a:pt x="2482" y="1887"/>
                  <a:pt x="2481" y="1888"/>
                  <a:pt x="2481" y="1888"/>
                </a:cubicBezTo>
                <a:cubicBezTo>
                  <a:pt x="2480" y="1888"/>
                  <a:pt x="2480" y="1889"/>
                  <a:pt x="2480" y="1889"/>
                </a:cubicBezTo>
                <a:cubicBezTo>
                  <a:pt x="2480" y="1891"/>
                  <a:pt x="2478" y="1889"/>
                  <a:pt x="2477" y="1890"/>
                </a:cubicBezTo>
                <a:cubicBezTo>
                  <a:pt x="2477" y="1891"/>
                  <a:pt x="2478" y="1891"/>
                  <a:pt x="2478" y="1892"/>
                </a:cubicBezTo>
                <a:cubicBezTo>
                  <a:pt x="2478" y="1892"/>
                  <a:pt x="2477" y="1893"/>
                  <a:pt x="2477" y="1893"/>
                </a:cubicBezTo>
                <a:cubicBezTo>
                  <a:pt x="2477" y="1893"/>
                  <a:pt x="2477" y="1894"/>
                  <a:pt x="2476" y="1893"/>
                </a:cubicBezTo>
                <a:close/>
                <a:moveTo>
                  <a:pt x="2278" y="1724"/>
                </a:moveTo>
                <a:cubicBezTo>
                  <a:pt x="2280" y="1724"/>
                  <a:pt x="2280" y="1725"/>
                  <a:pt x="2281" y="1726"/>
                </a:cubicBezTo>
                <a:cubicBezTo>
                  <a:pt x="2283" y="1727"/>
                  <a:pt x="2284" y="1727"/>
                  <a:pt x="2285" y="1727"/>
                </a:cubicBezTo>
                <a:cubicBezTo>
                  <a:pt x="2286" y="1727"/>
                  <a:pt x="2287" y="1728"/>
                  <a:pt x="2287" y="1728"/>
                </a:cubicBezTo>
                <a:cubicBezTo>
                  <a:pt x="2288" y="1728"/>
                  <a:pt x="2289" y="1729"/>
                  <a:pt x="2290" y="1729"/>
                </a:cubicBezTo>
                <a:cubicBezTo>
                  <a:pt x="2291" y="1729"/>
                  <a:pt x="2292" y="1729"/>
                  <a:pt x="2292" y="1730"/>
                </a:cubicBezTo>
                <a:cubicBezTo>
                  <a:pt x="2293" y="1730"/>
                  <a:pt x="2294" y="1730"/>
                  <a:pt x="2296" y="1730"/>
                </a:cubicBezTo>
                <a:cubicBezTo>
                  <a:pt x="2297" y="1730"/>
                  <a:pt x="2297" y="1729"/>
                  <a:pt x="2298" y="1728"/>
                </a:cubicBezTo>
                <a:cubicBezTo>
                  <a:pt x="2298" y="1727"/>
                  <a:pt x="2298" y="1726"/>
                  <a:pt x="2299" y="1725"/>
                </a:cubicBezTo>
                <a:cubicBezTo>
                  <a:pt x="2300" y="1725"/>
                  <a:pt x="2301" y="1726"/>
                  <a:pt x="2303" y="1725"/>
                </a:cubicBezTo>
                <a:cubicBezTo>
                  <a:pt x="2303" y="1725"/>
                  <a:pt x="2304" y="1725"/>
                  <a:pt x="2304" y="1724"/>
                </a:cubicBezTo>
                <a:cubicBezTo>
                  <a:pt x="2305" y="1723"/>
                  <a:pt x="2305" y="1723"/>
                  <a:pt x="2306" y="1722"/>
                </a:cubicBezTo>
                <a:cubicBezTo>
                  <a:pt x="2307" y="1721"/>
                  <a:pt x="2307" y="1720"/>
                  <a:pt x="2309" y="1720"/>
                </a:cubicBezTo>
                <a:cubicBezTo>
                  <a:pt x="2311" y="1720"/>
                  <a:pt x="2312" y="1720"/>
                  <a:pt x="2313" y="1719"/>
                </a:cubicBezTo>
                <a:cubicBezTo>
                  <a:pt x="2313" y="1717"/>
                  <a:pt x="2314" y="1716"/>
                  <a:pt x="2314" y="1715"/>
                </a:cubicBezTo>
                <a:cubicBezTo>
                  <a:pt x="2314" y="1713"/>
                  <a:pt x="2314" y="1712"/>
                  <a:pt x="2314" y="1710"/>
                </a:cubicBezTo>
                <a:cubicBezTo>
                  <a:pt x="2314" y="1709"/>
                  <a:pt x="2315" y="1708"/>
                  <a:pt x="2316" y="1707"/>
                </a:cubicBezTo>
                <a:cubicBezTo>
                  <a:pt x="2317" y="1706"/>
                  <a:pt x="2317" y="1706"/>
                  <a:pt x="2318" y="1705"/>
                </a:cubicBezTo>
                <a:cubicBezTo>
                  <a:pt x="2318" y="1705"/>
                  <a:pt x="2318" y="1704"/>
                  <a:pt x="2318" y="1703"/>
                </a:cubicBezTo>
                <a:cubicBezTo>
                  <a:pt x="2320" y="1701"/>
                  <a:pt x="2324" y="1701"/>
                  <a:pt x="2323" y="1698"/>
                </a:cubicBezTo>
                <a:cubicBezTo>
                  <a:pt x="2323" y="1698"/>
                  <a:pt x="2323" y="1697"/>
                  <a:pt x="2323" y="1697"/>
                </a:cubicBezTo>
                <a:cubicBezTo>
                  <a:pt x="2322" y="1696"/>
                  <a:pt x="2323" y="1695"/>
                  <a:pt x="2322" y="1694"/>
                </a:cubicBezTo>
                <a:cubicBezTo>
                  <a:pt x="2322" y="1693"/>
                  <a:pt x="2320" y="1693"/>
                  <a:pt x="2319" y="1692"/>
                </a:cubicBezTo>
                <a:cubicBezTo>
                  <a:pt x="2318" y="1692"/>
                  <a:pt x="2318" y="1692"/>
                  <a:pt x="2318" y="1691"/>
                </a:cubicBezTo>
                <a:cubicBezTo>
                  <a:pt x="2317" y="1690"/>
                  <a:pt x="2317" y="1689"/>
                  <a:pt x="2316" y="1690"/>
                </a:cubicBezTo>
                <a:cubicBezTo>
                  <a:pt x="2315" y="1691"/>
                  <a:pt x="2316" y="1693"/>
                  <a:pt x="2315" y="1694"/>
                </a:cubicBezTo>
                <a:cubicBezTo>
                  <a:pt x="2314" y="1694"/>
                  <a:pt x="2314" y="1694"/>
                  <a:pt x="2313" y="1694"/>
                </a:cubicBezTo>
                <a:cubicBezTo>
                  <a:pt x="2312" y="1694"/>
                  <a:pt x="2312" y="1693"/>
                  <a:pt x="2311" y="1693"/>
                </a:cubicBezTo>
                <a:cubicBezTo>
                  <a:pt x="2310" y="1693"/>
                  <a:pt x="2309" y="1692"/>
                  <a:pt x="2308" y="1692"/>
                </a:cubicBezTo>
                <a:cubicBezTo>
                  <a:pt x="2306" y="1692"/>
                  <a:pt x="2305" y="1693"/>
                  <a:pt x="2304" y="1694"/>
                </a:cubicBezTo>
                <a:cubicBezTo>
                  <a:pt x="2303" y="1695"/>
                  <a:pt x="2302" y="1694"/>
                  <a:pt x="2301" y="1693"/>
                </a:cubicBezTo>
                <a:cubicBezTo>
                  <a:pt x="2299" y="1693"/>
                  <a:pt x="2298" y="1693"/>
                  <a:pt x="2296" y="1693"/>
                </a:cubicBezTo>
                <a:cubicBezTo>
                  <a:pt x="2295" y="1694"/>
                  <a:pt x="2295" y="1695"/>
                  <a:pt x="2293" y="1695"/>
                </a:cubicBezTo>
                <a:cubicBezTo>
                  <a:pt x="2293" y="1696"/>
                  <a:pt x="2292" y="1696"/>
                  <a:pt x="2291" y="1695"/>
                </a:cubicBezTo>
                <a:cubicBezTo>
                  <a:pt x="2291" y="1695"/>
                  <a:pt x="2290" y="1695"/>
                  <a:pt x="2290" y="1695"/>
                </a:cubicBezTo>
                <a:cubicBezTo>
                  <a:pt x="2288" y="1695"/>
                  <a:pt x="2289" y="1698"/>
                  <a:pt x="2289" y="1698"/>
                </a:cubicBezTo>
                <a:cubicBezTo>
                  <a:pt x="2288" y="1700"/>
                  <a:pt x="2286" y="1700"/>
                  <a:pt x="2286" y="1701"/>
                </a:cubicBezTo>
                <a:cubicBezTo>
                  <a:pt x="2285" y="1702"/>
                  <a:pt x="2284" y="1703"/>
                  <a:pt x="2282" y="1704"/>
                </a:cubicBezTo>
                <a:cubicBezTo>
                  <a:pt x="2280" y="1705"/>
                  <a:pt x="2277" y="1706"/>
                  <a:pt x="2276" y="1709"/>
                </a:cubicBezTo>
                <a:cubicBezTo>
                  <a:pt x="2276" y="1712"/>
                  <a:pt x="2276" y="1716"/>
                  <a:pt x="2277" y="1719"/>
                </a:cubicBezTo>
                <a:cubicBezTo>
                  <a:pt x="2278" y="1720"/>
                  <a:pt x="2277" y="1721"/>
                  <a:pt x="2276" y="1722"/>
                </a:cubicBezTo>
                <a:cubicBezTo>
                  <a:pt x="2276" y="1724"/>
                  <a:pt x="2277" y="1724"/>
                  <a:pt x="2278" y="1724"/>
                </a:cubicBezTo>
                <a:close/>
                <a:moveTo>
                  <a:pt x="2102" y="2137"/>
                </a:moveTo>
                <a:cubicBezTo>
                  <a:pt x="2101" y="2136"/>
                  <a:pt x="2100" y="2132"/>
                  <a:pt x="2098" y="2132"/>
                </a:cubicBezTo>
                <a:cubicBezTo>
                  <a:pt x="2096" y="2132"/>
                  <a:pt x="2097" y="2135"/>
                  <a:pt x="2098" y="2136"/>
                </a:cubicBezTo>
                <a:cubicBezTo>
                  <a:pt x="2099" y="2137"/>
                  <a:pt x="2101" y="2138"/>
                  <a:pt x="2102" y="2139"/>
                </a:cubicBezTo>
                <a:cubicBezTo>
                  <a:pt x="2102" y="2139"/>
                  <a:pt x="2103" y="2139"/>
                  <a:pt x="2103" y="2138"/>
                </a:cubicBezTo>
                <a:cubicBezTo>
                  <a:pt x="2103" y="2138"/>
                  <a:pt x="2103" y="2137"/>
                  <a:pt x="2102" y="2137"/>
                </a:cubicBezTo>
                <a:close/>
                <a:moveTo>
                  <a:pt x="2405" y="1988"/>
                </a:moveTo>
                <a:cubicBezTo>
                  <a:pt x="2406" y="1988"/>
                  <a:pt x="2406" y="1987"/>
                  <a:pt x="2406" y="1986"/>
                </a:cubicBezTo>
                <a:cubicBezTo>
                  <a:pt x="2406" y="1986"/>
                  <a:pt x="2404" y="1988"/>
                  <a:pt x="2405" y="1988"/>
                </a:cubicBezTo>
                <a:close/>
                <a:moveTo>
                  <a:pt x="2" y="804"/>
                </a:moveTo>
                <a:cubicBezTo>
                  <a:pt x="2" y="803"/>
                  <a:pt x="4" y="803"/>
                  <a:pt x="4" y="801"/>
                </a:cubicBezTo>
                <a:cubicBezTo>
                  <a:pt x="4" y="800"/>
                  <a:pt x="3" y="801"/>
                  <a:pt x="3" y="800"/>
                </a:cubicBezTo>
                <a:cubicBezTo>
                  <a:pt x="2" y="799"/>
                  <a:pt x="3" y="799"/>
                  <a:pt x="3" y="799"/>
                </a:cubicBezTo>
                <a:cubicBezTo>
                  <a:pt x="4" y="798"/>
                  <a:pt x="4" y="797"/>
                  <a:pt x="5" y="797"/>
                </a:cubicBezTo>
                <a:cubicBezTo>
                  <a:pt x="6" y="797"/>
                  <a:pt x="6" y="798"/>
                  <a:pt x="5" y="799"/>
                </a:cubicBezTo>
                <a:cubicBezTo>
                  <a:pt x="5" y="800"/>
                  <a:pt x="6" y="799"/>
                  <a:pt x="6" y="800"/>
                </a:cubicBezTo>
                <a:cubicBezTo>
                  <a:pt x="7" y="801"/>
                  <a:pt x="6" y="801"/>
                  <a:pt x="7" y="802"/>
                </a:cubicBezTo>
                <a:cubicBezTo>
                  <a:pt x="8" y="802"/>
                  <a:pt x="8" y="801"/>
                  <a:pt x="8" y="800"/>
                </a:cubicBezTo>
                <a:cubicBezTo>
                  <a:pt x="8" y="799"/>
                  <a:pt x="8" y="799"/>
                  <a:pt x="9" y="800"/>
                </a:cubicBezTo>
                <a:cubicBezTo>
                  <a:pt x="10" y="800"/>
                  <a:pt x="10" y="800"/>
                  <a:pt x="10" y="799"/>
                </a:cubicBezTo>
                <a:cubicBezTo>
                  <a:pt x="10" y="798"/>
                  <a:pt x="11" y="797"/>
                  <a:pt x="10" y="797"/>
                </a:cubicBezTo>
                <a:cubicBezTo>
                  <a:pt x="9" y="797"/>
                  <a:pt x="9" y="797"/>
                  <a:pt x="8" y="797"/>
                </a:cubicBezTo>
                <a:cubicBezTo>
                  <a:pt x="7" y="797"/>
                  <a:pt x="7" y="796"/>
                  <a:pt x="8" y="796"/>
                </a:cubicBezTo>
                <a:cubicBezTo>
                  <a:pt x="9" y="795"/>
                  <a:pt x="10" y="796"/>
                  <a:pt x="11" y="794"/>
                </a:cubicBezTo>
                <a:cubicBezTo>
                  <a:pt x="11" y="793"/>
                  <a:pt x="11" y="793"/>
                  <a:pt x="11" y="792"/>
                </a:cubicBezTo>
                <a:cubicBezTo>
                  <a:pt x="11" y="791"/>
                  <a:pt x="12" y="792"/>
                  <a:pt x="12" y="791"/>
                </a:cubicBezTo>
                <a:cubicBezTo>
                  <a:pt x="14" y="790"/>
                  <a:pt x="12" y="789"/>
                  <a:pt x="12" y="788"/>
                </a:cubicBezTo>
                <a:cubicBezTo>
                  <a:pt x="12" y="787"/>
                  <a:pt x="13" y="786"/>
                  <a:pt x="13" y="786"/>
                </a:cubicBezTo>
                <a:cubicBezTo>
                  <a:pt x="12" y="785"/>
                  <a:pt x="11" y="785"/>
                  <a:pt x="11" y="786"/>
                </a:cubicBezTo>
                <a:cubicBezTo>
                  <a:pt x="9" y="786"/>
                  <a:pt x="6" y="788"/>
                  <a:pt x="5" y="790"/>
                </a:cubicBezTo>
                <a:cubicBezTo>
                  <a:pt x="4" y="790"/>
                  <a:pt x="4" y="793"/>
                  <a:pt x="3" y="793"/>
                </a:cubicBezTo>
                <a:cubicBezTo>
                  <a:pt x="2" y="793"/>
                  <a:pt x="3" y="792"/>
                  <a:pt x="2" y="792"/>
                </a:cubicBezTo>
                <a:cubicBezTo>
                  <a:pt x="2" y="791"/>
                  <a:pt x="1" y="793"/>
                  <a:pt x="1" y="793"/>
                </a:cubicBezTo>
                <a:cubicBezTo>
                  <a:pt x="1" y="793"/>
                  <a:pt x="0" y="793"/>
                  <a:pt x="0" y="793"/>
                </a:cubicBezTo>
                <a:cubicBezTo>
                  <a:pt x="0" y="806"/>
                  <a:pt x="0" y="806"/>
                  <a:pt x="0" y="806"/>
                </a:cubicBezTo>
                <a:cubicBezTo>
                  <a:pt x="1" y="806"/>
                  <a:pt x="1" y="806"/>
                  <a:pt x="1" y="806"/>
                </a:cubicBezTo>
                <a:cubicBezTo>
                  <a:pt x="2" y="805"/>
                  <a:pt x="1" y="805"/>
                  <a:pt x="2" y="804"/>
                </a:cubicBezTo>
                <a:close/>
                <a:moveTo>
                  <a:pt x="2441" y="1936"/>
                </a:moveTo>
                <a:cubicBezTo>
                  <a:pt x="2441" y="1936"/>
                  <a:pt x="2441" y="1936"/>
                  <a:pt x="2441" y="1937"/>
                </a:cubicBezTo>
                <a:cubicBezTo>
                  <a:pt x="2441" y="1937"/>
                  <a:pt x="2441" y="1937"/>
                  <a:pt x="2441" y="1937"/>
                </a:cubicBezTo>
                <a:cubicBezTo>
                  <a:pt x="2441" y="1937"/>
                  <a:pt x="2442" y="1936"/>
                  <a:pt x="2442" y="1936"/>
                </a:cubicBezTo>
                <a:cubicBezTo>
                  <a:pt x="2442" y="1936"/>
                  <a:pt x="2442" y="1935"/>
                  <a:pt x="2443" y="1935"/>
                </a:cubicBezTo>
                <a:cubicBezTo>
                  <a:pt x="2443" y="1935"/>
                  <a:pt x="2443" y="1934"/>
                  <a:pt x="2443" y="1934"/>
                </a:cubicBezTo>
                <a:cubicBezTo>
                  <a:pt x="2443" y="1933"/>
                  <a:pt x="2442" y="1934"/>
                  <a:pt x="2442" y="1933"/>
                </a:cubicBezTo>
                <a:cubicBezTo>
                  <a:pt x="2443" y="1932"/>
                  <a:pt x="2443" y="1932"/>
                  <a:pt x="2442" y="1932"/>
                </a:cubicBezTo>
                <a:cubicBezTo>
                  <a:pt x="2441" y="1932"/>
                  <a:pt x="2441" y="1932"/>
                  <a:pt x="2441" y="1932"/>
                </a:cubicBezTo>
                <a:cubicBezTo>
                  <a:pt x="2441" y="1933"/>
                  <a:pt x="2440" y="1933"/>
                  <a:pt x="2440" y="1933"/>
                </a:cubicBezTo>
                <a:cubicBezTo>
                  <a:pt x="2441" y="1934"/>
                  <a:pt x="2441" y="1934"/>
                  <a:pt x="2440" y="1934"/>
                </a:cubicBezTo>
                <a:cubicBezTo>
                  <a:pt x="2440" y="1935"/>
                  <a:pt x="2440" y="1935"/>
                  <a:pt x="2441" y="1936"/>
                </a:cubicBezTo>
                <a:close/>
                <a:moveTo>
                  <a:pt x="2479" y="2074"/>
                </a:moveTo>
                <a:cubicBezTo>
                  <a:pt x="2479" y="2074"/>
                  <a:pt x="2479" y="2073"/>
                  <a:pt x="2480" y="2073"/>
                </a:cubicBezTo>
                <a:cubicBezTo>
                  <a:pt x="2480" y="2073"/>
                  <a:pt x="2480" y="2072"/>
                  <a:pt x="2480" y="2071"/>
                </a:cubicBezTo>
                <a:cubicBezTo>
                  <a:pt x="2479" y="2071"/>
                  <a:pt x="2478" y="2071"/>
                  <a:pt x="2477" y="2070"/>
                </a:cubicBezTo>
                <a:cubicBezTo>
                  <a:pt x="2477" y="2070"/>
                  <a:pt x="2476" y="2069"/>
                  <a:pt x="2475" y="2069"/>
                </a:cubicBezTo>
                <a:cubicBezTo>
                  <a:pt x="2474" y="2068"/>
                  <a:pt x="2473" y="2067"/>
                  <a:pt x="2472" y="2066"/>
                </a:cubicBezTo>
                <a:cubicBezTo>
                  <a:pt x="2470" y="2066"/>
                  <a:pt x="2470" y="2065"/>
                  <a:pt x="2469" y="2063"/>
                </a:cubicBezTo>
                <a:cubicBezTo>
                  <a:pt x="2468" y="2062"/>
                  <a:pt x="2467" y="2063"/>
                  <a:pt x="2466" y="2062"/>
                </a:cubicBezTo>
                <a:cubicBezTo>
                  <a:pt x="2465" y="2061"/>
                  <a:pt x="2465" y="2060"/>
                  <a:pt x="2464" y="2059"/>
                </a:cubicBezTo>
                <a:cubicBezTo>
                  <a:pt x="2463" y="2059"/>
                  <a:pt x="2462" y="2058"/>
                  <a:pt x="2462" y="2058"/>
                </a:cubicBezTo>
                <a:cubicBezTo>
                  <a:pt x="2462" y="2058"/>
                  <a:pt x="2461" y="2057"/>
                  <a:pt x="2461" y="2057"/>
                </a:cubicBezTo>
                <a:cubicBezTo>
                  <a:pt x="2460" y="2056"/>
                  <a:pt x="2458" y="2055"/>
                  <a:pt x="2458" y="2055"/>
                </a:cubicBezTo>
                <a:cubicBezTo>
                  <a:pt x="2457" y="2054"/>
                  <a:pt x="2457" y="2054"/>
                  <a:pt x="2457" y="2053"/>
                </a:cubicBezTo>
                <a:cubicBezTo>
                  <a:pt x="2456" y="2052"/>
                  <a:pt x="2457" y="2052"/>
                  <a:pt x="2458" y="2052"/>
                </a:cubicBezTo>
                <a:cubicBezTo>
                  <a:pt x="2458" y="2052"/>
                  <a:pt x="2459" y="2051"/>
                  <a:pt x="2459" y="2051"/>
                </a:cubicBezTo>
                <a:cubicBezTo>
                  <a:pt x="2459" y="2050"/>
                  <a:pt x="2459" y="2050"/>
                  <a:pt x="2460" y="2049"/>
                </a:cubicBezTo>
                <a:cubicBezTo>
                  <a:pt x="2460" y="2049"/>
                  <a:pt x="2461" y="2049"/>
                  <a:pt x="2461" y="2048"/>
                </a:cubicBezTo>
                <a:cubicBezTo>
                  <a:pt x="2461" y="2047"/>
                  <a:pt x="2460" y="2045"/>
                  <a:pt x="2459" y="2044"/>
                </a:cubicBezTo>
                <a:cubicBezTo>
                  <a:pt x="2459" y="2043"/>
                  <a:pt x="2459" y="2043"/>
                  <a:pt x="2458" y="2042"/>
                </a:cubicBezTo>
                <a:cubicBezTo>
                  <a:pt x="2457" y="2041"/>
                  <a:pt x="2456" y="2041"/>
                  <a:pt x="2455" y="2039"/>
                </a:cubicBezTo>
                <a:cubicBezTo>
                  <a:pt x="2455" y="2039"/>
                  <a:pt x="2455" y="2038"/>
                  <a:pt x="2454" y="2038"/>
                </a:cubicBezTo>
                <a:cubicBezTo>
                  <a:pt x="2454" y="2038"/>
                  <a:pt x="2453" y="2037"/>
                  <a:pt x="2454" y="2036"/>
                </a:cubicBezTo>
                <a:cubicBezTo>
                  <a:pt x="2454" y="2036"/>
                  <a:pt x="2455" y="2036"/>
                  <a:pt x="2455" y="2036"/>
                </a:cubicBezTo>
                <a:cubicBezTo>
                  <a:pt x="2455" y="2035"/>
                  <a:pt x="2454" y="2035"/>
                  <a:pt x="2454" y="2035"/>
                </a:cubicBezTo>
                <a:cubicBezTo>
                  <a:pt x="2453" y="2035"/>
                  <a:pt x="2453" y="2035"/>
                  <a:pt x="2452" y="2034"/>
                </a:cubicBezTo>
                <a:cubicBezTo>
                  <a:pt x="2452" y="2033"/>
                  <a:pt x="2452" y="2033"/>
                  <a:pt x="2453" y="2033"/>
                </a:cubicBezTo>
                <a:cubicBezTo>
                  <a:pt x="2454" y="2031"/>
                  <a:pt x="2451" y="2031"/>
                  <a:pt x="2450" y="2031"/>
                </a:cubicBezTo>
                <a:cubicBezTo>
                  <a:pt x="2450" y="2030"/>
                  <a:pt x="2449" y="2030"/>
                  <a:pt x="2449" y="2030"/>
                </a:cubicBezTo>
                <a:cubicBezTo>
                  <a:pt x="2448" y="2029"/>
                  <a:pt x="2447" y="2029"/>
                  <a:pt x="2447" y="2028"/>
                </a:cubicBezTo>
                <a:cubicBezTo>
                  <a:pt x="2448" y="2028"/>
                  <a:pt x="2448" y="2027"/>
                  <a:pt x="2449" y="2027"/>
                </a:cubicBezTo>
                <a:cubicBezTo>
                  <a:pt x="2449" y="2027"/>
                  <a:pt x="2449" y="2026"/>
                  <a:pt x="2449" y="2026"/>
                </a:cubicBezTo>
                <a:cubicBezTo>
                  <a:pt x="2449" y="2025"/>
                  <a:pt x="2449" y="2025"/>
                  <a:pt x="2450" y="2024"/>
                </a:cubicBezTo>
                <a:cubicBezTo>
                  <a:pt x="2450" y="2024"/>
                  <a:pt x="2451" y="2024"/>
                  <a:pt x="2451" y="2024"/>
                </a:cubicBezTo>
                <a:cubicBezTo>
                  <a:pt x="2451" y="2023"/>
                  <a:pt x="2449" y="2023"/>
                  <a:pt x="2449" y="2023"/>
                </a:cubicBezTo>
                <a:cubicBezTo>
                  <a:pt x="2448" y="2023"/>
                  <a:pt x="2448" y="2023"/>
                  <a:pt x="2447" y="2023"/>
                </a:cubicBezTo>
                <a:cubicBezTo>
                  <a:pt x="2446" y="2022"/>
                  <a:pt x="2446" y="2022"/>
                  <a:pt x="2445" y="2021"/>
                </a:cubicBezTo>
                <a:cubicBezTo>
                  <a:pt x="2445" y="2021"/>
                  <a:pt x="2445" y="2021"/>
                  <a:pt x="2445" y="2021"/>
                </a:cubicBezTo>
                <a:cubicBezTo>
                  <a:pt x="2446" y="2020"/>
                  <a:pt x="2446" y="2021"/>
                  <a:pt x="2447" y="2021"/>
                </a:cubicBezTo>
                <a:cubicBezTo>
                  <a:pt x="2448" y="2022"/>
                  <a:pt x="2449" y="2022"/>
                  <a:pt x="2449" y="2021"/>
                </a:cubicBezTo>
                <a:cubicBezTo>
                  <a:pt x="2450" y="2021"/>
                  <a:pt x="2451" y="2021"/>
                  <a:pt x="2451" y="2021"/>
                </a:cubicBezTo>
                <a:cubicBezTo>
                  <a:pt x="2452" y="2021"/>
                  <a:pt x="2451" y="2020"/>
                  <a:pt x="2451" y="2019"/>
                </a:cubicBezTo>
                <a:cubicBezTo>
                  <a:pt x="2451" y="2017"/>
                  <a:pt x="2454" y="2019"/>
                  <a:pt x="2455" y="2019"/>
                </a:cubicBezTo>
                <a:cubicBezTo>
                  <a:pt x="2455" y="2019"/>
                  <a:pt x="2456" y="2019"/>
                  <a:pt x="2457" y="2019"/>
                </a:cubicBezTo>
                <a:cubicBezTo>
                  <a:pt x="2457" y="2019"/>
                  <a:pt x="2458" y="2020"/>
                  <a:pt x="2458" y="2019"/>
                </a:cubicBezTo>
                <a:cubicBezTo>
                  <a:pt x="2458" y="2018"/>
                  <a:pt x="2457" y="2018"/>
                  <a:pt x="2456" y="2018"/>
                </a:cubicBezTo>
                <a:cubicBezTo>
                  <a:pt x="2456" y="2018"/>
                  <a:pt x="2455" y="2017"/>
                  <a:pt x="2455" y="2017"/>
                </a:cubicBezTo>
                <a:cubicBezTo>
                  <a:pt x="2455" y="2016"/>
                  <a:pt x="2455" y="2016"/>
                  <a:pt x="2454" y="2015"/>
                </a:cubicBezTo>
                <a:cubicBezTo>
                  <a:pt x="2454" y="2015"/>
                  <a:pt x="2453" y="2015"/>
                  <a:pt x="2453" y="2014"/>
                </a:cubicBezTo>
                <a:cubicBezTo>
                  <a:pt x="2452" y="2013"/>
                  <a:pt x="2453" y="2013"/>
                  <a:pt x="2452" y="2013"/>
                </a:cubicBezTo>
                <a:cubicBezTo>
                  <a:pt x="2451" y="2013"/>
                  <a:pt x="2451" y="2012"/>
                  <a:pt x="2450" y="2012"/>
                </a:cubicBezTo>
                <a:cubicBezTo>
                  <a:pt x="2450" y="2011"/>
                  <a:pt x="2450" y="2011"/>
                  <a:pt x="2450" y="2011"/>
                </a:cubicBezTo>
                <a:cubicBezTo>
                  <a:pt x="2450" y="2009"/>
                  <a:pt x="2451" y="2010"/>
                  <a:pt x="2452" y="2010"/>
                </a:cubicBezTo>
                <a:cubicBezTo>
                  <a:pt x="2454" y="2010"/>
                  <a:pt x="2452" y="2007"/>
                  <a:pt x="2454" y="2006"/>
                </a:cubicBezTo>
                <a:cubicBezTo>
                  <a:pt x="2455" y="2006"/>
                  <a:pt x="2455" y="2007"/>
                  <a:pt x="2456" y="2007"/>
                </a:cubicBezTo>
                <a:cubicBezTo>
                  <a:pt x="2457" y="2007"/>
                  <a:pt x="2459" y="2007"/>
                  <a:pt x="2460" y="2007"/>
                </a:cubicBezTo>
                <a:cubicBezTo>
                  <a:pt x="2462" y="2008"/>
                  <a:pt x="2463" y="2007"/>
                  <a:pt x="2465" y="2007"/>
                </a:cubicBezTo>
                <a:cubicBezTo>
                  <a:pt x="2465" y="2007"/>
                  <a:pt x="2466" y="2007"/>
                  <a:pt x="2467" y="2007"/>
                </a:cubicBezTo>
                <a:cubicBezTo>
                  <a:pt x="2468" y="2007"/>
                  <a:pt x="2468" y="2007"/>
                  <a:pt x="2469" y="2007"/>
                </a:cubicBezTo>
                <a:cubicBezTo>
                  <a:pt x="2470" y="2007"/>
                  <a:pt x="2470" y="2007"/>
                  <a:pt x="2471" y="2007"/>
                </a:cubicBezTo>
                <a:cubicBezTo>
                  <a:pt x="2472" y="2007"/>
                  <a:pt x="2472" y="2007"/>
                  <a:pt x="2472" y="2006"/>
                </a:cubicBezTo>
                <a:cubicBezTo>
                  <a:pt x="2473" y="2005"/>
                  <a:pt x="2473" y="2005"/>
                  <a:pt x="2474" y="2005"/>
                </a:cubicBezTo>
                <a:cubicBezTo>
                  <a:pt x="2475" y="2005"/>
                  <a:pt x="2475" y="2005"/>
                  <a:pt x="2475" y="2004"/>
                </a:cubicBezTo>
                <a:cubicBezTo>
                  <a:pt x="2475" y="2003"/>
                  <a:pt x="2474" y="2004"/>
                  <a:pt x="2474" y="2004"/>
                </a:cubicBezTo>
                <a:cubicBezTo>
                  <a:pt x="2473" y="2004"/>
                  <a:pt x="2473" y="2003"/>
                  <a:pt x="2472" y="2003"/>
                </a:cubicBezTo>
                <a:cubicBezTo>
                  <a:pt x="2472" y="2003"/>
                  <a:pt x="2472" y="2002"/>
                  <a:pt x="2471" y="2002"/>
                </a:cubicBezTo>
                <a:cubicBezTo>
                  <a:pt x="2470" y="2002"/>
                  <a:pt x="2470" y="2002"/>
                  <a:pt x="2469" y="2002"/>
                </a:cubicBezTo>
                <a:cubicBezTo>
                  <a:pt x="2470" y="2001"/>
                  <a:pt x="2470" y="2001"/>
                  <a:pt x="2471" y="2001"/>
                </a:cubicBezTo>
                <a:cubicBezTo>
                  <a:pt x="2471" y="2001"/>
                  <a:pt x="2471" y="2002"/>
                  <a:pt x="2472" y="2002"/>
                </a:cubicBezTo>
                <a:cubicBezTo>
                  <a:pt x="2473" y="2001"/>
                  <a:pt x="2472" y="2001"/>
                  <a:pt x="2471" y="2001"/>
                </a:cubicBezTo>
                <a:cubicBezTo>
                  <a:pt x="2470" y="2000"/>
                  <a:pt x="2470" y="2000"/>
                  <a:pt x="2469" y="2001"/>
                </a:cubicBezTo>
                <a:cubicBezTo>
                  <a:pt x="2468" y="2001"/>
                  <a:pt x="2468" y="2001"/>
                  <a:pt x="2467" y="2001"/>
                </a:cubicBezTo>
                <a:cubicBezTo>
                  <a:pt x="2465" y="2001"/>
                  <a:pt x="2466" y="1999"/>
                  <a:pt x="2465" y="1998"/>
                </a:cubicBezTo>
                <a:cubicBezTo>
                  <a:pt x="2464" y="1997"/>
                  <a:pt x="2463" y="1997"/>
                  <a:pt x="2464" y="1996"/>
                </a:cubicBezTo>
                <a:cubicBezTo>
                  <a:pt x="2464" y="1996"/>
                  <a:pt x="2465" y="1996"/>
                  <a:pt x="2466" y="1995"/>
                </a:cubicBezTo>
                <a:cubicBezTo>
                  <a:pt x="2466" y="1995"/>
                  <a:pt x="2466" y="1994"/>
                  <a:pt x="2466" y="1994"/>
                </a:cubicBezTo>
                <a:cubicBezTo>
                  <a:pt x="2467" y="1993"/>
                  <a:pt x="2468" y="1993"/>
                  <a:pt x="2468" y="1993"/>
                </a:cubicBezTo>
                <a:cubicBezTo>
                  <a:pt x="2469" y="1993"/>
                  <a:pt x="2469" y="1994"/>
                  <a:pt x="2470" y="1995"/>
                </a:cubicBezTo>
                <a:cubicBezTo>
                  <a:pt x="2470" y="1995"/>
                  <a:pt x="2472" y="1995"/>
                  <a:pt x="2473" y="1995"/>
                </a:cubicBezTo>
                <a:cubicBezTo>
                  <a:pt x="2474" y="1995"/>
                  <a:pt x="2474" y="1994"/>
                  <a:pt x="2475" y="1994"/>
                </a:cubicBezTo>
                <a:cubicBezTo>
                  <a:pt x="2475" y="1994"/>
                  <a:pt x="2476" y="1994"/>
                  <a:pt x="2477" y="1993"/>
                </a:cubicBezTo>
                <a:cubicBezTo>
                  <a:pt x="2477" y="1993"/>
                  <a:pt x="2478" y="1992"/>
                  <a:pt x="2478" y="1992"/>
                </a:cubicBezTo>
                <a:cubicBezTo>
                  <a:pt x="2479" y="1991"/>
                  <a:pt x="2479" y="1991"/>
                  <a:pt x="2480" y="1991"/>
                </a:cubicBezTo>
                <a:cubicBezTo>
                  <a:pt x="2481" y="1991"/>
                  <a:pt x="2481" y="1991"/>
                  <a:pt x="2482" y="1990"/>
                </a:cubicBezTo>
                <a:cubicBezTo>
                  <a:pt x="2483" y="1989"/>
                  <a:pt x="2484" y="1990"/>
                  <a:pt x="2485" y="1988"/>
                </a:cubicBezTo>
                <a:cubicBezTo>
                  <a:pt x="2485" y="1987"/>
                  <a:pt x="2485" y="1986"/>
                  <a:pt x="2483" y="1986"/>
                </a:cubicBezTo>
                <a:cubicBezTo>
                  <a:pt x="2482" y="1986"/>
                  <a:pt x="2480" y="1986"/>
                  <a:pt x="2479" y="1986"/>
                </a:cubicBezTo>
                <a:cubicBezTo>
                  <a:pt x="2478" y="1986"/>
                  <a:pt x="2478" y="1986"/>
                  <a:pt x="2477" y="1985"/>
                </a:cubicBezTo>
                <a:cubicBezTo>
                  <a:pt x="2477" y="1984"/>
                  <a:pt x="2477" y="1984"/>
                  <a:pt x="2477" y="1983"/>
                </a:cubicBezTo>
                <a:cubicBezTo>
                  <a:pt x="2476" y="1982"/>
                  <a:pt x="2476" y="1982"/>
                  <a:pt x="2475" y="1982"/>
                </a:cubicBezTo>
                <a:cubicBezTo>
                  <a:pt x="2474" y="1982"/>
                  <a:pt x="2474" y="1982"/>
                  <a:pt x="2473" y="1981"/>
                </a:cubicBezTo>
                <a:cubicBezTo>
                  <a:pt x="2472" y="1981"/>
                  <a:pt x="2472" y="1981"/>
                  <a:pt x="2471" y="1980"/>
                </a:cubicBezTo>
                <a:cubicBezTo>
                  <a:pt x="2470" y="1980"/>
                  <a:pt x="2469" y="1979"/>
                  <a:pt x="2468" y="1978"/>
                </a:cubicBezTo>
                <a:cubicBezTo>
                  <a:pt x="2468" y="1978"/>
                  <a:pt x="2467" y="1978"/>
                  <a:pt x="2466" y="1977"/>
                </a:cubicBezTo>
                <a:cubicBezTo>
                  <a:pt x="2466" y="1977"/>
                  <a:pt x="2465" y="1977"/>
                  <a:pt x="2464" y="1978"/>
                </a:cubicBezTo>
                <a:cubicBezTo>
                  <a:pt x="2464" y="1978"/>
                  <a:pt x="2464" y="1979"/>
                  <a:pt x="2463" y="1979"/>
                </a:cubicBezTo>
                <a:cubicBezTo>
                  <a:pt x="2462" y="1979"/>
                  <a:pt x="2459" y="1980"/>
                  <a:pt x="2459" y="1979"/>
                </a:cubicBezTo>
                <a:cubicBezTo>
                  <a:pt x="2458" y="1977"/>
                  <a:pt x="2461" y="1978"/>
                  <a:pt x="2462" y="1977"/>
                </a:cubicBezTo>
                <a:cubicBezTo>
                  <a:pt x="2462" y="1977"/>
                  <a:pt x="2463" y="1977"/>
                  <a:pt x="2463" y="1976"/>
                </a:cubicBezTo>
                <a:cubicBezTo>
                  <a:pt x="2463" y="1975"/>
                  <a:pt x="2462" y="1975"/>
                  <a:pt x="2461" y="1975"/>
                </a:cubicBezTo>
                <a:cubicBezTo>
                  <a:pt x="2461" y="1974"/>
                  <a:pt x="2461" y="1973"/>
                  <a:pt x="2460" y="1973"/>
                </a:cubicBezTo>
                <a:cubicBezTo>
                  <a:pt x="2459" y="1973"/>
                  <a:pt x="2459" y="1974"/>
                  <a:pt x="2459" y="1974"/>
                </a:cubicBezTo>
                <a:cubicBezTo>
                  <a:pt x="2458" y="1975"/>
                  <a:pt x="2458" y="1975"/>
                  <a:pt x="2457" y="1975"/>
                </a:cubicBezTo>
                <a:cubicBezTo>
                  <a:pt x="2456" y="1975"/>
                  <a:pt x="2454" y="1977"/>
                  <a:pt x="2453" y="1975"/>
                </a:cubicBezTo>
                <a:cubicBezTo>
                  <a:pt x="2453" y="1975"/>
                  <a:pt x="2453" y="1974"/>
                  <a:pt x="2454" y="1974"/>
                </a:cubicBezTo>
                <a:cubicBezTo>
                  <a:pt x="2454" y="1973"/>
                  <a:pt x="2454" y="1972"/>
                  <a:pt x="2453" y="1972"/>
                </a:cubicBezTo>
                <a:cubicBezTo>
                  <a:pt x="2453" y="1971"/>
                  <a:pt x="2453" y="1970"/>
                  <a:pt x="2453" y="1970"/>
                </a:cubicBezTo>
                <a:cubicBezTo>
                  <a:pt x="2454" y="1969"/>
                  <a:pt x="2454" y="1969"/>
                  <a:pt x="2455" y="1969"/>
                </a:cubicBezTo>
                <a:cubicBezTo>
                  <a:pt x="2456" y="1968"/>
                  <a:pt x="2455" y="1966"/>
                  <a:pt x="2454" y="1965"/>
                </a:cubicBezTo>
                <a:cubicBezTo>
                  <a:pt x="2454" y="1964"/>
                  <a:pt x="2452" y="1964"/>
                  <a:pt x="2452" y="1962"/>
                </a:cubicBezTo>
                <a:cubicBezTo>
                  <a:pt x="2451" y="1961"/>
                  <a:pt x="2451" y="1959"/>
                  <a:pt x="2449" y="1960"/>
                </a:cubicBezTo>
                <a:cubicBezTo>
                  <a:pt x="2449" y="1961"/>
                  <a:pt x="2447" y="1962"/>
                  <a:pt x="2446" y="1960"/>
                </a:cubicBezTo>
                <a:cubicBezTo>
                  <a:pt x="2446" y="1960"/>
                  <a:pt x="2446" y="1959"/>
                  <a:pt x="2446" y="1958"/>
                </a:cubicBezTo>
                <a:cubicBezTo>
                  <a:pt x="2446" y="1957"/>
                  <a:pt x="2445" y="1957"/>
                  <a:pt x="2445" y="1956"/>
                </a:cubicBezTo>
                <a:cubicBezTo>
                  <a:pt x="2445" y="1956"/>
                  <a:pt x="2445" y="1955"/>
                  <a:pt x="2444" y="1955"/>
                </a:cubicBezTo>
                <a:cubicBezTo>
                  <a:pt x="2444" y="1954"/>
                  <a:pt x="2443" y="1954"/>
                  <a:pt x="2442" y="1954"/>
                </a:cubicBezTo>
                <a:cubicBezTo>
                  <a:pt x="2442" y="1954"/>
                  <a:pt x="2442" y="1955"/>
                  <a:pt x="2442" y="1956"/>
                </a:cubicBezTo>
                <a:cubicBezTo>
                  <a:pt x="2442" y="1956"/>
                  <a:pt x="2441" y="1957"/>
                  <a:pt x="2441" y="1957"/>
                </a:cubicBezTo>
                <a:cubicBezTo>
                  <a:pt x="2441" y="1958"/>
                  <a:pt x="2441" y="1959"/>
                  <a:pt x="2441" y="1959"/>
                </a:cubicBezTo>
                <a:cubicBezTo>
                  <a:pt x="2440" y="1960"/>
                  <a:pt x="2440" y="1960"/>
                  <a:pt x="2439" y="1961"/>
                </a:cubicBezTo>
                <a:cubicBezTo>
                  <a:pt x="2438" y="1961"/>
                  <a:pt x="2438" y="1961"/>
                  <a:pt x="2438" y="1962"/>
                </a:cubicBezTo>
                <a:cubicBezTo>
                  <a:pt x="2437" y="1963"/>
                  <a:pt x="2436" y="1962"/>
                  <a:pt x="2437" y="1961"/>
                </a:cubicBezTo>
                <a:cubicBezTo>
                  <a:pt x="2437" y="1961"/>
                  <a:pt x="2438" y="1960"/>
                  <a:pt x="2438" y="1960"/>
                </a:cubicBezTo>
                <a:cubicBezTo>
                  <a:pt x="2438" y="1959"/>
                  <a:pt x="2438" y="1958"/>
                  <a:pt x="2438" y="1958"/>
                </a:cubicBezTo>
                <a:cubicBezTo>
                  <a:pt x="2437" y="1957"/>
                  <a:pt x="2437" y="1956"/>
                  <a:pt x="2437" y="1955"/>
                </a:cubicBezTo>
                <a:cubicBezTo>
                  <a:pt x="2437" y="1955"/>
                  <a:pt x="2437" y="1954"/>
                  <a:pt x="2436" y="1954"/>
                </a:cubicBezTo>
                <a:cubicBezTo>
                  <a:pt x="2435" y="1953"/>
                  <a:pt x="2435" y="1955"/>
                  <a:pt x="2435" y="1955"/>
                </a:cubicBezTo>
                <a:cubicBezTo>
                  <a:pt x="2435" y="1957"/>
                  <a:pt x="2435" y="1959"/>
                  <a:pt x="2434" y="1961"/>
                </a:cubicBezTo>
                <a:cubicBezTo>
                  <a:pt x="2433" y="1961"/>
                  <a:pt x="2432" y="1962"/>
                  <a:pt x="2432" y="1962"/>
                </a:cubicBezTo>
                <a:cubicBezTo>
                  <a:pt x="2431" y="1963"/>
                  <a:pt x="2430" y="1964"/>
                  <a:pt x="2430" y="1964"/>
                </a:cubicBezTo>
                <a:cubicBezTo>
                  <a:pt x="2428" y="1965"/>
                  <a:pt x="2428" y="1966"/>
                  <a:pt x="2427" y="1967"/>
                </a:cubicBezTo>
                <a:cubicBezTo>
                  <a:pt x="2426" y="1968"/>
                  <a:pt x="2425" y="1969"/>
                  <a:pt x="2424" y="1970"/>
                </a:cubicBezTo>
                <a:cubicBezTo>
                  <a:pt x="2423" y="1971"/>
                  <a:pt x="2423" y="1972"/>
                  <a:pt x="2423" y="1972"/>
                </a:cubicBezTo>
                <a:cubicBezTo>
                  <a:pt x="2422" y="1973"/>
                  <a:pt x="2422" y="1974"/>
                  <a:pt x="2421" y="1974"/>
                </a:cubicBezTo>
                <a:cubicBezTo>
                  <a:pt x="2420" y="1976"/>
                  <a:pt x="2419" y="1977"/>
                  <a:pt x="2419" y="1979"/>
                </a:cubicBezTo>
                <a:cubicBezTo>
                  <a:pt x="2419" y="1980"/>
                  <a:pt x="2419" y="1981"/>
                  <a:pt x="2417" y="1982"/>
                </a:cubicBezTo>
                <a:cubicBezTo>
                  <a:pt x="2415" y="1984"/>
                  <a:pt x="2416" y="1981"/>
                  <a:pt x="2414" y="1981"/>
                </a:cubicBezTo>
                <a:cubicBezTo>
                  <a:pt x="2413" y="1981"/>
                  <a:pt x="2411" y="1982"/>
                  <a:pt x="2411" y="1983"/>
                </a:cubicBezTo>
                <a:cubicBezTo>
                  <a:pt x="2410" y="1985"/>
                  <a:pt x="2409" y="1985"/>
                  <a:pt x="2408" y="1986"/>
                </a:cubicBezTo>
                <a:cubicBezTo>
                  <a:pt x="2407" y="1988"/>
                  <a:pt x="2409" y="1987"/>
                  <a:pt x="2410" y="1988"/>
                </a:cubicBezTo>
                <a:cubicBezTo>
                  <a:pt x="2410" y="1989"/>
                  <a:pt x="2410" y="1990"/>
                  <a:pt x="2410" y="1991"/>
                </a:cubicBezTo>
                <a:cubicBezTo>
                  <a:pt x="2411" y="1992"/>
                  <a:pt x="2410" y="1993"/>
                  <a:pt x="2409" y="1994"/>
                </a:cubicBezTo>
                <a:cubicBezTo>
                  <a:pt x="2409" y="1995"/>
                  <a:pt x="2408" y="1994"/>
                  <a:pt x="2408" y="1995"/>
                </a:cubicBezTo>
                <a:cubicBezTo>
                  <a:pt x="2407" y="1995"/>
                  <a:pt x="2407" y="1995"/>
                  <a:pt x="2406" y="1995"/>
                </a:cubicBezTo>
                <a:cubicBezTo>
                  <a:pt x="2405" y="1995"/>
                  <a:pt x="2405" y="1994"/>
                  <a:pt x="2405" y="1994"/>
                </a:cubicBezTo>
                <a:cubicBezTo>
                  <a:pt x="2404" y="1995"/>
                  <a:pt x="2405" y="1996"/>
                  <a:pt x="2404" y="1996"/>
                </a:cubicBezTo>
                <a:cubicBezTo>
                  <a:pt x="2404" y="1996"/>
                  <a:pt x="2403" y="1996"/>
                  <a:pt x="2403" y="1996"/>
                </a:cubicBezTo>
                <a:cubicBezTo>
                  <a:pt x="2402" y="1996"/>
                  <a:pt x="2401" y="1995"/>
                  <a:pt x="2402" y="1994"/>
                </a:cubicBezTo>
                <a:cubicBezTo>
                  <a:pt x="2402" y="1994"/>
                  <a:pt x="2402" y="1994"/>
                  <a:pt x="2403" y="1994"/>
                </a:cubicBezTo>
                <a:cubicBezTo>
                  <a:pt x="2402" y="1992"/>
                  <a:pt x="2400" y="1993"/>
                  <a:pt x="2399" y="1994"/>
                </a:cubicBezTo>
                <a:cubicBezTo>
                  <a:pt x="2398" y="1995"/>
                  <a:pt x="2397" y="1995"/>
                  <a:pt x="2396" y="1996"/>
                </a:cubicBezTo>
                <a:cubicBezTo>
                  <a:pt x="2395" y="1996"/>
                  <a:pt x="2395" y="1998"/>
                  <a:pt x="2394" y="1998"/>
                </a:cubicBezTo>
                <a:cubicBezTo>
                  <a:pt x="2393" y="1999"/>
                  <a:pt x="2392" y="2000"/>
                  <a:pt x="2390" y="2000"/>
                </a:cubicBezTo>
                <a:cubicBezTo>
                  <a:pt x="2388" y="2001"/>
                  <a:pt x="2386" y="2001"/>
                  <a:pt x="2384" y="2002"/>
                </a:cubicBezTo>
                <a:cubicBezTo>
                  <a:pt x="2382" y="2003"/>
                  <a:pt x="2380" y="2005"/>
                  <a:pt x="2379" y="2007"/>
                </a:cubicBezTo>
                <a:cubicBezTo>
                  <a:pt x="2378" y="2008"/>
                  <a:pt x="2377" y="2009"/>
                  <a:pt x="2376" y="2011"/>
                </a:cubicBezTo>
                <a:cubicBezTo>
                  <a:pt x="2375" y="2012"/>
                  <a:pt x="2374" y="2013"/>
                  <a:pt x="2374" y="2014"/>
                </a:cubicBezTo>
                <a:cubicBezTo>
                  <a:pt x="2373" y="2016"/>
                  <a:pt x="2372" y="2017"/>
                  <a:pt x="2372" y="2018"/>
                </a:cubicBezTo>
                <a:cubicBezTo>
                  <a:pt x="2370" y="2021"/>
                  <a:pt x="2367" y="2023"/>
                  <a:pt x="2365" y="2026"/>
                </a:cubicBezTo>
                <a:cubicBezTo>
                  <a:pt x="2364" y="2028"/>
                  <a:pt x="2363" y="2029"/>
                  <a:pt x="2362" y="2030"/>
                </a:cubicBezTo>
                <a:cubicBezTo>
                  <a:pt x="2360" y="2031"/>
                  <a:pt x="2359" y="2031"/>
                  <a:pt x="2357" y="2032"/>
                </a:cubicBezTo>
                <a:cubicBezTo>
                  <a:pt x="2354" y="2033"/>
                  <a:pt x="2351" y="2033"/>
                  <a:pt x="2348" y="2034"/>
                </a:cubicBezTo>
                <a:cubicBezTo>
                  <a:pt x="2346" y="2035"/>
                  <a:pt x="2342" y="2035"/>
                  <a:pt x="2340" y="2035"/>
                </a:cubicBezTo>
                <a:cubicBezTo>
                  <a:pt x="2337" y="2036"/>
                  <a:pt x="2334" y="2037"/>
                  <a:pt x="2333" y="2040"/>
                </a:cubicBezTo>
                <a:cubicBezTo>
                  <a:pt x="2333" y="2041"/>
                  <a:pt x="2333" y="2043"/>
                  <a:pt x="2332" y="2044"/>
                </a:cubicBezTo>
                <a:cubicBezTo>
                  <a:pt x="2332" y="2044"/>
                  <a:pt x="2332" y="2045"/>
                  <a:pt x="2332" y="2046"/>
                </a:cubicBezTo>
                <a:cubicBezTo>
                  <a:pt x="2331" y="2047"/>
                  <a:pt x="2331" y="2046"/>
                  <a:pt x="2331" y="2045"/>
                </a:cubicBezTo>
                <a:cubicBezTo>
                  <a:pt x="2331" y="2044"/>
                  <a:pt x="2331" y="2044"/>
                  <a:pt x="2331" y="2043"/>
                </a:cubicBezTo>
                <a:cubicBezTo>
                  <a:pt x="2331" y="2042"/>
                  <a:pt x="2331" y="2042"/>
                  <a:pt x="2330" y="2041"/>
                </a:cubicBezTo>
                <a:cubicBezTo>
                  <a:pt x="2330" y="2041"/>
                  <a:pt x="2330" y="2038"/>
                  <a:pt x="2329" y="2037"/>
                </a:cubicBezTo>
                <a:cubicBezTo>
                  <a:pt x="2328" y="2037"/>
                  <a:pt x="2329" y="2040"/>
                  <a:pt x="2329" y="2041"/>
                </a:cubicBezTo>
                <a:cubicBezTo>
                  <a:pt x="2329" y="2042"/>
                  <a:pt x="2330" y="2045"/>
                  <a:pt x="2328" y="2045"/>
                </a:cubicBezTo>
                <a:cubicBezTo>
                  <a:pt x="2328" y="2045"/>
                  <a:pt x="2327" y="2044"/>
                  <a:pt x="2326" y="2045"/>
                </a:cubicBezTo>
                <a:cubicBezTo>
                  <a:pt x="2326" y="2045"/>
                  <a:pt x="2327" y="2046"/>
                  <a:pt x="2327" y="2046"/>
                </a:cubicBezTo>
                <a:cubicBezTo>
                  <a:pt x="2328" y="2047"/>
                  <a:pt x="2328" y="2048"/>
                  <a:pt x="2328" y="2048"/>
                </a:cubicBezTo>
                <a:cubicBezTo>
                  <a:pt x="2329" y="2050"/>
                  <a:pt x="2328" y="2051"/>
                  <a:pt x="2327" y="2052"/>
                </a:cubicBezTo>
                <a:cubicBezTo>
                  <a:pt x="2326" y="2053"/>
                  <a:pt x="2325" y="2055"/>
                  <a:pt x="2324" y="2056"/>
                </a:cubicBezTo>
                <a:cubicBezTo>
                  <a:pt x="2324" y="2057"/>
                  <a:pt x="2324" y="2058"/>
                  <a:pt x="2325" y="2058"/>
                </a:cubicBezTo>
                <a:cubicBezTo>
                  <a:pt x="2325" y="2059"/>
                  <a:pt x="2326" y="2059"/>
                  <a:pt x="2326" y="2060"/>
                </a:cubicBezTo>
                <a:cubicBezTo>
                  <a:pt x="2326" y="2062"/>
                  <a:pt x="2323" y="2060"/>
                  <a:pt x="2322" y="2061"/>
                </a:cubicBezTo>
                <a:cubicBezTo>
                  <a:pt x="2322" y="2062"/>
                  <a:pt x="2323" y="2062"/>
                  <a:pt x="2323" y="2063"/>
                </a:cubicBezTo>
                <a:cubicBezTo>
                  <a:pt x="2324" y="2063"/>
                  <a:pt x="2324" y="2064"/>
                  <a:pt x="2324" y="2064"/>
                </a:cubicBezTo>
                <a:cubicBezTo>
                  <a:pt x="2325" y="2065"/>
                  <a:pt x="2328" y="2065"/>
                  <a:pt x="2327" y="2066"/>
                </a:cubicBezTo>
                <a:cubicBezTo>
                  <a:pt x="2327" y="2066"/>
                  <a:pt x="2325" y="2065"/>
                  <a:pt x="2324" y="2065"/>
                </a:cubicBezTo>
                <a:cubicBezTo>
                  <a:pt x="2323" y="2064"/>
                  <a:pt x="2322" y="2063"/>
                  <a:pt x="2321" y="2064"/>
                </a:cubicBezTo>
                <a:cubicBezTo>
                  <a:pt x="2320" y="2064"/>
                  <a:pt x="2317" y="2064"/>
                  <a:pt x="2317" y="2063"/>
                </a:cubicBezTo>
                <a:cubicBezTo>
                  <a:pt x="2317" y="2062"/>
                  <a:pt x="2318" y="2062"/>
                  <a:pt x="2317" y="2062"/>
                </a:cubicBezTo>
                <a:cubicBezTo>
                  <a:pt x="2317" y="2061"/>
                  <a:pt x="2316" y="2061"/>
                  <a:pt x="2316" y="2061"/>
                </a:cubicBezTo>
                <a:cubicBezTo>
                  <a:pt x="2314" y="2060"/>
                  <a:pt x="2314" y="2058"/>
                  <a:pt x="2312" y="2058"/>
                </a:cubicBezTo>
                <a:cubicBezTo>
                  <a:pt x="2310" y="2058"/>
                  <a:pt x="2309" y="2058"/>
                  <a:pt x="2308" y="2059"/>
                </a:cubicBezTo>
                <a:cubicBezTo>
                  <a:pt x="2305" y="2059"/>
                  <a:pt x="2302" y="2060"/>
                  <a:pt x="2300" y="2058"/>
                </a:cubicBezTo>
                <a:cubicBezTo>
                  <a:pt x="2299" y="2057"/>
                  <a:pt x="2299" y="2056"/>
                  <a:pt x="2299" y="2055"/>
                </a:cubicBezTo>
                <a:cubicBezTo>
                  <a:pt x="2298" y="2055"/>
                  <a:pt x="2298" y="2054"/>
                  <a:pt x="2298" y="2053"/>
                </a:cubicBezTo>
                <a:cubicBezTo>
                  <a:pt x="2297" y="2053"/>
                  <a:pt x="2296" y="2053"/>
                  <a:pt x="2296" y="2052"/>
                </a:cubicBezTo>
                <a:cubicBezTo>
                  <a:pt x="2296" y="2052"/>
                  <a:pt x="2296" y="2051"/>
                  <a:pt x="2295" y="2051"/>
                </a:cubicBezTo>
                <a:cubicBezTo>
                  <a:pt x="2294" y="2051"/>
                  <a:pt x="2294" y="2052"/>
                  <a:pt x="2294" y="2052"/>
                </a:cubicBezTo>
                <a:cubicBezTo>
                  <a:pt x="2294" y="2052"/>
                  <a:pt x="2294" y="2052"/>
                  <a:pt x="2293" y="2053"/>
                </a:cubicBezTo>
                <a:cubicBezTo>
                  <a:pt x="2293" y="2053"/>
                  <a:pt x="2292" y="2053"/>
                  <a:pt x="2292" y="2053"/>
                </a:cubicBezTo>
                <a:cubicBezTo>
                  <a:pt x="2291" y="2054"/>
                  <a:pt x="2289" y="2055"/>
                  <a:pt x="2288" y="2056"/>
                </a:cubicBezTo>
                <a:cubicBezTo>
                  <a:pt x="2288" y="2057"/>
                  <a:pt x="2287" y="2058"/>
                  <a:pt x="2286" y="2059"/>
                </a:cubicBezTo>
                <a:cubicBezTo>
                  <a:pt x="2286" y="2061"/>
                  <a:pt x="2285" y="2061"/>
                  <a:pt x="2285" y="2063"/>
                </a:cubicBezTo>
                <a:cubicBezTo>
                  <a:pt x="2285" y="2064"/>
                  <a:pt x="2286" y="2065"/>
                  <a:pt x="2286" y="2067"/>
                </a:cubicBezTo>
                <a:cubicBezTo>
                  <a:pt x="2285" y="2068"/>
                  <a:pt x="2284" y="2068"/>
                  <a:pt x="2282" y="2068"/>
                </a:cubicBezTo>
                <a:cubicBezTo>
                  <a:pt x="2282" y="2069"/>
                  <a:pt x="2282" y="2069"/>
                  <a:pt x="2282" y="2069"/>
                </a:cubicBezTo>
                <a:cubicBezTo>
                  <a:pt x="2282" y="2070"/>
                  <a:pt x="2282" y="2069"/>
                  <a:pt x="2282" y="2070"/>
                </a:cubicBezTo>
                <a:cubicBezTo>
                  <a:pt x="2283" y="2071"/>
                  <a:pt x="2283" y="2071"/>
                  <a:pt x="2283" y="2072"/>
                </a:cubicBezTo>
                <a:cubicBezTo>
                  <a:pt x="2283" y="2072"/>
                  <a:pt x="2283" y="2073"/>
                  <a:pt x="2282" y="2074"/>
                </a:cubicBezTo>
                <a:cubicBezTo>
                  <a:pt x="2282" y="2074"/>
                  <a:pt x="2281" y="2075"/>
                  <a:pt x="2281" y="2075"/>
                </a:cubicBezTo>
                <a:cubicBezTo>
                  <a:pt x="2281" y="2077"/>
                  <a:pt x="2281" y="2078"/>
                  <a:pt x="2281" y="2079"/>
                </a:cubicBezTo>
                <a:cubicBezTo>
                  <a:pt x="2281" y="2081"/>
                  <a:pt x="2281" y="2082"/>
                  <a:pt x="2281" y="2084"/>
                </a:cubicBezTo>
                <a:cubicBezTo>
                  <a:pt x="2281" y="2085"/>
                  <a:pt x="2281" y="2086"/>
                  <a:pt x="2282" y="2087"/>
                </a:cubicBezTo>
                <a:cubicBezTo>
                  <a:pt x="2283" y="2087"/>
                  <a:pt x="2284" y="2087"/>
                  <a:pt x="2284" y="2087"/>
                </a:cubicBezTo>
                <a:cubicBezTo>
                  <a:pt x="2285" y="2088"/>
                  <a:pt x="2285" y="2088"/>
                  <a:pt x="2285" y="2089"/>
                </a:cubicBezTo>
                <a:cubicBezTo>
                  <a:pt x="2286" y="2089"/>
                  <a:pt x="2288" y="2090"/>
                  <a:pt x="2288" y="2091"/>
                </a:cubicBezTo>
                <a:cubicBezTo>
                  <a:pt x="2287" y="2092"/>
                  <a:pt x="2287" y="2093"/>
                  <a:pt x="2287" y="2094"/>
                </a:cubicBezTo>
                <a:cubicBezTo>
                  <a:pt x="2287" y="2095"/>
                  <a:pt x="2287" y="2096"/>
                  <a:pt x="2287" y="2096"/>
                </a:cubicBezTo>
                <a:cubicBezTo>
                  <a:pt x="2286" y="2097"/>
                  <a:pt x="2286" y="2097"/>
                  <a:pt x="2286" y="2097"/>
                </a:cubicBezTo>
                <a:cubicBezTo>
                  <a:pt x="2285" y="2097"/>
                  <a:pt x="2286" y="2097"/>
                  <a:pt x="2286" y="2096"/>
                </a:cubicBezTo>
                <a:cubicBezTo>
                  <a:pt x="2285" y="2096"/>
                  <a:pt x="2284" y="2096"/>
                  <a:pt x="2284" y="2097"/>
                </a:cubicBezTo>
                <a:cubicBezTo>
                  <a:pt x="2284" y="2098"/>
                  <a:pt x="2285" y="2098"/>
                  <a:pt x="2285" y="2099"/>
                </a:cubicBezTo>
                <a:cubicBezTo>
                  <a:pt x="2285" y="2100"/>
                  <a:pt x="2285" y="2100"/>
                  <a:pt x="2285" y="2101"/>
                </a:cubicBezTo>
                <a:cubicBezTo>
                  <a:pt x="2285" y="2103"/>
                  <a:pt x="2287" y="2104"/>
                  <a:pt x="2287" y="2105"/>
                </a:cubicBezTo>
                <a:cubicBezTo>
                  <a:pt x="2288" y="2106"/>
                  <a:pt x="2287" y="2108"/>
                  <a:pt x="2288" y="2109"/>
                </a:cubicBezTo>
                <a:cubicBezTo>
                  <a:pt x="2289" y="2109"/>
                  <a:pt x="2290" y="2110"/>
                  <a:pt x="2290" y="2110"/>
                </a:cubicBezTo>
                <a:cubicBezTo>
                  <a:pt x="2291" y="2110"/>
                  <a:pt x="2292" y="2110"/>
                  <a:pt x="2292" y="2111"/>
                </a:cubicBezTo>
                <a:cubicBezTo>
                  <a:pt x="2293" y="2111"/>
                  <a:pt x="2294" y="2111"/>
                  <a:pt x="2294" y="2112"/>
                </a:cubicBezTo>
                <a:cubicBezTo>
                  <a:pt x="2293" y="2112"/>
                  <a:pt x="2292" y="2112"/>
                  <a:pt x="2292" y="2113"/>
                </a:cubicBezTo>
                <a:cubicBezTo>
                  <a:pt x="2291" y="2114"/>
                  <a:pt x="2292" y="2114"/>
                  <a:pt x="2292" y="2115"/>
                </a:cubicBezTo>
                <a:cubicBezTo>
                  <a:pt x="2292" y="2116"/>
                  <a:pt x="2291" y="2116"/>
                  <a:pt x="2291" y="2117"/>
                </a:cubicBezTo>
                <a:cubicBezTo>
                  <a:pt x="2291" y="2119"/>
                  <a:pt x="2294" y="2117"/>
                  <a:pt x="2294" y="2117"/>
                </a:cubicBezTo>
                <a:cubicBezTo>
                  <a:pt x="2295" y="2116"/>
                  <a:pt x="2297" y="2116"/>
                  <a:pt x="2298" y="2115"/>
                </a:cubicBezTo>
                <a:cubicBezTo>
                  <a:pt x="2299" y="2115"/>
                  <a:pt x="2299" y="2113"/>
                  <a:pt x="2298" y="2112"/>
                </a:cubicBezTo>
                <a:cubicBezTo>
                  <a:pt x="2298" y="2112"/>
                  <a:pt x="2297" y="2112"/>
                  <a:pt x="2296" y="2112"/>
                </a:cubicBezTo>
                <a:cubicBezTo>
                  <a:pt x="2295" y="2111"/>
                  <a:pt x="2297" y="2111"/>
                  <a:pt x="2297" y="2111"/>
                </a:cubicBezTo>
                <a:cubicBezTo>
                  <a:pt x="2298" y="2111"/>
                  <a:pt x="2299" y="2110"/>
                  <a:pt x="2299" y="2110"/>
                </a:cubicBezTo>
                <a:cubicBezTo>
                  <a:pt x="2300" y="2111"/>
                  <a:pt x="2300" y="2112"/>
                  <a:pt x="2300" y="2113"/>
                </a:cubicBezTo>
                <a:cubicBezTo>
                  <a:pt x="2301" y="2114"/>
                  <a:pt x="2302" y="2115"/>
                  <a:pt x="2302" y="2115"/>
                </a:cubicBezTo>
                <a:cubicBezTo>
                  <a:pt x="2304" y="2117"/>
                  <a:pt x="2304" y="2119"/>
                  <a:pt x="2304" y="2121"/>
                </a:cubicBezTo>
                <a:cubicBezTo>
                  <a:pt x="2304" y="2122"/>
                  <a:pt x="2304" y="2123"/>
                  <a:pt x="2304" y="2123"/>
                </a:cubicBezTo>
                <a:cubicBezTo>
                  <a:pt x="2304" y="2124"/>
                  <a:pt x="2304" y="2124"/>
                  <a:pt x="2303" y="2125"/>
                </a:cubicBezTo>
                <a:cubicBezTo>
                  <a:pt x="2303" y="2125"/>
                  <a:pt x="2303" y="2125"/>
                  <a:pt x="2303" y="2126"/>
                </a:cubicBezTo>
                <a:cubicBezTo>
                  <a:pt x="2303" y="2126"/>
                  <a:pt x="2303" y="2127"/>
                  <a:pt x="2302" y="2127"/>
                </a:cubicBezTo>
                <a:cubicBezTo>
                  <a:pt x="2302" y="2128"/>
                  <a:pt x="2301" y="2127"/>
                  <a:pt x="2301" y="2128"/>
                </a:cubicBezTo>
                <a:cubicBezTo>
                  <a:pt x="2301" y="2129"/>
                  <a:pt x="2302" y="2129"/>
                  <a:pt x="2303" y="2129"/>
                </a:cubicBezTo>
                <a:cubicBezTo>
                  <a:pt x="2303" y="2130"/>
                  <a:pt x="2304" y="2131"/>
                  <a:pt x="2305" y="2131"/>
                </a:cubicBezTo>
                <a:cubicBezTo>
                  <a:pt x="2305" y="2132"/>
                  <a:pt x="2306" y="2133"/>
                  <a:pt x="2306" y="2134"/>
                </a:cubicBezTo>
                <a:cubicBezTo>
                  <a:pt x="2306" y="2135"/>
                  <a:pt x="2307" y="2136"/>
                  <a:pt x="2307" y="2138"/>
                </a:cubicBezTo>
                <a:cubicBezTo>
                  <a:pt x="2307" y="2139"/>
                  <a:pt x="2308" y="2141"/>
                  <a:pt x="2307" y="2142"/>
                </a:cubicBezTo>
                <a:cubicBezTo>
                  <a:pt x="2306" y="2142"/>
                  <a:pt x="2306" y="2142"/>
                  <a:pt x="2306" y="2143"/>
                </a:cubicBezTo>
                <a:cubicBezTo>
                  <a:pt x="2306" y="2144"/>
                  <a:pt x="2306" y="2146"/>
                  <a:pt x="2306" y="2147"/>
                </a:cubicBezTo>
                <a:cubicBezTo>
                  <a:pt x="2306" y="2148"/>
                  <a:pt x="2307" y="2148"/>
                  <a:pt x="2308" y="2148"/>
                </a:cubicBezTo>
                <a:cubicBezTo>
                  <a:pt x="2308" y="2149"/>
                  <a:pt x="2308" y="2150"/>
                  <a:pt x="2308" y="2151"/>
                </a:cubicBezTo>
                <a:cubicBezTo>
                  <a:pt x="2309" y="2152"/>
                  <a:pt x="2310" y="2152"/>
                  <a:pt x="2312" y="2152"/>
                </a:cubicBezTo>
                <a:cubicBezTo>
                  <a:pt x="2312" y="2152"/>
                  <a:pt x="2313" y="2152"/>
                  <a:pt x="2314" y="2153"/>
                </a:cubicBezTo>
                <a:cubicBezTo>
                  <a:pt x="2314" y="2153"/>
                  <a:pt x="2314" y="2153"/>
                  <a:pt x="2314" y="2153"/>
                </a:cubicBezTo>
                <a:cubicBezTo>
                  <a:pt x="2317" y="2153"/>
                  <a:pt x="2317" y="2153"/>
                  <a:pt x="2317" y="2153"/>
                </a:cubicBezTo>
                <a:cubicBezTo>
                  <a:pt x="2318" y="2152"/>
                  <a:pt x="2319" y="2152"/>
                  <a:pt x="2320" y="2153"/>
                </a:cubicBezTo>
                <a:cubicBezTo>
                  <a:pt x="2320" y="2153"/>
                  <a:pt x="2320" y="2153"/>
                  <a:pt x="2320" y="2153"/>
                </a:cubicBezTo>
                <a:cubicBezTo>
                  <a:pt x="2325" y="2153"/>
                  <a:pt x="2325" y="2153"/>
                  <a:pt x="2325" y="2153"/>
                </a:cubicBezTo>
                <a:cubicBezTo>
                  <a:pt x="2325" y="2152"/>
                  <a:pt x="2325" y="2152"/>
                  <a:pt x="2325" y="2152"/>
                </a:cubicBezTo>
                <a:cubicBezTo>
                  <a:pt x="2326" y="2151"/>
                  <a:pt x="2327" y="2151"/>
                  <a:pt x="2327" y="2151"/>
                </a:cubicBezTo>
                <a:cubicBezTo>
                  <a:pt x="2329" y="2151"/>
                  <a:pt x="2330" y="2149"/>
                  <a:pt x="2331" y="2150"/>
                </a:cubicBezTo>
                <a:cubicBezTo>
                  <a:pt x="2332" y="2150"/>
                  <a:pt x="2332" y="2151"/>
                  <a:pt x="2333" y="2151"/>
                </a:cubicBezTo>
                <a:cubicBezTo>
                  <a:pt x="2333" y="2152"/>
                  <a:pt x="2334" y="2152"/>
                  <a:pt x="2335" y="2151"/>
                </a:cubicBezTo>
                <a:cubicBezTo>
                  <a:pt x="2336" y="2151"/>
                  <a:pt x="2336" y="2150"/>
                  <a:pt x="2337" y="2149"/>
                </a:cubicBezTo>
                <a:cubicBezTo>
                  <a:pt x="2337" y="2149"/>
                  <a:pt x="2337" y="2148"/>
                  <a:pt x="2338" y="2148"/>
                </a:cubicBezTo>
                <a:cubicBezTo>
                  <a:pt x="2339" y="2149"/>
                  <a:pt x="2338" y="2150"/>
                  <a:pt x="2338" y="2150"/>
                </a:cubicBezTo>
                <a:cubicBezTo>
                  <a:pt x="2338" y="2151"/>
                  <a:pt x="2339" y="2152"/>
                  <a:pt x="2339" y="2153"/>
                </a:cubicBezTo>
                <a:cubicBezTo>
                  <a:pt x="2362" y="2153"/>
                  <a:pt x="2362" y="2153"/>
                  <a:pt x="2362" y="2153"/>
                </a:cubicBezTo>
                <a:cubicBezTo>
                  <a:pt x="2362" y="2153"/>
                  <a:pt x="2362" y="2152"/>
                  <a:pt x="2362" y="2152"/>
                </a:cubicBezTo>
                <a:cubicBezTo>
                  <a:pt x="2362" y="2152"/>
                  <a:pt x="2363" y="2151"/>
                  <a:pt x="2363" y="2151"/>
                </a:cubicBezTo>
                <a:cubicBezTo>
                  <a:pt x="2364" y="2151"/>
                  <a:pt x="2364" y="2152"/>
                  <a:pt x="2364" y="2153"/>
                </a:cubicBezTo>
                <a:cubicBezTo>
                  <a:pt x="2426" y="2153"/>
                  <a:pt x="2426" y="2153"/>
                  <a:pt x="2426" y="2153"/>
                </a:cubicBezTo>
                <a:cubicBezTo>
                  <a:pt x="2426" y="2153"/>
                  <a:pt x="2426" y="2152"/>
                  <a:pt x="2426" y="2152"/>
                </a:cubicBezTo>
                <a:cubicBezTo>
                  <a:pt x="2426" y="2152"/>
                  <a:pt x="2425" y="2151"/>
                  <a:pt x="2425" y="2150"/>
                </a:cubicBezTo>
                <a:cubicBezTo>
                  <a:pt x="2425" y="2149"/>
                  <a:pt x="2425" y="2150"/>
                  <a:pt x="2426" y="2150"/>
                </a:cubicBezTo>
                <a:cubicBezTo>
                  <a:pt x="2428" y="2150"/>
                  <a:pt x="2429" y="2149"/>
                  <a:pt x="2428" y="2147"/>
                </a:cubicBezTo>
                <a:cubicBezTo>
                  <a:pt x="2428" y="2147"/>
                  <a:pt x="2429" y="2146"/>
                  <a:pt x="2428" y="2145"/>
                </a:cubicBezTo>
                <a:cubicBezTo>
                  <a:pt x="2428" y="2145"/>
                  <a:pt x="2428" y="2144"/>
                  <a:pt x="2428" y="2144"/>
                </a:cubicBezTo>
                <a:cubicBezTo>
                  <a:pt x="2428" y="2143"/>
                  <a:pt x="2428" y="2142"/>
                  <a:pt x="2428" y="2141"/>
                </a:cubicBezTo>
                <a:cubicBezTo>
                  <a:pt x="2429" y="2141"/>
                  <a:pt x="2430" y="2141"/>
                  <a:pt x="2430" y="2141"/>
                </a:cubicBezTo>
                <a:cubicBezTo>
                  <a:pt x="2431" y="2140"/>
                  <a:pt x="2432" y="2139"/>
                  <a:pt x="2432" y="2139"/>
                </a:cubicBezTo>
                <a:cubicBezTo>
                  <a:pt x="2433" y="2138"/>
                  <a:pt x="2432" y="2137"/>
                  <a:pt x="2431" y="2137"/>
                </a:cubicBezTo>
                <a:cubicBezTo>
                  <a:pt x="2431" y="2137"/>
                  <a:pt x="2431" y="2136"/>
                  <a:pt x="2430" y="2135"/>
                </a:cubicBezTo>
                <a:cubicBezTo>
                  <a:pt x="2429" y="2135"/>
                  <a:pt x="2428" y="2135"/>
                  <a:pt x="2428" y="2135"/>
                </a:cubicBezTo>
                <a:cubicBezTo>
                  <a:pt x="2426" y="2134"/>
                  <a:pt x="2429" y="2134"/>
                  <a:pt x="2429" y="2132"/>
                </a:cubicBezTo>
                <a:cubicBezTo>
                  <a:pt x="2430" y="2132"/>
                  <a:pt x="2429" y="2131"/>
                  <a:pt x="2430" y="2130"/>
                </a:cubicBezTo>
                <a:cubicBezTo>
                  <a:pt x="2430" y="2130"/>
                  <a:pt x="2430" y="2129"/>
                  <a:pt x="2430" y="2128"/>
                </a:cubicBezTo>
                <a:cubicBezTo>
                  <a:pt x="2429" y="2127"/>
                  <a:pt x="2428" y="2128"/>
                  <a:pt x="2428" y="2128"/>
                </a:cubicBezTo>
                <a:cubicBezTo>
                  <a:pt x="2427" y="2127"/>
                  <a:pt x="2428" y="2126"/>
                  <a:pt x="2428" y="2126"/>
                </a:cubicBezTo>
                <a:cubicBezTo>
                  <a:pt x="2429" y="2126"/>
                  <a:pt x="2430" y="2126"/>
                  <a:pt x="2430" y="2125"/>
                </a:cubicBezTo>
                <a:cubicBezTo>
                  <a:pt x="2431" y="2124"/>
                  <a:pt x="2431" y="2124"/>
                  <a:pt x="2432" y="2123"/>
                </a:cubicBezTo>
                <a:cubicBezTo>
                  <a:pt x="2433" y="2123"/>
                  <a:pt x="2434" y="2122"/>
                  <a:pt x="2435" y="2121"/>
                </a:cubicBezTo>
                <a:cubicBezTo>
                  <a:pt x="2436" y="2119"/>
                  <a:pt x="2435" y="2118"/>
                  <a:pt x="2436" y="2117"/>
                </a:cubicBezTo>
                <a:cubicBezTo>
                  <a:pt x="2437" y="2115"/>
                  <a:pt x="2438" y="2118"/>
                  <a:pt x="2439" y="2118"/>
                </a:cubicBezTo>
                <a:cubicBezTo>
                  <a:pt x="2440" y="2118"/>
                  <a:pt x="2441" y="2116"/>
                  <a:pt x="2441" y="2116"/>
                </a:cubicBezTo>
                <a:cubicBezTo>
                  <a:pt x="2442" y="2115"/>
                  <a:pt x="2442" y="2115"/>
                  <a:pt x="2442" y="2114"/>
                </a:cubicBezTo>
                <a:cubicBezTo>
                  <a:pt x="2443" y="2113"/>
                  <a:pt x="2444" y="2113"/>
                  <a:pt x="2444" y="2113"/>
                </a:cubicBezTo>
                <a:cubicBezTo>
                  <a:pt x="2445" y="2112"/>
                  <a:pt x="2445" y="2111"/>
                  <a:pt x="2445" y="2110"/>
                </a:cubicBezTo>
                <a:cubicBezTo>
                  <a:pt x="2446" y="2108"/>
                  <a:pt x="2447" y="2108"/>
                  <a:pt x="2448" y="2109"/>
                </a:cubicBezTo>
                <a:cubicBezTo>
                  <a:pt x="2450" y="2109"/>
                  <a:pt x="2450" y="2109"/>
                  <a:pt x="2452" y="2108"/>
                </a:cubicBezTo>
                <a:cubicBezTo>
                  <a:pt x="2453" y="2108"/>
                  <a:pt x="2454" y="2107"/>
                  <a:pt x="2452" y="2106"/>
                </a:cubicBezTo>
                <a:cubicBezTo>
                  <a:pt x="2451" y="2105"/>
                  <a:pt x="2452" y="2104"/>
                  <a:pt x="2453" y="2103"/>
                </a:cubicBezTo>
                <a:cubicBezTo>
                  <a:pt x="2454" y="2102"/>
                  <a:pt x="2455" y="2101"/>
                  <a:pt x="2453" y="2100"/>
                </a:cubicBezTo>
                <a:cubicBezTo>
                  <a:pt x="2452" y="2099"/>
                  <a:pt x="2453" y="2101"/>
                  <a:pt x="2452" y="2101"/>
                </a:cubicBezTo>
                <a:cubicBezTo>
                  <a:pt x="2452" y="2101"/>
                  <a:pt x="2451" y="2102"/>
                  <a:pt x="2451" y="2102"/>
                </a:cubicBezTo>
                <a:cubicBezTo>
                  <a:pt x="2449" y="2104"/>
                  <a:pt x="2450" y="2101"/>
                  <a:pt x="2450" y="2100"/>
                </a:cubicBezTo>
                <a:cubicBezTo>
                  <a:pt x="2451" y="2099"/>
                  <a:pt x="2451" y="2099"/>
                  <a:pt x="2451" y="2098"/>
                </a:cubicBezTo>
                <a:cubicBezTo>
                  <a:pt x="2451" y="2095"/>
                  <a:pt x="2450" y="2093"/>
                  <a:pt x="2451" y="2090"/>
                </a:cubicBezTo>
                <a:cubicBezTo>
                  <a:pt x="2451" y="2089"/>
                  <a:pt x="2452" y="2088"/>
                  <a:pt x="2452" y="2086"/>
                </a:cubicBezTo>
                <a:cubicBezTo>
                  <a:pt x="2453" y="2085"/>
                  <a:pt x="2452" y="2083"/>
                  <a:pt x="2453" y="2082"/>
                </a:cubicBezTo>
                <a:cubicBezTo>
                  <a:pt x="2454" y="2081"/>
                  <a:pt x="2454" y="2081"/>
                  <a:pt x="2455" y="2081"/>
                </a:cubicBezTo>
                <a:cubicBezTo>
                  <a:pt x="2455" y="2080"/>
                  <a:pt x="2456" y="2079"/>
                  <a:pt x="2456" y="2079"/>
                </a:cubicBezTo>
                <a:cubicBezTo>
                  <a:pt x="2456" y="2077"/>
                  <a:pt x="2457" y="2076"/>
                  <a:pt x="2459" y="2076"/>
                </a:cubicBezTo>
                <a:cubicBezTo>
                  <a:pt x="2459" y="2076"/>
                  <a:pt x="2460" y="2076"/>
                  <a:pt x="2461" y="2076"/>
                </a:cubicBezTo>
                <a:cubicBezTo>
                  <a:pt x="2462" y="2076"/>
                  <a:pt x="2461" y="2075"/>
                  <a:pt x="2461" y="2075"/>
                </a:cubicBezTo>
                <a:cubicBezTo>
                  <a:pt x="2460" y="2074"/>
                  <a:pt x="2460" y="2074"/>
                  <a:pt x="2460" y="2073"/>
                </a:cubicBezTo>
                <a:cubicBezTo>
                  <a:pt x="2460" y="2073"/>
                  <a:pt x="2459" y="2071"/>
                  <a:pt x="2460" y="2071"/>
                </a:cubicBezTo>
                <a:cubicBezTo>
                  <a:pt x="2461" y="2071"/>
                  <a:pt x="2461" y="2073"/>
                  <a:pt x="2461" y="2073"/>
                </a:cubicBezTo>
                <a:cubicBezTo>
                  <a:pt x="2461" y="2074"/>
                  <a:pt x="2461" y="2074"/>
                  <a:pt x="2462" y="2074"/>
                </a:cubicBezTo>
                <a:cubicBezTo>
                  <a:pt x="2463" y="2075"/>
                  <a:pt x="2464" y="2076"/>
                  <a:pt x="2465" y="2076"/>
                </a:cubicBezTo>
                <a:cubicBezTo>
                  <a:pt x="2467" y="2076"/>
                  <a:pt x="2468" y="2075"/>
                  <a:pt x="2470" y="2076"/>
                </a:cubicBezTo>
                <a:cubicBezTo>
                  <a:pt x="2472" y="2076"/>
                  <a:pt x="2476" y="2076"/>
                  <a:pt x="2478" y="2075"/>
                </a:cubicBezTo>
                <a:cubicBezTo>
                  <a:pt x="2478" y="2075"/>
                  <a:pt x="2479" y="2074"/>
                  <a:pt x="2479" y="2074"/>
                </a:cubicBezTo>
                <a:close/>
                <a:moveTo>
                  <a:pt x="2224" y="2150"/>
                </a:moveTo>
                <a:cubicBezTo>
                  <a:pt x="2224" y="2149"/>
                  <a:pt x="2223" y="2149"/>
                  <a:pt x="2222" y="2147"/>
                </a:cubicBezTo>
                <a:cubicBezTo>
                  <a:pt x="2222" y="2147"/>
                  <a:pt x="2222" y="2146"/>
                  <a:pt x="2222" y="2146"/>
                </a:cubicBezTo>
                <a:cubicBezTo>
                  <a:pt x="2221" y="2145"/>
                  <a:pt x="2221" y="2145"/>
                  <a:pt x="2220" y="2144"/>
                </a:cubicBezTo>
                <a:cubicBezTo>
                  <a:pt x="2219" y="2143"/>
                  <a:pt x="2220" y="2142"/>
                  <a:pt x="2218" y="2142"/>
                </a:cubicBezTo>
                <a:cubicBezTo>
                  <a:pt x="2217" y="2141"/>
                  <a:pt x="2217" y="2139"/>
                  <a:pt x="2216" y="2139"/>
                </a:cubicBezTo>
                <a:cubicBezTo>
                  <a:pt x="2214" y="2139"/>
                  <a:pt x="2213" y="2139"/>
                  <a:pt x="2212" y="2138"/>
                </a:cubicBezTo>
                <a:cubicBezTo>
                  <a:pt x="2210" y="2138"/>
                  <a:pt x="2209" y="2138"/>
                  <a:pt x="2207" y="2138"/>
                </a:cubicBezTo>
                <a:cubicBezTo>
                  <a:pt x="2206" y="2138"/>
                  <a:pt x="2205" y="2138"/>
                  <a:pt x="2203" y="2138"/>
                </a:cubicBezTo>
                <a:cubicBezTo>
                  <a:pt x="2201" y="2137"/>
                  <a:pt x="2202" y="2138"/>
                  <a:pt x="2201" y="2139"/>
                </a:cubicBezTo>
                <a:cubicBezTo>
                  <a:pt x="2200" y="2140"/>
                  <a:pt x="2200" y="2140"/>
                  <a:pt x="2200" y="2142"/>
                </a:cubicBezTo>
                <a:cubicBezTo>
                  <a:pt x="2200" y="2142"/>
                  <a:pt x="2199" y="2143"/>
                  <a:pt x="2198" y="2144"/>
                </a:cubicBezTo>
                <a:cubicBezTo>
                  <a:pt x="2199" y="2143"/>
                  <a:pt x="2199" y="2143"/>
                  <a:pt x="2199" y="2142"/>
                </a:cubicBezTo>
                <a:cubicBezTo>
                  <a:pt x="2199" y="2141"/>
                  <a:pt x="2199" y="2141"/>
                  <a:pt x="2198" y="2141"/>
                </a:cubicBezTo>
                <a:cubicBezTo>
                  <a:pt x="2198" y="2140"/>
                  <a:pt x="2198" y="2140"/>
                  <a:pt x="2198" y="2139"/>
                </a:cubicBezTo>
                <a:cubicBezTo>
                  <a:pt x="2199" y="2139"/>
                  <a:pt x="2199" y="2139"/>
                  <a:pt x="2199" y="2139"/>
                </a:cubicBezTo>
                <a:cubicBezTo>
                  <a:pt x="2200" y="2138"/>
                  <a:pt x="2200" y="2138"/>
                  <a:pt x="2200" y="2138"/>
                </a:cubicBezTo>
                <a:cubicBezTo>
                  <a:pt x="2200" y="2137"/>
                  <a:pt x="2201" y="2137"/>
                  <a:pt x="2201" y="2137"/>
                </a:cubicBezTo>
                <a:cubicBezTo>
                  <a:pt x="2202" y="2136"/>
                  <a:pt x="2201" y="2135"/>
                  <a:pt x="2201" y="2135"/>
                </a:cubicBezTo>
                <a:cubicBezTo>
                  <a:pt x="2200" y="2134"/>
                  <a:pt x="2199" y="2134"/>
                  <a:pt x="2198" y="2133"/>
                </a:cubicBezTo>
                <a:cubicBezTo>
                  <a:pt x="2198" y="2133"/>
                  <a:pt x="2197" y="2132"/>
                  <a:pt x="2197" y="2132"/>
                </a:cubicBezTo>
                <a:cubicBezTo>
                  <a:pt x="2196" y="2132"/>
                  <a:pt x="2196" y="2132"/>
                  <a:pt x="2196" y="2131"/>
                </a:cubicBezTo>
                <a:cubicBezTo>
                  <a:pt x="2194" y="2130"/>
                  <a:pt x="2195" y="2128"/>
                  <a:pt x="2195" y="2126"/>
                </a:cubicBezTo>
                <a:cubicBezTo>
                  <a:pt x="2195" y="2125"/>
                  <a:pt x="2195" y="2125"/>
                  <a:pt x="2195" y="2124"/>
                </a:cubicBezTo>
                <a:cubicBezTo>
                  <a:pt x="2195" y="2123"/>
                  <a:pt x="2194" y="2122"/>
                  <a:pt x="2193" y="2120"/>
                </a:cubicBezTo>
                <a:cubicBezTo>
                  <a:pt x="2193" y="2119"/>
                  <a:pt x="2193" y="2117"/>
                  <a:pt x="2193" y="2116"/>
                </a:cubicBezTo>
                <a:cubicBezTo>
                  <a:pt x="2192" y="2115"/>
                  <a:pt x="2193" y="2113"/>
                  <a:pt x="2191" y="2113"/>
                </a:cubicBezTo>
                <a:cubicBezTo>
                  <a:pt x="2190" y="2113"/>
                  <a:pt x="2189" y="2113"/>
                  <a:pt x="2188" y="2113"/>
                </a:cubicBezTo>
                <a:cubicBezTo>
                  <a:pt x="2186" y="2113"/>
                  <a:pt x="2185" y="2112"/>
                  <a:pt x="2184" y="2112"/>
                </a:cubicBezTo>
                <a:cubicBezTo>
                  <a:pt x="2183" y="2111"/>
                  <a:pt x="2183" y="2111"/>
                  <a:pt x="2182" y="2111"/>
                </a:cubicBezTo>
                <a:cubicBezTo>
                  <a:pt x="2181" y="2111"/>
                  <a:pt x="2180" y="2110"/>
                  <a:pt x="2178" y="2110"/>
                </a:cubicBezTo>
                <a:cubicBezTo>
                  <a:pt x="2176" y="2110"/>
                  <a:pt x="2173" y="2107"/>
                  <a:pt x="2173" y="2104"/>
                </a:cubicBezTo>
                <a:cubicBezTo>
                  <a:pt x="2173" y="2102"/>
                  <a:pt x="2175" y="2103"/>
                  <a:pt x="2176" y="2102"/>
                </a:cubicBezTo>
                <a:cubicBezTo>
                  <a:pt x="2176" y="2101"/>
                  <a:pt x="2177" y="2100"/>
                  <a:pt x="2176" y="2100"/>
                </a:cubicBezTo>
                <a:cubicBezTo>
                  <a:pt x="2175" y="2100"/>
                  <a:pt x="2174" y="2101"/>
                  <a:pt x="2174" y="2100"/>
                </a:cubicBezTo>
                <a:cubicBezTo>
                  <a:pt x="2173" y="2100"/>
                  <a:pt x="2176" y="2099"/>
                  <a:pt x="2176" y="2099"/>
                </a:cubicBezTo>
                <a:cubicBezTo>
                  <a:pt x="2177" y="2098"/>
                  <a:pt x="2177" y="2098"/>
                  <a:pt x="2178" y="2098"/>
                </a:cubicBezTo>
                <a:cubicBezTo>
                  <a:pt x="2179" y="2098"/>
                  <a:pt x="2180" y="2098"/>
                  <a:pt x="2180" y="2097"/>
                </a:cubicBezTo>
                <a:cubicBezTo>
                  <a:pt x="2180" y="2096"/>
                  <a:pt x="2179" y="2097"/>
                  <a:pt x="2178" y="2097"/>
                </a:cubicBezTo>
                <a:cubicBezTo>
                  <a:pt x="2177" y="2097"/>
                  <a:pt x="2177" y="2097"/>
                  <a:pt x="2177" y="2096"/>
                </a:cubicBezTo>
                <a:cubicBezTo>
                  <a:pt x="2175" y="2095"/>
                  <a:pt x="2175" y="2097"/>
                  <a:pt x="2174" y="2098"/>
                </a:cubicBezTo>
                <a:cubicBezTo>
                  <a:pt x="2172" y="2096"/>
                  <a:pt x="2175" y="2095"/>
                  <a:pt x="2175" y="2095"/>
                </a:cubicBezTo>
                <a:cubicBezTo>
                  <a:pt x="2176" y="2094"/>
                  <a:pt x="2176" y="2093"/>
                  <a:pt x="2176" y="2093"/>
                </a:cubicBezTo>
                <a:cubicBezTo>
                  <a:pt x="2177" y="2093"/>
                  <a:pt x="2177" y="2093"/>
                  <a:pt x="2178" y="2094"/>
                </a:cubicBezTo>
                <a:cubicBezTo>
                  <a:pt x="2179" y="2094"/>
                  <a:pt x="2179" y="2093"/>
                  <a:pt x="2180" y="2093"/>
                </a:cubicBezTo>
                <a:cubicBezTo>
                  <a:pt x="2180" y="2092"/>
                  <a:pt x="2181" y="2092"/>
                  <a:pt x="2182" y="2092"/>
                </a:cubicBezTo>
                <a:cubicBezTo>
                  <a:pt x="2184" y="2092"/>
                  <a:pt x="2181" y="2090"/>
                  <a:pt x="2180" y="2090"/>
                </a:cubicBezTo>
                <a:cubicBezTo>
                  <a:pt x="2180" y="2088"/>
                  <a:pt x="2180" y="2087"/>
                  <a:pt x="2179" y="2086"/>
                </a:cubicBezTo>
                <a:cubicBezTo>
                  <a:pt x="2178" y="2085"/>
                  <a:pt x="2176" y="2085"/>
                  <a:pt x="2175" y="2084"/>
                </a:cubicBezTo>
                <a:cubicBezTo>
                  <a:pt x="2174" y="2083"/>
                  <a:pt x="2174" y="2082"/>
                  <a:pt x="2173" y="2082"/>
                </a:cubicBezTo>
                <a:cubicBezTo>
                  <a:pt x="2171" y="2081"/>
                  <a:pt x="2170" y="2082"/>
                  <a:pt x="2169" y="2083"/>
                </a:cubicBezTo>
                <a:cubicBezTo>
                  <a:pt x="2168" y="2084"/>
                  <a:pt x="2167" y="2083"/>
                  <a:pt x="2166" y="2082"/>
                </a:cubicBezTo>
                <a:cubicBezTo>
                  <a:pt x="2166" y="2081"/>
                  <a:pt x="2165" y="2080"/>
                  <a:pt x="2164" y="2079"/>
                </a:cubicBezTo>
                <a:cubicBezTo>
                  <a:pt x="2164" y="2079"/>
                  <a:pt x="2163" y="2079"/>
                  <a:pt x="2163" y="2079"/>
                </a:cubicBezTo>
                <a:cubicBezTo>
                  <a:pt x="2162" y="2078"/>
                  <a:pt x="2162" y="2078"/>
                  <a:pt x="2161" y="2078"/>
                </a:cubicBezTo>
                <a:cubicBezTo>
                  <a:pt x="2161" y="2078"/>
                  <a:pt x="2160" y="2078"/>
                  <a:pt x="2159" y="2078"/>
                </a:cubicBezTo>
                <a:cubicBezTo>
                  <a:pt x="2161" y="2077"/>
                  <a:pt x="2162" y="2077"/>
                  <a:pt x="2163" y="2077"/>
                </a:cubicBezTo>
                <a:cubicBezTo>
                  <a:pt x="2164" y="2077"/>
                  <a:pt x="2167" y="2078"/>
                  <a:pt x="2166" y="2077"/>
                </a:cubicBezTo>
                <a:cubicBezTo>
                  <a:pt x="2166" y="2076"/>
                  <a:pt x="2165" y="2076"/>
                  <a:pt x="2165" y="2076"/>
                </a:cubicBezTo>
                <a:cubicBezTo>
                  <a:pt x="2164" y="2076"/>
                  <a:pt x="2164" y="2075"/>
                  <a:pt x="2164" y="2075"/>
                </a:cubicBezTo>
                <a:cubicBezTo>
                  <a:pt x="2163" y="2074"/>
                  <a:pt x="2162" y="2074"/>
                  <a:pt x="2162" y="2074"/>
                </a:cubicBezTo>
                <a:cubicBezTo>
                  <a:pt x="2161" y="2074"/>
                  <a:pt x="2161" y="2074"/>
                  <a:pt x="2160" y="2073"/>
                </a:cubicBezTo>
                <a:cubicBezTo>
                  <a:pt x="2160" y="2072"/>
                  <a:pt x="2163" y="2074"/>
                  <a:pt x="2164" y="2074"/>
                </a:cubicBezTo>
                <a:cubicBezTo>
                  <a:pt x="2165" y="2074"/>
                  <a:pt x="2166" y="2075"/>
                  <a:pt x="2167" y="2076"/>
                </a:cubicBezTo>
                <a:cubicBezTo>
                  <a:pt x="2167" y="2076"/>
                  <a:pt x="2168" y="2076"/>
                  <a:pt x="2168" y="2075"/>
                </a:cubicBezTo>
                <a:cubicBezTo>
                  <a:pt x="2168" y="2074"/>
                  <a:pt x="2167" y="2075"/>
                  <a:pt x="2166" y="2074"/>
                </a:cubicBezTo>
                <a:cubicBezTo>
                  <a:pt x="2166" y="2074"/>
                  <a:pt x="2166" y="2073"/>
                  <a:pt x="2165" y="2072"/>
                </a:cubicBezTo>
                <a:cubicBezTo>
                  <a:pt x="2165" y="2072"/>
                  <a:pt x="2164" y="2072"/>
                  <a:pt x="2164" y="2071"/>
                </a:cubicBezTo>
                <a:cubicBezTo>
                  <a:pt x="2163" y="2071"/>
                  <a:pt x="2163" y="2070"/>
                  <a:pt x="2162" y="2070"/>
                </a:cubicBezTo>
                <a:cubicBezTo>
                  <a:pt x="2161" y="2070"/>
                  <a:pt x="2160" y="2070"/>
                  <a:pt x="2159" y="2070"/>
                </a:cubicBezTo>
                <a:cubicBezTo>
                  <a:pt x="2159" y="2071"/>
                  <a:pt x="2158" y="2072"/>
                  <a:pt x="2157" y="2071"/>
                </a:cubicBezTo>
                <a:cubicBezTo>
                  <a:pt x="2156" y="2071"/>
                  <a:pt x="2157" y="2070"/>
                  <a:pt x="2156" y="2070"/>
                </a:cubicBezTo>
                <a:cubicBezTo>
                  <a:pt x="2155" y="2069"/>
                  <a:pt x="2155" y="2070"/>
                  <a:pt x="2154" y="2070"/>
                </a:cubicBezTo>
                <a:cubicBezTo>
                  <a:pt x="2153" y="2069"/>
                  <a:pt x="2153" y="2068"/>
                  <a:pt x="2154" y="2068"/>
                </a:cubicBezTo>
                <a:cubicBezTo>
                  <a:pt x="2154" y="2067"/>
                  <a:pt x="2155" y="2068"/>
                  <a:pt x="2155" y="2067"/>
                </a:cubicBezTo>
                <a:cubicBezTo>
                  <a:pt x="2155" y="2066"/>
                  <a:pt x="2155" y="2066"/>
                  <a:pt x="2154" y="2065"/>
                </a:cubicBezTo>
                <a:cubicBezTo>
                  <a:pt x="2154" y="2064"/>
                  <a:pt x="2155" y="2063"/>
                  <a:pt x="2154" y="2063"/>
                </a:cubicBezTo>
                <a:cubicBezTo>
                  <a:pt x="2154" y="2062"/>
                  <a:pt x="2153" y="2063"/>
                  <a:pt x="2152" y="2062"/>
                </a:cubicBezTo>
                <a:cubicBezTo>
                  <a:pt x="2152" y="2062"/>
                  <a:pt x="2151" y="2062"/>
                  <a:pt x="2150" y="2062"/>
                </a:cubicBezTo>
                <a:cubicBezTo>
                  <a:pt x="2150" y="2062"/>
                  <a:pt x="2150" y="2061"/>
                  <a:pt x="2149" y="2061"/>
                </a:cubicBezTo>
                <a:cubicBezTo>
                  <a:pt x="2149" y="2061"/>
                  <a:pt x="2148" y="2061"/>
                  <a:pt x="2147" y="2061"/>
                </a:cubicBezTo>
                <a:cubicBezTo>
                  <a:pt x="2147" y="2061"/>
                  <a:pt x="2146" y="2060"/>
                  <a:pt x="2145" y="2061"/>
                </a:cubicBezTo>
                <a:cubicBezTo>
                  <a:pt x="2145" y="2062"/>
                  <a:pt x="2146" y="2062"/>
                  <a:pt x="2147" y="2062"/>
                </a:cubicBezTo>
                <a:cubicBezTo>
                  <a:pt x="2147" y="2063"/>
                  <a:pt x="2148" y="2063"/>
                  <a:pt x="2148" y="2064"/>
                </a:cubicBezTo>
                <a:cubicBezTo>
                  <a:pt x="2148" y="2064"/>
                  <a:pt x="2149" y="2064"/>
                  <a:pt x="2149" y="2065"/>
                </a:cubicBezTo>
                <a:cubicBezTo>
                  <a:pt x="2150" y="2066"/>
                  <a:pt x="2148" y="2067"/>
                  <a:pt x="2150" y="2069"/>
                </a:cubicBezTo>
                <a:cubicBezTo>
                  <a:pt x="2150" y="2069"/>
                  <a:pt x="2150" y="2070"/>
                  <a:pt x="2150" y="2071"/>
                </a:cubicBezTo>
                <a:cubicBezTo>
                  <a:pt x="2151" y="2072"/>
                  <a:pt x="2151" y="2072"/>
                  <a:pt x="2152" y="2073"/>
                </a:cubicBezTo>
                <a:cubicBezTo>
                  <a:pt x="2152" y="2073"/>
                  <a:pt x="2153" y="2074"/>
                  <a:pt x="2153" y="2073"/>
                </a:cubicBezTo>
                <a:cubicBezTo>
                  <a:pt x="2154" y="2073"/>
                  <a:pt x="2153" y="2072"/>
                  <a:pt x="2154" y="2071"/>
                </a:cubicBezTo>
                <a:cubicBezTo>
                  <a:pt x="2154" y="2070"/>
                  <a:pt x="2155" y="2071"/>
                  <a:pt x="2155" y="2072"/>
                </a:cubicBezTo>
                <a:cubicBezTo>
                  <a:pt x="2155" y="2072"/>
                  <a:pt x="2155" y="2072"/>
                  <a:pt x="2155" y="2073"/>
                </a:cubicBezTo>
                <a:cubicBezTo>
                  <a:pt x="2155" y="2073"/>
                  <a:pt x="2155" y="2073"/>
                  <a:pt x="2155" y="2074"/>
                </a:cubicBezTo>
                <a:cubicBezTo>
                  <a:pt x="2154" y="2074"/>
                  <a:pt x="2154" y="2074"/>
                  <a:pt x="2153" y="2074"/>
                </a:cubicBezTo>
                <a:cubicBezTo>
                  <a:pt x="2153" y="2075"/>
                  <a:pt x="2153" y="2076"/>
                  <a:pt x="2152" y="2075"/>
                </a:cubicBezTo>
                <a:cubicBezTo>
                  <a:pt x="2152" y="2075"/>
                  <a:pt x="2152" y="2074"/>
                  <a:pt x="2151" y="2074"/>
                </a:cubicBezTo>
                <a:cubicBezTo>
                  <a:pt x="2151" y="2073"/>
                  <a:pt x="2150" y="2073"/>
                  <a:pt x="2150" y="2073"/>
                </a:cubicBezTo>
                <a:cubicBezTo>
                  <a:pt x="2149" y="2072"/>
                  <a:pt x="2150" y="2072"/>
                  <a:pt x="2150" y="2071"/>
                </a:cubicBezTo>
                <a:cubicBezTo>
                  <a:pt x="2149" y="2070"/>
                  <a:pt x="2149" y="2070"/>
                  <a:pt x="2149" y="2069"/>
                </a:cubicBezTo>
                <a:cubicBezTo>
                  <a:pt x="2148" y="2069"/>
                  <a:pt x="2148" y="2068"/>
                  <a:pt x="2148" y="2067"/>
                </a:cubicBezTo>
                <a:cubicBezTo>
                  <a:pt x="2148" y="2067"/>
                  <a:pt x="2148" y="2066"/>
                  <a:pt x="2147" y="2066"/>
                </a:cubicBezTo>
                <a:cubicBezTo>
                  <a:pt x="2146" y="2065"/>
                  <a:pt x="2146" y="2065"/>
                  <a:pt x="2146" y="2064"/>
                </a:cubicBezTo>
                <a:cubicBezTo>
                  <a:pt x="2145" y="2064"/>
                  <a:pt x="2145" y="2063"/>
                  <a:pt x="2144" y="2063"/>
                </a:cubicBezTo>
                <a:cubicBezTo>
                  <a:pt x="2144" y="2063"/>
                  <a:pt x="2143" y="2063"/>
                  <a:pt x="2143" y="2062"/>
                </a:cubicBezTo>
                <a:cubicBezTo>
                  <a:pt x="2142" y="2062"/>
                  <a:pt x="2143" y="2061"/>
                  <a:pt x="2142" y="2061"/>
                </a:cubicBezTo>
                <a:cubicBezTo>
                  <a:pt x="2142" y="2060"/>
                  <a:pt x="2142" y="2061"/>
                  <a:pt x="2141" y="2060"/>
                </a:cubicBezTo>
                <a:cubicBezTo>
                  <a:pt x="2141" y="2060"/>
                  <a:pt x="2141" y="2060"/>
                  <a:pt x="2140" y="2060"/>
                </a:cubicBezTo>
                <a:cubicBezTo>
                  <a:pt x="2140" y="2059"/>
                  <a:pt x="2139" y="2060"/>
                  <a:pt x="2138" y="2060"/>
                </a:cubicBezTo>
                <a:cubicBezTo>
                  <a:pt x="2138" y="2059"/>
                  <a:pt x="2137" y="2059"/>
                  <a:pt x="2138" y="2058"/>
                </a:cubicBezTo>
                <a:cubicBezTo>
                  <a:pt x="2138" y="2057"/>
                  <a:pt x="2139" y="2057"/>
                  <a:pt x="2139" y="2057"/>
                </a:cubicBezTo>
                <a:cubicBezTo>
                  <a:pt x="2140" y="2056"/>
                  <a:pt x="2140" y="2055"/>
                  <a:pt x="2140" y="2055"/>
                </a:cubicBezTo>
                <a:cubicBezTo>
                  <a:pt x="2140" y="2055"/>
                  <a:pt x="2142" y="2054"/>
                  <a:pt x="2142" y="2054"/>
                </a:cubicBezTo>
                <a:cubicBezTo>
                  <a:pt x="2141" y="2053"/>
                  <a:pt x="2141" y="2053"/>
                  <a:pt x="2141" y="2053"/>
                </a:cubicBezTo>
                <a:cubicBezTo>
                  <a:pt x="2140" y="2053"/>
                  <a:pt x="2140" y="2053"/>
                  <a:pt x="2140" y="2052"/>
                </a:cubicBezTo>
                <a:cubicBezTo>
                  <a:pt x="2140" y="2051"/>
                  <a:pt x="2140" y="2051"/>
                  <a:pt x="2139" y="2051"/>
                </a:cubicBezTo>
                <a:cubicBezTo>
                  <a:pt x="2138" y="2050"/>
                  <a:pt x="2138" y="2050"/>
                  <a:pt x="2137" y="2051"/>
                </a:cubicBezTo>
                <a:cubicBezTo>
                  <a:pt x="2137" y="2051"/>
                  <a:pt x="2136" y="2051"/>
                  <a:pt x="2136" y="2051"/>
                </a:cubicBezTo>
                <a:cubicBezTo>
                  <a:pt x="2135" y="2051"/>
                  <a:pt x="2135" y="2051"/>
                  <a:pt x="2134" y="2051"/>
                </a:cubicBezTo>
                <a:cubicBezTo>
                  <a:pt x="2133" y="2052"/>
                  <a:pt x="2134" y="2053"/>
                  <a:pt x="2133" y="2054"/>
                </a:cubicBezTo>
                <a:cubicBezTo>
                  <a:pt x="2133" y="2054"/>
                  <a:pt x="2133" y="2054"/>
                  <a:pt x="2133" y="2055"/>
                </a:cubicBezTo>
                <a:cubicBezTo>
                  <a:pt x="2133" y="2055"/>
                  <a:pt x="2133" y="2055"/>
                  <a:pt x="2134" y="2056"/>
                </a:cubicBezTo>
                <a:cubicBezTo>
                  <a:pt x="2134" y="2056"/>
                  <a:pt x="2134" y="2057"/>
                  <a:pt x="2134" y="2057"/>
                </a:cubicBezTo>
                <a:cubicBezTo>
                  <a:pt x="2134" y="2058"/>
                  <a:pt x="2134" y="2058"/>
                  <a:pt x="2134" y="2059"/>
                </a:cubicBezTo>
                <a:cubicBezTo>
                  <a:pt x="2133" y="2059"/>
                  <a:pt x="2133" y="2058"/>
                  <a:pt x="2133" y="2057"/>
                </a:cubicBezTo>
                <a:cubicBezTo>
                  <a:pt x="2133" y="2056"/>
                  <a:pt x="2132" y="2056"/>
                  <a:pt x="2132" y="2056"/>
                </a:cubicBezTo>
                <a:cubicBezTo>
                  <a:pt x="2131" y="2054"/>
                  <a:pt x="2131" y="2053"/>
                  <a:pt x="2130" y="2052"/>
                </a:cubicBezTo>
                <a:cubicBezTo>
                  <a:pt x="2129" y="2052"/>
                  <a:pt x="2129" y="2052"/>
                  <a:pt x="2129" y="2051"/>
                </a:cubicBezTo>
                <a:cubicBezTo>
                  <a:pt x="2128" y="2051"/>
                  <a:pt x="2128" y="2050"/>
                  <a:pt x="2128" y="2050"/>
                </a:cubicBezTo>
                <a:cubicBezTo>
                  <a:pt x="2127" y="2049"/>
                  <a:pt x="2126" y="2050"/>
                  <a:pt x="2125" y="2049"/>
                </a:cubicBezTo>
                <a:cubicBezTo>
                  <a:pt x="2125" y="2049"/>
                  <a:pt x="2121" y="2048"/>
                  <a:pt x="2121" y="2049"/>
                </a:cubicBezTo>
                <a:cubicBezTo>
                  <a:pt x="2121" y="2050"/>
                  <a:pt x="2122" y="2049"/>
                  <a:pt x="2122" y="2050"/>
                </a:cubicBezTo>
                <a:cubicBezTo>
                  <a:pt x="2122" y="2050"/>
                  <a:pt x="2122" y="2050"/>
                  <a:pt x="2122" y="2051"/>
                </a:cubicBezTo>
                <a:cubicBezTo>
                  <a:pt x="2122" y="2051"/>
                  <a:pt x="2122" y="2051"/>
                  <a:pt x="2122" y="2051"/>
                </a:cubicBezTo>
                <a:cubicBezTo>
                  <a:pt x="2122" y="2052"/>
                  <a:pt x="2122" y="2052"/>
                  <a:pt x="2122" y="2052"/>
                </a:cubicBezTo>
                <a:cubicBezTo>
                  <a:pt x="2122" y="2053"/>
                  <a:pt x="2121" y="2052"/>
                  <a:pt x="2121" y="2051"/>
                </a:cubicBezTo>
                <a:cubicBezTo>
                  <a:pt x="2120" y="2051"/>
                  <a:pt x="2120" y="2051"/>
                  <a:pt x="2119" y="2051"/>
                </a:cubicBezTo>
                <a:cubicBezTo>
                  <a:pt x="2118" y="2051"/>
                  <a:pt x="2118" y="2050"/>
                  <a:pt x="2118" y="2050"/>
                </a:cubicBezTo>
                <a:cubicBezTo>
                  <a:pt x="2117" y="2049"/>
                  <a:pt x="2117" y="2049"/>
                  <a:pt x="2116" y="2049"/>
                </a:cubicBezTo>
                <a:cubicBezTo>
                  <a:pt x="2115" y="2048"/>
                  <a:pt x="2114" y="2048"/>
                  <a:pt x="2113" y="2046"/>
                </a:cubicBezTo>
                <a:cubicBezTo>
                  <a:pt x="2113" y="2046"/>
                  <a:pt x="2113" y="2045"/>
                  <a:pt x="2113" y="2044"/>
                </a:cubicBezTo>
                <a:cubicBezTo>
                  <a:pt x="2113" y="2044"/>
                  <a:pt x="2113" y="2044"/>
                  <a:pt x="2112" y="2043"/>
                </a:cubicBezTo>
                <a:cubicBezTo>
                  <a:pt x="2112" y="2043"/>
                  <a:pt x="2112" y="2042"/>
                  <a:pt x="2111" y="2042"/>
                </a:cubicBezTo>
                <a:cubicBezTo>
                  <a:pt x="2111" y="2041"/>
                  <a:pt x="2110" y="2041"/>
                  <a:pt x="2110" y="2041"/>
                </a:cubicBezTo>
                <a:cubicBezTo>
                  <a:pt x="2109" y="2041"/>
                  <a:pt x="2109" y="2041"/>
                  <a:pt x="2108" y="2041"/>
                </a:cubicBezTo>
                <a:cubicBezTo>
                  <a:pt x="2107" y="2041"/>
                  <a:pt x="2107" y="2042"/>
                  <a:pt x="2106" y="2041"/>
                </a:cubicBezTo>
                <a:cubicBezTo>
                  <a:pt x="2106" y="2041"/>
                  <a:pt x="2106" y="2040"/>
                  <a:pt x="2106" y="2040"/>
                </a:cubicBezTo>
                <a:cubicBezTo>
                  <a:pt x="2106" y="2039"/>
                  <a:pt x="2106" y="2039"/>
                  <a:pt x="2106" y="2038"/>
                </a:cubicBezTo>
                <a:cubicBezTo>
                  <a:pt x="2105" y="2037"/>
                  <a:pt x="2105" y="2036"/>
                  <a:pt x="2105" y="2035"/>
                </a:cubicBezTo>
                <a:cubicBezTo>
                  <a:pt x="2104" y="2034"/>
                  <a:pt x="2102" y="2033"/>
                  <a:pt x="2101" y="2033"/>
                </a:cubicBezTo>
                <a:cubicBezTo>
                  <a:pt x="2100" y="2032"/>
                  <a:pt x="2099" y="2031"/>
                  <a:pt x="2099" y="2030"/>
                </a:cubicBezTo>
                <a:cubicBezTo>
                  <a:pt x="2098" y="2028"/>
                  <a:pt x="2096" y="2028"/>
                  <a:pt x="2095" y="2026"/>
                </a:cubicBezTo>
                <a:cubicBezTo>
                  <a:pt x="2094" y="2025"/>
                  <a:pt x="2092" y="2024"/>
                  <a:pt x="2091" y="2023"/>
                </a:cubicBezTo>
                <a:cubicBezTo>
                  <a:pt x="2090" y="2022"/>
                  <a:pt x="2089" y="2022"/>
                  <a:pt x="2088" y="2022"/>
                </a:cubicBezTo>
                <a:cubicBezTo>
                  <a:pt x="2086" y="2021"/>
                  <a:pt x="2083" y="2020"/>
                  <a:pt x="2082" y="2018"/>
                </a:cubicBezTo>
                <a:cubicBezTo>
                  <a:pt x="2080" y="2017"/>
                  <a:pt x="2080" y="2016"/>
                  <a:pt x="2078" y="2014"/>
                </a:cubicBezTo>
                <a:cubicBezTo>
                  <a:pt x="2077" y="2013"/>
                  <a:pt x="2076" y="2013"/>
                  <a:pt x="2075" y="2013"/>
                </a:cubicBezTo>
                <a:cubicBezTo>
                  <a:pt x="2074" y="2012"/>
                  <a:pt x="2074" y="2012"/>
                  <a:pt x="2073" y="2012"/>
                </a:cubicBezTo>
                <a:cubicBezTo>
                  <a:pt x="2072" y="2011"/>
                  <a:pt x="2071" y="2012"/>
                  <a:pt x="2071" y="2011"/>
                </a:cubicBezTo>
                <a:cubicBezTo>
                  <a:pt x="2070" y="2009"/>
                  <a:pt x="2071" y="2009"/>
                  <a:pt x="2072" y="2009"/>
                </a:cubicBezTo>
                <a:cubicBezTo>
                  <a:pt x="2072" y="2007"/>
                  <a:pt x="2071" y="2007"/>
                  <a:pt x="2071" y="2006"/>
                </a:cubicBezTo>
                <a:cubicBezTo>
                  <a:pt x="2070" y="2006"/>
                  <a:pt x="2070" y="2005"/>
                  <a:pt x="2070" y="2005"/>
                </a:cubicBezTo>
                <a:cubicBezTo>
                  <a:pt x="2069" y="2004"/>
                  <a:pt x="2068" y="2004"/>
                  <a:pt x="2067" y="2003"/>
                </a:cubicBezTo>
                <a:cubicBezTo>
                  <a:pt x="2067" y="2003"/>
                  <a:pt x="2067" y="2003"/>
                  <a:pt x="2066" y="2002"/>
                </a:cubicBezTo>
                <a:cubicBezTo>
                  <a:pt x="2066" y="2002"/>
                  <a:pt x="2066" y="2001"/>
                  <a:pt x="2066" y="2001"/>
                </a:cubicBezTo>
                <a:cubicBezTo>
                  <a:pt x="2066" y="2001"/>
                  <a:pt x="2066" y="2001"/>
                  <a:pt x="2066" y="2001"/>
                </a:cubicBezTo>
                <a:cubicBezTo>
                  <a:pt x="2066" y="2000"/>
                  <a:pt x="2066" y="2000"/>
                  <a:pt x="2065" y="2000"/>
                </a:cubicBezTo>
                <a:cubicBezTo>
                  <a:pt x="2065" y="1999"/>
                  <a:pt x="2065" y="1998"/>
                  <a:pt x="2065" y="1997"/>
                </a:cubicBezTo>
                <a:cubicBezTo>
                  <a:pt x="2065" y="1996"/>
                  <a:pt x="2064" y="1995"/>
                  <a:pt x="2063" y="1994"/>
                </a:cubicBezTo>
                <a:cubicBezTo>
                  <a:pt x="2062" y="1993"/>
                  <a:pt x="2061" y="1992"/>
                  <a:pt x="2060" y="1992"/>
                </a:cubicBezTo>
                <a:cubicBezTo>
                  <a:pt x="2059" y="1991"/>
                  <a:pt x="2057" y="1988"/>
                  <a:pt x="2055" y="1988"/>
                </a:cubicBezTo>
                <a:cubicBezTo>
                  <a:pt x="2054" y="1988"/>
                  <a:pt x="2054" y="1989"/>
                  <a:pt x="2054" y="1989"/>
                </a:cubicBezTo>
                <a:cubicBezTo>
                  <a:pt x="2053" y="1990"/>
                  <a:pt x="2053" y="1990"/>
                  <a:pt x="2052" y="1990"/>
                </a:cubicBezTo>
                <a:cubicBezTo>
                  <a:pt x="2051" y="1990"/>
                  <a:pt x="2051" y="1990"/>
                  <a:pt x="2050" y="1990"/>
                </a:cubicBezTo>
                <a:cubicBezTo>
                  <a:pt x="2049" y="1990"/>
                  <a:pt x="2049" y="1990"/>
                  <a:pt x="2049" y="1990"/>
                </a:cubicBezTo>
                <a:cubicBezTo>
                  <a:pt x="2048" y="1989"/>
                  <a:pt x="2048" y="1989"/>
                  <a:pt x="2048" y="1989"/>
                </a:cubicBezTo>
                <a:cubicBezTo>
                  <a:pt x="2047" y="1988"/>
                  <a:pt x="2047" y="1989"/>
                  <a:pt x="2046" y="1988"/>
                </a:cubicBezTo>
                <a:cubicBezTo>
                  <a:pt x="2045" y="1988"/>
                  <a:pt x="2044" y="1988"/>
                  <a:pt x="2043" y="1988"/>
                </a:cubicBezTo>
                <a:cubicBezTo>
                  <a:pt x="2042" y="1988"/>
                  <a:pt x="2042" y="1989"/>
                  <a:pt x="2041" y="1989"/>
                </a:cubicBezTo>
                <a:cubicBezTo>
                  <a:pt x="2039" y="1989"/>
                  <a:pt x="2038" y="1988"/>
                  <a:pt x="2036" y="1989"/>
                </a:cubicBezTo>
                <a:cubicBezTo>
                  <a:pt x="2035" y="1989"/>
                  <a:pt x="2034" y="1989"/>
                  <a:pt x="2033" y="1988"/>
                </a:cubicBezTo>
                <a:cubicBezTo>
                  <a:pt x="2032" y="1988"/>
                  <a:pt x="2032" y="1987"/>
                  <a:pt x="2031" y="1987"/>
                </a:cubicBezTo>
                <a:cubicBezTo>
                  <a:pt x="2031" y="1987"/>
                  <a:pt x="2030" y="1987"/>
                  <a:pt x="2030" y="1987"/>
                </a:cubicBezTo>
                <a:cubicBezTo>
                  <a:pt x="2029" y="1987"/>
                  <a:pt x="2028" y="1987"/>
                  <a:pt x="2027" y="1986"/>
                </a:cubicBezTo>
                <a:cubicBezTo>
                  <a:pt x="2026" y="1985"/>
                  <a:pt x="2026" y="1985"/>
                  <a:pt x="2025" y="1984"/>
                </a:cubicBezTo>
                <a:cubicBezTo>
                  <a:pt x="2024" y="1984"/>
                  <a:pt x="2023" y="1984"/>
                  <a:pt x="2023" y="1983"/>
                </a:cubicBezTo>
                <a:cubicBezTo>
                  <a:pt x="2022" y="1983"/>
                  <a:pt x="2022" y="1982"/>
                  <a:pt x="2021" y="1982"/>
                </a:cubicBezTo>
                <a:cubicBezTo>
                  <a:pt x="2020" y="1982"/>
                  <a:pt x="2019" y="1982"/>
                  <a:pt x="2018" y="1982"/>
                </a:cubicBezTo>
                <a:cubicBezTo>
                  <a:pt x="2017" y="1981"/>
                  <a:pt x="2016" y="1981"/>
                  <a:pt x="2015" y="1981"/>
                </a:cubicBezTo>
                <a:cubicBezTo>
                  <a:pt x="2014" y="1982"/>
                  <a:pt x="2014" y="1982"/>
                  <a:pt x="2014" y="1982"/>
                </a:cubicBezTo>
                <a:cubicBezTo>
                  <a:pt x="2013" y="1983"/>
                  <a:pt x="2013" y="1982"/>
                  <a:pt x="2012" y="1983"/>
                </a:cubicBezTo>
                <a:cubicBezTo>
                  <a:pt x="2012" y="1983"/>
                  <a:pt x="2012" y="1984"/>
                  <a:pt x="2011" y="1984"/>
                </a:cubicBezTo>
                <a:cubicBezTo>
                  <a:pt x="2011" y="1985"/>
                  <a:pt x="2012" y="1987"/>
                  <a:pt x="2013" y="1988"/>
                </a:cubicBezTo>
                <a:cubicBezTo>
                  <a:pt x="2014" y="1989"/>
                  <a:pt x="2014" y="1991"/>
                  <a:pt x="2015" y="1992"/>
                </a:cubicBezTo>
                <a:cubicBezTo>
                  <a:pt x="2016" y="1994"/>
                  <a:pt x="2017" y="1996"/>
                  <a:pt x="2018" y="1998"/>
                </a:cubicBezTo>
                <a:cubicBezTo>
                  <a:pt x="2019" y="2000"/>
                  <a:pt x="2021" y="2001"/>
                  <a:pt x="2023" y="2003"/>
                </a:cubicBezTo>
                <a:cubicBezTo>
                  <a:pt x="2024" y="2004"/>
                  <a:pt x="2025" y="2006"/>
                  <a:pt x="2026" y="2007"/>
                </a:cubicBezTo>
                <a:cubicBezTo>
                  <a:pt x="2029" y="2010"/>
                  <a:pt x="2031" y="2012"/>
                  <a:pt x="2033" y="2014"/>
                </a:cubicBezTo>
                <a:cubicBezTo>
                  <a:pt x="2034" y="2015"/>
                  <a:pt x="2035" y="2016"/>
                  <a:pt x="2036" y="2017"/>
                </a:cubicBezTo>
                <a:cubicBezTo>
                  <a:pt x="2038" y="2018"/>
                  <a:pt x="2039" y="2019"/>
                  <a:pt x="2040" y="2020"/>
                </a:cubicBezTo>
                <a:cubicBezTo>
                  <a:pt x="2041" y="2020"/>
                  <a:pt x="2043" y="2021"/>
                  <a:pt x="2044" y="2021"/>
                </a:cubicBezTo>
                <a:cubicBezTo>
                  <a:pt x="2045" y="2022"/>
                  <a:pt x="2046" y="2023"/>
                  <a:pt x="2047" y="2024"/>
                </a:cubicBezTo>
                <a:cubicBezTo>
                  <a:pt x="2048" y="2025"/>
                  <a:pt x="2049" y="2026"/>
                  <a:pt x="2050" y="2027"/>
                </a:cubicBezTo>
                <a:cubicBezTo>
                  <a:pt x="2052" y="2028"/>
                  <a:pt x="2053" y="2029"/>
                  <a:pt x="2054" y="2030"/>
                </a:cubicBezTo>
                <a:cubicBezTo>
                  <a:pt x="2055" y="2032"/>
                  <a:pt x="2056" y="2033"/>
                  <a:pt x="2057" y="2034"/>
                </a:cubicBezTo>
                <a:cubicBezTo>
                  <a:pt x="2058" y="2036"/>
                  <a:pt x="2059" y="2036"/>
                  <a:pt x="2059" y="2038"/>
                </a:cubicBezTo>
                <a:cubicBezTo>
                  <a:pt x="2060" y="2039"/>
                  <a:pt x="2060" y="2040"/>
                  <a:pt x="2059" y="2041"/>
                </a:cubicBezTo>
                <a:cubicBezTo>
                  <a:pt x="2059" y="2042"/>
                  <a:pt x="2059" y="2043"/>
                  <a:pt x="2060" y="2044"/>
                </a:cubicBezTo>
                <a:cubicBezTo>
                  <a:pt x="2060" y="2045"/>
                  <a:pt x="2060" y="2045"/>
                  <a:pt x="2061" y="2046"/>
                </a:cubicBezTo>
                <a:cubicBezTo>
                  <a:pt x="2061" y="2046"/>
                  <a:pt x="2061" y="2047"/>
                  <a:pt x="2061" y="2048"/>
                </a:cubicBezTo>
                <a:cubicBezTo>
                  <a:pt x="2063" y="2049"/>
                  <a:pt x="2065" y="2048"/>
                  <a:pt x="2067" y="2049"/>
                </a:cubicBezTo>
                <a:cubicBezTo>
                  <a:pt x="2068" y="2049"/>
                  <a:pt x="2069" y="2051"/>
                  <a:pt x="2070" y="2051"/>
                </a:cubicBezTo>
                <a:cubicBezTo>
                  <a:pt x="2072" y="2052"/>
                  <a:pt x="2073" y="2052"/>
                  <a:pt x="2074" y="2053"/>
                </a:cubicBezTo>
                <a:cubicBezTo>
                  <a:pt x="2075" y="2054"/>
                  <a:pt x="2076" y="2055"/>
                  <a:pt x="2077" y="2056"/>
                </a:cubicBezTo>
                <a:cubicBezTo>
                  <a:pt x="2078" y="2056"/>
                  <a:pt x="2080" y="2057"/>
                  <a:pt x="2081" y="2058"/>
                </a:cubicBezTo>
                <a:cubicBezTo>
                  <a:pt x="2082" y="2059"/>
                  <a:pt x="2081" y="2060"/>
                  <a:pt x="2082" y="2061"/>
                </a:cubicBezTo>
                <a:cubicBezTo>
                  <a:pt x="2082" y="2063"/>
                  <a:pt x="2082" y="2064"/>
                  <a:pt x="2083" y="2066"/>
                </a:cubicBezTo>
                <a:cubicBezTo>
                  <a:pt x="2084" y="2069"/>
                  <a:pt x="2085" y="2072"/>
                  <a:pt x="2085" y="2075"/>
                </a:cubicBezTo>
                <a:cubicBezTo>
                  <a:pt x="2085" y="2076"/>
                  <a:pt x="2086" y="2078"/>
                  <a:pt x="2086" y="2079"/>
                </a:cubicBezTo>
                <a:cubicBezTo>
                  <a:pt x="2087" y="2080"/>
                  <a:pt x="2087" y="2082"/>
                  <a:pt x="2088" y="2083"/>
                </a:cubicBezTo>
                <a:cubicBezTo>
                  <a:pt x="2088" y="2084"/>
                  <a:pt x="2088" y="2084"/>
                  <a:pt x="2088" y="2085"/>
                </a:cubicBezTo>
                <a:cubicBezTo>
                  <a:pt x="2089" y="2086"/>
                  <a:pt x="2088" y="2086"/>
                  <a:pt x="2089" y="2087"/>
                </a:cubicBezTo>
                <a:cubicBezTo>
                  <a:pt x="2090" y="2088"/>
                  <a:pt x="2091" y="2088"/>
                  <a:pt x="2092" y="2088"/>
                </a:cubicBezTo>
                <a:cubicBezTo>
                  <a:pt x="2093" y="2088"/>
                  <a:pt x="2094" y="2089"/>
                  <a:pt x="2095" y="2089"/>
                </a:cubicBezTo>
                <a:cubicBezTo>
                  <a:pt x="2096" y="2090"/>
                  <a:pt x="2097" y="2090"/>
                  <a:pt x="2098" y="2091"/>
                </a:cubicBezTo>
                <a:cubicBezTo>
                  <a:pt x="2099" y="2092"/>
                  <a:pt x="2099" y="2093"/>
                  <a:pt x="2100" y="2094"/>
                </a:cubicBezTo>
                <a:cubicBezTo>
                  <a:pt x="2101" y="2095"/>
                  <a:pt x="2101" y="2095"/>
                  <a:pt x="2102" y="2096"/>
                </a:cubicBezTo>
                <a:cubicBezTo>
                  <a:pt x="2102" y="2097"/>
                  <a:pt x="2103" y="2098"/>
                  <a:pt x="2104" y="2099"/>
                </a:cubicBezTo>
                <a:cubicBezTo>
                  <a:pt x="2105" y="2101"/>
                  <a:pt x="2106" y="2101"/>
                  <a:pt x="2107" y="2103"/>
                </a:cubicBezTo>
                <a:cubicBezTo>
                  <a:pt x="2108" y="2104"/>
                  <a:pt x="2108" y="2105"/>
                  <a:pt x="2109" y="2105"/>
                </a:cubicBezTo>
                <a:cubicBezTo>
                  <a:pt x="2110" y="2106"/>
                  <a:pt x="2111" y="2108"/>
                  <a:pt x="2112" y="2109"/>
                </a:cubicBezTo>
                <a:cubicBezTo>
                  <a:pt x="2113" y="2110"/>
                  <a:pt x="2113" y="2112"/>
                  <a:pt x="2113" y="2113"/>
                </a:cubicBezTo>
                <a:cubicBezTo>
                  <a:pt x="2113" y="2115"/>
                  <a:pt x="2113" y="2116"/>
                  <a:pt x="2114" y="2117"/>
                </a:cubicBezTo>
                <a:cubicBezTo>
                  <a:pt x="2115" y="2119"/>
                  <a:pt x="2116" y="2120"/>
                  <a:pt x="2117" y="2121"/>
                </a:cubicBezTo>
                <a:cubicBezTo>
                  <a:pt x="2118" y="2124"/>
                  <a:pt x="2121" y="2126"/>
                  <a:pt x="2122" y="2129"/>
                </a:cubicBezTo>
                <a:cubicBezTo>
                  <a:pt x="2124" y="2132"/>
                  <a:pt x="2124" y="2135"/>
                  <a:pt x="2125" y="2138"/>
                </a:cubicBezTo>
                <a:cubicBezTo>
                  <a:pt x="2127" y="2144"/>
                  <a:pt x="2130" y="2148"/>
                  <a:pt x="2135" y="2153"/>
                </a:cubicBezTo>
                <a:cubicBezTo>
                  <a:pt x="2224" y="2153"/>
                  <a:pt x="2224" y="2153"/>
                  <a:pt x="2224" y="2153"/>
                </a:cubicBezTo>
                <a:cubicBezTo>
                  <a:pt x="2224" y="2153"/>
                  <a:pt x="2224" y="2153"/>
                  <a:pt x="2224" y="2153"/>
                </a:cubicBezTo>
                <a:cubicBezTo>
                  <a:pt x="2224" y="2152"/>
                  <a:pt x="2224" y="2151"/>
                  <a:pt x="2224" y="2150"/>
                </a:cubicBezTo>
                <a:close/>
                <a:moveTo>
                  <a:pt x="2114" y="2150"/>
                </a:moveTo>
                <a:cubicBezTo>
                  <a:pt x="2113" y="2150"/>
                  <a:pt x="2113" y="2149"/>
                  <a:pt x="2112" y="2149"/>
                </a:cubicBezTo>
                <a:cubicBezTo>
                  <a:pt x="2112" y="2148"/>
                  <a:pt x="2111" y="2148"/>
                  <a:pt x="2111" y="2147"/>
                </a:cubicBezTo>
                <a:cubicBezTo>
                  <a:pt x="2110" y="2147"/>
                  <a:pt x="2110" y="2147"/>
                  <a:pt x="2110" y="2146"/>
                </a:cubicBezTo>
                <a:cubicBezTo>
                  <a:pt x="2109" y="2145"/>
                  <a:pt x="2109" y="2144"/>
                  <a:pt x="2109" y="2143"/>
                </a:cubicBezTo>
                <a:cubicBezTo>
                  <a:pt x="2109" y="2143"/>
                  <a:pt x="2108" y="2142"/>
                  <a:pt x="2107" y="2142"/>
                </a:cubicBezTo>
                <a:cubicBezTo>
                  <a:pt x="2106" y="2140"/>
                  <a:pt x="2106" y="2143"/>
                  <a:pt x="2106" y="2144"/>
                </a:cubicBezTo>
                <a:cubicBezTo>
                  <a:pt x="2106" y="2145"/>
                  <a:pt x="2106" y="2147"/>
                  <a:pt x="2107" y="2148"/>
                </a:cubicBezTo>
                <a:cubicBezTo>
                  <a:pt x="2108" y="2149"/>
                  <a:pt x="2108" y="2147"/>
                  <a:pt x="2110" y="2148"/>
                </a:cubicBezTo>
                <a:cubicBezTo>
                  <a:pt x="2111" y="2148"/>
                  <a:pt x="2112" y="2150"/>
                  <a:pt x="2112" y="2152"/>
                </a:cubicBezTo>
                <a:cubicBezTo>
                  <a:pt x="2112" y="2152"/>
                  <a:pt x="2112" y="2152"/>
                  <a:pt x="2112" y="2153"/>
                </a:cubicBezTo>
                <a:cubicBezTo>
                  <a:pt x="2115" y="2153"/>
                  <a:pt x="2115" y="2153"/>
                  <a:pt x="2115" y="2153"/>
                </a:cubicBezTo>
                <a:cubicBezTo>
                  <a:pt x="2115" y="2152"/>
                  <a:pt x="2115" y="2151"/>
                  <a:pt x="2114" y="2150"/>
                </a:cubicBezTo>
                <a:close/>
                <a:moveTo>
                  <a:pt x="2267" y="2146"/>
                </a:moveTo>
                <a:cubicBezTo>
                  <a:pt x="2267" y="2146"/>
                  <a:pt x="2267" y="2145"/>
                  <a:pt x="2266" y="2145"/>
                </a:cubicBezTo>
                <a:cubicBezTo>
                  <a:pt x="2265" y="2144"/>
                  <a:pt x="2263" y="2144"/>
                  <a:pt x="2262" y="2143"/>
                </a:cubicBezTo>
                <a:cubicBezTo>
                  <a:pt x="2261" y="2142"/>
                  <a:pt x="2259" y="2141"/>
                  <a:pt x="2258" y="2142"/>
                </a:cubicBezTo>
                <a:cubicBezTo>
                  <a:pt x="2257" y="2143"/>
                  <a:pt x="2257" y="2145"/>
                  <a:pt x="2257" y="2146"/>
                </a:cubicBezTo>
                <a:cubicBezTo>
                  <a:pt x="2256" y="2146"/>
                  <a:pt x="2256" y="2147"/>
                  <a:pt x="2255" y="2147"/>
                </a:cubicBezTo>
                <a:cubicBezTo>
                  <a:pt x="2254" y="2148"/>
                  <a:pt x="2253" y="2148"/>
                  <a:pt x="2253" y="2149"/>
                </a:cubicBezTo>
                <a:cubicBezTo>
                  <a:pt x="2254" y="2150"/>
                  <a:pt x="2255" y="2151"/>
                  <a:pt x="2255" y="2151"/>
                </a:cubicBezTo>
                <a:cubicBezTo>
                  <a:pt x="2255" y="2152"/>
                  <a:pt x="2255" y="2152"/>
                  <a:pt x="2255" y="2153"/>
                </a:cubicBezTo>
                <a:cubicBezTo>
                  <a:pt x="2267" y="2153"/>
                  <a:pt x="2267" y="2153"/>
                  <a:pt x="2267" y="2153"/>
                </a:cubicBezTo>
                <a:cubicBezTo>
                  <a:pt x="2267" y="2153"/>
                  <a:pt x="2267" y="2153"/>
                  <a:pt x="2267" y="2152"/>
                </a:cubicBezTo>
                <a:cubicBezTo>
                  <a:pt x="2268" y="2151"/>
                  <a:pt x="2270" y="2150"/>
                  <a:pt x="2268" y="2148"/>
                </a:cubicBezTo>
                <a:cubicBezTo>
                  <a:pt x="2268" y="2147"/>
                  <a:pt x="2268" y="2147"/>
                  <a:pt x="2267" y="2146"/>
                </a:cubicBezTo>
                <a:close/>
                <a:moveTo>
                  <a:pt x="2240" y="2150"/>
                </a:moveTo>
                <a:cubicBezTo>
                  <a:pt x="2240" y="2149"/>
                  <a:pt x="2239" y="2149"/>
                  <a:pt x="2239" y="2150"/>
                </a:cubicBezTo>
                <a:cubicBezTo>
                  <a:pt x="2238" y="2150"/>
                  <a:pt x="2238" y="2151"/>
                  <a:pt x="2237" y="2151"/>
                </a:cubicBezTo>
                <a:cubicBezTo>
                  <a:pt x="2236" y="2151"/>
                  <a:pt x="2236" y="2150"/>
                  <a:pt x="2236" y="2150"/>
                </a:cubicBezTo>
                <a:cubicBezTo>
                  <a:pt x="2236" y="2149"/>
                  <a:pt x="2236" y="2148"/>
                  <a:pt x="2236" y="2147"/>
                </a:cubicBezTo>
                <a:cubicBezTo>
                  <a:pt x="2237" y="2147"/>
                  <a:pt x="2237" y="2147"/>
                  <a:pt x="2238" y="2146"/>
                </a:cubicBezTo>
                <a:cubicBezTo>
                  <a:pt x="2238" y="2146"/>
                  <a:pt x="2238" y="2145"/>
                  <a:pt x="2239" y="2145"/>
                </a:cubicBezTo>
                <a:cubicBezTo>
                  <a:pt x="2239" y="2144"/>
                  <a:pt x="2240" y="2144"/>
                  <a:pt x="2241" y="2144"/>
                </a:cubicBezTo>
                <a:cubicBezTo>
                  <a:pt x="2242" y="2142"/>
                  <a:pt x="2238" y="2142"/>
                  <a:pt x="2238" y="2142"/>
                </a:cubicBezTo>
                <a:cubicBezTo>
                  <a:pt x="2236" y="2142"/>
                  <a:pt x="2235" y="2142"/>
                  <a:pt x="2233" y="2142"/>
                </a:cubicBezTo>
                <a:cubicBezTo>
                  <a:pt x="2232" y="2142"/>
                  <a:pt x="2231" y="2141"/>
                  <a:pt x="2230" y="2140"/>
                </a:cubicBezTo>
                <a:cubicBezTo>
                  <a:pt x="2229" y="2139"/>
                  <a:pt x="2229" y="2137"/>
                  <a:pt x="2228" y="2136"/>
                </a:cubicBezTo>
                <a:cubicBezTo>
                  <a:pt x="2228" y="2134"/>
                  <a:pt x="2228" y="2133"/>
                  <a:pt x="2227" y="2131"/>
                </a:cubicBezTo>
                <a:cubicBezTo>
                  <a:pt x="2226" y="2130"/>
                  <a:pt x="2226" y="2129"/>
                  <a:pt x="2226" y="2127"/>
                </a:cubicBezTo>
                <a:cubicBezTo>
                  <a:pt x="2226" y="2126"/>
                  <a:pt x="2226" y="2126"/>
                  <a:pt x="2226" y="2125"/>
                </a:cubicBezTo>
                <a:cubicBezTo>
                  <a:pt x="2225" y="2124"/>
                  <a:pt x="2225" y="2124"/>
                  <a:pt x="2224" y="2123"/>
                </a:cubicBezTo>
                <a:cubicBezTo>
                  <a:pt x="2224" y="2122"/>
                  <a:pt x="2222" y="2121"/>
                  <a:pt x="2221" y="2122"/>
                </a:cubicBezTo>
                <a:cubicBezTo>
                  <a:pt x="2220" y="2122"/>
                  <a:pt x="2220" y="2123"/>
                  <a:pt x="2219" y="2123"/>
                </a:cubicBezTo>
                <a:cubicBezTo>
                  <a:pt x="2219" y="2123"/>
                  <a:pt x="2218" y="2122"/>
                  <a:pt x="2217" y="2123"/>
                </a:cubicBezTo>
                <a:cubicBezTo>
                  <a:pt x="2217" y="2124"/>
                  <a:pt x="2221" y="2124"/>
                  <a:pt x="2219" y="2125"/>
                </a:cubicBezTo>
                <a:cubicBezTo>
                  <a:pt x="2218" y="2126"/>
                  <a:pt x="2217" y="2123"/>
                  <a:pt x="2216" y="2123"/>
                </a:cubicBezTo>
                <a:cubicBezTo>
                  <a:pt x="2215" y="2122"/>
                  <a:pt x="2214" y="2123"/>
                  <a:pt x="2213" y="2124"/>
                </a:cubicBezTo>
                <a:cubicBezTo>
                  <a:pt x="2212" y="2124"/>
                  <a:pt x="2212" y="2124"/>
                  <a:pt x="2211" y="2125"/>
                </a:cubicBezTo>
                <a:cubicBezTo>
                  <a:pt x="2210" y="2125"/>
                  <a:pt x="2210" y="2126"/>
                  <a:pt x="2211" y="2127"/>
                </a:cubicBezTo>
                <a:cubicBezTo>
                  <a:pt x="2211" y="2127"/>
                  <a:pt x="2212" y="2127"/>
                  <a:pt x="2212" y="2128"/>
                </a:cubicBezTo>
                <a:cubicBezTo>
                  <a:pt x="2212" y="2128"/>
                  <a:pt x="2211" y="2129"/>
                  <a:pt x="2211" y="2129"/>
                </a:cubicBezTo>
                <a:cubicBezTo>
                  <a:pt x="2209" y="2130"/>
                  <a:pt x="2208" y="2130"/>
                  <a:pt x="2207" y="2132"/>
                </a:cubicBezTo>
                <a:cubicBezTo>
                  <a:pt x="2206" y="2134"/>
                  <a:pt x="2208" y="2133"/>
                  <a:pt x="2210" y="2134"/>
                </a:cubicBezTo>
                <a:cubicBezTo>
                  <a:pt x="2211" y="2134"/>
                  <a:pt x="2211" y="2134"/>
                  <a:pt x="2213" y="2134"/>
                </a:cubicBezTo>
                <a:cubicBezTo>
                  <a:pt x="2213" y="2134"/>
                  <a:pt x="2214" y="2133"/>
                  <a:pt x="2214" y="2133"/>
                </a:cubicBezTo>
                <a:cubicBezTo>
                  <a:pt x="2215" y="2133"/>
                  <a:pt x="2215" y="2134"/>
                  <a:pt x="2216" y="2134"/>
                </a:cubicBezTo>
                <a:cubicBezTo>
                  <a:pt x="2217" y="2134"/>
                  <a:pt x="2218" y="2133"/>
                  <a:pt x="2219" y="2134"/>
                </a:cubicBezTo>
                <a:cubicBezTo>
                  <a:pt x="2220" y="2135"/>
                  <a:pt x="2219" y="2137"/>
                  <a:pt x="2220" y="2138"/>
                </a:cubicBezTo>
                <a:cubicBezTo>
                  <a:pt x="2221" y="2139"/>
                  <a:pt x="2221" y="2140"/>
                  <a:pt x="2222" y="2141"/>
                </a:cubicBezTo>
                <a:cubicBezTo>
                  <a:pt x="2223" y="2142"/>
                  <a:pt x="2223" y="2143"/>
                  <a:pt x="2223" y="2145"/>
                </a:cubicBezTo>
                <a:cubicBezTo>
                  <a:pt x="2223" y="2146"/>
                  <a:pt x="2224" y="2148"/>
                  <a:pt x="2225" y="2148"/>
                </a:cubicBezTo>
                <a:cubicBezTo>
                  <a:pt x="2227" y="2149"/>
                  <a:pt x="2228" y="2149"/>
                  <a:pt x="2229" y="2150"/>
                </a:cubicBezTo>
                <a:cubicBezTo>
                  <a:pt x="2230" y="2151"/>
                  <a:pt x="2230" y="2152"/>
                  <a:pt x="2232" y="2152"/>
                </a:cubicBezTo>
                <a:cubicBezTo>
                  <a:pt x="2233" y="2152"/>
                  <a:pt x="2234" y="2152"/>
                  <a:pt x="2235" y="2153"/>
                </a:cubicBezTo>
                <a:cubicBezTo>
                  <a:pt x="2239" y="2153"/>
                  <a:pt x="2239" y="2153"/>
                  <a:pt x="2239" y="2153"/>
                </a:cubicBezTo>
                <a:cubicBezTo>
                  <a:pt x="2239" y="2152"/>
                  <a:pt x="2239" y="2152"/>
                  <a:pt x="2240" y="2152"/>
                </a:cubicBezTo>
                <a:cubicBezTo>
                  <a:pt x="2241" y="2151"/>
                  <a:pt x="2241" y="2152"/>
                  <a:pt x="2241" y="2151"/>
                </a:cubicBezTo>
                <a:cubicBezTo>
                  <a:pt x="2241" y="2150"/>
                  <a:pt x="2241" y="2150"/>
                  <a:pt x="2240" y="2150"/>
                </a:cubicBezTo>
                <a:close/>
                <a:moveTo>
                  <a:pt x="50" y="901"/>
                </a:moveTo>
                <a:cubicBezTo>
                  <a:pt x="49" y="900"/>
                  <a:pt x="50" y="898"/>
                  <a:pt x="48" y="899"/>
                </a:cubicBezTo>
                <a:cubicBezTo>
                  <a:pt x="48" y="900"/>
                  <a:pt x="48" y="900"/>
                  <a:pt x="47" y="901"/>
                </a:cubicBezTo>
                <a:cubicBezTo>
                  <a:pt x="47" y="901"/>
                  <a:pt x="46" y="901"/>
                  <a:pt x="46" y="902"/>
                </a:cubicBezTo>
                <a:cubicBezTo>
                  <a:pt x="45" y="902"/>
                  <a:pt x="45" y="903"/>
                  <a:pt x="45" y="903"/>
                </a:cubicBezTo>
                <a:cubicBezTo>
                  <a:pt x="44" y="904"/>
                  <a:pt x="44" y="904"/>
                  <a:pt x="43" y="904"/>
                </a:cubicBezTo>
                <a:cubicBezTo>
                  <a:pt x="42" y="905"/>
                  <a:pt x="41" y="907"/>
                  <a:pt x="42" y="908"/>
                </a:cubicBezTo>
                <a:cubicBezTo>
                  <a:pt x="42" y="909"/>
                  <a:pt x="44" y="909"/>
                  <a:pt x="45" y="908"/>
                </a:cubicBezTo>
                <a:cubicBezTo>
                  <a:pt x="46" y="908"/>
                  <a:pt x="46" y="907"/>
                  <a:pt x="47" y="906"/>
                </a:cubicBezTo>
                <a:cubicBezTo>
                  <a:pt x="47" y="906"/>
                  <a:pt x="48" y="906"/>
                  <a:pt x="48" y="905"/>
                </a:cubicBezTo>
                <a:cubicBezTo>
                  <a:pt x="49" y="905"/>
                  <a:pt x="49" y="905"/>
                  <a:pt x="49" y="904"/>
                </a:cubicBezTo>
                <a:cubicBezTo>
                  <a:pt x="50" y="903"/>
                  <a:pt x="51" y="903"/>
                  <a:pt x="51" y="902"/>
                </a:cubicBezTo>
                <a:cubicBezTo>
                  <a:pt x="50" y="901"/>
                  <a:pt x="50" y="901"/>
                  <a:pt x="50" y="901"/>
                </a:cubicBezTo>
                <a:close/>
                <a:moveTo>
                  <a:pt x="13" y="794"/>
                </a:moveTo>
                <a:cubicBezTo>
                  <a:pt x="13" y="794"/>
                  <a:pt x="13" y="793"/>
                  <a:pt x="13" y="793"/>
                </a:cubicBezTo>
                <a:cubicBezTo>
                  <a:pt x="14" y="793"/>
                  <a:pt x="14" y="793"/>
                  <a:pt x="14" y="793"/>
                </a:cubicBezTo>
                <a:cubicBezTo>
                  <a:pt x="15" y="792"/>
                  <a:pt x="14" y="791"/>
                  <a:pt x="13" y="792"/>
                </a:cubicBezTo>
                <a:cubicBezTo>
                  <a:pt x="12" y="792"/>
                  <a:pt x="11" y="793"/>
                  <a:pt x="13" y="794"/>
                </a:cubicBezTo>
                <a:close/>
                <a:moveTo>
                  <a:pt x="22" y="815"/>
                </a:moveTo>
                <a:cubicBezTo>
                  <a:pt x="22" y="816"/>
                  <a:pt x="22" y="816"/>
                  <a:pt x="23" y="816"/>
                </a:cubicBezTo>
                <a:cubicBezTo>
                  <a:pt x="23" y="816"/>
                  <a:pt x="24" y="816"/>
                  <a:pt x="25" y="816"/>
                </a:cubicBezTo>
                <a:cubicBezTo>
                  <a:pt x="25" y="818"/>
                  <a:pt x="23" y="818"/>
                  <a:pt x="22" y="818"/>
                </a:cubicBezTo>
                <a:cubicBezTo>
                  <a:pt x="21" y="818"/>
                  <a:pt x="21" y="819"/>
                  <a:pt x="22" y="819"/>
                </a:cubicBezTo>
                <a:cubicBezTo>
                  <a:pt x="23" y="820"/>
                  <a:pt x="23" y="819"/>
                  <a:pt x="24" y="819"/>
                </a:cubicBezTo>
                <a:cubicBezTo>
                  <a:pt x="24" y="819"/>
                  <a:pt x="24" y="820"/>
                  <a:pt x="24" y="820"/>
                </a:cubicBezTo>
                <a:cubicBezTo>
                  <a:pt x="24" y="820"/>
                  <a:pt x="24" y="820"/>
                  <a:pt x="25" y="820"/>
                </a:cubicBezTo>
                <a:cubicBezTo>
                  <a:pt x="25" y="821"/>
                  <a:pt x="25" y="822"/>
                  <a:pt x="24" y="822"/>
                </a:cubicBezTo>
                <a:cubicBezTo>
                  <a:pt x="24" y="822"/>
                  <a:pt x="24" y="821"/>
                  <a:pt x="23" y="821"/>
                </a:cubicBezTo>
                <a:cubicBezTo>
                  <a:pt x="23" y="821"/>
                  <a:pt x="22" y="821"/>
                  <a:pt x="22" y="822"/>
                </a:cubicBezTo>
                <a:cubicBezTo>
                  <a:pt x="21" y="824"/>
                  <a:pt x="24" y="822"/>
                  <a:pt x="24" y="824"/>
                </a:cubicBezTo>
                <a:cubicBezTo>
                  <a:pt x="24" y="825"/>
                  <a:pt x="23" y="824"/>
                  <a:pt x="23" y="824"/>
                </a:cubicBezTo>
                <a:cubicBezTo>
                  <a:pt x="21" y="825"/>
                  <a:pt x="23" y="825"/>
                  <a:pt x="23" y="826"/>
                </a:cubicBezTo>
                <a:cubicBezTo>
                  <a:pt x="22" y="827"/>
                  <a:pt x="22" y="826"/>
                  <a:pt x="21" y="826"/>
                </a:cubicBezTo>
                <a:cubicBezTo>
                  <a:pt x="21" y="827"/>
                  <a:pt x="22" y="827"/>
                  <a:pt x="22" y="828"/>
                </a:cubicBezTo>
                <a:cubicBezTo>
                  <a:pt x="22" y="829"/>
                  <a:pt x="19" y="828"/>
                  <a:pt x="19" y="828"/>
                </a:cubicBezTo>
                <a:cubicBezTo>
                  <a:pt x="19" y="829"/>
                  <a:pt x="19" y="830"/>
                  <a:pt x="19" y="830"/>
                </a:cubicBezTo>
                <a:cubicBezTo>
                  <a:pt x="19" y="831"/>
                  <a:pt x="21" y="830"/>
                  <a:pt x="20" y="831"/>
                </a:cubicBezTo>
                <a:cubicBezTo>
                  <a:pt x="20" y="832"/>
                  <a:pt x="19" y="832"/>
                  <a:pt x="18" y="832"/>
                </a:cubicBezTo>
                <a:cubicBezTo>
                  <a:pt x="17" y="833"/>
                  <a:pt x="18" y="833"/>
                  <a:pt x="19" y="833"/>
                </a:cubicBezTo>
                <a:cubicBezTo>
                  <a:pt x="20" y="833"/>
                  <a:pt x="20" y="834"/>
                  <a:pt x="19" y="834"/>
                </a:cubicBezTo>
                <a:cubicBezTo>
                  <a:pt x="19" y="834"/>
                  <a:pt x="18" y="834"/>
                  <a:pt x="18" y="834"/>
                </a:cubicBezTo>
                <a:cubicBezTo>
                  <a:pt x="18" y="834"/>
                  <a:pt x="17" y="835"/>
                  <a:pt x="17" y="835"/>
                </a:cubicBezTo>
                <a:cubicBezTo>
                  <a:pt x="16" y="835"/>
                  <a:pt x="16" y="834"/>
                  <a:pt x="15" y="834"/>
                </a:cubicBezTo>
                <a:cubicBezTo>
                  <a:pt x="14" y="835"/>
                  <a:pt x="12" y="836"/>
                  <a:pt x="13" y="836"/>
                </a:cubicBezTo>
                <a:cubicBezTo>
                  <a:pt x="14" y="837"/>
                  <a:pt x="16" y="836"/>
                  <a:pt x="16" y="836"/>
                </a:cubicBezTo>
                <a:cubicBezTo>
                  <a:pt x="17" y="836"/>
                  <a:pt x="18" y="836"/>
                  <a:pt x="18" y="836"/>
                </a:cubicBezTo>
                <a:cubicBezTo>
                  <a:pt x="18" y="837"/>
                  <a:pt x="17" y="837"/>
                  <a:pt x="17" y="838"/>
                </a:cubicBezTo>
                <a:cubicBezTo>
                  <a:pt x="18" y="838"/>
                  <a:pt x="18" y="839"/>
                  <a:pt x="19" y="839"/>
                </a:cubicBezTo>
                <a:cubicBezTo>
                  <a:pt x="20" y="840"/>
                  <a:pt x="20" y="841"/>
                  <a:pt x="22" y="841"/>
                </a:cubicBezTo>
                <a:cubicBezTo>
                  <a:pt x="23" y="840"/>
                  <a:pt x="24" y="841"/>
                  <a:pt x="25" y="841"/>
                </a:cubicBezTo>
                <a:cubicBezTo>
                  <a:pt x="26" y="841"/>
                  <a:pt x="26" y="840"/>
                  <a:pt x="26" y="840"/>
                </a:cubicBezTo>
                <a:cubicBezTo>
                  <a:pt x="27" y="840"/>
                  <a:pt x="27" y="840"/>
                  <a:pt x="28" y="839"/>
                </a:cubicBezTo>
                <a:cubicBezTo>
                  <a:pt x="28" y="839"/>
                  <a:pt x="28" y="838"/>
                  <a:pt x="29" y="838"/>
                </a:cubicBezTo>
                <a:cubicBezTo>
                  <a:pt x="30" y="837"/>
                  <a:pt x="31" y="837"/>
                  <a:pt x="32" y="836"/>
                </a:cubicBezTo>
                <a:cubicBezTo>
                  <a:pt x="33" y="836"/>
                  <a:pt x="33" y="835"/>
                  <a:pt x="33" y="835"/>
                </a:cubicBezTo>
                <a:cubicBezTo>
                  <a:pt x="33" y="834"/>
                  <a:pt x="33" y="833"/>
                  <a:pt x="33" y="833"/>
                </a:cubicBezTo>
                <a:cubicBezTo>
                  <a:pt x="35" y="832"/>
                  <a:pt x="34" y="834"/>
                  <a:pt x="34" y="834"/>
                </a:cubicBezTo>
                <a:cubicBezTo>
                  <a:pt x="34" y="835"/>
                  <a:pt x="33" y="835"/>
                  <a:pt x="34" y="836"/>
                </a:cubicBezTo>
                <a:cubicBezTo>
                  <a:pt x="34" y="836"/>
                  <a:pt x="36" y="835"/>
                  <a:pt x="35" y="836"/>
                </a:cubicBezTo>
                <a:cubicBezTo>
                  <a:pt x="35" y="836"/>
                  <a:pt x="34" y="837"/>
                  <a:pt x="34" y="837"/>
                </a:cubicBezTo>
                <a:cubicBezTo>
                  <a:pt x="32" y="837"/>
                  <a:pt x="32" y="838"/>
                  <a:pt x="31" y="839"/>
                </a:cubicBezTo>
                <a:cubicBezTo>
                  <a:pt x="29" y="839"/>
                  <a:pt x="29" y="840"/>
                  <a:pt x="29" y="841"/>
                </a:cubicBezTo>
                <a:cubicBezTo>
                  <a:pt x="28" y="842"/>
                  <a:pt x="28" y="842"/>
                  <a:pt x="28" y="843"/>
                </a:cubicBezTo>
                <a:cubicBezTo>
                  <a:pt x="27" y="844"/>
                  <a:pt x="26" y="845"/>
                  <a:pt x="27" y="846"/>
                </a:cubicBezTo>
                <a:cubicBezTo>
                  <a:pt x="27" y="847"/>
                  <a:pt x="27" y="847"/>
                  <a:pt x="26" y="848"/>
                </a:cubicBezTo>
                <a:cubicBezTo>
                  <a:pt x="25" y="850"/>
                  <a:pt x="27" y="851"/>
                  <a:pt x="26" y="852"/>
                </a:cubicBezTo>
                <a:cubicBezTo>
                  <a:pt x="26" y="853"/>
                  <a:pt x="25" y="853"/>
                  <a:pt x="25" y="853"/>
                </a:cubicBezTo>
                <a:cubicBezTo>
                  <a:pt x="24" y="854"/>
                  <a:pt x="25" y="854"/>
                  <a:pt x="25" y="855"/>
                </a:cubicBezTo>
                <a:cubicBezTo>
                  <a:pt x="24" y="856"/>
                  <a:pt x="24" y="856"/>
                  <a:pt x="23" y="857"/>
                </a:cubicBezTo>
                <a:cubicBezTo>
                  <a:pt x="23" y="858"/>
                  <a:pt x="24" y="857"/>
                  <a:pt x="24" y="858"/>
                </a:cubicBezTo>
                <a:cubicBezTo>
                  <a:pt x="25" y="859"/>
                  <a:pt x="22" y="860"/>
                  <a:pt x="24" y="861"/>
                </a:cubicBezTo>
                <a:cubicBezTo>
                  <a:pt x="25" y="862"/>
                  <a:pt x="26" y="860"/>
                  <a:pt x="28" y="861"/>
                </a:cubicBezTo>
                <a:cubicBezTo>
                  <a:pt x="27" y="862"/>
                  <a:pt x="27" y="862"/>
                  <a:pt x="26" y="863"/>
                </a:cubicBezTo>
                <a:cubicBezTo>
                  <a:pt x="24" y="863"/>
                  <a:pt x="24" y="865"/>
                  <a:pt x="23" y="866"/>
                </a:cubicBezTo>
                <a:cubicBezTo>
                  <a:pt x="22" y="867"/>
                  <a:pt x="24" y="868"/>
                  <a:pt x="23" y="870"/>
                </a:cubicBezTo>
                <a:cubicBezTo>
                  <a:pt x="23" y="871"/>
                  <a:pt x="21" y="871"/>
                  <a:pt x="21" y="873"/>
                </a:cubicBezTo>
                <a:cubicBezTo>
                  <a:pt x="20" y="874"/>
                  <a:pt x="22" y="874"/>
                  <a:pt x="24" y="874"/>
                </a:cubicBezTo>
                <a:cubicBezTo>
                  <a:pt x="25" y="874"/>
                  <a:pt x="27" y="875"/>
                  <a:pt x="26" y="873"/>
                </a:cubicBezTo>
                <a:cubicBezTo>
                  <a:pt x="26" y="872"/>
                  <a:pt x="26" y="871"/>
                  <a:pt x="26" y="869"/>
                </a:cubicBezTo>
                <a:cubicBezTo>
                  <a:pt x="27" y="869"/>
                  <a:pt x="27" y="869"/>
                  <a:pt x="28" y="868"/>
                </a:cubicBezTo>
                <a:cubicBezTo>
                  <a:pt x="28" y="867"/>
                  <a:pt x="28" y="867"/>
                  <a:pt x="28" y="866"/>
                </a:cubicBezTo>
                <a:cubicBezTo>
                  <a:pt x="27" y="865"/>
                  <a:pt x="28" y="864"/>
                  <a:pt x="28" y="863"/>
                </a:cubicBezTo>
                <a:cubicBezTo>
                  <a:pt x="29" y="863"/>
                  <a:pt x="31" y="863"/>
                  <a:pt x="31" y="862"/>
                </a:cubicBezTo>
                <a:cubicBezTo>
                  <a:pt x="31" y="861"/>
                  <a:pt x="31" y="861"/>
                  <a:pt x="30" y="860"/>
                </a:cubicBezTo>
                <a:cubicBezTo>
                  <a:pt x="30" y="860"/>
                  <a:pt x="30" y="859"/>
                  <a:pt x="30" y="858"/>
                </a:cubicBezTo>
                <a:cubicBezTo>
                  <a:pt x="29" y="858"/>
                  <a:pt x="29" y="858"/>
                  <a:pt x="28" y="857"/>
                </a:cubicBezTo>
                <a:cubicBezTo>
                  <a:pt x="28" y="855"/>
                  <a:pt x="29" y="855"/>
                  <a:pt x="30" y="854"/>
                </a:cubicBezTo>
                <a:cubicBezTo>
                  <a:pt x="31" y="854"/>
                  <a:pt x="32" y="852"/>
                  <a:pt x="33" y="852"/>
                </a:cubicBezTo>
                <a:cubicBezTo>
                  <a:pt x="33" y="852"/>
                  <a:pt x="33" y="852"/>
                  <a:pt x="32" y="853"/>
                </a:cubicBezTo>
                <a:cubicBezTo>
                  <a:pt x="32" y="853"/>
                  <a:pt x="32" y="854"/>
                  <a:pt x="32" y="854"/>
                </a:cubicBezTo>
                <a:cubicBezTo>
                  <a:pt x="31" y="855"/>
                  <a:pt x="31" y="855"/>
                  <a:pt x="30" y="856"/>
                </a:cubicBezTo>
                <a:cubicBezTo>
                  <a:pt x="30" y="857"/>
                  <a:pt x="30" y="857"/>
                  <a:pt x="31" y="857"/>
                </a:cubicBezTo>
                <a:cubicBezTo>
                  <a:pt x="31" y="858"/>
                  <a:pt x="31" y="858"/>
                  <a:pt x="31" y="858"/>
                </a:cubicBezTo>
                <a:cubicBezTo>
                  <a:pt x="32" y="858"/>
                  <a:pt x="31" y="859"/>
                  <a:pt x="31" y="859"/>
                </a:cubicBezTo>
                <a:cubicBezTo>
                  <a:pt x="32" y="860"/>
                  <a:pt x="32" y="860"/>
                  <a:pt x="33" y="859"/>
                </a:cubicBezTo>
                <a:cubicBezTo>
                  <a:pt x="33" y="859"/>
                  <a:pt x="32" y="858"/>
                  <a:pt x="33" y="857"/>
                </a:cubicBezTo>
                <a:cubicBezTo>
                  <a:pt x="34" y="857"/>
                  <a:pt x="35" y="858"/>
                  <a:pt x="35" y="858"/>
                </a:cubicBezTo>
                <a:cubicBezTo>
                  <a:pt x="36" y="858"/>
                  <a:pt x="35" y="859"/>
                  <a:pt x="36" y="859"/>
                </a:cubicBezTo>
                <a:cubicBezTo>
                  <a:pt x="37" y="860"/>
                  <a:pt x="37" y="860"/>
                  <a:pt x="37" y="859"/>
                </a:cubicBezTo>
                <a:cubicBezTo>
                  <a:pt x="38" y="859"/>
                  <a:pt x="39" y="858"/>
                  <a:pt x="39" y="858"/>
                </a:cubicBezTo>
                <a:cubicBezTo>
                  <a:pt x="40" y="857"/>
                  <a:pt x="39" y="855"/>
                  <a:pt x="39" y="854"/>
                </a:cubicBezTo>
                <a:cubicBezTo>
                  <a:pt x="40" y="853"/>
                  <a:pt x="40" y="853"/>
                  <a:pt x="40" y="852"/>
                </a:cubicBezTo>
                <a:cubicBezTo>
                  <a:pt x="40" y="852"/>
                  <a:pt x="40" y="851"/>
                  <a:pt x="41" y="851"/>
                </a:cubicBezTo>
                <a:cubicBezTo>
                  <a:pt x="43" y="851"/>
                  <a:pt x="42" y="853"/>
                  <a:pt x="42" y="854"/>
                </a:cubicBezTo>
                <a:cubicBezTo>
                  <a:pt x="42" y="855"/>
                  <a:pt x="44" y="856"/>
                  <a:pt x="44" y="857"/>
                </a:cubicBezTo>
                <a:cubicBezTo>
                  <a:pt x="43" y="857"/>
                  <a:pt x="43" y="857"/>
                  <a:pt x="42" y="857"/>
                </a:cubicBezTo>
                <a:cubicBezTo>
                  <a:pt x="42" y="857"/>
                  <a:pt x="41" y="856"/>
                  <a:pt x="41" y="856"/>
                </a:cubicBezTo>
                <a:cubicBezTo>
                  <a:pt x="39" y="857"/>
                  <a:pt x="40" y="858"/>
                  <a:pt x="40" y="859"/>
                </a:cubicBezTo>
                <a:cubicBezTo>
                  <a:pt x="41" y="861"/>
                  <a:pt x="40" y="861"/>
                  <a:pt x="40" y="863"/>
                </a:cubicBezTo>
                <a:cubicBezTo>
                  <a:pt x="39" y="864"/>
                  <a:pt x="40" y="865"/>
                  <a:pt x="40" y="865"/>
                </a:cubicBezTo>
                <a:cubicBezTo>
                  <a:pt x="41" y="865"/>
                  <a:pt x="41" y="865"/>
                  <a:pt x="41" y="865"/>
                </a:cubicBezTo>
                <a:cubicBezTo>
                  <a:pt x="42" y="866"/>
                  <a:pt x="42" y="866"/>
                  <a:pt x="43" y="866"/>
                </a:cubicBezTo>
                <a:cubicBezTo>
                  <a:pt x="44" y="867"/>
                  <a:pt x="44" y="868"/>
                  <a:pt x="43" y="870"/>
                </a:cubicBezTo>
                <a:cubicBezTo>
                  <a:pt x="43" y="871"/>
                  <a:pt x="43" y="872"/>
                  <a:pt x="43" y="874"/>
                </a:cubicBezTo>
                <a:cubicBezTo>
                  <a:pt x="42" y="875"/>
                  <a:pt x="41" y="876"/>
                  <a:pt x="40" y="876"/>
                </a:cubicBezTo>
                <a:cubicBezTo>
                  <a:pt x="39" y="878"/>
                  <a:pt x="38" y="879"/>
                  <a:pt x="38" y="881"/>
                </a:cubicBezTo>
                <a:cubicBezTo>
                  <a:pt x="37" y="882"/>
                  <a:pt x="37" y="884"/>
                  <a:pt x="36" y="884"/>
                </a:cubicBezTo>
                <a:cubicBezTo>
                  <a:pt x="35" y="885"/>
                  <a:pt x="34" y="883"/>
                  <a:pt x="33" y="885"/>
                </a:cubicBezTo>
                <a:cubicBezTo>
                  <a:pt x="33" y="886"/>
                  <a:pt x="34" y="887"/>
                  <a:pt x="35" y="887"/>
                </a:cubicBezTo>
                <a:cubicBezTo>
                  <a:pt x="36" y="888"/>
                  <a:pt x="36" y="889"/>
                  <a:pt x="37" y="890"/>
                </a:cubicBezTo>
                <a:cubicBezTo>
                  <a:pt x="37" y="891"/>
                  <a:pt x="38" y="893"/>
                  <a:pt x="39" y="893"/>
                </a:cubicBezTo>
                <a:cubicBezTo>
                  <a:pt x="41" y="894"/>
                  <a:pt x="39" y="891"/>
                  <a:pt x="38" y="890"/>
                </a:cubicBezTo>
                <a:cubicBezTo>
                  <a:pt x="36" y="887"/>
                  <a:pt x="41" y="886"/>
                  <a:pt x="43" y="888"/>
                </a:cubicBezTo>
                <a:cubicBezTo>
                  <a:pt x="43" y="888"/>
                  <a:pt x="43" y="889"/>
                  <a:pt x="44" y="889"/>
                </a:cubicBezTo>
                <a:cubicBezTo>
                  <a:pt x="44" y="890"/>
                  <a:pt x="45" y="890"/>
                  <a:pt x="45" y="890"/>
                </a:cubicBezTo>
                <a:cubicBezTo>
                  <a:pt x="46" y="891"/>
                  <a:pt x="47" y="892"/>
                  <a:pt x="48" y="892"/>
                </a:cubicBezTo>
                <a:cubicBezTo>
                  <a:pt x="50" y="892"/>
                  <a:pt x="49" y="892"/>
                  <a:pt x="49" y="891"/>
                </a:cubicBezTo>
                <a:cubicBezTo>
                  <a:pt x="49" y="890"/>
                  <a:pt x="50" y="890"/>
                  <a:pt x="50" y="889"/>
                </a:cubicBezTo>
                <a:cubicBezTo>
                  <a:pt x="50" y="888"/>
                  <a:pt x="48" y="888"/>
                  <a:pt x="48" y="887"/>
                </a:cubicBezTo>
                <a:cubicBezTo>
                  <a:pt x="48" y="887"/>
                  <a:pt x="48" y="886"/>
                  <a:pt x="48" y="886"/>
                </a:cubicBezTo>
                <a:cubicBezTo>
                  <a:pt x="49" y="885"/>
                  <a:pt x="49" y="886"/>
                  <a:pt x="50" y="886"/>
                </a:cubicBezTo>
                <a:cubicBezTo>
                  <a:pt x="51" y="886"/>
                  <a:pt x="52" y="887"/>
                  <a:pt x="52" y="888"/>
                </a:cubicBezTo>
                <a:cubicBezTo>
                  <a:pt x="53" y="888"/>
                  <a:pt x="53" y="889"/>
                  <a:pt x="54" y="890"/>
                </a:cubicBezTo>
                <a:cubicBezTo>
                  <a:pt x="55" y="890"/>
                  <a:pt x="55" y="889"/>
                  <a:pt x="56" y="889"/>
                </a:cubicBezTo>
                <a:cubicBezTo>
                  <a:pt x="57" y="889"/>
                  <a:pt x="56" y="890"/>
                  <a:pt x="57" y="890"/>
                </a:cubicBezTo>
                <a:cubicBezTo>
                  <a:pt x="58" y="890"/>
                  <a:pt x="58" y="889"/>
                  <a:pt x="59" y="888"/>
                </a:cubicBezTo>
                <a:cubicBezTo>
                  <a:pt x="59" y="888"/>
                  <a:pt x="60" y="888"/>
                  <a:pt x="61" y="887"/>
                </a:cubicBezTo>
                <a:cubicBezTo>
                  <a:pt x="62" y="887"/>
                  <a:pt x="62" y="887"/>
                  <a:pt x="62" y="886"/>
                </a:cubicBezTo>
                <a:cubicBezTo>
                  <a:pt x="63" y="885"/>
                  <a:pt x="63" y="885"/>
                  <a:pt x="64" y="885"/>
                </a:cubicBezTo>
                <a:cubicBezTo>
                  <a:pt x="64" y="885"/>
                  <a:pt x="64" y="885"/>
                  <a:pt x="65" y="884"/>
                </a:cubicBezTo>
                <a:cubicBezTo>
                  <a:pt x="65" y="883"/>
                  <a:pt x="67" y="883"/>
                  <a:pt x="68" y="883"/>
                </a:cubicBezTo>
                <a:cubicBezTo>
                  <a:pt x="69" y="883"/>
                  <a:pt x="73" y="882"/>
                  <a:pt x="73" y="884"/>
                </a:cubicBezTo>
                <a:cubicBezTo>
                  <a:pt x="72" y="884"/>
                  <a:pt x="72" y="884"/>
                  <a:pt x="71" y="884"/>
                </a:cubicBezTo>
                <a:cubicBezTo>
                  <a:pt x="71" y="884"/>
                  <a:pt x="71" y="884"/>
                  <a:pt x="71" y="885"/>
                </a:cubicBezTo>
                <a:cubicBezTo>
                  <a:pt x="70" y="885"/>
                  <a:pt x="70" y="885"/>
                  <a:pt x="70" y="885"/>
                </a:cubicBezTo>
                <a:cubicBezTo>
                  <a:pt x="69" y="885"/>
                  <a:pt x="69" y="885"/>
                  <a:pt x="69" y="886"/>
                </a:cubicBezTo>
                <a:cubicBezTo>
                  <a:pt x="69" y="887"/>
                  <a:pt x="68" y="888"/>
                  <a:pt x="67" y="889"/>
                </a:cubicBezTo>
                <a:cubicBezTo>
                  <a:pt x="66" y="890"/>
                  <a:pt x="66" y="891"/>
                  <a:pt x="66" y="892"/>
                </a:cubicBezTo>
                <a:cubicBezTo>
                  <a:pt x="65" y="893"/>
                  <a:pt x="64" y="894"/>
                  <a:pt x="64" y="895"/>
                </a:cubicBezTo>
                <a:cubicBezTo>
                  <a:pt x="64" y="897"/>
                  <a:pt x="64" y="898"/>
                  <a:pt x="65" y="899"/>
                </a:cubicBezTo>
                <a:cubicBezTo>
                  <a:pt x="67" y="900"/>
                  <a:pt x="67" y="902"/>
                  <a:pt x="69" y="903"/>
                </a:cubicBezTo>
                <a:cubicBezTo>
                  <a:pt x="69" y="903"/>
                  <a:pt x="69" y="903"/>
                  <a:pt x="69" y="904"/>
                </a:cubicBezTo>
                <a:cubicBezTo>
                  <a:pt x="69" y="904"/>
                  <a:pt x="69" y="905"/>
                  <a:pt x="70" y="905"/>
                </a:cubicBezTo>
                <a:cubicBezTo>
                  <a:pt x="70" y="905"/>
                  <a:pt x="71" y="905"/>
                  <a:pt x="71" y="905"/>
                </a:cubicBezTo>
                <a:cubicBezTo>
                  <a:pt x="72" y="906"/>
                  <a:pt x="72" y="906"/>
                  <a:pt x="72" y="907"/>
                </a:cubicBezTo>
                <a:cubicBezTo>
                  <a:pt x="71" y="909"/>
                  <a:pt x="73" y="909"/>
                  <a:pt x="74" y="908"/>
                </a:cubicBezTo>
                <a:cubicBezTo>
                  <a:pt x="75" y="907"/>
                  <a:pt x="75" y="906"/>
                  <a:pt x="75" y="906"/>
                </a:cubicBezTo>
                <a:cubicBezTo>
                  <a:pt x="76" y="906"/>
                  <a:pt x="76" y="905"/>
                  <a:pt x="76" y="905"/>
                </a:cubicBezTo>
                <a:cubicBezTo>
                  <a:pt x="76" y="905"/>
                  <a:pt x="76" y="904"/>
                  <a:pt x="77" y="904"/>
                </a:cubicBezTo>
                <a:cubicBezTo>
                  <a:pt x="77" y="904"/>
                  <a:pt x="78" y="905"/>
                  <a:pt x="78" y="905"/>
                </a:cubicBezTo>
                <a:cubicBezTo>
                  <a:pt x="78" y="906"/>
                  <a:pt x="78" y="907"/>
                  <a:pt x="77" y="907"/>
                </a:cubicBezTo>
                <a:cubicBezTo>
                  <a:pt x="77" y="907"/>
                  <a:pt x="76" y="908"/>
                  <a:pt x="76" y="908"/>
                </a:cubicBezTo>
                <a:cubicBezTo>
                  <a:pt x="76" y="909"/>
                  <a:pt x="76" y="909"/>
                  <a:pt x="77" y="909"/>
                </a:cubicBezTo>
                <a:cubicBezTo>
                  <a:pt x="77" y="910"/>
                  <a:pt x="76" y="910"/>
                  <a:pt x="76" y="911"/>
                </a:cubicBezTo>
                <a:cubicBezTo>
                  <a:pt x="75" y="911"/>
                  <a:pt x="75" y="911"/>
                  <a:pt x="75" y="912"/>
                </a:cubicBezTo>
                <a:cubicBezTo>
                  <a:pt x="74" y="913"/>
                  <a:pt x="74" y="914"/>
                  <a:pt x="75" y="915"/>
                </a:cubicBezTo>
                <a:cubicBezTo>
                  <a:pt x="76" y="916"/>
                  <a:pt x="77" y="916"/>
                  <a:pt x="77" y="918"/>
                </a:cubicBezTo>
                <a:cubicBezTo>
                  <a:pt x="76" y="919"/>
                  <a:pt x="75" y="920"/>
                  <a:pt x="74" y="921"/>
                </a:cubicBezTo>
                <a:cubicBezTo>
                  <a:pt x="72" y="923"/>
                  <a:pt x="74" y="926"/>
                  <a:pt x="77" y="927"/>
                </a:cubicBezTo>
                <a:cubicBezTo>
                  <a:pt x="77" y="927"/>
                  <a:pt x="78" y="928"/>
                  <a:pt x="78" y="928"/>
                </a:cubicBezTo>
                <a:cubicBezTo>
                  <a:pt x="78" y="929"/>
                  <a:pt x="77" y="929"/>
                  <a:pt x="77" y="929"/>
                </a:cubicBezTo>
                <a:cubicBezTo>
                  <a:pt x="76" y="928"/>
                  <a:pt x="75" y="927"/>
                  <a:pt x="74" y="927"/>
                </a:cubicBezTo>
                <a:cubicBezTo>
                  <a:pt x="73" y="926"/>
                  <a:pt x="72" y="926"/>
                  <a:pt x="72" y="927"/>
                </a:cubicBezTo>
                <a:cubicBezTo>
                  <a:pt x="72" y="927"/>
                  <a:pt x="73" y="928"/>
                  <a:pt x="73" y="928"/>
                </a:cubicBezTo>
                <a:cubicBezTo>
                  <a:pt x="73" y="929"/>
                  <a:pt x="74" y="929"/>
                  <a:pt x="73" y="930"/>
                </a:cubicBezTo>
                <a:cubicBezTo>
                  <a:pt x="72" y="930"/>
                  <a:pt x="71" y="930"/>
                  <a:pt x="71" y="929"/>
                </a:cubicBezTo>
                <a:cubicBezTo>
                  <a:pt x="69" y="929"/>
                  <a:pt x="68" y="928"/>
                  <a:pt x="67" y="928"/>
                </a:cubicBezTo>
                <a:cubicBezTo>
                  <a:pt x="66" y="928"/>
                  <a:pt x="64" y="929"/>
                  <a:pt x="63" y="929"/>
                </a:cubicBezTo>
                <a:cubicBezTo>
                  <a:pt x="63" y="929"/>
                  <a:pt x="62" y="929"/>
                  <a:pt x="61" y="929"/>
                </a:cubicBezTo>
                <a:cubicBezTo>
                  <a:pt x="61" y="929"/>
                  <a:pt x="60" y="928"/>
                  <a:pt x="59" y="928"/>
                </a:cubicBezTo>
                <a:cubicBezTo>
                  <a:pt x="59" y="929"/>
                  <a:pt x="59" y="929"/>
                  <a:pt x="58" y="930"/>
                </a:cubicBezTo>
                <a:cubicBezTo>
                  <a:pt x="58" y="930"/>
                  <a:pt x="57" y="930"/>
                  <a:pt x="56" y="930"/>
                </a:cubicBezTo>
                <a:cubicBezTo>
                  <a:pt x="55" y="931"/>
                  <a:pt x="54" y="931"/>
                  <a:pt x="53" y="932"/>
                </a:cubicBezTo>
                <a:cubicBezTo>
                  <a:pt x="52" y="932"/>
                  <a:pt x="51" y="933"/>
                  <a:pt x="50" y="934"/>
                </a:cubicBezTo>
                <a:cubicBezTo>
                  <a:pt x="49" y="936"/>
                  <a:pt x="48" y="939"/>
                  <a:pt x="46" y="939"/>
                </a:cubicBezTo>
                <a:cubicBezTo>
                  <a:pt x="46" y="939"/>
                  <a:pt x="45" y="939"/>
                  <a:pt x="45" y="939"/>
                </a:cubicBezTo>
                <a:cubicBezTo>
                  <a:pt x="45" y="939"/>
                  <a:pt x="44" y="939"/>
                  <a:pt x="44" y="940"/>
                </a:cubicBezTo>
                <a:cubicBezTo>
                  <a:pt x="43" y="940"/>
                  <a:pt x="42" y="941"/>
                  <a:pt x="42" y="942"/>
                </a:cubicBezTo>
                <a:cubicBezTo>
                  <a:pt x="41" y="943"/>
                  <a:pt x="43" y="943"/>
                  <a:pt x="44" y="943"/>
                </a:cubicBezTo>
                <a:cubicBezTo>
                  <a:pt x="45" y="943"/>
                  <a:pt x="45" y="942"/>
                  <a:pt x="46" y="942"/>
                </a:cubicBezTo>
                <a:cubicBezTo>
                  <a:pt x="46" y="941"/>
                  <a:pt x="47" y="941"/>
                  <a:pt x="48" y="941"/>
                </a:cubicBezTo>
                <a:cubicBezTo>
                  <a:pt x="49" y="940"/>
                  <a:pt x="50" y="940"/>
                  <a:pt x="51" y="940"/>
                </a:cubicBezTo>
                <a:cubicBezTo>
                  <a:pt x="52" y="940"/>
                  <a:pt x="52" y="940"/>
                  <a:pt x="53" y="939"/>
                </a:cubicBezTo>
                <a:cubicBezTo>
                  <a:pt x="53" y="939"/>
                  <a:pt x="54" y="938"/>
                  <a:pt x="55" y="938"/>
                </a:cubicBezTo>
                <a:cubicBezTo>
                  <a:pt x="55" y="940"/>
                  <a:pt x="54" y="941"/>
                  <a:pt x="54" y="943"/>
                </a:cubicBezTo>
                <a:cubicBezTo>
                  <a:pt x="54" y="944"/>
                  <a:pt x="54" y="943"/>
                  <a:pt x="54" y="943"/>
                </a:cubicBezTo>
                <a:cubicBezTo>
                  <a:pt x="56" y="944"/>
                  <a:pt x="53" y="948"/>
                  <a:pt x="55" y="948"/>
                </a:cubicBezTo>
                <a:cubicBezTo>
                  <a:pt x="55" y="948"/>
                  <a:pt x="56" y="947"/>
                  <a:pt x="57" y="948"/>
                </a:cubicBezTo>
                <a:cubicBezTo>
                  <a:pt x="57" y="949"/>
                  <a:pt x="56" y="950"/>
                  <a:pt x="56" y="950"/>
                </a:cubicBezTo>
                <a:cubicBezTo>
                  <a:pt x="56" y="951"/>
                  <a:pt x="56" y="952"/>
                  <a:pt x="55" y="953"/>
                </a:cubicBezTo>
                <a:cubicBezTo>
                  <a:pt x="55" y="955"/>
                  <a:pt x="53" y="956"/>
                  <a:pt x="52" y="957"/>
                </a:cubicBezTo>
                <a:cubicBezTo>
                  <a:pt x="51" y="958"/>
                  <a:pt x="50" y="959"/>
                  <a:pt x="49" y="959"/>
                </a:cubicBezTo>
                <a:cubicBezTo>
                  <a:pt x="48" y="959"/>
                  <a:pt x="47" y="959"/>
                  <a:pt x="46" y="959"/>
                </a:cubicBezTo>
                <a:cubicBezTo>
                  <a:pt x="45" y="959"/>
                  <a:pt x="44" y="961"/>
                  <a:pt x="42" y="961"/>
                </a:cubicBezTo>
                <a:cubicBezTo>
                  <a:pt x="41" y="962"/>
                  <a:pt x="40" y="963"/>
                  <a:pt x="39" y="963"/>
                </a:cubicBezTo>
                <a:cubicBezTo>
                  <a:pt x="38" y="963"/>
                  <a:pt x="37" y="962"/>
                  <a:pt x="37" y="962"/>
                </a:cubicBezTo>
                <a:cubicBezTo>
                  <a:pt x="36" y="963"/>
                  <a:pt x="36" y="964"/>
                  <a:pt x="35" y="964"/>
                </a:cubicBezTo>
                <a:cubicBezTo>
                  <a:pt x="34" y="965"/>
                  <a:pt x="33" y="964"/>
                  <a:pt x="31" y="965"/>
                </a:cubicBezTo>
                <a:cubicBezTo>
                  <a:pt x="31" y="965"/>
                  <a:pt x="30" y="965"/>
                  <a:pt x="30" y="966"/>
                </a:cubicBezTo>
                <a:cubicBezTo>
                  <a:pt x="30" y="966"/>
                  <a:pt x="31" y="966"/>
                  <a:pt x="31" y="967"/>
                </a:cubicBezTo>
                <a:cubicBezTo>
                  <a:pt x="32" y="967"/>
                  <a:pt x="32" y="968"/>
                  <a:pt x="32" y="968"/>
                </a:cubicBezTo>
                <a:cubicBezTo>
                  <a:pt x="33" y="968"/>
                  <a:pt x="33" y="968"/>
                  <a:pt x="33" y="968"/>
                </a:cubicBezTo>
                <a:cubicBezTo>
                  <a:pt x="35" y="968"/>
                  <a:pt x="35" y="969"/>
                  <a:pt x="34" y="970"/>
                </a:cubicBezTo>
                <a:cubicBezTo>
                  <a:pt x="33" y="970"/>
                  <a:pt x="32" y="970"/>
                  <a:pt x="32" y="972"/>
                </a:cubicBezTo>
                <a:cubicBezTo>
                  <a:pt x="33" y="972"/>
                  <a:pt x="34" y="972"/>
                  <a:pt x="34" y="971"/>
                </a:cubicBezTo>
                <a:cubicBezTo>
                  <a:pt x="35" y="971"/>
                  <a:pt x="36" y="971"/>
                  <a:pt x="36" y="971"/>
                </a:cubicBezTo>
                <a:cubicBezTo>
                  <a:pt x="37" y="971"/>
                  <a:pt x="37" y="970"/>
                  <a:pt x="37" y="970"/>
                </a:cubicBezTo>
                <a:cubicBezTo>
                  <a:pt x="38" y="970"/>
                  <a:pt x="38" y="970"/>
                  <a:pt x="38" y="970"/>
                </a:cubicBezTo>
                <a:cubicBezTo>
                  <a:pt x="38" y="970"/>
                  <a:pt x="40" y="969"/>
                  <a:pt x="40" y="970"/>
                </a:cubicBezTo>
                <a:cubicBezTo>
                  <a:pt x="40" y="970"/>
                  <a:pt x="37" y="972"/>
                  <a:pt x="37" y="972"/>
                </a:cubicBezTo>
                <a:cubicBezTo>
                  <a:pt x="36" y="972"/>
                  <a:pt x="35" y="972"/>
                  <a:pt x="35" y="973"/>
                </a:cubicBezTo>
                <a:cubicBezTo>
                  <a:pt x="35" y="974"/>
                  <a:pt x="36" y="974"/>
                  <a:pt x="37" y="974"/>
                </a:cubicBezTo>
                <a:cubicBezTo>
                  <a:pt x="38" y="974"/>
                  <a:pt x="39" y="974"/>
                  <a:pt x="40" y="973"/>
                </a:cubicBezTo>
                <a:cubicBezTo>
                  <a:pt x="42" y="971"/>
                  <a:pt x="44" y="972"/>
                  <a:pt x="46" y="971"/>
                </a:cubicBezTo>
                <a:cubicBezTo>
                  <a:pt x="47" y="970"/>
                  <a:pt x="47" y="970"/>
                  <a:pt x="47" y="969"/>
                </a:cubicBezTo>
                <a:cubicBezTo>
                  <a:pt x="47" y="968"/>
                  <a:pt x="49" y="969"/>
                  <a:pt x="50" y="969"/>
                </a:cubicBezTo>
                <a:cubicBezTo>
                  <a:pt x="50" y="969"/>
                  <a:pt x="50" y="970"/>
                  <a:pt x="51" y="970"/>
                </a:cubicBezTo>
                <a:cubicBezTo>
                  <a:pt x="51" y="971"/>
                  <a:pt x="52" y="971"/>
                  <a:pt x="52" y="971"/>
                </a:cubicBezTo>
                <a:cubicBezTo>
                  <a:pt x="53" y="971"/>
                  <a:pt x="53" y="971"/>
                  <a:pt x="54" y="971"/>
                </a:cubicBezTo>
                <a:cubicBezTo>
                  <a:pt x="54" y="972"/>
                  <a:pt x="52" y="973"/>
                  <a:pt x="52" y="973"/>
                </a:cubicBezTo>
                <a:cubicBezTo>
                  <a:pt x="51" y="973"/>
                  <a:pt x="51" y="974"/>
                  <a:pt x="51" y="974"/>
                </a:cubicBezTo>
                <a:cubicBezTo>
                  <a:pt x="51" y="974"/>
                  <a:pt x="51" y="974"/>
                  <a:pt x="51" y="974"/>
                </a:cubicBezTo>
                <a:cubicBezTo>
                  <a:pt x="52" y="976"/>
                  <a:pt x="54" y="974"/>
                  <a:pt x="55" y="974"/>
                </a:cubicBezTo>
                <a:cubicBezTo>
                  <a:pt x="56" y="974"/>
                  <a:pt x="57" y="975"/>
                  <a:pt x="57" y="975"/>
                </a:cubicBezTo>
                <a:cubicBezTo>
                  <a:pt x="58" y="975"/>
                  <a:pt x="59" y="974"/>
                  <a:pt x="59" y="974"/>
                </a:cubicBezTo>
                <a:cubicBezTo>
                  <a:pt x="61" y="973"/>
                  <a:pt x="62" y="974"/>
                  <a:pt x="63" y="975"/>
                </a:cubicBezTo>
                <a:cubicBezTo>
                  <a:pt x="64" y="976"/>
                  <a:pt x="63" y="977"/>
                  <a:pt x="64" y="978"/>
                </a:cubicBezTo>
                <a:cubicBezTo>
                  <a:pt x="65" y="978"/>
                  <a:pt x="66" y="979"/>
                  <a:pt x="67" y="979"/>
                </a:cubicBezTo>
                <a:cubicBezTo>
                  <a:pt x="67" y="979"/>
                  <a:pt x="68" y="978"/>
                  <a:pt x="69" y="978"/>
                </a:cubicBezTo>
                <a:cubicBezTo>
                  <a:pt x="70" y="978"/>
                  <a:pt x="71" y="978"/>
                  <a:pt x="72" y="978"/>
                </a:cubicBezTo>
                <a:cubicBezTo>
                  <a:pt x="74" y="978"/>
                  <a:pt x="74" y="976"/>
                  <a:pt x="75" y="976"/>
                </a:cubicBezTo>
                <a:cubicBezTo>
                  <a:pt x="76" y="975"/>
                  <a:pt x="77" y="975"/>
                  <a:pt x="78" y="975"/>
                </a:cubicBezTo>
                <a:cubicBezTo>
                  <a:pt x="79" y="975"/>
                  <a:pt x="79" y="975"/>
                  <a:pt x="80" y="974"/>
                </a:cubicBezTo>
                <a:cubicBezTo>
                  <a:pt x="81" y="974"/>
                  <a:pt x="82" y="974"/>
                  <a:pt x="83" y="974"/>
                </a:cubicBezTo>
                <a:cubicBezTo>
                  <a:pt x="85" y="974"/>
                  <a:pt x="85" y="971"/>
                  <a:pt x="87" y="970"/>
                </a:cubicBezTo>
                <a:cubicBezTo>
                  <a:pt x="87" y="971"/>
                  <a:pt x="85" y="972"/>
                  <a:pt x="85" y="973"/>
                </a:cubicBezTo>
                <a:cubicBezTo>
                  <a:pt x="84" y="974"/>
                  <a:pt x="83" y="974"/>
                  <a:pt x="82" y="975"/>
                </a:cubicBezTo>
                <a:cubicBezTo>
                  <a:pt x="81" y="976"/>
                  <a:pt x="81" y="976"/>
                  <a:pt x="81" y="977"/>
                </a:cubicBezTo>
                <a:cubicBezTo>
                  <a:pt x="79" y="979"/>
                  <a:pt x="77" y="980"/>
                  <a:pt x="76" y="982"/>
                </a:cubicBezTo>
                <a:cubicBezTo>
                  <a:pt x="76" y="984"/>
                  <a:pt x="75" y="984"/>
                  <a:pt x="73" y="984"/>
                </a:cubicBezTo>
                <a:cubicBezTo>
                  <a:pt x="72" y="984"/>
                  <a:pt x="70" y="984"/>
                  <a:pt x="69" y="984"/>
                </a:cubicBezTo>
                <a:cubicBezTo>
                  <a:pt x="68" y="983"/>
                  <a:pt x="66" y="984"/>
                  <a:pt x="65" y="984"/>
                </a:cubicBezTo>
                <a:cubicBezTo>
                  <a:pt x="65" y="984"/>
                  <a:pt x="65" y="983"/>
                  <a:pt x="64" y="983"/>
                </a:cubicBezTo>
                <a:cubicBezTo>
                  <a:pt x="64" y="983"/>
                  <a:pt x="63" y="983"/>
                  <a:pt x="63" y="983"/>
                </a:cubicBezTo>
                <a:cubicBezTo>
                  <a:pt x="62" y="983"/>
                  <a:pt x="61" y="983"/>
                  <a:pt x="61" y="983"/>
                </a:cubicBezTo>
                <a:cubicBezTo>
                  <a:pt x="59" y="984"/>
                  <a:pt x="58" y="984"/>
                  <a:pt x="56" y="984"/>
                </a:cubicBezTo>
                <a:cubicBezTo>
                  <a:pt x="55" y="984"/>
                  <a:pt x="53" y="984"/>
                  <a:pt x="53" y="985"/>
                </a:cubicBezTo>
                <a:cubicBezTo>
                  <a:pt x="52" y="986"/>
                  <a:pt x="52" y="987"/>
                  <a:pt x="51" y="988"/>
                </a:cubicBezTo>
                <a:cubicBezTo>
                  <a:pt x="50" y="988"/>
                  <a:pt x="49" y="988"/>
                  <a:pt x="48" y="988"/>
                </a:cubicBezTo>
                <a:cubicBezTo>
                  <a:pt x="48" y="988"/>
                  <a:pt x="47" y="989"/>
                  <a:pt x="47" y="989"/>
                </a:cubicBezTo>
                <a:cubicBezTo>
                  <a:pt x="47" y="991"/>
                  <a:pt x="47" y="992"/>
                  <a:pt x="47" y="994"/>
                </a:cubicBezTo>
                <a:cubicBezTo>
                  <a:pt x="46" y="994"/>
                  <a:pt x="46" y="995"/>
                  <a:pt x="45" y="996"/>
                </a:cubicBezTo>
                <a:cubicBezTo>
                  <a:pt x="45" y="996"/>
                  <a:pt x="44" y="996"/>
                  <a:pt x="44" y="997"/>
                </a:cubicBezTo>
                <a:cubicBezTo>
                  <a:pt x="43" y="998"/>
                  <a:pt x="43" y="999"/>
                  <a:pt x="43" y="1000"/>
                </a:cubicBezTo>
                <a:cubicBezTo>
                  <a:pt x="42" y="1000"/>
                  <a:pt x="42" y="1001"/>
                  <a:pt x="41" y="1001"/>
                </a:cubicBezTo>
                <a:cubicBezTo>
                  <a:pt x="41" y="1001"/>
                  <a:pt x="40" y="1000"/>
                  <a:pt x="40" y="1000"/>
                </a:cubicBezTo>
                <a:cubicBezTo>
                  <a:pt x="39" y="1001"/>
                  <a:pt x="39" y="1001"/>
                  <a:pt x="39" y="1002"/>
                </a:cubicBezTo>
                <a:cubicBezTo>
                  <a:pt x="39" y="1002"/>
                  <a:pt x="39" y="1003"/>
                  <a:pt x="38" y="1003"/>
                </a:cubicBezTo>
                <a:cubicBezTo>
                  <a:pt x="38" y="1003"/>
                  <a:pt x="37" y="1003"/>
                  <a:pt x="36" y="1003"/>
                </a:cubicBezTo>
                <a:cubicBezTo>
                  <a:pt x="35" y="1004"/>
                  <a:pt x="34" y="1005"/>
                  <a:pt x="33" y="1006"/>
                </a:cubicBezTo>
                <a:cubicBezTo>
                  <a:pt x="32" y="1008"/>
                  <a:pt x="32" y="1008"/>
                  <a:pt x="30" y="1008"/>
                </a:cubicBezTo>
                <a:cubicBezTo>
                  <a:pt x="29" y="1009"/>
                  <a:pt x="28" y="1009"/>
                  <a:pt x="27" y="1010"/>
                </a:cubicBezTo>
                <a:cubicBezTo>
                  <a:pt x="27" y="1010"/>
                  <a:pt x="27" y="1011"/>
                  <a:pt x="26" y="1012"/>
                </a:cubicBezTo>
                <a:cubicBezTo>
                  <a:pt x="25" y="1012"/>
                  <a:pt x="22" y="1012"/>
                  <a:pt x="22" y="1014"/>
                </a:cubicBezTo>
                <a:cubicBezTo>
                  <a:pt x="22" y="1015"/>
                  <a:pt x="26" y="1014"/>
                  <a:pt x="26" y="1014"/>
                </a:cubicBezTo>
                <a:cubicBezTo>
                  <a:pt x="27" y="1014"/>
                  <a:pt x="28" y="1014"/>
                  <a:pt x="29" y="1014"/>
                </a:cubicBezTo>
                <a:cubicBezTo>
                  <a:pt x="30" y="1014"/>
                  <a:pt x="32" y="1014"/>
                  <a:pt x="32" y="1016"/>
                </a:cubicBezTo>
                <a:cubicBezTo>
                  <a:pt x="32" y="1016"/>
                  <a:pt x="32" y="1018"/>
                  <a:pt x="33" y="1018"/>
                </a:cubicBezTo>
                <a:cubicBezTo>
                  <a:pt x="34" y="1018"/>
                  <a:pt x="34" y="1017"/>
                  <a:pt x="34" y="1017"/>
                </a:cubicBezTo>
                <a:cubicBezTo>
                  <a:pt x="34" y="1015"/>
                  <a:pt x="36" y="1015"/>
                  <a:pt x="36" y="1013"/>
                </a:cubicBezTo>
                <a:cubicBezTo>
                  <a:pt x="36" y="1012"/>
                  <a:pt x="37" y="1011"/>
                  <a:pt x="38" y="1010"/>
                </a:cubicBezTo>
                <a:cubicBezTo>
                  <a:pt x="39" y="1010"/>
                  <a:pt x="40" y="1011"/>
                  <a:pt x="41" y="1010"/>
                </a:cubicBezTo>
                <a:cubicBezTo>
                  <a:pt x="41" y="1010"/>
                  <a:pt x="42" y="1010"/>
                  <a:pt x="42" y="1010"/>
                </a:cubicBezTo>
                <a:cubicBezTo>
                  <a:pt x="43" y="1009"/>
                  <a:pt x="43" y="1008"/>
                  <a:pt x="44" y="1008"/>
                </a:cubicBezTo>
                <a:cubicBezTo>
                  <a:pt x="45" y="1008"/>
                  <a:pt x="46" y="1009"/>
                  <a:pt x="47" y="1009"/>
                </a:cubicBezTo>
                <a:cubicBezTo>
                  <a:pt x="48" y="1008"/>
                  <a:pt x="49" y="1007"/>
                  <a:pt x="50" y="1007"/>
                </a:cubicBezTo>
                <a:cubicBezTo>
                  <a:pt x="51" y="1007"/>
                  <a:pt x="53" y="1008"/>
                  <a:pt x="53" y="1008"/>
                </a:cubicBezTo>
                <a:cubicBezTo>
                  <a:pt x="54" y="1007"/>
                  <a:pt x="53" y="1007"/>
                  <a:pt x="53" y="1006"/>
                </a:cubicBezTo>
                <a:cubicBezTo>
                  <a:pt x="53" y="1005"/>
                  <a:pt x="54" y="1005"/>
                  <a:pt x="54" y="1006"/>
                </a:cubicBezTo>
                <a:cubicBezTo>
                  <a:pt x="55" y="1007"/>
                  <a:pt x="54" y="1007"/>
                  <a:pt x="55" y="1008"/>
                </a:cubicBezTo>
                <a:cubicBezTo>
                  <a:pt x="56" y="1008"/>
                  <a:pt x="57" y="1008"/>
                  <a:pt x="57" y="1008"/>
                </a:cubicBezTo>
                <a:cubicBezTo>
                  <a:pt x="58" y="1008"/>
                  <a:pt x="58" y="1008"/>
                  <a:pt x="59" y="1009"/>
                </a:cubicBezTo>
                <a:cubicBezTo>
                  <a:pt x="59" y="1010"/>
                  <a:pt x="59" y="1010"/>
                  <a:pt x="60" y="1010"/>
                </a:cubicBezTo>
                <a:cubicBezTo>
                  <a:pt x="60" y="1011"/>
                  <a:pt x="61" y="1010"/>
                  <a:pt x="62" y="1011"/>
                </a:cubicBezTo>
                <a:cubicBezTo>
                  <a:pt x="62" y="1011"/>
                  <a:pt x="62" y="1012"/>
                  <a:pt x="63" y="1012"/>
                </a:cubicBezTo>
                <a:cubicBezTo>
                  <a:pt x="64" y="1011"/>
                  <a:pt x="63" y="1009"/>
                  <a:pt x="64" y="1008"/>
                </a:cubicBezTo>
                <a:cubicBezTo>
                  <a:pt x="64" y="1007"/>
                  <a:pt x="65" y="1007"/>
                  <a:pt x="65" y="1006"/>
                </a:cubicBezTo>
                <a:cubicBezTo>
                  <a:pt x="65" y="1005"/>
                  <a:pt x="65" y="1005"/>
                  <a:pt x="66" y="1004"/>
                </a:cubicBezTo>
                <a:cubicBezTo>
                  <a:pt x="66" y="1003"/>
                  <a:pt x="68" y="1002"/>
                  <a:pt x="68" y="1000"/>
                </a:cubicBezTo>
                <a:cubicBezTo>
                  <a:pt x="68" y="1000"/>
                  <a:pt x="67" y="1000"/>
                  <a:pt x="67" y="999"/>
                </a:cubicBezTo>
                <a:cubicBezTo>
                  <a:pt x="67" y="998"/>
                  <a:pt x="67" y="998"/>
                  <a:pt x="68" y="998"/>
                </a:cubicBezTo>
                <a:cubicBezTo>
                  <a:pt x="70" y="998"/>
                  <a:pt x="71" y="998"/>
                  <a:pt x="72" y="998"/>
                </a:cubicBezTo>
                <a:cubicBezTo>
                  <a:pt x="74" y="998"/>
                  <a:pt x="75" y="997"/>
                  <a:pt x="77" y="997"/>
                </a:cubicBezTo>
                <a:cubicBezTo>
                  <a:pt x="78" y="997"/>
                  <a:pt x="79" y="998"/>
                  <a:pt x="81" y="998"/>
                </a:cubicBezTo>
                <a:cubicBezTo>
                  <a:pt x="81" y="998"/>
                  <a:pt x="82" y="998"/>
                  <a:pt x="83" y="998"/>
                </a:cubicBezTo>
                <a:cubicBezTo>
                  <a:pt x="85" y="998"/>
                  <a:pt x="85" y="1000"/>
                  <a:pt x="86" y="1001"/>
                </a:cubicBezTo>
                <a:cubicBezTo>
                  <a:pt x="86" y="1002"/>
                  <a:pt x="87" y="1003"/>
                  <a:pt x="87" y="1003"/>
                </a:cubicBezTo>
                <a:cubicBezTo>
                  <a:pt x="88" y="1003"/>
                  <a:pt x="88" y="1003"/>
                  <a:pt x="88" y="1002"/>
                </a:cubicBezTo>
                <a:cubicBezTo>
                  <a:pt x="88" y="1000"/>
                  <a:pt x="88" y="1000"/>
                  <a:pt x="90" y="1000"/>
                </a:cubicBezTo>
                <a:cubicBezTo>
                  <a:pt x="91" y="1000"/>
                  <a:pt x="92" y="1000"/>
                  <a:pt x="94" y="1000"/>
                </a:cubicBezTo>
                <a:cubicBezTo>
                  <a:pt x="95" y="1000"/>
                  <a:pt x="96" y="1001"/>
                  <a:pt x="97" y="1001"/>
                </a:cubicBezTo>
                <a:cubicBezTo>
                  <a:pt x="97" y="1001"/>
                  <a:pt x="98" y="1000"/>
                  <a:pt x="98" y="1000"/>
                </a:cubicBezTo>
                <a:cubicBezTo>
                  <a:pt x="98" y="999"/>
                  <a:pt x="98" y="999"/>
                  <a:pt x="97" y="999"/>
                </a:cubicBezTo>
                <a:cubicBezTo>
                  <a:pt x="97" y="998"/>
                  <a:pt x="96" y="998"/>
                  <a:pt x="96" y="997"/>
                </a:cubicBezTo>
                <a:cubicBezTo>
                  <a:pt x="94" y="995"/>
                  <a:pt x="98" y="997"/>
                  <a:pt x="98" y="997"/>
                </a:cubicBezTo>
                <a:cubicBezTo>
                  <a:pt x="99" y="997"/>
                  <a:pt x="99" y="997"/>
                  <a:pt x="100" y="997"/>
                </a:cubicBezTo>
                <a:cubicBezTo>
                  <a:pt x="102" y="997"/>
                  <a:pt x="103" y="998"/>
                  <a:pt x="104" y="997"/>
                </a:cubicBezTo>
                <a:cubicBezTo>
                  <a:pt x="104" y="996"/>
                  <a:pt x="104" y="996"/>
                  <a:pt x="105" y="995"/>
                </a:cubicBezTo>
                <a:cubicBezTo>
                  <a:pt x="105" y="995"/>
                  <a:pt x="106" y="995"/>
                  <a:pt x="106" y="994"/>
                </a:cubicBezTo>
                <a:cubicBezTo>
                  <a:pt x="107" y="994"/>
                  <a:pt x="106" y="993"/>
                  <a:pt x="107" y="993"/>
                </a:cubicBezTo>
                <a:cubicBezTo>
                  <a:pt x="108" y="992"/>
                  <a:pt x="110" y="992"/>
                  <a:pt x="110" y="993"/>
                </a:cubicBezTo>
                <a:cubicBezTo>
                  <a:pt x="111" y="993"/>
                  <a:pt x="113" y="993"/>
                  <a:pt x="114" y="994"/>
                </a:cubicBezTo>
                <a:cubicBezTo>
                  <a:pt x="114" y="995"/>
                  <a:pt x="114" y="995"/>
                  <a:pt x="114" y="995"/>
                </a:cubicBezTo>
                <a:cubicBezTo>
                  <a:pt x="115" y="995"/>
                  <a:pt x="115" y="994"/>
                  <a:pt x="116" y="994"/>
                </a:cubicBezTo>
                <a:cubicBezTo>
                  <a:pt x="117" y="994"/>
                  <a:pt x="117" y="995"/>
                  <a:pt x="118" y="995"/>
                </a:cubicBezTo>
                <a:cubicBezTo>
                  <a:pt x="118" y="995"/>
                  <a:pt x="119" y="995"/>
                  <a:pt x="119" y="996"/>
                </a:cubicBezTo>
                <a:cubicBezTo>
                  <a:pt x="119" y="996"/>
                  <a:pt x="119" y="997"/>
                  <a:pt x="119" y="997"/>
                </a:cubicBezTo>
                <a:cubicBezTo>
                  <a:pt x="120" y="998"/>
                  <a:pt x="121" y="997"/>
                  <a:pt x="121" y="997"/>
                </a:cubicBezTo>
                <a:cubicBezTo>
                  <a:pt x="122" y="996"/>
                  <a:pt x="123" y="996"/>
                  <a:pt x="124" y="996"/>
                </a:cubicBezTo>
                <a:cubicBezTo>
                  <a:pt x="124" y="996"/>
                  <a:pt x="125" y="996"/>
                  <a:pt x="126" y="996"/>
                </a:cubicBezTo>
                <a:cubicBezTo>
                  <a:pt x="126" y="996"/>
                  <a:pt x="127" y="995"/>
                  <a:pt x="127" y="995"/>
                </a:cubicBezTo>
                <a:cubicBezTo>
                  <a:pt x="129" y="994"/>
                  <a:pt x="132" y="994"/>
                  <a:pt x="134" y="995"/>
                </a:cubicBezTo>
                <a:cubicBezTo>
                  <a:pt x="135" y="995"/>
                  <a:pt x="136" y="995"/>
                  <a:pt x="137" y="995"/>
                </a:cubicBezTo>
                <a:cubicBezTo>
                  <a:pt x="138" y="996"/>
                  <a:pt x="139" y="996"/>
                  <a:pt x="140" y="997"/>
                </a:cubicBezTo>
                <a:cubicBezTo>
                  <a:pt x="141" y="997"/>
                  <a:pt x="143" y="996"/>
                  <a:pt x="145" y="996"/>
                </a:cubicBezTo>
                <a:cubicBezTo>
                  <a:pt x="146" y="995"/>
                  <a:pt x="147" y="995"/>
                  <a:pt x="148" y="994"/>
                </a:cubicBezTo>
                <a:cubicBezTo>
                  <a:pt x="149" y="993"/>
                  <a:pt x="151" y="992"/>
                  <a:pt x="152" y="992"/>
                </a:cubicBezTo>
                <a:cubicBezTo>
                  <a:pt x="154" y="992"/>
                  <a:pt x="155" y="991"/>
                  <a:pt x="156" y="990"/>
                </a:cubicBezTo>
                <a:cubicBezTo>
                  <a:pt x="157" y="989"/>
                  <a:pt x="158" y="988"/>
                  <a:pt x="159" y="988"/>
                </a:cubicBezTo>
                <a:cubicBezTo>
                  <a:pt x="160" y="987"/>
                  <a:pt x="161" y="987"/>
                  <a:pt x="161" y="987"/>
                </a:cubicBezTo>
                <a:cubicBezTo>
                  <a:pt x="163" y="985"/>
                  <a:pt x="162" y="984"/>
                  <a:pt x="163" y="982"/>
                </a:cubicBezTo>
                <a:cubicBezTo>
                  <a:pt x="163" y="981"/>
                  <a:pt x="164" y="981"/>
                  <a:pt x="164" y="980"/>
                </a:cubicBezTo>
                <a:cubicBezTo>
                  <a:pt x="165" y="979"/>
                  <a:pt x="164" y="979"/>
                  <a:pt x="163" y="979"/>
                </a:cubicBezTo>
                <a:cubicBezTo>
                  <a:pt x="162" y="979"/>
                  <a:pt x="162" y="979"/>
                  <a:pt x="162" y="979"/>
                </a:cubicBezTo>
                <a:cubicBezTo>
                  <a:pt x="161" y="979"/>
                  <a:pt x="161" y="979"/>
                  <a:pt x="160" y="979"/>
                </a:cubicBezTo>
                <a:cubicBezTo>
                  <a:pt x="159" y="980"/>
                  <a:pt x="159" y="980"/>
                  <a:pt x="158" y="979"/>
                </a:cubicBezTo>
                <a:cubicBezTo>
                  <a:pt x="157" y="979"/>
                  <a:pt x="157" y="979"/>
                  <a:pt x="157" y="978"/>
                </a:cubicBezTo>
                <a:cubicBezTo>
                  <a:pt x="155" y="978"/>
                  <a:pt x="154" y="979"/>
                  <a:pt x="153" y="979"/>
                </a:cubicBezTo>
                <a:cubicBezTo>
                  <a:pt x="151" y="979"/>
                  <a:pt x="150" y="978"/>
                  <a:pt x="148" y="978"/>
                </a:cubicBezTo>
                <a:cubicBezTo>
                  <a:pt x="147" y="978"/>
                  <a:pt x="146" y="979"/>
                  <a:pt x="144" y="978"/>
                </a:cubicBezTo>
                <a:cubicBezTo>
                  <a:pt x="145" y="977"/>
                  <a:pt x="145" y="978"/>
                  <a:pt x="146" y="977"/>
                </a:cubicBezTo>
                <a:cubicBezTo>
                  <a:pt x="146" y="977"/>
                  <a:pt x="146" y="977"/>
                  <a:pt x="147" y="976"/>
                </a:cubicBezTo>
                <a:cubicBezTo>
                  <a:pt x="148" y="975"/>
                  <a:pt x="149" y="977"/>
                  <a:pt x="151" y="977"/>
                </a:cubicBezTo>
                <a:cubicBezTo>
                  <a:pt x="152" y="976"/>
                  <a:pt x="152" y="976"/>
                  <a:pt x="152" y="975"/>
                </a:cubicBezTo>
                <a:cubicBezTo>
                  <a:pt x="153" y="974"/>
                  <a:pt x="153" y="975"/>
                  <a:pt x="154" y="974"/>
                </a:cubicBezTo>
                <a:cubicBezTo>
                  <a:pt x="154" y="974"/>
                  <a:pt x="154" y="972"/>
                  <a:pt x="154" y="972"/>
                </a:cubicBezTo>
                <a:cubicBezTo>
                  <a:pt x="153" y="972"/>
                  <a:pt x="152" y="973"/>
                  <a:pt x="152" y="973"/>
                </a:cubicBezTo>
                <a:cubicBezTo>
                  <a:pt x="151" y="973"/>
                  <a:pt x="150" y="973"/>
                  <a:pt x="151" y="972"/>
                </a:cubicBezTo>
                <a:cubicBezTo>
                  <a:pt x="151" y="972"/>
                  <a:pt x="152" y="972"/>
                  <a:pt x="152" y="971"/>
                </a:cubicBezTo>
                <a:cubicBezTo>
                  <a:pt x="153" y="971"/>
                  <a:pt x="152" y="970"/>
                  <a:pt x="152" y="970"/>
                </a:cubicBezTo>
                <a:cubicBezTo>
                  <a:pt x="152" y="969"/>
                  <a:pt x="153" y="970"/>
                  <a:pt x="153" y="969"/>
                </a:cubicBezTo>
                <a:cubicBezTo>
                  <a:pt x="154" y="969"/>
                  <a:pt x="154" y="970"/>
                  <a:pt x="155" y="970"/>
                </a:cubicBezTo>
                <a:cubicBezTo>
                  <a:pt x="156" y="969"/>
                  <a:pt x="156" y="969"/>
                  <a:pt x="157" y="970"/>
                </a:cubicBezTo>
                <a:cubicBezTo>
                  <a:pt x="158" y="970"/>
                  <a:pt x="159" y="970"/>
                  <a:pt x="159" y="970"/>
                </a:cubicBezTo>
                <a:cubicBezTo>
                  <a:pt x="160" y="970"/>
                  <a:pt x="160" y="968"/>
                  <a:pt x="160" y="968"/>
                </a:cubicBezTo>
                <a:cubicBezTo>
                  <a:pt x="159" y="967"/>
                  <a:pt x="159" y="966"/>
                  <a:pt x="159" y="966"/>
                </a:cubicBezTo>
                <a:cubicBezTo>
                  <a:pt x="158" y="966"/>
                  <a:pt x="157" y="966"/>
                  <a:pt x="158" y="965"/>
                </a:cubicBezTo>
                <a:cubicBezTo>
                  <a:pt x="159" y="965"/>
                  <a:pt x="159" y="965"/>
                  <a:pt x="161" y="965"/>
                </a:cubicBezTo>
                <a:cubicBezTo>
                  <a:pt x="162" y="966"/>
                  <a:pt x="162" y="965"/>
                  <a:pt x="163" y="964"/>
                </a:cubicBezTo>
                <a:cubicBezTo>
                  <a:pt x="164" y="963"/>
                  <a:pt x="165" y="963"/>
                  <a:pt x="166" y="963"/>
                </a:cubicBezTo>
                <a:cubicBezTo>
                  <a:pt x="167" y="962"/>
                  <a:pt x="168" y="960"/>
                  <a:pt x="168" y="959"/>
                </a:cubicBezTo>
                <a:cubicBezTo>
                  <a:pt x="168" y="958"/>
                  <a:pt x="168" y="957"/>
                  <a:pt x="168" y="956"/>
                </a:cubicBezTo>
                <a:cubicBezTo>
                  <a:pt x="169" y="955"/>
                  <a:pt x="170" y="954"/>
                  <a:pt x="170" y="953"/>
                </a:cubicBezTo>
                <a:cubicBezTo>
                  <a:pt x="170" y="952"/>
                  <a:pt x="170" y="952"/>
                  <a:pt x="170" y="951"/>
                </a:cubicBezTo>
                <a:cubicBezTo>
                  <a:pt x="170" y="950"/>
                  <a:pt x="170" y="950"/>
                  <a:pt x="170" y="949"/>
                </a:cubicBezTo>
                <a:cubicBezTo>
                  <a:pt x="170" y="947"/>
                  <a:pt x="170" y="946"/>
                  <a:pt x="169" y="945"/>
                </a:cubicBezTo>
                <a:cubicBezTo>
                  <a:pt x="168" y="943"/>
                  <a:pt x="165" y="941"/>
                  <a:pt x="163" y="940"/>
                </a:cubicBezTo>
                <a:cubicBezTo>
                  <a:pt x="162" y="940"/>
                  <a:pt x="161" y="939"/>
                  <a:pt x="159" y="939"/>
                </a:cubicBezTo>
                <a:cubicBezTo>
                  <a:pt x="158" y="938"/>
                  <a:pt x="157" y="938"/>
                  <a:pt x="156" y="938"/>
                </a:cubicBezTo>
                <a:cubicBezTo>
                  <a:pt x="155" y="937"/>
                  <a:pt x="153" y="938"/>
                  <a:pt x="152" y="938"/>
                </a:cubicBezTo>
                <a:cubicBezTo>
                  <a:pt x="151" y="937"/>
                  <a:pt x="150" y="937"/>
                  <a:pt x="149" y="937"/>
                </a:cubicBezTo>
                <a:cubicBezTo>
                  <a:pt x="148" y="938"/>
                  <a:pt x="147" y="938"/>
                  <a:pt x="146" y="939"/>
                </a:cubicBezTo>
                <a:cubicBezTo>
                  <a:pt x="145" y="940"/>
                  <a:pt x="144" y="940"/>
                  <a:pt x="142" y="941"/>
                </a:cubicBezTo>
                <a:cubicBezTo>
                  <a:pt x="142" y="942"/>
                  <a:pt x="141" y="943"/>
                  <a:pt x="140" y="943"/>
                </a:cubicBezTo>
                <a:cubicBezTo>
                  <a:pt x="140" y="942"/>
                  <a:pt x="139" y="941"/>
                  <a:pt x="138" y="940"/>
                </a:cubicBezTo>
                <a:cubicBezTo>
                  <a:pt x="138" y="940"/>
                  <a:pt x="135" y="941"/>
                  <a:pt x="135" y="939"/>
                </a:cubicBezTo>
                <a:cubicBezTo>
                  <a:pt x="137" y="939"/>
                  <a:pt x="138" y="938"/>
                  <a:pt x="139" y="937"/>
                </a:cubicBezTo>
                <a:cubicBezTo>
                  <a:pt x="142" y="935"/>
                  <a:pt x="142" y="932"/>
                  <a:pt x="141" y="929"/>
                </a:cubicBezTo>
                <a:cubicBezTo>
                  <a:pt x="140" y="928"/>
                  <a:pt x="138" y="928"/>
                  <a:pt x="138" y="927"/>
                </a:cubicBezTo>
                <a:cubicBezTo>
                  <a:pt x="137" y="926"/>
                  <a:pt x="136" y="925"/>
                  <a:pt x="135" y="924"/>
                </a:cubicBezTo>
                <a:cubicBezTo>
                  <a:pt x="134" y="923"/>
                  <a:pt x="133" y="922"/>
                  <a:pt x="132" y="921"/>
                </a:cubicBezTo>
                <a:cubicBezTo>
                  <a:pt x="132" y="920"/>
                  <a:pt x="131" y="920"/>
                  <a:pt x="131" y="919"/>
                </a:cubicBezTo>
                <a:cubicBezTo>
                  <a:pt x="130" y="919"/>
                  <a:pt x="130" y="918"/>
                  <a:pt x="129" y="918"/>
                </a:cubicBezTo>
                <a:cubicBezTo>
                  <a:pt x="128" y="918"/>
                  <a:pt x="126" y="918"/>
                  <a:pt x="127" y="917"/>
                </a:cubicBezTo>
                <a:cubicBezTo>
                  <a:pt x="127" y="917"/>
                  <a:pt x="129" y="917"/>
                  <a:pt x="129" y="917"/>
                </a:cubicBezTo>
                <a:cubicBezTo>
                  <a:pt x="131" y="917"/>
                  <a:pt x="132" y="918"/>
                  <a:pt x="133" y="919"/>
                </a:cubicBezTo>
                <a:cubicBezTo>
                  <a:pt x="133" y="920"/>
                  <a:pt x="134" y="920"/>
                  <a:pt x="135" y="920"/>
                </a:cubicBezTo>
                <a:cubicBezTo>
                  <a:pt x="135" y="920"/>
                  <a:pt x="136" y="920"/>
                  <a:pt x="136" y="921"/>
                </a:cubicBezTo>
                <a:cubicBezTo>
                  <a:pt x="138" y="922"/>
                  <a:pt x="138" y="920"/>
                  <a:pt x="137" y="919"/>
                </a:cubicBezTo>
                <a:cubicBezTo>
                  <a:pt x="137" y="918"/>
                  <a:pt x="136" y="917"/>
                  <a:pt x="136" y="915"/>
                </a:cubicBezTo>
                <a:cubicBezTo>
                  <a:pt x="135" y="914"/>
                  <a:pt x="135" y="913"/>
                  <a:pt x="134" y="912"/>
                </a:cubicBezTo>
                <a:cubicBezTo>
                  <a:pt x="133" y="910"/>
                  <a:pt x="132" y="909"/>
                  <a:pt x="132" y="907"/>
                </a:cubicBezTo>
                <a:cubicBezTo>
                  <a:pt x="132" y="907"/>
                  <a:pt x="133" y="906"/>
                  <a:pt x="132" y="906"/>
                </a:cubicBezTo>
                <a:cubicBezTo>
                  <a:pt x="131" y="905"/>
                  <a:pt x="130" y="905"/>
                  <a:pt x="129" y="904"/>
                </a:cubicBezTo>
                <a:cubicBezTo>
                  <a:pt x="127" y="903"/>
                  <a:pt x="127" y="901"/>
                  <a:pt x="126" y="900"/>
                </a:cubicBezTo>
                <a:cubicBezTo>
                  <a:pt x="125" y="899"/>
                  <a:pt x="123" y="899"/>
                  <a:pt x="122" y="897"/>
                </a:cubicBezTo>
                <a:cubicBezTo>
                  <a:pt x="122" y="897"/>
                  <a:pt x="122" y="896"/>
                  <a:pt x="122" y="896"/>
                </a:cubicBezTo>
                <a:cubicBezTo>
                  <a:pt x="121" y="895"/>
                  <a:pt x="121" y="895"/>
                  <a:pt x="120" y="895"/>
                </a:cubicBezTo>
                <a:cubicBezTo>
                  <a:pt x="119" y="895"/>
                  <a:pt x="118" y="895"/>
                  <a:pt x="118" y="894"/>
                </a:cubicBezTo>
                <a:cubicBezTo>
                  <a:pt x="117" y="894"/>
                  <a:pt x="117" y="893"/>
                  <a:pt x="116" y="893"/>
                </a:cubicBezTo>
                <a:cubicBezTo>
                  <a:pt x="115" y="893"/>
                  <a:pt x="114" y="893"/>
                  <a:pt x="114" y="892"/>
                </a:cubicBezTo>
                <a:cubicBezTo>
                  <a:pt x="112" y="892"/>
                  <a:pt x="111" y="892"/>
                  <a:pt x="110" y="891"/>
                </a:cubicBezTo>
                <a:cubicBezTo>
                  <a:pt x="109" y="890"/>
                  <a:pt x="109" y="888"/>
                  <a:pt x="108" y="887"/>
                </a:cubicBezTo>
                <a:cubicBezTo>
                  <a:pt x="108" y="886"/>
                  <a:pt x="107" y="885"/>
                  <a:pt x="107" y="884"/>
                </a:cubicBezTo>
                <a:cubicBezTo>
                  <a:pt x="107" y="883"/>
                  <a:pt x="107" y="882"/>
                  <a:pt x="107" y="881"/>
                </a:cubicBezTo>
                <a:cubicBezTo>
                  <a:pt x="107" y="879"/>
                  <a:pt x="105" y="878"/>
                  <a:pt x="105" y="876"/>
                </a:cubicBezTo>
                <a:cubicBezTo>
                  <a:pt x="104" y="875"/>
                  <a:pt x="104" y="873"/>
                  <a:pt x="104" y="871"/>
                </a:cubicBezTo>
                <a:cubicBezTo>
                  <a:pt x="104" y="868"/>
                  <a:pt x="101" y="866"/>
                  <a:pt x="99" y="864"/>
                </a:cubicBezTo>
                <a:cubicBezTo>
                  <a:pt x="98" y="863"/>
                  <a:pt x="97" y="862"/>
                  <a:pt x="96" y="862"/>
                </a:cubicBezTo>
                <a:cubicBezTo>
                  <a:pt x="95" y="861"/>
                  <a:pt x="94" y="861"/>
                  <a:pt x="92" y="860"/>
                </a:cubicBezTo>
                <a:cubicBezTo>
                  <a:pt x="90" y="860"/>
                  <a:pt x="89" y="858"/>
                  <a:pt x="87" y="857"/>
                </a:cubicBezTo>
                <a:cubicBezTo>
                  <a:pt x="85" y="856"/>
                  <a:pt x="83" y="856"/>
                  <a:pt x="81" y="856"/>
                </a:cubicBezTo>
                <a:cubicBezTo>
                  <a:pt x="80" y="856"/>
                  <a:pt x="80" y="856"/>
                  <a:pt x="79" y="856"/>
                </a:cubicBezTo>
                <a:cubicBezTo>
                  <a:pt x="77" y="855"/>
                  <a:pt x="75" y="855"/>
                  <a:pt x="74" y="855"/>
                </a:cubicBezTo>
                <a:cubicBezTo>
                  <a:pt x="73" y="855"/>
                  <a:pt x="72" y="855"/>
                  <a:pt x="72" y="855"/>
                </a:cubicBezTo>
                <a:cubicBezTo>
                  <a:pt x="71" y="855"/>
                  <a:pt x="70" y="855"/>
                  <a:pt x="69" y="855"/>
                </a:cubicBezTo>
                <a:cubicBezTo>
                  <a:pt x="69" y="855"/>
                  <a:pt x="68" y="855"/>
                  <a:pt x="68" y="855"/>
                </a:cubicBezTo>
                <a:cubicBezTo>
                  <a:pt x="67" y="854"/>
                  <a:pt x="67" y="854"/>
                  <a:pt x="68" y="854"/>
                </a:cubicBezTo>
                <a:cubicBezTo>
                  <a:pt x="69" y="855"/>
                  <a:pt x="70" y="855"/>
                  <a:pt x="71" y="854"/>
                </a:cubicBezTo>
                <a:cubicBezTo>
                  <a:pt x="73" y="853"/>
                  <a:pt x="74" y="853"/>
                  <a:pt x="75" y="852"/>
                </a:cubicBezTo>
                <a:cubicBezTo>
                  <a:pt x="76" y="852"/>
                  <a:pt x="76" y="850"/>
                  <a:pt x="78" y="850"/>
                </a:cubicBezTo>
                <a:cubicBezTo>
                  <a:pt x="79" y="850"/>
                  <a:pt x="81" y="851"/>
                  <a:pt x="81" y="850"/>
                </a:cubicBezTo>
                <a:cubicBezTo>
                  <a:pt x="82" y="849"/>
                  <a:pt x="82" y="849"/>
                  <a:pt x="82" y="849"/>
                </a:cubicBezTo>
                <a:cubicBezTo>
                  <a:pt x="82" y="848"/>
                  <a:pt x="82" y="848"/>
                  <a:pt x="82" y="847"/>
                </a:cubicBezTo>
                <a:cubicBezTo>
                  <a:pt x="82" y="847"/>
                  <a:pt x="81" y="846"/>
                  <a:pt x="81" y="845"/>
                </a:cubicBezTo>
                <a:cubicBezTo>
                  <a:pt x="81" y="844"/>
                  <a:pt x="81" y="844"/>
                  <a:pt x="80" y="844"/>
                </a:cubicBezTo>
                <a:cubicBezTo>
                  <a:pt x="79" y="844"/>
                  <a:pt x="77" y="845"/>
                  <a:pt x="77" y="844"/>
                </a:cubicBezTo>
                <a:cubicBezTo>
                  <a:pt x="77" y="843"/>
                  <a:pt x="79" y="843"/>
                  <a:pt x="80" y="843"/>
                </a:cubicBezTo>
                <a:cubicBezTo>
                  <a:pt x="81" y="843"/>
                  <a:pt x="81" y="842"/>
                  <a:pt x="82" y="842"/>
                </a:cubicBezTo>
                <a:cubicBezTo>
                  <a:pt x="82" y="841"/>
                  <a:pt x="83" y="841"/>
                  <a:pt x="84" y="841"/>
                </a:cubicBezTo>
                <a:cubicBezTo>
                  <a:pt x="84" y="840"/>
                  <a:pt x="85" y="839"/>
                  <a:pt x="85" y="838"/>
                </a:cubicBezTo>
                <a:cubicBezTo>
                  <a:pt x="85" y="837"/>
                  <a:pt x="87" y="836"/>
                  <a:pt x="88" y="835"/>
                </a:cubicBezTo>
                <a:cubicBezTo>
                  <a:pt x="89" y="834"/>
                  <a:pt x="91" y="833"/>
                  <a:pt x="91" y="831"/>
                </a:cubicBezTo>
                <a:cubicBezTo>
                  <a:pt x="92" y="830"/>
                  <a:pt x="92" y="828"/>
                  <a:pt x="93" y="827"/>
                </a:cubicBezTo>
                <a:cubicBezTo>
                  <a:pt x="94" y="826"/>
                  <a:pt x="95" y="825"/>
                  <a:pt x="95" y="824"/>
                </a:cubicBezTo>
                <a:cubicBezTo>
                  <a:pt x="95" y="823"/>
                  <a:pt x="95" y="821"/>
                  <a:pt x="96" y="820"/>
                </a:cubicBezTo>
                <a:cubicBezTo>
                  <a:pt x="96" y="820"/>
                  <a:pt x="97" y="819"/>
                  <a:pt x="98" y="818"/>
                </a:cubicBezTo>
                <a:cubicBezTo>
                  <a:pt x="98" y="818"/>
                  <a:pt x="98" y="817"/>
                  <a:pt x="98" y="816"/>
                </a:cubicBezTo>
                <a:cubicBezTo>
                  <a:pt x="98" y="816"/>
                  <a:pt x="99" y="815"/>
                  <a:pt x="99" y="815"/>
                </a:cubicBezTo>
                <a:cubicBezTo>
                  <a:pt x="100" y="814"/>
                  <a:pt x="101" y="812"/>
                  <a:pt x="100" y="811"/>
                </a:cubicBezTo>
                <a:cubicBezTo>
                  <a:pt x="99" y="810"/>
                  <a:pt x="97" y="810"/>
                  <a:pt x="96" y="810"/>
                </a:cubicBezTo>
                <a:cubicBezTo>
                  <a:pt x="95" y="810"/>
                  <a:pt x="94" y="810"/>
                  <a:pt x="92" y="810"/>
                </a:cubicBezTo>
                <a:cubicBezTo>
                  <a:pt x="92" y="810"/>
                  <a:pt x="91" y="810"/>
                  <a:pt x="90" y="810"/>
                </a:cubicBezTo>
                <a:cubicBezTo>
                  <a:pt x="89" y="810"/>
                  <a:pt x="89" y="810"/>
                  <a:pt x="88" y="809"/>
                </a:cubicBezTo>
                <a:cubicBezTo>
                  <a:pt x="87" y="809"/>
                  <a:pt x="85" y="810"/>
                  <a:pt x="84" y="809"/>
                </a:cubicBezTo>
                <a:cubicBezTo>
                  <a:pt x="82" y="809"/>
                  <a:pt x="81" y="808"/>
                  <a:pt x="80" y="809"/>
                </a:cubicBezTo>
                <a:cubicBezTo>
                  <a:pt x="77" y="809"/>
                  <a:pt x="74" y="807"/>
                  <a:pt x="72" y="807"/>
                </a:cubicBezTo>
                <a:cubicBezTo>
                  <a:pt x="70" y="807"/>
                  <a:pt x="69" y="808"/>
                  <a:pt x="68" y="808"/>
                </a:cubicBezTo>
                <a:cubicBezTo>
                  <a:pt x="66" y="809"/>
                  <a:pt x="65" y="808"/>
                  <a:pt x="63" y="809"/>
                </a:cubicBezTo>
                <a:cubicBezTo>
                  <a:pt x="62" y="809"/>
                  <a:pt x="61" y="810"/>
                  <a:pt x="59" y="810"/>
                </a:cubicBezTo>
                <a:cubicBezTo>
                  <a:pt x="59" y="810"/>
                  <a:pt x="58" y="810"/>
                  <a:pt x="57" y="810"/>
                </a:cubicBezTo>
                <a:cubicBezTo>
                  <a:pt x="57" y="810"/>
                  <a:pt x="57" y="811"/>
                  <a:pt x="56" y="811"/>
                </a:cubicBezTo>
                <a:cubicBezTo>
                  <a:pt x="55" y="812"/>
                  <a:pt x="55" y="812"/>
                  <a:pt x="54" y="812"/>
                </a:cubicBezTo>
                <a:cubicBezTo>
                  <a:pt x="53" y="812"/>
                  <a:pt x="53" y="813"/>
                  <a:pt x="52" y="813"/>
                </a:cubicBezTo>
                <a:cubicBezTo>
                  <a:pt x="52" y="813"/>
                  <a:pt x="51" y="814"/>
                  <a:pt x="51" y="813"/>
                </a:cubicBezTo>
                <a:cubicBezTo>
                  <a:pt x="51" y="812"/>
                  <a:pt x="51" y="811"/>
                  <a:pt x="52" y="811"/>
                </a:cubicBezTo>
                <a:cubicBezTo>
                  <a:pt x="52" y="811"/>
                  <a:pt x="52" y="811"/>
                  <a:pt x="52" y="810"/>
                </a:cubicBezTo>
                <a:cubicBezTo>
                  <a:pt x="52" y="810"/>
                  <a:pt x="52" y="810"/>
                  <a:pt x="52" y="809"/>
                </a:cubicBezTo>
                <a:cubicBezTo>
                  <a:pt x="52" y="809"/>
                  <a:pt x="53" y="809"/>
                  <a:pt x="53" y="809"/>
                </a:cubicBezTo>
                <a:cubicBezTo>
                  <a:pt x="53" y="809"/>
                  <a:pt x="53" y="809"/>
                  <a:pt x="54" y="808"/>
                </a:cubicBezTo>
                <a:cubicBezTo>
                  <a:pt x="54" y="807"/>
                  <a:pt x="55" y="807"/>
                  <a:pt x="56" y="807"/>
                </a:cubicBezTo>
                <a:cubicBezTo>
                  <a:pt x="58" y="808"/>
                  <a:pt x="57" y="807"/>
                  <a:pt x="58" y="806"/>
                </a:cubicBezTo>
                <a:cubicBezTo>
                  <a:pt x="59" y="805"/>
                  <a:pt x="60" y="805"/>
                  <a:pt x="59" y="804"/>
                </a:cubicBezTo>
                <a:cubicBezTo>
                  <a:pt x="59" y="804"/>
                  <a:pt x="58" y="805"/>
                  <a:pt x="57" y="804"/>
                </a:cubicBezTo>
                <a:cubicBezTo>
                  <a:pt x="57" y="804"/>
                  <a:pt x="56" y="804"/>
                  <a:pt x="56" y="804"/>
                </a:cubicBezTo>
                <a:cubicBezTo>
                  <a:pt x="55" y="804"/>
                  <a:pt x="54" y="804"/>
                  <a:pt x="54" y="803"/>
                </a:cubicBezTo>
                <a:cubicBezTo>
                  <a:pt x="55" y="803"/>
                  <a:pt x="55" y="804"/>
                  <a:pt x="56" y="803"/>
                </a:cubicBezTo>
                <a:cubicBezTo>
                  <a:pt x="57" y="802"/>
                  <a:pt x="56" y="802"/>
                  <a:pt x="55" y="802"/>
                </a:cubicBezTo>
                <a:cubicBezTo>
                  <a:pt x="55" y="801"/>
                  <a:pt x="55" y="801"/>
                  <a:pt x="55" y="801"/>
                </a:cubicBezTo>
                <a:cubicBezTo>
                  <a:pt x="57" y="801"/>
                  <a:pt x="57" y="800"/>
                  <a:pt x="58" y="799"/>
                </a:cubicBezTo>
                <a:cubicBezTo>
                  <a:pt x="59" y="799"/>
                  <a:pt x="60" y="798"/>
                  <a:pt x="61" y="798"/>
                </a:cubicBezTo>
                <a:cubicBezTo>
                  <a:pt x="63" y="797"/>
                  <a:pt x="63" y="796"/>
                  <a:pt x="65" y="795"/>
                </a:cubicBezTo>
                <a:cubicBezTo>
                  <a:pt x="65" y="795"/>
                  <a:pt x="66" y="795"/>
                  <a:pt x="67" y="794"/>
                </a:cubicBezTo>
                <a:cubicBezTo>
                  <a:pt x="67" y="794"/>
                  <a:pt x="67" y="793"/>
                  <a:pt x="68" y="793"/>
                </a:cubicBezTo>
                <a:cubicBezTo>
                  <a:pt x="69" y="792"/>
                  <a:pt x="70" y="791"/>
                  <a:pt x="71" y="791"/>
                </a:cubicBezTo>
                <a:cubicBezTo>
                  <a:pt x="72" y="790"/>
                  <a:pt x="72" y="789"/>
                  <a:pt x="73" y="788"/>
                </a:cubicBezTo>
                <a:cubicBezTo>
                  <a:pt x="74" y="787"/>
                  <a:pt x="76" y="787"/>
                  <a:pt x="75" y="785"/>
                </a:cubicBezTo>
                <a:cubicBezTo>
                  <a:pt x="75" y="785"/>
                  <a:pt x="74" y="784"/>
                  <a:pt x="75" y="784"/>
                </a:cubicBezTo>
                <a:cubicBezTo>
                  <a:pt x="75" y="783"/>
                  <a:pt x="75" y="783"/>
                  <a:pt x="76" y="783"/>
                </a:cubicBezTo>
                <a:cubicBezTo>
                  <a:pt x="77" y="782"/>
                  <a:pt x="77" y="780"/>
                  <a:pt x="76" y="781"/>
                </a:cubicBezTo>
                <a:cubicBezTo>
                  <a:pt x="75" y="781"/>
                  <a:pt x="75" y="782"/>
                  <a:pt x="74" y="781"/>
                </a:cubicBezTo>
                <a:cubicBezTo>
                  <a:pt x="73" y="781"/>
                  <a:pt x="73" y="780"/>
                  <a:pt x="72" y="780"/>
                </a:cubicBezTo>
                <a:cubicBezTo>
                  <a:pt x="72" y="780"/>
                  <a:pt x="71" y="781"/>
                  <a:pt x="70" y="780"/>
                </a:cubicBezTo>
                <a:cubicBezTo>
                  <a:pt x="70" y="780"/>
                  <a:pt x="70" y="779"/>
                  <a:pt x="69" y="779"/>
                </a:cubicBezTo>
                <a:cubicBezTo>
                  <a:pt x="68" y="780"/>
                  <a:pt x="67" y="782"/>
                  <a:pt x="66" y="782"/>
                </a:cubicBezTo>
                <a:cubicBezTo>
                  <a:pt x="65" y="782"/>
                  <a:pt x="65" y="781"/>
                  <a:pt x="64" y="781"/>
                </a:cubicBezTo>
                <a:cubicBezTo>
                  <a:pt x="63" y="782"/>
                  <a:pt x="62" y="783"/>
                  <a:pt x="61" y="783"/>
                </a:cubicBezTo>
                <a:cubicBezTo>
                  <a:pt x="60" y="783"/>
                  <a:pt x="59" y="784"/>
                  <a:pt x="58" y="783"/>
                </a:cubicBezTo>
                <a:cubicBezTo>
                  <a:pt x="57" y="783"/>
                  <a:pt x="57" y="783"/>
                  <a:pt x="56" y="783"/>
                </a:cubicBezTo>
                <a:cubicBezTo>
                  <a:pt x="55" y="783"/>
                  <a:pt x="54" y="783"/>
                  <a:pt x="54" y="784"/>
                </a:cubicBezTo>
                <a:cubicBezTo>
                  <a:pt x="53" y="785"/>
                  <a:pt x="53" y="784"/>
                  <a:pt x="52" y="784"/>
                </a:cubicBezTo>
                <a:cubicBezTo>
                  <a:pt x="51" y="783"/>
                  <a:pt x="51" y="784"/>
                  <a:pt x="50" y="784"/>
                </a:cubicBezTo>
                <a:cubicBezTo>
                  <a:pt x="50" y="785"/>
                  <a:pt x="49" y="786"/>
                  <a:pt x="48" y="785"/>
                </a:cubicBezTo>
                <a:cubicBezTo>
                  <a:pt x="48" y="785"/>
                  <a:pt x="48" y="784"/>
                  <a:pt x="48" y="784"/>
                </a:cubicBezTo>
                <a:cubicBezTo>
                  <a:pt x="48" y="784"/>
                  <a:pt x="48" y="784"/>
                  <a:pt x="48" y="783"/>
                </a:cubicBezTo>
                <a:cubicBezTo>
                  <a:pt x="47" y="782"/>
                  <a:pt x="45" y="782"/>
                  <a:pt x="44" y="783"/>
                </a:cubicBezTo>
                <a:cubicBezTo>
                  <a:pt x="44" y="784"/>
                  <a:pt x="44" y="784"/>
                  <a:pt x="43" y="785"/>
                </a:cubicBezTo>
                <a:cubicBezTo>
                  <a:pt x="42" y="786"/>
                  <a:pt x="42" y="785"/>
                  <a:pt x="42" y="784"/>
                </a:cubicBezTo>
                <a:cubicBezTo>
                  <a:pt x="41" y="784"/>
                  <a:pt x="43" y="781"/>
                  <a:pt x="41" y="782"/>
                </a:cubicBezTo>
                <a:cubicBezTo>
                  <a:pt x="40" y="782"/>
                  <a:pt x="40" y="783"/>
                  <a:pt x="39" y="783"/>
                </a:cubicBezTo>
                <a:cubicBezTo>
                  <a:pt x="38" y="783"/>
                  <a:pt x="38" y="781"/>
                  <a:pt x="37" y="781"/>
                </a:cubicBezTo>
                <a:cubicBezTo>
                  <a:pt x="37" y="780"/>
                  <a:pt x="36" y="781"/>
                  <a:pt x="36" y="782"/>
                </a:cubicBezTo>
                <a:cubicBezTo>
                  <a:pt x="35" y="783"/>
                  <a:pt x="35" y="783"/>
                  <a:pt x="35" y="783"/>
                </a:cubicBezTo>
                <a:cubicBezTo>
                  <a:pt x="34" y="784"/>
                  <a:pt x="33" y="784"/>
                  <a:pt x="34" y="785"/>
                </a:cubicBezTo>
                <a:cubicBezTo>
                  <a:pt x="34" y="786"/>
                  <a:pt x="34" y="786"/>
                  <a:pt x="34" y="787"/>
                </a:cubicBezTo>
                <a:cubicBezTo>
                  <a:pt x="34" y="787"/>
                  <a:pt x="34" y="788"/>
                  <a:pt x="34" y="789"/>
                </a:cubicBezTo>
                <a:cubicBezTo>
                  <a:pt x="34" y="790"/>
                  <a:pt x="37" y="791"/>
                  <a:pt x="35" y="792"/>
                </a:cubicBezTo>
                <a:cubicBezTo>
                  <a:pt x="34" y="792"/>
                  <a:pt x="33" y="792"/>
                  <a:pt x="33" y="792"/>
                </a:cubicBezTo>
                <a:cubicBezTo>
                  <a:pt x="32" y="792"/>
                  <a:pt x="31" y="792"/>
                  <a:pt x="30" y="792"/>
                </a:cubicBezTo>
                <a:cubicBezTo>
                  <a:pt x="30" y="791"/>
                  <a:pt x="29" y="791"/>
                  <a:pt x="29" y="792"/>
                </a:cubicBezTo>
                <a:cubicBezTo>
                  <a:pt x="29" y="792"/>
                  <a:pt x="29" y="793"/>
                  <a:pt x="30" y="794"/>
                </a:cubicBezTo>
                <a:cubicBezTo>
                  <a:pt x="30" y="794"/>
                  <a:pt x="31" y="794"/>
                  <a:pt x="31" y="794"/>
                </a:cubicBezTo>
                <a:cubicBezTo>
                  <a:pt x="32" y="795"/>
                  <a:pt x="30" y="797"/>
                  <a:pt x="29" y="797"/>
                </a:cubicBezTo>
                <a:cubicBezTo>
                  <a:pt x="28" y="796"/>
                  <a:pt x="28" y="796"/>
                  <a:pt x="27" y="796"/>
                </a:cubicBezTo>
                <a:cubicBezTo>
                  <a:pt x="27" y="796"/>
                  <a:pt x="27" y="797"/>
                  <a:pt x="28" y="798"/>
                </a:cubicBezTo>
                <a:cubicBezTo>
                  <a:pt x="28" y="798"/>
                  <a:pt x="29" y="798"/>
                  <a:pt x="29" y="799"/>
                </a:cubicBezTo>
                <a:cubicBezTo>
                  <a:pt x="30" y="799"/>
                  <a:pt x="29" y="800"/>
                  <a:pt x="30" y="800"/>
                </a:cubicBezTo>
                <a:cubicBezTo>
                  <a:pt x="31" y="800"/>
                  <a:pt x="34" y="801"/>
                  <a:pt x="33" y="802"/>
                </a:cubicBezTo>
                <a:cubicBezTo>
                  <a:pt x="32" y="804"/>
                  <a:pt x="31" y="801"/>
                  <a:pt x="30" y="801"/>
                </a:cubicBezTo>
                <a:cubicBezTo>
                  <a:pt x="30" y="802"/>
                  <a:pt x="29" y="802"/>
                  <a:pt x="28" y="803"/>
                </a:cubicBezTo>
                <a:cubicBezTo>
                  <a:pt x="27" y="803"/>
                  <a:pt x="26" y="804"/>
                  <a:pt x="26" y="803"/>
                </a:cubicBezTo>
                <a:cubicBezTo>
                  <a:pt x="25" y="802"/>
                  <a:pt x="26" y="801"/>
                  <a:pt x="25" y="801"/>
                </a:cubicBezTo>
                <a:cubicBezTo>
                  <a:pt x="24" y="801"/>
                  <a:pt x="24" y="802"/>
                  <a:pt x="24" y="802"/>
                </a:cubicBezTo>
                <a:cubicBezTo>
                  <a:pt x="24" y="803"/>
                  <a:pt x="24" y="804"/>
                  <a:pt x="23" y="803"/>
                </a:cubicBezTo>
                <a:cubicBezTo>
                  <a:pt x="22" y="803"/>
                  <a:pt x="22" y="802"/>
                  <a:pt x="21" y="803"/>
                </a:cubicBezTo>
                <a:cubicBezTo>
                  <a:pt x="20" y="803"/>
                  <a:pt x="21" y="805"/>
                  <a:pt x="21" y="807"/>
                </a:cubicBezTo>
                <a:cubicBezTo>
                  <a:pt x="21" y="807"/>
                  <a:pt x="21" y="808"/>
                  <a:pt x="21" y="808"/>
                </a:cubicBezTo>
                <a:cubicBezTo>
                  <a:pt x="22" y="809"/>
                  <a:pt x="23" y="808"/>
                  <a:pt x="23" y="809"/>
                </a:cubicBezTo>
                <a:cubicBezTo>
                  <a:pt x="24" y="809"/>
                  <a:pt x="23" y="810"/>
                  <a:pt x="24" y="811"/>
                </a:cubicBezTo>
                <a:cubicBezTo>
                  <a:pt x="24" y="811"/>
                  <a:pt x="25" y="811"/>
                  <a:pt x="26" y="812"/>
                </a:cubicBezTo>
                <a:cubicBezTo>
                  <a:pt x="26" y="812"/>
                  <a:pt x="26" y="813"/>
                  <a:pt x="25" y="813"/>
                </a:cubicBezTo>
                <a:cubicBezTo>
                  <a:pt x="24" y="813"/>
                  <a:pt x="24" y="812"/>
                  <a:pt x="23" y="812"/>
                </a:cubicBezTo>
                <a:cubicBezTo>
                  <a:pt x="23" y="812"/>
                  <a:pt x="22" y="812"/>
                  <a:pt x="22" y="811"/>
                </a:cubicBezTo>
                <a:cubicBezTo>
                  <a:pt x="21" y="811"/>
                  <a:pt x="21" y="810"/>
                  <a:pt x="20" y="810"/>
                </a:cubicBezTo>
                <a:cubicBezTo>
                  <a:pt x="20" y="810"/>
                  <a:pt x="20" y="812"/>
                  <a:pt x="20" y="813"/>
                </a:cubicBezTo>
                <a:cubicBezTo>
                  <a:pt x="20" y="814"/>
                  <a:pt x="21" y="814"/>
                  <a:pt x="22" y="815"/>
                </a:cubicBezTo>
                <a:close/>
                <a:moveTo>
                  <a:pt x="71" y="776"/>
                </a:moveTo>
                <a:cubicBezTo>
                  <a:pt x="71" y="776"/>
                  <a:pt x="71" y="777"/>
                  <a:pt x="72" y="777"/>
                </a:cubicBezTo>
                <a:cubicBezTo>
                  <a:pt x="72" y="778"/>
                  <a:pt x="73" y="777"/>
                  <a:pt x="72" y="776"/>
                </a:cubicBezTo>
                <a:cubicBezTo>
                  <a:pt x="71" y="775"/>
                  <a:pt x="71" y="772"/>
                  <a:pt x="69" y="773"/>
                </a:cubicBezTo>
                <a:cubicBezTo>
                  <a:pt x="68" y="773"/>
                  <a:pt x="68" y="774"/>
                  <a:pt x="68" y="774"/>
                </a:cubicBezTo>
                <a:cubicBezTo>
                  <a:pt x="69" y="775"/>
                  <a:pt x="70" y="775"/>
                  <a:pt x="71" y="776"/>
                </a:cubicBezTo>
                <a:close/>
                <a:moveTo>
                  <a:pt x="85" y="1030"/>
                </a:moveTo>
                <a:cubicBezTo>
                  <a:pt x="86" y="1030"/>
                  <a:pt x="87" y="1028"/>
                  <a:pt x="86" y="1028"/>
                </a:cubicBezTo>
                <a:cubicBezTo>
                  <a:pt x="85" y="1028"/>
                  <a:pt x="84" y="1030"/>
                  <a:pt x="85" y="1030"/>
                </a:cubicBezTo>
                <a:close/>
                <a:moveTo>
                  <a:pt x="92" y="1035"/>
                </a:moveTo>
                <a:cubicBezTo>
                  <a:pt x="91" y="1035"/>
                  <a:pt x="90" y="1036"/>
                  <a:pt x="92" y="1036"/>
                </a:cubicBezTo>
                <a:cubicBezTo>
                  <a:pt x="92" y="1036"/>
                  <a:pt x="93" y="1036"/>
                  <a:pt x="93" y="1037"/>
                </a:cubicBezTo>
                <a:cubicBezTo>
                  <a:pt x="93" y="1037"/>
                  <a:pt x="93" y="1038"/>
                  <a:pt x="94" y="1037"/>
                </a:cubicBezTo>
                <a:cubicBezTo>
                  <a:pt x="94" y="1037"/>
                  <a:pt x="95" y="1035"/>
                  <a:pt x="95" y="1035"/>
                </a:cubicBezTo>
                <a:cubicBezTo>
                  <a:pt x="95" y="1034"/>
                  <a:pt x="92" y="1034"/>
                  <a:pt x="92" y="1035"/>
                </a:cubicBezTo>
                <a:close/>
                <a:moveTo>
                  <a:pt x="293" y="645"/>
                </a:moveTo>
                <a:cubicBezTo>
                  <a:pt x="293" y="646"/>
                  <a:pt x="296" y="646"/>
                  <a:pt x="296" y="646"/>
                </a:cubicBezTo>
                <a:cubicBezTo>
                  <a:pt x="298" y="644"/>
                  <a:pt x="294" y="643"/>
                  <a:pt x="293" y="645"/>
                </a:cubicBezTo>
                <a:close/>
                <a:moveTo>
                  <a:pt x="71" y="772"/>
                </a:moveTo>
                <a:cubicBezTo>
                  <a:pt x="72" y="772"/>
                  <a:pt x="72" y="771"/>
                  <a:pt x="73" y="772"/>
                </a:cubicBezTo>
                <a:cubicBezTo>
                  <a:pt x="73" y="772"/>
                  <a:pt x="74" y="772"/>
                  <a:pt x="74" y="773"/>
                </a:cubicBezTo>
                <a:cubicBezTo>
                  <a:pt x="76" y="773"/>
                  <a:pt x="77" y="773"/>
                  <a:pt x="78" y="774"/>
                </a:cubicBezTo>
                <a:cubicBezTo>
                  <a:pt x="79" y="775"/>
                  <a:pt x="80" y="776"/>
                  <a:pt x="81" y="774"/>
                </a:cubicBezTo>
                <a:cubicBezTo>
                  <a:pt x="81" y="773"/>
                  <a:pt x="81" y="773"/>
                  <a:pt x="81" y="773"/>
                </a:cubicBezTo>
                <a:cubicBezTo>
                  <a:pt x="82" y="772"/>
                  <a:pt x="82" y="773"/>
                  <a:pt x="82" y="772"/>
                </a:cubicBezTo>
                <a:cubicBezTo>
                  <a:pt x="81" y="771"/>
                  <a:pt x="81" y="772"/>
                  <a:pt x="81" y="772"/>
                </a:cubicBezTo>
                <a:cubicBezTo>
                  <a:pt x="80" y="772"/>
                  <a:pt x="79" y="772"/>
                  <a:pt x="79" y="772"/>
                </a:cubicBezTo>
                <a:cubicBezTo>
                  <a:pt x="78" y="771"/>
                  <a:pt x="79" y="771"/>
                  <a:pt x="78" y="770"/>
                </a:cubicBezTo>
                <a:cubicBezTo>
                  <a:pt x="77" y="770"/>
                  <a:pt x="76" y="770"/>
                  <a:pt x="76" y="770"/>
                </a:cubicBezTo>
                <a:cubicBezTo>
                  <a:pt x="75" y="770"/>
                  <a:pt x="74" y="770"/>
                  <a:pt x="74" y="769"/>
                </a:cubicBezTo>
                <a:cubicBezTo>
                  <a:pt x="74" y="768"/>
                  <a:pt x="75" y="769"/>
                  <a:pt x="76" y="769"/>
                </a:cubicBezTo>
                <a:cubicBezTo>
                  <a:pt x="76" y="769"/>
                  <a:pt x="77" y="769"/>
                  <a:pt x="77" y="768"/>
                </a:cubicBezTo>
                <a:cubicBezTo>
                  <a:pt x="77" y="767"/>
                  <a:pt x="76" y="768"/>
                  <a:pt x="76" y="767"/>
                </a:cubicBezTo>
                <a:cubicBezTo>
                  <a:pt x="75" y="767"/>
                  <a:pt x="75" y="767"/>
                  <a:pt x="74" y="766"/>
                </a:cubicBezTo>
                <a:cubicBezTo>
                  <a:pt x="74" y="766"/>
                  <a:pt x="74" y="766"/>
                  <a:pt x="73" y="766"/>
                </a:cubicBezTo>
                <a:cubicBezTo>
                  <a:pt x="73" y="765"/>
                  <a:pt x="73" y="765"/>
                  <a:pt x="73" y="764"/>
                </a:cubicBezTo>
                <a:cubicBezTo>
                  <a:pt x="73" y="764"/>
                  <a:pt x="72" y="763"/>
                  <a:pt x="71" y="764"/>
                </a:cubicBezTo>
                <a:cubicBezTo>
                  <a:pt x="70" y="765"/>
                  <a:pt x="72" y="766"/>
                  <a:pt x="71" y="766"/>
                </a:cubicBezTo>
                <a:cubicBezTo>
                  <a:pt x="71" y="767"/>
                  <a:pt x="70" y="767"/>
                  <a:pt x="69" y="768"/>
                </a:cubicBezTo>
                <a:cubicBezTo>
                  <a:pt x="69" y="769"/>
                  <a:pt x="69" y="771"/>
                  <a:pt x="71" y="772"/>
                </a:cubicBezTo>
                <a:close/>
                <a:moveTo>
                  <a:pt x="294" y="639"/>
                </a:moveTo>
                <a:cubicBezTo>
                  <a:pt x="295" y="639"/>
                  <a:pt x="295" y="639"/>
                  <a:pt x="295" y="640"/>
                </a:cubicBezTo>
                <a:cubicBezTo>
                  <a:pt x="296" y="640"/>
                  <a:pt x="297" y="641"/>
                  <a:pt x="297" y="640"/>
                </a:cubicBezTo>
                <a:cubicBezTo>
                  <a:pt x="297" y="639"/>
                  <a:pt x="296" y="638"/>
                  <a:pt x="296" y="638"/>
                </a:cubicBezTo>
                <a:cubicBezTo>
                  <a:pt x="296" y="637"/>
                  <a:pt x="296" y="636"/>
                  <a:pt x="295" y="636"/>
                </a:cubicBezTo>
                <a:cubicBezTo>
                  <a:pt x="294" y="636"/>
                  <a:pt x="294" y="637"/>
                  <a:pt x="293" y="637"/>
                </a:cubicBezTo>
                <a:cubicBezTo>
                  <a:pt x="292" y="637"/>
                  <a:pt x="291" y="637"/>
                  <a:pt x="291" y="637"/>
                </a:cubicBezTo>
                <a:cubicBezTo>
                  <a:pt x="290" y="638"/>
                  <a:pt x="290" y="638"/>
                  <a:pt x="291" y="639"/>
                </a:cubicBezTo>
                <a:cubicBezTo>
                  <a:pt x="292" y="639"/>
                  <a:pt x="293" y="639"/>
                  <a:pt x="294" y="639"/>
                </a:cubicBezTo>
                <a:close/>
                <a:moveTo>
                  <a:pt x="301" y="644"/>
                </a:moveTo>
                <a:cubicBezTo>
                  <a:pt x="302" y="644"/>
                  <a:pt x="302" y="644"/>
                  <a:pt x="303" y="644"/>
                </a:cubicBezTo>
                <a:cubicBezTo>
                  <a:pt x="304" y="645"/>
                  <a:pt x="305" y="644"/>
                  <a:pt x="304" y="643"/>
                </a:cubicBezTo>
                <a:cubicBezTo>
                  <a:pt x="304" y="643"/>
                  <a:pt x="302" y="642"/>
                  <a:pt x="301" y="642"/>
                </a:cubicBezTo>
                <a:cubicBezTo>
                  <a:pt x="300" y="642"/>
                  <a:pt x="299" y="643"/>
                  <a:pt x="300" y="644"/>
                </a:cubicBezTo>
                <a:cubicBezTo>
                  <a:pt x="300" y="645"/>
                  <a:pt x="301" y="644"/>
                  <a:pt x="301" y="644"/>
                </a:cubicBezTo>
                <a:close/>
                <a:moveTo>
                  <a:pt x="30" y="865"/>
                </a:moveTo>
                <a:cubicBezTo>
                  <a:pt x="30" y="866"/>
                  <a:pt x="31" y="867"/>
                  <a:pt x="31" y="868"/>
                </a:cubicBezTo>
                <a:cubicBezTo>
                  <a:pt x="31" y="870"/>
                  <a:pt x="31" y="870"/>
                  <a:pt x="33" y="871"/>
                </a:cubicBezTo>
                <a:cubicBezTo>
                  <a:pt x="34" y="871"/>
                  <a:pt x="34" y="872"/>
                  <a:pt x="35" y="871"/>
                </a:cubicBezTo>
                <a:cubicBezTo>
                  <a:pt x="36" y="871"/>
                  <a:pt x="35" y="870"/>
                  <a:pt x="35" y="869"/>
                </a:cubicBezTo>
                <a:cubicBezTo>
                  <a:pt x="35" y="868"/>
                  <a:pt x="35" y="868"/>
                  <a:pt x="35" y="867"/>
                </a:cubicBezTo>
                <a:cubicBezTo>
                  <a:pt x="34" y="867"/>
                  <a:pt x="34" y="867"/>
                  <a:pt x="34" y="866"/>
                </a:cubicBezTo>
                <a:cubicBezTo>
                  <a:pt x="33" y="866"/>
                  <a:pt x="34" y="865"/>
                  <a:pt x="34" y="865"/>
                </a:cubicBezTo>
                <a:cubicBezTo>
                  <a:pt x="33" y="863"/>
                  <a:pt x="30" y="863"/>
                  <a:pt x="30" y="865"/>
                </a:cubicBezTo>
                <a:close/>
                <a:moveTo>
                  <a:pt x="112" y="997"/>
                </a:moveTo>
                <a:cubicBezTo>
                  <a:pt x="112" y="997"/>
                  <a:pt x="111" y="997"/>
                  <a:pt x="111" y="997"/>
                </a:cubicBezTo>
                <a:cubicBezTo>
                  <a:pt x="110" y="997"/>
                  <a:pt x="111" y="996"/>
                  <a:pt x="110" y="996"/>
                </a:cubicBezTo>
                <a:cubicBezTo>
                  <a:pt x="109" y="995"/>
                  <a:pt x="109" y="996"/>
                  <a:pt x="109" y="997"/>
                </a:cubicBezTo>
                <a:cubicBezTo>
                  <a:pt x="108" y="997"/>
                  <a:pt x="106" y="997"/>
                  <a:pt x="105" y="998"/>
                </a:cubicBezTo>
                <a:cubicBezTo>
                  <a:pt x="104" y="999"/>
                  <a:pt x="106" y="999"/>
                  <a:pt x="106" y="1000"/>
                </a:cubicBezTo>
                <a:cubicBezTo>
                  <a:pt x="107" y="1000"/>
                  <a:pt x="108" y="1000"/>
                  <a:pt x="109" y="1001"/>
                </a:cubicBezTo>
                <a:cubicBezTo>
                  <a:pt x="109" y="1001"/>
                  <a:pt x="109" y="1002"/>
                  <a:pt x="109" y="1002"/>
                </a:cubicBezTo>
                <a:cubicBezTo>
                  <a:pt x="110" y="1002"/>
                  <a:pt x="110" y="1001"/>
                  <a:pt x="111" y="1001"/>
                </a:cubicBezTo>
                <a:cubicBezTo>
                  <a:pt x="112" y="1001"/>
                  <a:pt x="112" y="1001"/>
                  <a:pt x="113" y="1000"/>
                </a:cubicBezTo>
                <a:cubicBezTo>
                  <a:pt x="113" y="1000"/>
                  <a:pt x="113" y="999"/>
                  <a:pt x="113" y="999"/>
                </a:cubicBezTo>
                <a:cubicBezTo>
                  <a:pt x="113" y="999"/>
                  <a:pt x="113" y="999"/>
                  <a:pt x="114" y="999"/>
                </a:cubicBezTo>
                <a:cubicBezTo>
                  <a:pt x="114" y="999"/>
                  <a:pt x="115" y="999"/>
                  <a:pt x="115" y="998"/>
                </a:cubicBezTo>
                <a:cubicBezTo>
                  <a:pt x="114" y="997"/>
                  <a:pt x="113" y="998"/>
                  <a:pt x="113" y="997"/>
                </a:cubicBezTo>
                <a:cubicBezTo>
                  <a:pt x="113" y="997"/>
                  <a:pt x="113" y="997"/>
                  <a:pt x="112" y="997"/>
                </a:cubicBezTo>
                <a:close/>
                <a:moveTo>
                  <a:pt x="12" y="826"/>
                </a:moveTo>
                <a:cubicBezTo>
                  <a:pt x="11" y="826"/>
                  <a:pt x="11" y="826"/>
                  <a:pt x="10" y="826"/>
                </a:cubicBezTo>
                <a:cubicBezTo>
                  <a:pt x="10" y="826"/>
                  <a:pt x="9" y="826"/>
                  <a:pt x="8" y="827"/>
                </a:cubicBezTo>
                <a:cubicBezTo>
                  <a:pt x="8" y="827"/>
                  <a:pt x="9" y="828"/>
                  <a:pt x="9" y="828"/>
                </a:cubicBezTo>
                <a:cubicBezTo>
                  <a:pt x="10" y="828"/>
                  <a:pt x="10" y="828"/>
                  <a:pt x="10" y="829"/>
                </a:cubicBezTo>
                <a:cubicBezTo>
                  <a:pt x="10" y="829"/>
                  <a:pt x="10" y="830"/>
                  <a:pt x="11" y="830"/>
                </a:cubicBezTo>
                <a:cubicBezTo>
                  <a:pt x="12" y="829"/>
                  <a:pt x="11" y="829"/>
                  <a:pt x="12" y="828"/>
                </a:cubicBezTo>
                <a:cubicBezTo>
                  <a:pt x="12" y="828"/>
                  <a:pt x="14" y="827"/>
                  <a:pt x="12" y="826"/>
                </a:cubicBezTo>
                <a:close/>
                <a:moveTo>
                  <a:pt x="19" y="860"/>
                </a:moveTo>
                <a:cubicBezTo>
                  <a:pt x="20" y="858"/>
                  <a:pt x="21" y="857"/>
                  <a:pt x="21" y="856"/>
                </a:cubicBezTo>
                <a:cubicBezTo>
                  <a:pt x="22" y="855"/>
                  <a:pt x="23" y="853"/>
                  <a:pt x="23" y="852"/>
                </a:cubicBezTo>
                <a:cubicBezTo>
                  <a:pt x="22" y="851"/>
                  <a:pt x="21" y="853"/>
                  <a:pt x="20" y="853"/>
                </a:cubicBezTo>
                <a:cubicBezTo>
                  <a:pt x="20" y="854"/>
                  <a:pt x="19" y="854"/>
                  <a:pt x="19" y="854"/>
                </a:cubicBezTo>
                <a:cubicBezTo>
                  <a:pt x="18" y="855"/>
                  <a:pt x="19" y="855"/>
                  <a:pt x="19" y="856"/>
                </a:cubicBezTo>
                <a:cubicBezTo>
                  <a:pt x="18" y="857"/>
                  <a:pt x="16" y="856"/>
                  <a:pt x="15" y="858"/>
                </a:cubicBezTo>
                <a:cubicBezTo>
                  <a:pt x="15" y="858"/>
                  <a:pt x="16" y="858"/>
                  <a:pt x="17" y="859"/>
                </a:cubicBezTo>
                <a:cubicBezTo>
                  <a:pt x="18" y="860"/>
                  <a:pt x="18" y="862"/>
                  <a:pt x="19" y="860"/>
                </a:cubicBezTo>
                <a:close/>
                <a:moveTo>
                  <a:pt x="14" y="855"/>
                </a:moveTo>
                <a:cubicBezTo>
                  <a:pt x="14" y="855"/>
                  <a:pt x="15" y="854"/>
                  <a:pt x="15" y="854"/>
                </a:cubicBezTo>
                <a:cubicBezTo>
                  <a:pt x="15" y="853"/>
                  <a:pt x="16" y="852"/>
                  <a:pt x="15" y="852"/>
                </a:cubicBezTo>
                <a:cubicBezTo>
                  <a:pt x="14" y="853"/>
                  <a:pt x="13" y="854"/>
                  <a:pt x="14" y="855"/>
                </a:cubicBezTo>
                <a:close/>
                <a:moveTo>
                  <a:pt x="14" y="813"/>
                </a:moveTo>
                <a:cubicBezTo>
                  <a:pt x="15" y="812"/>
                  <a:pt x="15" y="811"/>
                  <a:pt x="14" y="811"/>
                </a:cubicBezTo>
                <a:cubicBezTo>
                  <a:pt x="14" y="810"/>
                  <a:pt x="13" y="810"/>
                  <a:pt x="13" y="810"/>
                </a:cubicBezTo>
                <a:cubicBezTo>
                  <a:pt x="12" y="810"/>
                  <a:pt x="11" y="806"/>
                  <a:pt x="10" y="808"/>
                </a:cubicBezTo>
                <a:cubicBezTo>
                  <a:pt x="10" y="809"/>
                  <a:pt x="10" y="809"/>
                  <a:pt x="10" y="810"/>
                </a:cubicBezTo>
                <a:cubicBezTo>
                  <a:pt x="10" y="811"/>
                  <a:pt x="9" y="811"/>
                  <a:pt x="10" y="812"/>
                </a:cubicBezTo>
                <a:cubicBezTo>
                  <a:pt x="10" y="813"/>
                  <a:pt x="11" y="813"/>
                  <a:pt x="10" y="814"/>
                </a:cubicBezTo>
                <a:cubicBezTo>
                  <a:pt x="9" y="814"/>
                  <a:pt x="8" y="814"/>
                  <a:pt x="8" y="813"/>
                </a:cubicBezTo>
                <a:cubicBezTo>
                  <a:pt x="8" y="812"/>
                  <a:pt x="7" y="812"/>
                  <a:pt x="6" y="811"/>
                </a:cubicBezTo>
                <a:cubicBezTo>
                  <a:pt x="6" y="811"/>
                  <a:pt x="6" y="810"/>
                  <a:pt x="6" y="810"/>
                </a:cubicBezTo>
                <a:cubicBezTo>
                  <a:pt x="5" y="810"/>
                  <a:pt x="5" y="810"/>
                  <a:pt x="5" y="811"/>
                </a:cubicBezTo>
                <a:cubicBezTo>
                  <a:pt x="5" y="812"/>
                  <a:pt x="6" y="813"/>
                  <a:pt x="4" y="814"/>
                </a:cubicBezTo>
                <a:cubicBezTo>
                  <a:pt x="3" y="814"/>
                  <a:pt x="3" y="813"/>
                  <a:pt x="2" y="813"/>
                </a:cubicBezTo>
                <a:cubicBezTo>
                  <a:pt x="1" y="815"/>
                  <a:pt x="4" y="814"/>
                  <a:pt x="4" y="815"/>
                </a:cubicBezTo>
                <a:cubicBezTo>
                  <a:pt x="5" y="816"/>
                  <a:pt x="5" y="817"/>
                  <a:pt x="5" y="817"/>
                </a:cubicBezTo>
                <a:cubicBezTo>
                  <a:pt x="6" y="817"/>
                  <a:pt x="6" y="816"/>
                  <a:pt x="6" y="816"/>
                </a:cubicBezTo>
                <a:cubicBezTo>
                  <a:pt x="7" y="816"/>
                  <a:pt x="7" y="817"/>
                  <a:pt x="8" y="817"/>
                </a:cubicBezTo>
                <a:cubicBezTo>
                  <a:pt x="9" y="817"/>
                  <a:pt x="10" y="817"/>
                  <a:pt x="9" y="818"/>
                </a:cubicBezTo>
                <a:cubicBezTo>
                  <a:pt x="9" y="819"/>
                  <a:pt x="8" y="818"/>
                  <a:pt x="8" y="819"/>
                </a:cubicBezTo>
                <a:cubicBezTo>
                  <a:pt x="8" y="820"/>
                  <a:pt x="10" y="820"/>
                  <a:pt x="11" y="820"/>
                </a:cubicBezTo>
                <a:cubicBezTo>
                  <a:pt x="11" y="821"/>
                  <a:pt x="11" y="822"/>
                  <a:pt x="11" y="822"/>
                </a:cubicBezTo>
                <a:cubicBezTo>
                  <a:pt x="12" y="822"/>
                  <a:pt x="13" y="822"/>
                  <a:pt x="13" y="822"/>
                </a:cubicBezTo>
                <a:cubicBezTo>
                  <a:pt x="14" y="823"/>
                  <a:pt x="13" y="824"/>
                  <a:pt x="14" y="823"/>
                </a:cubicBezTo>
                <a:cubicBezTo>
                  <a:pt x="15" y="823"/>
                  <a:pt x="15" y="822"/>
                  <a:pt x="16" y="822"/>
                </a:cubicBezTo>
                <a:cubicBezTo>
                  <a:pt x="17" y="822"/>
                  <a:pt x="19" y="822"/>
                  <a:pt x="18" y="824"/>
                </a:cubicBezTo>
                <a:cubicBezTo>
                  <a:pt x="17" y="825"/>
                  <a:pt x="16" y="826"/>
                  <a:pt x="17" y="828"/>
                </a:cubicBezTo>
                <a:cubicBezTo>
                  <a:pt x="18" y="828"/>
                  <a:pt x="18" y="826"/>
                  <a:pt x="18" y="825"/>
                </a:cubicBezTo>
                <a:cubicBezTo>
                  <a:pt x="19" y="825"/>
                  <a:pt x="20" y="825"/>
                  <a:pt x="20" y="824"/>
                </a:cubicBezTo>
                <a:cubicBezTo>
                  <a:pt x="21" y="823"/>
                  <a:pt x="20" y="823"/>
                  <a:pt x="21" y="822"/>
                </a:cubicBezTo>
                <a:cubicBezTo>
                  <a:pt x="21" y="822"/>
                  <a:pt x="21" y="822"/>
                  <a:pt x="21" y="822"/>
                </a:cubicBezTo>
                <a:cubicBezTo>
                  <a:pt x="21" y="822"/>
                  <a:pt x="22" y="821"/>
                  <a:pt x="22" y="821"/>
                </a:cubicBezTo>
                <a:cubicBezTo>
                  <a:pt x="22" y="820"/>
                  <a:pt x="20" y="820"/>
                  <a:pt x="20" y="821"/>
                </a:cubicBezTo>
                <a:cubicBezTo>
                  <a:pt x="19" y="821"/>
                  <a:pt x="19" y="821"/>
                  <a:pt x="18" y="820"/>
                </a:cubicBezTo>
                <a:cubicBezTo>
                  <a:pt x="18" y="820"/>
                  <a:pt x="18" y="820"/>
                  <a:pt x="17" y="819"/>
                </a:cubicBezTo>
                <a:cubicBezTo>
                  <a:pt x="16" y="819"/>
                  <a:pt x="15" y="820"/>
                  <a:pt x="15" y="818"/>
                </a:cubicBezTo>
                <a:cubicBezTo>
                  <a:pt x="15" y="818"/>
                  <a:pt x="15" y="817"/>
                  <a:pt x="15" y="817"/>
                </a:cubicBezTo>
                <a:cubicBezTo>
                  <a:pt x="15" y="816"/>
                  <a:pt x="14" y="816"/>
                  <a:pt x="14" y="815"/>
                </a:cubicBezTo>
                <a:cubicBezTo>
                  <a:pt x="14" y="814"/>
                  <a:pt x="14" y="814"/>
                  <a:pt x="14" y="813"/>
                </a:cubicBezTo>
                <a:close/>
                <a:moveTo>
                  <a:pt x="36" y="863"/>
                </a:moveTo>
                <a:cubicBezTo>
                  <a:pt x="36" y="862"/>
                  <a:pt x="36" y="860"/>
                  <a:pt x="35" y="860"/>
                </a:cubicBezTo>
                <a:cubicBezTo>
                  <a:pt x="33" y="859"/>
                  <a:pt x="35" y="861"/>
                  <a:pt x="35" y="861"/>
                </a:cubicBezTo>
                <a:cubicBezTo>
                  <a:pt x="35" y="862"/>
                  <a:pt x="36" y="863"/>
                  <a:pt x="36" y="863"/>
                </a:cubicBezTo>
                <a:close/>
                <a:moveTo>
                  <a:pt x="6" y="838"/>
                </a:moveTo>
                <a:cubicBezTo>
                  <a:pt x="6" y="838"/>
                  <a:pt x="4" y="840"/>
                  <a:pt x="5" y="840"/>
                </a:cubicBezTo>
                <a:cubicBezTo>
                  <a:pt x="6" y="840"/>
                  <a:pt x="7" y="839"/>
                  <a:pt x="8" y="838"/>
                </a:cubicBezTo>
                <a:cubicBezTo>
                  <a:pt x="8" y="837"/>
                  <a:pt x="9" y="837"/>
                  <a:pt x="8" y="837"/>
                </a:cubicBezTo>
                <a:cubicBezTo>
                  <a:pt x="7" y="837"/>
                  <a:pt x="7" y="837"/>
                  <a:pt x="6" y="838"/>
                </a:cubicBezTo>
                <a:close/>
                <a:moveTo>
                  <a:pt x="302" y="637"/>
                </a:moveTo>
                <a:cubicBezTo>
                  <a:pt x="303" y="637"/>
                  <a:pt x="303" y="638"/>
                  <a:pt x="304" y="638"/>
                </a:cubicBezTo>
                <a:cubicBezTo>
                  <a:pt x="305" y="638"/>
                  <a:pt x="305" y="637"/>
                  <a:pt x="306" y="637"/>
                </a:cubicBezTo>
                <a:cubicBezTo>
                  <a:pt x="307" y="637"/>
                  <a:pt x="307" y="636"/>
                  <a:pt x="308" y="636"/>
                </a:cubicBezTo>
                <a:cubicBezTo>
                  <a:pt x="309" y="636"/>
                  <a:pt x="309" y="636"/>
                  <a:pt x="310" y="635"/>
                </a:cubicBezTo>
                <a:cubicBezTo>
                  <a:pt x="312" y="635"/>
                  <a:pt x="313" y="635"/>
                  <a:pt x="315" y="634"/>
                </a:cubicBezTo>
                <a:cubicBezTo>
                  <a:pt x="317" y="634"/>
                  <a:pt x="317" y="632"/>
                  <a:pt x="315" y="631"/>
                </a:cubicBezTo>
                <a:cubicBezTo>
                  <a:pt x="314" y="631"/>
                  <a:pt x="313" y="631"/>
                  <a:pt x="311" y="631"/>
                </a:cubicBezTo>
                <a:cubicBezTo>
                  <a:pt x="310" y="631"/>
                  <a:pt x="310" y="631"/>
                  <a:pt x="309" y="631"/>
                </a:cubicBezTo>
                <a:cubicBezTo>
                  <a:pt x="308" y="631"/>
                  <a:pt x="307" y="632"/>
                  <a:pt x="307" y="632"/>
                </a:cubicBezTo>
                <a:cubicBezTo>
                  <a:pt x="306" y="633"/>
                  <a:pt x="305" y="634"/>
                  <a:pt x="305" y="634"/>
                </a:cubicBezTo>
                <a:cubicBezTo>
                  <a:pt x="304" y="634"/>
                  <a:pt x="304" y="635"/>
                  <a:pt x="303" y="635"/>
                </a:cubicBezTo>
                <a:cubicBezTo>
                  <a:pt x="302" y="635"/>
                  <a:pt x="302" y="635"/>
                  <a:pt x="302" y="635"/>
                </a:cubicBezTo>
                <a:cubicBezTo>
                  <a:pt x="301" y="635"/>
                  <a:pt x="300" y="635"/>
                  <a:pt x="300" y="636"/>
                </a:cubicBezTo>
                <a:cubicBezTo>
                  <a:pt x="301" y="637"/>
                  <a:pt x="301" y="637"/>
                  <a:pt x="302" y="637"/>
                </a:cubicBezTo>
                <a:close/>
                <a:moveTo>
                  <a:pt x="2617" y="1896"/>
                </a:moveTo>
                <a:cubicBezTo>
                  <a:pt x="2617" y="1897"/>
                  <a:pt x="2619" y="1898"/>
                  <a:pt x="2619" y="1898"/>
                </a:cubicBezTo>
                <a:cubicBezTo>
                  <a:pt x="2620" y="1899"/>
                  <a:pt x="2621" y="1898"/>
                  <a:pt x="2621" y="1898"/>
                </a:cubicBezTo>
                <a:cubicBezTo>
                  <a:pt x="2622" y="1897"/>
                  <a:pt x="2620" y="1897"/>
                  <a:pt x="2620" y="1896"/>
                </a:cubicBezTo>
                <a:cubicBezTo>
                  <a:pt x="2620" y="1896"/>
                  <a:pt x="2620" y="1896"/>
                  <a:pt x="2620" y="1895"/>
                </a:cubicBezTo>
                <a:cubicBezTo>
                  <a:pt x="2620" y="1895"/>
                  <a:pt x="2620" y="1895"/>
                  <a:pt x="2620" y="1894"/>
                </a:cubicBezTo>
                <a:cubicBezTo>
                  <a:pt x="2620" y="1894"/>
                  <a:pt x="2620" y="1893"/>
                  <a:pt x="2620" y="1893"/>
                </a:cubicBezTo>
                <a:cubicBezTo>
                  <a:pt x="2619" y="1892"/>
                  <a:pt x="2619" y="1893"/>
                  <a:pt x="2619" y="1893"/>
                </a:cubicBezTo>
                <a:cubicBezTo>
                  <a:pt x="2619" y="1894"/>
                  <a:pt x="2619" y="1894"/>
                  <a:pt x="2618" y="1895"/>
                </a:cubicBezTo>
                <a:cubicBezTo>
                  <a:pt x="2618" y="1895"/>
                  <a:pt x="2618" y="1895"/>
                  <a:pt x="2618" y="1895"/>
                </a:cubicBezTo>
                <a:cubicBezTo>
                  <a:pt x="2617" y="1895"/>
                  <a:pt x="2618" y="1896"/>
                  <a:pt x="2618" y="1896"/>
                </a:cubicBezTo>
                <a:cubicBezTo>
                  <a:pt x="2618" y="1896"/>
                  <a:pt x="2618" y="1896"/>
                  <a:pt x="2617" y="1896"/>
                </a:cubicBezTo>
                <a:close/>
                <a:moveTo>
                  <a:pt x="47" y="931"/>
                </a:moveTo>
                <a:cubicBezTo>
                  <a:pt x="48" y="931"/>
                  <a:pt x="48" y="931"/>
                  <a:pt x="48" y="932"/>
                </a:cubicBezTo>
                <a:cubicBezTo>
                  <a:pt x="49" y="932"/>
                  <a:pt x="48" y="933"/>
                  <a:pt x="49" y="933"/>
                </a:cubicBezTo>
                <a:cubicBezTo>
                  <a:pt x="50" y="934"/>
                  <a:pt x="51" y="932"/>
                  <a:pt x="52" y="932"/>
                </a:cubicBezTo>
                <a:cubicBezTo>
                  <a:pt x="53" y="931"/>
                  <a:pt x="54" y="931"/>
                  <a:pt x="55" y="930"/>
                </a:cubicBezTo>
                <a:cubicBezTo>
                  <a:pt x="56" y="929"/>
                  <a:pt x="55" y="928"/>
                  <a:pt x="53" y="929"/>
                </a:cubicBezTo>
                <a:cubicBezTo>
                  <a:pt x="52" y="929"/>
                  <a:pt x="52" y="928"/>
                  <a:pt x="51" y="927"/>
                </a:cubicBezTo>
                <a:cubicBezTo>
                  <a:pt x="50" y="925"/>
                  <a:pt x="49" y="925"/>
                  <a:pt x="48" y="925"/>
                </a:cubicBezTo>
                <a:cubicBezTo>
                  <a:pt x="48" y="926"/>
                  <a:pt x="47" y="926"/>
                  <a:pt x="46" y="926"/>
                </a:cubicBezTo>
                <a:cubicBezTo>
                  <a:pt x="45" y="926"/>
                  <a:pt x="46" y="927"/>
                  <a:pt x="46" y="927"/>
                </a:cubicBezTo>
                <a:cubicBezTo>
                  <a:pt x="47" y="929"/>
                  <a:pt x="46" y="930"/>
                  <a:pt x="47" y="931"/>
                </a:cubicBezTo>
                <a:close/>
                <a:moveTo>
                  <a:pt x="12" y="865"/>
                </a:moveTo>
                <a:cubicBezTo>
                  <a:pt x="12" y="866"/>
                  <a:pt x="11" y="866"/>
                  <a:pt x="12" y="867"/>
                </a:cubicBezTo>
                <a:cubicBezTo>
                  <a:pt x="12" y="869"/>
                  <a:pt x="14" y="866"/>
                  <a:pt x="15" y="866"/>
                </a:cubicBezTo>
                <a:cubicBezTo>
                  <a:pt x="15" y="865"/>
                  <a:pt x="17" y="865"/>
                  <a:pt x="17" y="863"/>
                </a:cubicBezTo>
                <a:cubicBezTo>
                  <a:pt x="17" y="862"/>
                  <a:pt x="16" y="862"/>
                  <a:pt x="16" y="861"/>
                </a:cubicBezTo>
                <a:cubicBezTo>
                  <a:pt x="16" y="861"/>
                  <a:pt x="16" y="860"/>
                  <a:pt x="15" y="860"/>
                </a:cubicBezTo>
                <a:cubicBezTo>
                  <a:pt x="15" y="859"/>
                  <a:pt x="15" y="857"/>
                  <a:pt x="14" y="858"/>
                </a:cubicBezTo>
                <a:cubicBezTo>
                  <a:pt x="13" y="858"/>
                  <a:pt x="13" y="859"/>
                  <a:pt x="12" y="859"/>
                </a:cubicBezTo>
                <a:cubicBezTo>
                  <a:pt x="12" y="859"/>
                  <a:pt x="12" y="859"/>
                  <a:pt x="11" y="858"/>
                </a:cubicBezTo>
                <a:cubicBezTo>
                  <a:pt x="11" y="858"/>
                  <a:pt x="10" y="859"/>
                  <a:pt x="10" y="859"/>
                </a:cubicBezTo>
                <a:cubicBezTo>
                  <a:pt x="10" y="859"/>
                  <a:pt x="8" y="862"/>
                  <a:pt x="9" y="862"/>
                </a:cubicBezTo>
                <a:cubicBezTo>
                  <a:pt x="9" y="862"/>
                  <a:pt x="9" y="862"/>
                  <a:pt x="9" y="862"/>
                </a:cubicBezTo>
                <a:cubicBezTo>
                  <a:pt x="10" y="862"/>
                  <a:pt x="10" y="862"/>
                  <a:pt x="11" y="862"/>
                </a:cubicBezTo>
                <a:cubicBezTo>
                  <a:pt x="11" y="862"/>
                  <a:pt x="11" y="862"/>
                  <a:pt x="12" y="862"/>
                </a:cubicBezTo>
                <a:cubicBezTo>
                  <a:pt x="12" y="862"/>
                  <a:pt x="12" y="862"/>
                  <a:pt x="12" y="862"/>
                </a:cubicBezTo>
                <a:cubicBezTo>
                  <a:pt x="13" y="862"/>
                  <a:pt x="13" y="863"/>
                  <a:pt x="13" y="863"/>
                </a:cubicBezTo>
                <a:cubicBezTo>
                  <a:pt x="13" y="864"/>
                  <a:pt x="13" y="865"/>
                  <a:pt x="12" y="865"/>
                </a:cubicBezTo>
                <a:close/>
                <a:moveTo>
                  <a:pt x="3067" y="1128"/>
                </a:moveTo>
                <a:cubicBezTo>
                  <a:pt x="3066" y="1128"/>
                  <a:pt x="3066" y="1129"/>
                  <a:pt x="3066" y="1129"/>
                </a:cubicBezTo>
                <a:cubicBezTo>
                  <a:pt x="3065" y="1130"/>
                  <a:pt x="3065" y="1130"/>
                  <a:pt x="3064" y="1131"/>
                </a:cubicBezTo>
                <a:cubicBezTo>
                  <a:pt x="3062" y="1131"/>
                  <a:pt x="3061" y="1132"/>
                  <a:pt x="3060" y="1133"/>
                </a:cubicBezTo>
                <a:cubicBezTo>
                  <a:pt x="3059" y="1133"/>
                  <a:pt x="3058" y="1134"/>
                  <a:pt x="3058" y="1134"/>
                </a:cubicBezTo>
                <a:cubicBezTo>
                  <a:pt x="3057" y="1134"/>
                  <a:pt x="3057" y="1135"/>
                  <a:pt x="3056" y="1135"/>
                </a:cubicBezTo>
                <a:cubicBezTo>
                  <a:pt x="3055" y="1135"/>
                  <a:pt x="3054" y="1136"/>
                  <a:pt x="3053" y="1135"/>
                </a:cubicBezTo>
                <a:cubicBezTo>
                  <a:pt x="3053" y="1135"/>
                  <a:pt x="3053" y="1134"/>
                  <a:pt x="3052" y="1134"/>
                </a:cubicBezTo>
                <a:cubicBezTo>
                  <a:pt x="3052" y="1133"/>
                  <a:pt x="3051" y="1133"/>
                  <a:pt x="3051" y="1132"/>
                </a:cubicBezTo>
                <a:cubicBezTo>
                  <a:pt x="3051" y="1132"/>
                  <a:pt x="3051" y="1131"/>
                  <a:pt x="3050" y="1131"/>
                </a:cubicBezTo>
                <a:cubicBezTo>
                  <a:pt x="3049" y="1131"/>
                  <a:pt x="3049" y="1132"/>
                  <a:pt x="3049" y="1132"/>
                </a:cubicBezTo>
                <a:cubicBezTo>
                  <a:pt x="3049" y="1133"/>
                  <a:pt x="3048" y="1134"/>
                  <a:pt x="3048" y="1134"/>
                </a:cubicBezTo>
                <a:cubicBezTo>
                  <a:pt x="3047" y="1136"/>
                  <a:pt x="3045" y="1137"/>
                  <a:pt x="3044" y="1138"/>
                </a:cubicBezTo>
                <a:cubicBezTo>
                  <a:pt x="3043" y="1139"/>
                  <a:pt x="3041" y="1140"/>
                  <a:pt x="3039" y="1141"/>
                </a:cubicBezTo>
                <a:cubicBezTo>
                  <a:pt x="3038" y="1142"/>
                  <a:pt x="3036" y="1143"/>
                  <a:pt x="3035" y="1145"/>
                </a:cubicBezTo>
                <a:cubicBezTo>
                  <a:pt x="3034" y="1147"/>
                  <a:pt x="3034" y="1149"/>
                  <a:pt x="3032" y="1150"/>
                </a:cubicBezTo>
                <a:cubicBezTo>
                  <a:pt x="3032" y="1150"/>
                  <a:pt x="3031" y="1150"/>
                  <a:pt x="3030" y="1150"/>
                </a:cubicBezTo>
                <a:cubicBezTo>
                  <a:pt x="3029" y="1151"/>
                  <a:pt x="3029" y="1153"/>
                  <a:pt x="3029" y="1154"/>
                </a:cubicBezTo>
                <a:cubicBezTo>
                  <a:pt x="3029" y="1154"/>
                  <a:pt x="3030" y="1156"/>
                  <a:pt x="3030" y="1156"/>
                </a:cubicBezTo>
                <a:cubicBezTo>
                  <a:pt x="3031" y="1156"/>
                  <a:pt x="3031" y="1155"/>
                  <a:pt x="3032" y="1155"/>
                </a:cubicBezTo>
                <a:cubicBezTo>
                  <a:pt x="3032" y="1154"/>
                  <a:pt x="3033" y="1152"/>
                  <a:pt x="3034" y="1152"/>
                </a:cubicBezTo>
                <a:cubicBezTo>
                  <a:pt x="3035" y="1152"/>
                  <a:pt x="3037" y="1152"/>
                  <a:pt x="3038" y="1150"/>
                </a:cubicBezTo>
                <a:cubicBezTo>
                  <a:pt x="3038" y="1149"/>
                  <a:pt x="3038" y="1149"/>
                  <a:pt x="3038" y="1148"/>
                </a:cubicBezTo>
                <a:cubicBezTo>
                  <a:pt x="3039" y="1148"/>
                  <a:pt x="3040" y="1147"/>
                  <a:pt x="3040" y="1147"/>
                </a:cubicBezTo>
                <a:cubicBezTo>
                  <a:pt x="3041" y="1146"/>
                  <a:pt x="3043" y="1146"/>
                  <a:pt x="3044" y="1145"/>
                </a:cubicBezTo>
                <a:cubicBezTo>
                  <a:pt x="3044" y="1144"/>
                  <a:pt x="3043" y="1143"/>
                  <a:pt x="3044" y="1142"/>
                </a:cubicBezTo>
                <a:cubicBezTo>
                  <a:pt x="3044" y="1142"/>
                  <a:pt x="3045" y="1141"/>
                  <a:pt x="3046" y="1141"/>
                </a:cubicBezTo>
                <a:cubicBezTo>
                  <a:pt x="3046" y="1141"/>
                  <a:pt x="3047" y="1141"/>
                  <a:pt x="3048" y="1141"/>
                </a:cubicBezTo>
                <a:cubicBezTo>
                  <a:pt x="3048" y="1141"/>
                  <a:pt x="3049" y="1142"/>
                  <a:pt x="3050" y="1142"/>
                </a:cubicBezTo>
                <a:cubicBezTo>
                  <a:pt x="3051" y="1141"/>
                  <a:pt x="3052" y="1140"/>
                  <a:pt x="3052" y="1139"/>
                </a:cubicBezTo>
                <a:cubicBezTo>
                  <a:pt x="3054" y="1136"/>
                  <a:pt x="3057" y="1136"/>
                  <a:pt x="3060" y="1135"/>
                </a:cubicBezTo>
                <a:cubicBezTo>
                  <a:pt x="3061" y="1134"/>
                  <a:pt x="3063" y="1134"/>
                  <a:pt x="3065" y="1134"/>
                </a:cubicBezTo>
                <a:cubicBezTo>
                  <a:pt x="3066" y="1134"/>
                  <a:pt x="3068" y="1134"/>
                  <a:pt x="3067" y="1132"/>
                </a:cubicBezTo>
                <a:cubicBezTo>
                  <a:pt x="3067" y="1131"/>
                  <a:pt x="3068" y="1128"/>
                  <a:pt x="3067" y="1128"/>
                </a:cubicBezTo>
                <a:close/>
                <a:moveTo>
                  <a:pt x="658" y="1281"/>
                </a:moveTo>
                <a:cubicBezTo>
                  <a:pt x="658" y="1281"/>
                  <a:pt x="659" y="1283"/>
                  <a:pt x="660" y="1282"/>
                </a:cubicBezTo>
                <a:cubicBezTo>
                  <a:pt x="661" y="1282"/>
                  <a:pt x="659" y="1280"/>
                  <a:pt x="659" y="1279"/>
                </a:cubicBezTo>
                <a:cubicBezTo>
                  <a:pt x="658" y="1279"/>
                  <a:pt x="658" y="1278"/>
                  <a:pt x="658" y="1278"/>
                </a:cubicBezTo>
                <a:cubicBezTo>
                  <a:pt x="657" y="1277"/>
                  <a:pt x="657" y="1278"/>
                  <a:pt x="656" y="1277"/>
                </a:cubicBezTo>
                <a:cubicBezTo>
                  <a:pt x="655" y="1277"/>
                  <a:pt x="656" y="1275"/>
                  <a:pt x="654" y="1274"/>
                </a:cubicBezTo>
                <a:cubicBezTo>
                  <a:pt x="653" y="1274"/>
                  <a:pt x="652" y="1274"/>
                  <a:pt x="651" y="1275"/>
                </a:cubicBezTo>
                <a:cubicBezTo>
                  <a:pt x="650" y="1275"/>
                  <a:pt x="649" y="1275"/>
                  <a:pt x="649" y="1276"/>
                </a:cubicBezTo>
                <a:cubicBezTo>
                  <a:pt x="647" y="1276"/>
                  <a:pt x="647" y="1276"/>
                  <a:pt x="646" y="1276"/>
                </a:cubicBezTo>
                <a:cubicBezTo>
                  <a:pt x="645" y="1276"/>
                  <a:pt x="645" y="1277"/>
                  <a:pt x="645" y="1277"/>
                </a:cubicBezTo>
                <a:cubicBezTo>
                  <a:pt x="646" y="1278"/>
                  <a:pt x="647" y="1278"/>
                  <a:pt x="647" y="1278"/>
                </a:cubicBezTo>
                <a:cubicBezTo>
                  <a:pt x="648" y="1278"/>
                  <a:pt x="650" y="1278"/>
                  <a:pt x="651" y="1279"/>
                </a:cubicBezTo>
                <a:cubicBezTo>
                  <a:pt x="653" y="1280"/>
                  <a:pt x="649" y="1280"/>
                  <a:pt x="651" y="1281"/>
                </a:cubicBezTo>
                <a:cubicBezTo>
                  <a:pt x="651" y="1282"/>
                  <a:pt x="651" y="1281"/>
                  <a:pt x="652" y="1282"/>
                </a:cubicBezTo>
                <a:cubicBezTo>
                  <a:pt x="652" y="1282"/>
                  <a:pt x="652" y="1282"/>
                  <a:pt x="652" y="1282"/>
                </a:cubicBezTo>
                <a:cubicBezTo>
                  <a:pt x="653" y="1283"/>
                  <a:pt x="653" y="1283"/>
                  <a:pt x="654" y="1283"/>
                </a:cubicBezTo>
                <a:cubicBezTo>
                  <a:pt x="655" y="1283"/>
                  <a:pt x="655" y="1284"/>
                  <a:pt x="656" y="1284"/>
                </a:cubicBezTo>
                <a:cubicBezTo>
                  <a:pt x="656" y="1284"/>
                  <a:pt x="657" y="1284"/>
                  <a:pt x="658" y="1284"/>
                </a:cubicBezTo>
                <a:cubicBezTo>
                  <a:pt x="660" y="1283"/>
                  <a:pt x="657" y="1282"/>
                  <a:pt x="657" y="1281"/>
                </a:cubicBezTo>
                <a:cubicBezTo>
                  <a:pt x="657" y="1280"/>
                  <a:pt x="658" y="1281"/>
                  <a:pt x="658" y="1281"/>
                </a:cubicBezTo>
                <a:close/>
                <a:moveTo>
                  <a:pt x="646" y="1300"/>
                </a:moveTo>
                <a:cubicBezTo>
                  <a:pt x="646" y="1300"/>
                  <a:pt x="646" y="1300"/>
                  <a:pt x="647" y="1301"/>
                </a:cubicBezTo>
                <a:cubicBezTo>
                  <a:pt x="647" y="1302"/>
                  <a:pt x="647" y="1303"/>
                  <a:pt x="648" y="1303"/>
                </a:cubicBezTo>
                <a:cubicBezTo>
                  <a:pt x="650" y="1302"/>
                  <a:pt x="649" y="1300"/>
                  <a:pt x="650" y="1299"/>
                </a:cubicBezTo>
                <a:cubicBezTo>
                  <a:pt x="651" y="1298"/>
                  <a:pt x="651" y="1298"/>
                  <a:pt x="651" y="1297"/>
                </a:cubicBezTo>
                <a:cubicBezTo>
                  <a:pt x="651" y="1295"/>
                  <a:pt x="650" y="1295"/>
                  <a:pt x="650" y="1294"/>
                </a:cubicBezTo>
                <a:cubicBezTo>
                  <a:pt x="650" y="1294"/>
                  <a:pt x="650" y="1293"/>
                  <a:pt x="650" y="1292"/>
                </a:cubicBezTo>
                <a:cubicBezTo>
                  <a:pt x="650" y="1292"/>
                  <a:pt x="648" y="1291"/>
                  <a:pt x="647" y="1291"/>
                </a:cubicBezTo>
                <a:cubicBezTo>
                  <a:pt x="645" y="1292"/>
                  <a:pt x="645" y="1294"/>
                  <a:pt x="645" y="1296"/>
                </a:cubicBezTo>
                <a:cubicBezTo>
                  <a:pt x="646" y="1297"/>
                  <a:pt x="645" y="1299"/>
                  <a:pt x="646" y="1300"/>
                </a:cubicBezTo>
                <a:close/>
                <a:moveTo>
                  <a:pt x="464" y="1195"/>
                </a:moveTo>
                <a:cubicBezTo>
                  <a:pt x="464" y="1195"/>
                  <a:pt x="465" y="1195"/>
                  <a:pt x="465" y="1195"/>
                </a:cubicBezTo>
                <a:cubicBezTo>
                  <a:pt x="466" y="1195"/>
                  <a:pt x="466" y="1195"/>
                  <a:pt x="466" y="1195"/>
                </a:cubicBezTo>
                <a:cubicBezTo>
                  <a:pt x="468" y="1194"/>
                  <a:pt x="466" y="1194"/>
                  <a:pt x="466" y="1194"/>
                </a:cubicBezTo>
                <a:cubicBezTo>
                  <a:pt x="465" y="1194"/>
                  <a:pt x="464" y="1194"/>
                  <a:pt x="464" y="1195"/>
                </a:cubicBezTo>
                <a:close/>
                <a:moveTo>
                  <a:pt x="651" y="1316"/>
                </a:moveTo>
                <a:cubicBezTo>
                  <a:pt x="652" y="1315"/>
                  <a:pt x="654" y="1316"/>
                  <a:pt x="654" y="1315"/>
                </a:cubicBezTo>
                <a:cubicBezTo>
                  <a:pt x="656" y="1313"/>
                  <a:pt x="653" y="1314"/>
                  <a:pt x="652" y="1314"/>
                </a:cubicBezTo>
                <a:cubicBezTo>
                  <a:pt x="652" y="1315"/>
                  <a:pt x="651" y="1315"/>
                  <a:pt x="651" y="1315"/>
                </a:cubicBezTo>
                <a:cubicBezTo>
                  <a:pt x="650" y="1315"/>
                  <a:pt x="649" y="1316"/>
                  <a:pt x="649" y="1316"/>
                </a:cubicBezTo>
                <a:cubicBezTo>
                  <a:pt x="648" y="1316"/>
                  <a:pt x="647" y="1318"/>
                  <a:pt x="648" y="1318"/>
                </a:cubicBezTo>
                <a:cubicBezTo>
                  <a:pt x="649" y="1318"/>
                  <a:pt x="650" y="1317"/>
                  <a:pt x="651" y="1316"/>
                </a:cubicBezTo>
                <a:close/>
                <a:moveTo>
                  <a:pt x="643" y="1257"/>
                </a:moveTo>
                <a:cubicBezTo>
                  <a:pt x="644" y="1257"/>
                  <a:pt x="645" y="1257"/>
                  <a:pt x="646" y="1257"/>
                </a:cubicBezTo>
                <a:cubicBezTo>
                  <a:pt x="646" y="1257"/>
                  <a:pt x="647" y="1257"/>
                  <a:pt x="647" y="1256"/>
                </a:cubicBezTo>
                <a:cubicBezTo>
                  <a:pt x="647" y="1255"/>
                  <a:pt x="643" y="1255"/>
                  <a:pt x="643" y="1257"/>
                </a:cubicBezTo>
                <a:close/>
                <a:moveTo>
                  <a:pt x="618" y="1284"/>
                </a:moveTo>
                <a:cubicBezTo>
                  <a:pt x="617" y="1285"/>
                  <a:pt x="619" y="1286"/>
                  <a:pt x="619" y="1287"/>
                </a:cubicBezTo>
                <a:cubicBezTo>
                  <a:pt x="620" y="1287"/>
                  <a:pt x="620" y="1288"/>
                  <a:pt x="620" y="1288"/>
                </a:cubicBezTo>
                <a:cubicBezTo>
                  <a:pt x="620" y="1288"/>
                  <a:pt x="622" y="1289"/>
                  <a:pt x="622" y="1288"/>
                </a:cubicBezTo>
                <a:cubicBezTo>
                  <a:pt x="622" y="1288"/>
                  <a:pt x="620" y="1286"/>
                  <a:pt x="620" y="1286"/>
                </a:cubicBezTo>
                <a:cubicBezTo>
                  <a:pt x="620" y="1285"/>
                  <a:pt x="620" y="1283"/>
                  <a:pt x="618" y="1284"/>
                </a:cubicBezTo>
                <a:close/>
                <a:moveTo>
                  <a:pt x="627" y="1320"/>
                </a:moveTo>
                <a:cubicBezTo>
                  <a:pt x="628" y="1319"/>
                  <a:pt x="627" y="1318"/>
                  <a:pt x="626" y="1318"/>
                </a:cubicBezTo>
                <a:cubicBezTo>
                  <a:pt x="626" y="1318"/>
                  <a:pt x="626" y="1320"/>
                  <a:pt x="627" y="1320"/>
                </a:cubicBezTo>
                <a:close/>
                <a:moveTo>
                  <a:pt x="623" y="1242"/>
                </a:moveTo>
                <a:cubicBezTo>
                  <a:pt x="622" y="1241"/>
                  <a:pt x="622" y="1241"/>
                  <a:pt x="621" y="1241"/>
                </a:cubicBezTo>
                <a:cubicBezTo>
                  <a:pt x="621" y="1241"/>
                  <a:pt x="621" y="1241"/>
                  <a:pt x="621" y="1241"/>
                </a:cubicBezTo>
                <a:cubicBezTo>
                  <a:pt x="620" y="1242"/>
                  <a:pt x="620" y="1242"/>
                  <a:pt x="619" y="1242"/>
                </a:cubicBezTo>
                <a:cubicBezTo>
                  <a:pt x="619" y="1242"/>
                  <a:pt x="619" y="1243"/>
                  <a:pt x="619" y="1244"/>
                </a:cubicBezTo>
                <a:cubicBezTo>
                  <a:pt x="620" y="1244"/>
                  <a:pt x="620" y="1244"/>
                  <a:pt x="621" y="1245"/>
                </a:cubicBezTo>
                <a:cubicBezTo>
                  <a:pt x="621" y="1246"/>
                  <a:pt x="620" y="1247"/>
                  <a:pt x="621" y="1247"/>
                </a:cubicBezTo>
                <a:cubicBezTo>
                  <a:pt x="621" y="1248"/>
                  <a:pt x="622" y="1246"/>
                  <a:pt x="622" y="1246"/>
                </a:cubicBezTo>
                <a:cubicBezTo>
                  <a:pt x="622" y="1245"/>
                  <a:pt x="623" y="1245"/>
                  <a:pt x="623" y="1245"/>
                </a:cubicBezTo>
                <a:cubicBezTo>
                  <a:pt x="624" y="1245"/>
                  <a:pt x="625" y="1244"/>
                  <a:pt x="624" y="1243"/>
                </a:cubicBezTo>
                <a:cubicBezTo>
                  <a:pt x="624" y="1242"/>
                  <a:pt x="623" y="1243"/>
                  <a:pt x="623" y="1242"/>
                </a:cubicBezTo>
                <a:close/>
                <a:moveTo>
                  <a:pt x="634" y="1261"/>
                </a:moveTo>
                <a:cubicBezTo>
                  <a:pt x="633" y="1261"/>
                  <a:pt x="633" y="1260"/>
                  <a:pt x="633" y="1260"/>
                </a:cubicBezTo>
                <a:cubicBezTo>
                  <a:pt x="632" y="1260"/>
                  <a:pt x="632" y="1260"/>
                  <a:pt x="631" y="1260"/>
                </a:cubicBezTo>
                <a:cubicBezTo>
                  <a:pt x="631" y="1260"/>
                  <a:pt x="630" y="1260"/>
                  <a:pt x="630" y="1260"/>
                </a:cubicBezTo>
                <a:cubicBezTo>
                  <a:pt x="628" y="1261"/>
                  <a:pt x="629" y="1264"/>
                  <a:pt x="631" y="1263"/>
                </a:cubicBezTo>
                <a:cubicBezTo>
                  <a:pt x="632" y="1263"/>
                  <a:pt x="631" y="1263"/>
                  <a:pt x="632" y="1262"/>
                </a:cubicBezTo>
                <a:cubicBezTo>
                  <a:pt x="633" y="1261"/>
                  <a:pt x="634" y="1264"/>
                  <a:pt x="634" y="1264"/>
                </a:cubicBezTo>
                <a:cubicBezTo>
                  <a:pt x="635" y="1265"/>
                  <a:pt x="635" y="1264"/>
                  <a:pt x="635" y="1263"/>
                </a:cubicBezTo>
                <a:cubicBezTo>
                  <a:pt x="635" y="1262"/>
                  <a:pt x="636" y="1261"/>
                  <a:pt x="637" y="1261"/>
                </a:cubicBezTo>
                <a:cubicBezTo>
                  <a:pt x="637" y="1260"/>
                  <a:pt x="637" y="1260"/>
                  <a:pt x="636" y="1259"/>
                </a:cubicBezTo>
                <a:cubicBezTo>
                  <a:pt x="635" y="1259"/>
                  <a:pt x="635" y="1261"/>
                  <a:pt x="634" y="1261"/>
                </a:cubicBezTo>
                <a:close/>
                <a:moveTo>
                  <a:pt x="622" y="1327"/>
                </a:moveTo>
                <a:cubicBezTo>
                  <a:pt x="622" y="1327"/>
                  <a:pt x="621" y="1328"/>
                  <a:pt x="621" y="1328"/>
                </a:cubicBezTo>
                <a:cubicBezTo>
                  <a:pt x="622" y="1329"/>
                  <a:pt x="622" y="1330"/>
                  <a:pt x="622" y="1330"/>
                </a:cubicBezTo>
                <a:cubicBezTo>
                  <a:pt x="622" y="1330"/>
                  <a:pt x="622" y="1331"/>
                  <a:pt x="623" y="1331"/>
                </a:cubicBezTo>
                <a:cubicBezTo>
                  <a:pt x="624" y="1330"/>
                  <a:pt x="623" y="1329"/>
                  <a:pt x="623" y="1329"/>
                </a:cubicBezTo>
                <a:cubicBezTo>
                  <a:pt x="623" y="1328"/>
                  <a:pt x="623" y="1327"/>
                  <a:pt x="622" y="1327"/>
                </a:cubicBezTo>
                <a:close/>
                <a:moveTo>
                  <a:pt x="665" y="1311"/>
                </a:moveTo>
                <a:cubicBezTo>
                  <a:pt x="665" y="1310"/>
                  <a:pt x="664" y="1310"/>
                  <a:pt x="663" y="1310"/>
                </a:cubicBezTo>
                <a:cubicBezTo>
                  <a:pt x="662" y="1310"/>
                  <a:pt x="662" y="1311"/>
                  <a:pt x="661" y="1311"/>
                </a:cubicBezTo>
                <a:cubicBezTo>
                  <a:pt x="661" y="1311"/>
                  <a:pt x="660" y="1311"/>
                  <a:pt x="660" y="1311"/>
                </a:cubicBezTo>
                <a:cubicBezTo>
                  <a:pt x="659" y="1311"/>
                  <a:pt x="660" y="1313"/>
                  <a:pt x="661" y="1313"/>
                </a:cubicBezTo>
                <a:cubicBezTo>
                  <a:pt x="662" y="1313"/>
                  <a:pt x="662" y="1313"/>
                  <a:pt x="663" y="1313"/>
                </a:cubicBezTo>
                <a:cubicBezTo>
                  <a:pt x="663" y="1314"/>
                  <a:pt x="663" y="1314"/>
                  <a:pt x="663" y="1314"/>
                </a:cubicBezTo>
                <a:cubicBezTo>
                  <a:pt x="663" y="1314"/>
                  <a:pt x="664" y="1314"/>
                  <a:pt x="664" y="1314"/>
                </a:cubicBezTo>
                <a:cubicBezTo>
                  <a:pt x="665" y="1314"/>
                  <a:pt x="666" y="1314"/>
                  <a:pt x="666" y="1313"/>
                </a:cubicBezTo>
                <a:cubicBezTo>
                  <a:pt x="667" y="1313"/>
                  <a:pt x="667" y="1313"/>
                  <a:pt x="667" y="1313"/>
                </a:cubicBezTo>
                <a:cubicBezTo>
                  <a:pt x="667" y="1312"/>
                  <a:pt x="668" y="1312"/>
                  <a:pt x="668" y="1312"/>
                </a:cubicBezTo>
                <a:cubicBezTo>
                  <a:pt x="670" y="1311"/>
                  <a:pt x="666" y="1311"/>
                  <a:pt x="665" y="1311"/>
                </a:cubicBezTo>
                <a:close/>
                <a:moveTo>
                  <a:pt x="602" y="1278"/>
                </a:moveTo>
                <a:cubicBezTo>
                  <a:pt x="601" y="1278"/>
                  <a:pt x="601" y="1277"/>
                  <a:pt x="601" y="1278"/>
                </a:cubicBezTo>
                <a:cubicBezTo>
                  <a:pt x="601" y="1279"/>
                  <a:pt x="602" y="1280"/>
                  <a:pt x="603" y="1280"/>
                </a:cubicBezTo>
                <a:cubicBezTo>
                  <a:pt x="603" y="1279"/>
                  <a:pt x="602" y="1279"/>
                  <a:pt x="602" y="1278"/>
                </a:cubicBezTo>
                <a:close/>
                <a:moveTo>
                  <a:pt x="478" y="1190"/>
                </a:moveTo>
                <a:cubicBezTo>
                  <a:pt x="477" y="1190"/>
                  <a:pt x="476" y="1188"/>
                  <a:pt x="474" y="1188"/>
                </a:cubicBezTo>
                <a:cubicBezTo>
                  <a:pt x="474" y="1188"/>
                  <a:pt x="474" y="1188"/>
                  <a:pt x="474" y="1188"/>
                </a:cubicBezTo>
                <a:cubicBezTo>
                  <a:pt x="473" y="1188"/>
                  <a:pt x="472" y="1189"/>
                  <a:pt x="470" y="1188"/>
                </a:cubicBezTo>
                <a:cubicBezTo>
                  <a:pt x="470" y="1188"/>
                  <a:pt x="470" y="1187"/>
                  <a:pt x="469" y="1187"/>
                </a:cubicBezTo>
                <a:cubicBezTo>
                  <a:pt x="469" y="1187"/>
                  <a:pt x="469" y="1188"/>
                  <a:pt x="469" y="1188"/>
                </a:cubicBezTo>
                <a:cubicBezTo>
                  <a:pt x="469" y="1189"/>
                  <a:pt x="471" y="1189"/>
                  <a:pt x="471" y="1189"/>
                </a:cubicBezTo>
                <a:cubicBezTo>
                  <a:pt x="473" y="1189"/>
                  <a:pt x="475" y="1189"/>
                  <a:pt x="476" y="1190"/>
                </a:cubicBezTo>
                <a:cubicBezTo>
                  <a:pt x="477" y="1191"/>
                  <a:pt x="478" y="1191"/>
                  <a:pt x="480" y="1192"/>
                </a:cubicBezTo>
                <a:cubicBezTo>
                  <a:pt x="481" y="1192"/>
                  <a:pt x="482" y="1194"/>
                  <a:pt x="483" y="1193"/>
                </a:cubicBezTo>
                <a:cubicBezTo>
                  <a:pt x="483" y="1191"/>
                  <a:pt x="479" y="1191"/>
                  <a:pt x="478" y="1190"/>
                </a:cubicBezTo>
                <a:close/>
                <a:moveTo>
                  <a:pt x="471" y="1190"/>
                </a:moveTo>
                <a:cubicBezTo>
                  <a:pt x="471" y="1189"/>
                  <a:pt x="468" y="1190"/>
                  <a:pt x="467" y="1190"/>
                </a:cubicBezTo>
                <a:cubicBezTo>
                  <a:pt x="466" y="1190"/>
                  <a:pt x="465" y="1190"/>
                  <a:pt x="464" y="1189"/>
                </a:cubicBezTo>
                <a:cubicBezTo>
                  <a:pt x="464" y="1189"/>
                  <a:pt x="463" y="1189"/>
                  <a:pt x="463" y="1188"/>
                </a:cubicBezTo>
                <a:cubicBezTo>
                  <a:pt x="462" y="1188"/>
                  <a:pt x="461" y="1189"/>
                  <a:pt x="461" y="1189"/>
                </a:cubicBezTo>
                <a:cubicBezTo>
                  <a:pt x="462" y="1189"/>
                  <a:pt x="462" y="1189"/>
                  <a:pt x="462" y="1189"/>
                </a:cubicBezTo>
                <a:cubicBezTo>
                  <a:pt x="462" y="1190"/>
                  <a:pt x="461" y="1189"/>
                  <a:pt x="461" y="1190"/>
                </a:cubicBezTo>
                <a:cubicBezTo>
                  <a:pt x="463" y="1190"/>
                  <a:pt x="464" y="1191"/>
                  <a:pt x="466" y="1191"/>
                </a:cubicBezTo>
                <a:cubicBezTo>
                  <a:pt x="467" y="1190"/>
                  <a:pt x="468" y="1190"/>
                  <a:pt x="469" y="1190"/>
                </a:cubicBezTo>
                <a:cubicBezTo>
                  <a:pt x="470" y="1190"/>
                  <a:pt x="470" y="1191"/>
                  <a:pt x="471" y="1190"/>
                </a:cubicBezTo>
                <a:close/>
                <a:moveTo>
                  <a:pt x="477" y="1194"/>
                </a:moveTo>
                <a:cubicBezTo>
                  <a:pt x="477" y="1194"/>
                  <a:pt x="474" y="1193"/>
                  <a:pt x="475" y="1194"/>
                </a:cubicBezTo>
                <a:cubicBezTo>
                  <a:pt x="476" y="1195"/>
                  <a:pt x="478" y="1195"/>
                  <a:pt x="479" y="1195"/>
                </a:cubicBezTo>
                <a:cubicBezTo>
                  <a:pt x="480" y="1195"/>
                  <a:pt x="482" y="1196"/>
                  <a:pt x="483" y="1196"/>
                </a:cubicBezTo>
                <a:cubicBezTo>
                  <a:pt x="483" y="1195"/>
                  <a:pt x="480" y="1194"/>
                  <a:pt x="479" y="1194"/>
                </a:cubicBezTo>
                <a:cubicBezTo>
                  <a:pt x="479" y="1194"/>
                  <a:pt x="478" y="1194"/>
                  <a:pt x="477" y="1194"/>
                </a:cubicBezTo>
                <a:close/>
                <a:moveTo>
                  <a:pt x="673" y="1331"/>
                </a:moveTo>
                <a:cubicBezTo>
                  <a:pt x="671" y="1330"/>
                  <a:pt x="670" y="1332"/>
                  <a:pt x="668" y="1333"/>
                </a:cubicBezTo>
                <a:cubicBezTo>
                  <a:pt x="668" y="1334"/>
                  <a:pt x="667" y="1335"/>
                  <a:pt x="667" y="1336"/>
                </a:cubicBezTo>
                <a:cubicBezTo>
                  <a:pt x="668" y="1336"/>
                  <a:pt x="669" y="1334"/>
                  <a:pt x="670" y="1334"/>
                </a:cubicBezTo>
                <a:cubicBezTo>
                  <a:pt x="671" y="1333"/>
                  <a:pt x="672" y="1333"/>
                  <a:pt x="673" y="1333"/>
                </a:cubicBezTo>
                <a:cubicBezTo>
                  <a:pt x="674" y="1333"/>
                  <a:pt x="675" y="1331"/>
                  <a:pt x="673" y="1331"/>
                </a:cubicBezTo>
                <a:close/>
                <a:moveTo>
                  <a:pt x="780" y="1368"/>
                </a:moveTo>
                <a:cubicBezTo>
                  <a:pt x="780" y="1369"/>
                  <a:pt x="780" y="1369"/>
                  <a:pt x="779" y="1369"/>
                </a:cubicBezTo>
                <a:cubicBezTo>
                  <a:pt x="779" y="1369"/>
                  <a:pt x="779" y="1369"/>
                  <a:pt x="778" y="1369"/>
                </a:cubicBezTo>
                <a:cubicBezTo>
                  <a:pt x="777" y="1369"/>
                  <a:pt x="777" y="1370"/>
                  <a:pt x="776" y="1370"/>
                </a:cubicBezTo>
                <a:cubicBezTo>
                  <a:pt x="775" y="1371"/>
                  <a:pt x="774" y="1373"/>
                  <a:pt x="773" y="1372"/>
                </a:cubicBezTo>
                <a:cubicBezTo>
                  <a:pt x="772" y="1372"/>
                  <a:pt x="772" y="1371"/>
                  <a:pt x="772" y="1371"/>
                </a:cubicBezTo>
                <a:cubicBezTo>
                  <a:pt x="771" y="1371"/>
                  <a:pt x="771" y="1373"/>
                  <a:pt x="772" y="1373"/>
                </a:cubicBezTo>
                <a:cubicBezTo>
                  <a:pt x="772" y="1374"/>
                  <a:pt x="772" y="1375"/>
                  <a:pt x="772" y="1376"/>
                </a:cubicBezTo>
                <a:cubicBezTo>
                  <a:pt x="772" y="1376"/>
                  <a:pt x="773" y="1376"/>
                  <a:pt x="773" y="1377"/>
                </a:cubicBezTo>
                <a:cubicBezTo>
                  <a:pt x="774" y="1378"/>
                  <a:pt x="774" y="1379"/>
                  <a:pt x="775" y="1380"/>
                </a:cubicBezTo>
                <a:cubicBezTo>
                  <a:pt x="777" y="1381"/>
                  <a:pt x="778" y="1381"/>
                  <a:pt x="780" y="1381"/>
                </a:cubicBezTo>
                <a:cubicBezTo>
                  <a:pt x="781" y="1381"/>
                  <a:pt x="782" y="1382"/>
                  <a:pt x="784" y="1382"/>
                </a:cubicBezTo>
                <a:cubicBezTo>
                  <a:pt x="785" y="1382"/>
                  <a:pt x="786" y="1381"/>
                  <a:pt x="788" y="1381"/>
                </a:cubicBezTo>
                <a:cubicBezTo>
                  <a:pt x="788" y="1381"/>
                  <a:pt x="789" y="1381"/>
                  <a:pt x="790" y="1381"/>
                </a:cubicBezTo>
                <a:cubicBezTo>
                  <a:pt x="791" y="1381"/>
                  <a:pt x="791" y="1380"/>
                  <a:pt x="792" y="1380"/>
                </a:cubicBezTo>
                <a:cubicBezTo>
                  <a:pt x="793" y="1379"/>
                  <a:pt x="793" y="1379"/>
                  <a:pt x="794" y="1379"/>
                </a:cubicBezTo>
                <a:cubicBezTo>
                  <a:pt x="795" y="1379"/>
                  <a:pt x="796" y="1378"/>
                  <a:pt x="796" y="1378"/>
                </a:cubicBezTo>
                <a:cubicBezTo>
                  <a:pt x="797" y="1378"/>
                  <a:pt x="798" y="1377"/>
                  <a:pt x="798" y="1377"/>
                </a:cubicBezTo>
                <a:cubicBezTo>
                  <a:pt x="799" y="1376"/>
                  <a:pt x="799" y="1374"/>
                  <a:pt x="800" y="1374"/>
                </a:cubicBezTo>
                <a:cubicBezTo>
                  <a:pt x="800" y="1374"/>
                  <a:pt x="801" y="1374"/>
                  <a:pt x="802" y="1374"/>
                </a:cubicBezTo>
                <a:cubicBezTo>
                  <a:pt x="803" y="1374"/>
                  <a:pt x="804" y="1374"/>
                  <a:pt x="805" y="1374"/>
                </a:cubicBezTo>
                <a:cubicBezTo>
                  <a:pt x="806" y="1374"/>
                  <a:pt x="808" y="1375"/>
                  <a:pt x="807" y="1373"/>
                </a:cubicBezTo>
                <a:cubicBezTo>
                  <a:pt x="806" y="1372"/>
                  <a:pt x="805" y="1371"/>
                  <a:pt x="805" y="1370"/>
                </a:cubicBezTo>
                <a:cubicBezTo>
                  <a:pt x="804" y="1369"/>
                  <a:pt x="803" y="1367"/>
                  <a:pt x="805" y="1367"/>
                </a:cubicBezTo>
                <a:cubicBezTo>
                  <a:pt x="806" y="1366"/>
                  <a:pt x="806" y="1366"/>
                  <a:pt x="807" y="1366"/>
                </a:cubicBezTo>
                <a:cubicBezTo>
                  <a:pt x="807" y="1366"/>
                  <a:pt x="808" y="1365"/>
                  <a:pt x="808" y="1365"/>
                </a:cubicBezTo>
                <a:cubicBezTo>
                  <a:pt x="809" y="1364"/>
                  <a:pt x="811" y="1364"/>
                  <a:pt x="812" y="1363"/>
                </a:cubicBezTo>
                <a:cubicBezTo>
                  <a:pt x="812" y="1362"/>
                  <a:pt x="813" y="1362"/>
                  <a:pt x="813" y="1361"/>
                </a:cubicBezTo>
                <a:cubicBezTo>
                  <a:pt x="814" y="1361"/>
                  <a:pt x="814" y="1360"/>
                  <a:pt x="815" y="1360"/>
                </a:cubicBezTo>
                <a:cubicBezTo>
                  <a:pt x="816" y="1360"/>
                  <a:pt x="818" y="1358"/>
                  <a:pt x="817" y="1358"/>
                </a:cubicBezTo>
                <a:cubicBezTo>
                  <a:pt x="816" y="1358"/>
                  <a:pt x="815" y="1358"/>
                  <a:pt x="815" y="1358"/>
                </a:cubicBezTo>
                <a:cubicBezTo>
                  <a:pt x="814" y="1359"/>
                  <a:pt x="814" y="1359"/>
                  <a:pt x="813" y="1359"/>
                </a:cubicBezTo>
                <a:cubicBezTo>
                  <a:pt x="812" y="1360"/>
                  <a:pt x="811" y="1360"/>
                  <a:pt x="809" y="1361"/>
                </a:cubicBezTo>
                <a:cubicBezTo>
                  <a:pt x="808" y="1362"/>
                  <a:pt x="807" y="1362"/>
                  <a:pt x="805" y="1363"/>
                </a:cubicBezTo>
                <a:cubicBezTo>
                  <a:pt x="804" y="1363"/>
                  <a:pt x="803" y="1363"/>
                  <a:pt x="801" y="1364"/>
                </a:cubicBezTo>
                <a:cubicBezTo>
                  <a:pt x="800" y="1365"/>
                  <a:pt x="799" y="1366"/>
                  <a:pt x="797" y="1366"/>
                </a:cubicBezTo>
                <a:cubicBezTo>
                  <a:pt x="796" y="1366"/>
                  <a:pt x="794" y="1366"/>
                  <a:pt x="793" y="1366"/>
                </a:cubicBezTo>
                <a:cubicBezTo>
                  <a:pt x="791" y="1366"/>
                  <a:pt x="790" y="1366"/>
                  <a:pt x="788" y="1366"/>
                </a:cubicBezTo>
                <a:cubicBezTo>
                  <a:pt x="788" y="1366"/>
                  <a:pt x="787" y="1366"/>
                  <a:pt x="787" y="1365"/>
                </a:cubicBezTo>
                <a:cubicBezTo>
                  <a:pt x="786" y="1365"/>
                  <a:pt x="786" y="1364"/>
                  <a:pt x="785" y="1364"/>
                </a:cubicBezTo>
                <a:cubicBezTo>
                  <a:pt x="784" y="1364"/>
                  <a:pt x="785" y="1365"/>
                  <a:pt x="785" y="1366"/>
                </a:cubicBezTo>
                <a:cubicBezTo>
                  <a:pt x="784" y="1366"/>
                  <a:pt x="784" y="1367"/>
                  <a:pt x="784" y="1367"/>
                </a:cubicBezTo>
                <a:cubicBezTo>
                  <a:pt x="783" y="1368"/>
                  <a:pt x="781" y="1367"/>
                  <a:pt x="780" y="1368"/>
                </a:cubicBezTo>
                <a:close/>
                <a:moveTo>
                  <a:pt x="636" y="1318"/>
                </a:moveTo>
                <a:cubicBezTo>
                  <a:pt x="636" y="1318"/>
                  <a:pt x="635" y="1319"/>
                  <a:pt x="637" y="1319"/>
                </a:cubicBezTo>
                <a:cubicBezTo>
                  <a:pt x="638" y="1319"/>
                  <a:pt x="638" y="1317"/>
                  <a:pt x="636" y="1318"/>
                </a:cubicBezTo>
                <a:close/>
                <a:moveTo>
                  <a:pt x="667" y="1327"/>
                </a:moveTo>
                <a:cubicBezTo>
                  <a:pt x="667" y="1327"/>
                  <a:pt x="666" y="1327"/>
                  <a:pt x="666" y="1328"/>
                </a:cubicBezTo>
                <a:cubicBezTo>
                  <a:pt x="666" y="1328"/>
                  <a:pt x="666" y="1329"/>
                  <a:pt x="667" y="1329"/>
                </a:cubicBezTo>
                <a:cubicBezTo>
                  <a:pt x="667" y="1330"/>
                  <a:pt x="667" y="1331"/>
                  <a:pt x="668" y="1330"/>
                </a:cubicBezTo>
                <a:cubicBezTo>
                  <a:pt x="668" y="1329"/>
                  <a:pt x="667" y="1328"/>
                  <a:pt x="667" y="1328"/>
                </a:cubicBezTo>
                <a:cubicBezTo>
                  <a:pt x="667" y="1328"/>
                  <a:pt x="667" y="1327"/>
                  <a:pt x="667" y="1327"/>
                </a:cubicBezTo>
                <a:close/>
                <a:moveTo>
                  <a:pt x="684" y="1339"/>
                </a:moveTo>
                <a:cubicBezTo>
                  <a:pt x="684" y="1339"/>
                  <a:pt x="685" y="1339"/>
                  <a:pt x="685" y="1339"/>
                </a:cubicBezTo>
                <a:cubicBezTo>
                  <a:pt x="685" y="1338"/>
                  <a:pt x="684" y="1338"/>
                  <a:pt x="684" y="1338"/>
                </a:cubicBezTo>
                <a:cubicBezTo>
                  <a:pt x="683" y="1338"/>
                  <a:pt x="684" y="1339"/>
                  <a:pt x="684" y="1339"/>
                </a:cubicBezTo>
                <a:close/>
                <a:moveTo>
                  <a:pt x="681" y="1349"/>
                </a:moveTo>
                <a:cubicBezTo>
                  <a:pt x="681" y="1350"/>
                  <a:pt x="682" y="1350"/>
                  <a:pt x="682" y="1350"/>
                </a:cubicBezTo>
                <a:cubicBezTo>
                  <a:pt x="683" y="1351"/>
                  <a:pt x="682" y="1352"/>
                  <a:pt x="682" y="1353"/>
                </a:cubicBezTo>
                <a:cubicBezTo>
                  <a:pt x="682" y="1354"/>
                  <a:pt x="683" y="1353"/>
                  <a:pt x="684" y="1353"/>
                </a:cubicBezTo>
                <a:cubicBezTo>
                  <a:pt x="685" y="1352"/>
                  <a:pt x="685" y="1350"/>
                  <a:pt x="687" y="1350"/>
                </a:cubicBezTo>
                <a:cubicBezTo>
                  <a:pt x="687" y="1350"/>
                  <a:pt x="688" y="1350"/>
                  <a:pt x="689" y="1350"/>
                </a:cubicBezTo>
                <a:cubicBezTo>
                  <a:pt x="689" y="1349"/>
                  <a:pt x="689" y="1349"/>
                  <a:pt x="689" y="1348"/>
                </a:cubicBezTo>
                <a:cubicBezTo>
                  <a:pt x="689" y="1347"/>
                  <a:pt x="689" y="1347"/>
                  <a:pt x="690" y="1346"/>
                </a:cubicBezTo>
                <a:cubicBezTo>
                  <a:pt x="690" y="1346"/>
                  <a:pt x="690" y="1345"/>
                  <a:pt x="690" y="1345"/>
                </a:cubicBezTo>
                <a:cubicBezTo>
                  <a:pt x="691" y="1345"/>
                  <a:pt x="690" y="1344"/>
                  <a:pt x="691" y="1344"/>
                </a:cubicBezTo>
                <a:cubicBezTo>
                  <a:pt x="691" y="1343"/>
                  <a:pt x="692" y="1343"/>
                  <a:pt x="692" y="1342"/>
                </a:cubicBezTo>
                <a:cubicBezTo>
                  <a:pt x="692" y="1342"/>
                  <a:pt x="692" y="1341"/>
                  <a:pt x="691" y="1341"/>
                </a:cubicBezTo>
                <a:cubicBezTo>
                  <a:pt x="690" y="1341"/>
                  <a:pt x="689" y="1343"/>
                  <a:pt x="687" y="1343"/>
                </a:cubicBezTo>
                <a:cubicBezTo>
                  <a:pt x="686" y="1344"/>
                  <a:pt x="685" y="1343"/>
                  <a:pt x="684" y="1344"/>
                </a:cubicBezTo>
                <a:cubicBezTo>
                  <a:pt x="683" y="1345"/>
                  <a:pt x="683" y="1346"/>
                  <a:pt x="682" y="1347"/>
                </a:cubicBezTo>
                <a:cubicBezTo>
                  <a:pt x="682" y="1348"/>
                  <a:pt x="681" y="1348"/>
                  <a:pt x="681" y="1349"/>
                </a:cubicBezTo>
                <a:close/>
                <a:moveTo>
                  <a:pt x="672" y="1355"/>
                </a:moveTo>
                <a:cubicBezTo>
                  <a:pt x="671" y="1355"/>
                  <a:pt x="670" y="1357"/>
                  <a:pt x="670" y="1358"/>
                </a:cubicBezTo>
                <a:cubicBezTo>
                  <a:pt x="670" y="1359"/>
                  <a:pt x="669" y="1360"/>
                  <a:pt x="669" y="1360"/>
                </a:cubicBezTo>
                <a:cubicBezTo>
                  <a:pt x="669" y="1361"/>
                  <a:pt x="670" y="1364"/>
                  <a:pt x="671" y="1364"/>
                </a:cubicBezTo>
                <a:cubicBezTo>
                  <a:pt x="672" y="1364"/>
                  <a:pt x="671" y="1361"/>
                  <a:pt x="671" y="1360"/>
                </a:cubicBezTo>
                <a:cubicBezTo>
                  <a:pt x="671" y="1358"/>
                  <a:pt x="671" y="1358"/>
                  <a:pt x="672" y="1357"/>
                </a:cubicBezTo>
                <a:cubicBezTo>
                  <a:pt x="673" y="1356"/>
                  <a:pt x="673" y="1355"/>
                  <a:pt x="672" y="1355"/>
                </a:cubicBezTo>
                <a:close/>
                <a:moveTo>
                  <a:pt x="436" y="1311"/>
                </a:moveTo>
                <a:cubicBezTo>
                  <a:pt x="437" y="1310"/>
                  <a:pt x="437" y="1310"/>
                  <a:pt x="437" y="1309"/>
                </a:cubicBezTo>
                <a:cubicBezTo>
                  <a:pt x="438" y="1308"/>
                  <a:pt x="438" y="1307"/>
                  <a:pt x="439" y="1306"/>
                </a:cubicBezTo>
                <a:cubicBezTo>
                  <a:pt x="441" y="1305"/>
                  <a:pt x="441" y="1304"/>
                  <a:pt x="441" y="1303"/>
                </a:cubicBezTo>
                <a:cubicBezTo>
                  <a:pt x="441" y="1302"/>
                  <a:pt x="442" y="1301"/>
                  <a:pt x="442" y="1301"/>
                </a:cubicBezTo>
                <a:cubicBezTo>
                  <a:pt x="443" y="1301"/>
                  <a:pt x="444" y="1301"/>
                  <a:pt x="444" y="1300"/>
                </a:cubicBezTo>
                <a:cubicBezTo>
                  <a:pt x="442" y="1300"/>
                  <a:pt x="441" y="1300"/>
                  <a:pt x="440" y="1300"/>
                </a:cubicBezTo>
                <a:cubicBezTo>
                  <a:pt x="439" y="1300"/>
                  <a:pt x="438" y="1302"/>
                  <a:pt x="436" y="1302"/>
                </a:cubicBezTo>
                <a:cubicBezTo>
                  <a:pt x="435" y="1302"/>
                  <a:pt x="434" y="1301"/>
                  <a:pt x="432" y="1302"/>
                </a:cubicBezTo>
                <a:cubicBezTo>
                  <a:pt x="431" y="1303"/>
                  <a:pt x="431" y="1304"/>
                  <a:pt x="429" y="1304"/>
                </a:cubicBezTo>
                <a:cubicBezTo>
                  <a:pt x="427" y="1304"/>
                  <a:pt x="426" y="1303"/>
                  <a:pt x="425" y="1303"/>
                </a:cubicBezTo>
                <a:cubicBezTo>
                  <a:pt x="424" y="1303"/>
                  <a:pt x="423" y="1304"/>
                  <a:pt x="423" y="1304"/>
                </a:cubicBezTo>
                <a:cubicBezTo>
                  <a:pt x="422" y="1305"/>
                  <a:pt x="421" y="1305"/>
                  <a:pt x="420" y="1305"/>
                </a:cubicBezTo>
                <a:cubicBezTo>
                  <a:pt x="419" y="1306"/>
                  <a:pt x="417" y="1306"/>
                  <a:pt x="415" y="1306"/>
                </a:cubicBezTo>
                <a:cubicBezTo>
                  <a:pt x="414" y="1305"/>
                  <a:pt x="413" y="1305"/>
                  <a:pt x="411" y="1305"/>
                </a:cubicBezTo>
                <a:cubicBezTo>
                  <a:pt x="410" y="1305"/>
                  <a:pt x="410" y="1305"/>
                  <a:pt x="409" y="1305"/>
                </a:cubicBezTo>
                <a:cubicBezTo>
                  <a:pt x="408" y="1304"/>
                  <a:pt x="407" y="1304"/>
                  <a:pt x="407" y="1304"/>
                </a:cubicBezTo>
                <a:cubicBezTo>
                  <a:pt x="405" y="1303"/>
                  <a:pt x="404" y="1303"/>
                  <a:pt x="402" y="1303"/>
                </a:cubicBezTo>
                <a:cubicBezTo>
                  <a:pt x="402" y="1303"/>
                  <a:pt x="401" y="1303"/>
                  <a:pt x="400" y="1303"/>
                </a:cubicBezTo>
                <a:cubicBezTo>
                  <a:pt x="399" y="1303"/>
                  <a:pt x="400" y="1302"/>
                  <a:pt x="399" y="1301"/>
                </a:cubicBezTo>
                <a:cubicBezTo>
                  <a:pt x="399" y="1301"/>
                  <a:pt x="398" y="1301"/>
                  <a:pt x="397" y="1301"/>
                </a:cubicBezTo>
                <a:cubicBezTo>
                  <a:pt x="397" y="1301"/>
                  <a:pt x="396" y="1302"/>
                  <a:pt x="395" y="1302"/>
                </a:cubicBezTo>
                <a:cubicBezTo>
                  <a:pt x="394" y="1302"/>
                  <a:pt x="393" y="1304"/>
                  <a:pt x="392" y="1304"/>
                </a:cubicBezTo>
                <a:cubicBezTo>
                  <a:pt x="391" y="1305"/>
                  <a:pt x="389" y="1304"/>
                  <a:pt x="388" y="1303"/>
                </a:cubicBezTo>
                <a:cubicBezTo>
                  <a:pt x="388" y="1303"/>
                  <a:pt x="388" y="1302"/>
                  <a:pt x="387" y="1302"/>
                </a:cubicBezTo>
                <a:cubicBezTo>
                  <a:pt x="386" y="1302"/>
                  <a:pt x="385" y="1303"/>
                  <a:pt x="385" y="1303"/>
                </a:cubicBezTo>
                <a:cubicBezTo>
                  <a:pt x="384" y="1304"/>
                  <a:pt x="384" y="1305"/>
                  <a:pt x="383" y="1306"/>
                </a:cubicBezTo>
                <a:cubicBezTo>
                  <a:pt x="382" y="1307"/>
                  <a:pt x="381" y="1308"/>
                  <a:pt x="380" y="1309"/>
                </a:cubicBezTo>
                <a:cubicBezTo>
                  <a:pt x="379" y="1311"/>
                  <a:pt x="381" y="1311"/>
                  <a:pt x="382" y="1312"/>
                </a:cubicBezTo>
                <a:cubicBezTo>
                  <a:pt x="383" y="1312"/>
                  <a:pt x="383" y="1313"/>
                  <a:pt x="383" y="1314"/>
                </a:cubicBezTo>
                <a:cubicBezTo>
                  <a:pt x="384" y="1314"/>
                  <a:pt x="384" y="1315"/>
                  <a:pt x="384" y="1315"/>
                </a:cubicBezTo>
                <a:cubicBezTo>
                  <a:pt x="385" y="1316"/>
                  <a:pt x="385" y="1317"/>
                  <a:pt x="385" y="1317"/>
                </a:cubicBezTo>
                <a:cubicBezTo>
                  <a:pt x="386" y="1318"/>
                  <a:pt x="388" y="1315"/>
                  <a:pt x="389" y="1315"/>
                </a:cubicBezTo>
                <a:cubicBezTo>
                  <a:pt x="390" y="1315"/>
                  <a:pt x="390" y="1315"/>
                  <a:pt x="391" y="1315"/>
                </a:cubicBezTo>
                <a:cubicBezTo>
                  <a:pt x="391" y="1316"/>
                  <a:pt x="392" y="1316"/>
                  <a:pt x="392" y="1316"/>
                </a:cubicBezTo>
                <a:cubicBezTo>
                  <a:pt x="393" y="1317"/>
                  <a:pt x="393" y="1317"/>
                  <a:pt x="394" y="1317"/>
                </a:cubicBezTo>
                <a:cubicBezTo>
                  <a:pt x="395" y="1317"/>
                  <a:pt x="396" y="1319"/>
                  <a:pt x="397" y="1319"/>
                </a:cubicBezTo>
                <a:cubicBezTo>
                  <a:pt x="398" y="1320"/>
                  <a:pt x="400" y="1320"/>
                  <a:pt x="401" y="1321"/>
                </a:cubicBezTo>
                <a:cubicBezTo>
                  <a:pt x="403" y="1321"/>
                  <a:pt x="403" y="1323"/>
                  <a:pt x="405" y="1323"/>
                </a:cubicBezTo>
                <a:cubicBezTo>
                  <a:pt x="406" y="1323"/>
                  <a:pt x="407" y="1323"/>
                  <a:pt x="409" y="1324"/>
                </a:cubicBezTo>
                <a:cubicBezTo>
                  <a:pt x="409" y="1324"/>
                  <a:pt x="409" y="1325"/>
                  <a:pt x="410" y="1326"/>
                </a:cubicBezTo>
                <a:cubicBezTo>
                  <a:pt x="410" y="1326"/>
                  <a:pt x="410" y="1326"/>
                  <a:pt x="411" y="1326"/>
                </a:cubicBezTo>
                <a:cubicBezTo>
                  <a:pt x="414" y="1327"/>
                  <a:pt x="416" y="1327"/>
                  <a:pt x="418" y="1329"/>
                </a:cubicBezTo>
                <a:cubicBezTo>
                  <a:pt x="419" y="1330"/>
                  <a:pt x="419" y="1331"/>
                  <a:pt x="420" y="1332"/>
                </a:cubicBezTo>
                <a:cubicBezTo>
                  <a:pt x="421" y="1332"/>
                  <a:pt x="421" y="1333"/>
                  <a:pt x="421" y="1333"/>
                </a:cubicBezTo>
                <a:cubicBezTo>
                  <a:pt x="421" y="1334"/>
                  <a:pt x="422" y="1334"/>
                  <a:pt x="422" y="1335"/>
                </a:cubicBezTo>
                <a:cubicBezTo>
                  <a:pt x="424" y="1335"/>
                  <a:pt x="425" y="1334"/>
                  <a:pt x="427" y="1335"/>
                </a:cubicBezTo>
                <a:cubicBezTo>
                  <a:pt x="428" y="1335"/>
                  <a:pt x="428" y="1335"/>
                  <a:pt x="429" y="1336"/>
                </a:cubicBezTo>
                <a:cubicBezTo>
                  <a:pt x="430" y="1336"/>
                  <a:pt x="432" y="1335"/>
                  <a:pt x="433" y="1336"/>
                </a:cubicBezTo>
                <a:cubicBezTo>
                  <a:pt x="433" y="1336"/>
                  <a:pt x="433" y="1337"/>
                  <a:pt x="434" y="1336"/>
                </a:cubicBezTo>
                <a:cubicBezTo>
                  <a:pt x="434" y="1336"/>
                  <a:pt x="434" y="1335"/>
                  <a:pt x="434" y="1335"/>
                </a:cubicBezTo>
                <a:cubicBezTo>
                  <a:pt x="434" y="1334"/>
                  <a:pt x="433" y="1332"/>
                  <a:pt x="434" y="1332"/>
                </a:cubicBezTo>
                <a:cubicBezTo>
                  <a:pt x="435" y="1332"/>
                  <a:pt x="435" y="1333"/>
                  <a:pt x="435" y="1332"/>
                </a:cubicBezTo>
                <a:cubicBezTo>
                  <a:pt x="435" y="1331"/>
                  <a:pt x="433" y="1329"/>
                  <a:pt x="436" y="1329"/>
                </a:cubicBezTo>
                <a:cubicBezTo>
                  <a:pt x="436" y="1329"/>
                  <a:pt x="437" y="1329"/>
                  <a:pt x="437" y="1329"/>
                </a:cubicBezTo>
                <a:cubicBezTo>
                  <a:pt x="437" y="1328"/>
                  <a:pt x="437" y="1328"/>
                  <a:pt x="437" y="1327"/>
                </a:cubicBezTo>
                <a:cubicBezTo>
                  <a:pt x="437" y="1327"/>
                  <a:pt x="436" y="1326"/>
                  <a:pt x="436" y="1326"/>
                </a:cubicBezTo>
                <a:cubicBezTo>
                  <a:pt x="436" y="1325"/>
                  <a:pt x="436" y="1325"/>
                  <a:pt x="435" y="1324"/>
                </a:cubicBezTo>
                <a:cubicBezTo>
                  <a:pt x="435" y="1324"/>
                  <a:pt x="435" y="1323"/>
                  <a:pt x="434" y="1323"/>
                </a:cubicBezTo>
                <a:cubicBezTo>
                  <a:pt x="434" y="1322"/>
                  <a:pt x="433" y="1322"/>
                  <a:pt x="433" y="1322"/>
                </a:cubicBezTo>
                <a:cubicBezTo>
                  <a:pt x="433" y="1321"/>
                  <a:pt x="433" y="1320"/>
                  <a:pt x="433" y="1319"/>
                </a:cubicBezTo>
                <a:cubicBezTo>
                  <a:pt x="433" y="1319"/>
                  <a:pt x="433" y="1318"/>
                  <a:pt x="433" y="1317"/>
                </a:cubicBezTo>
                <a:cubicBezTo>
                  <a:pt x="434" y="1317"/>
                  <a:pt x="434" y="1317"/>
                  <a:pt x="435" y="1316"/>
                </a:cubicBezTo>
                <a:cubicBezTo>
                  <a:pt x="435" y="1315"/>
                  <a:pt x="435" y="1314"/>
                  <a:pt x="435" y="1313"/>
                </a:cubicBezTo>
                <a:cubicBezTo>
                  <a:pt x="435" y="1312"/>
                  <a:pt x="436" y="1312"/>
                  <a:pt x="436" y="1311"/>
                </a:cubicBezTo>
                <a:close/>
                <a:moveTo>
                  <a:pt x="589" y="1343"/>
                </a:moveTo>
                <a:cubicBezTo>
                  <a:pt x="588" y="1342"/>
                  <a:pt x="587" y="1346"/>
                  <a:pt x="587" y="1347"/>
                </a:cubicBezTo>
                <a:cubicBezTo>
                  <a:pt x="588" y="1347"/>
                  <a:pt x="588" y="1348"/>
                  <a:pt x="589" y="1348"/>
                </a:cubicBezTo>
                <a:cubicBezTo>
                  <a:pt x="589" y="1349"/>
                  <a:pt x="589" y="1349"/>
                  <a:pt x="590" y="1349"/>
                </a:cubicBezTo>
                <a:cubicBezTo>
                  <a:pt x="590" y="1349"/>
                  <a:pt x="590" y="1348"/>
                  <a:pt x="590" y="1348"/>
                </a:cubicBezTo>
                <a:cubicBezTo>
                  <a:pt x="589" y="1347"/>
                  <a:pt x="589" y="1347"/>
                  <a:pt x="589" y="1346"/>
                </a:cubicBezTo>
                <a:cubicBezTo>
                  <a:pt x="589" y="1345"/>
                  <a:pt x="589" y="1344"/>
                  <a:pt x="589" y="1343"/>
                </a:cubicBezTo>
                <a:close/>
                <a:moveTo>
                  <a:pt x="523" y="1264"/>
                </a:moveTo>
                <a:cubicBezTo>
                  <a:pt x="523" y="1264"/>
                  <a:pt x="522" y="1264"/>
                  <a:pt x="522" y="1264"/>
                </a:cubicBezTo>
                <a:cubicBezTo>
                  <a:pt x="522" y="1264"/>
                  <a:pt x="522" y="1264"/>
                  <a:pt x="522" y="1264"/>
                </a:cubicBezTo>
                <a:cubicBezTo>
                  <a:pt x="522" y="1264"/>
                  <a:pt x="522" y="1265"/>
                  <a:pt x="523" y="1264"/>
                </a:cubicBezTo>
                <a:close/>
                <a:moveTo>
                  <a:pt x="544" y="1301"/>
                </a:moveTo>
                <a:cubicBezTo>
                  <a:pt x="544" y="1300"/>
                  <a:pt x="544" y="1299"/>
                  <a:pt x="544" y="1299"/>
                </a:cubicBezTo>
                <a:cubicBezTo>
                  <a:pt x="543" y="1298"/>
                  <a:pt x="542" y="1298"/>
                  <a:pt x="542" y="1297"/>
                </a:cubicBezTo>
                <a:cubicBezTo>
                  <a:pt x="542" y="1296"/>
                  <a:pt x="542" y="1296"/>
                  <a:pt x="542" y="1295"/>
                </a:cubicBezTo>
                <a:cubicBezTo>
                  <a:pt x="541" y="1295"/>
                  <a:pt x="541" y="1295"/>
                  <a:pt x="540" y="1296"/>
                </a:cubicBezTo>
                <a:cubicBezTo>
                  <a:pt x="540" y="1296"/>
                  <a:pt x="540" y="1297"/>
                  <a:pt x="539" y="1297"/>
                </a:cubicBezTo>
                <a:cubicBezTo>
                  <a:pt x="539" y="1298"/>
                  <a:pt x="539" y="1299"/>
                  <a:pt x="538" y="1299"/>
                </a:cubicBezTo>
                <a:cubicBezTo>
                  <a:pt x="538" y="1300"/>
                  <a:pt x="535" y="1300"/>
                  <a:pt x="536" y="1301"/>
                </a:cubicBezTo>
                <a:cubicBezTo>
                  <a:pt x="537" y="1302"/>
                  <a:pt x="538" y="1300"/>
                  <a:pt x="539" y="1302"/>
                </a:cubicBezTo>
                <a:cubicBezTo>
                  <a:pt x="540" y="1302"/>
                  <a:pt x="539" y="1303"/>
                  <a:pt x="540" y="1303"/>
                </a:cubicBezTo>
                <a:cubicBezTo>
                  <a:pt x="541" y="1303"/>
                  <a:pt x="541" y="1303"/>
                  <a:pt x="542" y="1303"/>
                </a:cubicBezTo>
                <a:cubicBezTo>
                  <a:pt x="543" y="1303"/>
                  <a:pt x="543" y="1303"/>
                  <a:pt x="544" y="1304"/>
                </a:cubicBezTo>
                <a:cubicBezTo>
                  <a:pt x="544" y="1304"/>
                  <a:pt x="545" y="1305"/>
                  <a:pt x="545" y="1304"/>
                </a:cubicBezTo>
                <a:cubicBezTo>
                  <a:pt x="546" y="1304"/>
                  <a:pt x="545" y="1303"/>
                  <a:pt x="544" y="1303"/>
                </a:cubicBezTo>
                <a:cubicBezTo>
                  <a:pt x="544" y="1302"/>
                  <a:pt x="544" y="1302"/>
                  <a:pt x="544" y="1301"/>
                </a:cubicBezTo>
                <a:close/>
                <a:moveTo>
                  <a:pt x="544" y="1308"/>
                </a:moveTo>
                <a:cubicBezTo>
                  <a:pt x="543" y="1308"/>
                  <a:pt x="543" y="1307"/>
                  <a:pt x="542" y="1307"/>
                </a:cubicBezTo>
                <a:cubicBezTo>
                  <a:pt x="542" y="1307"/>
                  <a:pt x="544" y="1311"/>
                  <a:pt x="545" y="1312"/>
                </a:cubicBezTo>
                <a:cubicBezTo>
                  <a:pt x="545" y="1312"/>
                  <a:pt x="545" y="1313"/>
                  <a:pt x="545" y="1313"/>
                </a:cubicBezTo>
                <a:cubicBezTo>
                  <a:pt x="546" y="1314"/>
                  <a:pt x="546" y="1314"/>
                  <a:pt x="546" y="1313"/>
                </a:cubicBezTo>
                <a:cubicBezTo>
                  <a:pt x="547" y="1313"/>
                  <a:pt x="547" y="1313"/>
                  <a:pt x="548" y="1312"/>
                </a:cubicBezTo>
                <a:cubicBezTo>
                  <a:pt x="549" y="1312"/>
                  <a:pt x="549" y="1312"/>
                  <a:pt x="548" y="1311"/>
                </a:cubicBezTo>
                <a:cubicBezTo>
                  <a:pt x="548" y="1311"/>
                  <a:pt x="547" y="1311"/>
                  <a:pt x="546" y="1311"/>
                </a:cubicBezTo>
                <a:cubicBezTo>
                  <a:pt x="546" y="1311"/>
                  <a:pt x="546" y="1310"/>
                  <a:pt x="545" y="1309"/>
                </a:cubicBezTo>
                <a:cubicBezTo>
                  <a:pt x="545" y="1309"/>
                  <a:pt x="544" y="1309"/>
                  <a:pt x="544" y="1308"/>
                </a:cubicBezTo>
                <a:close/>
                <a:moveTo>
                  <a:pt x="527" y="1266"/>
                </a:moveTo>
                <a:cubicBezTo>
                  <a:pt x="527" y="1266"/>
                  <a:pt x="528" y="1266"/>
                  <a:pt x="528" y="1266"/>
                </a:cubicBezTo>
                <a:cubicBezTo>
                  <a:pt x="530" y="1263"/>
                  <a:pt x="525" y="1265"/>
                  <a:pt x="524" y="1265"/>
                </a:cubicBezTo>
                <a:cubicBezTo>
                  <a:pt x="523" y="1265"/>
                  <a:pt x="522" y="1266"/>
                  <a:pt x="523" y="1266"/>
                </a:cubicBezTo>
                <a:cubicBezTo>
                  <a:pt x="524" y="1267"/>
                  <a:pt x="524" y="1266"/>
                  <a:pt x="525" y="1267"/>
                </a:cubicBezTo>
                <a:cubicBezTo>
                  <a:pt x="525" y="1268"/>
                  <a:pt x="525" y="1268"/>
                  <a:pt x="525" y="1269"/>
                </a:cubicBezTo>
                <a:cubicBezTo>
                  <a:pt x="526" y="1269"/>
                  <a:pt x="526" y="1269"/>
                  <a:pt x="527" y="1270"/>
                </a:cubicBezTo>
                <a:cubicBezTo>
                  <a:pt x="527" y="1270"/>
                  <a:pt x="527" y="1271"/>
                  <a:pt x="528" y="1271"/>
                </a:cubicBezTo>
                <a:cubicBezTo>
                  <a:pt x="529" y="1272"/>
                  <a:pt x="528" y="1271"/>
                  <a:pt x="528" y="1270"/>
                </a:cubicBezTo>
                <a:cubicBezTo>
                  <a:pt x="528" y="1270"/>
                  <a:pt x="528" y="1269"/>
                  <a:pt x="527" y="1268"/>
                </a:cubicBezTo>
                <a:cubicBezTo>
                  <a:pt x="527" y="1268"/>
                  <a:pt x="526" y="1268"/>
                  <a:pt x="526" y="1267"/>
                </a:cubicBezTo>
                <a:cubicBezTo>
                  <a:pt x="526" y="1267"/>
                  <a:pt x="527" y="1267"/>
                  <a:pt x="527" y="1266"/>
                </a:cubicBezTo>
                <a:close/>
                <a:moveTo>
                  <a:pt x="295" y="1245"/>
                </a:moveTo>
                <a:cubicBezTo>
                  <a:pt x="296" y="1247"/>
                  <a:pt x="297" y="1246"/>
                  <a:pt x="298" y="1246"/>
                </a:cubicBezTo>
                <a:cubicBezTo>
                  <a:pt x="299" y="1246"/>
                  <a:pt x="299" y="1246"/>
                  <a:pt x="300" y="1247"/>
                </a:cubicBezTo>
                <a:cubicBezTo>
                  <a:pt x="300" y="1248"/>
                  <a:pt x="300" y="1249"/>
                  <a:pt x="301" y="1250"/>
                </a:cubicBezTo>
                <a:cubicBezTo>
                  <a:pt x="301" y="1251"/>
                  <a:pt x="302" y="1251"/>
                  <a:pt x="302" y="1252"/>
                </a:cubicBezTo>
                <a:cubicBezTo>
                  <a:pt x="303" y="1254"/>
                  <a:pt x="301" y="1256"/>
                  <a:pt x="301" y="1257"/>
                </a:cubicBezTo>
                <a:cubicBezTo>
                  <a:pt x="300" y="1259"/>
                  <a:pt x="301" y="1260"/>
                  <a:pt x="301" y="1261"/>
                </a:cubicBezTo>
                <a:cubicBezTo>
                  <a:pt x="302" y="1262"/>
                  <a:pt x="301" y="1263"/>
                  <a:pt x="301" y="1263"/>
                </a:cubicBezTo>
                <a:cubicBezTo>
                  <a:pt x="302" y="1264"/>
                  <a:pt x="302" y="1264"/>
                  <a:pt x="303" y="1265"/>
                </a:cubicBezTo>
                <a:cubicBezTo>
                  <a:pt x="304" y="1267"/>
                  <a:pt x="303" y="1268"/>
                  <a:pt x="302" y="1271"/>
                </a:cubicBezTo>
                <a:cubicBezTo>
                  <a:pt x="301" y="1272"/>
                  <a:pt x="300" y="1272"/>
                  <a:pt x="300" y="1273"/>
                </a:cubicBezTo>
                <a:cubicBezTo>
                  <a:pt x="300" y="1274"/>
                  <a:pt x="301" y="1275"/>
                  <a:pt x="301" y="1276"/>
                </a:cubicBezTo>
                <a:cubicBezTo>
                  <a:pt x="301" y="1278"/>
                  <a:pt x="299" y="1280"/>
                  <a:pt x="301" y="1281"/>
                </a:cubicBezTo>
                <a:cubicBezTo>
                  <a:pt x="302" y="1282"/>
                  <a:pt x="303" y="1282"/>
                  <a:pt x="303" y="1282"/>
                </a:cubicBezTo>
                <a:cubicBezTo>
                  <a:pt x="304" y="1283"/>
                  <a:pt x="305" y="1284"/>
                  <a:pt x="305" y="1285"/>
                </a:cubicBezTo>
                <a:cubicBezTo>
                  <a:pt x="308" y="1288"/>
                  <a:pt x="311" y="1285"/>
                  <a:pt x="313" y="1282"/>
                </a:cubicBezTo>
                <a:cubicBezTo>
                  <a:pt x="313" y="1281"/>
                  <a:pt x="313" y="1280"/>
                  <a:pt x="313" y="1279"/>
                </a:cubicBezTo>
                <a:cubicBezTo>
                  <a:pt x="314" y="1277"/>
                  <a:pt x="317" y="1278"/>
                  <a:pt x="319" y="1278"/>
                </a:cubicBezTo>
                <a:cubicBezTo>
                  <a:pt x="320" y="1279"/>
                  <a:pt x="320" y="1279"/>
                  <a:pt x="321" y="1280"/>
                </a:cubicBezTo>
                <a:cubicBezTo>
                  <a:pt x="322" y="1281"/>
                  <a:pt x="322" y="1281"/>
                  <a:pt x="323" y="1280"/>
                </a:cubicBezTo>
                <a:cubicBezTo>
                  <a:pt x="323" y="1279"/>
                  <a:pt x="323" y="1277"/>
                  <a:pt x="323" y="1277"/>
                </a:cubicBezTo>
                <a:cubicBezTo>
                  <a:pt x="324" y="1276"/>
                  <a:pt x="324" y="1274"/>
                  <a:pt x="324" y="1273"/>
                </a:cubicBezTo>
                <a:cubicBezTo>
                  <a:pt x="324" y="1271"/>
                  <a:pt x="325" y="1270"/>
                  <a:pt x="325" y="1268"/>
                </a:cubicBezTo>
                <a:cubicBezTo>
                  <a:pt x="326" y="1267"/>
                  <a:pt x="326" y="1266"/>
                  <a:pt x="327" y="1265"/>
                </a:cubicBezTo>
                <a:cubicBezTo>
                  <a:pt x="327" y="1264"/>
                  <a:pt x="327" y="1263"/>
                  <a:pt x="327" y="1262"/>
                </a:cubicBezTo>
                <a:cubicBezTo>
                  <a:pt x="327" y="1261"/>
                  <a:pt x="327" y="1260"/>
                  <a:pt x="327" y="1259"/>
                </a:cubicBezTo>
                <a:cubicBezTo>
                  <a:pt x="327" y="1258"/>
                  <a:pt x="328" y="1257"/>
                  <a:pt x="328" y="1256"/>
                </a:cubicBezTo>
                <a:cubicBezTo>
                  <a:pt x="328" y="1254"/>
                  <a:pt x="328" y="1253"/>
                  <a:pt x="329" y="1252"/>
                </a:cubicBezTo>
                <a:cubicBezTo>
                  <a:pt x="329" y="1251"/>
                  <a:pt x="329" y="1250"/>
                  <a:pt x="329" y="1249"/>
                </a:cubicBezTo>
                <a:cubicBezTo>
                  <a:pt x="330" y="1247"/>
                  <a:pt x="328" y="1246"/>
                  <a:pt x="328" y="1244"/>
                </a:cubicBezTo>
                <a:cubicBezTo>
                  <a:pt x="327" y="1242"/>
                  <a:pt x="327" y="1240"/>
                  <a:pt x="325" y="1239"/>
                </a:cubicBezTo>
                <a:cubicBezTo>
                  <a:pt x="324" y="1239"/>
                  <a:pt x="323" y="1239"/>
                  <a:pt x="323" y="1238"/>
                </a:cubicBezTo>
                <a:cubicBezTo>
                  <a:pt x="322" y="1237"/>
                  <a:pt x="323" y="1236"/>
                  <a:pt x="324" y="1235"/>
                </a:cubicBezTo>
                <a:cubicBezTo>
                  <a:pt x="324" y="1232"/>
                  <a:pt x="321" y="1233"/>
                  <a:pt x="319" y="1232"/>
                </a:cubicBezTo>
                <a:cubicBezTo>
                  <a:pt x="318" y="1231"/>
                  <a:pt x="319" y="1230"/>
                  <a:pt x="317" y="1231"/>
                </a:cubicBezTo>
                <a:cubicBezTo>
                  <a:pt x="317" y="1231"/>
                  <a:pt x="316" y="1232"/>
                  <a:pt x="315" y="1232"/>
                </a:cubicBezTo>
                <a:cubicBezTo>
                  <a:pt x="314" y="1234"/>
                  <a:pt x="312" y="1234"/>
                  <a:pt x="311" y="1236"/>
                </a:cubicBezTo>
                <a:cubicBezTo>
                  <a:pt x="309" y="1237"/>
                  <a:pt x="308" y="1239"/>
                  <a:pt x="306" y="1240"/>
                </a:cubicBezTo>
                <a:cubicBezTo>
                  <a:pt x="305" y="1241"/>
                  <a:pt x="304" y="1240"/>
                  <a:pt x="303" y="1240"/>
                </a:cubicBezTo>
                <a:cubicBezTo>
                  <a:pt x="302" y="1239"/>
                  <a:pt x="301" y="1240"/>
                  <a:pt x="300" y="1239"/>
                </a:cubicBezTo>
                <a:cubicBezTo>
                  <a:pt x="299" y="1239"/>
                  <a:pt x="299" y="1238"/>
                  <a:pt x="298" y="1238"/>
                </a:cubicBezTo>
                <a:cubicBezTo>
                  <a:pt x="297" y="1237"/>
                  <a:pt x="297" y="1239"/>
                  <a:pt x="297" y="1240"/>
                </a:cubicBezTo>
                <a:cubicBezTo>
                  <a:pt x="297" y="1241"/>
                  <a:pt x="297" y="1242"/>
                  <a:pt x="296" y="1243"/>
                </a:cubicBezTo>
                <a:cubicBezTo>
                  <a:pt x="296" y="1244"/>
                  <a:pt x="295" y="1244"/>
                  <a:pt x="295" y="1245"/>
                </a:cubicBezTo>
                <a:close/>
                <a:moveTo>
                  <a:pt x="316" y="1196"/>
                </a:moveTo>
                <a:cubicBezTo>
                  <a:pt x="315" y="1196"/>
                  <a:pt x="313" y="1196"/>
                  <a:pt x="312" y="1197"/>
                </a:cubicBezTo>
                <a:cubicBezTo>
                  <a:pt x="311" y="1198"/>
                  <a:pt x="310" y="1199"/>
                  <a:pt x="309" y="1200"/>
                </a:cubicBezTo>
                <a:cubicBezTo>
                  <a:pt x="308" y="1201"/>
                  <a:pt x="307" y="1201"/>
                  <a:pt x="306" y="1202"/>
                </a:cubicBezTo>
                <a:cubicBezTo>
                  <a:pt x="305" y="1203"/>
                  <a:pt x="304" y="1204"/>
                  <a:pt x="304" y="1205"/>
                </a:cubicBezTo>
                <a:cubicBezTo>
                  <a:pt x="304" y="1206"/>
                  <a:pt x="304" y="1208"/>
                  <a:pt x="305" y="1209"/>
                </a:cubicBezTo>
                <a:cubicBezTo>
                  <a:pt x="305" y="1210"/>
                  <a:pt x="305" y="1212"/>
                  <a:pt x="305" y="1213"/>
                </a:cubicBezTo>
                <a:cubicBezTo>
                  <a:pt x="305" y="1215"/>
                  <a:pt x="307" y="1214"/>
                  <a:pt x="308" y="1215"/>
                </a:cubicBezTo>
                <a:cubicBezTo>
                  <a:pt x="309" y="1217"/>
                  <a:pt x="307" y="1217"/>
                  <a:pt x="306" y="1218"/>
                </a:cubicBezTo>
                <a:cubicBezTo>
                  <a:pt x="306" y="1220"/>
                  <a:pt x="307" y="1219"/>
                  <a:pt x="308" y="1220"/>
                </a:cubicBezTo>
                <a:cubicBezTo>
                  <a:pt x="309" y="1220"/>
                  <a:pt x="309" y="1221"/>
                  <a:pt x="309" y="1222"/>
                </a:cubicBezTo>
                <a:cubicBezTo>
                  <a:pt x="309" y="1223"/>
                  <a:pt x="309" y="1223"/>
                  <a:pt x="310" y="1223"/>
                </a:cubicBezTo>
                <a:cubicBezTo>
                  <a:pt x="310" y="1224"/>
                  <a:pt x="311" y="1225"/>
                  <a:pt x="312" y="1226"/>
                </a:cubicBezTo>
                <a:cubicBezTo>
                  <a:pt x="313" y="1226"/>
                  <a:pt x="313" y="1226"/>
                  <a:pt x="314" y="1227"/>
                </a:cubicBezTo>
                <a:cubicBezTo>
                  <a:pt x="314" y="1227"/>
                  <a:pt x="315" y="1227"/>
                  <a:pt x="315" y="1227"/>
                </a:cubicBezTo>
                <a:cubicBezTo>
                  <a:pt x="316" y="1227"/>
                  <a:pt x="316" y="1228"/>
                  <a:pt x="317" y="1228"/>
                </a:cubicBezTo>
                <a:cubicBezTo>
                  <a:pt x="317" y="1229"/>
                  <a:pt x="317" y="1227"/>
                  <a:pt x="318" y="1227"/>
                </a:cubicBezTo>
                <a:cubicBezTo>
                  <a:pt x="318" y="1226"/>
                  <a:pt x="318" y="1224"/>
                  <a:pt x="318" y="1223"/>
                </a:cubicBezTo>
                <a:cubicBezTo>
                  <a:pt x="319" y="1222"/>
                  <a:pt x="319" y="1221"/>
                  <a:pt x="320" y="1220"/>
                </a:cubicBezTo>
                <a:cubicBezTo>
                  <a:pt x="320" y="1218"/>
                  <a:pt x="320" y="1217"/>
                  <a:pt x="321" y="1216"/>
                </a:cubicBezTo>
                <a:cubicBezTo>
                  <a:pt x="321" y="1215"/>
                  <a:pt x="321" y="1214"/>
                  <a:pt x="322" y="1214"/>
                </a:cubicBezTo>
                <a:cubicBezTo>
                  <a:pt x="322" y="1213"/>
                  <a:pt x="322" y="1212"/>
                  <a:pt x="322" y="1212"/>
                </a:cubicBezTo>
                <a:cubicBezTo>
                  <a:pt x="322" y="1211"/>
                  <a:pt x="322" y="1209"/>
                  <a:pt x="323" y="1208"/>
                </a:cubicBezTo>
                <a:cubicBezTo>
                  <a:pt x="324" y="1208"/>
                  <a:pt x="325" y="1207"/>
                  <a:pt x="325" y="1205"/>
                </a:cubicBezTo>
                <a:cubicBezTo>
                  <a:pt x="325" y="1204"/>
                  <a:pt x="325" y="1202"/>
                  <a:pt x="324" y="1201"/>
                </a:cubicBezTo>
                <a:cubicBezTo>
                  <a:pt x="323" y="1200"/>
                  <a:pt x="323" y="1199"/>
                  <a:pt x="323" y="1197"/>
                </a:cubicBezTo>
                <a:cubicBezTo>
                  <a:pt x="323" y="1196"/>
                  <a:pt x="323" y="1196"/>
                  <a:pt x="323" y="1195"/>
                </a:cubicBezTo>
                <a:cubicBezTo>
                  <a:pt x="323" y="1194"/>
                  <a:pt x="323" y="1194"/>
                  <a:pt x="323" y="1193"/>
                </a:cubicBezTo>
                <a:cubicBezTo>
                  <a:pt x="322" y="1192"/>
                  <a:pt x="323" y="1190"/>
                  <a:pt x="321" y="1189"/>
                </a:cubicBezTo>
                <a:cubicBezTo>
                  <a:pt x="321" y="1189"/>
                  <a:pt x="321" y="1189"/>
                  <a:pt x="321" y="1189"/>
                </a:cubicBezTo>
                <a:cubicBezTo>
                  <a:pt x="320" y="1188"/>
                  <a:pt x="321" y="1188"/>
                  <a:pt x="320" y="1188"/>
                </a:cubicBezTo>
                <a:cubicBezTo>
                  <a:pt x="319" y="1188"/>
                  <a:pt x="320" y="1190"/>
                  <a:pt x="320" y="1190"/>
                </a:cubicBezTo>
                <a:cubicBezTo>
                  <a:pt x="320" y="1191"/>
                  <a:pt x="320" y="1193"/>
                  <a:pt x="319" y="1195"/>
                </a:cubicBezTo>
                <a:cubicBezTo>
                  <a:pt x="319" y="1196"/>
                  <a:pt x="317" y="1196"/>
                  <a:pt x="316" y="1196"/>
                </a:cubicBezTo>
                <a:close/>
                <a:moveTo>
                  <a:pt x="372" y="1333"/>
                </a:moveTo>
                <a:cubicBezTo>
                  <a:pt x="372" y="1333"/>
                  <a:pt x="371" y="1332"/>
                  <a:pt x="371" y="1332"/>
                </a:cubicBezTo>
                <a:cubicBezTo>
                  <a:pt x="371" y="1332"/>
                  <a:pt x="371" y="1333"/>
                  <a:pt x="371" y="1333"/>
                </a:cubicBezTo>
                <a:cubicBezTo>
                  <a:pt x="371" y="1333"/>
                  <a:pt x="371" y="1333"/>
                  <a:pt x="371" y="1333"/>
                </a:cubicBezTo>
                <a:cubicBezTo>
                  <a:pt x="371" y="1334"/>
                  <a:pt x="372" y="1334"/>
                  <a:pt x="372" y="1333"/>
                </a:cubicBezTo>
                <a:close/>
                <a:moveTo>
                  <a:pt x="641" y="1249"/>
                </a:moveTo>
                <a:cubicBezTo>
                  <a:pt x="640" y="1249"/>
                  <a:pt x="639" y="1249"/>
                  <a:pt x="639" y="1249"/>
                </a:cubicBezTo>
                <a:cubicBezTo>
                  <a:pt x="639" y="1249"/>
                  <a:pt x="638" y="1248"/>
                  <a:pt x="638" y="1248"/>
                </a:cubicBezTo>
                <a:cubicBezTo>
                  <a:pt x="637" y="1248"/>
                  <a:pt x="637" y="1249"/>
                  <a:pt x="638" y="1249"/>
                </a:cubicBezTo>
                <a:cubicBezTo>
                  <a:pt x="638" y="1250"/>
                  <a:pt x="640" y="1250"/>
                  <a:pt x="641" y="1250"/>
                </a:cubicBezTo>
                <a:cubicBezTo>
                  <a:pt x="642" y="1250"/>
                  <a:pt x="641" y="1249"/>
                  <a:pt x="641" y="1249"/>
                </a:cubicBezTo>
                <a:close/>
                <a:moveTo>
                  <a:pt x="335" y="1194"/>
                </a:moveTo>
                <a:cubicBezTo>
                  <a:pt x="336" y="1195"/>
                  <a:pt x="337" y="1195"/>
                  <a:pt x="337" y="1195"/>
                </a:cubicBezTo>
                <a:cubicBezTo>
                  <a:pt x="338" y="1196"/>
                  <a:pt x="339" y="1195"/>
                  <a:pt x="339" y="1196"/>
                </a:cubicBezTo>
                <a:cubicBezTo>
                  <a:pt x="340" y="1196"/>
                  <a:pt x="340" y="1197"/>
                  <a:pt x="341" y="1196"/>
                </a:cubicBezTo>
                <a:cubicBezTo>
                  <a:pt x="341" y="1196"/>
                  <a:pt x="341" y="1195"/>
                  <a:pt x="341" y="1194"/>
                </a:cubicBezTo>
                <a:cubicBezTo>
                  <a:pt x="341" y="1194"/>
                  <a:pt x="342" y="1193"/>
                  <a:pt x="341" y="1193"/>
                </a:cubicBezTo>
                <a:cubicBezTo>
                  <a:pt x="340" y="1192"/>
                  <a:pt x="340" y="1193"/>
                  <a:pt x="340" y="1193"/>
                </a:cubicBezTo>
                <a:cubicBezTo>
                  <a:pt x="338" y="1195"/>
                  <a:pt x="336" y="1192"/>
                  <a:pt x="335" y="1193"/>
                </a:cubicBezTo>
                <a:cubicBezTo>
                  <a:pt x="334" y="1194"/>
                  <a:pt x="335" y="1194"/>
                  <a:pt x="335" y="1194"/>
                </a:cubicBezTo>
                <a:close/>
                <a:moveTo>
                  <a:pt x="635" y="1339"/>
                </a:moveTo>
                <a:cubicBezTo>
                  <a:pt x="635" y="1339"/>
                  <a:pt x="635" y="1341"/>
                  <a:pt x="635" y="1341"/>
                </a:cubicBezTo>
                <a:cubicBezTo>
                  <a:pt x="636" y="1342"/>
                  <a:pt x="636" y="1342"/>
                  <a:pt x="637" y="1342"/>
                </a:cubicBezTo>
                <a:cubicBezTo>
                  <a:pt x="637" y="1343"/>
                  <a:pt x="637" y="1345"/>
                  <a:pt x="638" y="1344"/>
                </a:cubicBezTo>
                <a:cubicBezTo>
                  <a:pt x="638" y="1343"/>
                  <a:pt x="637" y="1342"/>
                  <a:pt x="637" y="1341"/>
                </a:cubicBezTo>
                <a:cubicBezTo>
                  <a:pt x="636" y="1341"/>
                  <a:pt x="636" y="1339"/>
                  <a:pt x="635" y="1339"/>
                </a:cubicBezTo>
                <a:close/>
                <a:moveTo>
                  <a:pt x="636" y="1325"/>
                </a:moveTo>
                <a:cubicBezTo>
                  <a:pt x="636" y="1326"/>
                  <a:pt x="636" y="1327"/>
                  <a:pt x="634" y="1327"/>
                </a:cubicBezTo>
                <a:cubicBezTo>
                  <a:pt x="633" y="1327"/>
                  <a:pt x="633" y="1325"/>
                  <a:pt x="632" y="1326"/>
                </a:cubicBezTo>
                <a:cubicBezTo>
                  <a:pt x="630" y="1326"/>
                  <a:pt x="630" y="1328"/>
                  <a:pt x="632" y="1328"/>
                </a:cubicBezTo>
                <a:cubicBezTo>
                  <a:pt x="633" y="1329"/>
                  <a:pt x="633" y="1328"/>
                  <a:pt x="634" y="1328"/>
                </a:cubicBezTo>
                <a:cubicBezTo>
                  <a:pt x="635" y="1327"/>
                  <a:pt x="635" y="1328"/>
                  <a:pt x="635" y="1328"/>
                </a:cubicBezTo>
                <a:cubicBezTo>
                  <a:pt x="636" y="1329"/>
                  <a:pt x="637" y="1331"/>
                  <a:pt x="638" y="1330"/>
                </a:cubicBezTo>
                <a:cubicBezTo>
                  <a:pt x="639" y="1329"/>
                  <a:pt x="639" y="1329"/>
                  <a:pt x="639" y="1328"/>
                </a:cubicBezTo>
                <a:cubicBezTo>
                  <a:pt x="639" y="1327"/>
                  <a:pt x="639" y="1327"/>
                  <a:pt x="640" y="1327"/>
                </a:cubicBezTo>
                <a:cubicBezTo>
                  <a:pt x="642" y="1324"/>
                  <a:pt x="637" y="1322"/>
                  <a:pt x="636" y="1325"/>
                </a:cubicBezTo>
                <a:close/>
                <a:moveTo>
                  <a:pt x="626" y="1308"/>
                </a:moveTo>
                <a:cubicBezTo>
                  <a:pt x="626" y="1308"/>
                  <a:pt x="625" y="1308"/>
                  <a:pt x="625" y="1307"/>
                </a:cubicBezTo>
                <a:cubicBezTo>
                  <a:pt x="625" y="1306"/>
                  <a:pt x="625" y="1306"/>
                  <a:pt x="624" y="1306"/>
                </a:cubicBezTo>
                <a:cubicBezTo>
                  <a:pt x="623" y="1306"/>
                  <a:pt x="623" y="1306"/>
                  <a:pt x="623" y="1306"/>
                </a:cubicBezTo>
                <a:cubicBezTo>
                  <a:pt x="623" y="1307"/>
                  <a:pt x="624" y="1309"/>
                  <a:pt x="625" y="1309"/>
                </a:cubicBezTo>
                <a:cubicBezTo>
                  <a:pt x="626" y="1310"/>
                  <a:pt x="627" y="1311"/>
                  <a:pt x="627" y="1313"/>
                </a:cubicBezTo>
                <a:cubicBezTo>
                  <a:pt x="628" y="1314"/>
                  <a:pt x="629" y="1314"/>
                  <a:pt x="630" y="1315"/>
                </a:cubicBezTo>
                <a:cubicBezTo>
                  <a:pt x="630" y="1315"/>
                  <a:pt x="631" y="1316"/>
                  <a:pt x="631" y="1316"/>
                </a:cubicBezTo>
                <a:cubicBezTo>
                  <a:pt x="632" y="1317"/>
                  <a:pt x="632" y="1315"/>
                  <a:pt x="632" y="1315"/>
                </a:cubicBezTo>
                <a:cubicBezTo>
                  <a:pt x="632" y="1315"/>
                  <a:pt x="632" y="1315"/>
                  <a:pt x="632" y="1314"/>
                </a:cubicBezTo>
                <a:cubicBezTo>
                  <a:pt x="631" y="1314"/>
                  <a:pt x="631" y="1314"/>
                  <a:pt x="631" y="1314"/>
                </a:cubicBezTo>
                <a:cubicBezTo>
                  <a:pt x="631" y="1313"/>
                  <a:pt x="630" y="1313"/>
                  <a:pt x="630" y="1313"/>
                </a:cubicBezTo>
                <a:cubicBezTo>
                  <a:pt x="629" y="1313"/>
                  <a:pt x="629" y="1313"/>
                  <a:pt x="628" y="1313"/>
                </a:cubicBezTo>
                <a:cubicBezTo>
                  <a:pt x="627" y="1313"/>
                  <a:pt x="628" y="1312"/>
                  <a:pt x="628" y="1311"/>
                </a:cubicBezTo>
                <a:cubicBezTo>
                  <a:pt x="628" y="1310"/>
                  <a:pt x="628" y="1309"/>
                  <a:pt x="626" y="1308"/>
                </a:cubicBezTo>
                <a:close/>
                <a:moveTo>
                  <a:pt x="634" y="1334"/>
                </a:moveTo>
                <a:cubicBezTo>
                  <a:pt x="634" y="1334"/>
                  <a:pt x="634" y="1335"/>
                  <a:pt x="634" y="1336"/>
                </a:cubicBezTo>
                <a:cubicBezTo>
                  <a:pt x="635" y="1336"/>
                  <a:pt x="635" y="1336"/>
                  <a:pt x="635" y="1335"/>
                </a:cubicBezTo>
                <a:cubicBezTo>
                  <a:pt x="635" y="1335"/>
                  <a:pt x="635" y="1334"/>
                  <a:pt x="635" y="1334"/>
                </a:cubicBezTo>
                <a:cubicBezTo>
                  <a:pt x="635" y="1333"/>
                  <a:pt x="635" y="1333"/>
                  <a:pt x="634" y="1334"/>
                </a:cubicBezTo>
                <a:close/>
                <a:moveTo>
                  <a:pt x="600" y="1311"/>
                </a:moveTo>
                <a:cubicBezTo>
                  <a:pt x="599" y="1311"/>
                  <a:pt x="599" y="1311"/>
                  <a:pt x="598" y="1311"/>
                </a:cubicBezTo>
                <a:cubicBezTo>
                  <a:pt x="598" y="1310"/>
                  <a:pt x="597" y="1311"/>
                  <a:pt x="597" y="1312"/>
                </a:cubicBezTo>
                <a:cubicBezTo>
                  <a:pt x="597" y="1312"/>
                  <a:pt x="598" y="1313"/>
                  <a:pt x="599" y="1313"/>
                </a:cubicBezTo>
                <a:cubicBezTo>
                  <a:pt x="599" y="1313"/>
                  <a:pt x="599" y="1313"/>
                  <a:pt x="599" y="1313"/>
                </a:cubicBezTo>
                <a:cubicBezTo>
                  <a:pt x="600" y="1313"/>
                  <a:pt x="600" y="1311"/>
                  <a:pt x="600" y="1311"/>
                </a:cubicBezTo>
                <a:close/>
                <a:moveTo>
                  <a:pt x="603" y="1367"/>
                </a:moveTo>
                <a:cubicBezTo>
                  <a:pt x="605" y="1367"/>
                  <a:pt x="606" y="1369"/>
                  <a:pt x="608" y="1368"/>
                </a:cubicBezTo>
                <a:cubicBezTo>
                  <a:pt x="609" y="1368"/>
                  <a:pt x="611" y="1368"/>
                  <a:pt x="613" y="1369"/>
                </a:cubicBezTo>
                <a:cubicBezTo>
                  <a:pt x="614" y="1369"/>
                  <a:pt x="615" y="1370"/>
                  <a:pt x="617" y="1370"/>
                </a:cubicBezTo>
                <a:cubicBezTo>
                  <a:pt x="618" y="1370"/>
                  <a:pt x="620" y="1370"/>
                  <a:pt x="621" y="1371"/>
                </a:cubicBezTo>
                <a:cubicBezTo>
                  <a:pt x="622" y="1372"/>
                  <a:pt x="622" y="1372"/>
                  <a:pt x="623" y="1372"/>
                </a:cubicBezTo>
                <a:cubicBezTo>
                  <a:pt x="624" y="1372"/>
                  <a:pt x="624" y="1373"/>
                  <a:pt x="624" y="1373"/>
                </a:cubicBezTo>
                <a:cubicBezTo>
                  <a:pt x="624" y="1374"/>
                  <a:pt x="623" y="1374"/>
                  <a:pt x="623" y="1375"/>
                </a:cubicBezTo>
                <a:cubicBezTo>
                  <a:pt x="623" y="1376"/>
                  <a:pt x="624" y="1375"/>
                  <a:pt x="624" y="1375"/>
                </a:cubicBezTo>
                <a:cubicBezTo>
                  <a:pt x="626" y="1374"/>
                  <a:pt x="628" y="1374"/>
                  <a:pt x="630" y="1374"/>
                </a:cubicBezTo>
                <a:cubicBezTo>
                  <a:pt x="631" y="1374"/>
                  <a:pt x="632" y="1375"/>
                  <a:pt x="633" y="1374"/>
                </a:cubicBezTo>
                <a:cubicBezTo>
                  <a:pt x="634" y="1374"/>
                  <a:pt x="634" y="1374"/>
                  <a:pt x="635" y="1373"/>
                </a:cubicBezTo>
                <a:cubicBezTo>
                  <a:pt x="636" y="1373"/>
                  <a:pt x="638" y="1373"/>
                  <a:pt x="640" y="1373"/>
                </a:cubicBezTo>
                <a:cubicBezTo>
                  <a:pt x="642" y="1373"/>
                  <a:pt x="644" y="1373"/>
                  <a:pt x="645" y="1373"/>
                </a:cubicBezTo>
                <a:cubicBezTo>
                  <a:pt x="647" y="1373"/>
                  <a:pt x="649" y="1373"/>
                  <a:pt x="650" y="1373"/>
                </a:cubicBezTo>
                <a:cubicBezTo>
                  <a:pt x="651" y="1372"/>
                  <a:pt x="652" y="1372"/>
                  <a:pt x="652" y="1372"/>
                </a:cubicBezTo>
                <a:cubicBezTo>
                  <a:pt x="653" y="1371"/>
                  <a:pt x="653" y="1371"/>
                  <a:pt x="653" y="1370"/>
                </a:cubicBezTo>
                <a:cubicBezTo>
                  <a:pt x="653" y="1369"/>
                  <a:pt x="656" y="1367"/>
                  <a:pt x="654" y="1366"/>
                </a:cubicBezTo>
                <a:cubicBezTo>
                  <a:pt x="654" y="1367"/>
                  <a:pt x="654" y="1367"/>
                  <a:pt x="654" y="1367"/>
                </a:cubicBezTo>
                <a:cubicBezTo>
                  <a:pt x="654" y="1367"/>
                  <a:pt x="652" y="1368"/>
                  <a:pt x="652" y="1368"/>
                </a:cubicBezTo>
                <a:cubicBezTo>
                  <a:pt x="652" y="1368"/>
                  <a:pt x="651" y="1368"/>
                  <a:pt x="650" y="1368"/>
                </a:cubicBezTo>
                <a:cubicBezTo>
                  <a:pt x="650" y="1369"/>
                  <a:pt x="649" y="1369"/>
                  <a:pt x="648" y="1369"/>
                </a:cubicBezTo>
                <a:cubicBezTo>
                  <a:pt x="647" y="1369"/>
                  <a:pt x="647" y="1370"/>
                  <a:pt x="646" y="1370"/>
                </a:cubicBezTo>
                <a:cubicBezTo>
                  <a:pt x="645" y="1370"/>
                  <a:pt x="642" y="1370"/>
                  <a:pt x="643" y="1368"/>
                </a:cubicBezTo>
                <a:cubicBezTo>
                  <a:pt x="643" y="1368"/>
                  <a:pt x="644" y="1367"/>
                  <a:pt x="643" y="1366"/>
                </a:cubicBezTo>
                <a:cubicBezTo>
                  <a:pt x="643" y="1366"/>
                  <a:pt x="642" y="1366"/>
                  <a:pt x="641" y="1366"/>
                </a:cubicBezTo>
                <a:cubicBezTo>
                  <a:pt x="640" y="1366"/>
                  <a:pt x="640" y="1367"/>
                  <a:pt x="639" y="1367"/>
                </a:cubicBezTo>
                <a:cubicBezTo>
                  <a:pt x="638" y="1367"/>
                  <a:pt x="638" y="1367"/>
                  <a:pt x="637" y="1367"/>
                </a:cubicBezTo>
                <a:cubicBezTo>
                  <a:pt x="636" y="1366"/>
                  <a:pt x="635" y="1366"/>
                  <a:pt x="633" y="1366"/>
                </a:cubicBezTo>
                <a:cubicBezTo>
                  <a:pt x="632" y="1365"/>
                  <a:pt x="630" y="1365"/>
                  <a:pt x="628" y="1365"/>
                </a:cubicBezTo>
                <a:cubicBezTo>
                  <a:pt x="625" y="1365"/>
                  <a:pt x="623" y="1366"/>
                  <a:pt x="620" y="1366"/>
                </a:cubicBezTo>
                <a:cubicBezTo>
                  <a:pt x="618" y="1366"/>
                  <a:pt x="617" y="1366"/>
                  <a:pt x="615" y="1365"/>
                </a:cubicBezTo>
                <a:cubicBezTo>
                  <a:pt x="614" y="1365"/>
                  <a:pt x="614" y="1363"/>
                  <a:pt x="613" y="1363"/>
                </a:cubicBezTo>
                <a:cubicBezTo>
                  <a:pt x="612" y="1363"/>
                  <a:pt x="611" y="1363"/>
                  <a:pt x="611" y="1362"/>
                </a:cubicBezTo>
                <a:cubicBezTo>
                  <a:pt x="611" y="1361"/>
                  <a:pt x="612" y="1362"/>
                  <a:pt x="613" y="1361"/>
                </a:cubicBezTo>
                <a:cubicBezTo>
                  <a:pt x="613" y="1361"/>
                  <a:pt x="611" y="1360"/>
                  <a:pt x="611" y="1360"/>
                </a:cubicBezTo>
                <a:cubicBezTo>
                  <a:pt x="609" y="1359"/>
                  <a:pt x="608" y="1361"/>
                  <a:pt x="607" y="1361"/>
                </a:cubicBezTo>
                <a:cubicBezTo>
                  <a:pt x="606" y="1361"/>
                  <a:pt x="605" y="1361"/>
                  <a:pt x="605" y="1361"/>
                </a:cubicBezTo>
                <a:cubicBezTo>
                  <a:pt x="604" y="1360"/>
                  <a:pt x="605" y="1360"/>
                  <a:pt x="604" y="1359"/>
                </a:cubicBezTo>
                <a:cubicBezTo>
                  <a:pt x="603" y="1358"/>
                  <a:pt x="603" y="1359"/>
                  <a:pt x="603" y="1360"/>
                </a:cubicBezTo>
                <a:cubicBezTo>
                  <a:pt x="602" y="1361"/>
                  <a:pt x="601" y="1362"/>
                  <a:pt x="600" y="1363"/>
                </a:cubicBezTo>
                <a:cubicBezTo>
                  <a:pt x="600" y="1364"/>
                  <a:pt x="598" y="1366"/>
                  <a:pt x="598" y="1367"/>
                </a:cubicBezTo>
                <a:cubicBezTo>
                  <a:pt x="599" y="1367"/>
                  <a:pt x="602" y="1366"/>
                  <a:pt x="603" y="1367"/>
                </a:cubicBezTo>
                <a:close/>
                <a:moveTo>
                  <a:pt x="616" y="1319"/>
                </a:moveTo>
                <a:cubicBezTo>
                  <a:pt x="616" y="1320"/>
                  <a:pt x="616" y="1321"/>
                  <a:pt x="617" y="1320"/>
                </a:cubicBezTo>
                <a:cubicBezTo>
                  <a:pt x="617" y="1320"/>
                  <a:pt x="617" y="1318"/>
                  <a:pt x="616" y="1319"/>
                </a:cubicBezTo>
                <a:close/>
                <a:moveTo>
                  <a:pt x="616" y="1313"/>
                </a:moveTo>
                <a:cubicBezTo>
                  <a:pt x="615" y="1313"/>
                  <a:pt x="616" y="1314"/>
                  <a:pt x="615" y="1314"/>
                </a:cubicBezTo>
                <a:cubicBezTo>
                  <a:pt x="615" y="1315"/>
                  <a:pt x="614" y="1316"/>
                  <a:pt x="614" y="1316"/>
                </a:cubicBezTo>
                <a:cubicBezTo>
                  <a:pt x="615" y="1317"/>
                  <a:pt x="616" y="1315"/>
                  <a:pt x="616" y="1315"/>
                </a:cubicBezTo>
                <a:cubicBezTo>
                  <a:pt x="616" y="1314"/>
                  <a:pt x="618" y="1313"/>
                  <a:pt x="616" y="1313"/>
                </a:cubicBezTo>
                <a:close/>
                <a:moveTo>
                  <a:pt x="615" y="1337"/>
                </a:moveTo>
                <a:cubicBezTo>
                  <a:pt x="615" y="1337"/>
                  <a:pt x="617" y="1336"/>
                  <a:pt x="617" y="1336"/>
                </a:cubicBezTo>
                <a:cubicBezTo>
                  <a:pt x="618" y="1336"/>
                  <a:pt x="619" y="1336"/>
                  <a:pt x="619" y="1335"/>
                </a:cubicBezTo>
                <a:cubicBezTo>
                  <a:pt x="619" y="1335"/>
                  <a:pt x="619" y="1334"/>
                  <a:pt x="619" y="1334"/>
                </a:cubicBezTo>
                <a:cubicBezTo>
                  <a:pt x="618" y="1334"/>
                  <a:pt x="617" y="1335"/>
                  <a:pt x="616" y="1335"/>
                </a:cubicBezTo>
                <a:cubicBezTo>
                  <a:pt x="616" y="1335"/>
                  <a:pt x="614" y="1336"/>
                  <a:pt x="615" y="1337"/>
                </a:cubicBezTo>
                <a:close/>
                <a:moveTo>
                  <a:pt x="343" y="861"/>
                </a:moveTo>
                <a:cubicBezTo>
                  <a:pt x="343" y="863"/>
                  <a:pt x="344" y="860"/>
                  <a:pt x="345" y="860"/>
                </a:cubicBezTo>
                <a:cubicBezTo>
                  <a:pt x="345" y="859"/>
                  <a:pt x="346" y="860"/>
                  <a:pt x="346" y="859"/>
                </a:cubicBezTo>
                <a:cubicBezTo>
                  <a:pt x="346" y="858"/>
                  <a:pt x="345" y="858"/>
                  <a:pt x="345" y="857"/>
                </a:cubicBezTo>
                <a:cubicBezTo>
                  <a:pt x="344" y="857"/>
                  <a:pt x="344" y="856"/>
                  <a:pt x="344" y="856"/>
                </a:cubicBezTo>
                <a:cubicBezTo>
                  <a:pt x="342" y="854"/>
                  <a:pt x="343" y="858"/>
                  <a:pt x="343" y="859"/>
                </a:cubicBezTo>
                <a:cubicBezTo>
                  <a:pt x="343" y="859"/>
                  <a:pt x="343" y="860"/>
                  <a:pt x="343" y="861"/>
                </a:cubicBezTo>
                <a:close/>
                <a:moveTo>
                  <a:pt x="427" y="881"/>
                </a:moveTo>
                <a:cubicBezTo>
                  <a:pt x="427" y="881"/>
                  <a:pt x="428" y="881"/>
                  <a:pt x="429" y="882"/>
                </a:cubicBezTo>
                <a:cubicBezTo>
                  <a:pt x="430" y="882"/>
                  <a:pt x="430" y="883"/>
                  <a:pt x="431" y="884"/>
                </a:cubicBezTo>
                <a:cubicBezTo>
                  <a:pt x="433" y="884"/>
                  <a:pt x="432" y="881"/>
                  <a:pt x="432" y="881"/>
                </a:cubicBezTo>
                <a:cubicBezTo>
                  <a:pt x="433" y="879"/>
                  <a:pt x="433" y="878"/>
                  <a:pt x="431" y="878"/>
                </a:cubicBezTo>
                <a:cubicBezTo>
                  <a:pt x="430" y="877"/>
                  <a:pt x="429" y="877"/>
                  <a:pt x="428" y="876"/>
                </a:cubicBezTo>
                <a:cubicBezTo>
                  <a:pt x="427" y="876"/>
                  <a:pt x="427" y="875"/>
                  <a:pt x="426" y="875"/>
                </a:cubicBezTo>
                <a:cubicBezTo>
                  <a:pt x="425" y="875"/>
                  <a:pt x="426" y="876"/>
                  <a:pt x="426" y="877"/>
                </a:cubicBezTo>
                <a:cubicBezTo>
                  <a:pt x="426" y="878"/>
                  <a:pt x="425" y="880"/>
                  <a:pt x="427" y="881"/>
                </a:cubicBezTo>
                <a:close/>
                <a:moveTo>
                  <a:pt x="461" y="848"/>
                </a:moveTo>
                <a:cubicBezTo>
                  <a:pt x="462" y="848"/>
                  <a:pt x="463" y="845"/>
                  <a:pt x="463" y="844"/>
                </a:cubicBezTo>
                <a:cubicBezTo>
                  <a:pt x="463" y="843"/>
                  <a:pt x="464" y="841"/>
                  <a:pt x="465" y="840"/>
                </a:cubicBezTo>
                <a:cubicBezTo>
                  <a:pt x="465" y="839"/>
                  <a:pt x="465" y="837"/>
                  <a:pt x="466" y="836"/>
                </a:cubicBezTo>
                <a:cubicBezTo>
                  <a:pt x="466" y="835"/>
                  <a:pt x="467" y="835"/>
                  <a:pt x="467" y="834"/>
                </a:cubicBezTo>
                <a:cubicBezTo>
                  <a:pt x="468" y="833"/>
                  <a:pt x="468" y="832"/>
                  <a:pt x="468" y="832"/>
                </a:cubicBezTo>
                <a:cubicBezTo>
                  <a:pt x="469" y="830"/>
                  <a:pt x="470" y="828"/>
                  <a:pt x="471" y="826"/>
                </a:cubicBezTo>
                <a:cubicBezTo>
                  <a:pt x="471" y="824"/>
                  <a:pt x="471" y="822"/>
                  <a:pt x="472" y="821"/>
                </a:cubicBezTo>
                <a:cubicBezTo>
                  <a:pt x="472" y="820"/>
                  <a:pt x="473" y="818"/>
                  <a:pt x="472" y="817"/>
                </a:cubicBezTo>
                <a:cubicBezTo>
                  <a:pt x="471" y="816"/>
                  <a:pt x="469" y="822"/>
                  <a:pt x="468" y="823"/>
                </a:cubicBezTo>
                <a:cubicBezTo>
                  <a:pt x="468" y="826"/>
                  <a:pt x="465" y="828"/>
                  <a:pt x="464" y="830"/>
                </a:cubicBezTo>
                <a:cubicBezTo>
                  <a:pt x="464" y="832"/>
                  <a:pt x="463" y="832"/>
                  <a:pt x="462" y="833"/>
                </a:cubicBezTo>
                <a:cubicBezTo>
                  <a:pt x="460" y="834"/>
                  <a:pt x="460" y="835"/>
                  <a:pt x="460" y="836"/>
                </a:cubicBezTo>
                <a:cubicBezTo>
                  <a:pt x="459" y="838"/>
                  <a:pt x="459" y="839"/>
                  <a:pt x="459" y="841"/>
                </a:cubicBezTo>
                <a:cubicBezTo>
                  <a:pt x="459" y="842"/>
                  <a:pt x="459" y="843"/>
                  <a:pt x="460" y="845"/>
                </a:cubicBezTo>
                <a:cubicBezTo>
                  <a:pt x="460" y="846"/>
                  <a:pt x="460" y="849"/>
                  <a:pt x="461" y="848"/>
                </a:cubicBezTo>
                <a:close/>
                <a:moveTo>
                  <a:pt x="510" y="806"/>
                </a:moveTo>
                <a:cubicBezTo>
                  <a:pt x="510" y="805"/>
                  <a:pt x="510" y="805"/>
                  <a:pt x="511" y="805"/>
                </a:cubicBezTo>
                <a:cubicBezTo>
                  <a:pt x="512" y="804"/>
                  <a:pt x="512" y="804"/>
                  <a:pt x="512" y="804"/>
                </a:cubicBezTo>
                <a:cubicBezTo>
                  <a:pt x="512" y="803"/>
                  <a:pt x="511" y="803"/>
                  <a:pt x="511" y="803"/>
                </a:cubicBezTo>
                <a:cubicBezTo>
                  <a:pt x="511" y="803"/>
                  <a:pt x="511" y="802"/>
                  <a:pt x="510" y="802"/>
                </a:cubicBezTo>
                <a:cubicBezTo>
                  <a:pt x="510" y="801"/>
                  <a:pt x="509" y="801"/>
                  <a:pt x="508" y="801"/>
                </a:cubicBezTo>
                <a:cubicBezTo>
                  <a:pt x="508" y="801"/>
                  <a:pt x="507" y="802"/>
                  <a:pt x="506" y="802"/>
                </a:cubicBezTo>
                <a:cubicBezTo>
                  <a:pt x="506" y="802"/>
                  <a:pt x="505" y="802"/>
                  <a:pt x="504" y="802"/>
                </a:cubicBezTo>
                <a:cubicBezTo>
                  <a:pt x="504" y="802"/>
                  <a:pt x="503" y="802"/>
                  <a:pt x="502" y="802"/>
                </a:cubicBezTo>
                <a:cubicBezTo>
                  <a:pt x="502" y="802"/>
                  <a:pt x="501" y="803"/>
                  <a:pt x="501" y="803"/>
                </a:cubicBezTo>
                <a:cubicBezTo>
                  <a:pt x="500" y="804"/>
                  <a:pt x="499" y="804"/>
                  <a:pt x="498" y="806"/>
                </a:cubicBezTo>
                <a:cubicBezTo>
                  <a:pt x="498" y="807"/>
                  <a:pt x="497" y="808"/>
                  <a:pt x="496" y="809"/>
                </a:cubicBezTo>
                <a:cubicBezTo>
                  <a:pt x="495" y="810"/>
                  <a:pt x="494" y="810"/>
                  <a:pt x="493" y="811"/>
                </a:cubicBezTo>
                <a:cubicBezTo>
                  <a:pt x="493" y="812"/>
                  <a:pt x="492" y="813"/>
                  <a:pt x="492" y="815"/>
                </a:cubicBezTo>
                <a:cubicBezTo>
                  <a:pt x="492" y="817"/>
                  <a:pt x="491" y="819"/>
                  <a:pt x="492" y="821"/>
                </a:cubicBezTo>
                <a:cubicBezTo>
                  <a:pt x="493" y="822"/>
                  <a:pt x="493" y="822"/>
                  <a:pt x="493" y="823"/>
                </a:cubicBezTo>
                <a:cubicBezTo>
                  <a:pt x="493" y="824"/>
                  <a:pt x="493" y="825"/>
                  <a:pt x="493" y="825"/>
                </a:cubicBezTo>
                <a:cubicBezTo>
                  <a:pt x="494" y="826"/>
                  <a:pt x="494" y="826"/>
                  <a:pt x="494" y="827"/>
                </a:cubicBezTo>
                <a:cubicBezTo>
                  <a:pt x="494" y="828"/>
                  <a:pt x="493" y="828"/>
                  <a:pt x="493" y="829"/>
                </a:cubicBezTo>
                <a:cubicBezTo>
                  <a:pt x="492" y="831"/>
                  <a:pt x="496" y="828"/>
                  <a:pt x="496" y="828"/>
                </a:cubicBezTo>
                <a:cubicBezTo>
                  <a:pt x="497" y="827"/>
                  <a:pt x="498" y="826"/>
                  <a:pt x="499" y="825"/>
                </a:cubicBezTo>
                <a:cubicBezTo>
                  <a:pt x="500" y="823"/>
                  <a:pt x="500" y="822"/>
                  <a:pt x="502" y="822"/>
                </a:cubicBezTo>
                <a:cubicBezTo>
                  <a:pt x="503" y="821"/>
                  <a:pt x="505" y="822"/>
                  <a:pt x="505" y="820"/>
                </a:cubicBezTo>
                <a:cubicBezTo>
                  <a:pt x="506" y="819"/>
                  <a:pt x="505" y="818"/>
                  <a:pt x="505" y="818"/>
                </a:cubicBezTo>
                <a:cubicBezTo>
                  <a:pt x="506" y="817"/>
                  <a:pt x="507" y="817"/>
                  <a:pt x="507" y="817"/>
                </a:cubicBezTo>
                <a:cubicBezTo>
                  <a:pt x="508" y="817"/>
                  <a:pt x="509" y="817"/>
                  <a:pt x="508" y="816"/>
                </a:cubicBezTo>
                <a:cubicBezTo>
                  <a:pt x="508" y="815"/>
                  <a:pt x="508" y="815"/>
                  <a:pt x="507" y="815"/>
                </a:cubicBezTo>
                <a:cubicBezTo>
                  <a:pt x="506" y="814"/>
                  <a:pt x="506" y="814"/>
                  <a:pt x="506" y="813"/>
                </a:cubicBezTo>
                <a:cubicBezTo>
                  <a:pt x="505" y="812"/>
                  <a:pt x="506" y="812"/>
                  <a:pt x="506" y="811"/>
                </a:cubicBezTo>
                <a:cubicBezTo>
                  <a:pt x="507" y="810"/>
                  <a:pt x="505" y="809"/>
                  <a:pt x="506" y="808"/>
                </a:cubicBezTo>
                <a:cubicBezTo>
                  <a:pt x="507" y="806"/>
                  <a:pt x="509" y="807"/>
                  <a:pt x="510" y="806"/>
                </a:cubicBezTo>
                <a:close/>
                <a:moveTo>
                  <a:pt x="562" y="738"/>
                </a:moveTo>
                <a:cubicBezTo>
                  <a:pt x="562" y="738"/>
                  <a:pt x="561" y="738"/>
                  <a:pt x="561" y="738"/>
                </a:cubicBezTo>
                <a:cubicBezTo>
                  <a:pt x="560" y="738"/>
                  <a:pt x="560" y="738"/>
                  <a:pt x="560" y="738"/>
                </a:cubicBezTo>
                <a:cubicBezTo>
                  <a:pt x="560" y="738"/>
                  <a:pt x="560" y="739"/>
                  <a:pt x="561" y="739"/>
                </a:cubicBezTo>
                <a:cubicBezTo>
                  <a:pt x="561" y="739"/>
                  <a:pt x="562" y="739"/>
                  <a:pt x="562" y="738"/>
                </a:cubicBezTo>
                <a:close/>
                <a:moveTo>
                  <a:pt x="534" y="732"/>
                </a:moveTo>
                <a:cubicBezTo>
                  <a:pt x="534" y="732"/>
                  <a:pt x="533" y="731"/>
                  <a:pt x="533" y="730"/>
                </a:cubicBezTo>
                <a:cubicBezTo>
                  <a:pt x="532" y="730"/>
                  <a:pt x="530" y="731"/>
                  <a:pt x="529" y="729"/>
                </a:cubicBezTo>
                <a:cubicBezTo>
                  <a:pt x="528" y="729"/>
                  <a:pt x="528" y="728"/>
                  <a:pt x="527" y="728"/>
                </a:cubicBezTo>
                <a:cubicBezTo>
                  <a:pt x="527" y="728"/>
                  <a:pt x="526" y="729"/>
                  <a:pt x="526" y="730"/>
                </a:cubicBezTo>
                <a:cubicBezTo>
                  <a:pt x="526" y="731"/>
                  <a:pt x="526" y="733"/>
                  <a:pt x="524" y="732"/>
                </a:cubicBezTo>
                <a:cubicBezTo>
                  <a:pt x="523" y="732"/>
                  <a:pt x="523" y="732"/>
                  <a:pt x="522" y="732"/>
                </a:cubicBezTo>
                <a:cubicBezTo>
                  <a:pt x="522" y="733"/>
                  <a:pt x="521" y="734"/>
                  <a:pt x="522" y="734"/>
                </a:cubicBezTo>
                <a:cubicBezTo>
                  <a:pt x="522" y="735"/>
                  <a:pt x="522" y="737"/>
                  <a:pt x="524" y="737"/>
                </a:cubicBezTo>
                <a:cubicBezTo>
                  <a:pt x="525" y="736"/>
                  <a:pt x="523" y="734"/>
                  <a:pt x="524" y="733"/>
                </a:cubicBezTo>
                <a:cubicBezTo>
                  <a:pt x="524" y="734"/>
                  <a:pt x="525" y="734"/>
                  <a:pt x="525" y="734"/>
                </a:cubicBezTo>
                <a:cubicBezTo>
                  <a:pt x="526" y="735"/>
                  <a:pt x="526" y="736"/>
                  <a:pt x="527" y="736"/>
                </a:cubicBezTo>
                <a:cubicBezTo>
                  <a:pt x="527" y="737"/>
                  <a:pt x="528" y="737"/>
                  <a:pt x="528" y="738"/>
                </a:cubicBezTo>
                <a:cubicBezTo>
                  <a:pt x="529" y="739"/>
                  <a:pt x="529" y="739"/>
                  <a:pt x="530" y="740"/>
                </a:cubicBezTo>
                <a:cubicBezTo>
                  <a:pt x="531" y="740"/>
                  <a:pt x="532" y="740"/>
                  <a:pt x="532" y="740"/>
                </a:cubicBezTo>
                <a:cubicBezTo>
                  <a:pt x="533" y="741"/>
                  <a:pt x="532" y="742"/>
                  <a:pt x="533" y="742"/>
                </a:cubicBezTo>
                <a:cubicBezTo>
                  <a:pt x="534" y="742"/>
                  <a:pt x="534" y="740"/>
                  <a:pt x="534" y="739"/>
                </a:cubicBezTo>
                <a:cubicBezTo>
                  <a:pt x="534" y="738"/>
                  <a:pt x="532" y="739"/>
                  <a:pt x="531" y="738"/>
                </a:cubicBezTo>
                <a:cubicBezTo>
                  <a:pt x="531" y="738"/>
                  <a:pt x="531" y="737"/>
                  <a:pt x="531" y="737"/>
                </a:cubicBezTo>
                <a:cubicBezTo>
                  <a:pt x="531" y="736"/>
                  <a:pt x="529" y="734"/>
                  <a:pt x="531" y="733"/>
                </a:cubicBezTo>
                <a:cubicBezTo>
                  <a:pt x="531" y="732"/>
                  <a:pt x="532" y="735"/>
                  <a:pt x="533" y="736"/>
                </a:cubicBezTo>
                <a:cubicBezTo>
                  <a:pt x="533" y="736"/>
                  <a:pt x="534" y="736"/>
                  <a:pt x="534" y="737"/>
                </a:cubicBezTo>
                <a:cubicBezTo>
                  <a:pt x="534" y="738"/>
                  <a:pt x="535" y="739"/>
                  <a:pt x="535" y="739"/>
                </a:cubicBezTo>
                <a:cubicBezTo>
                  <a:pt x="535" y="738"/>
                  <a:pt x="535" y="737"/>
                  <a:pt x="535" y="736"/>
                </a:cubicBezTo>
                <a:cubicBezTo>
                  <a:pt x="534" y="735"/>
                  <a:pt x="535" y="735"/>
                  <a:pt x="535" y="734"/>
                </a:cubicBezTo>
                <a:cubicBezTo>
                  <a:pt x="535" y="733"/>
                  <a:pt x="535" y="733"/>
                  <a:pt x="534" y="732"/>
                </a:cubicBezTo>
                <a:close/>
                <a:moveTo>
                  <a:pt x="346" y="890"/>
                </a:moveTo>
                <a:cubicBezTo>
                  <a:pt x="346" y="890"/>
                  <a:pt x="346" y="892"/>
                  <a:pt x="347" y="892"/>
                </a:cubicBezTo>
                <a:cubicBezTo>
                  <a:pt x="348" y="891"/>
                  <a:pt x="347" y="890"/>
                  <a:pt x="347" y="889"/>
                </a:cubicBezTo>
                <a:cubicBezTo>
                  <a:pt x="348" y="888"/>
                  <a:pt x="348" y="888"/>
                  <a:pt x="348" y="887"/>
                </a:cubicBezTo>
                <a:cubicBezTo>
                  <a:pt x="348" y="886"/>
                  <a:pt x="349" y="886"/>
                  <a:pt x="350" y="885"/>
                </a:cubicBezTo>
                <a:cubicBezTo>
                  <a:pt x="350" y="884"/>
                  <a:pt x="350" y="883"/>
                  <a:pt x="350" y="882"/>
                </a:cubicBezTo>
                <a:cubicBezTo>
                  <a:pt x="351" y="881"/>
                  <a:pt x="352" y="879"/>
                  <a:pt x="351" y="879"/>
                </a:cubicBezTo>
                <a:cubicBezTo>
                  <a:pt x="350" y="878"/>
                  <a:pt x="350" y="881"/>
                  <a:pt x="350" y="881"/>
                </a:cubicBezTo>
                <a:cubicBezTo>
                  <a:pt x="349" y="882"/>
                  <a:pt x="348" y="884"/>
                  <a:pt x="347" y="885"/>
                </a:cubicBezTo>
                <a:cubicBezTo>
                  <a:pt x="347" y="885"/>
                  <a:pt x="347" y="886"/>
                  <a:pt x="346" y="887"/>
                </a:cubicBezTo>
                <a:cubicBezTo>
                  <a:pt x="346" y="887"/>
                  <a:pt x="345" y="888"/>
                  <a:pt x="345" y="888"/>
                </a:cubicBezTo>
                <a:cubicBezTo>
                  <a:pt x="345" y="889"/>
                  <a:pt x="346" y="889"/>
                  <a:pt x="346" y="890"/>
                </a:cubicBezTo>
                <a:close/>
                <a:moveTo>
                  <a:pt x="364" y="892"/>
                </a:moveTo>
                <a:cubicBezTo>
                  <a:pt x="365" y="892"/>
                  <a:pt x="365" y="891"/>
                  <a:pt x="366" y="891"/>
                </a:cubicBezTo>
                <a:cubicBezTo>
                  <a:pt x="367" y="891"/>
                  <a:pt x="367" y="892"/>
                  <a:pt x="368" y="892"/>
                </a:cubicBezTo>
                <a:cubicBezTo>
                  <a:pt x="369" y="891"/>
                  <a:pt x="368" y="889"/>
                  <a:pt x="367" y="888"/>
                </a:cubicBezTo>
                <a:cubicBezTo>
                  <a:pt x="366" y="888"/>
                  <a:pt x="364" y="888"/>
                  <a:pt x="363" y="888"/>
                </a:cubicBezTo>
                <a:cubicBezTo>
                  <a:pt x="362" y="888"/>
                  <a:pt x="362" y="888"/>
                  <a:pt x="361" y="887"/>
                </a:cubicBezTo>
                <a:cubicBezTo>
                  <a:pt x="360" y="887"/>
                  <a:pt x="360" y="886"/>
                  <a:pt x="359" y="886"/>
                </a:cubicBezTo>
                <a:cubicBezTo>
                  <a:pt x="358" y="886"/>
                  <a:pt x="358" y="887"/>
                  <a:pt x="357" y="887"/>
                </a:cubicBezTo>
                <a:cubicBezTo>
                  <a:pt x="356" y="887"/>
                  <a:pt x="353" y="886"/>
                  <a:pt x="353" y="888"/>
                </a:cubicBezTo>
                <a:cubicBezTo>
                  <a:pt x="353" y="889"/>
                  <a:pt x="353" y="890"/>
                  <a:pt x="354" y="890"/>
                </a:cubicBezTo>
                <a:cubicBezTo>
                  <a:pt x="354" y="891"/>
                  <a:pt x="355" y="891"/>
                  <a:pt x="356" y="891"/>
                </a:cubicBezTo>
                <a:cubicBezTo>
                  <a:pt x="357" y="891"/>
                  <a:pt x="358" y="892"/>
                  <a:pt x="360" y="893"/>
                </a:cubicBezTo>
                <a:cubicBezTo>
                  <a:pt x="361" y="894"/>
                  <a:pt x="363" y="893"/>
                  <a:pt x="364" y="892"/>
                </a:cubicBezTo>
                <a:close/>
                <a:moveTo>
                  <a:pt x="353" y="896"/>
                </a:moveTo>
                <a:cubicBezTo>
                  <a:pt x="353" y="897"/>
                  <a:pt x="354" y="898"/>
                  <a:pt x="354" y="898"/>
                </a:cubicBezTo>
                <a:cubicBezTo>
                  <a:pt x="355" y="898"/>
                  <a:pt x="355" y="898"/>
                  <a:pt x="355" y="899"/>
                </a:cubicBezTo>
                <a:cubicBezTo>
                  <a:pt x="356" y="899"/>
                  <a:pt x="356" y="900"/>
                  <a:pt x="357" y="900"/>
                </a:cubicBezTo>
                <a:cubicBezTo>
                  <a:pt x="358" y="899"/>
                  <a:pt x="356" y="897"/>
                  <a:pt x="356" y="897"/>
                </a:cubicBezTo>
                <a:cubicBezTo>
                  <a:pt x="356" y="897"/>
                  <a:pt x="356" y="896"/>
                  <a:pt x="355" y="896"/>
                </a:cubicBezTo>
                <a:cubicBezTo>
                  <a:pt x="355" y="895"/>
                  <a:pt x="353" y="896"/>
                  <a:pt x="353" y="896"/>
                </a:cubicBezTo>
                <a:close/>
                <a:moveTo>
                  <a:pt x="214" y="1262"/>
                </a:moveTo>
                <a:cubicBezTo>
                  <a:pt x="215" y="1262"/>
                  <a:pt x="215" y="1262"/>
                  <a:pt x="216" y="1262"/>
                </a:cubicBezTo>
                <a:cubicBezTo>
                  <a:pt x="217" y="1262"/>
                  <a:pt x="218" y="1263"/>
                  <a:pt x="218" y="1264"/>
                </a:cubicBezTo>
                <a:cubicBezTo>
                  <a:pt x="219" y="1265"/>
                  <a:pt x="220" y="1264"/>
                  <a:pt x="220" y="1263"/>
                </a:cubicBezTo>
                <a:cubicBezTo>
                  <a:pt x="220" y="1262"/>
                  <a:pt x="220" y="1261"/>
                  <a:pt x="220" y="1261"/>
                </a:cubicBezTo>
                <a:cubicBezTo>
                  <a:pt x="220" y="1260"/>
                  <a:pt x="219" y="1260"/>
                  <a:pt x="219" y="1259"/>
                </a:cubicBezTo>
                <a:cubicBezTo>
                  <a:pt x="219" y="1259"/>
                  <a:pt x="219" y="1258"/>
                  <a:pt x="218" y="1258"/>
                </a:cubicBezTo>
                <a:cubicBezTo>
                  <a:pt x="218" y="1258"/>
                  <a:pt x="217" y="1258"/>
                  <a:pt x="216" y="1258"/>
                </a:cubicBezTo>
                <a:cubicBezTo>
                  <a:pt x="215" y="1258"/>
                  <a:pt x="214" y="1258"/>
                  <a:pt x="212" y="1258"/>
                </a:cubicBezTo>
                <a:cubicBezTo>
                  <a:pt x="212" y="1257"/>
                  <a:pt x="210" y="1258"/>
                  <a:pt x="210" y="1259"/>
                </a:cubicBezTo>
                <a:cubicBezTo>
                  <a:pt x="211" y="1260"/>
                  <a:pt x="212" y="1260"/>
                  <a:pt x="213" y="1260"/>
                </a:cubicBezTo>
                <a:cubicBezTo>
                  <a:pt x="213" y="1261"/>
                  <a:pt x="214" y="1261"/>
                  <a:pt x="214" y="1262"/>
                </a:cubicBezTo>
                <a:close/>
                <a:moveTo>
                  <a:pt x="342" y="869"/>
                </a:moveTo>
                <a:cubicBezTo>
                  <a:pt x="343" y="868"/>
                  <a:pt x="342" y="868"/>
                  <a:pt x="341" y="868"/>
                </a:cubicBezTo>
                <a:cubicBezTo>
                  <a:pt x="340" y="867"/>
                  <a:pt x="339" y="867"/>
                  <a:pt x="337" y="867"/>
                </a:cubicBezTo>
                <a:cubicBezTo>
                  <a:pt x="336" y="867"/>
                  <a:pt x="334" y="868"/>
                  <a:pt x="333" y="868"/>
                </a:cubicBezTo>
                <a:cubicBezTo>
                  <a:pt x="332" y="869"/>
                  <a:pt x="331" y="869"/>
                  <a:pt x="329" y="869"/>
                </a:cubicBezTo>
                <a:cubicBezTo>
                  <a:pt x="329" y="869"/>
                  <a:pt x="327" y="868"/>
                  <a:pt x="326" y="869"/>
                </a:cubicBezTo>
                <a:cubicBezTo>
                  <a:pt x="326" y="870"/>
                  <a:pt x="327" y="871"/>
                  <a:pt x="328" y="871"/>
                </a:cubicBezTo>
                <a:cubicBezTo>
                  <a:pt x="329" y="872"/>
                  <a:pt x="330" y="873"/>
                  <a:pt x="330" y="874"/>
                </a:cubicBezTo>
                <a:cubicBezTo>
                  <a:pt x="331" y="875"/>
                  <a:pt x="331" y="876"/>
                  <a:pt x="332" y="878"/>
                </a:cubicBezTo>
                <a:cubicBezTo>
                  <a:pt x="333" y="879"/>
                  <a:pt x="334" y="878"/>
                  <a:pt x="336" y="879"/>
                </a:cubicBezTo>
                <a:cubicBezTo>
                  <a:pt x="337" y="879"/>
                  <a:pt x="338" y="880"/>
                  <a:pt x="339" y="881"/>
                </a:cubicBezTo>
                <a:cubicBezTo>
                  <a:pt x="340" y="882"/>
                  <a:pt x="341" y="883"/>
                  <a:pt x="342" y="882"/>
                </a:cubicBezTo>
                <a:cubicBezTo>
                  <a:pt x="344" y="882"/>
                  <a:pt x="345" y="882"/>
                  <a:pt x="347" y="881"/>
                </a:cubicBezTo>
                <a:cubicBezTo>
                  <a:pt x="348" y="880"/>
                  <a:pt x="348" y="879"/>
                  <a:pt x="348" y="878"/>
                </a:cubicBezTo>
                <a:cubicBezTo>
                  <a:pt x="348" y="876"/>
                  <a:pt x="348" y="875"/>
                  <a:pt x="348" y="873"/>
                </a:cubicBezTo>
                <a:cubicBezTo>
                  <a:pt x="347" y="872"/>
                  <a:pt x="345" y="871"/>
                  <a:pt x="347" y="870"/>
                </a:cubicBezTo>
                <a:cubicBezTo>
                  <a:pt x="347" y="870"/>
                  <a:pt x="348" y="870"/>
                  <a:pt x="348" y="870"/>
                </a:cubicBezTo>
                <a:cubicBezTo>
                  <a:pt x="347" y="869"/>
                  <a:pt x="347" y="869"/>
                  <a:pt x="347" y="869"/>
                </a:cubicBezTo>
                <a:cubicBezTo>
                  <a:pt x="346" y="869"/>
                  <a:pt x="346" y="869"/>
                  <a:pt x="345" y="868"/>
                </a:cubicBezTo>
                <a:cubicBezTo>
                  <a:pt x="345" y="867"/>
                  <a:pt x="345" y="866"/>
                  <a:pt x="344" y="866"/>
                </a:cubicBezTo>
                <a:cubicBezTo>
                  <a:pt x="344" y="867"/>
                  <a:pt x="344" y="867"/>
                  <a:pt x="344" y="868"/>
                </a:cubicBezTo>
                <a:cubicBezTo>
                  <a:pt x="344" y="869"/>
                  <a:pt x="343" y="872"/>
                  <a:pt x="342" y="871"/>
                </a:cubicBezTo>
                <a:cubicBezTo>
                  <a:pt x="341" y="870"/>
                  <a:pt x="341" y="870"/>
                  <a:pt x="341" y="869"/>
                </a:cubicBezTo>
                <a:cubicBezTo>
                  <a:pt x="342" y="869"/>
                  <a:pt x="342" y="869"/>
                  <a:pt x="342" y="869"/>
                </a:cubicBezTo>
                <a:close/>
                <a:moveTo>
                  <a:pt x="570" y="736"/>
                </a:moveTo>
                <a:cubicBezTo>
                  <a:pt x="569" y="736"/>
                  <a:pt x="569" y="736"/>
                  <a:pt x="569" y="737"/>
                </a:cubicBezTo>
                <a:cubicBezTo>
                  <a:pt x="569" y="737"/>
                  <a:pt x="570" y="737"/>
                  <a:pt x="570" y="737"/>
                </a:cubicBezTo>
                <a:cubicBezTo>
                  <a:pt x="571" y="736"/>
                  <a:pt x="572" y="736"/>
                  <a:pt x="572" y="736"/>
                </a:cubicBezTo>
                <a:cubicBezTo>
                  <a:pt x="571" y="735"/>
                  <a:pt x="571" y="735"/>
                  <a:pt x="570" y="736"/>
                </a:cubicBezTo>
                <a:close/>
                <a:moveTo>
                  <a:pt x="242" y="743"/>
                </a:moveTo>
                <a:cubicBezTo>
                  <a:pt x="242" y="743"/>
                  <a:pt x="241" y="742"/>
                  <a:pt x="241" y="742"/>
                </a:cubicBezTo>
                <a:cubicBezTo>
                  <a:pt x="240" y="742"/>
                  <a:pt x="240" y="743"/>
                  <a:pt x="241" y="744"/>
                </a:cubicBezTo>
                <a:cubicBezTo>
                  <a:pt x="241" y="745"/>
                  <a:pt x="241" y="746"/>
                  <a:pt x="243" y="747"/>
                </a:cubicBezTo>
                <a:cubicBezTo>
                  <a:pt x="243" y="747"/>
                  <a:pt x="244" y="747"/>
                  <a:pt x="245" y="747"/>
                </a:cubicBezTo>
                <a:cubicBezTo>
                  <a:pt x="246" y="746"/>
                  <a:pt x="245" y="746"/>
                  <a:pt x="244" y="746"/>
                </a:cubicBezTo>
                <a:cubicBezTo>
                  <a:pt x="244" y="745"/>
                  <a:pt x="245" y="744"/>
                  <a:pt x="245" y="744"/>
                </a:cubicBezTo>
                <a:cubicBezTo>
                  <a:pt x="246" y="744"/>
                  <a:pt x="247" y="744"/>
                  <a:pt x="247" y="744"/>
                </a:cubicBezTo>
                <a:cubicBezTo>
                  <a:pt x="248" y="743"/>
                  <a:pt x="248" y="743"/>
                  <a:pt x="248" y="742"/>
                </a:cubicBezTo>
                <a:cubicBezTo>
                  <a:pt x="248" y="741"/>
                  <a:pt x="248" y="740"/>
                  <a:pt x="248" y="740"/>
                </a:cubicBezTo>
                <a:cubicBezTo>
                  <a:pt x="248" y="739"/>
                  <a:pt x="248" y="739"/>
                  <a:pt x="247" y="739"/>
                </a:cubicBezTo>
                <a:cubicBezTo>
                  <a:pt x="246" y="739"/>
                  <a:pt x="243" y="740"/>
                  <a:pt x="243" y="742"/>
                </a:cubicBezTo>
                <a:cubicBezTo>
                  <a:pt x="243" y="742"/>
                  <a:pt x="244" y="742"/>
                  <a:pt x="243" y="743"/>
                </a:cubicBezTo>
                <a:cubicBezTo>
                  <a:pt x="243" y="743"/>
                  <a:pt x="242" y="743"/>
                  <a:pt x="242" y="743"/>
                </a:cubicBezTo>
                <a:close/>
                <a:moveTo>
                  <a:pt x="458" y="1181"/>
                </a:moveTo>
                <a:cubicBezTo>
                  <a:pt x="459" y="1181"/>
                  <a:pt x="460" y="1181"/>
                  <a:pt x="460" y="1181"/>
                </a:cubicBezTo>
                <a:cubicBezTo>
                  <a:pt x="461" y="1182"/>
                  <a:pt x="462" y="1182"/>
                  <a:pt x="462" y="1182"/>
                </a:cubicBezTo>
                <a:cubicBezTo>
                  <a:pt x="463" y="1182"/>
                  <a:pt x="466" y="1182"/>
                  <a:pt x="466" y="1181"/>
                </a:cubicBezTo>
                <a:cubicBezTo>
                  <a:pt x="466" y="1180"/>
                  <a:pt x="463" y="1179"/>
                  <a:pt x="462" y="1180"/>
                </a:cubicBezTo>
                <a:cubicBezTo>
                  <a:pt x="461" y="1180"/>
                  <a:pt x="460" y="1180"/>
                  <a:pt x="459" y="1180"/>
                </a:cubicBezTo>
                <a:cubicBezTo>
                  <a:pt x="459" y="1179"/>
                  <a:pt x="458" y="1178"/>
                  <a:pt x="457" y="1179"/>
                </a:cubicBezTo>
                <a:cubicBezTo>
                  <a:pt x="457" y="1179"/>
                  <a:pt x="458" y="1180"/>
                  <a:pt x="458" y="1180"/>
                </a:cubicBezTo>
                <a:cubicBezTo>
                  <a:pt x="458" y="1180"/>
                  <a:pt x="457" y="1180"/>
                  <a:pt x="457" y="1180"/>
                </a:cubicBezTo>
                <a:cubicBezTo>
                  <a:pt x="457" y="1181"/>
                  <a:pt x="458" y="1181"/>
                  <a:pt x="458" y="1181"/>
                </a:cubicBezTo>
                <a:close/>
                <a:moveTo>
                  <a:pt x="570" y="772"/>
                </a:moveTo>
                <a:cubicBezTo>
                  <a:pt x="570" y="773"/>
                  <a:pt x="571" y="773"/>
                  <a:pt x="572" y="773"/>
                </a:cubicBezTo>
                <a:cubicBezTo>
                  <a:pt x="573" y="773"/>
                  <a:pt x="573" y="773"/>
                  <a:pt x="574" y="773"/>
                </a:cubicBezTo>
                <a:cubicBezTo>
                  <a:pt x="575" y="774"/>
                  <a:pt x="575" y="774"/>
                  <a:pt x="576" y="775"/>
                </a:cubicBezTo>
                <a:cubicBezTo>
                  <a:pt x="578" y="775"/>
                  <a:pt x="579" y="775"/>
                  <a:pt x="579" y="777"/>
                </a:cubicBezTo>
                <a:cubicBezTo>
                  <a:pt x="579" y="778"/>
                  <a:pt x="578" y="779"/>
                  <a:pt x="579" y="779"/>
                </a:cubicBezTo>
                <a:cubicBezTo>
                  <a:pt x="580" y="780"/>
                  <a:pt x="580" y="779"/>
                  <a:pt x="581" y="778"/>
                </a:cubicBezTo>
                <a:cubicBezTo>
                  <a:pt x="582" y="777"/>
                  <a:pt x="583" y="776"/>
                  <a:pt x="585" y="776"/>
                </a:cubicBezTo>
                <a:cubicBezTo>
                  <a:pt x="586" y="776"/>
                  <a:pt x="589" y="776"/>
                  <a:pt x="587" y="774"/>
                </a:cubicBezTo>
                <a:cubicBezTo>
                  <a:pt x="587" y="774"/>
                  <a:pt x="587" y="773"/>
                  <a:pt x="586" y="773"/>
                </a:cubicBezTo>
                <a:cubicBezTo>
                  <a:pt x="586" y="772"/>
                  <a:pt x="585" y="772"/>
                  <a:pt x="584" y="772"/>
                </a:cubicBezTo>
                <a:cubicBezTo>
                  <a:pt x="583" y="771"/>
                  <a:pt x="583" y="769"/>
                  <a:pt x="582" y="769"/>
                </a:cubicBezTo>
                <a:cubicBezTo>
                  <a:pt x="581" y="768"/>
                  <a:pt x="579" y="770"/>
                  <a:pt x="579" y="770"/>
                </a:cubicBezTo>
                <a:cubicBezTo>
                  <a:pt x="577" y="771"/>
                  <a:pt x="576" y="771"/>
                  <a:pt x="575" y="772"/>
                </a:cubicBezTo>
                <a:cubicBezTo>
                  <a:pt x="575" y="772"/>
                  <a:pt x="574" y="772"/>
                  <a:pt x="574" y="772"/>
                </a:cubicBezTo>
                <a:cubicBezTo>
                  <a:pt x="573" y="772"/>
                  <a:pt x="573" y="772"/>
                  <a:pt x="572" y="772"/>
                </a:cubicBezTo>
                <a:cubicBezTo>
                  <a:pt x="572" y="772"/>
                  <a:pt x="570" y="771"/>
                  <a:pt x="570" y="772"/>
                </a:cubicBezTo>
                <a:close/>
                <a:moveTo>
                  <a:pt x="565" y="737"/>
                </a:moveTo>
                <a:cubicBezTo>
                  <a:pt x="564" y="737"/>
                  <a:pt x="564" y="737"/>
                  <a:pt x="564" y="737"/>
                </a:cubicBezTo>
                <a:cubicBezTo>
                  <a:pt x="564" y="738"/>
                  <a:pt x="564" y="738"/>
                  <a:pt x="565" y="738"/>
                </a:cubicBezTo>
                <a:cubicBezTo>
                  <a:pt x="565" y="738"/>
                  <a:pt x="566" y="738"/>
                  <a:pt x="566" y="737"/>
                </a:cubicBezTo>
                <a:cubicBezTo>
                  <a:pt x="566" y="737"/>
                  <a:pt x="565" y="737"/>
                  <a:pt x="565" y="737"/>
                </a:cubicBezTo>
                <a:close/>
                <a:moveTo>
                  <a:pt x="2367" y="254"/>
                </a:moveTo>
                <a:cubicBezTo>
                  <a:pt x="2366" y="254"/>
                  <a:pt x="2366" y="254"/>
                  <a:pt x="2365" y="253"/>
                </a:cubicBezTo>
                <a:cubicBezTo>
                  <a:pt x="2365" y="253"/>
                  <a:pt x="2364" y="253"/>
                  <a:pt x="2363" y="253"/>
                </a:cubicBezTo>
                <a:cubicBezTo>
                  <a:pt x="2362" y="253"/>
                  <a:pt x="2360" y="253"/>
                  <a:pt x="2359" y="253"/>
                </a:cubicBezTo>
                <a:cubicBezTo>
                  <a:pt x="2357" y="253"/>
                  <a:pt x="2356" y="253"/>
                  <a:pt x="2355" y="253"/>
                </a:cubicBezTo>
                <a:cubicBezTo>
                  <a:pt x="2353" y="253"/>
                  <a:pt x="2352" y="253"/>
                  <a:pt x="2350" y="252"/>
                </a:cubicBezTo>
                <a:cubicBezTo>
                  <a:pt x="2349" y="252"/>
                  <a:pt x="2348" y="252"/>
                  <a:pt x="2346" y="252"/>
                </a:cubicBezTo>
                <a:cubicBezTo>
                  <a:pt x="2345" y="252"/>
                  <a:pt x="2343" y="251"/>
                  <a:pt x="2342" y="253"/>
                </a:cubicBezTo>
                <a:cubicBezTo>
                  <a:pt x="2342" y="254"/>
                  <a:pt x="2342" y="256"/>
                  <a:pt x="2342" y="257"/>
                </a:cubicBezTo>
                <a:cubicBezTo>
                  <a:pt x="2341" y="259"/>
                  <a:pt x="2339" y="260"/>
                  <a:pt x="2337" y="260"/>
                </a:cubicBezTo>
                <a:cubicBezTo>
                  <a:pt x="2336" y="260"/>
                  <a:pt x="2335" y="260"/>
                  <a:pt x="2334" y="260"/>
                </a:cubicBezTo>
                <a:cubicBezTo>
                  <a:pt x="2333" y="260"/>
                  <a:pt x="2332" y="259"/>
                  <a:pt x="2331" y="260"/>
                </a:cubicBezTo>
                <a:cubicBezTo>
                  <a:pt x="2330" y="261"/>
                  <a:pt x="2331" y="262"/>
                  <a:pt x="2332" y="262"/>
                </a:cubicBezTo>
                <a:cubicBezTo>
                  <a:pt x="2333" y="264"/>
                  <a:pt x="2335" y="263"/>
                  <a:pt x="2336" y="263"/>
                </a:cubicBezTo>
                <a:cubicBezTo>
                  <a:pt x="2337" y="264"/>
                  <a:pt x="2337" y="264"/>
                  <a:pt x="2338" y="264"/>
                </a:cubicBezTo>
                <a:cubicBezTo>
                  <a:pt x="2339" y="264"/>
                  <a:pt x="2339" y="264"/>
                  <a:pt x="2340" y="265"/>
                </a:cubicBezTo>
                <a:cubicBezTo>
                  <a:pt x="2341" y="265"/>
                  <a:pt x="2342" y="265"/>
                  <a:pt x="2342" y="266"/>
                </a:cubicBezTo>
                <a:cubicBezTo>
                  <a:pt x="2344" y="267"/>
                  <a:pt x="2345" y="268"/>
                  <a:pt x="2346" y="268"/>
                </a:cubicBezTo>
                <a:cubicBezTo>
                  <a:pt x="2348" y="268"/>
                  <a:pt x="2349" y="268"/>
                  <a:pt x="2351" y="269"/>
                </a:cubicBezTo>
                <a:cubicBezTo>
                  <a:pt x="2352" y="269"/>
                  <a:pt x="2353" y="269"/>
                  <a:pt x="2355" y="269"/>
                </a:cubicBezTo>
                <a:cubicBezTo>
                  <a:pt x="2357" y="270"/>
                  <a:pt x="2359" y="269"/>
                  <a:pt x="2360" y="267"/>
                </a:cubicBezTo>
                <a:cubicBezTo>
                  <a:pt x="2361" y="267"/>
                  <a:pt x="2362" y="266"/>
                  <a:pt x="2363" y="265"/>
                </a:cubicBezTo>
                <a:cubicBezTo>
                  <a:pt x="2364" y="264"/>
                  <a:pt x="2365" y="264"/>
                  <a:pt x="2366" y="263"/>
                </a:cubicBezTo>
                <a:cubicBezTo>
                  <a:pt x="2366" y="262"/>
                  <a:pt x="2367" y="262"/>
                  <a:pt x="2367" y="261"/>
                </a:cubicBezTo>
                <a:cubicBezTo>
                  <a:pt x="2368" y="261"/>
                  <a:pt x="2368" y="260"/>
                  <a:pt x="2369" y="260"/>
                </a:cubicBezTo>
                <a:cubicBezTo>
                  <a:pt x="2370" y="259"/>
                  <a:pt x="2371" y="257"/>
                  <a:pt x="2370" y="256"/>
                </a:cubicBezTo>
                <a:cubicBezTo>
                  <a:pt x="2370" y="255"/>
                  <a:pt x="2368" y="255"/>
                  <a:pt x="2367" y="254"/>
                </a:cubicBezTo>
                <a:close/>
                <a:moveTo>
                  <a:pt x="595" y="772"/>
                </a:moveTo>
                <a:cubicBezTo>
                  <a:pt x="595" y="772"/>
                  <a:pt x="596" y="772"/>
                  <a:pt x="596" y="772"/>
                </a:cubicBezTo>
                <a:cubicBezTo>
                  <a:pt x="596" y="771"/>
                  <a:pt x="595" y="771"/>
                  <a:pt x="595" y="771"/>
                </a:cubicBezTo>
                <a:cubicBezTo>
                  <a:pt x="595" y="770"/>
                  <a:pt x="595" y="769"/>
                  <a:pt x="594" y="769"/>
                </a:cubicBezTo>
                <a:cubicBezTo>
                  <a:pt x="593" y="769"/>
                  <a:pt x="592" y="770"/>
                  <a:pt x="593" y="770"/>
                </a:cubicBezTo>
                <a:cubicBezTo>
                  <a:pt x="594" y="771"/>
                  <a:pt x="594" y="771"/>
                  <a:pt x="594" y="771"/>
                </a:cubicBezTo>
                <a:cubicBezTo>
                  <a:pt x="594" y="771"/>
                  <a:pt x="594" y="772"/>
                  <a:pt x="595" y="772"/>
                </a:cubicBezTo>
                <a:close/>
                <a:moveTo>
                  <a:pt x="575" y="733"/>
                </a:moveTo>
                <a:cubicBezTo>
                  <a:pt x="575" y="733"/>
                  <a:pt x="575" y="732"/>
                  <a:pt x="574" y="732"/>
                </a:cubicBezTo>
                <a:cubicBezTo>
                  <a:pt x="573" y="732"/>
                  <a:pt x="572" y="732"/>
                  <a:pt x="572" y="733"/>
                </a:cubicBezTo>
                <a:cubicBezTo>
                  <a:pt x="572" y="733"/>
                  <a:pt x="573" y="733"/>
                  <a:pt x="574" y="733"/>
                </a:cubicBezTo>
                <a:cubicBezTo>
                  <a:pt x="574" y="734"/>
                  <a:pt x="575" y="733"/>
                  <a:pt x="575" y="733"/>
                </a:cubicBezTo>
                <a:close/>
                <a:moveTo>
                  <a:pt x="379" y="882"/>
                </a:moveTo>
                <a:cubicBezTo>
                  <a:pt x="378" y="882"/>
                  <a:pt x="378" y="881"/>
                  <a:pt x="377" y="881"/>
                </a:cubicBezTo>
                <a:cubicBezTo>
                  <a:pt x="377" y="881"/>
                  <a:pt x="377" y="883"/>
                  <a:pt x="376" y="884"/>
                </a:cubicBezTo>
                <a:cubicBezTo>
                  <a:pt x="376" y="885"/>
                  <a:pt x="376" y="886"/>
                  <a:pt x="376" y="886"/>
                </a:cubicBezTo>
                <a:cubicBezTo>
                  <a:pt x="378" y="887"/>
                  <a:pt x="378" y="885"/>
                  <a:pt x="378" y="884"/>
                </a:cubicBezTo>
                <a:cubicBezTo>
                  <a:pt x="379" y="883"/>
                  <a:pt x="380" y="884"/>
                  <a:pt x="380" y="884"/>
                </a:cubicBezTo>
                <a:cubicBezTo>
                  <a:pt x="381" y="885"/>
                  <a:pt x="381" y="885"/>
                  <a:pt x="382" y="885"/>
                </a:cubicBezTo>
                <a:cubicBezTo>
                  <a:pt x="382" y="884"/>
                  <a:pt x="382" y="884"/>
                  <a:pt x="381" y="883"/>
                </a:cubicBezTo>
                <a:cubicBezTo>
                  <a:pt x="380" y="883"/>
                  <a:pt x="379" y="883"/>
                  <a:pt x="379" y="882"/>
                </a:cubicBezTo>
                <a:close/>
                <a:moveTo>
                  <a:pt x="565" y="785"/>
                </a:moveTo>
                <a:cubicBezTo>
                  <a:pt x="565" y="786"/>
                  <a:pt x="568" y="786"/>
                  <a:pt x="568" y="787"/>
                </a:cubicBezTo>
                <a:cubicBezTo>
                  <a:pt x="569" y="789"/>
                  <a:pt x="567" y="789"/>
                  <a:pt x="566" y="790"/>
                </a:cubicBezTo>
                <a:cubicBezTo>
                  <a:pt x="565" y="792"/>
                  <a:pt x="568" y="792"/>
                  <a:pt x="569" y="792"/>
                </a:cubicBezTo>
                <a:cubicBezTo>
                  <a:pt x="569" y="793"/>
                  <a:pt x="569" y="793"/>
                  <a:pt x="570" y="793"/>
                </a:cubicBezTo>
                <a:cubicBezTo>
                  <a:pt x="571" y="794"/>
                  <a:pt x="571" y="794"/>
                  <a:pt x="572" y="794"/>
                </a:cubicBezTo>
                <a:cubicBezTo>
                  <a:pt x="573" y="796"/>
                  <a:pt x="571" y="797"/>
                  <a:pt x="570" y="798"/>
                </a:cubicBezTo>
                <a:cubicBezTo>
                  <a:pt x="570" y="799"/>
                  <a:pt x="569" y="799"/>
                  <a:pt x="569" y="800"/>
                </a:cubicBezTo>
                <a:cubicBezTo>
                  <a:pt x="569" y="801"/>
                  <a:pt x="570" y="801"/>
                  <a:pt x="570" y="802"/>
                </a:cubicBezTo>
                <a:cubicBezTo>
                  <a:pt x="571" y="803"/>
                  <a:pt x="571" y="802"/>
                  <a:pt x="571" y="801"/>
                </a:cubicBezTo>
                <a:cubicBezTo>
                  <a:pt x="572" y="800"/>
                  <a:pt x="573" y="799"/>
                  <a:pt x="573" y="798"/>
                </a:cubicBezTo>
                <a:cubicBezTo>
                  <a:pt x="575" y="796"/>
                  <a:pt x="575" y="794"/>
                  <a:pt x="578" y="793"/>
                </a:cubicBezTo>
                <a:cubicBezTo>
                  <a:pt x="579" y="792"/>
                  <a:pt x="580" y="792"/>
                  <a:pt x="582" y="792"/>
                </a:cubicBezTo>
                <a:cubicBezTo>
                  <a:pt x="583" y="791"/>
                  <a:pt x="585" y="791"/>
                  <a:pt x="586" y="790"/>
                </a:cubicBezTo>
                <a:cubicBezTo>
                  <a:pt x="587" y="790"/>
                  <a:pt x="588" y="788"/>
                  <a:pt x="589" y="788"/>
                </a:cubicBezTo>
                <a:cubicBezTo>
                  <a:pt x="590" y="787"/>
                  <a:pt x="591" y="787"/>
                  <a:pt x="592" y="786"/>
                </a:cubicBezTo>
                <a:cubicBezTo>
                  <a:pt x="593" y="786"/>
                  <a:pt x="595" y="787"/>
                  <a:pt x="595" y="785"/>
                </a:cubicBezTo>
                <a:cubicBezTo>
                  <a:pt x="594" y="785"/>
                  <a:pt x="594" y="784"/>
                  <a:pt x="593" y="784"/>
                </a:cubicBezTo>
                <a:cubicBezTo>
                  <a:pt x="593" y="784"/>
                  <a:pt x="591" y="783"/>
                  <a:pt x="592" y="783"/>
                </a:cubicBezTo>
                <a:cubicBezTo>
                  <a:pt x="593" y="783"/>
                  <a:pt x="596" y="785"/>
                  <a:pt x="596" y="783"/>
                </a:cubicBezTo>
                <a:cubicBezTo>
                  <a:pt x="595" y="781"/>
                  <a:pt x="594" y="780"/>
                  <a:pt x="593" y="780"/>
                </a:cubicBezTo>
                <a:cubicBezTo>
                  <a:pt x="592" y="780"/>
                  <a:pt x="591" y="780"/>
                  <a:pt x="591" y="781"/>
                </a:cubicBezTo>
                <a:cubicBezTo>
                  <a:pt x="591" y="781"/>
                  <a:pt x="591" y="782"/>
                  <a:pt x="591" y="783"/>
                </a:cubicBezTo>
                <a:cubicBezTo>
                  <a:pt x="589" y="784"/>
                  <a:pt x="588" y="782"/>
                  <a:pt x="587" y="782"/>
                </a:cubicBezTo>
                <a:cubicBezTo>
                  <a:pt x="586" y="782"/>
                  <a:pt x="584" y="781"/>
                  <a:pt x="583" y="782"/>
                </a:cubicBezTo>
                <a:cubicBezTo>
                  <a:pt x="580" y="782"/>
                  <a:pt x="577" y="783"/>
                  <a:pt x="574" y="784"/>
                </a:cubicBezTo>
                <a:cubicBezTo>
                  <a:pt x="573" y="784"/>
                  <a:pt x="571" y="786"/>
                  <a:pt x="570" y="786"/>
                </a:cubicBezTo>
                <a:cubicBezTo>
                  <a:pt x="568" y="786"/>
                  <a:pt x="567" y="784"/>
                  <a:pt x="565" y="785"/>
                </a:cubicBezTo>
                <a:close/>
                <a:moveTo>
                  <a:pt x="578" y="731"/>
                </a:moveTo>
                <a:cubicBezTo>
                  <a:pt x="578" y="731"/>
                  <a:pt x="577" y="730"/>
                  <a:pt x="577" y="731"/>
                </a:cubicBezTo>
                <a:cubicBezTo>
                  <a:pt x="577" y="731"/>
                  <a:pt x="576" y="731"/>
                  <a:pt x="576" y="731"/>
                </a:cubicBezTo>
                <a:cubicBezTo>
                  <a:pt x="576" y="731"/>
                  <a:pt x="577" y="731"/>
                  <a:pt x="577" y="731"/>
                </a:cubicBezTo>
                <a:cubicBezTo>
                  <a:pt x="578" y="731"/>
                  <a:pt x="578" y="731"/>
                  <a:pt x="578" y="731"/>
                </a:cubicBezTo>
                <a:close/>
                <a:moveTo>
                  <a:pt x="425" y="1144"/>
                </a:moveTo>
                <a:cubicBezTo>
                  <a:pt x="425" y="1145"/>
                  <a:pt x="425" y="1145"/>
                  <a:pt x="425" y="1145"/>
                </a:cubicBezTo>
                <a:cubicBezTo>
                  <a:pt x="425" y="1145"/>
                  <a:pt x="425" y="1145"/>
                  <a:pt x="425" y="1145"/>
                </a:cubicBezTo>
                <a:cubicBezTo>
                  <a:pt x="425" y="1147"/>
                  <a:pt x="426" y="1144"/>
                  <a:pt x="425" y="1144"/>
                </a:cubicBezTo>
                <a:close/>
                <a:moveTo>
                  <a:pt x="423" y="1151"/>
                </a:moveTo>
                <a:cubicBezTo>
                  <a:pt x="422" y="1150"/>
                  <a:pt x="422" y="1152"/>
                  <a:pt x="422" y="1152"/>
                </a:cubicBezTo>
                <a:cubicBezTo>
                  <a:pt x="423" y="1152"/>
                  <a:pt x="423" y="1153"/>
                  <a:pt x="423" y="1154"/>
                </a:cubicBezTo>
                <a:cubicBezTo>
                  <a:pt x="424" y="1153"/>
                  <a:pt x="423" y="1151"/>
                  <a:pt x="423" y="1151"/>
                </a:cubicBezTo>
                <a:close/>
                <a:moveTo>
                  <a:pt x="420" y="1140"/>
                </a:moveTo>
                <a:cubicBezTo>
                  <a:pt x="419" y="1139"/>
                  <a:pt x="419" y="1138"/>
                  <a:pt x="419" y="1137"/>
                </a:cubicBezTo>
                <a:cubicBezTo>
                  <a:pt x="419" y="1137"/>
                  <a:pt x="419" y="1135"/>
                  <a:pt x="418" y="1136"/>
                </a:cubicBezTo>
                <a:cubicBezTo>
                  <a:pt x="417" y="1136"/>
                  <a:pt x="418" y="1138"/>
                  <a:pt x="418" y="1138"/>
                </a:cubicBezTo>
                <a:cubicBezTo>
                  <a:pt x="418" y="1139"/>
                  <a:pt x="418" y="1139"/>
                  <a:pt x="418" y="1140"/>
                </a:cubicBezTo>
                <a:cubicBezTo>
                  <a:pt x="418" y="1140"/>
                  <a:pt x="417" y="1140"/>
                  <a:pt x="417" y="1141"/>
                </a:cubicBezTo>
                <a:cubicBezTo>
                  <a:pt x="417" y="1142"/>
                  <a:pt x="418" y="1142"/>
                  <a:pt x="418" y="1142"/>
                </a:cubicBezTo>
                <a:cubicBezTo>
                  <a:pt x="419" y="1143"/>
                  <a:pt x="419" y="1144"/>
                  <a:pt x="419" y="1144"/>
                </a:cubicBezTo>
                <a:cubicBezTo>
                  <a:pt x="419" y="1145"/>
                  <a:pt x="419" y="1146"/>
                  <a:pt x="420" y="1147"/>
                </a:cubicBezTo>
                <a:cubicBezTo>
                  <a:pt x="420" y="1148"/>
                  <a:pt x="420" y="1148"/>
                  <a:pt x="420" y="1149"/>
                </a:cubicBezTo>
                <a:cubicBezTo>
                  <a:pt x="421" y="1150"/>
                  <a:pt x="420" y="1150"/>
                  <a:pt x="421" y="1151"/>
                </a:cubicBezTo>
                <a:cubicBezTo>
                  <a:pt x="421" y="1150"/>
                  <a:pt x="421" y="1148"/>
                  <a:pt x="421" y="1147"/>
                </a:cubicBezTo>
                <a:cubicBezTo>
                  <a:pt x="421" y="1146"/>
                  <a:pt x="421" y="1144"/>
                  <a:pt x="421" y="1143"/>
                </a:cubicBezTo>
                <a:cubicBezTo>
                  <a:pt x="421" y="1141"/>
                  <a:pt x="420" y="1141"/>
                  <a:pt x="420" y="1140"/>
                </a:cubicBezTo>
                <a:close/>
                <a:moveTo>
                  <a:pt x="425" y="1156"/>
                </a:moveTo>
                <a:cubicBezTo>
                  <a:pt x="425" y="1155"/>
                  <a:pt x="424" y="1154"/>
                  <a:pt x="423" y="1154"/>
                </a:cubicBezTo>
                <a:cubicBezTo>
                  <a:pt x="423" y="1155"/>
                  <a:pt x="425" y="1157"/>
                  <a:pt x="425" y="1156"/>
                </a:cubicBezTo>
                <a:close/>
                <a:moveTo>
                  <a:pt x="426" y="1141"/>
                </a:moveTo>
                <a:cubicBezTo>
                  <a:pt x="426" y="1140"/>
                  <a:pt x="425" y="1140"/>
                  <a:pt x="425" y="1140"/>
                </a:cubicBezTo>
                <a:cubicBezTo>
                  <a:pt x="425" y="1140"/>
                  <a:pt x="425" y="1139"/>
                  <a:pt x="425" y="1139"/>
                </a:cubicBezTo>
                <a:cubicBezTo>
                  <a:pt x="425" y="1138"/>
                  <a:pt x="424" y="1138"/>
                  <a:pt x="424" y="1138"/>
                </a:cubicBezTo>
                <a:cubicBezTo>
                  <a:pt x="423" y="1137"/>
                  <a:pt x="423" y="1136"/>
                  <a:pt x="422" y="1136"/>
                </a:cubicBezTo>
                <a:cubicBezTo>
                  <a:pt x="421" y="1136"/>
                  <a:pt x="422" y="1136"/>
                  <a:pt x="422" y="1137"/>
                </a:cubicBezTo>
                <a:cubicBezTo>
                  <a:pt x="421" y="1137"/>
                  <a:pt x="421" y="1137"/>
                  <a:pt x="420" y="1138"/>
                </a:cubicBezTo>
                <a:cubicBezTo>
                  <a:pt x="420" y="1139"/>
                  <a:pt x="421" y="1139"/>
                  <a:pt x="421" y="1139"/>
                </a:cubicBezTo>
                <a:cubicBezTo>
                  <a:pt x="422" y="1139"/>
                  <a:pt x="422" y="1140"/>
                  <a:pt x="422" y="1140"/>
                </a:cubicBezTo>
                <a:cubicBezTo>
                  <a:pt x="423" y="1141"/>
                  <a:pt x="423" y="1141"/>
                  <a:pt x="424" y="1141"/>
                </a:cubicBezTo>
                <a:cubicBezTo>
                  <a:pt x="424" y="1141"/>
                  <a:pt x="425" y="1142"/>
                  <a:pt x="425" y="1142"/>
                </a:cubicBezTo>
                <a:cubicBezTo>
                  <a:pt x="426" y="1142"/>
                  <a:pt x="426" y="1141"/>
                  <a:pt x="426" y="1141"/>
                </a:cubicBezTo>
                <a:close/>
                <a:moveTo>
                  <a:pt x="442" y="1171"/>
                </a:moveTo>
                <a:cubicBezTo>
                  <a:pt x="442" y="1172"/>
                  <a:pt x="444" y="1173"/>
                  <a:pt x="444" y="1172"/>
                </a:cubicBezTo>
                <a:cubicBezTo>
                  <a:pt x="444" y="1172"/>
                  <a:pt x="444" y="1172"/>
                  <a:pt x="443" y="1171"/>
                </a:cubicBezTo>
                <a:cubicBezTo>
                  <a:pt x="443" y="1171"/>
                  <a:pt x="442" y="1171"/>
                  <a:pt x="442" y="1171"/>
                </a:cubicBezTo>
                <a:close/>
                <a:moveTo>
                  <a:pt x="427" y="1158"/>
                </a:moveTo>
                <a:cubicBezTo>
                  <a:pt x="428" y="1157"/>
                  <a:pt x="427" y="1156"/>
                  <a:pt x="427" y="1155"/>
                </a:cubicBezTo>
                <a:cubicBezTo>
                  <a:pt x="427" y="1155"/>
                  <a:pt x="427" y="1154"/>
                  <a:pt x="426" y="1154"/>
                </a:cubicBezTo>
                <a:cubicBezTo>
                  <a:pt x="425" y="1154"/>
                  <a:pt x="426" y="1155"/>
                  <a:pt x="426" y="1155"/>
                </a:cubicBezTo>
                <a:cubicBezTo>
                  <a:pt x="426" y="1156"/>
                  <a:pt x="426" y="1159"/>
                  <a:pt x="427" y="1158"/>
                </a:cubicBezTo>
                <a:close/>
                <a:moveTo>
                  <a:pt x="2632" y="1408"/>
                </a:moveTo>
                <a:cubicBezTo>
                  <a:pt x="2632" y="1408"/>
                  <a:pt x="2631" y="1408"/>
                  <a:pt x="2630" y="1407"/>
                </a:cubicBezTo>
                <a:cubicBezTo>
                  <a:pt x="2630" y="1407"/>
                  <a:pt x="2630" y="1406"/>
                  <a:pt x="2629" y="1406"/>
                </a:cubicBezTo>
                <a:cubicBezTo>
                  <a:pt x="2627" y="1406"/>
                  <a:pt x="2627" y="1407"/>
                  <a:pt x="2626" y="1408"/>
                </a:cubicBezTo>
                <a:cubicBezTo>
                  <a:pt x="2625" y="1410"/>
                  <a:pt x="2624" y="1410"/>
                  <a:pt x="2623" y="1410"/>
                </a:cubicBezTo>
                <a:cubicBezTo>
                  <a:pt x="2622" y="1411"/>
                  <a:pt x="2621" y="1411"/>
                  <a:pt x="2622" y="1412"/>
                </a:cubicBezTo>
                <a:cubicBezTo>
                  <a:pt x="2622" y="1412"/>
                  <a:pt x="2623" y="1412"/>
                  <a:pt x="2623" y="1413"/>
                </a:cubicBezTo>
                <a:cubicBezTo>
                  <a:pt x="2624" y="1413"/>
                  <a:pt x="2624" y="1414"/>
                  <a:pt x="2624" y="1414"/>
                </a:cubicBezTo>
                <a:cubicBezTo>
                  <a:pt x="2625" y="1414"/>
                  <a:pt x="2626" y="1414"/>
                  <a:pt x="2626" y="1414"/>
                </a:cubicBezTo>
                <a:cubicBezTo>
                  <a:pt x="2627" y="1414"/>
                  <a:pt x="2627" y="1414"/>
                  <a:pt x="2628" y="1413"/>
                </a:cubicBezTo>
                <a:cubicBezTo>
                  <a:pt x="2628" y="1412"/>
                  <a:pt x="2629" y="1412"/>
                  <a:pt x="2629" y="1412"/>
                </a:cubicBezTo>
                <a:cubicBezTo>
                  <a:pt x="2630" y="1412"/>
                  <a:pt x="2631" y="1412"/>
                  <a:pt x="2631" y="1411"/>
                </a:cubicBezTo>
                <a:cubicBezTo>
                  <a:pt x="2632" y="1411"/>
                  <a:pt x="2632" y="1410"/>
                  <a:pt x="2633" y="1410"/>
                </a:cubicBezTo>
                <a:cubicBezTo>
                  <a:pt x="2634" y="1409"/>
                  <a:pt x="2637" y="1409"/>
                  <a:pt x="2636" y="1408"/>
                </a:cubicBezTo>
                <a:cubicBezTo>
                  <a:pt x="2636" y="1407"/>
                  <a:pt x="2633" y="1408"/>
                  <a:pt x="2632" y="1408"/>
                </a:cubicBezTo>
                <a:close/>
                <a:moveTo>
                  <a:pt x="455" y="1180"/>
                </a:moveTo>
                <a:cubicBezTo>
                  <a:pt x="456" y="1180"/>
                  <a:pt x="455" y="1179"/>
                  <a:pt x="455" y="1178"/>
                </a:cubicBezTo>
                <a:cubicBezTo>
                  <a:pt x="454" y="1178"/>
                  <a:pt x="453" y="1178"/>
                  <a:pt x="452" y="1178"/>
                </a:cubicBezTo>
                <a:cubicBezTo>
                  <a:pt x="452" y="1178"/>
                  <a:pt x="451" y="1177"/>
                  <a:pt x="451" y="1178"/>
                </a:cubicBezTo>
                <a:cubicBezTo>
                  <a:pt x="452" y="1178"/>
                  <a:pt x="452" y="1179"/>
                  <a:pt x="453" y="1179"/>
                </a:cubicBezTo>
                <a:cubicBezTo>
                  <a:pt x="453" y="1179"/>
                  <a:pt x="454" y="1179"/>
                  <a:pt x="454" y="1179"/>
                </a:cubicBezTo>
                <a:cubicBezTo>
                  <a:pt x="454" y="1179"/>
                  <a:pt x="455" y="1180"/>
                  <a:pt x="455" y="1180"/>
                </a:cubicBezTo>
                <a:close/>
                <a:moveTo>
                  <a:pt x="452" y="1186"/>
                </a:moveTo>
                <a:cubicBezTo>
                  <a:pt x="451" y="1186"/>
                  <a:pt x="451" y="1186"/>
                  <a:pt x="450" y="1186"/>
                </a:cubicBezTo>
                <a:cubicBezTo>
                  <a:pt x="450" y="1187"/>
                  <a:pt x="450" y="1187"/>
                  <a:pt x="450" y="1187"/>
                </a:cubicBezTo>
                <a:cubicBezTo>
                  <a:pt x="450" y="1188"/>
                  <a:pt x="449" y="1188"/>
                  <a:pt x="449" y="1188"/>
                </a:cubicBezTo>
                <a:cubicBezTo>
                  <a:pt x="450" y="1188"/>
                  <a:pt x="450" y="1188"/>
                  <a:pt x="450" y="1188"/>
                </a:cubicBezTo>
                <a:cubicBezTo>
                  <a:pt x="450" y="1187"/>
                  <a:pt x="450" y="1188"/>
                  <a:pt x="451" y="1188"/>
                </a:cubicBezTo>
                <a:cubicBezTo>
                  <a:pt x="451" y="1188"/>
                  <a:pt x="452" y="1188"/>
                  <a:pt x="453" y="1187"/>
                </a:cubicBezTo>
                <a:cubicBezTo>
                  <a:pt x="453" y="1187"/>
                  <a:pt x="454" y="1187"/>
                  <a:pt x="453" y="1186"/>
                </a:cubicBezTo>
                <a:cubicBezTo>
                  <a:pt x="453" y="1186"/>
                  <a:pt x="452" y="1187"/>
                  <a:pt x="452" y="1186"/>
                </a:cubicBezTo>
                <a:close/>
                <a:moveTo>
                  <a:pt x="436" y="1164"/>
                </a:moveTo>
                <a:cubicBezTo>
                  <a:pt x="436" y="1165"/>
                  <a:pt x="437" y="1166"/>
                  <a:pt x="438" y="1166"/>
                </a:cubicBezTo>
                <a:cubicBezTo>
                  <a:pt x="438" y="1165"/>
                  <a:pt x="436" y="1164"/>
                  <a:pt x="436" y="1164"/>
                </a:cubicBezTo>
                <a:cubicBezTo>
                  <a:pt x="435" y="1163"/>
                  <a:pt x="434" y="1162"/>
                  <a:pt x="433" y="1161"/>
                </a:cubicBezTo>
                <a:cubicBezTo>
                  <a:pt x="433" y="1161"/>
                  <a:pt x="432" y="1160"/>
                  <a:pt x="432" y="1160"/>
                </a:cubicBezTo>
                <a:cubicBezTo>
                  <a:pt x="432" y="1160"/>
                  <a:pt x="432" y="1161"/>
                  <a:pt x="432" y="1161"/>
                </a:cubicBezTo>
                <a:cubicBezTo>
                  <a:pt x="431" y="1161"/>
                  <a:pt x="432" y="1161"/>
                  <a:pt x="431" y="1161"/>
                </a:cubicBezTo>
                <a:cubicBezTo>
                  <a:pt x="431" y="1161"/>
                  <a:pt x="431" y="1161"/>
                  <a:pt x="431" y="1160"/>
                </a:cubicBezTo>
                <a:cubicBezTo>
                  <a:pt x="430" y="1160"/>
                  <a:pt x="430" y="1158"/>
                  <a:pt x="429" y="1159"/>
                </a:cubicBezTo>
                <a:cubicBezTo>
                  <a:pt x="429" y="1159"/>
                  <a:pt x="430" y="1160"/>
                  <a:pt x="431" y="1161"/>
                </a:cubicBezTo>
                <a:cubicBezTo>
                  <a:pt x="431" y="1162"/>
                  <a:pt x="432" y="1163"/>
                  <a:pt x="433" y="1163"/>
                </a:cubicBezTo>
                <a:cubicBezTo>
                  <a:pt x="433" y="1162"/>
                  <a:pt x="432" y="1162"/>
                  <a:pt x="432" y="1161"/>
                </a:cubicBezTo>
                <a:cubicBezTo>
                  <a:pt x="433" y="1161"/>
                  <a:pt x="435" y="1163"/>
                  <a:pt x="436" y="1164"/>
                </a:cubicBezTo>
                <a:close/>
                <a:moveTo>
                  <a:pt x="350" y="863"/>
                </a:moveTo>
                <a:cubicBezTo>
                  <a:pt x="350" y="864"/>
                  <a:pt x="351" y="864"/>
                  <a:pt x="352" y="864"/>
                </a:cubicBezTo>
                <a:cubicBezTo>
                  <a:pt x="353" y="864"/>
                  <a:pt x="353" y="866"/>
                  <a:pt x="354" y="867"/>
                </a:cubicBezTo>
                <a:cubicBezTo>
                  <a:pt x="355" y="868"/>
                  <a:pt x="355" y="868"/>
                  <a:pt x="355" y="869"/>
                </a:cubicBezTo>
                <a:cubicBezTo>
                  <a:pt x="355" y="869"/>
                  <a:pt x="355" y="870"/>
                  <a:pt x="356" y="871"/>
                </a:cubicBezTo>
                <a:cubicBezTo>
                  <a:pt x="356" y="871"/>
                  <a:pt x="357" y="872"/>
                  <a:pt x="356" y="872"/>
                </a:cubicBezTo>
                <a:cubicBezTo>
                  <a:pt x="356" y="873"/>
                  <a:pt x="355" y="872"/>
                  <a:pt x="355" y="874"/>
                </a:cubicBezTo>
                <a:cubicBezTo>
                  <a:pt x="355" y="875"/>
                  <a:pt x="357" y="875"/>
                  <a:pt x="358" y="876"/>
                </a:cubicBezTo>
                <a:cubicBezTo>
                  <a:pt x="360" y="876"/>
                  <a:pt x="361" y="877"/>
                  <a:pt x="362" y="877"/>
                </a:cubicBezTo>
                <a:cubicBezTo>
                  <a:pt x="363" y="878"/>
                  <a:pt x="364" y="878"/>
                  <a:pt x="366" y="878"/>
                </a:cubicBezTo>
                <a:cubicBezTo>
                  <a:pt x="366" y="878"/>
                  <a:pt x="367" y="878"/>
                  <a:pt x="368" y="878"/>
                </a:cubicBezTo>
                <a:cubicBezTo>
                  <a:pt x="368" y="879"/>
                  <a:pt x="368" y="879"/>
                  <a:pt x="368" y="880"/>
                </a:cubicBezTo>
                <a:cubicBezTo>
                  <a:pt x="367" y="880"/>
                  <a:pt x="364" y="881"/>
                  <a:pt x="366" y="881"/>
                </a:cubicBezTo>
                <a:cubicBezTo>
                  <a:pt x="367" y="882"/>
                  <a:pt x="367" y="881"/>
                  <a:pt x="368" y="882"/>
                </a:cubicBezTo>
                <a:cubicBezTo>
                  <a:pt x="368" y="883"/>
                  <a:pt x="369" y="883"/>
                  <a:pt x="368" y="884"/>
                </a:cubicBezTo>
                <a:cubicBezTo>
                  <a:pt x="367" y="884"/>
                  <a:pt x="366" y="884"/>
                  <a:pt x="366" y="885"/>
                </a:cubicBezTo>
                <a:cubicBezTo>
                  <a:pt x="366" y="886"/>
                  <a:pt x="367" y="886"/>
                  <a:pt x="368" y="887"/>
                </a:cubicBezTo>
                <a:cubicBezTo>
                  <a:pt x="368" y="887"/>
                  <a:pt x="368" y="888"/>
                  <a:pt x="369" y="889"/>
                </a:cubicBezTo>
                <a:cubicBezTo>
                  <a:pt x="369" y="889"/>
                  <a:pt x="369" y="890"/>
                  <a:pt x="369" y="890"/>
                </a:cubicBezTo>
                <a:cubicBezTo>
                  <a:pt x="370" y="891"/>
                  <a:pt x="369" y="892"/>
                  <a:pt x="369" y="893"/>
                </a:cubicBezTo>
                <a:cubicBezTo>
                  <a:pt x="370" y="893"/>
                  <a:pt x="370" y="894"/>
                  <a:pt x="371" y="894"/>
                </a:cubicBezTo>
                <a:cubicBezTo>
                  <a:pt x="371" y="895"/>
                  <a:pt x="371" y="896"/>
                  <a:pt x="372" y="896"/>
                </a:cubicBezTo>
                <a:cubicBezTo>
                  <a:pt x="372" y="895"/>
                  <a:pt x="372" y="894"/>
                  <a:pt x="372" y="893"/>
                </a:cubicBezTo>
                <a:cubicBezTo>
                  <a:pt x="372" y="892"/>
                  <a:pt x="372" y="890"/>
                  <a:pt x="374" y="889"/>
                </a:cubicBezTo>
                <a:cubicBezTo>
                  <a:pt x="375" y="888"/>
                  <a:pt x="377" y="887"/>
                  <a:pt x="374" y="887"/>
                </a:cubicBezTo>
                <a:cubicBezTo>
                  <a:pt x="373" y="886"/>
                  <a:pt x="370" y="886"/>
                  <a:pt x="371" y="885"/>
                </a:cubicBezTo>
                <a:cubicBezTo>
                  <a:pt x="371" y="883"/>
                  <a:pt x="373" y="884"/>
                  <a:pt x="374" y="882"/>
                </a:cubicBezTo>
                <a:cubicBezTo>
                  <a:pt x="374" y="881"/>
                  <a:pt x="372" y="880"/>
                  <a:pt x="374" y="879"/>
                </a:cubicBezTo>
                <a:cubicBezTo>
                  <a:pt x="374" y="878"/>
                  <a:pt x="375" y="878"/>
                  <a:pt x="375" y="878"/>
                </a:cubicBezTo>
                <a:cubicBezTo>
                  <a:pt x="376" y="877"/>
                  <a:pt x="377" y="877"/>
                  <a:pt x="378" y="877"/>
                </a:cubicBezTo>
                <a:cubicBezTo>
                  <a:pt x="379" y="877"/>
                  <a:pt x="381" y="877"/>
                  <a:pt x="381" y="875"/>
                </a:cubicBezTo>
                <a:cubicBezTo>
                  <a:pt x="381" y="874"/>
                  <a:pt x="378" y="872"/>
                  <a:pt x="377" y="872"/>
                </a:cubicBezTo>
                <a:cubicBezTo>
                  <a:pt x="376" y="871"/>
                  <a:pt x="375" y="871"/>
                  <a:pt x="376" y="870"/>
                </a:cubicBezTo>
                <a:cubicBezTo>
                  <a:pt x="377" y="868"/>
                  <a:pt x="378" y="868"/>
                  <a:pt x="379" y="867"/>
                </a:cubicBezTo>
                <a:cubicBezTo>
                  <a:pt x="380" y="866"/>
                  <a:pt x="380" y="866"/>
                  <a:pt x="381" y="866"/>
                </a:cubicBezTo>
                <a:cubicBezTo>
                  <a:pt x="382" y="866"/>
                  <a:pt x="383" y="865"/>
                  <a:pt x="383" y="864"/>
                </a:cubicBezTo>
                <a:cubicBezTo>
                  <a:pt x="383" y="863"/>
                  <a:pt x="383" y="863"/>
                  <a:pt x="383" y="863"/>
                </a:cubicBezTo>
                <a:cubicBezTo>
                  <a:pt x="383" y="862"/>
                  <a:pt x="383" y="861"/>
                  <a:pt x="383" y="861"/>
                </a:cubicBezTo>
                <a:cubicBezTo>
                  <a:pt x="383" y="860"/>
                  <a:pt x="383" y="859"/>
                  <a:pt x="383" y="859"/>
                </a:cubicBezTo>
                <a:cubicBezTo>
                  <a:pt x="383" y="857"/>
                  <a:pt x="383" y="856"/>
                  <a:pt x="382" y="855"/>
                </a:cubicBezTo>
                <a:cubicBezTo>
                  <a:pt x="381" y="853"/>
                  <a:pt x="380" y="853"/>
                  <a:pt x="378" y="853"/>
                </a:cubicBezTo>
                <a:cubicBezTo>
                  <a:pt x="377" y="853"/>
                  <a:pt x="375" y="853"/>
                  <a:pt x="374" y="853"/>
                </a:cubicBezTo>
                <a:cubicBezTo>
                  <a:pt x="374" y="853"/>
                  <a:pt x="373" y="854"/>
                  <a:pt x="372" y="854"/>
                </a:cubicBezTo>
                <a:cubicBezTo>
                  <a:pt x="372" y="854"/>
                  <a:pt x="371" y="854"/>
                  <a:pt x="371" y="855"/>
                </a:cubicBezTo>
                <a:cubicBezTo>
                  <a:pt x="370" y="856"/>
                  <a:pt x="371" y="856"/>
                  <a:pt x="371" y="857"/>
                </a:cubicBezTo>
                <a:cubicBezTo>
                  <a:pt x="372" y="857"/>
                  <a:pt x="372" y="858"/>
                  <a:pt x="372" y="858"/>
                </a:cubicBezTo>
                <a:cubicBezTo>
                  <a:pt x="372" y="859"/>
                  <a:pt x="373" y="859"/>
                  <a:pt x="373" y="860"/>
                </a:cubicBezTo>
                <a:cubicBezTo>
                  <a:pt x="373" y="861"/>
                  <a:pt x="373" y="861"/>
                  <a:pt x="373" y="862"/>
                </a:cubicBezTo>
                <a:cubicBezTo>
                  <a:pt x="373" y="863"/>
                  <a:pt x="372" y="866"/>
                  <a:pt x="371" y="864"/>
                </a:cubicBezTo>
                <a:cubicBezTo>
                  <a:pt x="371" y="863"/>
                  <a:pt x="371" y="863"/>
                  <a:pt x="372" y="862"/>
                </a:cubicBezTo>
                <a:cubicBezTo>
                  <a:pt x="372" y="862"/>
                  <a:pt x="372" y="861"/>
                  <a:pt x="372" y="860"/>
                </a:cubicBezTo>
                <a:cubicBezTo>
                  <a:pt x="372" y="859"/>
                  <a:pt x="371" y="856"/>
                  <a:pt x="370" y="858"/>
                </a:cubicBezTo>
                <a:cubicBezTo>
                  <a:pt x="369" y="858"/>
                  <a:pt x="370" y="859"/>
                  <a:pt x="370" y="860"/>
                </a:cubicBezTo>
                <a:cubicBezTo>
                  <a:pt x="370" y="861"/>
                  <a:pt x="370" y="861"/>
                  <a:pt x="370" y="861"/>
                </a:cubicBezTo>
                <a:cubicBezTo>
                  <a:pt x="369" y="862"/>
                  <a:pt x="369" y="862"/>
                  <a:pt x="369" y="863"/>
                </a:cubicBezTo>
                <a:cubicBezTo>
                  <a:pt x="368" y="864"/>
                  <a:pt x="368" y="864"/>
                  <a:pt x="368" y="865"/>
                </a:cubicBezTo>
                <a:cubicBezTo>
                  <a:pt x="367" y="865"/>
                  <a:pt x="367" y="865"/>
                  <a:pt x="367" y="865"/>
                </a:cubicBezTo>
                <a:cubicBezTo>
                  <a:pt x="367" y="864"/>
                  <a:pt x="366" y="863"/>
                  <a:pt x="366" y="863"/>
                </a:cubicBezTo>
                <a:cubicBezTo>
                  <a:pt x="366" y="862"/>
                  <a:pt x="365" y="862"/>
                  <a:pt x="365" y="861"/>
                </a:cubicBezTo>
                <a:cubicBezTo>
                  <a:pt x="365" y="860"/>
                  <a:pt x="365" y="860"/>
                  <a:pt x="366" y="859"/>
                </a:cubicBezTo>
                <a:cubicBezTo>
                  <a:pt x="366" y="858"/>
                  <a:pt x="366" y="858"/>
                  <a:pt x="367" y="857"/>
                </a:cubicBezTo>
                <a:cubicBezTo>
                  <a:pt x="367" y="857"/>
                  <a:pt x="368" y="856"/>
                  <a:pt x="367" y="856"/>
                </a:cubicBezTo>
                <a:cubicBezTo>
                  <a:pt x="366" y="856"/>
                  <a:pt x="365" y="857"/>
                  <a:pt x="364" y="857"/>
                </a:cubicBezTo>
                <a:cubicBezTo>
                  <a:pt x="363" y="857"/>
                  <a:pt x="362" y="856"/>
                  <a:pt x="360" y="856"/>
                </a:cubicBezTo>
                <a:cubicBezTo>
                  <a:pt x="360" y="856"/>
                  <a:pt x="359" y="855"/>
                  <a:pt x="358" y="856"/>
                </a:cubicBezTo>
                <a:cubicBezTo>
                  <a:pt x="359" y="857"/>
                  <a:pt x="360" y="857"/>
                  <a:pt x="360" y="857"/>
                </a:cubicBezTo>
                <a:cubicBezTo>
                  <a:pt x="361" y="858"/>
                  <a:pt x="361" y="858"/>
                  <a:pt x="361" y="859"/>
                </a:cubicBezTo>
                <a:cubicBezTo>
                  <a:pt x="362" y="860"/>
                  <a:pt x="359" y="862"/>
                  <a:pt x="358" y="863"/>
                </a:cubicBezTo>
                <a:cubicBezTo>
                  <a:pt x="358" y="863"/>
                  <a:pt x="357" y="863"/>
                  <a:pt x="356" y="863"/>
                </a:cubicBezTo>
                <a:cubicBezTo>
                  <a:pt x="355" y="864"/>
                  <a:pt x="354" y="864"/>
                  <a:pt x="352" y="863"/>
                </a:cubicBezTo>
                <a:cubicBezTo>
                  <a:pt x="352" y="863"/>
                  <a:pt x="351" y="862"/>
                  <a:pt x="350" y="863"/>
                </a:cubicBezTo>
                <a:close/>
                <a:moveTo>
                  <a:pt x="240" y="750"/>
                </a:moveTo>
                <a:cubicBezTo>
                  <a:pt x="240" y="749"/>
                  <a:pt x="240" y="749"/>
                  <a:pt x="239" y="749"/>
                </a:cubicBezTo>
                <a:cubicBezTo>
                  <a:pt x="238" y="748"/>
                  <a:pt x="238" y="746"/>
                  <a:pt x="237" y="747"/>
                </a:cubicBezTo>
                <a:cubicBezTo>
                  <a:pt x="235" y="747"/>
                  <a:pt x="238" y="749"/>
                  <a:pt x="238" y="750"/>
                </a:cubicBezTo>
                <a:cubicBezTo>
                  <a:pt x="238" y="751"/>
                  <a:pt x="238" y="752"/>
                  <a:pt x="238" y="752"/>
                </a:cubicBezTo>
                <a:cubicBezTo>
                  <a:pt x="238" y="753"/>
                  <a:pt x="238" y="754"/>
                  <a:pt x="239" y="753"/>
                </a:cubicBezTo>
                <a:cubicBezTo>
                  <a:pt x="239" y="753"/>
                  <a:pt x="239" y="752"/>
                  <a:pt x="239" y="751"/>
                </a:cubicBezTo>
                <a:cubicBezTo>
                  <a:pt x="240" y="751"/>
                  <a:pt x="240" y="751"/>
                  <a:pt x="240" y="750"/>
                </a:cubicBezTo>
                <a:close/>
                <a:moveTo>
                  <a:pt x="240" y="766"/>
                </a:moveTo>
                <a:cubicBezTo>
                  <a:pt x="240" y="766"/>
                  <a:pt x="240" y="765"/>
                  <a:pt x="240" y="764"/>
                </a:cubicBezTo>
                <a:cubicBezTo>
                  <a:pt x="240" y="764"/>
                  <a:pt x="241" y="763"/>
                  <a:pt x="241" y="763"/>
                </a:cubicBezTo>
                <a:cubicBezTo>
                  <a:pt x="242" y="762"/>
                  <a:pt x="241" y="762"/>
                  <a:pt x="240" y="761"/>
                </a:cubicBezTo>
                <a:cubicBezTo>
                  <a:pt x="240" y="761"/>
                  <a:pt x="240" y="759"/>
                  <a:pt x="239" y="759"/>
                </a:cubicBezTo>
                <a:cubicBezTo>
                  <a:pt x="239" y="759"/>
                  <a:pt x="238" y="761"/>
                  <a:pt x="238" y="761"/>
                </a:cubicBezTo>
                <a:cubicBezTo>
                  <a:pt x="238" y="762"/>
                  <a:pt x="238" y="762"/>
                  <a:pt x="238" y="763"/>
                </a:cubicBezTo>
                <a:cubicBezTo>
                  <a:pt x="238" y="764"/>
                  <a:pt x="238" y="767"/>
                  <a:pt x="240" y="766"/>
                </a:cubicBezTo>
                <a:close/>
                <a:moveTo>
                  <a:pt x="353" y="820"/>
                </a:moveTo>
                <a:cubicBezTo>
                  <a:pt x="352" y="820"/>
                  <a:pt x="352" y="821"/>
                  <a:pt x="353" y="821"/>
                </a:cubicBezTo>
                <a:cubicBezTo>
                  <a:pt x="353" y="821"/>
                  <a:pt x="354" y="820"/>
                  <a:pt x="353" y="820"/>
                </a:cubicBezTo>
                <a:close/>
                <a:moveTo>
                  <a:pt x="364" y="800"/>
                </a:moveTo>
                <a:cubicBezTo>
                  <a:pt x="364" y="800"/>
                  <a:pt x="364" y="800"/>
                  <a:pt x="364" y="800"/>
                </a:cubicBezTo>
                <a:cubicBezTo>
                  <a:pt x="364" y="800"/>
                  <a:pt x="364" y="800"/>
                  <a:pt x="364" y="800"/>
                </a:cubicBezTo>
                <a:cubicBezTo>
                  <a:pt x="366" y="801"/>
                  <a:pt x="366" y="801"/>
                  <a:pt x="367" y="800"/>
                </a:cubicBezTo>
                <a:cubicBezTo>
                  <a:pt x="367" y="799"/>
                  <a:pt x="368" y="798"/>
                  <a:pt x="367" y="797"/>
                </a:cubicBezTo>
                <a:cubicBezTo>
                  <a:pt x="367" y="797"/>
                  <a:pt x="365" y="797"/>
                  <a:pt x="365" y="797"/>
                </a:cubicBezTo>
                <a:cubicBezTo>
                  <a:pt x="364" y="797"/>
                  <a:pt x="364" y="797"/>
                  <a:pt x="364" y="798"/>
                </a:cubicBezTo>
                <a:cubicBezTo>
                  <a:pt x="364" y="798"/>
                  <a:pt x="363" y="798"/>
                  <a:pt x="363" y="799"/>
                </a:cubicBezTo>
                <a:cubicBezTo>
                  <a:pt x="363" y="799"/>
                  <a:pt x="363" y="800"/>
                  <a:pt x="363" y="800"/>
                </a:cubicBezTo>
                <a:cubicBezTo>
                  <a:pt x="363" y="800"/>
                  <a:pt x="364" y="800"/>
                  <a:pt x="364" y="800"/>
                </a:cubicBezTo>
                <a:close/>
                <a:moveTo>
                  <a:pt x="432" y="1155"/>
                </a:moveTo>
                <a:cubicBezTo>
                  <a:pt x="432" y="1155"/>
                  <a:pt x="432" y="1155"/>
                  <a:pt x="432" y="1156"/>
                </a:cubicBezTo>
                <a:cubicBezTo>
                  <a:pt x="432" y="1156"/>
                  <a:pt x="432" y="1157"/>
                  <a:pt x="433" y="1157"/>
                </a:cubicBezTo>
                <a:cubicBezTo>
                  <a:pt x="433" y="1158"/>
                  <a:pt x="434" y="1157"/>
                  <a:pt x="434" y="1157"/>
                </a:cubicBezTo>
                <a:cubicBezTo>
                  <a:pt x="434" y="1156"/>
                  <a:pt x="434" y="1155"/>
                  <a:pt x="433" y="1155"/>
                </a:cubicBezTo>
                <a:cubicBezTo>
                  <a:pt x="432" y="1154"/>
                  <a:pt x="432" y="1153"/>
                  <a:pt x="431" y="1153"/>
                </a:cubicBezTo>
                <a:cubicBezTo>
                  <a:pt x="430" y="1152"/>
                  <a:pt x="429" y="1151"/>
                  <a:pt x="429" y="1150"/>
                </a:cubicBezTo>
                <a:cubicBezTo>
                  <a:pt x="428" y="1150"/>
                  <a:pt x="426" y="1147"/>
                  <a:pt x="426" y="1147"/>
                </a:cubicBezTo>
                <a:cubicBezTo>
                  <a:pt x="425" y="1148"/>
                  <a:pt x="427" y="1150"/>
                  <a:pt x="427" y="1150"/>
                </a:cubicBezTo>
                <a:cubicBezTo>
                  <a:pt x="428" y="1151"/>
                  <a:pt x="429" y="1151"/>
                  <a:pt x="430" y="1152"/>
                </a:cubicBezTo>
                <a:cubicBezTo>
                  <a:pt x="430" y="1153"/>
                  <a:pt x="431" y="1154"/>
                  <a:pt x="432" y="1155"/>
                </a:cubicBezTo>
                <a:close/>
                <a:moveTo>
                  <a:pt x="427" y="1145"/>
                </a:moveTo>
                <a:cubicBezTo>
                  <a:pt x="427" y="1144"/>
                  <a:pt x="427" y="1143"/>
                  <a:pt x="426" y="1143"/>
                </a:cubicBezTo>
                <a:cubicBezTo>
                  <a:pt x="426" y="1144"/>
                  <a:pt x="426" y="1145"/>
                  <a:pt x="427" y="1146"/>
                </a:cubicBezTo>
                <a:cubicBezTo>
                  <a:pt x="427" y="1146"/>
                  <a:pt x="427" y="1146"/>
                  <a:pt x="427" y="1145"/>
                </a:cubicBezTo>
                <a:close/>
                <a:moveTo>
                  <a:pt x="433" y="1166"/>
                </a:moveTo>
                <a:cubicBezTo>
                  <a:pt x="433" y="1167"/>
                  <a:pt x="439" y="1171"/>
                  <a:pt x="440" y="1171"/>
                </a:cubicBezTo>
                <a:cubicBezTo>
                  <a:pt x="440" y="1171"/>
                  <a:pt x="435" y="1168"/>
                  <a:pt x="434" y="1167"/>
                </a:cubicBezTo>
                <a:cubicBezTo>
                  <a:pt x="433" y="1167"/>
                  <a:pt x="433" y="1166"/>
                  <a:pt x="432" y="1165"/>
                </a:cubicBezTo>
                <a:cubicBezTo>
                  <a:pt x="432" y="1164"/>
                  <a:pt x="429" y="1161"/>
                  <a:pt x="429" y="1161"/>
                </a:cubicBezTo>
                <a:cubicBezTo>
                  <a:pt x="428" y="1162"/>
                  <a:pt x="429" y="1163"/>
                  <a:pt x="429" y="1163"/>
                </a:cubicBezTo>
                <a:cubicBezTo>
                  <a:pt x="430" y="1164"/>
                  <a:pt x="432" y="1165"/>
                  <a:pt x="433" y="1166"/>
                </a:cubicBezTo>
                <a:close/>
                <a:moveTo>
                  <a:pt x="415" y="1147"/>
                </a:moveTo>
                <a:cubicBezTo>
                  <a:pt x="415" y="1148"/>
                  <a:pt x="416" y="1148"/>
                  <a:pt x="416" y="1148"/>
                </a:cubicBezTo>
                <a:cubicBezTo>
                  <a:pt x="416" y="1149"/>
                  <a:pt x="416" y="1147"/>
                  <a:pt x="416" y="1147"/>
                </a:cubicBezTo>
                <a:cubicBezTo>
                  <a:pt x="416" y="1147"/>
                  <a:pt x="415" y="1147"/>
                  <a:pt x="416" y="1146"/>
                </a:cubicBezTo>
                <a:cubicBezTo>
                  <a:pt x="415" y="1146"/>
                  <a:pt x="414" y="1147"/>
                  <a:pt x="415" y="1147"/>
                </a:cubicBezTo>
                <a:close/>
                <a:moveTo>
                  <a:pt x="457" y="1183"/>
                </a:moveTo>
                <a:cubicBezTo>
                  <a:pt x="456" y="1185"/>
                  <a:pt x="459" y="1185"/>
                  <a:pt x="460" y="1185"/>
                </a:cubicBezTo>
                <a:cubicBezTo>
                  <a:pt x="460" y="1185"/>
                  <a:pt x="461" y="1185"/>
                  <a:pt x="461" y="1185"/>
                </a:cubicBezTo>
                <a:cubicBezTo>
                  <a:pt x="462" y="1185"/>
                  <a:pt x="462" y="1185"/>
                  <a:pt x="463" y="1185"/>
                </a:cubicBezTo>
                <a:cubicBezTo>
                  <a:pt x="464" y="1185"/>
                  <a:pt x="465" y="1185"/>
                  <a:pt x="466" y="1185"/>
                </a:cubicBezTo>
                <a:cubicBezTo>
                  <a:pt x="468" y="1185"/>
                  <a:pt x="469" y="1186"/>
                  <a:pt x="470" y="1186"/>
                </a:cubicBezTo>
                <a:cubicBezTo>
                  <a:pt x="470" y="1186"/>
                  <a:pt x="472" y="1186"/>
                  <a:pt x="471" y="1185"/>
                </a:cubicBezTo>
                <a:cubicBezTo>
                  <a:pt x="470" y="1185"/>
                  <a:pt x="469" y="1185"/>
                  <a:pt x="469" y="1185"/>
                </a:cubicBezTo>
                <a:cubicBezTo>
                  <a:pt x="468" y="1185"/>
                  <a:pt x="466" y="1185"/>
                  <a:pt x="465" y="1184"/>
                </a:cubicBezTo>
                <a:cubicBezTo>
                  <a:pt x="464" y="1184"/>
                  <a:pt x="463" y="1184"/>
                  <a:pt x="463" y="1184"/>
                </a:cubicBezTo>
                <a:cubicBezTo>
                  <a:pt x="462" y="1184"/>
                  <a:pt x="462" y="1183"/>
                  <a:pt x="461" y="1183"/>
                </a:cubicBezTo>
                <a:cubicBezTo>
                  <a:pt x="460" y="1183"/>
                  <a:pt x="460" y="1184"/>
                  <a:pt x="460" y="1184"/>
                </a:cubicBezTo>
                <a:cubicBezTo>
                  <a:pt x="459" y="1184"/>
                  <a:pt x="457" y="1182"/>
                  <a:pt x="457" y="1183"/>
                </a:cubicBezTo>
                <a:close/>
                <a:moveTo>
                  <a:pt x="2884" y="1208"/>
                </a:moveTo>
                <a:cubicBezTo>
                  <a:pt x="2883" y="1208"/>
                  <a:pt x="2883" y="1209"/>
                  <a:pt x="2883" y="1210"/>
                </a:cubicBezTo>
                <a:cubicBezTo>
                  <a:pt x="2883" y="1211"/>
                  <a:pt x="2883" y="1213"/>
                  <a:pt x="2884" y="1212"/>
                </a:cubicBezTo>
                <a:cubicBezTo>
                  <a:pt x="2884" y="1212"/>
                  <a:pt x="2884" y="1211"/>
                  <a:pt x="2884" y="1210"/>
                </a:cubicBezTo>
                <a:cubicBezTo>
                  <a:pt x="2884" y="1210"/>
                  <a:pt x="2886" y="1208"/>
                  <a:pt x="2884" y="1208"/>
                </a:cubicBezTo>
                <a:close/>
                <a:moveTo>
                  <a:pt x="198" y="1260"/>
                </a:moveTo>
                <a:cubicBezTo>
                  <a:pt x="198" y="1260"/>
                  <a:pt x="197" y="1260"/>
                  <a:pt x="197" y="1260"/>
                </a:cubicBezTo>
                <a:cubicBezTo>
                  <a:pt x="195" y="1261"/>
                  <a:pt x="194" y="1261"/>
                  <a:pt x="193" y="1262"/>
                </a:cubicBezTo>
                <a:cubicBezTo>
                  <a:pt x="191" y="1262"/>
                  <a:pt x="190" y="1264"/>
                  <a:pt x="189" y="1265"/>
                </a:cubicBezTo>
                <a:cubicBezTo>
                  <a:pt x="187" y="1266"/>
                  <a:pt x="185" y="1266"/>
                  <a:pt x="184" y="1267"/>
                </a:cubicBezTo>
                <a:cubicBezTo>
                  <a:pt x="182" y="1268"/>
                  <a:pt x="181" y="1270"/>
                  <a:pt x="183" y="1270"/>
                </a:cubicBezTo>
                <a:cubicBezTo>
                  <a:pt x="185" y="1271"/>
                  <a:pt x="187" y="1270"/>
                  <a:pt x="188" y="1271"/>
                </a:cubicBezTo>
                <a:cubicBezTo>
                  <a:pt x="189" y="1271"/>
                  <a:pt x="188" y="1273"/>
                  <a:pt x="190" y="1274"/>
                </a:cubicBezTo>
                <a:cubicBezTo>
                  <a:pt x="190" y="1275"/>
                  <a:pt x="191" y="1274"/>
                  <a:pt x="192" y="1275"/>
                </a:cubicBezTo>
                <a:cubicBezTo>
                  <a:pt x="192" y="1275"/>
                  <a:pt x="192" y="1276"/>
                  <a:pt x="193" y="1276"/>
                </a:cubicBezTo>
                <a:cubicBezTo>
                  <a:pt x="194" y="1277"/>
                  <a:pt x="196" y="1276"/>
                  <a:pt x="197" y="1276"/>
                </a:cubicBezTo>
                <a:cubicBezTo>
                  <a:pt x="199" y="1275"/>
                  <a:pt x="200" y="1274"/>
                  <a:pt x="200" y="1273"/>
                </a:cubicBezTo>
                <a:cubicBezTo>
                  <a:pt x="201" y="1271"/>
                  <a:pt x="201" y="1270"/>
                  <a:pt x="203" y="1269"/>
                </a:cubicBezTo>
                <a:cubicBezTo>
                  <a:pt x="204" y="1268"/>
                  <a:pt x="205" y="1267"/>
                  <a:pt x="204" y="1265"/>
                </a:cubicBezTo>
                <a:cubicBezTo>
                  <a:pt x="203" y="1264"/>
                  <a:pt x="201" y="1265"/>
                  <a:pt x="200" y="1265"/>
                </a:cubicBezTo>
                <a:cubicBezTo>
                  <a:pt x="199" y="1265"/>
                  <a:pt x="198" y="1265"/>
                  <a:pt x="198" y="1264"/>
                </a:cubicBezTo>
                <a:cubicBezTo>
                  <a:pt x="198" y="1264"/>
                  <a:pt x="198" y="1263"/>
                  <a:pt x="198" y="1262"/>
                </a:cubicBezTo>
                <a:cubicBezTo>
                  <a:pt x="198" y="1262"/>
                  <a:pt x="199" y="1261"/>
                  <a:pt x="198" y="1260"/>
                </a:cubicBezTo>
                <a:close/>
                <a:moveTo>
                  <a:pt x="3003" y="1182"/>
                </a:moveTo>
                <a:cubicBezTo>
                  <a:pt x="3002" y="1183"/>
                  <a:pt x="2998" y="1183"/>
                  <a:pt x="2998" y="1180"/>
                </a:cubicBezTo>
                <a:cubicBezTo>
                  <a:pt x="2998" y="1179"/>
                  <a:pt x="2999" y="1178"/>
                  <a:pt x="2998" y="1178"/>
                </a:cubicBezTo>
                <a:cubicBezTo>
                  <a:pt x="2997" y="1177"/>
                  <a:pt x="2996" y="1176"/>
                  <a:pt x="2997" y="1176"/>
                </a:cubicBezTo>
                <a:cubicBezTo>
                  <a:pt x="2998" y="1175"/>
                  <a:pt x="2999" y="1176"/>
                  <a:pt x="2999" y="1175"/>
                </a:cubicBezTo>
                <a:cubicBezTo>
                  <a:pt x="2999" y="1174"/>
                  <a:pt x="2998" y="1174"/>
                  <a:pt x="2997" y="1173"/>
                </a:cubicBezTo>
                <a:cubicBezTo>
                  <a:pt x="2996" y="1172"/>
                  <a:pt x="2993" y="1171"/>
                  <a:pt x="2994" y="1170"/>
                </a:cubicBezTo>
                <a:cubicBezTo>
                  <a:pt x="2995" y="1169"/>
                  <a:pt x="2995" y="1169"/>
                  <a:pt x="2995" y="1168"/>
                </a:cubicBezTo>
                <a:cubicBezTo>
                  <a:pt x="2996" y="1167"/>
                  <a:pt x="2995" y="1167"/>
                  <a:pt x="2996" y="1166"/>
                </a:cubicBezTo>
                <a:cubicBezTo>
                  <a:pt x="2996" y="1165"/>
                  <a:pt x="2997" y="1164"/>
                  <a:pt x="2998" y="1163"/>
                </a:cubicBezTo>
                <a:cubicBezTo>
                  <a:pt x="2999" y="1161"/>
                  <a:pt x="2999" y="1160"/>
                  <a:pt x="3000" y="1159"/>
                </a:cubicBezTo>
                <a:cubicBezTo>
                  <a:pt x="3000" y="1158"/>
                  <a:pt x="3000" y="1157"/>
                  <a:pt x="3000" y="1157"/>
                </a:cubicBezTo>
                <a:cubicBezTo>
                  <a:pt x="2999" y="1156"/>
                  <a:pt x="2999" y="1157"/>
                  <a:pt x="2998" y="1157"/>
                </a:cubicBezTo>
                <a:cubicBezTo>
                  <a:pt x="2996" y="1159"/>
                  <a:pt x="2995" y="1161"/>
                  <a:pt x="2993" y="1163"/>
                </a:cubicBezTo>
                <a:cubicBezTo>
                  <a:pt x="2992" y="1164"/>
                  <a:pt x="2991" y="1165"/>
                  <a:pt x="2990" y="1166"/>
                </a:cubicBezTo>
                <a:cubicBezTo>
                  <a:pt x="2989" y="1167"/>
                  <a:pt x="2987" y="1167"/>
                  <a:pt x="2986" y="1167"/>
                </a:cubicBezTo>
                <a:cubicBezTo>
                  <a:pt x="2984" y="1167"/>
                  <a:pt x="2983" y="1166"/>
                  <a:pt x="2982" y="1166"/>
                </a:cubicBezTo>
                <a:cubicBezTo>
                  <a:pt x="2981" y="1166"/>
                  <a:pt x="2980" y="1166"/>
                  <a:pt x="2980" y="1166"/>
                </a:cubicBezTo>
                <a:cubicBezTo>
                  <a:pt x="2979" y="1165"/>
                  <a:pt x="2978" y="1166"/>
                  <a:pt x="2978" y="1165"/>
                </a:cubicBezTo>
                <a:cubicBezTo>
                  <a:pt x="2976" y="1165"/>
                  <a:pt x="2977" y="1163"/>
                  <a:pt x="2975" y="1162"/>
                </a:cubicBezTo>
                <a:cubicBezTo>
                  <a:pt x="2975" y="1162"/>
                  <a:pt x="2973" y="1163"/>
                  <a:pt x="2972" y="1163"/>
                </a:cubicBezTo>
                <a:cubicBezTo>
                  <a:pt x="2970" y="1163"/>
                  <a:pt x="2969" y="1163"/>
                  <a:pt x="2968" y="1162"/>
                </a:cubicBezTo>
                <a:cubicBezTo>
                  <a:pt x="2965" y="1160"/>
                  <a:pt x="2963" y="1159"/>
                  <a:pt x="2961" y="1157"/>
                </a:cubicBezTo>
                <a:cubicBezTo>
                  <a:pt x="2959" y="1154"/>
                  <a:pt x="2955" y="1154"/>
                  <a:pt x="2952" y="1151"/>
                </a:cubicBezTo>
                <a:cubicBezTo>
                  <a:pt x="2952" y="1150"/>
                  <a:pt x="2951" y="1148"/>
                  <a:pt x="2950" y="1147"/>
                </a:cubicBezTo>
                <a:cubicBezTo>
                  <a:pt x="2948" y="1146"/>
                  <a:pt x="2947" y="1145"/>
                  <a:pt x="2946" y="1144"/>
                </a:cubicBezTo>
                <a:cubicBezTo>
                  <a:pt x="2944" y="1143"/>
                  <a:pt x="2944" y="1141"/>
                  <a:pt x="2943" y="1140"/>
                </a:cubicBezTo>
                <a:cubicBezTo>
                  <a:pt x="2943" y="1139"/>
                  <a:pt x="2942" y="1139"/>
                  <a:pt x="2942" y="1138"/>
                </a:cubicBezTo>
                <a:cubicBezTo>
                  <a:pt x="2940" y="1138"/>
                  <a:pt x="2940" y="1137"/>
                  <a:pt x="2939" y="1137"/>
                </a:cubicBezTo>
                <a:cubicBezTo>
                  <a:pt x="2938" y="1136"/>
                  <a:pt x="2938" y="1136"/>
                  <a:pt x="2938" y="1135"/>
                </a:cubicBezTo>
                <a:cubicBezTo>
                  <a:pt x="2938" y="1134"/>
                  <a:pt x="2938" y="1133"/>
                  <a:pt x="2936" y="1132"/>
                </a:cubicBezTo>
                <a:cubicBezTo>
                  <a:pt x="2935" y="1131"/>
                  <a:pt x="2934" y="1131"/>
                  <a:pt x="2934" y="1129"/>
                </a:cubicBezTo>
                <a:cubicBezTo>
                  <a:pt x="2933" y="1129"/>
                  <a:pt x="2933" y="1128"/>
                  <a:pt x="2932" y="1128"/>
                </a:cubicBezTo>
                <a:cubicBezTo>
                  <a:pt x="2931" y="1128"/>
                  <a:pt x="2931" y="1129"/>
                  <a:pt x="2931" y="1129"/>
                </a:cubicBezTo>
                <a:cubicBezTo>
                  <a:pt x="2931" y="1130"/>
                  <a:pt x="2930" y="1130"/>
                  <a:pt x="2930" y="1131"/>
                </a:cubicBezTo>
                <a:cubicBezTo>
                  <a:pt x="2929" y="1131"/>
                  <a:pt x="2929" y="1131"/>
                  <a:pt x="2928" y="1130"/>
                </a:cubicBezTo>
                <a:cubicBezTo>
                  <a:pt x="2927" y="1129"/>
                  <a:pt x="2927" y="1130"/>
                  <a:pt x="2927" y="1131"/>
                </a:cubicBezTo>
                <a:cubicBezTo>
                  <a:pt x="2926" y="1132"/>
                  <a:pt x="2926" y="1132"/>
                  <a:pt x="2926" y="1133"/>
                </a:cubicBezTo>
                <a:cubicBezTo>
                  <a:pt x="2926" y="1134"/>
                  <a:pt x="2926" y="1136"/>
                  <a:pt x="2926" y="1138"/>
                </a:cubicBezTo>
                <a:cubicBezTo>
                  <a:pt x="2926" y="1138"/>
                  <a:pt x="2926" y="1139"/>
                  <a:pt x="2927" y="1139"/>
                </a:cubicBezTo>
                <a:cubicBezTo>
                  <a:pt x="2927" y="1140"/>
                  <a:pt x="2927" y="1141"/>
                  <a:pt x="2927" y="1141"/>
                </a:cubicBezTo>
                <a:cubicBezTo>
                  <a:pt x="2927" y="1143"/>
                  <a:pt x="2929" y="1144"/>
                  <a:pt x="2929" y="1145"/>
                </a:cubicBezTo>
                <a:cubicBezTo>
                  <a:pt x="2929" y="1147"/>
                  <a:pt x="2929" y="1148"/>
                  <a:pt x="2929" y="1150"/>
                </a:cubicBezTo>
                <a:cubicBezTo>
                  <a:pt x="2929" y="1154"/>
                  <a:pt x="2929" y="1158"/>
                  <a:pt x="2928" y="1161"/>
                </a:cubicBezTo>
                <a:cubicBezTo>
                  <a:pt x="2927" y="1164"/>
                  <a:pt x="2926" y="1167"/>
                  <a:pt x="2923" y="1168"/>
                </a:cubicBezTo>
                <a:cubicBezTo>
                  <a:pt x="2922" y="1169"/>
                  <a:pt x="2921" y="1170"/>
                  <a:pt x="2921" y="1171"/>
                </a:cubicBezTo>
                <a:cubicBezTo>
                  <a:pt x="2920" y="1172"/>
                  <a:pt x="2921" y="1173"/>
                  <a:pt x="2921" y="1174"/>
                </a:cubicBezTo>
                <a:cubicBezTo>
                  <a:pt x="2921" y="1175"/>
                  <a:pt x="2922" y="1176"/>
                  <a:pt x="2922" y="1176"/>
                </a:cubicBezTo>
                <a:cubicBezTo>
                  <a:pt x="2922" y="1177"/>
                  <a:pt x="2921" y="1178"/>
                  <a:pt x="2922" y="1179"/>
                </a:cubicBezTo>
                <a:cubicBezTo>
                  <a:pt x="2922" y="1180"/>
                  <a:pt x="2922" y="1180"/>
                  <a:pt x="2922" y="1181"/>
                </a:cubicBezTo>
                <a:cubicBezTo>
                  <a:pt x="2922" y="1182"/>
                  <a:pt x="2921" y="1182"/>
                  <a:pt x="2921" y="1182"/>
                </a:cubicBezTo>
                <a:cubicBezTo>
                  <a:pt x="2920" y="1183"/>
                  <a:pt x="2920" y="1183"/>
                  <a:pt x="2919" y="1184"/>
                </a:cubicBezTo>
                <a:cubicBezTo>
                  <a:pt x="2919" y="1184"/>
                  <a:pt x="2919" y="1185"/>
                  <a:pt x="2918" y="1185"/>
                </a:cubicBezTo>
                <a:cubicBezTo>
                  <a:pt x="2917" y="1186"/>
                  <a:pt x="2917" y="1185"/>
                  <a:pt x="2916" y="1185"/>
                </a:cubicBezTo>
                <a:cubicBezTo>
                  <a:pt x="2916" y="1185"/>
                  <a:pt x="2915" y="1185"/>
                  <a:pt x="2915" y="1184"/>
                </a:cubicBezTo>
                <a:cubicBezTo>
                  <a:pt x="2914" y="1184"/>
                  <a:pt x="2914" y="1184"/>
                  <a:pt x="2913" y="1184"/>
                </a:cubicBezTo>
                <a:cubicBezTo>
                  <a:pt x="2912" y="1184"/>
                  <a:pt x="2912" y="1184"/>
                  <a:pt x="2911" y="1184"/>
                </a:cubicBezTo>
                <a:cubicBezTo>
                  <a:pt x="2910" y="1185"/>
                  <a:pt x="2910" y="1184"/>
                  <a:pt x="2909" y="1184"/>
                </a:cubicBezTo>
                <a:cubicBezTo>
                  <a:pt x="2909" y="1184"/>
                  <a:pt x="2908" y="1184"/>
                  <a:pt x="2908" y="1183"/>
                </a:cubicBezTo>
                <a:cubicBezTo>
                  <a:pt x="2907" y="1183"/>
                  <a:pt x="2907" y="1182"/>
                  <a:pt x="2906" y="1182"/>
                </a:cubicBezTo>
                <a:cubicBezTo>
                  <a:pt x="2906" y="1182"/>
                  <a:pt x="2906" y="1182"/>
                  <a:pt x="2905" y="1181"/>
                </a:cubicBezTo>
                <a:cubicBezTo>
                  <a:pt x="2905" y="1180"/>
                  <a:pt x="2904" y="1180"/>
                  <a:pt x="2903" y="1181"/>
                </a:cubicBezTo>
                <a:cubicBezTo>
                  <a:pt x="2903" y="1181"/>
                  <a:pt x="2902" y="1181"/>
                  <a:pt x="2901" y="1181"/>
                </a:cubicBezTo>
                <a:cubicBezTo>
                  <a:pt x="2899" y="1182"/>
                  <a:pt x="2901" y="1183"/>
                  <a:pt x="2901" y="1184"/>
                </a:cubicBezTo>
                <a:cubicBezTo>
                  <a:pt x="2902" y="1185"/>
                  <a:pt x="2901" y="1186"/>
                  <a:pt x="2902" y="1186"/>
                </a:cubicBezTo>
                <a:cubicBezTo>
                  <a:pt x="2902" y="1187"/>
                  <a:pt x="2903" y="1186"/>
                  <a:pt x="2904" y="1187"/>
                </a:cubicBezTo>
                <a:cubicBezTo>
                  <a:pt x="2904" y="1189"/>
                  <a:pt x="2903" y="1190"/>
                  <a:pt x="2902" y="1191"/>
                </a:cubicBezTo>
                <a:cubicBezTo>
                  <a:pt x="2901" y="1192"/>
                  <a:pt x="2900" y="1193"/>
                  <a:pt x="2899" y="1194"/>
                </a:cubicBezTo>
                <a:cubicBezTo>
                  <a:pt x="2898" y="1194"/>
                  <a:pt x="2898" y="1194"/>
                  <a:pt x="2897" y="1194"/>
                </a:cubicBezTo>
                <a:cubicBezTo>
                  <a:pt x="2896" y="1195"/>
                  <a:pt x="2896" y="1195"/>
                  <a:pt x="2896" y="1196"/>
                </a:cubicBezTo>
                <a:cubicBezTo>
                  <a:pt x="2895" y="1197"/>
                  <a:pt x="2893" y="1196"/>
                  <a:pt x="2892" y="1197"/>
                </a:cubicBezTo>
                <a:cubicBezTo>
                  <a:pt x="2890" y="1197"/>
                  <a:pt x="2891" y="1199"/>
                  <a:pt x="2890" y="1200"/>
                </a:cubicBezTo>
                <a:cubicBezTo>
                  <a:pt x="2890" y="1202"/>
                  <a:pt x="2889" y="1203"/>
                  <a:pt x="2889" y="1204"/>
                </a:cubicBezTo>
                <a:cubicBezTo>
                  <a:pt x="2889" y="1205"/>
                  <a:pt x="2890" y="1207"/>
                  <a:pt x="2891" y="1208"/>
                </a:cubicBezTo>
                <a:cubicBezTo>
                  <a:pt x="2891" y="1208"/>
                  <a:pt x="2892" y="1209"/>
                  <a:pt x="2893" y="1209"/>
                </a:cubicBezTo>
                <a:cubicBezTo>
                  <a:pt x="2893" y="1210"/>
                  <a:pt x="2894" y="1210"/>
                  <a:pt x="2894" y="1211"/>
                </a:cubicBezTo>
                <a:cubicBezTo>
                  <a:pt x="2895" y="1212"/>
                  <a:pt x="2896" y="1213"/>
                  <a:pt x="2896" y="1215"/>
                </a:cubicBezTo>
                <a:cubicBezTo>
                  <a:pt x="2896" y="1215"/>
                  <a:pt x="2896" y="1216"/>
                  <a:pt x="2895" y="1216"/>
                </a:cubicBezTo>
                <a:cubicBezTo>
                  <a:pt x="2895" y="1217"/>
                  <a:pt x="2895" y="1218"/>
                  <a:pt x="2895" y="1218"/>
                </a:cubicBezTo>
                <a:cubicBezTo>
                  <a:pt x="2895" y="1219"/>
                  <a:pt x="2895" y="1220"/>
                  <a:pt x="2894" y="1220"/>
                </a:cubicBezTo>
                <a:cubicBezTo>
                  <a:pt x="2894" y="1221"/>
                  <a:pt x="2893" y="1221"/>
                  <a:pt x="2893" y="1222"/>
                </a:cubicBezTo>
                <a:cubicBezTo>
                  <a:pt x="2893" y="1224"/>
                  <a:pt x="2894" y="1224"/>
                  <a:pt x="2895" y="1225"/>
                </a:cubicBezTo>
                <a:cubicBezTo>
                  <a:pt x="2896" y="1225"/>
                  <a:pt x="2896" y="1226"/>
                  <a:pt x="2897" y="1226"/>
                </a:cubicBezTo>
                <a:cubicBezTo>
                  <a:pt x="2897" y="1227"/>
                  <a:pt x="2897" y="1228"/>
                  <a:pt x="2898" y="1227"/>
                </a:cubicBezTo>
                <a:cubicBezTo>
                  <a:pt x="2899" y="1227"/>
                  <a:pt x="2899" y="1225"/>
                  <a:pt x="2900" y="1224"/>
                </a:cubicBezTo>
                <a:cubicBezTo>
                  <a:pt x="2901" y="1224"/>
                  <a:pt x="2901" y="1223"/>
                  <a:pt x="2902" y="1223"/>
                </a:cubicBezTo>
                <a:cubicBezTo>
                  <a:pt x="2902" y="1222"/>
                  <a:pt x="2903" y="1222"/>
                  <a:pt x="2903" y="1221"/>
                </a:cubicBezTo>
                <a:cubicBezTo>
                  <a:pt x="2903" y="1220"/>
                  <a:pt x="2904" y="1220"/>
                  <a:pt x="2905" y="1219"/>
                </a:cubicBezTo>
                <a:cubicBezTo>
                  <a:pt x="2905" y="1219"/>
                  <a:pt x="2906" y="1218"/>
                  <a:pt x="2907" y="1218"/>
                </a:cubicBezTo>
                <a:cubicBezTo>
                  <a:pt x="2907" y="1218"/>
                  <a:pt x="2907" y="1217"/>
                  <a:pt x="2908" y="1217"/>
                </a:cubicBezTo>
                <a:cubicBezTo>
                  <a:pt x="2909" y="1217"/>
                  <a:pt x="2909" y="1218"/>
                  <a:pt x="2909" y="1218"/>
                </a:cubicBezTo>
                <a:cubicBezTo>
                  <a:pt x="2910" y="1219"/>
                  <a:pt x="2911" y="1218"/>
                  <a:pt x="2911" y="1219"/>
                </a:cubicBezTo>
                <a:cubicBezTo>
                  <a:pt x="2912" y="1219"/>
                  <a:pt x="2912" y="1220"/>
                  <a:pt x="2912" y="1220"/>
                </a:cubicBezTo>
                <a:cubicBezTo>
                  <a:pt x="2913" y="1221"/>
                  <a:pt x="2913" y="1220"/>
                  <a:pt x="2914" y="1220"/>
                </a:cubicBezTo>
                <a:cubicBezTo>
                  <a:pt x="2914" y="1219"/>
                  <a:pt x="2915" y="1218"/>
                  <a:pt x="2915" y="1218"/>
                </a:cubicBezTo>
                <a:cubicBezTo>
                  <a:pt x="2915" y="1217"/>
                  <a:pt x="2916" y="1217"/>
                  <a:pt x="2916" y="1217"/>
                </a:cubicBezTo>
                <a:cubicBezTo>
                  <a:pt x="2916" y="1215"/>
                  <a:pt x="2914" y="1216"/>
                  <a:pt x="2913" y="1215"/>
                </a:cubicBezTo>
                <a:cubicBezTo>
                  <a:pt x="2912" y="1214"/>
                  <a:pt x="2912" y="1213"/>
                  <a:pt x="2911" y="1212"/>
                </a:cubicBezTo>
                <a:cubicBezTo>
                  <a:pt x="2910" y="1212"/>
                  <a:pt x="2910" y="1211"/>
                  <a:pt x="2909" y="1211"/>
                </a:cubicBezTo>
                <a:cubicBezTo>
                  <a:pt x="2909" y="1210"/>
                  <a:pt x="2909" y="1210"/>
                  <a:pt x="2908" y="1210"/>
                </a:cubicBezTo>
                <a:cubicBezTo>
                  <a:pt x="2906" y="1210"/>
                  <a:pt x="2906" y="1211"/>
                  <a:pt x="2904" y="1209"/>
                </a:cubicBezTo>
                <a:cubicBezTo>
                  <a:pt x="2903" y="1208"/>
                  <a:pt x="2902" y="1208"/>
                  <a:pt x="2901" y="1207"/>
                </a:cubicBezTo>
                <a:cubicBezTo>
                  <a:pt x="2900" y="1207"/>
                  <a:pt x="2899" y="1205"/>
                  <a:pt x="2899" y="1204"/>
                </a:cubicBezTo>
                <a:cubicBezTo>
                  <a:pt x="2900" y="1204"/>
                  <a:pt x="2901" y="1203"/>
                  <a:pt x="2901" y="1202"/>
                </a:cubicBezTo>
                <a:cubicBezTo>
                  <a:pt x="2901" y="1201"/>
                  <a:pt x="2902" y="1202"/>
                  <a:pt x="2902" y="1201"/>
                </a:cubicBezTo>
                <a:cubicBezTo>
                  <a:pt x="2903" y="1201"/>
                  <a:pt x="2903" y="1200"/>
                  <a:pt x="2903" y="1200"/>
                </a:cubicBezTo>
                <a:cubicBezTo>
                  <a:pt x="2904" y="1199"/>
                  <a:pt x="2905" y="1199"/>
                  <a:pt x="2906" y="1199"/>
                </a:cubicBezTo>
                <a:cubicBezTo>
                  <a:pt x="2907" y="1199"/>
                  <a:pt x="2908" y="1200"/>
                  <a:pt x="2909" y="1200"/>
                </a:cubicBezTo>
                <a:cubicBezTo>
                  <a:pt x="2909" y="1201"/>
                  <a:pt x="2909" y="1201"/>
                  <a:pt x="2910" y="1202"/>
                </a:cubicBezTo>
                <a:cubicBezTo>
                  <a:pt x="2910" y="1202"/>
                  <a:pt x="2911" y="1202"/>
                  <a:pt x="2912" y="1203"/>
                </a:cubicBezTo>
                <a:cubicBezTo>
                  <a:pt x="2912" y="1203"/>
                  <a:pt x="2913" y="1203"/>
                  <a:pt x="2913" y="1204"/>
                </a:cubicBezTo>
                <a:cubicBezTo>
                  <a:pt x="2913" y="1205"/>
                  <a:pt x="2912" y="1205"/>
                  <a:pt x="2913" y="1206"/>
                </a:cubicBezTo>
                <a:cubicBezTo>
                  <a:pt x="2914" y="1206"/>
                  <a:pt x="2914" y="1205"/>
                  <a:pt x="2915" y="1205"/>
                </a:cubicBezTo>
                <a:cubicBezTo>
                  <a:pt x="2916" y="1204"/>
                  <a:pt x="2916" y="1205"/>
                  <a:pt x="2917" y="1204"/>
                </a:cubicBezTo>
                <a:cubicBezTo>
                  <a:pt x="2918" y="1202"/>
                  <a:pt x="2920" y="1201"/>
                  <a:pt x="2922" y="1200"/>
                </a:cubicBezTo>
                <a:cubicBezTo>
                  <a:pt x="2923" y="1199"/>
                  <a:pt x="2924" y="1199"/>
                  <a:pt x="2925" y="1199"/>
                </a:cubicBezTo>
                <a:cubicBezTo>
                  <a:pt x="2926" y="1199"/>
                  <a:pt x="2927" y="1198"/>
                  <a:pt x="2928" y="1199"/>
                </a:cubicBezTo>
                <a:cubicBezTo>
                  <a:pt x="2929" y="1199"/>
                  <a:pt x="2929" y="1200"/>
                  <a:pt x="2930" y="1200"/>
                </a:cubicBezTo>
                <a:cubicBezTo>
                  <a:pt x="2931" y="1200"/>
                  <a:pt x="2932" y="1200"/>
                  <a:pt x="2934" y="1201"/>
                </a:cubicBezTo>
                <a:cubicBezTo>
                  <a:pt x="2935" y="1202"/>
                  <a:pt x="2936" y="1202"/>
                  <a:pt x="2937" y="1203"/>
                </a:cubicBezTo>
                <a:cubicBezTo>
                  <a:pt x="2938" y="1203"/>
                  <a:pt x="2938" y="1204"/>
                  <a:pt x="2938" y="1204"/>
                </a:cubicBezTo>
                <a:cubicBezTo>
                  <a:pt x="2939" y="1205"/>
                  <a:pt x="2939" y="1205"/>
                  <a:pt x="2940" y="1205"/>
                </a:cubicBezTo>
                <a:cubicBezTo>
                  <a:pt x="2941" y="1205"/>
                  <a:pt x="2942" y="1206"/>
                  <a:pt x="2943" y="1207"/>
                </a:cubicBezTo>
                <a:cubicBezTo>
                  <a:pt x="2944" y="1207"/>
                  <a:pt x="2946" y="1208"/>
                  <a:pt x="2947" y="1208"/>
                </a:cubicBezTo>
                <a:cubicBezTo>
                  <a:pt x="2948" y="1209"/>
                  <a:pt x="2950" y="1209"/>
                  <a:pt x="2951" y="1210"/>
                </a:cubicBezTo>
                <a:cubicBezTo>
                  <a:pt x="2952" y="1210"/>
                  <a:pt x="2953" y="1211"/>
                  <a:pt x="2954" y="1212"/>
                </a:cubicBezTo>
                <a:cubicBezTo>
                  <a:pt x="2955" y="1212"/>
                  <a:pt x="2955" y="1213"/>
                  <a:pt x="2956" y="1213"/>
                </a:cubicBezTo>
                <a:cubicBezTo>
                  <a:pt x="2956" y="1213"/>
                  <a:pt x="2956" y="1214"/>
                  <a:pt x="2957" y="1214"/>
                </a:cubicBezTo>
                <a:cubicBezTo>
                  <a:pt x="2959" y="1215"/>
                  <a:pt x="2960" y="1210"/>
                  <a:pt x="2960" y="1209"/>
                </a:cubicBezTo>
                <a:cubicBezTo>
                  <a:pt x="2960" y="1207"/>
                  <a:pt x="2960" y="1205"/>
                  <a:pt x="2961" y="1204"/>
                </a:cubicBezTo>
                <a:cubicBezTo>
                  <a:pt x="2962" y="1203"/>
                  <a:pt x="2962" y="1202"/>
                  <a:pt x="2963" y="1201"/>
                </a:cubicBezTo>
                <a:cubicBezTo>
                  <a:pt x="2963" y="1199"/>
                  <a:pt x="2964" y="1198"/>
                  <a:pt x="2966" y="1197"/>
                </a:cubicBezTo>
                <a:cubicBezTo>
                  <a:pt x="2967" y="1196"/>
                  <a:pt x="2968" y="1195"/>
                  <a:pt x="2969" y="1194"/>
                </a:cubicBezTo>
                <a:cubicBezTo>
                  <a:pt x="2971" y="1192"/>
                  <a:pt x="2974" y="1190"/>
                  <a:pt x="2977" y="1191"/>
                </a:cubicBezTo>
                <a:cubicBezTo>
                  <a:pt x="2979" y="1191"/>
                  <a:pt x="2980" y="1191"/>
                  <a:pt x="2982" y="1191"/>
                </a:cubicBezTo>
                <a:cubicBezTo>
                  <a:pt x="2983" y="1191"/>
                  <a:pt x="2984" y="1191"/>
                  <a:pt x="2984" y="1191"/>
                </a:cubicBezTo>
                <a:cubicBezTo>
                  <a:pt x="2985" y="1191"/>
                  <a:pt x="2986" y="1191"/>
                  <a:pt x="2986" y="1191"/>
                </a:cubicBezTo>
                <a:cubicBezTo>
                  <a:pt x="2987" y="1191"/>
                  <a:pt x="2987" y="1191"/>
                  <a:pt x="2988" y="1191"/>
                </a:cubicBezTo>
                <a:cubicBezTo>
                  <a:pt x="2989" y="1190"/>
                  <a:pt x="2988" y="1190"/>
                  <a:pt x="2989" y="1189"/>
                </a:cubicBezTo>
                <a:cubicBezTo>
                  <a:pt x="2990" y="1188"/>
                  <a:pt x="2991" y="1190"/>
                  <a:pt x="2992" y="1190"/>
                </a:cubicBezTo>
                <a:cubicBezTo>
                  <a:pt x="2993" y="1190"/>
                  <a:pt x="2994" y="1189"/>
                  <a:pt x="2995" y="1188"/>
                </a:cubicBezTo>
                <a:cubicBezTo>
                  <a:pt x="2995" y="1187"/>
                  <a:pt x="2996" y="1187"/>
                  <a:pt x="2996" y="1187"/>
                </a:cubicBezTo>
                <a:cubicBezTo>
                  <a:pt x="2998" y="1187"/>
                  <a:pt x="2999" y="1186"/>
                  <a:pt x="3000" y="1186"/>
                </a:cubicBezTo>
                <a:cubicBezTo>
                  <a:pt x="3001" y="1185"/>
                  <a:pt x="3002" y="1184"/>
                  <a:pt x="3003" y="1183"/>
                </a:cubicBezTo>
                <a:cubicBezTo>
                  <a:pt x="3004" y="1183"/>
                  <a:pt x="3005" y="1182"/>
                  <a:pt x="3005" y="1182"/>
                </a:cubicBezTo>
                <a:cubicBezTo>
                  <a:pt x="3006" y="1182"/>
                  <a:pt x="3007" y="1182"/>
                  <a:pt x="3007" y="1181"/>
                </a:cubicBezTo>
                <a:cubicBezTo>
                  <a:pt x="3007" y="1180"/>
                  <a:pt x="3004" y="1181"/>
                  <a:pt x="3003" y="1182"/>
                </a:cubicBezTo>
                <a:close/>
                <a:moveTo>
                  <a:pt x="2914" y="1129"/>
                </a:moveTo>
                <a:cubicBezTo>
                  <a:pt x="2914" y="1129"/>
                  <a:pt x="2913" y="1130"/>
                  <a:pt x="2913" y="1130"/>
                </a:cubicBezTo>
                <a:cubicBezTo>
                  <a:pt x="2913" y="1131"/>
                  <a:pt x="2913" y="1131"/>
                  <a:pt x="2914" y="1132"/>
                </a:cubicBezTo>
                <a:cubicBezTo>
                  <a:pt x="2914" y="1132"/>
                  <a:pt x="2914" y="1133"/>
                  <a:pt x="2914" y="1133"/>
                </a:cubicBezTo>
                <a:cubicBezTo>
                  <a:pt x="2914" y="1134"/>
                  <a:pt x="2915" y="1133"/>
                  <a:pt x="2915" y="1133"/>
                </a:cubicBezTo>
                <a:cubicBezTo>
                  <a:pt x="2915" y="1132"/>
                  <a:pt x="2914" y="1131"/>
                  <a:pt x="2914" y="1131"/>
                </a:cubicBezTo>
                <a:cubicBezTo>
                  <a:pt x="2914" y="1130"/>
                  <a:pt x="2914" y="1129"/>
                  <a:pt x="2914" y="1129"/>
                </a:cubicBezTo>
                <a:close/>
                <a:moveTo>
                  <a:pt x="2762" y="1347"/>
                </a:moveTo>
                <a:cubicBezTo>
                  <a:pt x="2763" y="1346"/>
                  <a:pt x="2762" y="1344"/>
                  <a:pt x="2761" y="1345"/>
                </a:cubicBezTo>
                <a:cubicBezTo>
                  <a:pt x="2760" y="1345"/>
                  <a:pt x="2761" y="1347"/>
                  <a:pt x="2762" y="1347"/>
                </a:cubicBezTo>
                <a:close/>
                <a:moveTo>
                  <a:pt x="2859" y="1311"/>
                </a:moveTo>
                <a:cubicBezTo>
                  <a:pt x="2860" y="1311"/>
                  <a:pt x="2861" y="1311"/>
                  <a:pt x="2861" y="1311"/>
                </a:cubicBezTo>
                <a:cubicBezTo>
                  <a:pt x="2862" y="1311"/>
                  <a:pt x="2861" y="1310"/>
                  <a:pt x="2862" y="1310"/>
                </a:cubicBezTo>
                <a:cubicBezTo>
                  <a:pt x="2862" y="1309"/>
                  <a:pt x="2864" y="1309"/>
                  <a:pt x="2864" y="1308"/>
                </a:cubicBezTo>
                <a:cubicBezTo>
                  <a:pt x="2865" y="1307"/>
                  <a:pt x="2864" y="1306"/>
                  <a:pt x="2864" y="1305"/>
                </a:cubicBezTo>
                <a:cubicBezTo>
                  <a:pt x="2864" y="1304"/>
                  <a:pt x="2865" y="1302"/>
                  <a:pt x="2865" y="1300"/>
                </a:cubicBezTo>
                <a:cubicBezTo>
                  <a:pt x="2864" y="1298"/>
                  <a:pt x="2862" y="1301"/>
                  <a:pt x="2861" y="1302"/>
                </a:cubicBezTo>
                <a:cubicBezTo>
                  <a:pt x="2861" y="1302"/>
                  <a:pt x="2860" y="1302"/>
                  <a:pt x="2860" y="1303"/>
                </a:cubicBezTo>
                <a:cubicBezTo>
                  <a:pt x="2859" y="1304"/>
                  <a:pt x="2859" y="1305"/>
                  <a:pt x="2859" y="1305"/>
                </a:cubicBezTo>
                <a:cubicBezTo>
                  <a:pt x="2859" y="1306"/>
                  <a:pt x="2859" y="1307"/>
                  <a:pt x="2860" y="1307"/>
                </a:cubicBezTo>
                <a:cubicBezTo>
                  <a:pt x="2860" y="1308"/>
                  <a:pt x="2860" y="1308"/>
                  <a:pt x="2860" y="1309"/>
                </a:cubicBezTo>
                <a:cubicBezTo>
                  <a:pt x="2859" y="1309"/>
                  <a:pt x="2858" y="1310"/>
                  <a:pt x="2859" y="1311"/>
                </a:cubicBezTo>
                <a:close/>
                <a:moveTo>
                  <a:pt x="2882" y="1380"/>
                </a:moveTo>
                <a:cubicBezTo>
                  <a:pt x="2882" y="1380"/>
                  <a:pt x="2882" y="1381"/>
                  <a:pt x="2882" y="1381"/>
                </a:cubicBezTo>
                <a:cubicBezTo>
                  <a:pt x="2882" y="1381"/>
                  <a:pt x="2882" y="1382"/>
                  <a:pt x="2883" y="1382"/>
                </a:cubicBezTo>
                <a:cubicBezTo>
                  <a:pt x="2883" y="1382"/>
                  <a:pt x="2883" y="1381"/>
                  <a:pt x="2883" y="1381"/>
                </a:cubicBezTo>
                <a:cubicBezTo>
                  <a:pt x="2883" y="1380"/>
                  <a:pt x="2883" y="1380"/>
                  <a:pt x="2882" y="1380"/>
                </a:cubicBezTo>
                <a:close/>
                <a:moveTo>
                  <a:pt x="2878" y="1394"/>
                </a:moveTo>
                <a:cubicBezTo>
                  <a:pt x="2877" y="1394"/>
                  <a:pt x="2877" y="1395"/>
                  <a:pt x="2877" y="1395"/>
                </a:cubicBezTo>
                <a:cubicBezTo>
                  <a:pt x="2877" y="1395"/>
                  <a:pt x="2878" y="1395"/>
                  <a:pt x="2878" y="1395"/>
                </a:cubicBezTo>
                <a:cubicBezTo>
                  <a:pt x="2880" y="1395"/>
                  <a:pt x="2878" y="1394"/>
                  <a:pt x="2878" y="1394"/>
                </a:cubicBezTo>
                <a:close/>
                <a:moveTo>
                  <a:pt x="2885" y="1396"/>
                </a:moveTo>
                <a:cubicBezTo>
                  <a:pt x="2884" y="1397"/>
                  <a:pt x="2884" y="1397"/>
                  <a:pt x="2885" y="1398"/>
                </a:cubicBezTo>
                <a:cubicBezTo>
                  <a:pt x="2886" y="1398"/>
                  <a:pt x="2887" y="1397"/>
                  <a:pt x="2887" y="1396"/>
                </a:cubicBezTo>
                <a:cubicBezTo>
                  <a:pt x="2887" y="1395"/>
                  <a:pt x="2885" y="1396"/>
                  <a:pt x="2885" y="1396"/>
                </a:cubicBezTo>
                <a:close/>
                <a:moveTo>
                  <a:pt x="3186" y="1025"/>
                </a:moveTo>
                <a:cubicBezTo>
                  <a:pt x="3186" y="1025"/>
                  <a:pt x="3186" y="1025"/>
                  <a:pt x="3186" y="1025"/>
                </a:cubicBezTo>
                <a:cubicBezTo>
                  <a:pt x="3185" y="1025"/>
                  <a:pt x="3184" y="1026"/>
                  <a:pt x="3184" y="1027"/>
                </a:cubicBezTo>
                <a:cubicBezTo>
                  <a:pt x="3184" y="1028"/>
                  <a:pt x="3184" y="1029"/>
                  <a:pt x="3184" y="1030"/>
                </a:cubicBezTo>
                <a:cubicBezTo>
                  <a:pt x="3183" y="1031"/>
                  <a:pt x="3181" y="1032"/>
                  <a:pt x="3181" y="1034"/>
                </a:cubicBezTo>
                <a:cubicBezTo>
                  <a:pt x="3182" y="1034"/>
                  <a:pt x="3183" y="1034"/>
                  <a:pt x="3183" y="1034"/>
                </a:cubicBezTo>
                <a:cubicBezTo>
                  <a:pt x="3183" y="1033"/>
                  <a:pt x="3184" y="1033"/>
                  <a:pt x="3184" y="1033"/>
                </a:cubicBezTo>
                <a:cubicBezTo>
                  <a:pt x="3184" y="1033"/>
                  <a:pt x="3185" y="1033"/>
                  <a:pt x="3185" y="1033"/>
                </a:cubicBezTo>
                <a:cubicBezTo>
                  <a:pt x="3187" y="1033"/>
                  <a:pt x="3186" y="1031"/>
                  <a:pt x="3186" y="1029"/>
                </a:cubicBezTo>
                <a:cubicBezTo>
                  <a:pt x="3186" y="1028"/>
                  <a:pt x="3188" y="1028"/>
                  <a:pt x="3188" y="1027"/>
                </a:cubicBezTo>
                <a:cubicBezTo>
                  <a:pt x="3188" y="1026"/>
                  <a:pt x="3188" y="1025"/>
                  <a:pt x="3186" y="1025"/>
                </a:cubicBezTo>
                <a:close/>
                <a:moveTo>
                  <a:pt x="3021" y="1155"/>
                </a:moveTo>
                <a:cubicBezTo>
                  <a:pt x="3020" y="1155"/>
                  <a:pt x="3020" y="1154"/>
                  <a:pt x="3019" y="1154"/>
                </a:cubicBezTo>
                <a:cubicBezTo>
                  <a:pt x="3018" y="1154"/>
                  <a:pt x="3018" y="1154"/>
                  <a:pt x="3017" y="1154"/>
                </a:cubicBezTo>
                <a:cubicBezTo>
                  <a:pt x="3016" y="1153"/>
                  <a:pt x="3017" y="1152"/>
                  <a:pt x="3016" y="1152"/>
                </a:cubicBezTo>
                <a:cubicBezTo>
                  <a:pt x="3015" y="1152"/>
                  <a:pt x="3015" y="1153"/>
                  <a:pt x="3015" y="1153"/>
                </a:cubicBezTo>
                <a:cubicBezTo>
                  <a:pt x="3014" y="1155"/>
                  <a:pt x="3013" y="1156"/>
                  <a:pt x="3012" y="1157"/>
                </a:cubicBezTo>
                <a:cubicBezTo>
                  <a:pt x="3011" y="1158"/>
                  <a:pt x="3010" y="1159"/>
                  <a:pt x="3009" y="1160"/>
                </a:cubicBezTo>
                <a:cubicBezTo>
                  <a:pt x="3008" y="1161"/>
                  <a:pt x="3007" y="1162"/>
                  <a:pt x="3006" y="1163"/>
                </a:cubicBezTo>
                <a:cubicBezTo>
                  <a:pt x="3005" y="1164"/>
                  <a:pt x="3004" y="1166"/>
                  <a:pt x="3003" y="1167"/>
                </a:cubicBezTo>
                <a:cubicBezTo>
                  <a:pt x="3002" y="1167"/>
                  <a:pt x="3002" y="1168"/>
                  <a:pt x="3001" y="1168"/>
                </a:cubicBezTo>
                <a:cubicBezTo>
                  <a:pt x="3001" y="1169"/>
                  <a:pt x="3001" y="1173"/>
                  <a:pt x="3003" y="1173"/>
                </a:cubicBezTo>
                <a:cubicBezTo>
                  <a:pt x="3004" y="1173"/>
                  <a:pt x="3004" y="1172"/>
                  <a:pt x="3004" y="1171"/>
                </a:cubicBezTo>
                <a:cubicBezTo>
                  <a:pt x="3004" y="1170"/>
                  <a:pt x="3004" y="1169"/>
                  <a:pt x="3005" y="1168"/>
                </a:cubicBezTo>
                <a:cubicBezTo>
                  <a:pt x="3006" y="1168"/>
                  <a:pt x="3007" y="1168"/>
                  <a:pt x="3008" y="1167"/>
                </a:cubicBezTo>
                <a:cubicBezTo>
                  <a:pt x="3008" y="1167"/>
                  <a:pt x="3009" y="1166"/>
                  <a:pt x="3009" y="1165"/>
                </a:cubicBezTo>
                <a:cubicBezTo>
                  <a:pt x="3009" y="1165"/>
                  <a:pt x="3010" y="1164"/>
                  <a:pt x="3010" y="1163"/>
                </a:cubicBezTo>
                <a:cubicBezTo>
                  <a:pt x="3011" y="1162"/>
                  <a:pt x="3012" y="1161"/>
                  <a:pt x="3014" y="1160"/>
                </a:cubicBezTo>
                <a:cubicBezTo>
                  <a:pt x="3015" y="1159"/>
                  <a:pt x="3017" y="1159"/>
                  <a:pt x="3018" y="1158"/>
                </a:cubicBezTo>
                <a:cubicBezTo>
                  <a:pt x="3019" y="1157"/>
                  <a:pt x="3021" y="1157"/>
                  <a:pt x="3022" y="1156"/>
                </a:cubicBezTo>
                <a:cubicBezTo>
                  <a:pt x="3023" y="1156"/>
                  <a:pt x="3023" y="1155"/>
                  <a:pt x="3023" y="1155"/>
                </a:cubicBezTo>
                <a:cubicBezTo>
                  <a:pt x="3022" y="1154"/>
                  <a:pt x="3021" y="1155"/>
                  <a:pt x="3021" y="1155"/>
                </a:cubicBezTo>
                <a:close/>
                <a:moveTo>
                  <a:pt x="3151" y="1072"/>
                </a:moveTo>
                <a:cubicBezTo>
                  <a:pt x="3150" y="1072"/>
                  <a:pt x="3150" y="1073"/>
                  <a:pt x="3151" y="1073"/>
                </a:cubicBezTo>
                <a:cubicBezTo>
                  <a:pt x="3152" y="1073"/>
                  <a:pt x="3152" y="1071"/>
                  <a:pt x="3151" y="1072"/>
                </a:cubicBezTo>
                <a:close/>
                <a:moveTo>
                  <a:pt x="3139" y="1084"/>
                </a:moveTo>
                <a:cubicBezTo>
                  <a:pt x="3140" y="1084"/>
                  <a:pt x="3141" y="1083"/>
                  <a:pt x="3141" y="1083"/>
                </a:cubicBezTo>
                <a:cubicBezTo>
                  <a:pt x="3140" y="1082"/>
                  <a:pt x="3138" y="1083"/>
                  <a:pt x="3139" y="1084"/>
                </a:cubicBezTo>
                <a:close/>
                <a:moveTo>
                  <a:pt x="3174" y="1043"/>
                </a:moveTo>
                <a:cubicBezTo>
                  <a:pt x="3173" y="1043"/>
                  <a:pt x="3171" y="1045"/>
                  <a:pt x="3171" y="1045"/>
                </a:cubicBezTo>
                <a:cubicBezTo>
                  <a:pt x="3171" y="1045"/>
                  <a:pt x="3170" y="1047"/>
                  <a:pt x="3170" y="1047"/>
                </a:cubicBezTo>
                <a:cubicBezTo>
                  <a:pt x="3171" y="1047"/>
                  <a:pt x="3172" y="1046"/>
                  <a:pt x="3173" y="1045"/>
                </a:cubicBezTo>
                <a:cubicBezTo>
                  <a:pt x="3173" y="1045"/>
                  <a:pt x="3175" y="1043"/>
                  <a:pt x="3174" y="1043"/>
                </a:cubicBezTo>
                <a:close/>
                <a:moveTo>
                  <a:pt x="3131" y="1091"/>
                </a:moveTo>
                <a:cubicBezTo>
                  <a:pt x="3130" y="1092"/>
                  <a:pt x="3130" y="1093"/>
                  <a:pt x="3128" y="1093"/>
                </a:cubicBezTo>
                <a:cubicBezTo>
                  <a:pt x="3127" y="1094"/>
                  <a:pt x="3125" y="1095"/>
                  <a:pt x="3125" y="1097"/>
                </a:cubicBezTo>
                <a:cubicBezTo>
                  <a:pt x="3128" y="1097"/>
                  <a:pt x="3129" y="1094"/>
                  <a:pt x="3131" y="1093"/>
                </a:cubicBezTo>
                <a:cubicBezTo>
                  <a:pt x="3131" y="1092"/>
                  <a:pt x="3132" y="1092"/>
                  <a:pt x="3133" y="1091"/>
                </a:cubicBezTo>
                <a:cubicBezTo>
                  <a:pt x="3134" y="1090"/>
                  <a:pt x="3135" y="1090"/>
                  <a:pt x="3135" y="1089"/>
                </a:cubicBezTo>
                <a:cubicBezTo>
                  <a:pt x="3134" y="1088"/>
                  <a:pt x="3131" y="1091"/>
                  <a:pt x="3131" y="1091"/>
                </a:cubicBezTo>
                <a:close/>
                <a:moveTo>
                  <a:pt x="3154" y="1064"/>
                </a:moveTo>
                <a:cubicBezTo>
                  <a:pt x="3153" y="1065"/>
                  <a:pt x="3154" y="1065"/>
                  <a:pt x="3154" y="1065"/>
                </a:cubicBezTo>
                <a:cubicBezTo>
                  <a:pt x="3155" y="1065"/>
                  <a:pt x="3155" y="1063"/>
                  <a:pt x="3154" y="1064"/>
                </a:cubicBezTo>
                <a:close/>
                <a:moveTo>
                  <a:pt x="3122" y="2150"/>
                </a:moveTo>
                <a:cubicBezTo>
                  <a:pt x="3121" y="2149"/>
                  <a:pt x="3119" y="2149"/>
                  <a:pt x="3118" y="2149"/>
                </a:cubicBezTo>
                <a:cubicBezTo>
                  <a:pt x="3117" y="2149"/>
                  <a:pt x="3116" y="2148"/>
                  <a:pt x="3115" y="2148"/>
                </a:cubicBezTo>
                <a:cubicBezTo>
                  <a:pt x="3114" y="2147"/>
                  <a:pt x="3113" y="2146"/>
                  <a:pt x="3112" y="2146"/>
                </a:cubicBezTo>
                <a:cubicBezTo>
                  <a:pt x="3111" y="2146"/>
                  <a:pt x="3110" y="2145"/>
                  <a:pt x="3109" y="2144"/>
                </a:cubicBezTo>
                <a:cubicBezTo>
                  <a:pt x="3109" y="2144"/>
                  <a:pt x="3108" y="2142"/>
                  <a:pt x="3107" y="2143"/>
                </a:cubicBezTo>
                <a:cubicBezTo>
                  <a:pt x="3107" y="2144"/>
                  <a:pt x="3107" y="2144"/>
                  <a:pt x="3108" y="2144"/>
                </a:cubicBezTo>
                <a:cubicBezTo>
                  <a:pt x="3108" y="2145"/>
                  <a:pt x="3109" y="2146"/>
                  <a:pt x="3108" y="2146"/>
                </a:cubicBezTo>
                <a:cubicBezTo>
                  <a:pt x="3107" y="2146"/>
                  <a:pt x="3106" y="2145"/>
                  <a:pt x="3106" y="2147"/>
                </a:cubicBezTo>
                <a:cubicBezTo>
                  <a:pt x="3107" y="2147"/>
                  <a:pt x="3108" y="2147"/>
                  <a:pt x="3109" y="2147"/>
                </a:cubicBezTo>
                <a:cubicBezTo>
                  <a:pt x="3112" y="2148"/>
                  <a:pt x="3114" y="2151"/>
                  <a:pt x="3117" y="2152"/>
                </a:cubicBezTo>
                <a:cubicBezTo>
                  <a:pt x="3117" y="2152"/>
                  <a:pt x="3118" y="2153"/>
                  <a:pt x="3118" y="2153"/>
                </a:cubicBezTo>
                <a:cubicBezTo>
                  <a:pt x="3124" y="2153"/>
                  <a:pt x="3124" y="2153"/>
                  <a:pt x="3124" y="2153"/>
                </a:cubicBezTo>
                <a:cubicBezTo>
                  <a:pt x="3124" y="2153"/>
                  <a:pt x="3124" y="2153"/>
                  <a:pt x="3124" y="2152"/>
                </a:cubicBezTo>
                <a:cubicBezTo>
                  <a:pt x="3123" y="2152"/>
                  <a:pt x="3123" y="2151"/>
                  <a:pt x="3122" y="2150"/>
                </a:cubicBezTo>
                <a:close/>
                <a:moveTo>
                  <a:pt x="2829" y="2127"/>
                </a:moveTo>
                <a:cubicBezTo>
                  <a:pt x="2828" y="2127"/>
                  <a:pt x="2826" y="2127"/>
                  <a:pt x="2825" y="2126"/>
                </a:cubicBezTo>
                <a:cubicBezTo>
                  <a:pt x="2823" y="2126"/>
                  <a:pt x="2822" y="2126"/>
                  <a:pt x="2821" y="2126"/>
                </a:cubicBezTo>
                <a:cubicBezTo>
                  <a:pt x="2820" y="2125"/>
                  <a:pt x="2819" y="2125"/>
                  <a:pt x="2819" y="2125"/>
                </a:cubicBezTo>
                <a:cubicBezTo>
                  <a:pt x="2818" y="2125"/>
                  <a:pt x="2817" y="2125"/>
                  <a:pt x="2816" y="2125"/>
                </a:cubicBezTo>
                <a:cubicBezTo>
                  <a:pt x="2815" y="2125"/>
                  <a:pt x="2814" y="2125"/>
                  <a:pt x="2814" y="2125"/>
                </a:cubicBezTo>
                <a:cubicBezTo>
                  <a:pt x="2813" y="2125"/>
                  <a:pt x="2812" y="2125"/>
                  <a:pt x="2811" y="2125"/>
                </a:cubicBezTo>
                <a:cubicBezTo>
                  <a:pt x="2810" y="2124"/>
                  <a:pt x="2808" y="2123"/>
                  <a:pt x="2806" y="2124"/>
                </a:cubicBezTo>
                <a:cubicBezTo>
                  <a:pt x="2804" y="2124"/>
                  <a:pt x="2807" y="2125"/>
                  <a:pt x="2808" y="2125"/>
                </a:cubicBezTo>
                <a:cubicBezTo>
                  <a:pt x="2808" y="2126"/>
                  <a:pt x="2809" y="2126"/>
                  <a:pt x="2810" y="2126"/>
                </a:cubicBezTo>
                <a:cubicBezTo>
                  <a:pt x="2810" y="2126"/>
                  <a:pt x="2811" y="2126"/>
                  <a:pt x="2811" y="2127"/>
                </a:cubicBezTo>
                <a:cubicBezTo>
                  <a:pt x="2813" y="2127"/>
                  <a:pt x="2814" y="2127"/>
                  <a:pt x="2815" y="2128"/>
                </a:cubicBezTo>
                <a:cubicBezTo>
                  <a:pt x="2816" y="2129"/>
                  <a:pt x="2818" y="2128"/>
                  <a:pt x="2819" y="2129"/>
                </a:cubicBezTo>
                <a:cubicBezTo>
                  <a:pt x="2820" y="2129"/>
                  <a:pt x="2820" y="2130"/>
                  <a:pt x="2821" y="2130"/>
                </a:cubicBezTo>
                <a:cubicBezTo>
                  <a:pt x="2822" y="2131"/>
                  <a:pt x="2823" y="2131"/>
                  <a:pt x="2823" y="2131"/>
                </a:cubicBezTo>
                <a:cubicBezTo>
                  <a:pt x="2825" y="2130"/>
                  <a:pt x="2826" y="2130"/>
                  <a:pt x="2828" y="2129"/>
                </a:cubicBezTo>
                <a:cubicBezTo>
                  <a:pt x="2828" y="2129"/>
                  <a:pt x="2829" y="2128"/>
                  <a:pt x="2830" y="2129"/>
                </a:cubicBezTo>
                <a:cubicBezTo>
                  <a:pt x="2831" y="2129"/>
                  <a:pt x="2832" y="2129"/>
                  <a:pt x="2832" y="2128"/>
                </a:cubicBezTo>
                <a:cubicBezTo>
                  <a:pt x="2834" y="2126"/>
                  <a:pt x="2830" y="2126"/>
                  <a:pt x="2829" y="2127"/>
                </a:cubicBezTo>
                <a:close/>
                <a:moveTo>
                  <a:pt x="3029" y="1168"/>
                </a:moveTo>
                <a:cubicBezTo>
                  <a:pt x="3028" y="1168"/>
                  <a:pt x="3028" y="1168"/>
                  <a:pt x="3028" y="1168"/>
                </a:cubicBezTo>
                <a:cubicBezTo>
                  <a:pt x="3026" y="1169"/>
                  <a:pt x="3024" y="1169"/>
                  <a:pt x="3024" y="1171"/>
                </a:cubicBezTo>
                <a:cubicBezTo>
                  <a:pt x="3025" y="1171"/>
                  <a:pt x="3026" y="1170"/>
                  <a:pt x="3026" y="1170"/>
                </a:cubicBezTo>
                <a:cubicBezTo>
                  <a:pt x="3027" y="1169"/>
                  <a:pt x="3028" y="1170"/>
                  <a:pt x="3029" y="1169"/>
                </a:cubicBezTo>
                <a:cubicBezTo>
                  <a:pt x="3029" y="1168"/>
                  <a:pt x="3029" y="1168"/>
                  <a:pt x="3029" y="1168"/>
                </a:cubicBezTo>
                <a:close/>
                <a:moveTo>
                  <a:pt x="3100" y="1111"/>
                </a:moveTo>
                <a:cubicBezTo>
                  <a:pt x="3099" y="1112"/>
                  <a:pt x="3097" y="1111"/>
                  <a:pt x="3096" y="1112"/>
                </a:cubicBezTo>
                <a:cubicBezTo>
                  <a:pt x="3095" y="1112"/>
                  <a:pt x="3094" y="1114"/>
                  <a:pt x="3092" y="1115"/>
                </a:cubicBezTo>
                <a:cubicBezTo>
                  <a:pt x="3092" y="1115"/>
                  <a:pt x="3091" y="1115"/>
                  <a:pt x="3090" y="1116"/>
                </a:cubicBezTo>
                <a:cubicBezTo>
                  <a:pt x="3089" y="1116"/>
                  <a:pt x="3089" y="1117"/>
                  <a:pt x="3088" y="1118"/>
                </a:cubicBezTo>
                <a:cubicBezTo>
                  <a:pt x="3087" y="1119"/>
                  <a:pt x="3086" y="1120"/>
                  <a:pt x="3086" y="1120"/>
                </a:cubicBezTo>
                <a:cubicBezTo>
                  <a:pt x="3085" y="1121"/>
                  <a:pt x="3084" y="1123"/>
                  <a:pt x="3083" y="1124"/>
                </a:cubicBezTo>
                <a:cubicBezTo>
                  <a:pt x="3082" y="1125"/>
                  <a:pt x="3081" y="1126"/>
                  <a:pt x="3081" y="1127"/>
                </a:cubicBezTo>
                <a:cubicBezTo>
                  <a:pt x="3081" y="1128"/>
                  <a:pt x="3082" y="1127"/>
                  <a:pt x="3083" y="1127"/>
                </a:cubicBezTo>
                <a:cubicBezTo>
                  <a:pt x="3084" y="1126"/>
                  <a:pt x="3085" y="1125"/>
                  <a:pt x="3087" y="1124"/>
                </a:cubicBezTo>
                <a:cubicBezTo>
                  <a:pt x="3088" y="1123"/>
                  <a:pt x="3090" y="1122"/>
                  <a:pt x="3091" y="1121"/>
                </a:cubicBezTo>
                <a:cubicBezTo>
                  <a:pt x="3093" y="1120"/>
                  <a:pt x="3094" y="1118"/>
                  <a:pt x="3096" y="1117"/>
                </a:cubicBezTo>
                <a:cubicBezTo>
                  <a:pt x="3097" y="1115"/>
                  <a:pt x="3099" y="1114"/>
                  <a:pt x="3101" y="1113"/>
                </a:cubicBezTo>
                <a:cubicBezTo>
                  <a:pt x="3102" y="1113"/>
                  <a:pt x="3103" y="1111"/>
                  <a:pt x="3100" y="1111"/>
                </a:cubicBezTo>
                <a:close/>
                <a:moveTo>
                  <a:pt x="2930" y="949"/>
                </a:moveTo>
                <a:cubicBezTo>
                  <a:pt x="2929" y="950"/>
                  <a:pt x="2929" y="951"/>
                  <a:pt x="2929" y="952"/>
                </a:cubicBezTo>
                <a:cubicBezTo>
                  <a:pt x="2929" y="953"/>
                  <a:pt x="2928" y="955"/>
                  <a:pt x="2928" y="957"/>
                </a:cubicBezTo>
                <a:cubicBezTo>
                  <a:pt x="2928" y="958"/>
                  <a:pt x="2927" y="959"/>
                  <a:pt x="2927" y="960"/>
                </a:cubicBezTo>
                <a:cubicBezTo>
                  <a:pt x="2926" y="961"/>
                  <a:pt x="2926" y="963"/>
                  <a:pt x="2926" y="964"/>
                </a:cubicBezTo>
                <a:cubicBezTo>
                  <a:pt x="2927" y="966"/>
                  <a:pt x="2927" y="968"/>
                  <a:pt x="2927" y="969"/>
                </a:cubicBezTo>
                <a:cubicBezTo>
                  <a:pt x="2928" y="970"/>
                  <a:pt x="2929" y="970"/>
                  <a:pt x="2930" y="972"/>
                </a:cubicBezTo>
                <a:cubicBezTo>
                  <a:pt x="2931" y="973"/>
                  <a:pt x="2930" y="975"/>
                  <a:pt x="2931" y="976"/>
                </a:cubicBezTo>
                <a:cubicBezTo>
                  <a:pt x="2932" y="976"/>
                  <a:pt x="2933" y="977"/>
                  <a:pt x="2933" y="977"/>
                </a:cubicBezTo>
                <a:cubicBezTo>
                  <a:pt x="2934" y="978"/>
                  <a:pt x="2934" y="978"/>
                  <a:pt x="2934" y="979"/>
                </a:cubicBezTo>
                <a:cubicBezTo>
                  <a:pt x="2935" y="980"/>
                  <a:pt x="2935" y="981"/>
                  <a:pt x="2935" y="982"/>
                </a:cubicBezTo>
                <a:cubicBezTo>
                  <a:pt x="2935" y="983"/>
                  <a:pt x="2936" y="983"/>
                  <a:pt x="2937" y="984"/>
                </a:cubicBezTo>
                <a:cubicBezTo>
                  <a:pt x="2938" y="985"/>
                  <a:pt x="2938" y="986"/>
                  <a:pt x="2938" y="987"/>
                </a:cubicBezTo>
                <a:cubicBezTo>
                  <a:pt x="2939" y="989"/>
                  <a:pt x="2938" y="990"/>
                  <a:pt x="2937" y="992"/>
                </a:cubicBezTo>
                <a:cubicBezTo>
                  <a:pt x="2936" y="993"/>
                  <a:pt x="2936" y="995"/>
                  <a:pt x="2935" y="996"/>
                </a:cubicBezTo>
                <a:cubicBezTo>
                  <a:pt x="2934" y="1000"/>
                  <a:pt x="2937" y="1004"/>
                  <a:pt x="2936" y="1007"/>
                </a:cubicBezTo>
                <a:cubicBezTo>
                  <a:pt x="2936" y="1010"/>
                  <a:pt x="2936" y="1013"/>
                  <a:pt x="2936" y="1016"/>
                </a:cubicBezTo>
                <a:cubicBezTo>
                  <a:pt x="2936" y="1017"/>
                  <a:pt x="2937" y="1018"/>
                  <a:pt x="2937" y="1019"/>
                </a:cubicBezTo>
                <a:cubicBezTo>
                  <a:pt x="2937" y="1019"/>
                  <a:pt x="2936" y="1020"/>
                  <a:pt x="2936" y="1021"/>
                </a:cubicBezTo>
                <a:cubicBezTo>
                  <a:pt x="2936" y="1024"/>
                  <a:pt x="2935" y="1026"/>
                  <a:pt x="2935" y="1029"/>
                </a:cubicBezTo>
                <a:cubicBezTo>
                  <a:pt x="2934" y="1031"/>
                  <a:pt x="2933" y="1034"/>
                  <a:pt x="2932" y="1036"/>
                </a:cubicBezTo>
                <a:cubicBezTo>
                  <a:pt x="2931" y="1040"/>
                  <a:pt x="2931" y="1043"/>
                  <a:pt x="2931" y="1046"/>
                </a:cubicBezTo>
                <a:cubicBezTo>
                  <a:pt x="2931" y="1048"/>
                  <a:pt x="2931" y="1049"/>
                  <a:pt x="2932" y="1051"/>
                </a:cubicBezTo>
                <a:cubicBezTo>
                  <a:pt x="2932" y="1052"/>
                  <a:pt x="2934" y="1054"/>
                  <a:pt x="2934" y="1055"/>
                </a:cubicBezTo>
                <a:cubicBezTo>
                  <a:pt x="2934" y="1056"/>
                  <a:pt x="2935" y="1057"/>
                  <a:pt x="2936" y="1057"/>
                </a:cubicBezTo>
                <a:cubicBezTo>
                  <a:pt x="2937" y="1059"/>
                  <a:pt x="2936" y="1060"/>
                  <a:pt x="2936" y="1062"/>
                </a:cubicBezTo>
                <a:cubicBezTo>
                  <a:pt x="2936" y="1063"/>
                  <a:pt x="2937" y="1064"/>
                  <a:pt x="2937" y="1066"/>
                </a:cubicBezTo>
                <a:cubicBezTo>
                  <a:pt x="2937" y="1067"/>
                  <a:pt x="2936" y="1068"/>
                  <a:pt x="2936" y="1069"/>
                </a:cubicBezTo>
                <a:cubicBezTo>
                  <a:pt x="2936" y="1069"/>
                  <a:pt x="2936" y="1070"/>
                  <a:pt x="2935" y="1071"/>
                </a:cubicBezTo>
                <a:cubicBezTo>
                  <a:pt x="2934" y="1072"/>
                  <a:pt x="2933" y="1073"/>
                  <a:pt x="2933" y="1074"/>
                </a:cubicBezTo>
                <a:cubicBezTo>
                  <a:pt x="2933" y="1076"/>
                  <a:pt x="2933" y="1077"/>
                  <a:pt x="2933" y="1079"/>
                </a:cubicBezTo>
                <a:cubicBezTo>
                  <a:pt x="2933" y="1080"/>
                  <a:pt x="2933" y="1081"/>
                  <a:pt x="2934" y="1083"/>
                </a:cubicBezTo>
                <a:cubicBezTo>
                  <a:pt x="2935" y="1084"/>
                  <a:pt x="2934" y="1086"/>
                  <a:pt x="2934" y="1087"/>
                </a:cubicBezTo>
                <a:cubicBezTo>
                  <a:pt x="2934" y="1088"/>
                  <a:pt x="2934" y="1090"/>
                  <a:pt x="2934" y="1092"/>
                </a:cubicBezTo>
                <a:cubicBezTo>
                  <a:pt x="2934" y="1093"/>
                  <a:pt x="2933" y="1094"/>
                  <a:pt x="2933" y="1095"/>
                </a:cubicBezTo>
                <a:cubicBezTo>
                  <a:pt x="2932" y="1097"/>
                  <a:pt x="2932" y="1098"/>
                  <a:pt x="2931" y="1099"/>
                </a:cubicBezTo>
                <a:cubicBezTo>
                  <a:pt x="2931" y="1101"/>
                  <a:pt x="2930" y="1102"/>
                  <a:pt x="2930" y="1103"/>
                </a:cubicBezTo>
                <a:cubicBezTo>
                  <a:pt x="2930" y="1105"/>
                  <a:pt x="2931" y="1106"/>
                  <a:pt x="2931" y="1108"/>
                </a:cubicBezTo>
                <a:cubicBezTo>
                  <a:pt x="2931" y="1109"/>
                  <a:pt x="2932" y="1111"/>
                  <a:pt x="2932" y="1112"/>
                </a:cubicBezTo>
                <a:cubicBezTo>
                  <a:pt x="2932" y="1114"/>
                  <a:pt x="2932" y="1115"/>
                  <a:pt x="2933" y="1116"/>
                </a:cubicBezTo>
                <a:cubicBezTo>
                  <a:pt x="2934" y="1116"/>
                  <a:pt x="2934" y="1118"/>
                  <a:pt x="2935" y="1119"/>
                </a:cubicBezTo>
                <a:cubicBezTo>
                  <a:pt x="2937" y="1118"/>
                  <a:pt x="2936" y="1117"/>
                  <a:pt x="2937" y="1116"/>
                </a:cubicBezTo>
                <a:cubicBezTo>
                  <a:pt x="2937" y="1114"/>
                  <a:pt x="2937" y="1113"/>
                  <a:pt x="2938" y="1111"/>
                </a:cubicBezTo>
                <a:cubicBezTo>
                  <a:pt x="2938" y="1110"/>
                  <a:pt x="2939" y="1109"/>
                  <a:pt x="2940" y="1108"/>
                </a:cubicBezTo>
                <a:cubicBezTo>
                  <a:pt x="2942" y="1105"/>
                  <a:pt x="2940" y="1102"/>
                  <a:pt x="2943" y="1100"/>
                </a:cubicBezTo>
                <a:cubicBezTo>
                  <a:pt x="2944" y="1100"/>
                  <a:pt x="2945" y="1099"/>
                  <a:pt x="2945" y="1099"/>
                </a:cubicBezTo>
                <a:cubicBezTo>
                  <a:pt x="2946" y="1099"/>
                  <a:pt x="2946" y="1098"/>
                  <a:pt x="2947" y="1098"/>
                </a:cubicBezTo>
                <a:cubicBezTo>
                  <a:pt x="2948" y="1099"/>
                  <a:pt x="2948" y="1099"/>
                  <a:pt x="2948" y="1100"/>
                </a:cubicBezTo>
                <a:cubicBezTo>
                  <a:pt x="2948" y="1101"/>
                  <a:pt x="2949" y="1101"/>
                  <a:pt x="2949" y="1101"/>
                </a:cubicBezTo>
                <a:cubicBezTo>
                  <a:pt x="2951" y="1102"/>
                  <a:pt x="2953" y="1102"/>
                  <a:pt x="2954" y="1102"/>
                </a:cubicBezTo>
                <a:cubicBezTo>
                  <a:pt x="2955" y="1102"/>
                  <a:pt x="2956" y="1102"/>
                  <a:pt x="2957" y="1102"/>
                </a:cubicBezTo>
                <a:cubicBezTo>
                  <a:pt x="2958" y="1103"/>
                  <a:pt x="2958" y="1102"/>
                  <a:pt x="2959" y="1103"/>
                </a:cubicBezTo>
                <a:cubicBezTo>
                  <a:pt x="2960" y="1103"/>
                  <a:pt x="2961" y="1103"/>
                  <a:pt x="2960" y="1104"/>
                </a:cubicBezTo>
                <a:cubicBezTo>
                  <a:pt x="2960" y="1104"/>
                  <a:pt x="2960" y="1105"/>
                  <a:pt x="2960" y="1105"/>
                </a:cubicBezTo>
                <a:cubicBezTo>
                  <a:pt x="2960" y="1106"/>
                  <a:pt x="2960" y="1107"/>
                  <a:pt x="2960" y="1107"/>
                </a:cubicBezTo>
                <a:cubicBezTo>
                  <a:pt x="2961" y="1108"/>
                  <a:pt x="2960" y="1109"/>
                  <a:pt x="2961" y="1109"/>
                </a:cubicBezTo>
                <a:cubicBezTo>
                  <a:pt x="2961" y="1110"/>
                  <a:pt x="2961" y="1111"/>
                  <a:pt x="2962" y="1111"/>
                </a:cubicBezTo>
                <a:cubicBezTo>
                  <a:pt x="2962" y="1112"/>
                  <a:pt x="2962" y="1115"/>
                  <a:pt x="2963" y="1115"/>
                </a:cubicBezTo>
                <a:cubicBezTo>
                  <a:pt x="2963" y="1114"/>
                  <a:pt x="2963" y="1113"/>
                  <a:pt x="2963" y="1113"/>
                </a:cubicBezTo>
                <a:cubicBezTo>
                  <a:pt x="2963" y="1112"/>
                  <a:pt x="2963" y="1111"/>
                  <a:pt x="2964" y="1111"/>
                </a:cubicBezTo>
                <a:cubicBezTo>
                  <a:pt x="2964" y="1110"/>
                  <a:pt x="2966" y="1108"/>
                  <a:pt x="2966" y="1107"/>
                </a:cubicBezTo>
                <a:cubicBezTo>
                  <a:pt x="2966" y="1106"/>
                  <a:pt x="2965" y="1107"/>
                  <a:pt x="2964" y="1106"/>
                </a:cubicBezTo>
                <a:cubicBezTo>
                  <a:pt x="2964" y="1105"/>
                  <a:pt x="2964" y="1104"/>
                  <a:pt x="2964" y="1104"/>
                </a:cubicBezTo>
                <a:cubicBezTo>
                  <a:pt x="2964" y="1102"/>
                  <a:pt x="2963" y="1102"/>
                  <a:pt x="2963" y="1100"/>
                </a:cubicBezTo>
                <a:cubicBezTo>
                  <a:pt x="2963" y="1099"/>
                  <a:pt x="2964" y="1097"/>
                  <a:pt x="2963" y="1096"/>
                </a:cubicBezTo>
                <a:cubicBezTo>
                  <a:pt x="2962" y="1095"/>
                  <a:pt x="2960" y="1096"/>
                  <a:pt x="2959" y="1095"/>
                </a:cubicBezTo>
                <a:cubicBezTo>
                  <a:pt x="2958" y="1095"/>
                  <a:pt x="2957" y="1095"/>
                  <a:pt x="2957" y="1095"/>
                </a:cubicBezTo>
                <a:cubicBezTo>
                  <a:pt x="2956" y="1095"/>
                  <a:pt x="2957" y="1096"/>
                  <a:pt x="2957" y="1096"/>
                </a:cubicBezTo>
                <a:cubicBezTo>
                  <a:pt x="2958" y="1097"/>
                  <a:pt x="2958" y="1097"/>
                  <a:pt x="2958" y="1098"/>
                </a:cubicBezTo>
                <a:cubicBezTo>
                  <a:pt x="2959" y="1098"/>
                  <a:pt x="2960" y="1098"/>
                  <a:pt x="2960" y="1099"/>
                </a:cubicBezTo>
                <a:cubicBezTo>
                  <a:pt x="2959" y="1099"/>
                  <a:pt x="2958" y="1099"/>
                  <a:pt x="2957" y="1099"/>
                </a:cubicBezTo>
                <a:cubicBezTo>
                  <a:pt x="2957" y="1098"/>
                  <a:pt x="2957" y="1097"/>
                  <a:pt x="2956" y="1097"/>
                </a:cubicBezTo>
                <a:cubicBezTo>
                  <a:pt x="2956" y="1096"/>
                  <a:pt x="2955" y="1094"/>
                  <a:pt x="2955" y="1093"/>
                </a:cubicBezTo>
                <a:cubicBezTo>
                  <a:pt x="2955" y="1090"/>
                  <a:pt x="2955" y="1087"/>
                  <a:pt x="2952" y="1085"/>
                </a:cubicBezTo>
                <a:cubicBezTo>
                  <a:pt x="2951" y="1084"/>
                  <a:pt x="2950" y="1084"/>
                  <a:pt x="2949" y="1082"/>
                </a:cubicBezTo>
                <a:cubicBezTo>
                  <a:pt x="2949" y="1082"/>
                  <a:pt x="2948" y="1081"/>
                  <a:pt x="2948" y="1080"/>
                </a:cubicBezTo>
                <a:cubicBezTo>
                  <a:pt x="2947" y="1080"/>
                  <a:pt x="2947" y="1079"/>
                  <a:pt x="2947" y="1078"/>
                </a:cubicBezTo>
                <a:cubicBezTo>
                  <a:pt x="2946" y="1077"/>
                  <a:pt x="2945" y="1076"/>
                  <a:pt x="2945" y="1074"/>
                </a:cubicBezTo>
                <a:cubicBezTo>
                  <a:pt x="2943" y="1072"/>
                  <a:pt x="2944" y="1067"/>
                  <a:pt x="2945" y="1065"/>
                </a:cubicBezTo>
                <a:cubicBezTo>
                  <a:pt x="2946" y="1063"/>
                  <a:pt x="2946" y="1062"/>
                  <a:pt x="2947" y="1061"/>
                </a:cubicBezTo>
                <a:cubicBezTo>
                  <a:pt x="2947" y="1060"/>
                  <a:pt x="2948" y="1058"/>
                  <a:pt x="2948" y="1057"/>
                </a:cubicBezTo>
                <a:cubicBezTo>
                  <a:pt x="2948" y="1056"/>
                  <a:pt x="2949" y="1054"/>
                  <a:pt x="2949" y="1053"/>
                </a:cubicBezTo>
                <a:cubicBezTo>
                  <a:pt x="2950" y="1051"/>
                  <a:pt x="2951" y="1050"/>
                  <a:pt x="2951" y="1049"/>
                </a:cubicBezTo>
                <a:cubicBezTo>
                  <a:pt x="2952" y="1047"/>
                  <a:pt x="2952" y="1046"/>
                  <a:pt x="2952" y="1044"/>
                </a:cubicBezTo>
                <a:cubicBezTo>
                  <a:pt x="2952" y="1043"/>
                  <a:pt x="2953" y="1041"/>
                  <a:pt x="2954" y="1040"/>
                </a:cubicBezTo>
                <a:cubicBezTo>
                  <a:pt x="2955" y="1038"/>
                  <a:pt x="2955" y="1036"/>
                  <a:pt x="2957" y="1035"/>
                </a:cubicBezTo>
                <a:cubicBezTo>
                  <a:pt x="2959" y="1033"/>
                  <a:pt x="2961" y="1035"/>
                  <a:pt x="2964" y="1034"/>
                </a:cubicBezTo>
                <a:cubicBezTo>
                  <a:pt x="2965" y="1034"/>
                  <a:pt x="2966" y="1032"/>
                  <a:pt x="2967" y="1033"/>
                </a:cubicBezTo>
                <a:cubicBezTo>
                  <a:pt x="2968" y="1033"/>
                  <a:pt x="2968" y="1034"/>
                  <a:pt x="2969" y="1034"/>
                </a:cubicBezTo>
                <a:cubicBezTo>
                  <a:pt x="2969" y="1034"/>
                  <a:pt x="2970" y="1034"/>
                  <a:pt x="2971" y="1034"/>
                </a:cubicBezTo>
                <a:cubicBezTo>
                  <a:pt x="2972" y="1034"/>
                  <a:pt x="2973" y="1035"/>
                  <a:pt x="2974" y="1036"/>
                </a:cubicBezTo>
                <a:cubicBezTo>
                  <a:pt x="2976" y="1037"/>
                  <a:pt x="2977" y="1037"/>
                  <a:pt x="2977" y="1038"/>
                </a:cubicBezTo>
                <a:cubicBezTo>
                  <a:pt x="2978" y="1040"/>
                  <a:pt x="2979" y="1040"/>
                  <a:pt x="2980" y="1041"/>
                </a:cubicBezTo>
                <a:cubicBezTo>
                  <a:pt x="2981" y="1042"/>
                  <a:pt x="2982" y="1042"/>
                  <a:pt x="2983" y="1044"/>
                </a:cubicBezTo>
                <a:cubicBezTo>
                  <a:pt x="2983" y="1045"/>
                  <a:pt x="2984" y="1045"/>
                  <a:pt x="2985" y="1046"/>
                </a:cubicBezTo>
                <a:cubicBezTo>
                  <a:pt x="2985" y="1047"/>
                  <a:pt x="2987" y="1050"/>
                  <a:pt x="2987" y="1047"/>
                </a:cubicBezTo>
                <a:cubicBezTo>
                  <a:pt x="2988" y="1045"/>
                  <a:pt x="2984" y="1043"/>
                  <a:pt x="2983" y="1041"/>
                </a:cubicBezTo>
                <a:cubicBezTo>
                  <a:pt x="2982" y="1040"/>
                  <a:pt x="2981" y="1039"/>
                  <a:pt x="2980" y="1038"/>
                </a:cubicBezTo>
                <a:cubicBezTo>
                  <a:pt x="2979" y="1037"/>
                  <a:pt x="2978" y="1034"/>
                  <a:pt x="2978" y="1033"/>
                </a:cubicBezTo>
                <a:cubicBezTo>
                  <a:pt x="2978" y="1031"/>
                  <a:pt x="2978" y="1030"/>
                  <a:pt x="2977" y="1029"/>
                </a:cubicBezTo>
                <a:cubicBezTo>
                  <a:pt x="2977" y="1027"/>
                  <a:pt x="2976" y="1027"/>
                  <a:pt x="2976" y="1025"/>
                </a:cubicBezTo>
                <a:cubicBezTo>
                  <a:pt x="2975" y="1024"/>
                  <a:pt x="2975" y="1023"/>
                  <a:pt x="2975" y="1021"/>
                </a:cubicBezTo>
                <a:cubicBezTo>
                  <a:pt x="2974" y="1018"/>
                  <a:pt x="2972" y="1015"/>
                  <a:pt x="2971" y="1012"/>
                </a:cubicBezTo>
                <a:cubicBezTo>
                  <a:pt x="2971" y="1010"/>
                  <a:pt x="2970" y="1008"/>
                  <a:pt x="2970" y="1007"/>
                </a:cubicBezTo>
                <a:cubicBezTo>
                  <a:pt x="2970" y="1005"/>
                  <a:pt x="2969" y="1003"/>
                  <a:pt x="2969" y="1002"/>
                </a:cubicBezTo>
                <a:cubicBezTo>
                  <a:pt x="2968" y="1000"/>
                  <a:pt x="2968" y="999"/>
                  <a:pt x="2967" y="997"/>
                </a:cubicBezTo>
                <a:cubicBezTo>
                  <a:pt x="2966" y="995"/>
                  <a:pt x="2966" y="992"/>
                  <a:pt x="2965" y="990"/>
                </a:cubicBezTo>
                <a:cubicBezTo>
                  <a:pt x="2965" y="989"/>
                  <a:pt x="2965" y="989"/>
                  <a:pt x="2965" y="988"/>
                </a:cubicBezTo>
                <a:cubicBezTo>
                  <a:pt x="2965" y="987"/>
                  <a:pt x="2964" y="987"/>
                  <a:pt x="2964" y="986"/>
                </a:cubicBezTo>
                <a:cubicBezTo>
                  <a:pt x="2964" y="985"/>
                  <a:pt x="2964" y="983"/>
                  <a:pt x="2963" y="982"/>
                </a:cubicBezTo>
                <a:cubicBezTo>
                  <a:pt x="2962" y="982"/>
                  <a:pt x="2962" y="982"/>
                  <a:pt x="2961" y="982"/>
                </a:cubicBezTo>
                <a:cubicBezTo>
                  <a:pt x="2961" y="981"/>
                  <a:pt x="2961" y="980"/>
                  <a:pt x="2961" y="980"/>
                </a:cubicBezTo>
                <a:cubicBezTo>
                  <a:pt x="2961" y="978"/>
                  <a:pt x="2962" y="978"/>
                  <a:pt x="2961" y="976"/>
                </a:cubicBezTo>
                <a:cubicBezTo>
                  <a:pt x="2961" y="975"/>
                  <a:pt x="2961" y="975"/>
                  <a:pt x="2961" y="974"/>
                </a:cubicBezTo>
                <a:cubicBezTo>
                  <a:pt x="2961" y="974"/>
                  <a:pt x="2961" y="972"/>
                  <a:pt x="2960" y="973"/>
                </a:cubicBezTo>
                <a:cubicBezTo>
                  <a:pt x="2959" y="974"/>
                  <a:pt x="2960" y="977"/>
                  <a:pt x="2958" y="976"/>
                </a:cubicBezTo>
                <a:cubicBezTo>
                  <a:pt x="2957" y="976"/>
                  <a:pt x="2957" y="973"/>
                  <a:pt x="2957" y="972"/>
                </a:cubicBezTo>
                <a:cubicBezTo>
                  <a:pt x="2957" y="971"/>
                  <a:pt x="2957" y="970"/>
                  <a:pt x="2956" y="968"/>
                </a:cubicBezTo>
                <a:cubicBezTo>
                  <a:pt x="2955" y="967"/>
                  <a:pt x="2955" y="966"/>
                  <a:pt x="2955" y="964"/>
                </a:cubicBezTo>
                <a:cubicBezTo>
                  <a:pt x="2955" y="963"/>
                  <a:pt x="2956" y="962"/>
                  <a:pt x="2956" y="960"/>
                </a:cubicBezTo>
                <a:cubicBezTo>
                  <a:pt x="2957" y="959"/>
                  <a:pt x="2956" y="957"/>
                  <a:pt x="2956" y="956"/>
                </a:cubicBezTo>
                <a:cubicBezTo>
                  <a:pt x="2956" y="954"/>
                  <a:pt x="2957" y="952"/>
                  <a:pt x="2957" y="950"/>
                </a:cubicBezTo>
                <a:cubicBezTo>
                  <a:pt x="2958" y="948"/>
                  <a:pt x="2959" y="946"/>
                  <a:pt x="2958" y="945"/>
                </a:cubicBezTo>
                <a:cubicBezTo>
                  <a:pt x="2958" y="943"/>
                  <a:pt x="2958" y="942"/>
                  <a:pt x="2958" y="940"/>
                </a:cubicBezTo>
                <a:cubicBezTo>
                  <a:pt x="2958" y="939"/>
                  <a:pt x="2958" y="937"/>
                  <a:pt x="2957" y="936"/>
                </a:cubicBezTo>
                <a:cubicBezTo>
                  <a:pt x="2957" y="935"/>
                  <a:pt x="2957" y="935"/>
                  <a:pt x="2956" y="935"/>
                </a:cubicBezTo>
                <a:cubicBezTo>
                  <a:pt x="2956" y="934"/>
                  <a:pt x="2956" y="934"/>
                  <a:pt x="2956" y="933"/>
                </a:cubicBezTo>
                <a:cubicBezTo>
                  <a:pt x="2956" y="931"/>
                  <a:pt x="2955" y="930"/>
                  <a:pt x="2955" y="929"/>
                </a:cubicBezTo>
                <a:cubicBezTo>
                  <a:pt x="2955" y="928"/>
                  <a:pt x="2956" y="927"/>
                  <a:pt x="2956" y="928"/>
                </a:cubicBezTo>
                <a:cubicBezTo>
                  <a:pt x="2956" y="929"/>
                  <a:pt x="2956" y="930"/>
                  <a:pt x="2956" y="931"/>
                </a:cubicBezTo>
                <a:cubicBezTo>
                  <a:pt x="2957" y="931"/>
                  <a:pt x="2957" y="932"/>
                  <a:pt x="2958" y="932"/>
                </a:cubicBezTo>
                <a:cubicBezTo>
                  <a:pt x="2958" y="933"/>
                  <a:pt x="2958" y="934"/>
                  <a:pt x="2958" y="934"/>
                </a:cubicBezTo>
                <a:cubicBezTo>
                  <a:pt x="2958" y="935"/>
                  <a:pt x="2959" y="938"/>
                  <a:pt x="2959" y="938"/>
                </a:cubicBezTo>
                <a:cubicBezTo>
                  <a:pt x="2960" y="937"/>
                  <a:pt x="2959" y="935"/>
                  <a:pt x="2959" y="934"/>
                </a:cubicBezTo>
                <a:cubicBezTo>
                  <a:pt x="2959" y="933"/>
                  <a:pt x="2959" y="931"/>
                  <a:pt x="2958" y="930"/>
                </a:cubicBezTo>
                <a:cubicBezTo>
                  <a:pt x="2958" y="929"/>
                  <a:pt x="2957" y="928"/>
                  <a:pt x="2957" y="927"/>
                </a:cubicBezTo>
                <a:cubicBezTo>
                  <a:pt x="2956" y="925"/>
                  <a:pt x="2956" y="924"/>
                  <a:pt x="2955" y="923"/>
                </a:cubicBezTo>
                <a:cubicBezTo>
                  <a:pt x="2955" y="921"/>
                  <a:pt x="2954" y="920"/>
                  <a:pt x="2954" y="919"/>
                </a:cubicBezTo>
                <a:cubicBezTo>
                  <a:pt x="2953" y="918"/>
                  <a:pt x="2952" y="917"/>
                  <a:pt x="2952" y="916"/>
                </a:cubicBezTo>
                <a:cubicBezTo>
                  <a:pt x="2951" y="915"/>
                  <a:pt x="2951" y="913"/>
                  <a:pt x="2952" y="912"/>
                </a:cubicBezTo>
                <a:cubicBezTo>
                  <a:pt x="2952" y="911"/>
                  <a:pt x="2952" y="911"/>
                  <a:pt x="2952" y="911"/>
                </a:cubicBezTo>
                <a:cubicBezTo>
                  <a:pt x="2953" y="911"/>
                  <a:pt x="2953" y="910"/>
                  <a:pt x="2953" y="910"/>
                </a:cubicBezTo>
                <a:cubicBezTo>
                  <a:pt x="2953" y="909"/>
                  <a:pt x="2953" y="908"/>
                  <a:pt x="2953" y="908"/>
                </a:cubicBezTo>
                <a:cubicBezTo>
                  <a:pt x="2953" y="906"/>
                  <a:pt x="2953" y="905"/>
                  <a:pt x="2952" y="904"/>
                </a:cubicBezTo>
                <a:cubicBezTo>
                  <a:pt x="2951" y="903"/>
                  <a:pt x="2950" y="903"/>
                  <a:pt x="2950" y="901"/>
                </a:cubicBezTo>
                <a:cubicBezTo>
                  <a:pt x="2949" y="901"/>
                  <a:pt x="2948" y="899"/>
                  <a:pt x="2948" y="899"/>
                </a:cubicBezTo>
                <a:cubicBezTo>
                  <a:pt x="2946" y="899"/>
                  <a:pt x="2947" y="901"/>
                  <a:pt x="2946" y="902"/>
                </a:cubicBezTo>
                <a:cubicBezTo>
                  <a:pt x="2946" y="902"/>
                  <a:pt x="2945" y="902"/>
                  <a:pt x="2944" y="902"/>
                </a:cubicBezTo>
                <a:cubicBezTo>
                  <a:pt x="2944" y="902"/>
                  <a:pt x="2943" y="903"/>
                  <a:pt x="2942" y="903"/>
                </a:cubicBezTo>
                <a:cubicBezTo>
                  <a:pt x="2941" y="903"/>
                  <a:pt x="2940" y="902"/>
                  <a:pt x="2939" y="902"/>
                </a:cubicBezTo>
                <a:cubicBezTo>
                  <a:pt x="2939" y="903"/>
                  <a:pt x="2941" y="904"/>
                  <a:pt x="2942" y="905"/>
                </a:cubicBezTo>
                <a:cubicBezTo>
                  <a:pt x="2943" y="906"/>
                  <a:pt x="2945" y="908"/>
                  <a:pt x="2946" y="909"/>
                </a:cubicBezTo>
                <a:cubicBezTo>
                  <a:pt x="2946" y="910"/>
                  <a:pt x="2946" y="910"/>
                  <a:pt x="2946" y="910"/>
                </a:cubicBezTo>
                <a:cubicBezTo>
                  <a:pt x="2947" y="911"/>
                  <a:pt x="2948" y="911"/>
                  <a:pt x="2948" y="912"/>
                </a:cubicBezTo>
                <a:cubicBezTo>
                  <a:pt x="2948" y="913"/>
                  <a:pt x="2947" y="914"/>
                  <a:pt x="2947" y="914"/>
                </a:cubicBezTo>
                <a:cubicBezTo>
                  <a:pt x="2947" y="915"/>
                  <a:pt x="2947" y="915"/>
                  <a:pt x="2946" y="916"/>
                </a:cubicBezTo>
                <a:cubicBezTo>
                  <a:pt x="2946" y="916"/>
                  <a:pt x="2945" y="916"/>
                  <a:pt x="2945" y="916"/>
                </a:cubicBezTo>
                <a:cubicBezTo>
                  <a:pt x="2944" y="917"/>
                  <a:pt x="2947" y="918"/>
                  <a:pt x="2947" y="919"/>
                </a:cubicBezTo>
                <a:cubicBezTo>
                  <a:pt x="2948" y="919"/>
                  <a:pt x="2948" y="920"/>
                  <a:pt x="2947" y="920"/>
                </a:cubicBezTo>
                <a:cubicBezTo>
                  <a:pt x="2946" y="919"/>
                  <a:pt x="2946" y="918"/>
                  <a:pt x="2945" y="919"/>
                </a:cubicBezTo>
                <a:cubicBezTo>
                  <a:pt x="2945" y="920"/>
                  <a:pt x="2945" y="920"/>
                  <a:pt x="2944" y="921"/>
                </a:cubicBezTo>
                <a:cubicBezTo>
                  <a:pt x="2944" y="921"/>
                  <a:pt x="2943" y="922"/>
                  <a:pt x="2943" y="922"/>
                </a:cubicBezTo>
                <a:cubicBezTo>
                  <a:pt x="2942" y="924"/>
                  <a:pt x="2945" y="923"/>
                  <a:pt x="2946" y="923"/>
                </a:cubicBezTo>
                <a:cubicBezTo>
                  <a:pt x="2946" y="924"/>
                  <a:pt x="2945" y="924"/>
                  <a:pt x="2945" y="925"/>
                </a:cubicBezTo>
                <a:cubicBezTo>
                  <a:pt x="2944" y="925"/>
                  <a:pt x="2943" y="927"/>
                  <a:pt x="2942" y="927"/>
                </a:cubicBezTo>
                <a:cubicBezTo>
                  <a:pt x="2940" y="927"/>
                  <a:pt x="2939" y="927"/>
                  <a:pt x="2939" y="926"/>
                </a:cubicBezTo>
                <a:cubicBezTo>
                  <a:pt x="2938" y="924"/>
                  <a:pt x="2938" y="923"/>
                  <a:pt x="2936" y="923"/>
                </a:cubicBezTo>
                <a:cubicBezTo>
                  <a:pt x="2935" y="923"/>
                  <a:pt x="2935" y="924"/>
                  <a:pt x="2934" y="924"/>
                </a:cubicBezTo>
                <a:cubicBezTo>
                  <a:pt x="2933" y="925"/>
                  <a:pt x="2933" y="925"/>
                  <a:pt x="2932" y="925"/>
                </a:cubicBezTo>
                <a:cubicBezTo>
                  <a:pt x="2931" y="926"/>
                  <a:pt x="2929" y="926"/>
                  <a:pt x="2929" y="928"/>
                </a:cubicBezTo>
                <a:cubicBezTo>
                  <a:pt x="2929" y="929"/>
                  <a:pt x="2929" y="930"/>
                  <a:pt x="2930" y="932"/>
                </a:cubicBezTo>
                <a:cubicBezTo>
                  <a:pt x="2932" y="935"/>
                  <a:pt x="2930" y="939"/>
                  <a:pt x="2931" y="942"/>
                </a:cubicBezTo>
                <a:cubicBezTo>
                  <a:pt x="2931" y="943"/>
                  <a:pt x="2931" y="945"/>
                  <a:pt x="2931" y="946"/>
                </a:cubicBezTo>
                <a:cubicBezTo>
                  <a:pt x="2931" y="947"/>
                  <a:pt x="2930" y="947"/>
                  <a:pt x="2930" y="949"/>
                </a:cubicBezTo>
                <a:close/>
                <a:moveTo>
                  <a:pt x="2932" y="1261"/>
                </a:moveTo>
                <a:cubicBezTo>
                  <a:pt x="2931" y="1259"/>
                  <a:pt x="2931" y="1259"/>
                  <a:pt x="2930" y="1257"/>
                </a:cubicBezTo>
                <a:cubicBezTo>
                  <a:pt x="2929" y="1254"/>
                  <a:pt x="2927" y="1252"/>
                  <a:pt x="2926" y="1249"/>
                </a:cubicBezTo>
                <a:cubicBezTo>
                  <a:pt x="2926" y="1248"/>
                  <a:pt x="2925" y="1247"/>
                  <a:pt x="2924" y="1246"/>
                </a:cubicBezTo>
                <a:cubicBezTo>
                  <a:pt x="2923" y="1245"/>
                  <a:pt x="2923" y="1244"/>
                  <a:pt x="2922" y="1242"/>
                </a:cubicBezTo>
                <a:cubicBezTo>
                  <a:pt x="2922" y="1241"/>
                  <a:pt x="2921" y="1240"/>
                  <a:pt x="2921" y="1238"/>
                </a:cubicBezTo>
                <a:cubicBezTo>
                  <a:pt x="2921" y="1237"/>
                  <a:pt x="2922" y="1235"/>
                  <a:pt x="2922" y="1234"/>
                </a:cubicBezTo>
                <a:cubicBezTo>
                  <a:pt x="2922" y="1232"/>
                  <a:pt x="2921" y="1231"/>
                  <a:pt x="2922" y="1229"/>
                </a:cubicBezTo>
                <a:cubicBezTo>
                  <a:pt x="2923" y="1229"/>
                  <a:pt x="2923" y="1229"/>
                  <a:pt x="2923" y="1228"/>
                </a:cubicBezTo>
                <a:cubicBezTo>
                  <a:pt x="2924" y="1227"/>
                  <a:pt x="2923" y="1226"/>
                  <a:pt x="2922" y="1226"/>
                </a:cubicBezTo>
                <a:cubicBezTo>
                  <a:pt x="2921" y="1226"/>
                  <a:pt x="2920" y="1227"/>
                  <a:pt x="2918" y="1226"/>
                </a:cubicBezTo>
                <a:cubicBezTo>
                  <a:pt x="2918" y="1226"/>
                  <a:pt x="2918" y="1225"/>
                  <a:pt x="2917" y="1225"/>
                </a:cubicBezTo>
                <a:cubicBezTo>
                  <a:pt x="2916" y="1225"/>
                  <a:pt x="2915" y="1225"/>
                  <a:pt x="2915" y="1225"/>
                </a:cubicBezTo>
                <a:cubicBezTo>
                  <a:pt x="2914" y="1224"/>
                  <a:pt x="2912" y="1224"/>
                  <a:pt x="2912" y="1226"/>
                </a:cubicBezTo>
                <a:cubicBezTo>
                  <a:pt x="2911" y="1226"/>
                  <a:pt x="2912" y="1227"/>
                  <a:pt x="2911" y="1227"/>
                </a:cubicBezTo>
                <a:cubicBezTo>
                  <a:pt x="2911" y="1228"/>
                  <a:pt x="2910" y="1228"/>
                  <a:pt x="2910" y="1229"/>
                </a:cubicBezTo>
                <a:cubicBezTo>
                  <a:pt x="2910" y="1230"/>
                  <a:pt x="2910" y="1230"/>
                  <a:pt x="2910" y="1231"/>
                </a:cubicBezTo>
                <a:cubicBezTo>
                  <a:pt x="2910" y="1232"/>
                  <a:pt x="2909" y="1233"/>
                  <a:pt x="2909" y="1233"/>
                </a:cubicBezTo>
                <a:cubicBezTo>
                  <a:pt x="2910" y="1234"/>
                  <a:pt x="2910" y="1234"/>
                  <a:pt x="2911" y="1234"/>
                </a:cubicBezTo>
                <a:cubicBezTo>
                  <a:pt x="2912" y="1234"/>
                  <a:pt x="2912" y="1233"/>
                  <a:pt x="2912" y="1232"/>
                </a:cubicBezTo>
                <a:cubicBezTo>
                  <a:pt x="2913" y="1231"/>
                  <a:pt x="2915" y="1232"/>
                  <a:pt x="2916" y="1231"/>
                </a:cubicBezTo>
                <a:cubicBezTo>
                  <a:pt x="2917" y="1231"/>
                  <a:pt x="2917" y="1230"/>
                  <a:pt x="2918" y="1231"/>
                </a:cubicBezTo>
                <a:cubicBezTo>
                  <a:pt x="2922" y="1232"/>
                  <a:pt x="2918" y="1235"/>
                  <a:pt x="2918" y="1237"/>
                </a:cubicBezTo>
                <a:cubicBezTo>
                  <a:pt x="2918" y="1238"/>
                  <a:pt x="2917" y="1240"/>
                  <a:pt x="2915" y="1240"/>
                </a:cubicBezTo>
                <a:cubicBezTo>
                  <a:pt x="2915" y="1240"/>
                  <a:pt x="2914" y="1240"/>
                  <a:pt x="2913" y="1239"/>
                </a:cubicBezTo>
                <a:cubicBezTo>
                  <a:pt x="2913" y="1239"/>
                  <a:pt x="2912" y="1239"/>
                  <a:pt x="2911" y="1239"/>
                </a:cubicBezTo>
                <a:cubicBezTo>
                  <a:pt x="2910" y="1240"/>
                  <a:pt x="2910" y="1240"/>
                  <a:pt x="2909" y="1240"/>
                </a:cubicBezTo>
                <a:cubicBezTo>
                  <a:pt x="2908" y="1239"/>
                  <a:pt x="2908" y="1239"/>
                  <a:pt x="2908" y="1238"/>
                </a:cubicBezTo>
                <a:cubicBezTo>
                  <a:pt x="2908" y="1237"/>
                  <a:pt x="2906" y="1236"/>
                  <a:pt x="2906" y="1235"/>
                </a:cubicBezTo>
                <a:cubicBezTo>
                  <a:pt x="2907" y="1233"/>
                  <a:pt x="2907" y="1232"/>
                  <a:pt x="2905" y="1232"/>
                </a:cubicBezTo>
                <a:cubicBezTo>
                  <a:pt x="2904" y="1232"/>
                  <a:pt x="2903" y="1232"/>
                  <a:pt x="2903" y="1231"/>
                </a:cubicBezTo>
                <a:cubicBezTo>
                  <a:pt x="2902" y="1231"/>
                  <a:pt x="2902" y="1230"/>
                  <a:pt x="2901" y="1230"/>
                </a:cubicBezTo>
                <a:cubicBezTo>
                  <a:pt x="2900" y="1231"/>
                  <a:pt x="2902" y="1233"/>
                  <a:pt x="2902" y="1234"/>
                </a:cubicBezTo>
                <a:cubicBezTo>
                  <a:pt x="2902" y="1236"/>
                  <a:pt x="2901" y="1237"/>
                  <a:pt x="2900" y="1238"/>
                </a:cubicBezTo>
                <a:cubicBezTo>
                  <a:pt x="2899" y="1239"/>
                  <a:pt x="2897" y="1240"/>
                  <a:pt x="2896" y="1241"/>
                </a:cubicBezTo>
                <a:cubicBezTo>
                  <a:pt x="2894" y="1243"/>
                  <a:pt x="2890" y="1245"/>
                  <a:pt x="2892" y="1248"/>
                </a:cubicBezTo>
                <a:cubicBezTo>
                  <a:pt x="2893" y="1249"/>
                  <a:pt x="2894" y="1250"/>
                  <a:pt x="2893" y="1252"/>
                </a:cubicBezTo>
                <a:cubicBezTo>
                  <a:pt x="2893" y="1253"/>
                  <a:pt x="2892" y="1254"/>
                  <a:pt x="2892" y="1255"/>
                </a:cubicBezTo>
                <a:cubicBezTo>
                  <a:pt x="2891" y="1256"/>
                  <a:pt x="2892" y="1257"/>
                  <a:pt x="2891" y="1259"/>
                </a:cubicBezTo>
                <a:cubicBezTo>
                  <a:pt x="2891" y="1260"/>
                  <a:pt x="2890" y="1260"/>
                  <a:pt x="2889" y="1260"/>
                </a:cubicBezTo>
                <a:cubicBezTo>
                  <a:pt x="2889" y="1259"/>
                  <a:pt x="2888" y="1259"/>
                  <a:pt x="2888" y="1259"/>
                </a:cubicBezTo>
                <a:cubicBezTo>
                  <a:pt x="2888" y="1260"/>
                  <a:pt x="2889" y="1260"/>
                  <a:pt x="2889" y="1260"/>
                </a:cubicBezTo>
                <a:cubicBezTo>
                  <a:pt x="2889" y="1261"/>
                  <a:pt x="2890" y="1261"/>
                  <a:pt x="2890" y="1262"/>
                </a:cubicBezTo>
                <a:cubicBezTo>
                  <a:pt x="2890" y="1262"/>
                  <a:pt x="2890" y="1263"/>
                  <a:pt x="2890" y="1264"/>
                </a:cubicBezTo>
                <a:cubicBezTo>
                  <a:pt x="2892" y="1264"/>
                  <a:pt x="2891" y="1262"/>
                  <a:pt x="2893" y="1262"/>
                </a:cubicBezTo>
                <a:cubicBezTo>
                  <a:pt x="2894" y="1263"/>
                  <a:pt x="2894" y="1264"/>
                  <a:pt x="2894" y="1265"/>
                </a:cubicBezTo>
                <a:cubicBezTo>
                  <a:pt x="2895" y="1267"/>
                  <a:pt x="2895" y="1270"/>
                  <a:pt x="2894" y="1272"/>
                </a:cubicBezTo>
                <a:cubicBezTo>
                  <a:pt x="2892" y="1275"/>
                  <a:pt x="2891" y="1278"/>
                  <a:pt x="2890" y="1281"/>
                </a:cubicBezTo>
                <a:cubicBezTo>
                  <a:pt x="2890" y="1283"/>
                  <a:pt x="2889" y="1284"/>
                  <a:pt x="2889" y="1286"/>
                </a:cubicBezTo>
                <a:cubicBezTo>
                  <a:pt x="2888" y="1289"/>
                  <a:pt x="2886" y="1291"/>
                  <a:pt x="2885" y="1294"/>
                </a:cubicBezTo>
                <a:cubicBezTo>
                  <a:pt x="2884" y="1295"/>
                  <a:pt x="2884" y="1297"/>
                  <a:pt x="2884" y="1298"/>
                </a:cubicBezTo>
                <a:cubicBezTo>
                  <a:pt x="2883" y="1301"/>
                  <a:pt x="2882" y="1303"/>
                  <a:pt x="2880" y="1305"/>
                </a:cubicBezTo>
                <a:cubicBezTo>
                  <a:pt x="2879" y="1306"/>
                  <a:pt x="2877" y="1307"/>
                  <a:pt x="2876" y="1308"/>
                </a:cubicBezTo>
                <a:cubicBezTo>
                  <a:pt x="2875" y="1310"/>
                  <a:pt x="2874" y="1311"/>
                  <a:pt x="2872" y="1312"/>
                </a:cubicBezTo>
                <a:cubicBezTo>
                  <a:pt x="2871" y="1313"/>
                  <a:pt x="2870" y="1315"/>
                  <a:pt x="2868" y="1316"/>
                </a:cubicBezTo>
                <a:cubicBezTo>
                  <a:pt x="2867" y="1317"/>
                  <a:pt x="2866" y="1320"/>
                  <a:pt x="2864" y="1321"/>
                </a:cubicBezTo>
                <a:cubicBezTo>
                  <a:pt x="2863" y="1322"/>
                  <a:pt x="2861" y="1323"/>
                  <a:pt x="2859" y="1324"/>
                </a:cubicBezTo>
                <a:cubicBezTo>
                  <a:pt x="2858" y="1324"/>
                  <a:pt x="2858" y="1325"/>
                  <a:pt x="2857" y="1325"/>
                </a:cubicBezTo>
                <a:cubicBezTo>
                  <a:pt x="2855" y="1325"/>
                  <a:pt x="2854" y="1326"/>
                  <a:pt x="2853" y="1326"/>
                </a:cubicBezTo>
                <a:cubicBezTo>
                  <a:pt x="2852" y="1327"/>
                  <a:pt x="2850" y="1328"/>
                  <a:pt x="2849" y="1329"/>
                </a:cubicBezTo>
                <a:cubicBezTo>
                  <a:pt x="2847" y="1329"/>
                  <a:pt x="2846" y="1331"/>
                  <a:pt x="2845" y="1332"/>
                </a:cubicBezTo>
                <a:cubicBezTo>
                  <a:pt x="2844" y="1333"/>
                  <a:pt x="2842" y="1334"/>
                  <a:pt x="2840" y="1334"/>
                </a:cubicBezTo>
                <a:cubicBezTo>
                  <a:pt x="2840" y="1334"/>
                  <a:pt x="2839" y="1334"/>
                  <a:pt x="2838" y="1334"/>
                </a:cubicBezTo>
                <a:cubicBezTo>
                  <a:pt x="2838" y="1334"/>
                  <a:pt x="2837" y="1333"/>
                  <a:pt x="2837" y="1333"/>
                </a:cubicBezTo>
                <a:cubicBezTo>
                  <a:pt x="2836" y="1332"/>
                  <a:pt x="2836" y="1332"/>
                  <a:pt x="2836" y="1331"/>
                </a:cubicBezTo>
                <a:cubicBezTo>
                  <a:pt x="2836" y="1330"/>
                  <a:pt x="2836" y="1329"/>
                  <a:pt x="2836" y="1329"/>
                </a:cubicBezTo>
                <a:cubicBezTo>
                  <a:pt x="2836" y="1328"/>
                  <a:pt x="2836" y="1327"/>
                  <a:pt x="2836" y="1327"/>
                </a:cubicBezTo>
                <a:cubicBezTo>
                  <a:pt x="2835" y="1326"/>
                  <a:pt x="2834" y="1326"/>
                  <a:pt x="2833" y="1326"/>
                </a:cubicBezTo>
                <a:cubicBezTo>
                  <a:pt x="2833" y="1326"/>
                  <a:pt x="2832" y="1326"/>
                  <a:pt x="2832" y="1325"/>
                </a:cubicBezTo>
                <a:cubicBezTo>
                  <a:pt x="2832" y="1324"/>
                  <a:pt x="2833" y="1324"/>
                  <a:pt x="2834" y="1324"/>
                </a:cubicBezTo>
                <a:cubicBezTo>
                  <a:pt x="2835" y="1325"/>
                  <a:pt x="2835" y="1325"/>
                  <a:pt x="2836" y="1324"/>
                </a:cubicBezTo>
                <a:cubicBezTo>
                  <a:pt x="2837" y="1323"/>
                  <a:pt x="2837" y="1323"/>
                  <a:pt x="2838" y="1323"/>
                </a:cubicBezTo>
                <a:cubicBezTo>
                  <a:pt x="2839" y="1323"/>
                  <a:pt x="2839" y="1323"/>
                  <a:pt x="2840" y="1322"/>
                </a:cubicBezTo>
                <a:cubicBezTo>
                  <a:pt x="2840" y="1321"/>
                  <a:pt x="2840" y="1320"/>
                  <a:pt x="2840" y="1320"/>
                </a:cubicBezTo>
                <a:cubicBezTo>
                  <a:pt x="2840" y="1319"/>
                  <a:pt x="2841" y="1319"/>
                  <a:pt x="2841" y="1318"/>
                </a:cubicBezTo>
                <a:cubicBezTo>
                  <a:pt x="2841" y="1317"/>
                  <a:pt x="2841" y="1316"/>
                  <a:pt x="2840" y="1316"/>
                </a:cubicBezTo>
                <a:cubicBezTo>
                  <a:pt x="2839" y="1316"/>
                  <a:pt x="2838" y="1317"/>
                  <a:pt x="2838" y="1317"/>
                </a:cubicBezTo>
                <a:cubicBezTo>
                  <a:pt x="2837" y="1318"/>
                  <a:pt x="2836" y="1318"/>
                  <a:pt x="2836" y="1318"/>
                </a:cubicBezTo>
                <a:cubicBezTo>
                  <a:pt x="2835" y="1318"/>
                  <a:pt x="2834" y="1320"/>
                  <a:pt x="2833" y="1320"/>
                </a:cubicBezTo>
                <a:cubicBezTo>
                  <a:pt x="2832" y="1320"/>
                  <a:pt x="2831" y="1320"/>
                  <a:pt x="2830" y="1321"/>
                </a:cubicBezTo>
                <a:cubicBezTo>
                  <a:pt x="2830" y="1321"/>
                  <a:pt x="2830" y="1322"/>
                  <a:pt x="2830" y="1322"/>
                </a:cubicBezTo>
                <a:cubicBezTo>
                  <a:pt x="2830" y="1323"/>
                  <a:pt x="2829" y="1325"/>
                  <a:pt x="2829" y="1326"/>
                </a:cubicBezTo>
                <a:cubicBezTo>
                  <a:pt x="2830" y="1327"/>
                  <a:pt x="2831" y="1328"/>
                  <a:pt x="2831" y="1329"/>
                </a:cubicBezTo>
                <a:cubicBezTo>
                  <a:pt x="2831" y="1330"/>
                  <a:pt x="2830" y="1332"/>
                  <a:pt x="2830" y="1333"/>
                </a:cubicBezTo>
                <a:cubicBezTo>
                  <a:pt x="2829" y="1334"/>
                  <a:pt x="2828" y="1335"/>
                  <a:pt x="2827" y="1336"/>
                </a:cubicBezTo>
                <a:cubicBezTo>
                  <a:pt x="2827" y="1336"/>
                  <a:pt x="2826" y="1337"/>
                  <a:pt x="2826" y="1337"/>
                </a:cubicBezTo>
                <a:cubicBezTo>
                  <a:pt x="2825" y="1338"/>
                  <a:pt x="2825" y="1338"/>
                  <a:pt x="2824" y="1339"/>
                </a:cubicBezTo>
                <a:cubicBezTo>
                  <a:pt x="2824" y="1341"/>
                  <a:pt x="2823" y="1341"/>
                  <a:pt x="2822" y="1342"/>
                </a:cubicBezTo>
                <a:cubicBezTo>
                  <a:pt x="2821" y="1343"/>
                  <a:pt x="2820" y="1344"/>
                  <a:pt x="2820" y="1344"/>
                </a:cubicBezTo>
                <a:cubicBezTo>
                  <a:pt x="2819" y="1345"/>
                  <a:pt x="2819" y="1346"/>
                  <a:pt x="2818" y="1347"/>
                </a:cubicBezTo>
                <a:cubicBezTo>
                  <a:pt x="2817" y="1348"/>
                  <a:pt x="2816" y="1349"/>
                  <a:pt x="2816" y="1350"/>
                </a:cubicBezTo>
                <a:cubicBezTo>
                  <a:pt x="2816" y="1351"/>
                  <a:pt x="2816" y="1352"/>
                  <a:pt x="2816" y="1353"/>
                </a:cubicBezTo>
                <a:cubicBezTo>
                  <a:pt x="2816" y="1354"/>
                  <a:pt x="2816" y="1355"/>
                  <a:pt x="2816" y="1355"/>
                </a:cubicBezTo>
                <a:cubicBezTo>
                  <a:pt x="2816" y="1356"/>
                  <a:pt x="2817" y="1356"/>
                  <a:pt x="2817" y="1357"/>
                </a:cubicBezTo>
                <a:cubicBezTo>
                  <a:pt x="2817" y="1359"/>
                  <a:pt x="2815" y="1358"/>
                  <a:pt x="2814" y="1359"/>
                </a:cubicBezTo>
                <a:cubicBezTo>
                  <a:pt x="2812" y="1360"/>
                  <a:pt x="2812" y="1362"/>
                  <a:pt x="2811" y="1362"/>
                </a:cubicBezTo>
                <a:cubicBezTo>
                  <a:pt x="2810" y="1363"/>
                  <a:pt x="2809" y="1363"/>
                  <a:pt x="2808" y="1363"/>
                </a:cubicBezTo>
                <a:cubicBezTo>
                  <a:pt x="2807" y="1363"/>
                  <a:pt x="2807" y="1363"/>
                  <a:pt x="2807" y="1362"/>
                </a:cubicBezTo>
                <a:cubicBezTo>
                  <a:pt x="2806" y="1362"/>
                  <a:pt x="2805" y="1362"/>
                  <a:pt x="2804" y="1362"/>
                </a:cubicBezTo>
                <a:cubicBezTo>
                  <a:pt x="2804" y="1362"/>
                  <a:pt x="2804" y="1363"/>
                  <a:pt x="2803" y="1363"/>
                </a:cubicBezTo>
                <a:cubicBezTo>
                  <a:pt x="2802" y="1363"/>
                  <a:pt x="2802" y="1363"/>
                  <a:pt x="2801" y="1362"/>
                </a:cubicBezTo>
                <a:cubicBezTo>
                  <a:pt x="2801" y="1361"/>
                  <a:pt x="2800" y="1361"/>
                  <a:pt x="2800" y="1360"/>
                </a:cubicBezTo>
                <a:cubicBezTo>
                  <a:pt x="2800" y="1359"/>
                  <a:pt x="2803" y="1358"/>
                  <a:pt x="2802" y="1357"/>
                </a:cubicBezTo>
                <a:cubicBezTo>
                  <a:pt x="2801" y="1356"/>
                  <a:pt x="2798" y="1356"/>
                  <a:pt x="2797" y="1357"/>
                </a:cubicBezTo>
                <a:cubicBezTo>
                  <a:pt x="2796" y="1358"/>
                  <a:pt x="2796" y="1359"/>
                  <a:pt x="2794" y="1360"/>
                </a:cubicBezTo>
                <a:cubicBezTo>
                  <a:pt x="2792" y="1360"/>
                  <a:pt x="2791" y="1359"/>
                  <a:pt x="2789" y="1359"/>
                </a:cubicBezTo>
                <a:cubicBezTo>
                  <a:pt x="2788" y="1360"/>
                  <a:pt x="2787" y="1361"/>
                  <a:pt x="2785" y="1361"/>
                </a:cubicBezTo>
                <a:cubicBezTo>
                  <a:pt x="2783" y="1360"/>
                  <a:pt x="2781" y="1360"/>
                  <a:pt x="2779" y="1360"/>
                </a:cubicBezTo>
                <a:cubicBezTo>
                  <a:pt x="2776" y="1360"/>
                  <a:pt x="2773" y="1361"/>
                  <a:pt x="2769" y="1361"/>
                </a:cubicBezTo>
                <a:cubicBezTo>
                  <a:pt x="2768" y="1361"/>
                  <a:pt x="2766" y="1360"/>
                  <a:pt x="2765" y="1361"/>
                </a:cubicBezTo>
                <a:cubicBezTo>
                  <a:pt x="2762" y="1362"/>
                  <a:pt x="2760" y="1362"/>
                  <a:pt x="2757" y="1362"/>
                </a:cubicBezTo>
                <a:cubicBezTo>
                  <a:pt x="2756" y="1362"/>
                  <a:pt x="2755" y="1364"/>
                  <a:pt x="2753" y="1364"/>
                </a:cubicBezTo>
                <a:cubicBezTo>
                  <a:pt x="2752" y="1364"/>
                  <a:pt x="2750" y="1363"/>
                  <a:pt x="2750" y="1364"/>
                </a:cubicBezTo>
                <a:cubicBezTo>
                  <a:pt x="2749" y="1366"/>
                  <a:pt x="2750" y="1367"/>
                  <a:pt x="2749" y="1368"/>
                </a:cubicBezTo>
                <a:cubicBezTo>
                  <a:pt x="2747" y="1369"/>
                  <a:pt x="2746" y="1369"/>
                  <a:pt x="2744" y="1370"/>
                </a:cubicBezTo>
                <a:cubicBezTo>
                  <a:pt x="2743" y="1371"/>
                  <a:pt x="2742" y="1373"/>
                  <a:pt x="2741" y="1374"/>
                </a:cubicBezTo>
                <a:cubicBezTo>
                  <a:pt x="2739" y="1374"/>
                  <a:pt x="2738" y="1375"/>
                  <a:pt x="2736" y="1376"/>
                </a:cubicBezTo>
                <a:cubicBezTo>
                  <a:pt x="2735" y="1377"/>
                  <a:pt x="2734" y="1378"/>
                  <a:pt x="2732" y="1379"/>
                </a:cubicBezTo>
                <a:cubicBezTo>
                  <a:pt x="2731" y="1380"/>
                  <a:pt x="2730" y="1381"/>
                  <a:pt x="2728" y="1382"/>
                </a:cubicBezTo>
                <a:cubicBezTo>
                  <a:pt x="2727" y="1382"/>
                  <a:pt x="2725" y="1384"/>
                  <a:pt x="2725" y="1385"/>
                </a:cubicBezTo>
                <a:cubicBezTo>
                  <a:pt x="2724" y="1387"/>
                  <a:pt x="2723" y="1387"/>
                  <a:pt x="2721" y="1387"/>
                </a:cubicBezTo>
                <a:cubicBezTo>
                  <a:pt x="2720" y="1387"/>
                  <a:pt x="2720" y="1388"/>
                  <a:pt x="2719" y="1387"/>
                </a:cubicBezTo>
                <a:cubicBezTo>
                  <a:pt x="2718" y="1387"/>
                  <a:pt x="2718" y="1386"/>
                  <a:pt x="2718" y="1386"/>
                </a:cubicBezTo>
                <a:cubicBezTo>
                  <a:pt x="2716" y="1385"/>
                  <a:pt x="2715" y="1387"/>
                  <a:pt x="2715" y="1388"/>
                </a:cubicBezTo>
                <a:cubicBezTo>
                  <a:pt x="2713" y="1390"/>
                  <a:pt x="2716" y="1390"/>
                  <a:pt x="2715" y="1391"/>
                </a:cubicBezTo>
                <a:cubicBezTo>
                  <a:pt x="2715" y="1392"/>
                  <a:pt x="2714" y="1392"/>
                  <a:pt x="2714" y="1393"/>
                </a:cubicBezTo>
                <a:cubicBezTo>
                  <a:pt x="2714" y="1394"/>
                  <a:pt x="2714" y="1394"/>
                  <a:pt x="2715" y="1395"/>
                </a:cubicBezTo>
                <a:cubicBezTo>
                  <a:pt x="2715" y="1396"/>
                  <a:pt x="2714" y="1398"/>
                  <a:pt x="2716" y="1398"/>
                </a:cubicBezTo>
                <a:cubicBezTo>
                  <a:pt x="2717" y="1397"/>
                  <a:pt x="2718" y="1397"/>
                  <a:pt x="2720" y="1397"/>
                </a:cubicBezTo>
                <a:cubicBezTo>
                  <a:pt x="2721" y="1397"/>
                  <a:pt x="2723" y="1396"/>
                  <a:pt x="2724" y="1396"/>
                </a:cubicBezTo>
                <a:cubicBezTo>
                  <a:pt x="2726" y="1397"/>
                  <a:pt x="2727" y="1398"/>
                  <a:pt x="2728" y="1397"/>
                </a:cubicBezTo>
                <a:cubicBezTo>
                  <a:pt x="2729" y="1396"/>
                  <a:pt x="2730" y="1396"/>
                  <a:pt x="2730" y="1396"/>
                </a:cubicBezTo>
                <a:cubicBezTo>
                  <a:pt x="2731" y="1396"/>
                  <a:pt x="2732" y="1396"/>
                  <a:pt x="2732" y="1396"/>
                </a:cubicBezTo>
                <a:cubicBezTo>
                  <a:pt x="2733" y="1397"/>
                  <a:pt x="2734" y="1397"/>
                  <a:pt x="2735" y="1397"/>
                </a:cubicBezTo>
                <a:cubicBezTo>
                  <a:pt x="2736" y="1397"/>
                  <a:pt x="2736" y="1398"/>
                  <a:pt x="2737" y="1398"/>
                </a:cubicBezTo>
                <a:cubicBezTo>
                  <a:pt x="2737" y="1398"/>
                  <a:pt x="2737" y="1399"/>
                  <a:pt x="2738" y="1399"/>
                </a:cubicBezTo>
                <a:cubicBezTo>
                  <a:pt x="2739" y="1399"/>
                  <a:pt x="2739" y="1397"/>
                  <a:pt x="2739" y="1396"/>
                </a:cubicBezTo>
                <a:cubicBezTo>
                  <a:pt x="2739" y="1396"/>
                  <a:pt x="2740" y="1395"/>
                  <a:pt x="2740" y="1395"/>
                </a:cubicBezTo>
                <a:cubicBezTo>
                  <a:pt x="2740" y="1394"/>
                  <a:pt x="2740" y="1393"/>
                  <a:pt x="2740" y="1393"/>
                </a:cubicBezTo>
                <a:cubicBezTo>
                  <a:pt x="2740" y="1392"/>
                  <a:pt x="2741" y="1392"/>
                  <a:pt x="2741" y="1391"/>
                </a:cubicBezTo>
                <a:cubicBezTo>
                  <a:pt x="2742" y="1390"/>
                  <a:pt x="2742" y="1390"/>
                  <a:pt x="2742" y="1389"/>
                </a:cubicBezTo>
                <a:cubicBezTo>
                  <a:pt x="2742" y="1388"/>
                  <a:pt x="2745" y="1388"/>
                  <a:pt x="2746" y="1389"/>
                </a:cubicBezTo>
                <a:cubicBezTo>
                  <a:pt x="2746" y="1389"/>
                  <a:pt x="2746" y="1390"/>
                  <a:pt x="2747" y="1390"/>
                </a:cubicBezTo>
                <a:cubicBezTo>
                  <a:pt x="2748" y="1391"/>
                  <a:pt x="2748" y="1391"/>
                  <a:pt x="2749" y="1391"/>
                </a:cubicBezTo>
                <a:cubicBezTo>
                  <a:pt x="2749" y="1392"/>
                  <a:pt x="2750" y="1392"/>
                  <a:pt x="2751" y="1392"/>
                </a:cubicBezTo>
                <a:cubicBezTo>
                  <a:pt x="2752" y="1392"/>
                  <a:pt x="2752" y="1391"/>
                  <a:pt x="2753" y="1391"/>
                </a:cubicBezTo>
                <a:cubicBezTo>
                  <a:pt x="2754" y="1391"/>
                  <a:pt x="2754" y="1391"/>
                  <a:pt x="2755" y="1391"/>
                </a:cubicBezTo>
                <a:cubicBezTo>
                  <a:pt x="2757" y="1391"/>
                  <a:pt x="2757" y="1390"/>
                  <a:pt x="2758" y="1389"/>
                </a:cubicBezTo>
                <a:cubicBezTo>
                  <a:pt x="2760" y="1389"/>
                  <a:pt x="2761" y="1388"/>
                  <a:pt x="2762" y="1387"/>
                </a:cubicBezTo>
                <a:cubicBezTo>
                  <a:pt x="2763" y="1387"/>
                  <a:pt x="2764" y="1385"/>
                  <a:pt x="2765" y="1385"/>
                </a:cubicBezTo>
                <a:cubicBezTo>
                  <a:pt x="2767" y="1385"/>
                  <a:pt x="2768" y="1386"/>
                  <a:pt x="2769" y="1386"/>
                </a:cubicBezTo>
                <a:cubicBezTo>
                  <a:pt x="2771" y="1386"/>
                  <a:pt x="2772" y="1387"/>
                  <a:pt x="2773" y="1386"/>
                </a:cubicBezTo>
                <a:cubicBezTo>
                  <a:pt x="2774" y="1386"/>
                  <a:pt x="2774" y="1385"/>
                  <a:pt x="2774" y="1384"/>
                </a:cubicBezTo>
                <a:cubicBezTo>
                  <a:pt x="2774" y="1384"/>
                  <a:pt x="2775" y="1383"/>
                  <a:pt x="2775" y="1383"/>
                </a:cubicBezTo>
                <a:cubicBezTo>
                  <a:pt x="2776" y="1383"/>
                  <a:pt x="2776" y="1382"/>
                  <a:pt x="2777" y="1382"/>
                </a:cubicBezTo>
                <a:cubicBezTo>
                  <a:pt x="2777" y="1381"/>
                  <a:pt x="2778" y="1381"/>
                  <a:pt x="2779" y="1380"/>
                </a:cubicBezTo>
                <a:cubicBezTo>
                  <a:pt x="2780" y="1380"/>
                  <a:pt x="2782" y="1380"/>
                  <a:pt x="2783" y="1380"/>
                </a:cubicBezTo>
                <a:cubicBezTo>
                  <a:pt x="2785" y="1381"/>
                  <a:pt x="2786" y="1381"/>
                  <a:pt x="2788" y="1380"/>
                </a:cubicBezTo>
                <a:cubicBezTo>
                  <a:pt x="2791" y="1380"/>
                  <a:pt x="2794" y="1380"/>
                  <a:pt x="2797" y="1380"/>
                </a:cubicBezTo>
                <a:cubicBezTo>
                  <a:pt x="2798" y="1380"/>
                  <a:pt x="2800" y="1381"/>
                  <a:pt x="2801" y="1381"/>
                </a:cubicBezTo>
                <a:cubicBezTo>
                  <a:pt x="2802" y="1381"/>
                  <a:pt x="2803" y="1381"/>
                  <a:pt x="2803" y="1381"/>
                </a:cubicBezTo>
                <a:cubicBezTo>
                  <a:pt x="2804" y="1380"/>
                  <a:pt x="2805" y="1380"/>
                  <a:pt x="2805" y="1381"/>
                </a:cubicBezTo>
                <a:cubicBezTo>
                  <a:pt x="2805" y="1382"/>
                  <a:pt x="2804" y="1382"/>
                  <a:pt x="2804" y="1383"/>
                </a:cubicBezTo>
                <a:cubicBezTo>
                  <a:pt x="2804" y="1384"/>
                  <a:pt x="2803" y="1384"/>
                  <a:pt x="2803" y="1385"/>
                </a:cubicBezTo>
                <a:cubicBezTo>
                  <a:pt x="2802" y="1385"/>
                  <a:pt x="2801" y="1386"/>
                  <a:pt x="2800" y="1387"/>
                </a:cubicBezTo>
                <a:cubicBezTo>
                  <a:pt x="2799" y="1388"/>
                  <a:pt x="2798" y="1388"/>
                  <a:pt x="2798" y="1389"/>
                </a:cubicBezTo>
                <a:cubicBezTo>
                  <a:pt x="2798" y="1390"/>
                  <a:pt x="2798" y="1391"/>
                  <a:pt x="2798" y="1392"/>
                </a:cubicBezTo>
                <a:cubicBezTo>
                  <a:pt x="2798" y="1392"/>
                  <a:pt x="2798" y="1392"/>
                  <a:pt x="2798" y="1393"/>
                </a:cubicBezTo>
                <a:cubicBezTo>
                  <a:pt x="2798" y="1393"/>
                  <a:pt x="2798" y="1394"/>
                  <a:pt x="2798" y="1394"/>
                </a:cubicBezTo>
                <a:cubicBezTo>
                  <a:pt x="2798" y="1395"/>
                  <a:pt x="2796" y="1397"/>
                  <a:pt x="2798" y="1398"/>
                </a:cubicBezTo>
                <a:cubicBezTo>
                  <a:pt x="2798" y="1399"/>
                  <a:pt x="2799" y="1399"/>
                  <a:pt x="2799" y="1399"/>
                </a:cubicBezTo>
                <a:cubicBezTo>
                  <a:pt x="2800" y="1400"/>
                  <a:pt x="2800" y="1400"/>
                  <a:pt x="2801" y="1401"/>
                </a:cubicBezTo>
                <a:cubicBezTo>
                  <a:pt x="2801" y="1401"/>
                  <a:pt x="2804" y="1402"/>
                  <a:pt x="2802" y="1403"/>
                </a:cubicBezTo>
                <a:cubicBezTo>
                  <a:pt x="2802" y="1405"/>
                  <a:pt x="2805" y="1406"/>
                  <a:pt x="2806" y="1406"/>
                </a:cubicBezTo>
                <a:cubicBezTo>
                  <a:pt x="2807" y="1406"/>
                  <a:pt x="2808" y="1406"/>
                  <a:pt x="2808" y="1407"/>
                </a:cubicBezTo>
                <a:cubicBezTo>
                  <a:pt x="2809" y="1408"/>
                  <a:pt x="2809" y="1409"/>
                  <a:pt x="2811" y="1408"/>
                </a:cubicBezTo>
                <a:cubicBezTo>
                  <a:pt x="2812" y="1408"/>
                  <a:pt x="2812" y="1406"/>
                  <a:pt x="2813" y="1405"/>
                </a:cubicBezTo>
                <a:cubicBezTo>
                  <a:pt x="2815" y="1404"/>
                  <a:pt x="2817" y="1403"/>
                  <a:pt x="2818" y="1400"/>
                </a:cubicBezTo>
                <a:cubicBezTo>
                  <a:pt x="2818" y="1399"/>
                  <a:pt x="2819" y="1398"/>
                  <a:pt x="2820" y="1397"/>
                </a:cubicBezTo>
                <a:cubicBezTo>
                  <a:pt x="2821" y="1396"/>
                  <a:pt x="2822" y="1395"/>
                  <a:pt x="2823" y="1393"/>
                </a:cubicBezTo>
                <a:cubicBezTo>
                  <a:pt x="2824" y="1391"/>
                  <a:pt x="2827" y="1389"/>
                  <a:pt x="2830" y="1389"/>
                </a:cubicBezTo>
                <a:cubicBezTo>
                  <a:pt x="2831" y="1389"/>
                  <a:pt x="2831" y="1390"/>
                  <a:pt x="2832" y="1390"/>
                </a:cubicBezTo>
                <a:cubicBezTo>
                  <a:pt x="2833" y="1390"/>
                  <a:pt x="2833" y="1390"/>
                  <a:pt x="2833" y="1389"/>
                </a:cubicBezTo>
                <a:cubicBezTo>
                  <a:pt x="2832" y="1388"/>
                  <a:pt x="2831" y="1387"/>
                  <a:pt x="2830" y="1386"/>
                </a:cubicBezTo>
                <a:cubicBezTo>
                  <a:pt x="2829" y="1384"/>
                  <a:pt x="2829" y="1383"/>
                  <a:pt x="2828" y="1382"/>
                </a:cubicBezTo>
                <a:cubicBezTo>
                  <a:pt x="2826" y="1381"/>
                  <a:pt x="2826" y="1380"/>
                  <a:pt x="2827" y="1379"/>
                </a:cubicBezTo>
                <a:cubicBezTo>
                  <a:pt x="2827" y="1378"/>
                  <a:pt x="2828" y="1378"/>
                  <a:pt x="2828" y="1377"/>
                </a:cubicBezTo>
                <a:cubicBezTo>
                  <a:pt x="2829" y="1376"/>
                  <a:pt x="2828" y="1375"/>
                  <a:pt x="2829" y="1374"/>
                </a:cubicBezTo>
                <a:cubicBezTo>
                  <a:pt x="2829" y="1374"/>
                  <a:pt x="2832" y="1372"/>
                  <a:pt x="2832" y="1372"/>
                </a:cubicBezTo>
                <a:cubicBezTo>
                  <a:pt x="2833" y="1373"/>
                  <a:pt x="2832" y="1374"/>
                  <a:pt x="2832" y="1374"/>
                </a:cubicBezTo>
                <a:cubicBezTo>
                  <a:pt x="2831" y="1375"/>
                  <a:pt x="2831" y="1375"/>
                  <a:pt x="2831" y="1376"/>
                </a:cubicBezTo>
                <a:cubicBezTo>
                  <a:pt x="2832" y="1377"/>
                  <a:pt x="2832" y="1377"/>
                  <a:pt x="2832" y="1378"/>
                </a:cubicBezTo>
                <a:cubicBezTo>
                  <a:pt x="2832" y="1379"/>
                  <a:pt x="2832" y="1380"/>
                  <a:pt x="2833" y="1380"/>
                </a:cubicBezTo>
                <a:cubicBezTo>
                  <a:pt x="2833" y="1379"/>
                  <a:pt x="2833" y="1379"/>
                  <a:pt x="2833" y="1379"/>
                </a:cubicBezTo>
                <a:cubicBezTo>
                  <a:pt x="2833" y="1379"/>
                  <a:pt x="2833" y="1377"/>
                  <a:pt x="2833" y="1377"/>
                </a:cubicBezTo>
                <a:cubicBezTo>
                  <a:pt x="2834" y="1376"/>
                  <a:pt x="2834" y="1377"/>
                  <a:pt x="2835" y="1377"/>
                </a:cubicBezTo>
                <a:cubicBezTo>
                  <a:pt x="2835" y="1378"/>
                  <a:pt x="2835" y="1379"/>
                  <a:pt x="2836" y="1379"/>
                </a:cubicBezTo>
                <a:cubicBezTo>
                  <a:pt x="2836" y="1379"/>
                  <a:pt x="2837" y="1379"/>
                  <a:pt x="2837" y="1380"/>
                </a:cubicBezTo>
                <a:cubicBezTo>
                  <a:pt x="2838" y="1380"/>
                  <a:pt x="2838" y="1381"/>
                  <a:pt x="2837" y="1382"/>
                </a:cubicBezTo>
                <a:cubicBezTo>
                  <a:pt x="2837" y="1382"/>
                  <a:pt x="2835" y="1381"/>
                  <a:pt x="2835" y="1382"/>
                </a:cubicBezTo>
                <a:cubicBezTo>
                  <a:pt x="2834" y="1383"/>
                  <a:pt x="2838" y="1383"/>
                  <a:pt x="2839" y="1383"/>
                </a:cubicBezTo>
                <a:cubicBezTo>
                  <a:pt x="2839" y="1383"/>
                  <a:pt x="2840" y="1382"/>
                  <a:pt x="2840" y="1382"/>
                </a:cubicBezTo>
                <a:cubicBezTo>
                  <a:pt x="2841" y="1382"/>
                  <a:pt x="2842" y="1382"/>
                  <a:pt x="2843" y="1382"/>
                </a:cubicBezTo>
                <a:cubicBezTo>
                  <a:pt x="2844" y="1381"/>
                  <a:pt x="2844" y="1382"/>
                  <a:pt x="2845" y="1382"/>
                </a:cubicBezTo>
                <a:cubicBezTo>
                  <a:pt x="2846" y="1381"/>
                  <a:pt x="2846" y="1381"/>
                  <a:pt x="2847" y="1381"/>
                </a:cubicBezTo>
                <a:cubicBezTo>
                  <a:pt x="2848" y="1381"/>
                  <a:pt x="2850" y="1381"/>
                  <a:pt x="2852" y="1380"/>
                </a:cubicBezTo>
                <a:cubicBezTo>
                  <a:pt x="2854" y="1380"/>
                  <a:pt x="2856" y="1381"/>
                  <a:pt x="2858" y="1380"/>
                </a:cubicBezTo>
                <a:cubicBezTo>
                  <a:pt x="2859" y="1379"/>
                  <a:pt x="2859" y="1379"/>
                  <a:pt x="2861" y="1379"/>
                </a:cubicBezTo>
                <a:cubicBezTo>
                  <a:pt x="2862" y="1379"/>
                  <a:pt x="2862" y="1377"/>
                  <a:pt x="2863" y="1376"/>
                </a:cubicBezTo>
                <a:cubicBezTo>
                  <a:pt x="2863" y="1375"/>
                  <a:pt x="2865" y="1375"/>
                  <a:pt x="2865" y="1373"/>
                </a:cubicBezTo>
                <a:cubicBezTo>
                  <a:pt x="2866" y="1371"/>
                  <a:pt x="2867" y="1371"/>
                  <a:pt x="2868" y="1371"/>
                </a:cubicBezTo>
                <a:cubicBezTo>
                  <a:pt x="2869" y="1371"/>
                  <a:pt x="2870" y="1371"/>
                  <a:pt x="2871" y="1371"/>
                </a:cubicBezTo>
                <a:cubicBezTo>
                  <a:pt x="2871" y="1371"/>
                  <a:pt x="2871" y="1372"/>
                  <a:pt x="2871" y="1372"/>
                </a:cubicBezTo>
                <a:cubicBezTo>
                  <a:pt x="2871" y="1372"/>
                  <a:pt x="2871" y="1372"/>
                  <a:pt x="2872" y="1373"/>
                </a:cubicBezTo>
                <a:cubicBezTo>
                  <a:pt x="2872" y="1373"/>
                  <a:pt x="2873" y="1373"/>
                  <a:pt x="2872" y="1374"/>
                </a:cubicBezTo>
                <a:cubicBezTo>
                  <a:pt x="2872" y="1374"/>
                  <a:pt x="2871" y="1374"/>
                  <a:pt x="2871" y="1375"/>
                </a:cubicBezTo>
                <a:cubicBezTo>
                  <a:pt x="2870" y="1376"/>
                  <a:pt x="2870" y="1376"/>
                  <a:pt x="2870" y="1377"/>
                </a:cubicBezTo>
                <a:cubicBezTo>
                  <a:pt x="2870" y="1378"/>
                  <a:pt x="2870" y="1379"/>
                  <a:pt x="2870" y="1379"/>
                </a:cubicBezTo>
                <a:cubicBezTo>
                  <a:pt x="2870" y="1380"/>
                  <a:pt x="2869" y="1380"/>
                  <a:pt x="2869" y="1381"/>
                </a:cubicBezTo>
                <a:cubicBezTo>
                  <a:pt x="2869" y="1382"/>
                  <a:pt x="2870" y="1382"/>
                  <a:pt x="2871" y="1382"/>
                </a:cubicBezTo>
                <a:cubicBezTo>
                  <a:pt x="2871" y="1383"/>
                  <a:pt x="2871" y="1384"/>
                  <a:pt x="2871" y="1384"/>
                </a:cubicBezTo>
                <a:cubicBezTo>
                  <a:pt x="2872" y="1385"/>
                  <a:pt x="2874" y="1383"/>
                  <a:pt x="2874" y="1382"/>
                </a:cubicBezTo>
                <a:cubicBezTo>
                  <a:pt x="2875" y="1381"/>
                  <a:pt x="2875" y="1380"/>
                  <a:pt x="2876" y="1379"/>
                </a:cubicBezTo>
                <a:cubicBezTo>
                  <a:pt x="2876" y="1379"/>
                  <a:pt x="2877" y="1378"/>
                  <a:pt x="2877" y="1377"/>
                </a:cubicBezTo>
                <a:cubicBezTo>
                  <a:pt x="2877" y="1377"/>
                  <a:pt x="2877" y="1376"/>
                  <a:pt x="2877" y="1375"/>
                </a:cubicBezTo>
                <a:cubicBezTo>
                  <a:pt x="2877" y="1375"/>
                  <a:pt x="2876" y="1374"/>
                  <a:pt x="2876" y="1373"/>
                </a:cubicBezTo>
                <a:cubicBezTo>
                  <a:pt x="2876" y="1372"/>
                  <a:pt x="2877" y="1372"/>
                  <a:pt x="2877" y="1372"/>
                </a:cubicBezTo>
                <a:cubicBezTo>
                  <a:pt x="2878" y="1371"/>
                  <a:pt x="2877" y="1369"/>
                  <a:pt x="2879" y="1368"/>
                </a:cubicBezTo>
                <a:cubicBezTo>
                  <a:pt x="2880" y="1367"/>
                  <a:pt x="2881" y="1367"/>
                  <a:pt x="2883" y="1367"/>
                </a:cubicBezTo>
                <a:cubicBezTo>
                  <a:pt x="2884" y="1367"/>
                  <a:pt x="2885" y="1367"/>
                  <a:pt x="2886" y="1368"/>
                </a:cubicBezTo>
                <a:cubicBezTo>
                  <a:pt x="2886" y="1369"/>
                  <a:pt x="2887" y="1371"/>
                  <a:pt x="2887" y="1370"/>
                </a:cubicBezTo>
                <a:cubicBezTo>
                  <a:pt x="2887" y="1370"/>
                  <a:pt x="2887" y="1369"/>
                  <a:pt x="2887" y="1369"/>
                </a:cubicBezTo>
                <a:cubicBezTo>
                  <a:pt x="2887" y="1369"/>
                  <a:pt x="2888" y="1368"/>
                  <a:pt x="2888" y="1368"/>
                </a:cubicBezTo>
                <a:cubicBezTo>
                  <a:pt x="2888" y="1367"/>
                  <a:pt x="2888" y="1367"/>
                  <a:pt x="2887" y="1366"/>
                </a:cubicBezTo>
                <a:cubicBezTo>
                  <a:pt x="2887" y="1366"/>
                  <a:pt x="2886" y="1365"/>
                  <a:pt x="2887" y="1364"/>
                </a:cubicBezTo>
                <a:cubicBezTo>
                  <a:pt x="2887" y="1364"/>
                  <a:pt x="2888" y="1363"/>
                  <a:pt x="2889" y="1363"/>
                </a:cubicBezTo>
                <a:cubicBezTo>
                  <a:pt x="2889" y="1363"/>
                  <a:pt x="2890" y="1363"/>
                  <a:pt x="2890" y="1362"/>
                </a:cubicBezTo>
                <a:cubicBezTo>
                  <a:pt x="2891" y="1361"/>
                  <a:pt x="2890" y="1361"/>
                  <a:pt x="2891" y="1360"/>
                </a:cubicBezTo>
                <a:cubicBezTo>
                  <a:pt x="2891" y="1360"/>
                  <a:pt x="2892" y="1360"/>
                  <a:pt x="2893" y="1360"/>
                </a:cubicBezTo>
                <a:cubicBezTo>
                  <a:pt x="2894" y="1361"/>
                  <a:pt x="2894" y="1361"/>
                  <a:pt x="2895" y="1361"/>
                </a:cubicBezTo>
                <a:cubicBezTo>
                  <a:pt x="2896" y="1361"/>
                  <a:pt x="2896" y="1362"/>
                  <a:pt x="2894" y="1363"/>
                </a:cubicBezTo>
                <a:cubicBezTo>
                  <a:pt x="2894" y="1363"/>
                  <a:pt x="2893" y="1363"/>
                  <a:pt x="2893" y="1363"/>
                </a:cubicBezTo>
                <a:cubicBezTo>
                  <a:pt x="2892" y="1364"/>
                  <a:pt x="2893" y="1365"/>
                  <a:pt x="2892" y="1365"/>
                </a:cubicBezTo>
                <a:cubicBezTo>
                  <a:pt x="2891" y="1366"/>
                  <a:pt x="2891" y="1365"/>
                  <a:pt x="2890" y="1366"/>
                </a:cubicBezTo>
                <a:cubicBezTo>
                  <a:pt x="2890" y="1366"/>
                  <a:pt x="2891" y="1367"/>
                  <a:pt x="2891" y="1367"/>
                </a:cubicBezTo>
                <a:cubicBezTo>
                  <a:pt x="2892" y="1368"/>
                  <a:pt x="2891" y="1368"/>
                  <a:pt x="2891" y="1369"/>
                </a:cubicBezTo>
                <a:cubicBezTo>
                  <a:pt x="2891" y="1370"/>
                  <a:pt x="2891" y="1370"/>
                  <a:pt x="2891" y="1371"/>
                </a:cubicBezTo>
                <a:cubicBezTo>
                  <a:pt x="2891" y="1371"/>
                  <a:pt x="2891" y="1372"/>
                  <a:pt x="2891" y="1373"/>
                </a:cubicBezTo>
                <a:cubicBezTo>
                  <a:pt x="2891" y="1374"/>
                  <a:pt x="2891" y="1374"/>
                  <a:pt x="2892" y="1374"/>
                </a:cubicBezTo>
                <a:cubicBezTo>
                  <a:pt x="2892" y="1375"/>
                  <a:pt x="2892" y="1376"/>
                  <a:pt x="2893" y="1376"/>
                </a:cubicBezTo>
                <a:cubicBezTo>
                  <a:pt x="2893" y="1376"/>
                  <a:pt x="2894" y="1375"/>
                  <a:pt x="2895" y="1375"/>
                </a:cubicBezTo>
                <a:cubicBezTo>
                  <a:pt x="2896" y="1374"/>
                  <a:pt x="2896" y="1373"/>
                  <a:pt x="2898" y="1372"/>
                </a:cubicBezTo>
                <a:cubicBezTo>
                  <a:pt x="2899" y="1372"/>
                  <a:pt x="2900" y="1371"/>
                  <a:pt x="2900" y="1370"/>
                </a:cubicBezTo>
                <a:cubicBezTo>
                  <a:pt x="2901" y="1369"/>
                  <a:pt x="2901" y="1369"/>
                  <a:pt x="2901" y="1368"/>
                </a:cubicBezTo>
                <a:cubicBezTo>
                  <a:pt x="2902" y="1367"/>
                  <a:pt x="2902" y="1365"/>
                  <a:pt x="2903" y="1363"/>
                </a:cubicBezTo>
                <a:cubicBezTo>
                  <a:pt x="2903" y="1363"/>
                  <a:pt x="2904" y="1362"/>
                  <a:pt x="2904" y="1362"/>
                </a:cubicBezTo>
                <a:cubicBezTo>
                  <a:pt x="2904" y="1360"/>
                  <a:pt x="2905" y="1360"/>
                  <a:pt x="2907" y="1360"/>
                </a:cubicBezTo>
                <a:cubicBezTo>
                  <a:pt x="2908" y="1360"/>
                  <a:pt x="2908" y="1359"/>
                  <a:pt x="2910" y="1358"/>
                </a:cubicBezTo>
                <a:cubicBezTo>
                  <a:pt x="2910" y="1358"/>
                  <a:pt x="2911" y="1358"/>
                  <a:pt x="2912" y="1358"/>
                </a:cubicBezTo>
                <a:cubicBezTo>
                  <a:pt x="2912" y="1357"/>
                  <a:pt x="2911" y="1356"/>
                  <a:pt x="2911" y="1356"/>
                </a:cubicBezTo>
                <a:cubicBezTo>
                  <a:pt x="2910" y="1356"/>
                  <a:pt x="2909" y="1355"/>
                  <a:pt x="2908" y="1354"/>
                </a:cubicBezTo>
                <a:cubicBezTo>
                  <a:pt x="2908" y="1353"/>
                  <a:pt x="2908" y="1352"/>
                  <a:pt x="2907" y="1352"/>
                </a:cubicBezTo>
                <a:cubicBezTo>
                  <a:pt x="2907" y="1351"/>
                  <a:pt x="2906" y="1351"/>
                  <a:pt x="2906" y="1351"/>
                </a:cubicBezTo>
                <a:cubicBezTo>
                  <a:pt x="2905" y="1350"/>
                  <a:pt x="2905" y="1348"/>
                  <a:pt x="2905" y="1347"/>
                </a:cubicBezTo>
                <a:cubicBezTo>
                  <a:pt x="2906" y="1345"/>
                  <a:pt x="2906" y="1344"/>
                  <a:pt x="2907" y="1343"/>
                </a:cubicBezTo>
                <a:cubicBezTo>
                  <a:pt x="2908" y="1342"/>
                  <a:pt x="2907" y="1340"/>
                  <a:pt x="2908" y="1339"/>
                </a:cubicBezTo>
                <a:cubicBezTo>
                  <a:pt x="2908" y="1338"/>
                  <a:pt x="2909" y="1337"/>
                  <a:pt x="2909" y="1335"/>
                </a:cubicBezTo>
                <a:cubicBezTo>
                  <a:pt x="2909" y="1334"/>
                  <a:pt x="2909" y="1332"/>
                  <a:pt x="2910" y="1331"/>
                </a:cubicBezTo>
                <a:cubicBezTo>
                  <a:pt x="2911" y="1331"/>
                  <a:pt x="2911" y="1331"/>
                  <a:pt x="2912" y="1330"/>
                </a:cubicBezTo>
                <a:cubicBezTo>
                  <a:pt x="2913" y="1330"/>
                  <a:pt x="2913" y="1329"/>
                  <a:pt x="2914" y="1328"/>
                </a:cubicBezTo>
                <a:cubicBezTo>
                  <a:pt x="2914" y="1326"/>
                  <a:pt x="2914" y="1324"/>
                  <a:pt x="2914" y="1323"/>
                </a:cubicBezTo>
                <a:cubicBezTo>
                  <a:pt x="2914" y="1322"/>
                  <a:pt x="2913" y="1321"/>
                  <a:pt x="2913" y="1319"/>
                </a:cubicBezTo>
                <a:cubicBezTo>
                  <a:pt x="2912" y="1316"/>
                  <a:pt x="2913" y="1314"/>
                  <a:pt x="2912" y="1311"/>
                </a:cubicBezTo>
                <a:cubicBezTo>
                  <a:pt x="2912" y="1309"/>
                  <a:pt x="2912" y="1308"/>
                  <a:pt x="2912" y="1307"/>
                </a:cubicBezTo>
                <a:cubicBezTo>
                  <a:pt x="2912" y="1305"/>
                  <a:pt x="2912" y="1304"/>
                  <a:pt x="2913" y="1302"/>
                </a:cubicBezTo>
                <a:cubicBezTo>
                  <a:pt x="2913" y="1302"/>
                  <a:pt x="2913" y="1301"/>
                  <a:pt x="2914" y="1301"/>
                </a:cubicBezTo>
                <a:cubicBezTo>
                  <a:pt x="2914" y="1300"/>
                  <a:pt x="2914" y="1300"/>
                  <a:pt x="2915" y="1299"/>
                </a:cubicBezTo>
                <a:cubicBezTo>
                  <a:pt x="2915" y="1298"/>
                  <a:pt x="2916" y="1299"/>
                  <a:pt x="2918" y="1298"/>
                </a:cubicBezTo>
                <a:cubicBezTo>
                  <a:pt x="2919" y="1298"/>
                  <a:pt x="2919" y="1296"/>
                  <a:pt x="2920" y="1297"/>
                </a:cubicBezTo>
                <a:cubicBezTo>
                  <a:pt x="2921" y="1297"/>
                  <a:pt x="2922" y="1297"/>
                  <a:pt x="2922" y="1298"/>
                </a:cubicBezTo>
                <a:cubicBezTo>
                  <a:pt x="2923" y="1299"/>
                  <a:pt x="2924" y="1300"/>
                  <a:pt x="2924" y="1299"/>
                </a:cubicBezTo>
                <a:cubicBezTo>
                  <a:pt x="2924" y="1298"/>
                  <a:pt x="2923" y="1297"/>
                  <a:pt x="2923" y="1296"/>
                </a:cubicBezTo>
                <a:cubicBezTo>
                  <a:pt x="2923" y="1294"/>
                  <a:pt x="2924" y="1293"/>
                  <a:pt x="2924" y="1291"/>
                </a:cubicBezTo>
                <a:cubicBezTo>
                  <a:pt x="2923" y="1289"/>
                  <a:pt x="2924" y="1288"/>
                  <a:pt x="2924" y="1286"/>
                </a:cubicBezTo>
                <a:cubicBezTo>
                  <a:pt x="2925" y="1285"/>
                  <a:pt x="2927" y="1284"/>
                  <a:pt x="2928" y="1283"/>
                </a:cubicBezTo>
                <a:cubicBezTo>
                  <a:pt x="2929" y="1282"/>
                  <a:pt x="2930" y="1281"/>
                  <a:pt x="2931" y="1280"/>
                </a:cubicBezTo>
                <a:cubicBezTo>
                  <a:pt x="2933" y="1279"/>
                  <a:pt x="2933" y="1277"/>
                  <a:pt x="2933" y="1276"/>
                </a:cubicBezTo>
                <a:cubicBezTo>
                  <a:pt x="2934" y="1274"/>
                  <a:pt x="2934" y="1273"/>
                  <a:pt x="2934" y="1272"/>
                </a:cubicBezTo>
                <a:cubicBezTo>
                  <a:pt x="2935" y="1270"/>
                  <a:pt x="2934" y="1269"/>
                  <a:pt x="2934" y="1267"/>
                </a:cubicBezTo>
                <a:cubicBezTo>
                  <a:pt x="2933" y="1265"/>
                  <a:pt x="2933" y="1263"/>
                  <a:pt x="2932" y="1261"/>
                </a:cubicBezTo>
                <a:close/>
                <a:moveTo>
                  <a:pt x="2665" y="2043"/>
                </a:moveTo>
                <a:cubicBezTo>
                  <a:pt x="2664" y="2044"/>
                  <a:pt x="2664" y="2045"/>
                  <a:pt x="2663" y="2046"/>
                </a:cubicBezTo>
                <a:cubicBezTo>
                  <a:pt x="2662" y="2047"/>
                  <a:pt x="2661" y="2048"/>
                  <a:pt x="2662" y="2049"/>
                </a:cubicBezTo>
                <a:cubicBezTo>
                  <a:pt x="2663" y="2050"/>
                  <a:pt x="2663" y="2050"/>
                  <a:pt x="2663" y="2051"/>
                </a:cubicBezTo>
                <a:cubicBezTo>
                  <a:pt x="2664" y="2051"/>
                  <a:pt x="2663" y="2052"/>
                  <a:pt x="2663" y="2053"/>
                </a:cubicBezTo>
                <a:cubicBezTo>
                  <a:pt x="2664" y="2055"/>
                  <a:pt x="2666" y="2052"/>
                  <a:pt x="2666" y="2052"/>
                </a:cubicBezTo>
                <a:cubicBezTo>
                  <a:pt x="2667" y="2051"/>
                  <a:pt x="2669" y="2051"/>
                  <a:pt x="2669" y="2050"/>
                </a:cubicBezTo>
                <a:cubicBezTo>
                  <a:pt x="2670" y="2048"/>
                  <a:pt x="2670" y="2047"/>
                  <a:pt x="2670" y="2045"/>
                </a:cubicBezTo>
                <a:cubicBezTo>
                  <a:pt x="2670" y="2044"/>
                  <a:pt x="2670" y="2042"/>
                  <a:pt x="2669" y="2041"/>
                </a:cubicBezTo>
                <a:cubicBezTo>
                  <a:pt x="2669" y="2039"/>
                  <a:pt x="2667" y="2041"/>
                  <a:pt x="2666" y="2042"/>
                </a:cubicBezTo>
                <a:cubicBezTo>
                  <a:pt x="2666" y="2042"/>
                  <a:pt x="2665" y="2043"/>
                  <a:pt x="2665" y="2043"/>
                </a:cubicBezTo>
                <a:close/>
                <a:moveTo>
                  <a:pt x="2660" y="2124"/>
                </a:moveTo>
                <a:cubicBezTo>
                  <a:pt x="2660" y="2124"/>
                  <a:pt x="2659" y="2124"/>
                  <a:pt x="2658" y="2124"/>
                </a:cubicBezTo>
                <a:cubicBezTo>
                  <a:pt x="2658" y="2123"/>
                  <a:pt x="2657" y="2123"/>
                  <a:pt x="2656" y="2122"/>
                </a:cubicBezTo>
                <a:cubicBezTo>
                  <a:pt x="2655" y="2121"/>
                  <a:pt x="2655" y="2120"/>
                  <a:pt x="2653" y="2120"/>
                </a:cubicBezTo>
                <a:cubicBezTo>
                  <a:pt x="2652" y="2119"/>
                  <a:pt x="2650" y="2120"/>
                  <a:pt x="2649" y="2120"/>
                </a:cubicBezTo>
                <a:cubicBezTo>
                  <a:pt x="2648" y="2120"/>
                  <a:pt x="2647" y="2120"/>
                  <a:pt x="2647" y="2121"/>
                </a:cubicBezTo>
                <a:cubicBezTo>
                  <a:pt x="2646" y="2122"/>
                  <a:pt x="2646" y="2123"/>
                  <a:pt x="2646" y="2124"/>
                </a:cubicBezTo>
                <a:cubicBezTo>
                  <a:pt x="2646" y="2125"/>
                  <a:pt x="2645" y="2126"/>
                  <a:pt x="2646" y="2126"/>
                </a:cubicBezTo>
                <a:cubicBezTo>
                  <a:pt x="2647" y="2127"/>
                  <a:pt x="2648" y="2127"/>
                  <a:pt x="2648" y="2126"/>
                </a:cubicBezTo>
                <a:cubicBezTo>
                  <a:pt x="2650" y="2126"/>
                  <a:pt x="2651" y="2126"/>
                  <a:pt x="2653" y="2126"/>
                </a:cubicBezTo>
                <a:cubicBezTo>
                  <a:pt x="2653" y="2126"/>
                  <a:pt x="2654" y="2126"/>
                  <a:pt x="2655" y="2126"/>
                </a:cubicBezTo>
                <a:cubicBezTo>
                  <a:pt x="2655" y="2126"/>
                  <a:pt x="2656" y="2125"/>
                  <a:pt x="2657" y="2125"/>
                </a:cubicBezTo>
                <a:cubicBezTo>
                  <a:pt x="2658" y="2125"/>
                  <a:pt x="2661" y="2126"/>
                  <a:pt x="2660" y="2124"/>
                </a:cubicBezTo>
                <a:close/>
                <a:moveTo>
                  <a:pt x="2684" y="1387"/>
                </a:moveTo>
                <a:cubicBezTo>
                  <a:pt x="2685" y="1387"/>
                  <a:pt x="2684" y="1386"/>
                  <a:pt x="2685" y="1386"/>
                </a:cubicBezTo>
                <a:cubicBezTo>
                  <a:pt x="2685" y="1385"/>
                  <a:pt x="2685" y="1384"/>
                  <a:pt x="2686" y="1383"/>
                </a:cubicBezTo>
                <a:cubicBezTo>
                  <a:pt x="2686" y="1382"/>
                  <a:pt x="2687" y="1381"/>
                  <a:pt x="2686" y="1381"/>
                </a:cubicBezTo>
                <a:cubicBezTo>
                  <a:pt x="2685" y="1379"/>
                  <a:pt x="2684" y="1383"/>
                  <a:pt x="2683" y="1384"/>
                </a:cubicBezTo>
                <a:cubicBezTo>
                  <a:pt x="2683" y="1385"/>
                  <a:pt x="2683" y="1385"/>
                  <a:pt x="2682" y="1386"/>
                </a:cubicBezTo>
                <a:cubicBezTo>
                  <a:pt x="2682" y="1386"/>
                  <a:pt x="2681" y="1387"/>
                  <a:pt x="2682" y="1388"/>
                </a:cubicBezTo>
                <a:cubicBezTo>
                  <a:pt x="2682" y="1388"/>
                  <a:pt x="2683" y="1387"/>
                  <a:pt x="2684" y="1387"/>
                </a:cubicBezTo>
                <a:close/>
                <a:moveTo>
                  <a:pt x="2681" y="1393"/>
                </a:moveTo>
                <a:cubicBezTo>
                  <a:pt x="2682" y="1393"/>
                  <a:pt x="2682" y="1392"/>
                  <a:pt x="2683" y="1391"/>
                </a:cubicBezTo>
                <a:cubicBezTo>
                  <a:pt x="2683" y="1391"/>
                  <a:pt x="2683" y="1392"/>
                  <a:pt x="2684" y="1391"/>
                </a:cubicBezTo>
                <a:cubicBezTo>
                  <a:pt x="2684" y="1391"/>
                  <a:pt x="2683" y="1390"/>
                  <a:pt x="2683" y="1390"/>
                </a:cubicBezTo>
                <a:cubicBezTo>
                  <a:pt x="2682" y="1389"/>
                  <a:pt x="2682" y="1389"/>
                  <a:pt x="2682" y="1388"/>
                </a:cubicBezTo>
                <a:cubicBezTo>
                  <a:pt x="2682" y="1388"/>
                  <a:pt x="2681" y="1389"/>
                  <a:pt x="2681" y="1389"/>
                </a:cubicBezTo>
                <a:cubicBezTo>
                  <a:pt x="2681" y="1389"/>
                  <a:pt x="2681" y="1390"/>
                  <a:pt x="2681" y="1390"/>
                </a:cubicBezTo>
                <a:cubicBezTo>
                  <a:pt x="2681" y="1391"/>
                  <a:pt x="2680" y="1393"/>
                  <a:pt x="2681" y="1393"/>
                </a:cubicBezTo>
                <a:close/>
                <a:moveTo>
                  <a:pt x="2680" y="1417"/>
                </a:moveTo>
                <a:cubicBezTo>
                  <a:pt x="2680" y="1416"/>
                  <a:pt x="2679" y="1416"/>
                  <a:pt x="2679" y="1416"/>
                </a:cubicBezTo>
                <a:cubicBezTo>
                  <a:pt x="2678" y="1417"/>
                  <a:pt x="2677" y="1419"/>
                  <a:pt x="2678" y="1420"/>
                </a:cubicBezTo>
                <a:cubicBezTo>
                  <a:pt x="2678" y="1420"/>
                  <a:pt x="2678" y="1420"/>
                  <a:pt x="2678" y="1420"/>
                </a:cubicBezTo>
                <a:cubicBezTo>
                  <a:pt x="2678" y="1420"/>
                  <a:pt x="2678" y="1421"/>
                  <a:pt x="2678" y="1421"/>
                </a:cubicBezTo>
                <a:cubicBezTo>
                  <a:pt x="2678" y="1422"/>
                  <a:pt x="2679" y="1423"/>
                  <a:pt x="2679" y="1422"/>
                </a:cubicBezTo>
                <a:cubicBezTo>
                  <a:pt x="2680" y="1422"/>
                  <a:pt x="2680" y="1421"/>
                  <a:pt x="2679" y="1420"/>
                </a:cubicBezTo>
                <a:cubicBezTo>
                  <a:pt x="2679" y="1420"/>
                  <a:pt x="2679" y="1419"/>
                  <a:pt x="2679" y="1419"/>
                </a:cubicBezTo>
                <a:cubicBezTo>
                  <a:pt x="2679" y="1418"/>
                  <a:pt x="2680" y="1418"/>
                  <a:pt x="2680" y="1417"/>
                </a:cubicBezTo>
                <a:close/>
                <a:moveTo>
                  <a:pt x="2704" y="2151"/>
                </a:moveTo>
                <a:cubicBezTo>
                  <a:pt x="2703" y="2151"/>
                  <a:pt x="2702" y="2151"/>
                  <a:pt x="2701" y="2151"/>
                </a:cubicBezTo>
                <a:cubicBezTo>
                  <a:pt x="2700" y="2151"/>
                  <a:pt x="2699" y="2151"/>
                  <a:pt x="2697" y="2151"/>
                </a:cubicBezTo>
                <a:cubicBezTo>
                  <a:pt x="2696" y="2151"/>
                  <a:pt x="2695" y="2150"/>
                  <a:pt x="2693" y="2150"/>
                </a:cubicBezTo>
                <a:cubicBezTo>
                  <a:pt x="2692" y="2149"/>
                  <a:pt x="2691" y="2148"/>
                  <a:pt x="2690" y="2148"/>
                </a:cubicBezTo>
                <a:cubicBezTo>
                  <a:pt x="2689" y="2147"/>
                  <a:pt x="2687" y="2147"/>
                  <a:pt x="2685" y="2147"/>
                </a:cubicBezTo>
                <a:cubicBezTo>
                  <a:pt x="2685" y="2148"/>
                  <a:pt x="2684" y="2149"/>
                  <a:pt x="2684" y="2149"/>
                </a:cubicBezTo>
                <a:cubicBezTo>
                  <a:pt x="2683" y="2150"/>
                  <a:pt x="2682" y="2150"/>
                  <a:pt x="2681" y="2150"/>
                </a:cubicBezTo>
                <a:cubicBezTo>
                  <a:pt x="2681" y="2150"/>
                  <a:pt x="2679" y="2150"/>
                  <a:pt x="2679" y="2150"/>
                </a:cubicBezTo>
                <a:cubicBezTo>
                  <a:pt x="2678" y="2149"/>
                  <a:pt x="2679" y="2148"/>
                  <a:pt x="2679" y="2148"/>
                </a:cubicBezTo>
                <a:cubicBezTo>
                  <a:pt x="2678" y="2146"/>
                  <a:pt x="2676" y="2148"/>
                  <a:pt x="2675" y="2148"/>
                </a:cubicBezTo>
                <a:cubicBezTo>
                  <a:pt x="2672" y="2150"/>
                  <a:pt x="2669" y="2148"/>
                  <a:pt x="2667" y="2148"/>
                </a:cubicBezTo>
                <a:cubicBezTo>
                  <a:pt x="2666" y="2149"/>
                  <a:pt x="2665" y="2149"/>
                  <a:pt x="2664" y="2149"/>
                </a:cubicBezTo>
                <a:cubicBezTo>
                  <a:pt x="2664" y="2149"/>
                  <a:pt x="2663" y="2148"/>
                  <a:pt x="2662" y="2148"/>
                </a:cubicBezTo>
                <a:cubicBezTo>
                  <a:pt x="2661" y="2148"/>
                  <a:pt x="2660" y="2148"/>
                  <a:pt x="2660" y="2149"/>
                </a:cubicBezTo>
                <a:cubicBezTo>
                  <a:pt x="2659" y="2150"/>
                  <a:pt x="2659" y="2151"/>
                  <a:pt x="2659" y="2151"/>
                </a:cubicBezTo>
                <a:cubicBezTo>
                  <a:pt x="2658" y="2152"/>
                  <a:pt x="2658" y="2152"/>
                  <a:pt x="2657" y="2153"/>
                </a:cubicBezTo>
                <a:cubicBezTo>
                  <a:pt x="2707" y="2153"/>
                  <a:pt x="2707" y="2153"/>
                  <a:pt x="2707" y="2153"/>
                </a:cubicBezTo>
                <a:cubicBezTo>
                  <a:pt x="2706" y="2152"/>
                  <a:pt x="2706" y="2152"/>
                  <a:pt x="2706" y="2152"/>
                </a:cubicBezTo>
                <a:cubicBezTo>
                  <a:pt x="2705" y="2151"/>
                  <a:pt x="2704" y="2151"/>
                  <a:pt x="2704" y="2151"/>
                </a:cubicBezTo>
                <a:close/>
                <a:moveTo>
                  <a:pt x="2650" y="2057"/>
                </a:moveTo>
                <a:cubicBezTo>
                  <a:pt x="2649" y="2059"/>
                  <a:pt x="2648" y="2061"/>
                  <a:pt x="2647" y="2062"/>
                </a:cubicBezTo>
                <a:cubicBezTo>
                  <a:pt x="2647" y="2063"/>
                  <a:pt x="2647" y="2064"/>
                  <a:pt x="2647" y="2064"/>
                </a:cubicBezTo>
                <a:cubicBezTo>
                  <a:pt x="2647" y="2065"/>
                  <a:pt x="2647" y="2067"/>
                  <a:pt x="2647" y="2067"/>
                </a:cubicBezTo>
                <a:cubicBezTo>
                  <a:pt x="2646" y="2069"/>
                  <a:pt x="2645" y="2070"/>
                  <a:pt x="2646" y="2071"/>
                </a:cubicBezTo>
                <a:cubicBezTo>
                  <a:pt x="2646" y="2072"/>
                  <a:pt x="2647" y="2073"/>
                  <a:pt x="2648" y="2074"/>
                </a:cubicBezTo>
                <a:cubicBezTo>
                  <a:pt x="2650" y="2075"/>
                  <a:pt x="2649" y="2076"/>
                  <a:pt x="2649" y="2078"/>
                </a:cubicBezTo>
                <a:cubicBezTo>
                  <a:pt x="2648" y="2079"/>
                  <a:pt x="2649" y="2081"/>
                  <a:pt x="2649" y="2082"/>
                </a:cubicBezTo>
                <a:cubicBezTo>
                  <a:pt x="2649" y="2084"/>
                  <a:pt x="2651" y="2084"/>
                  <a:pt x="2651" y="2086"/>
                </a:cubicBezTo>
                <a:cubicBezTo>
                  <a:pt x="2652" y="2087"/>
                  <a:pt x="2651" y="2088"/>
                  <a:pt x="2651" y="2090"/>
                </a:cubicBezTo>
                <a:cubicBezTo>
                  <a:pt x="2651" y="2090"/>
                  <a:pt x="2651" y="2091"/>
                  <a:pt x="2651" y="2092"/>
                </a:cubicBezTo>
                <a:cubicBezTo>
                  <a:pt x="2651" y="2093"/>
                  <a:pt x="2651" y="2093"/>
                  <a:pt x="2651" y="2094"/>
                </a:cubicBezTo>
                <a:cubicBezTo>
                  <a:pt x="2651" y="2095"/>
                  <a:pt x="2650" y="2097"/>
                  <a:pt x="2651" y="2098"/>
                </a:cubicBezTo>
                <a:cubicBezTo>
                  <a:pt x="2651" y="2100"/>
                  <a:pt x="2653" y="2100"/>
                  <a:pt x="2654" y="2101"/>
                </a:cubicBezTo>
                <a:cubicBezTo>
                  <a:pt x="2656" y="2102"/>
                  <a:pt x="2656" y="2103"/>
                  <a:pt x="2657" y="2104"/>
                </a:cubicBezTo>
                <a:cubicBezTo>
                  <a:pt x="2657" y="2106"/>
                  <a:pt x="2659" y="2106"/>
                  <a:pt x="2660" y="2107"/>
                </a:cubicBezTo>
                <a:cubicBezTo>
                  <a:pt x="2661" y="2107"/>
                  <a:pt x="2661" y="2108"/>
                  <a:pt x="2661" y="2108"/>
                </a:cubicBezTo>
                <a:cubicBezTo>
                  <a:pt x="2662" y="2108"/>
                  <a:pt x="2663" y="2108"/>
                  <a:pt x="2663" y="2108"/>
                </a:cubicBezTo>
                <a:cubicBezTo>
                  <a:pt x="2664" y="2109"/>
                  <a:pt x="2664" y="2109"/>
                  <a:pt x="2664" y="2110"/>
                </a:cubicBezTo>
                <a:cubicBezTo>
                  <a:pt x="2665" y="2110"/>
                  <a:pt x="2666" y="2111"/>
                  <a:pt x="2666" y="2110"/>
                </a:cubicBezTo>
                <a:cubicBezTo>
                  <a:pt x="2666" y="2108"/>
                  <a:pt x="2664" y="2107"/>
                  <a:pt x="2664" y="2106"/>
                </a:cubicBezTo>
                <a:cubicBezTo>
                  <a:pt x="2663" y="2106"/>
                  <a:pt x="2663" y="2105"/>
                  <a:pt x="2663" y="2104"/>
                </a:cubicBezTo>
                <a:cubicBezTo>
                  <a:pt x="2662" y="2103"/>
                  <a:pt x="2662" y="2103"/>
                  <a:pt x="2661" y="2102"/>
                </a:cubicBezTo>
                <a:cubicBezTo>
                  <a:pt x="2660" y="2101"/>
                  <a:pt x="2660" y="2099"/>
                  <a:pt x="2659" y="2098"/>
                </a:cubicBezTo>
                <a:cubicBezTo>
                  <a:pt x="2658" y="2096"/>
                  <a:pt x="2657" y="2095"/>
                  <a:pt x="2656" y="2094"/>
                </a:cubicBezTo>
                <a:cubicBezTo>
                  <a:pt x="2656" y="2093"/>
                  <a:pt x="2656" y="2093"/>
                  <a:pt x="2656" y="2092"/>
                </a:cubicBezTo>
                <a:cubicBezTo>
                  <a:pt x="2656" y="2091"/>
                  <a:pt x="2656" y="2091"/>
                  <a:pt x="2656" y="2090"/>
                </a:cubicBezTo>
                <a:cubicBezTo>
                  <a:pt x="2657" y="2088"/>
                  <a:pt x="2655" y="2087"/>
                  <a:pt x="2656" y="2085"/>
                </a:cubicBezTo>
                <a:cubicBezTo>
                  <a:pt x="2656" y="2084"/>
                  <a:pt x="2657" y="2083"/>
                  <a:pt x="2658" y="2084"/>
                </a:cubicBezTo>
                <a:cubicBezTo>
                  <a:pt x="2660" y="2084"/>
                  <a:pt x="2661" y="2084"/>
                  <a:pt x="2662" y="2084"/>
                </a:cubicBezTo>
                <a:cubicBezTo>
                  <a:pt x="2664" y="2085"/>
                  <a:pt x="2666" y="2084"/>
                  <a:pt x="2668" y="2086"/>
                </a:cubicBezTo>
                <a:cubicBezTo>
                  <a:pt x="2668" y="2086"/>
                  <a:pt x="2668" y="2086"/>
                  <a:pt x="2669" y="2087"/>
                </a:cubicBezTo>
                <a:cubicBezTo>
                  <a:pt x="2670" y="2087"/>
                  <a:pt x="2671" y="2087"/>
                  <a:pt x="2671" y="2087"/>
                </a:cubicBezTo>
                <a:cubicBezTo>
                  <a:pt x="2672" y="2087"/>
                  <a:pt x="2675" y="2089"/>
                  <a:pt x="2675" y="2088"/>
                </a:cubicBezTo>
                <a:cubicBezTo>
                  <a:pt x="2676" y="2087"/>
                  <a:pt x="2674" y="2085"/>
                  <a:pt x="2673" y="2085"/>
                </a:cubicBezTo>
                <a:cubicBezTo>
                  <a:pt x="2672" y="2084"/>
                  <a:pt x="2671" y="2083"/>
                  <a:pt x="2670" y="2082"/>
                </a:cubicBezTo>
                <a:cubicBezTo>
                  <a:pt x="2669" y="2081"/>
                  <a:pt x="2667" y="2080"/>
                  <a:pt x="2666" y="2080"/>
                </a:cubicBezTo>
                <a:cubicBezTo>
                  <a:pt x="2665" y="2079"/>
                  <a:pt x="2663" y="2079"/>
                  <a:pt x="2663" y="2078"/>
                </a:cubicBezTo>
                <a:cubicBezTo>
                  <a:pt x="2663" y="2077"/>
                  <a:pt x="2664" y="2075"/>
                  <a:pt x="2665" y="2074"/>
                </a:cubicBezTo>
                <a:cubicBezTo>
                  <a:pt x="2666" y="2073"/>
                  <a:pt x="2668" y="2073"/>
                  <a:pt x="2669" y="2073"/>
                </a:cubicBezTo>
                <a:cubicBezTo>
                  <a:pt x="2671" y="2072"/>
                  <a:pt x="2671" y="2070"/>
                  <a:pt x="2672" y="2069"/>
                </a:cubicBezTo>
                <a:cubicBezTo>
                  <a:pt x="2672" y="2067"/>
                  <a:pt x="2673" y="2066"/>
                  <a:pt x="2672" y="2064"/>
                </a:cubicBezTo>
                <a:cubicBezTo>
                  <a:pt x="2672" y="2064"/>
                  <a:pt x="2672" y="2064"/>
                  <a:pt x="2672" y="2064"/>
                </a:cubicBezTo>
                <a:cubicBezTo>
                  <a:pt x="2672" y="2063"/>
                  <a:pt x="2672" y="2063"/>
                  <a:pt x="2672" y="2062"/>
                </a:cubicBezTo>
                <a:cubicBezTo>
                  <a:pt x="2672" y="2062"/>
                  <a:pt x="2670" y="2062"/>
                  <a:pt x="2670" y="2062"/>
                </a:cubicBezTo>
                <a:cubicBezTo>
                  <a:pt x="2669" y="2062"/>
                  <a:pt x="2668" y="2062"/>
                  <a:pt x="2668" y="2062"/>
                </a:cubicBezTo>
                <a:cubicBezTo>
                  <a:pt x="2667" y="2063"/>
                  <a:pt x="2666" y="2063"/>
                  <a:pt x="2666" y="2063"/>
                </a:cubicBezTo>
                <a:cubicBezTo>
                  <a:pt x="2664" y="2063"/>
                  <a:pt x="2663" y="2065"/>
                  <a:pt x="2662" y="2065"/>
                </a:cubicBezTo>
                <a:cubicBezTo>
                  <a:pt x="2661" y="2066"/>
                  <a:pt x="2661" y="2066"/>
                  <a:pt x="2660" y="2066"/>
                </a:cubicBezTo>
                <a:cubicBezTo>
                  <a:pt x="2659" y="2066"/>
                  <a:pt x="2658" y="2067"/>
                  <a:pt x="2659" y="2068"/>
                </a:cubicBezTo>
                <a:cubicBezTo>
                  <a:pt x="2659" y="2068"/>
                  <a:pt x="2660" y="2068"/>
                  <a:pt x="2661" y="2069"/>
                </a:cubicBezTo>
                <a:cubicBezTo>
                  <a:pt x="2661" y="2070"/>
                  <a:pt x="2661" y="2070"/>
                  <a:pt x="2660" y="2070"/>
                </a:cubicBezTo>
                <a:cubicBezTo>
                  <a:pt x="2659" y="2071"/>
                  <a:pt x="2657" y="2070"/>
                  <a:pt x="2656" y="2072"/>
                </a:cubicBezTo>
                <a:cubicBezTo>
                  <a:pt x="2656" y="2073"/>
                  <a:pt x="2656" y="2073"/>
                  <a:pt x="2656" y="2074"/>
                </a:cubicBezTo>
                <a:cubicBezTo>
                  <a:pt x="2656" y="2075"/>
                  <a:pt x="2655" y="2076"/>
                  <a:pt x="2655" y="2076"/>
                </a:cubicBezTo>
                <a:cubicBezTo>
                  <a:pt x="2653" y="2077"/>
                  <a:pt x="2652" y="2076"/>
                  <a:pt x="2652" y="2075"/>
                </a:cubicBezTo>
                <a:cubicBezTo>
                  <a:pt x="2652" y="2073"/>
                  <a:pt x="2652" y="2072"/>
                  <a:pt x="2653" y="2071"/>
                </a:cubicBezTo>
                <a:cubicBezTo>
                  <a:pt x="2655" y="2070"/>
                  <a:pt x="2657" y="2069"/>
                  <a:pt x="2657" y="2067"/>
                </a:cubicBezTo>
                <a:cubicBezTo>
                  <a:pt x="2658" y="2066"/>
                  <a:pt x="2658" y="2064"/>
                  <a:pt x="2658" y="2063"/>
                </a:cubicBezTo>
                <a:cubicBezTo>
                  <a:pt x="2658" y="2062"/>
                  <a:pt x="2658" y="2061"/>
                  <a:pt x="2657" y="2060"/>
                </a:cubicBezTo>
                <a:cubicBezTo>
                  <a:pt x="2657" y="2059"/>
                  <a:pt x="2657" y="2059"/>
                  <a:pt x="2657" y="2058"/>
                </a:cubicBezTo>
                <a:cubicBezTo>
                  <a:pt x="2657" y="2057"/>
                  <a:pt x="2655" y="2056"/>
                  <a:pt x="2655" y="2055"/>
                </a:cubicBezTo>
                <a:cubicBezTo>
                  <a:pt x="2656" y="2054"/>
                  <a:pt x="2656" y="2053"/>
                  <a:pt x="2656" y="2053"/>
                </a:cubicBezTo>
                <a:cubicBezTo>
                  <a:pt x="2657" y="2052"/>
                  <a:pt x="2658" y="2052"/>
                  <a:pt x="2658" y="2051"/>
                </a:cubicBezTo>
                <a:cubicBezTo>
                  <a:pt x="2659" y="2051"/>
                  <a:pt x="2659" y="2049"/>
                  <a:pt x="2658" y="2049"/>
                </a:cubicBezTo>
                <a:cubicBezTo>
                  <a:pt x="2657" y="2049"/>
                  <a:pt x="2657" y="2050"/>
                  <a:pt x="2656" y="2051"/>
                </a:cubicBezTo>
                <a:cubicBezTo>
                  <a:pt x="2654" y="2053"/>
                  <a:pt x="2651" y="2055"/>
                  <a:pt x="2650" y="2057"/>
                </a:cubicBezTo>
                <a:close/>
                <a:moveTo>
                  <a:pt x="2670" y="1425"/>
                </a:moveTo>
                <a:cubicBezTo>
                  <a:pt x="2670" y="1427"/>
                  <a:pt x="2672" y="1427"/>
                  <a:pt x="2672" y="1426"/>
                </a:cubicBezTo>
                <a:cubicBezTo>
                  <a:pt x="2673" y="1426"/>
                  <a:pt x="2673" y="1426"/>
                  <a:pt x="2674" y="1426"/>
                </a:cubicBezTo>
                <a:cubicBezTo>
                  <a:pt x="2675" y="1426"/>
                  <a:pt x="2675" y="1426"/>
                  <a:pt x="2675" y="1425"/>
                </a:cubicBezTo>
                <a:cubicBezTo>
                  <a:pt x="2674" y="1425"/>
                  <a:pt x="2674" y="1425"/>
                  <a:pt x="2674" y="1424"/>
                </a:cubicBezTo>
                <a:cubicBezTo>
                  <a:pt x="2673" y="1424"/>
                  <a:pt x="2674" y="1422"/>
                  <a:pt x="2673" y="1422"/>
                </a:cubicBezTo>
                <a:cubicBezTo>
                  <a:pt x="2672" y="1423"/>
                  <a:pt x="2670" y="1425"/>
                  <a:pt x="2670" y="1425"/>
                </a:cubicBezTo>
                <a:close/>
                <a:moveTo>
                  <a:pt x="2655" y="1379"/>
                </a:moveTo>
                <a:cubicBezTo>
                  <a:pt x="2655" y="1380"/>
                  <a:pt x="2656" y="1380"/>
                  <a:pt x="2656" y="1380"/>
                </a:cubicBezTo>
                <a:cubicBezTo>
                  <a:pt x="2657" y="1380"/>
                  <a:pt x="2657" y="1382"/>
                  <a:pt x="2658" y="1381"/>
                </a:cubicBezTo>
                <a:cubicBezTo>
                  <a:pt x="2659" y="1381"/>
                  <a:pt x="2658" y="1379"/>
                  <a:pt x="2658" y="1378"/>
                </a:cubicBezTo>
                <a:cubicBezTo>
                  <a:pt x="2658" y="1378"/>
                  <a:pt x="2658" y="1377"/>
                  <a:pt x="2657" y="1377"/>
                </a:cubicBezTo>
                <a:cubicBezTo>
                  <a:pt x="2657" y="1377"/>
                  <a:pt x="2657" y="1377"/>
                  <a:pt x="2656" y="1376"/>
                </a:cubicBezTo>
                <a:cubicBezTo>
                  <a:pt x="2656" y="1376"/>
                  <a:pt x="2656" y="1375"/>
                  <a:pt x="2655" y="1375"/>
                </a:cubicBezTo>
                <a:cubicBezTo>
                  <a:pt x="2654" y="1376"/>
                  <a:pt x="2655" y="1376"/>
                  <a:pt x="2655" y="1377"/>
                </a:cubicBezTo>
                <a:cubicBezTo>
                  <a:pt x="2655" y="1377"/>
                  <a:pt x="2654" y="1379"/>
                  <a:pt x="2655" y="1379"/>
                </a:cubicBezTo>
                <a:close/>
                <a:moveTo>
                  <a:pt x="2671" y="1375"/>
                </a:moveTo>
                <a:cubicBezTo>
                  <a:pt x="2671" y="1375"/>
                  <a:pt x="2671" y="1375"/>
                  <a:pt x="2670" y="1375"/>
                </a:cubicBezTo>
                <a:cubicBezTo>
                  <a:pt x="2670" y="1375"/>
                  <a:pt x="2669" y="1375"/>
                  <a:pt x="2669" y="1375"/>
                </a:cubicBezTo>
                <a:cubicBezTo>
                  <a:pt x="2668" y="1375"/>
                  <a:pt x="2669" y="1376"/>
                  <a:pt x="2668" y="1376"/>
                </a:cubicBezTo>
                <a:cubicBezTo>
                  <a:pt x="2668" y="1377"/>
                  <a:pt x="2667" y="1376"/>
                  <a:pt x="2667" y="1377"/>
                </a:cubicBezTo>
                <a:cubicBezTo>
                  <a:pt x="2667" y="1378"/>
                  <a:pt x="2667" y="1378"/>
                  <a:pt x="2668" y="1379"/>
                </a:cubicBezTo>
                <a:cubicBezTo>
                  <a:pt x="2668" y="1379"/>
                  <a:pt x="2668" y="1379"/>
                  <a:pt x="2668" y="1379"/>
                </a:cubicBezTo>
                <a:cubicBezTo>
                  <a:pt x="2669" y="1379"/>
                  <a:pt x="2669" y="1380"/>
                  <a:pt x="2669" y="1380"/>
                </a:cubicBezTo>
                <a:cubicBezTo>
                  <a:pt x="2670" y="1380"/>
                  <a:pt x="2670" y="1380"/>
                  <a:pt x="2670" y="1380"/>
                </a:cubicBezTo>
                <a:cubicBezTo>
                  <a:pt x="2670" y="1379"/>
                  <a:pt x="2670" y="1378"/>
                  <a:pt x="2670" y="1378"/>
                </a:cubicBezTo>
                <a:cubicBezTo>
                  <a:pt x="2671" y="1377"/>
                  <a:pt x="2672" y="1377"/>
                  <a:pt x="2672" y="1376"/>
                </a:cubicBezTo>
                <a:cubicBezTo>
                  <a:pt x="2672" y="1375"/>
                  <a:pt x="2672" y="1374"/>
                  <a:pt x="2671" y="1375"/>
                </a:cubicBezTo>
                <a:close/>
                <a:moveTo>
                  <a:pt x="2693" y="1400"/>
                </a:moveTo>
                <a:cubicBezTo>
                  <a:pt x="2692" y="1399"/>
                  <a:pt x="2691" y="1400"/>
                  <a:pt x="2691" y="1401"/>
                </a:cubicBezTo>
                <a:cubicBezTo>
                  <a:pt x="2691" y="1401"/>
                  <a:pt x="2693" y="1401"/>
                  <a:pt x="2693" y="1400"/>
                </a:cubicBezTo>
                <a:close/>
                <a:moveTo>
                  <a:pt x="2698" y="1435"/>
                </a:moveTo>
                <a:cubicBezTo>
                  <a:pt x="2699" y="1435"/>
                  <a:pt x="2699" y="1434"/>
                  <a:pt x="2699" y="1433"/>
                </a:cubicBezTo>
                <a:cubicBezTo>
                  <a:pt x="2700" y="1433"/>
                  <a:pt x="2700" y="1433"/>
                  <a:pt x="2701" y="1432"/>
                </a:cubicBezTo>
                <a:cubicBezTo>
                  <a:pt x="2701" y="1432"/>
                  <a:pt x="2701" y="1431"/>
                  <a:pt x="2701" y="1430"/>
                </a:cubicBezTo>
                <a:cubicBezTo>
                  <a:pt x="2700" y="1429"/>
                  <a:pt x="2701" y="1429"/>
                  <a:pt x="2700" y="1428"/>
                </a:cubicBezTo>
                <a:cubicBezTo>
                  <a:pt x="2699" y="1428"/>
                  <a:pt x="2697" y="1428"/>
                  <a:pt x="2697" y="1430"/>
                </a:cubicBezTo>
                <a:cubicBezTo>
                  <a:pt x="2697" y="1430"/>
                  <a:pt x="2698" y="1431"/>
                  <a:pt x="2698" y="1432"/>
                </a:cubicBezTo>
                <a:cubicBezTo>
                  <a:pt x="2698" y="1432"/>
                  <a:pt x="2697" y="1436"/>
                  <a:pt x="2698" y="1435"/>
                </a:cubicBezTo>
                <a:close/>
                <a:moveTo>
                  <a:pt x="2788" y="1397"/>
                </a:moveTo>
                <a:cubicBezTo>
                  <a:pt x="2788" y="1396"/>
                  <a:pt x="2787" y="1394"/>
                  <a:pt x="2788" y="1393"/>
                </a:cubicBezTo>
                <a:cubicBezTo>
                  <a:pt x="2788" y="1392"/>
                  <a:pt x="2789" y="1392"/>
                  <a:pt x="2789" y="1391"/>
                </a:cubicBezTo>
                <a:cubicBezTo>
                  <a:pt x="2789" y="1390"/>
                  <a:pt x="2788" y="1390"/>
                  <a:pt x="2787" y="1391"/>
                </a:cubicBezTo>
                <a:cubicBezTo>
                  <a:pt x="2787" y="1391"/>
                  <a:pt x="2787" y="1391"/>
                  <a:pt x="2786" y="1392"/>
                </a:cubicBezTo>
                <a:cubicBezTo>
                  <a:pt x="2785" y="1392"/>
                  <a:pt x="2784" y="1391"/>
                  <a:pt x="2784" y="1391"/>
                </a:cubicBezTo>
                <a:cubicBezTo>
                  <a:pt x="2782" y="1390"/>
                  <a:pt x="2781" y="1390"/>
                  <a:pt x="2779" y="1390"/>
                </a:cubicBezTo>
                <a:cubicBezTo>
                  <a:pt x="2778" y="1389"/>
                  <a:pt x="2776" y="1387"/>
                  <a:pt x="2774" y="1388"/>
                </a:cubicBezTo>
                <a:cubicBezTo>
                  <a:pt x="2773" y="1388"/>
                  <a:pt x="2772" y="1390"/>
                  <a:pt x="2770" y="1390"/>
                </a:cubicBezTo>
                <a:cubicBezTo>
                  <a:pt x="2769" y="1390"/>
                  <a:pt x="2769" y="1389"/>
                  <a:pt x="2768" y="1390"/>
                </a:cubicBezTo>
                <a:cubicBezTo>
                  <a:pt x="2767" y="1390"/>
                  <a:pt x="2768" y="1391"/>
                  <a:pt x="2768" y="1391"/>
                </a:cubicBezTo>
                <a:cubicBezTo>
                  <a:pt x="2769" y="1392"/>
                  <a:pt x="2770" y="1392"/>
                  <a:pt x="2770" y="1393"/>
                </a:cubicBezTo>
                <a:cubicBezTo>
                  <a:pt x="2769" y="1394"/>
                  <a:pt x="2768" y="1393"/>
                  <a:pt x="2768" y="1394"/>
                </a:cubicBezTo>
                <a:cubicBezTo>
                  <a:pt x="2767" y="1395"/>
                  <a:pt x="2766" y="1396"/>
                  <a:pt x="2765" y="1396"/>
                </a:cubicBezTo>
                <a:cubicBezTo>
                  <a:pt x="2764" y="1396"/>
                  <a:pt x="2763" y="1396"/>
                  <a:pt x="2763" y="1397"/>
                </a:cubicBezTo>
                <a:cubicBezTo>
                  <a:pt x="2762" y="1397"/>
                  <a:pt x="2761" y="1398"/>
                  <a:pt x="2760" y="1398"/>
                </a:cubicBezTo>
                <a:cubicBezTo>
                  <a:pt x="2759" y="1398"/>
                  <a:pt x="2759" y="1397"/>
                  <a:pt x="2758" y="1397"/>
                </a:cubicBezTo>
                <a:cubicBezTo>
                  <a:pt x="2757" y="1396"/>
                  <a:pt x="2757" y="1397"/>
                  <a:pt x="2756" y="1396"/>
                </a:cubicBezTo>
                <a:cubicBezTo>
                  <a:pt x="2756" y="1395"/>
                  <a:pt x="2756" y="1395"/>
                  <a:pt x="2756" y="1394"/>
                </a:cubicBezTo>
                <a:cubicBezTo>
                  <a:pt x="2754" y="1392"/>
                  <a:pt x="2754" y="1394"/>
                  <a:pt x="2753" y="1395"/>
                </a:cubicBezTo>
                <a:cubicBezTo>
                  <a:pt x="2753" y="1396"/>
                  <a:pt x="2752" y="1396"/>
                  <a:pt x="2751" y="1397"/>
                </a:cubicBezTo>
                <a:cubicBezTo>
                  <a:pt x="2751" y="1397"/>
                  <a:pt x="2751" y="1398"/>
                  <a:pt x="2751" y="1399"/>
                </a:cubicBezTo>
                <a:cubicBezTo>
                  <a:pt x="2751" y="1401"/>
                  <a:pt x="2749" y="1401"/>
                  <a:pt x="2748" y="1402"/>
                </a:cubicBezTo>
                <a:cubicBezTo>
                  <a:pt x="2747" y="1403"/>
                  <a:pt x="2745" y="1404"/>
                  <a:pt x="2744" y="1405"/>
                </a:cubicBezTo>
                <a:cubicBezTo>
                  <a:pt x="2743" y="1406"/>
                  <a:pt x="2742" y="1407"/>
                  <a:pt x="2741" y="1408"/>
                </a:cubicBezTo>
                <a:cubicBezTo>
                  <a:pt x="2740" y="1409"/>
                  <a:pt x="2738" y="1409"/>
                  <a:pt x="2738" y="1411"/>
                </a:cubicBezTo>
                <a:cubicBezTo>
                  <a:pt x="2740" y="1411"/>
                  <a:pt x="2742" y="1406"/>
                  <a:pt x="2744" y="1408"/>
                </a:cubicBezTo>
                <a:cubicBezTo>
                  <a:pt x="2744" y="1409"/>
                  <a:pt x="2744" y="1410"/>
                  <a:pt x="2744" y="1410"/>
                </a:cubicBezTo>
                <a:cubicBezTo>
                  <a:pt x="2744" y="1411"/>
                  <a:pt x="2745" y="1411"/>
                  <a:pt x="2745" y="1412"/>
                </a:cubicBezTo>
                <a:cubicBezTo>
                  <a:pt x="2745" y="1412"/>
                  <a:pt x="2745" y="1413"/>
                  <a:pt x="2745" y="1413"/>
                </a:cubicBezTo>
                <a:cubicBezTo>
                  <a:pt x="2745" y="1413"/>
                  <a:pt x="2745" y="1414"/>
                  <a:pt x="2745" y="1414"/>
                </a:cubicBezTo>
                <a:cubicBezTo>
                  <a:pt x="2746" y="1415"/>
                  <a:pt x="2745" y="1416"/>
                  <a:pt x="2745" y="1416"/>
                </a:cubicBezTo>
                <a:cubicBezTo>
                  <a:pt x="2745" y="1417"/>
                  <a:pt x="2746" y="1417"/>
                  <a:pt x="2746" y="1418"/>
                </a:cubicBezTo>
                <a:cubicBezTo>
                  <a:pt x="2746" y="1419"/>
                  <a:pt x="2746" y="1420"/>
                  <a:pt x="2746" y="1420"/>
                </a:cubicBezTo>
                <a:cubicBezTo>
                  <a:pt x="2747" y="1421"/>
                  <a:pt x="2747" y="1420"/>
                  <a:pt x="2748" y="1420"/>
                </a:cubicBezTo>
                <a:cubicBezTo>
                  <a:pt x="2749" y="1420"/>
                  <a:pt x="2749" y="1421"/>
                  <a:pt x="2750" y="1422"/>
                </a:cubicBezTo>
                <a:cubicBezTo>
                  <a:pt x="2750" y="1424"/>
                  <a:pt x="2752" y="1422"/>
                  <a:pt x="2753" y="1423"/>
                </a:cubicBezTo>
                <a:cubicBezTo>
                  <a:pt x="2754" y="1424"/>
                  <a:pt x="2754" y="1424"/>
                  <a:pt x="2755" y="1425"/>
                </a:cubicBezTo>
                <a:cubicBezTo>
                  <a:pt x="2756" y="1425"/>
                  <a:pt x="2756" y="1424"/>
                  <a:pt x="2756" y="1424"/>
                </a:cubicBezTo>
                <a:cubicBezTo>
                  <a:pt x="2756" y="1423"/>
                  <a:pt x="2756" y="1422"/>
                  <a:pt x="2756" y="1421"/>
                </a:cubicBezTo>
                <a:cubicBezTo>
                  <a:pt x="2756" y="1420"/>
                  <a:pt x="2756" y="1420"/>
                  <a:pt x="2756" y="1419"/>
                </a:cubicBezTo>
                <a:cubicBezTo>
                  <a:pt x="2757" y="1418"/>
                  <a:pt x="2758" y="1416"/>
                  <a:pt x="2759" y="1415"/>
                </a:cubicBezTo>
                <a:cubicBezTo>
                  <a:pt x="2760" y="1414"/>
                  <a:pt x="2762" y="1413"/>
                  <a:pt x="2763" y="1412"/>
                </a:cubicBezTo>
                <a:cubicBezTo>
                  <a:pt x="2764" y="1412"/>
                  <a:pt x="2765" y="1411"/>
                  <a:pt x="2765" y="1411"/>
                </a:cubicBezTo>
                <a:cubicBezTo>
                  <a:pt x="2766" y="1410"/>
                  <a:pt x="2766" y="1409"/>
                  <a:pt x="2766" y="1409"/>
                </a:cubicBezTo>
                <a:cubicBezTo>
                  <a:pt x="2768" y="1407"/>
                  <a:pt x="2770" y="1406"/>
                  <a:pt x="2772" y="1407"/>
                </a:cubicBezTo>
                <a:cubicBezTo>
                  <a:pt x="2774" y="1407"/>
                  <a:pt x="2774" y="1408"/>
                  <a:pt x="2775" y="1409"/>
                </a:cubicBezTo>
                <a:cubicBezTo>
                  <a:pt x="2776" y="1409"/>
                  <a:pt x="2777" y="1409"/>
                  <a:pt x="2777" y="1410"/>
                </a:cubicBezTo>
                <a:cubicBezTo>
                  <a:pt x="2778" y="1410"/>
                  <a:pt x="2778" y="1411"/>
                  <a:pt x="2778" y="1412"/>
                </a:cubicBezTo>
                <a:cubicBezTo>
                  <a:pt x="2778" y="1413"/>
                  <a:pt x="2779" y="1413"/>
                  <a:pt x="2780" y="1412"/>
                </a:cubicBezTo>
                <a:cubicBezTo>
                  <a:pt x="2780" y="1412"/>
                  <a:pt x="2780" y="1411"/>
                  <a:pt x="2780" y="1410"/>
                </a:cubicBezTo>
                <a:cubicBezTo>
                  <a:pt x="2780" y="1408"/>
                  <a:pt x="2781" y="1408"/>
                  <a:pt x="2782" y="1406"/>
                </a:cubicBezTo>
                <a:cubicBezTo>
                  <a:pt x="2783" y="1405"/>
                  <a:pt x="2785" y="1404"/>
                  <a:pt x="2786" y="1403"/>
                </a:cubicBezTo>
                <a:cubicBezTo>
                  <a:pt x="2786" y="1402"/>
                  <a:pt x="2788" y="1401"/>
                  <a:pt x="2789" y="1400"/>
                </a:cubicBezTo>
                <a:cubicBezTo>
                  <a:pt x="2790" y="1400"/>
                  <a:pt x="2790" y="1399"/>
                  <a:pt x="2790" y="1399"/>
                </a:cubicBezTo>
                <a:cubicBezTo>
                  <a:pt x="2790" y="1397"/>
                  <a:pt x="2789" y="1398"/>
                  <a:pt x="2788" y="1397"/>
                </a:cubicBezTo>
                <a:close/>
                <a:moveTo>
                  <a:pt x="2736" y="1418"/>
                </a:moveTo>
                <a:cubicBezTo>
                  <a:pt x="2736" y="1418"/>
                  <a:pt x="2736" y="1417"/>
                  <a:pt x="2736" y="1416"/>
                </a:cubicBezTo>
                <a:cubicBezTo>
                  <a:pt x="2736" y="1414"/>
                  <a:pt x="2735" y="1413"/>
                  <a:pt x="2734" y="1413"/>
                </a:cubicBezTo>
                <a:cubicBezTo>
                  <a:pt x="2733" y="1413"/>
                  <a:pt x="2732" y="1413"/>
                  <a:pt x="2731" y="1413"/>
                </a:cubicBezTo>
                <a:cubicBezTo>
                  <a:pt x="2730" y="1413"/>
                  <a:pt x="2730" y="1412"/>
                  <a:pt x="2729" y="1412"/>
                </a:cubicBezTo>
                <a:cubicBezTo>
                  <a:pt x="2729" y="1411"/>
                  <a:pt x="2728" y="1412"/>
                  <a:pt x="2728" y="1411"/>
                </a:cubicBezTo>
                <a:cubicBezTo>
                  <a:pt x="2728" y="1409"/>
                  <a:pt x="2729" y="1410"/>
                  <a:pt x="2729" y="1409"/>
                </a:cubicBezTo>
                <a:cubicBezTo>
                  <a:pt x="2730" y="1409"/>
                  <a:pt x="2730" y="1408"/>
                  <a:pt x="2730" y="1408"/>
                </a:cubicBezTo>
                <a:cubicBezTo>
                  <a:pt x="2730" y="1407"/>
                  <a:pt x="2730" y="1406"/>
                  <a:pt x="2730" y="1405"/>
                </a:cubicBezTo>
                <a:cubicBezTo>
                  <a:pt x="2730" y="1404"/>
                  <a:pt x="2730" y="1402"/>
                  <a:pt x="2728" y="1403"/>
                </a:cubicBezTo>
                <a:cubicBezTo>
                  <a:pt x="2726" y="1403"/>
                  <a:pt x="2726" y="1405"/>
                  <a:pt x="2725" y="1405"/>
                </a:cubicBezTo>
                <a:cubicBezTo>
                  <a:pt x="2724" y="1406"/>
                  <a:pt x="2722" y="1406"/>
                  <a:pt x="2721" y="1405"/>
                </a:cubicBezTo>
                <a:cubicBezTo>
                  <a:pt x="2720" y="1404"/>
                  <a:pt x="2720" y="1403"/>
                  <a:pt x="2720" y="1403"/>
                </a:cubicBezTo>
                <a:cubicBezTo>
                  <a:pt x="2719" y="1402"/>
                  <a:pt x="2718" y="1403"/>
                  <a:pt x="2718" y="1402"/>
                </a:cubicBezTo>
                <a:cubicBezTo>
                  <a:pt x="2716" y="1401"/>
                  <a:pt x="2717" y="1399"/>
                  <a:pt x="2716" y="1398"/>
                </a:cubicBezTo>
                <a:cubicBezTo>
                  <a:pt x="2716" y="1398"/>
                  <a:pt x="2715" y="1398"/>
                  <a:pt x="2714" y="1398"/>
                </a:cubicBezTo>
                <a:cubicBezTo>
                  <a:pt x="2713" y="1398"/>
                  <a:pt x="2713" y="1398"/>
                  <a:pt x="2712" y="1398"/>
                </a:cubicBezTo>
                <a:cubicBezTo>
                  <a:pt x="2711" y="1398"/>
                  <a:pt x="2711" y="1398"/>
                  <a:pt x="2710" y="1398"/>
                </a:cubicBezTo>
                <a:cubicBezTo>
                  <a:pt x="2709" y="1398"/>
                  <a:pt x="2708" y="1399"/>
                  <a:pt x="2707" y="1399"/>
                </a:cubicBezTo>
                <a:cubicBezTo>
                  <a:pt x="2706" y="1400"/>
                  <a:pt x="2707" y="1400"/>
                  <a:pt x="2706" y="1401"/>
                </a:cubicBezTo>
                <a:cubicBezTo>
                  <a:pt x="2706" y="1402"/>
                  <a:pt x="2705" y="1402"/>
                  <a:pt x="2705" y="1402"/>
                </a:cubicBezTo>
                <a:cubicBezTo>
                  <a:pt x="2704" y="1402"/>
                  <a:pt x="2703" y="1403"/>
                  <a:pt x="2703" y="1403"/>
                </a:cubicBezTo>
                <a:cubicBezTo>
                  <a:pt x="2702" y="1403"/>
                  <a:pt x="2701" y="1403"/>
                  <a:pt x="2700" y="1404"/>
                </a:cubicBezTo>
                <a:cubicBezTo>
                  <a:pt x="2699" y="1404"/>
                  <a:pt x="2699" y="1406"/>
                  <a:pt x="2698" y="1407"/>
                </a:cubicBezTo>
                <a:cubicBezTo>
                  <a:pt x="2697" y="1407"/>
                  <a:pt x="2696" y="1407"/>
                  <a:pt x="2696" y="1407"/>
                </a:cubicBezTo>
                <a:cubicBezTo>
                  <a:pt x="2695" y="1406"/>
                  <a:pt x="2695" y="1405"/>
                  <a:pt x="2694" y="1406"/>
                </a:cubicBezTo>
                <a:cubicBezTo>
                  <a:pt x="2693" y="1406"/>
                  <a:pt x="2694" y="1409"/>
                  <a:pt x="2693" y="1410"/>
                </a:cubicBezTo>
                <a:cubicBezTo>
                  <a:pt x="2693" y="1411"/>
                  <a:pt x="2692" y="1411"/>
                  <a:pt x="2692" y="1411"/>
                </a:cubicBezTo>
                <a:cubicBezTo>
                  <a:pt x="2691" y="1411"/>
                  <a:pt x="2691" y="1410"/>
                  <a:pt x="2690" y="1410"/>
                </a:cubicBezTo>
                <a:cubicBezTo>
                  <a:pt x="2688" y="1408"/>
                  <a:pt x="2689" y="1411"/>
                  <a:pt x="2689" y="1412"/>
                </a:cubicBezTo>
                <a:cubicBezTo>
                  <a:pt x="2689" y="1413"/>
                  <a:pt x="2689" y="1414"/>
                  <a:pt x="2690" y="1414"/>
                </a:cubicBezTo>
                <a:cubicBezTo>
                  <a:pt x="2690" y="1415"/>
                  <a:pt x="2691" y="1415"/>
                  <a:pt x="2691" y="1416"/>
                </a:cubicBezTo>
                <a:cubicBezTo>
                  <a:pt x="2691" y="1417"/>
                  <a:pt x="2690" y="1417"/>
                  <a:pt x="2690" y="1418"/>
                </a:cubicBezTo>
                <a:cubicBezTo>
                  <a:pt x="2690" y="1418"/>
                  <a:pt x="2690" y="1419"/>
                  <a:pt x="2690" y="1420"/>
                </a:cubicBezTo>
                <a:cubicBezTo>
                  <a:pt x="2691" y="1420"/>
                  <a:pt x="2691" y="1420"/>
                  <a:pt x="2691" y="1421"/>
                </a:cubicBezTo>
                <a:cubicBezTo>
                  <a:pt x="2692" y="1422"/>
                  <a:pt x="2692" y="1423"/>
                  <a:pt x="2693" y="1423"/>
                </a:cubicBezTo>
                <a:cubicBezTo>
                  <a:pt x="2693" y="1424"/>
                  <a:pt x="2694" y="1424"/>
                  <a:pt x="2694" y="1424"/>
                </a:cubicBezTo>
                <a:cubicBezTo>
                  <a:pt x="2694" y="1425"/>
                  <a:pt x="2693" y="1426"/>
                  <a:pt x="2693" y="1427"/>
                </a:cubicBezTo>
                <a:cubicBezTo>
                  <a:pt x="2694" y="1427"/>
                  <a:pt x="2694" y="1425"/>
                  <a:pt x="2695" y="1425"/>
                </a:cubicBezTo>
                <a:cubicBezTo>
                  <a:pt x="2696" y="1425"/>
                  <a:pt x="2696" y="1425"/>
                  <a:pt x="2697" y="1425"/>
                </a:cubicBezTo>
                <a:cubicBezTo>
                  <a:pt x="2698" y="1425"/>
                  <a:pt x="2698" y="1424"/>
                  <a:pt x="2699" y="1424"/>
                </a:cubicBezTo>
                <a:cubicBezTo>
                  <a:pt x="2699" y="1424"/>
                  <a:pt x="2702" y="1423"/>
                  <a:pt x="2701" y="1425"/>
                </a:cubicBezTo>
                <a:cubicBezTo>
                  <a:pt x="2701" y="1425"/>
                  <a:pt x="2700" y="1425"/>
                  <a:pt x="2700" y="1426"/>
                </a:cubicBezTo>
                <a:cubicBezTo>
                  <a:pt x="2699" y="1426"/>
                  <a:pt x="2700" y="1427"/>
                  <a:pt x="2700" y="1427"/>
                </a:cubicBezTo>
                <a:cubicBezTo>
                  <a:pt x="2701" y="1425"/>
                  <a:pt x="2703" y="1427"/>
                  <a:pt x="2703" y="1425"/>
                </a:cubicBezTo>
                <a:cubicBezTo>
                  <a:pt x="2703" y="1424"/>
                  <a:pt x="2703" y="1423"/>
                  <a:pt x="2702" y="1423"/>
                </a:cubicBezTo>
                <a:cubicBezTo>
                  <a:pt x="2702" y="1422"/>
                  <a:pt x="2701" y="1423"/>
                  <a:pt x="2700" y="1422"/>
                </a:cubicBezTo>
                <a:cubicBezTo>
                  <a:pt x="2699" y="1421"/>
                  <a:pt x="2702" y="1420"/>
                  <a:pt x="2701" y="1419"/>
                </a:cubicBezTo>
                <a:cubicBezTo>
                  <a:pt x="2701" y="1418"/>
                  <a:pt x="2700" y="1418"/>
                  <a:pt x="2700" y="1417"/>
                </a:cubicBezTo>
                <a:cubicBezTo>
                  <a:pt x="2700" y="1417"/>
                  <a:pt x="2701" y="1417"/>
                  <a:pt x="2701" y="1416"/>
                </a:cubicBezTo>
                <a:cubicBezTo>
                  <a:pt x="2701" y="1416"/>
                  <a:pt x="2701" y="1416"/>
                  <a:pt x="2701" y="1415"/>
                </a:cubicBezTo>
                <a:cubicBezTo>
                  <a:pt x="2701" y="1415"/>
                  <a:pt x="2701" y="1414"/>
                  <a:pt x="2702" y="1414"/>
                </a:cubicBezTo>
                <a:cubicBezTo>
                  <a:pt x="2703" y="1414"/>
                  <a:pt x="2703" y="1415"/>
                  <a:pt x="2704" y="1415"/>
                </a:cubicBezTo>
                <a:cubicBezTo>
                  <a:pt x="2704" y="1416"/>
                  <a:pt x="2704" y="1416"/>
                  <a:pt x="2704" y="1416"/>
                </a:cubicBezTo>
                <a:cubicBezTo>
                  <a:pt x="2704" y="1416"/>
                  <a:pt x="2705" y="1416"/>
                  <a:pt x="2705" y="1417"/>
                </a:cubicBezTo>
                <a:cubicBezTo>
                  <a:pt x="2705" y="1417"/>
                  <a:pt x="2706" y="1418"/>
                  <a:pt x="2706" y="1418"/>
                </a:cubicBezTo>
                <a:cubicBezTo>
                  <a:pt x="2706" y="1419"/>
                  <a:pt x="2706" y="1419"/>
                  <a:pt x="2707" y="1420"/>
                </a:cubicBezTo>
                <a:cubicBezTo>
                  <a:pt x="2707" y="1421"/>
                  <a:pt x="2707" y="1421"/>
                  <a:pt x="2707" y="1422"/>
                </a:cubicBezTo>
                <a:cubicBezTo>
                  <a:pt x="2708" y="1422"/>
                  <a:pt x="2709" y="1423"/>
                  <a:pt x="2708" y="1424"/>
                </a:cubicBezTo>
                <a:cubicBezTo>
                  <a:pt x="2707" y="1425"/>
                  <a:pt x="2706" y="1426"/>
                  <a:pt x="2708" y="1426"/>
                </a:cubicBezTo>
                <a:cubicBezTo>
                  <a:pt x="2710" y="1426"/>
                  <a:pt x="2710" y="1426"/>
                  <a:pt x="2709" y="1428"/>
                </a:cubicBezTo>
                <a:cubicBezTo>
                  <a:pt x="2708" y="1428"/>
                  <a:pt x="2708" y="1429"/>
                  <a:pt x="2708" y="1429"/>
                </a:cubicBezTo>
                <a:cubicBezTo>
                  <a:pt x="2708" y="1430"/>
                  <a:pt x="2708" y="1431"/>
                  <a:pt x="2707" y="1431"/>
                </a:cubicBezTo>
                <a:cubicBezTo>
                  <a:pt x="2707" y="1432"/>
                  <a:pt x="2706" y="1432"/>
                  <a:pt x="2706" y="1433"/>
                </a:cubicBezTo>
                <a:cubicBezTo>
                  <a:pt x="2705" y="1433"/>
                  <a:pt x="2705" y="1434"/>
                  <a:pt x="2705" y="1434"/>
                </a:cubicBezTo>
                <a:cubicBezTo>
                  <a:pt x="2704" y="1436"/>
                  <a:pt x="2704" y="1437"/>
                  <a:pt x="2702" y="1437"/>
                </a:cubicBezTo>
                <a:cubicBezTo>
                  <a:pt x="2700" y="1439"/>
                  <a:pt x="2700" y="1441"/>
                  <a:pt x="2700" y="1444"/>
                </a:cubicBezTo>
                <a:cubicBezTo>
                  <a:pt x="2700" y="1445"/>
                  <a:pt x="2701" y="1445"/>
                  <a:pt x="2701" y="1446"/>
                </a:cubicBezTo>
                <a:cubicBezTo>
                  <a:pt x="2702" y="1447"/>
                  <a:pt x="2702" y="1448"/>
                  <a:pt x="2702" y="1449"/>
                </a:cubicBezTo>
                <a:cubicBezTo>
                  <a:pt x="2702" y="1450"/>
                  <a:pt x="2703" y="1451"/>
                  <a:pt x="2703" y="1452"/>
                </a:cubicBezTo>
                <a:cubicBezTo>
                  <a:pt x="2702" y="1455"/>
                  <a:pt x="2701" y="1451"/>
                  <a:pt x="2700" y="1452"/>
                </a:cubicBezTo>
                <a:cubicBezTo>
                  <a:pt x="2699" y="1454"/>
                  <a:pt x="2701" y="1455"/>
                  <a:pt x="2702" y="1455"/>
                </a:cubicBezTo>
                <a:cubicBezTo>
                  <a:pt x="2703" y="1456"/>
                  <a:pt x="2704" y="1456"/>
                  <a:pt x="2704" y="1456"/>
                </a:cubicBezTo>
                <a:cubicBezTo>
                  <a:pt x="2705" y="1457"/>
                  <a:pt x="2706" y="1456"/>
                  <a:pt x="2706" y="1457"/>
                </a:cubicBezTo>
                <a:cubicBezTo>
                  <a:pt x="2707" y="1457"/>
                  <a:pt x="2707" y="1458"/>
                  <a:pt x="2708" y="1458"/>
                </a:cubicBezTo>
                <a:cubicBezTo>
                  <a:pt x="2709" y="1460"/>
                  <a:pt x="2710" y="1456"/>
                  <a:pt x="2710" y="1455"/>
                </a:cubicBezTo>
                <a:cubicBezTo>
                  <a:pt x="2709" y="1454"/>
                  <a:pt x="2709" y="1454"/>
                  <a:pt x="2708" y="1454"/>
                </a:cubicBezTo>
                <a:cubicBezTo>
                  <a:pt x="2708" y="1453"/>
                  <a:pt x="2708" y="1453"/>
                  <a:pt x="2708" y="1452"/>
                </a:cubicBezTo>
                <a:cubicBezTo>
                  <a:pt x="2707" y="1451"/>
                  <a:pt x="2708" y="1449"/>
                  <a:pt x="2709" y="1448"/>
                </a:cubicBezTo>
                <a:cubicBezTo>
                  <a:pt x="2709" y="1448"/>
                  <a:pt x="2710" y="1448"/>
                  <a:pt x="2710" y="1447"/>
                </a:cubicBezTo>
                <a:cubicBezTo>
                  <a:pt x="2711" y="1447"/>
                  <a:pt x="2710" y="1446"/>
                  <a:pt x="2711" y="1446"/>
                </a:cubicBezTo>
                <a:cubicBezTo>
                  <a:pt x="2712" y="1445"/>
                  <a:pt x="2713" y="1448"/>
                  <a:pt x="2712" y="1449"/>
                </a:cubicBezTo>
                <a:cubicBezTo>
                  <a:pt x="2712" y="1449"/>
                  <a:pt x="2711" y="1449"/>
                  <a:pt x="2711" y="1450"/>
                </a:cubicBezTo>
                <a:cubicBezTo>
                  <a:pt x="2711" y="1451"/>
                  <a:pt x="2712" y="1452"/>
                  <a:pt x="2712" y="1452"/>
                </a:cubicBezTo>
                <a:cubicBezTo>
                  <a:pt x="2712" y="1454"/>
                  <a:pt x="2712" y="1456"/>
                  <a:pt x="2712" y="1457"/>
                </a:cubicBezTo>
                <a:cubicBezTo>
                  <a:pt x="2712" y="1458"/>
                  <a:pt x="2712" y="1459"/>
                  <a:pt x="2711" y="1459"/>
                </a:cubicBezTo>
                <a:cubicBezTo>
                  <a:pt x="2711" y="1460"/>
                  <a:pt x="2710" y="1460"/>
                  <a:pt x="2711" y="1461"/>
                </a:cubicBezTo>
                <a:cubicBezTo>
                  <a:pt x="2712" y="1461"/>
                  <a:pt x="2712" y="1460"/>
                  <a:pt x="2713" y="1459"/>
                </a:cubicBezTo>
                <a:cubicBezTo>
                  <a:pt x="2713" y="1459"/>
                  <a:pt x="2714" y="1459"/>
                  <a:pt x="2715" y="1458"/>
                </a:cubicBezTo>
                <a:cubicBezTo>
                  <a:pt x="2716" y="1458"/>
                  <a:pt x="2717" y="1457"/>
                  <a:pt x="2718" y="1457"/>
                </a:cubicBezTo>
                <a:cubicBezTo>
                  <a:pt x="2720" y="1456"/>
                  <a:pt x="2719" y="1455"/>
                  <a:pt x="2719" y="1454"/>
                </a:cubicBezTo>
                <a:cubicBezTo>
                  <a:pt x="2719" y="1451"/>
                  <a:pt x="2720" y="1452"/>
                  <a:pt x="2722" y="1452"/>
                </a:cubicBezTo>
                <a:cubicBezTo>
                  <a:pt x="2723" y="1452"/>
                  <a:pt x="2724" y="1453"/>
                  <a:pt x="2724" y="1452"/>
                </a:cubicBezTo>
                <a:cubicBezTo>
                  <a:pt x="2725" y="1450"/>
                  <a:pt x="2726" y="1448"/>
                  <a:pt x="2726" y="1447"/>
                </a:cubicBezTo>
                <a:cubicBezTo>
                  <a:pt x="2726" y="1445"/>
                  <a:pt x="2727" y="1444"/>
                  <a:pt x="2727" y="1442"/>
                </a:cubicBezTo>
                <a:cubicBezTo>
                  <a:pt x="2728" y="1441"/>
                  <a:pt x="2729" y="1439"/>
                  <a:pt x="2729" y="1438"/>
                </a:cubicBezTo>
                <a:cubicBezTo>
                  <a:pt x="2729" y="1436"/>
                  <a:pt x="2729" y="1434"/>
                  <a:pt x="2730" y="1433"/>
                </a:cubicBezTo>
                <a:cubicBezTo>
                  <a:pt x="2730" y="1432"/>
                  <a:pt x="2731" y="1432"/>
                  <a:pt x="2731" y="1431"/>
                </a:cubicBezTo>
                <a:cubicBezTo>
                  <a:pt x="2731" y="1431"/>
                  <a:pt x="2731" y="1430"/>
                  <a:pt x="2731" y="1430"/>
                </a:cubicBezTo>
                <a:cubicBezTo>
                  <a:pt x="2732" y="1428"/>
                  <a:pt x="2733" y="1426"/>
                  <a:pt x="2734" y="1425"/>
                </a:cubicBezTo>
                <a:cubicBezTo>
                  <a:pt x="2734" y="1424"/>
                  <a:pt x="2734" y="1423"/>
                  <a:pt x="2735" y="1423"/>
                </a:cubicBezTo>
                <a:cubicBezTo>
                  <a:pt x="2735" y="1422"/>
                  <a:pt x="2737" y="1421"/>
                  <a:pt x="2737" y="1419"/>
                </a:cubicBezTo>
                <a:cubicBezTo>
                  <a:pt x="2737" y="1419"/>
                  <a:pt x="2737" y="1419"/>
                  <a:pt x="2736" y="1418"/>
                </a:cubicBezTo>
                <a:close/>
                <a:moveTo>
                  <a:pt x="2694" y="1420"/>
                </a:moveTo>
                <a:cubicBezTo>
                  <a:pt x="2694" y="1419"/>
                  <a:pt x="2694" y="1419"/>
                  <a:pt x="2694" y="1419"/>
                </a:cubicBezTo>
                <a:cubicBezTo>
                  <a:pt x="2695" y="1419"/>
                  <a:pt x="2695" y="1419"/>
                  <a:pt x="2695" y="1419"/>
                </a:cubicBezTo>
                <a:cubicBezTo>
                  <a:pt x="2695" y="1419"/>
                  <a:pt x="2695" y="1420"/>
                  <a:pt x="2695" y="1420"/>
                </a:cubicBezTo>
                <a:cubicBezTo>
                  <a:pt x="2695" y="1420"/>
                  <a:pt x="2696" y="1420"/>
                  <a:pt x="2696" y="1421"/>
                </a:cubicBezTo>
                <a:cubicBezTo>
                  <a:pt x="2695" y="1421"/>
                  <a:pt x="2694" y="1420"/>
                  <a:pt x="2694" y="1420"/>
                </a:cubicBezTo>
                <a:close/>
                <a:moveTo>
                  <a:pt x="2792" y="1387"/>
                </a:moveTo>
                <a:cubicBezTo>
                  <a:pt x="2791" y="1388"/>
                  <a:pt x="2789" y="1389"/>
                  <a:pt x="2790" y="1390"/>
                </a:cubicBezTo>
                <a:cubicBezTo>
                  <a:pt x="2790" y="1391"/>
                  <a:pt x="2791" y="1391"/>
                  <a:pt x="2791" y="1392"/>
                </a:cubicBezTo>
                <a:cubicBezTo>
                  <a:pt x="2791" y="1392"/>
                  <a:pt x="2791" y="1393"/>
                  <a:pt x="2791" y="1392"/>
                </a:cubicBezTo>
                <a:cubicBezTo>
                  <a:pt x="2792" y="1392"/>
                  <a:pt x="2792" y="1392"/>
                  <a:pt x="2792" y="1391"/>
                </a:cubicBezTo>
                <a:cubicBezTo>
                  <a:pt x="2793" y="1391"/>
                  <a:pt x="2793" y="1391"/>
                  <a:pt x="2793" y="1390"/>
                </a:cubicBezTo>
                <a:cubicBezTo>
                  <a:pt x="2795" y="1389"/>
                  <a:pt x="2793" y="1389"/>
                  <a:pt x="2793" y="1388"/>
                </a:cubicBezTo>
                <a:cubicBezTo>
                  <a:pt x="2793" y="1387"/>
                  <a:pt x="2795" y="1386"/>
                  <a:pt x="2795" y="1385"/>
                </a:cubicBezTo>
                <a:cubicBezTo>
                  <a:pt x="2794" y="1385"/>
                  <a:pt x="2793" y="1387"/>
                  <a:pt x="2792" y="1387"/>
                </a:cubicBezTo>
                <a:close/>
                <a:moveTo>
                  <a:pt x="2808" y="2109"/>
                </a:moveTo>
                <a:cubicBezTo>
                  <a:pt x="2809" y="2109"/>
                  <a:pt x="2809" y="2110"/>
                  <a:pt x="2810" y="2109"/>
                </a:cubicBezTo>
                <a:cubicBezTo>
                  <a:pt x="2810" y="2109"/>
                  <a:pt x="2811" y="2107"/>
                  <a:pt x="2811" y="2108"/>
                </a:cubicBezTo>
                <a:cubicBezTo>
                  <a:pt x="2812" y="2108"/>
                  <a:pt x="2812" y="2110"/>
                  <a:pt x="2812" y="2110"/>
                </a:cubicBezTo>
                <a:cubicBezTo>
                  <a:pt x="2812" y="2111"/>
                  <a:pt x="2811" y="2113"/>
                  <a:pt x="2812" y="2114"/>
                </a:cubicBezTo>
                <a:cubicBezTo>
                  <a:pt x="2812" y="2115"/>
                  <a:pt x="2813" y="2115"/>
                  <a:pt x="2813" y="2115"/>
                </a:cubicBezTo>
                <a:cubicBezTo>
                  <a:pt x="2813" y="2116"/>
                  <a:pt x="2813" y="2116"/>
                  <a:pt x="2814" y="2117"/>
                </a:cubicBezTo>
                <a:cubicBezTo>
                  <a:pt x="2815" y="2117"/>
                  <a:pt x="2816" y="2117"/>
                  <a:pt x="2817" y="2116"/>
                </a:cubicBezTo>
                <a:cubicBezTo>
                  <a:pt x="2818" y="2116"/>
                  <a:pt x="2819" y="2116"/>
                  <a:pt x="2821" y="2116"/>
                </a:cubicBezTo>
                <a:cubicBezTo>
                  <a:pt x="2822" y="2116"/>
                  <a:pt x="2823" y="2115"/>
                  <a:pt x="2823" y="2114"/>
                </a:cubicBezTo>
                <a:cubicBezTo>
                  <a:pt x="2822" y="2114"/>
                  <a:pt x="2821" y="2114"/>
                  <a:pt x="2821" y="2114"/>
                </a:cubicBezTo>
                <a:cubicBezTo>
                  <a:pt x="2820" y="2114"/>
                  <a:pt x="2820" y="2113"/>
                  <a:pt x="2819" y="2113"/>
                </a:cubicBezTo>
                <a:cubicBezTo>
                  <a:pt x="2818" y="2113"/>
                  <a:pt x="2818" y="2113"/>
                  <a:pt x="2817" y="2112"/>
                </a:cubicBezTo>
                <a:cubicBezTo>
                  <a:pt x="2817" y="2111"/>
                  <a:pt x="2817" y="2110"/>
                  <a:pt x="2816" y="2110"/>
                </a:cubicBezTo>
                <a:cubicBezTo>
                  <a:pt x="2816" y="2109"/>
                  <a:pt x="2814" y="2107"/>
                  <a:pt x="2813" y="2107"/>
                </a:cubicBezTo>
                <a:cubicBezTo>
                  <a:pt x="2812" y="2106"/>
                  <a:pt x="2810" y="2107"/>
                  <a:pt x="2809" y="2106"/>
                </a:cubicBezTo>
                <a:cubicBezTo>
                  <a:pt x="2808" y="2106"/>
                  <a:pt x="2808" y="2105"/>
                  <a:pt x="2807" y="2105"/>
                </a:cubicBezTo>
                <a:cubicBezTo>
                  <a:pt x="2806" y="2105"/>
                  <a:pt x="2806" y="2105"/>
                  <a:pt x="2805" y="2105"/>
                </a:cubicBezTo>
                <a:cubicBezTo>
                  <a:pt x="2804" y="2105"/>
                  <a:pt x="2803" y="2105"/>
                  <a:pt x="2804" y="2106"/>
                </a:cubicBezTo>
                <a:cubicBezTo>
                  <a:pt x="2804" y="2107"/>
                  <a:pt x="2805" y="2108"/>
                  <a:pt x="2806" y="2108"/>
                </a:cubicBezTo>
                <a:cubicBezTo>
                  <a:pt x="2807" y="2108"/>
                  <a:pt x="2808" y="2108"/>
                  <a:pt x="2808" y="2109"/>
                </a:cubicBezTo>
                <a:close/>
                <a:moveTo>
                  <a:pt x="2721" y="2095"/>
                </a:moveTo>
                <a:cubicBezTo>
                  <a:pt x="2721" y="2094"/>
                  <a:pt x="2720" y="2094"/>
                  <a:pt x="2719" y="2094"/>
                </a:cubicBezTo>
                <a:cubicBezTo>
                  <a:pt x="2718" y="2094"/>
                  <a:pt x="2717" y="2093"/>
                  <a:pt x="2715" y="2093"/>
                </a:cubicBezTo>
                <a:cubicBezTo>
                  <a:pt x="2715" y="2092"/>
                  <a:pt x="2714" y="2092"/>
                  <a:pt x="2713" y="2092"/>
                </a:cubicBezTo>
                <a:cubicBezTo>
                  <a:pt x="2712" y="2093"/>
                  <a:pt x="2712" y="2093"/>
                  <a:pt x="2711" y="2093"/>
                </a:cubicBezTo>
                <a:cubicBezTo>
                  <a:pt x="2711" y="2093"/>
                  <a:pt x="2710" y="2092"/>
                  <a:pt x="2710" y="2093"/>
                </a:cubicBezTo>
                <a:cubicBezTo>
                  <a:pt x="2710" y="2094"/>
                  <a:pt x="2711" y="2094"/>
                  <a:pt x="2711" y="2095"/>
                </a:cubicBezTo>
                <a:cubicBezTo>
                  <a:pt x="2711" y="2095"/>
                  <a:pt x="2711" y="2095"/>
                  <a:pt x="2711" y="2096"/>
                </a:cubicBezTo>
                <a:cubicBezTo>
                  <a:pt x="2712" y="2096"/>
                  <a:pt x="2712" y="2096"/>
                  <a:pt x="2712" y="2096"/>
                </a:cubicBezTo>
                <a:cubicBezTo>
                  <a:pt x="2713" y="2096"/>
                  <a:pt x="2713" y="2097"/>
                  <a:pt x="2713" y="2098"/>
                </a:cubicBezTo>
                <a:cubicBezTo>
                  <a:pt x="2712" y="2098"/>
                  <a:pt x="2712" y="2098"/>
                  <a:pt x="2711" y="2097"/>
                </a:cubicBezTo>
                <a:cubicBezTo>
                  <a:pt x="2711" y="2097"/>
                  <a:pt x="2711" y="2097"/>
                  <a:pt x="2711" y="2096"/>
                </a:cubicBezTo>
                <a:cubicBezTo>
                  <a:pt x="2710" y="2096"/>
                  <a:pt x="2710" y="2096"/>
                  <a:pt x="2710" y="2096"/>
                </a:cubicBezTo>
                <a:cubicBezTo>
                  <a:pt x="2709" y="2096"/>
                  <a:pt x="2710" y="2095"/>
                  <a:pt x="2709" y="2094"/>
                </a:cubicBezTo>
                <a:cubicBezTo>
                  <a:pt x="2708" y="2094"/>
                  <a:pt x="2708" y="2094"/>
                  <a:pt x="2707" y="2094"/>
                </a:cubicBezTo>
                <a:cubicBezTo>
                  <a:pt x="2706" y="2095"/>
                  <a:pt x="2705" y="2096"/>
                  <a:pt x="2704" y="2096"/>
                </a:cubicBezTo>
                <a:cubicBezTo>
                  <a:pt x="2703" y="2096"/>
                  <a:pt x="2702" y="2095"/>
                  <a:pt x="2702" y="2096"/>
                </a:cubicBezTo>
                <a:cubicBezTo>
                  <a:pt x="2701" y="2096"/>
                  <a:pt x="2701" y="2096"/>
                  <a:pt x="2702" y="2097"/>
                </a:cubicBezTo>
                <a:cubicBezTo>
                  <a:pt x="2703" y="2097"/>
                  <a:pt x="2703" y="2098"/>
                  <a:pt x="2704" y="2098"/>
                </a:cubicBezTo>
                <a:cubicBezTo>
                  <a:pt x="2706" y="2098"/>
                  <a:pt x="2707" y="2097"/>
                  <a:pt x="2708" y="2099"/>
                </a:cubicBezTo>
                <a:cubicBezTo>
                  <a:pt x="2708" y="2100"/>
                  <a:pt x="2708" y="2101"/>
                  <a:pt x="2708" y="2101"/>
                </a:cubicBezTo>
                <a:cubicBezTo>
                  <a:pt x="2707" y="2102"/>
                  <a:pt x="2706" y="2102"/>
                  <a:pt x="2706" y="2103"/>
                </a:cubicBezTo>
                <a:cubicBezTo>
                  <a:pt x="2706" y="2103"/>
                  <a:pt x="2707" y="2103"/>
                  <a:pt x="2707" y="2102"/>
                </a:cubicBezTo>
                <a:cubicBezTo>
                  <a:pt x="2708" y="2102"/>
                  <a:pt x="2709" y="2102"/>
                  <a:pt x="2709" y="2102"/>
                </a:cubicBezTo>
                <a:cubicBezTo>
                  <a:pt x="2710" y="2101"/>
                  <a:pt x="2709" y="2100"/>
                  <a:pt x="2709" y="2100"/>
                </a:cubicBezTo>
                <a:cubicBezTo>
                  <a:pt x="2708" y="2099"/>
                  <a:pt x="2709" y="2099"/>
                  <a:pt x="2709" y="2098"/>
                </a:cubicBezTo>
                <a:cubicBezTo>
                  <a:pt x="2710" y="2098"/>
                  <a:pt x="2710" y="2099"/>
                  <a:pt x="2711" y="2100"/>
                </a:cubicBezTo>
                <a:cubicBezTo>
                  <a:pt x="2711" y="2100"/>
                  <a:pt x="2711" y="2100"/>
                  <a:pt x="2712" y="2101"/>
                </a:cubicBezTo>
                <a:cubicBezTo>
                  <a:pt x="2712" y="2101"/>
                  <a:pt x="2712" y="2102"/>
                  <a:pt x="2713" y="2102"/>
                </a:cubicBezTo>
                <a:cubicBezTo>
                  <a:pt x="2713" y="2102"/>
                  <a:pt x="2714" y="2102"/>
                  <a:pt x="2714" y="2102"/>
                </a:cubicBezTo>
                <a:cubicBezTo>
                  <a:pt x="2715" y="2101"/>
                  <a:pt x="2714" y="2100"/>
                  <a:pt x="2715" y="2100"/>
                </a:cubicBezTo>
                <a:cubicBezTo>
                  <a:pt x="2715" y="2099"/>
                  <a:pt x="2716" y="2099"/>
                  <a:pt x="2717" y="2100"/>
                </a:cubicBezTo>
                <a:cubicBezTo>
                  <a:pt x="2718" y="2100"/>
                  <a:pt x="2718" y="2100"/>
                  <a:pt x="2719" y="2099"/>
                </a:cubicBezTo>
                <a:cubicBezTo>
                  <a:pt x="2719" y="2099"/>
                  <a:pt x="2720" y="2099"/>
                  <a:pt x="2721" y="2099"/>
                </a:cubicBezTo>
                <a:cubicBezTo>
                  <a:pt x="2722" y="2100"/>
                  <a:pt x="2722" y="2100"/>
                  <a:pt x="2723" y="2100"/>
                </a:cubicBezTo>
                <a:cubicBezTo>
                  <a:pt x="2724" y="2100"/>
                  <a:pt x="2723" y="2097"/>
                  <a:pt x="2723" y="2096"/>
                </a:cubicBezTo>
                <a:cubicBezTo>
                  <a:pt x="2722" y="2096"/>
                  <a:pt x="2722" y="2095"/>
                  <a:pt x="2721" y="2095"/>
                </a:cubicBezTo>
                <a:close/>
                <a:moveTo>
                  <a:pt x="2691" y="2130"/>
                </a:moveTo>
                <a:cubicBezTo>
                  <a:pt x="2691" y="2130"/>
                  <a:pt x="2693" y="2130"/>
                  <a:pt x="2693" y="2130"/>
                </a:cubicBezTo>
                <a:cubicBezTo>
                  <a:pt x="2694" y="2130"/>
                  <a:pt x="2694" y="2131"/>
                  <a:pt x="2695" y="2131"/>
                </a:cubicBezTo>
                <a:cubicBezTo>
                  <a:pt x="2696" y="2132"/>
                  <a:pt x="2696" y="2132"/>
                  <a:pt x="2697" y="2132"/>
                </a:cubicBezTo>
                <a:cubicBezTo>
                  <a:pt x="2698" y="2132"/>
                  <a:pt x="2698" y="2133"/>
                  <a:pt x="2699" y="2133"/>
                </a:cubicBezTo>
                <a:cubicBezTo>
                  <a:pt x="2699" y="2134"/>
                  <a:pt x="2700" y="2134"/>
                  <a:pt x="2700" y="2134"/>
                </a:cubicBezTo>
                <a:cubicBezTo>
                  <a:pt x="2701" y="2134"/>
                  <a:pt x="2701" y="2133"/>
                  <a:pt x="2702" y="2132"/>
                </a:cubicBezTo>
                <a:cubicBezTo>
                  <a:pt x="2702" y="2132"/>
                  <a:pt x="2703" y="2132"/>
                  <a:pt x="2704" y="2132"/>
                </a:cubicBezTo>
                <a:cubicBezTo>
                  <a:pt x="2705" y="2132"/>
                  <a:pt x="2705" y="2131"/>
                  <a:pt x="2705" y="2130"/>
                </a:cubicBezTo>
                <a:cubicBezTo>
                  <a:pt x="2705" y="2130"/>
                  <a:pt x="2705" y="2130"/>
                  <a:pt x="2705" y="2129"/>
                </a:cubicBezTo>
                <a:cubicBezTo>
                  <a:pt x="2705" y="2129"/>
                  <a:pt x="2705" y="2129"/>
                  <a:pt x="2705" y="2129"/>
                </a:cubicBezTo>
                <a:cubicBezTo>
                  <a:pt x="2706" y="2128"/>
                  <a:pt x="2706" y="2128"/>
                  <a:pt x="2705" y="2127"/>
                </a:cubicBezTo>
                <a:cubicBezTo>
                  <a:pt x="2703" y="2126"/>
                  <a:pt x="2703" y="2123"/>
                  <a:pt x="2700" y="2125"/>
                </a:cubicBezTo>
                <a:cubicBezTo>
                  <a:pt x="2699" y="2126"/>
                  <a:pt x="2699" y="2127"/>
                  <a:pt x="2698" y="2127"/>
                </a:cubicBezTo>
                <a:cubicBezTo>
                  <a:pt x="2696" y="2128"/>
                  <a:pt x="2695" y="2128"/>
                  <a:pt x="2693" y="2129"/>
                </a:cubicBezTo>
                <a:cubicBezTo>
                  <a:pt x="2693" y="2129"/>
                  <a:pt x="2691" y="2129"/>
                  <a:pt x="2691" y="2130"/>
                </a:cubicBezTo>
                <a:close/>
                <a:moveTo>
                  <a:pt x="2717" y="1469"/>
                </a:moveTo>
                <a:cubicBezTo>
                  <a:pt x="2717" y="1469"/>
                  <a:pt x="2717" y="1468"/>
                  <a:pt x="2717" y="1468"/>
                </a:cubicBezTo>
                <a:cubicBezTo>
                  <a:pt x="2718" y="1467"/>
                  <a:pt x="2720" y="1465"/>
                  <a:pt x="2717" y="1466"/>
                </a:cubicBezTo>
                <a:cubicBezTo>
                  <a:pt x="2716" y="1466"/>
                  <a:pt x="2717" y="1468"/>
                  <a:pt x="2716" y="1469"/>
                </a:cubicBezTo>
                <a:cubicBezTo>
                  <a:pt x="2716" y="1470"/>
                  <a:pt x="2715" y="1470"/>
                  <a:pt x="2715" y="1471"/>
                </a:cubicBezTo>
                <a:cubicBezTo>
                  <a:pt x="2715" y="1472"/>
                  <a:pt x="2715" y="1473"/>
                  <a:pt x="2715" y="1473"/>
                </a:cubicBezTo>
                <a:cubicBezTo>
                  <a:pt x="2715" y="1474"/>
                  <a:pt x="2714" y="1475"/>
                  <a:pt x="2715" y="1475"/>
                </a:cubicBezTo>
                <a:cubicBezTo>
                  <a:pt x="2716" y="1475"/>
                  <a:pt x="2716" y="1474"/>
                  <a:pt x="2716" y="1473"/>
                </a:cubicBezTo>
                <a:cubicBezTo>
                  <a:pt x="2716" y="1472"/>
                  <a:pt x="2716" y="1472"/>
                  <a:pt x="2716" y="1471"/>
                </a:cubicBezTo>
                <a:cubicBezTo>
                  <a:pt x="2716" y="1470"/>
                  <a:pt x="2717" y="1470"/>
                  <a:pt x="2717" y="1469"/>
                </a:cubicBezTo>
                <a:close/>
                <a:moveTo>
                  <a:pt x="2709" y="1476"/>
                </a:moveTo>
                <a:cubicBezTo>
                  <a:pt x="2710" y="1475"/>
                  <a:pt x="2708" y="1474"/>
                  <a:pt x="2707" y="1474"/>
                </a:cubicBezTo>
                <a:cubicBezTo>
                  <a:pt x="2706" y="1474"/>
                  <a:pt x="2704" y="1475"/>
                  <a:pt x="2705" y="1476"/>
                </a:cubicBezTo>
                <a:cubicBezTo>
                  <a:pt x="2705" y="1477"/>
                  <a:pt x="2706" y="1476"/>
                  <a:pt x="2706" y="1477"/>
                </a:cubicBezTo>
                <a:cubicBezTo>
                  <a:pt x="2707" y="1477"/>
                  <a:pt x="2707" y="1478"/>
                  <a:pt x="2707" y="1478"/>
                </a:cubicBezTo>
                <a:cubicBezTo>
                  <a:pt x="2708" y="1479"/>
                  <a:pt x="2708" y="1479"/>
                  <a:pt x="2708" y="1478"/>
                </a:cubicBezTo>
                <a:cubicBezTo>
                  <a:pt x="2709" y="1477"/>
                  <a:pt x="2708" y="1477"/>
                  <a:pt x="2708" y="1477"/>
                </a:cubicBezTo>
                <a:cubicBezTo>
                  <a:pt x="2708" y="1476"/>
                  <a:pt x="2709" y="1476"/>
                  <a:pt x="2709" y="1476"/>
                </a:cubicBezTo>
                <a:close/>
                <a:moveTo>
                  <a:pt x="2919" y="1139"/>
                </a:moveTo>
                <a:cubicBezTo>
                  <a:pt x="2919" y="1139"/>
                  <a:pt x="2920" y="1138"/>
                  <a:pt x="2920" y="1138"/>
                </a:cubicBezTo>
                <a:cubicBezTo>
                  <a:pt x="2920" y="1137"/>
                  <a:pt x="2919" y="1136"/>
                  <a:pt x="2919" y="1136"/>
                </a:cubicBezTo>
                <a:cubicBezTo>
                  <a:pt x="2918" y="1135"/>
                  <a:pt x="2918" y="1135"/>
                  <a:pt x="2917" y="1136"/>
                </a:cubicBezTo>
                <a:cubicBezTo>
                  <a:pt x="2917" y="1137"/>
                  <a:pt x="2919" y="1140"/>
                  <a:pt x="2919" y="1139"/>
                </a:cubicBezTo>
                <a:close/>
                <a:moveTo>
                  <a:pt x="3756" y="973"/>
                </a:moveTo>
                <a:cubicBezTo>
                  <a:pt x="3754" y="974"/>
                  <a:pt x="3756" y="974"/>
                  <a:pt x="3757" y="973"/>
                </a:cubicBezTo>
                <a:cubicBezTo>
                  <a:pt x="3758" y="972"/>
                  <a:pt x="3756" y="973"/>
                  <a:pt x="3756" y="973"/>
                </a:cubicBezTo>
                <a:close/>
                <a:moveTo>
                  <a:pt x="3753" y="975"/>
                </a:moveTo>
                <a:cubicBezTo>
                  <a:pt x="3753" y="975"/>
                  <a:pt x="3753" y="974"/>
                  <a:pt x="3752" y="975"/>
                </a:cubicBezTo>
                <a:cubicBezTo>
                  <a:pt x="3751" y="976"/>
                  <a:pt x="3753" y="977"/>
                  <a:pt x="3753" y="976"/>
                </a:cubicBezTo>
                <a:cubicBezTo>
                  <a:pt x="3753" y="976"/>
                  <a:pt x="3755" y="976"/>
                  <a:pt x="3755" y="975"/>
                </a:cubicBezTo>
                <a:cubicBezTo>
                  <a:pt x="3756" y="974"/>
                  <a:pt x="3753" y="975"/>
                  <a:pt x="3753" y="975"/>
                </a:cubicBezTo>
                <a:close/>
                <a:moveTo>
                  <a:pt x="3752" y="974"/>
                </a:moveTo>
                <a:cubicBezTo>
                  <a:pt x="3753" y="974"/>
                  <a:pt x="3754" y="973"/>
                  <a:pt x="3755" y="972"/>
                </a:cubicBezTo>
                <a:cubicBezTo>
                  <a:pt x="3756" y="971"/>
                  <a:pt x="3754" y="971"/>
                  <a:pt x="3754" y="970"/>
                </a:cubicBezTo>
                <a:cubicBezTo>
                  <a:pt x="3753" y="969"/>
                  <a:pt x="3751" y="970"/>
                  <a:pt x="3750" y="971"/>
                </a:cubicBezTo>
                <a:cubicBezTo>
                  <a:pt x="3749" y="971"/>
                  <a:pt x="3750" y="971"/>
                  <a:pt x="3750" y="973"/>
                </a:cubicBezTo>
                <a:cubicBezTo>
                  <a:pt x="3751" y="974"/>
                  <a:pt x="3751" y="974"/>
                  <a:pt x="3752" y="974"/>
                </a:cubicBezTo>
                <a:close/>
                <a:moveTo>
                  <a:pt x="3733" y="975"/>
                </a:moveTo>
                <a:cubicBezTo>
                  <a:pt x="3732" y="975"/>
                  <a:pt x="3731" y="975"/>
                  <a:pt x="3731" y="975"/>
                </a:cubicBezTo>
                <a:cubicBezTo>
                  <a:pt x="3730" y="974"/>
                  <a:pt x="3729" y="976"/>
                  <a:pt x="3729" y="977"/>
                </a:cubicBezTo>
                <a:cubicBezTo>
                  <a:pt x="3730" y="977"/>
                  <a:pt x="3729" y="978"/>
                  <a:pt x="3729" y="979"/>
                </a:cubicBezTo>
                <a:cubicBezTo>
                  <a:pt x="3728" y="979"/>
                  <a:pt x="3725" y="980"/>
                  <a:pt x="3724" y="980"/>
                </a:cubicBezTo>
                <a:cubicBezTo>
                  <a:pt x="3723" y="980"/>
                  <a:pt x="3721" y="980"/>
                  <a:pt x="3721" y="981"/>
                </a:cubicBezTo>
                <a:cubicBezTo>
                  <a:pt x="3720" y="981"/>
                  <a:pt x="3719" y="982"/>
                  <a:pt x="3719" y="983"/>
                </a:cubicBezTo>
                <a:cubicBezTo>
                  <a:pt x="3719" y="984"/>
                  <a:pt x="3721" y="983"/>
                  <a:pt x="3722" y="982"/>
                </a:cubicBezTo>
                <a:cubicBezTo>
                  <a:pt x="3723" y="981"/>
                  <a:pt x="3724" y="981"/>
                  <a:pt x="3725" y="982"/>
                </a:cubicBezTo>
                <a:cubicBezTo>
                  <a:pt x="3726" y="982"/>
                  <a:pt x="3727" y="982"/>
                  <a:pt x="3727" y="982"/>
                </a:cubicBezTo>
                <a:cubicBezTo>
                  <a:pt x="3728" y="982"/>
                  <a:pt x="3729" y="982"/>
                  <a:pt x="3730" y="982"/>
                </a:cubicBezTo>
                <a:cubicBezTo>
                  <a:pt x="3731" y="981"/>
                  <a:pt x="3731" y="980"/>
                  <a:pt x="3731" y="978"/>
                </a:cubicBezTo>
                <a:cubicBezTo>
                  <a:pt x="3731" y="977"/>
                  <a:pt x="3733" y="977"/>
                  <a:pt x="3733" y="976"/>
                </a:cubicBezTo>
                <a:cubicBezTo>
                  <a:pt x="3734" y="976"/>
                  <a:pt x="3733" y="975"/>
                  <a:pt x="3733" y="975"/>
                </a:cubicBezTo>
                <a:close/>
                <a:moveTo>
                  <a:pt x="3760" y="973"/>
                </a:moveTo>
                <a:cubicBezTo>
                  <a:pt x="3759" y="974"/>
                  <a:pt x="3761" y="974"/>
                  <a:pt x="3762" y="974"/>
                </a:cubicBezTo>
                <a:cubicBezTo>
                  <a:pt x="3763" y="974"/>
                  <a:pt x="3763" y="974"/>
                  <a:pt x="3763" y="973"/>
                </a:cubicBezTo>
                <a:cubicBezTo>
                  <a:pt x="3762" y="972"/>
                  <a:pt x="3760" y="973"/>
                  <a:pt x="3760" y="973"/>
                </a:cubicBezTo>
                <a:close/>
                <a:moveTo>
                  <a:pt x="3727" y="975"/>
                </a:moveTo>
                <a:cubicBezTo>
                  <a:pt x="3727" y="975"/>
                  <a:pt x="3725" y="975"/>
                  <a:pt x="3725" y="976"/>
                </a:cubicBezTo>
                <a:cubicBezTo>
                  <a:pt x="3725" y="976"/>
                  <a:pt x="3724" y="978"/>
                  <a:pt x="3725" y="977"/>
                </a:cubicBezTo>
                <a:cubicBezTo>
                  <a:pt x="3726" y="977"/>
                  <a:pt x="3727" y="976"/>
                  <a:pt x="3727" y="975"/>
                </a:cubicBezTo>
                <a:close/>
                <a:moveTo>
                  <a:pt x="3742" y="977"/>
                </a:moveTo>
                <a:cubicBezTo>
                  <a:pt x="3741" y="977"/>
                  <a:pt x="3742" y="976"/>
                  <a:pt x="3742" y="976"/>
                </a:cubicBezTo>
                <a:cubicBezTo>
                  <a:pt x="3744" y="976"/>
                  <a:pt x="3743" y="974"/>
                  <a:pt x="3742" y="973"/>
                </a:cubicBezTo>
                <a:cubicBezTo>
                  <a:pt x="3741" y="973"/>
                  <a:pt x="3740" y="974"/>
                  <a:pt x="3739" y="975"/>
                </a:cubicBezTo>
                <a:cubicBezTo>
                  <a:pt x="3738" y="975"/>
                  <a:pt x="3739" y="976"/>
                  <a:pt x="3738" y="977"/>
                </a:cubicBezTo>
                <a:cubicBezTo>
                  <a:pt x="3738" y="978"/>
                  <a:pt x="3739" y="978"/>
                  <a:pt x="3738" y="979"/>
                </a:cubicBezTo>
                <a:cubicBezTo>
                  <a:pt x="3738" y="979"/>
                  <a:pt x="3737" y="978"/>
                  <a:pt x="3736" y="978"/>
                </a:cubicBezTo>
                <a:cubicBezTo>
                  <a:pt x="3735" y="978"/>
                  <a:pt x="3735" y="979"/>
                  <a:pt x="3736" y="980"/>
                </a:cubicBezTo>
                <a:cubicBezTo>
                  <a:pt x="3736" y="980"/>
                  <a:pt x="3736" y="981"/>
                  <a:pt x="3734" y="983"/>
                </a:cubicBezTo>
                <a:cubicBezTo>
                  <a:pt x="3733" y="984"/>
                  <a:pt x="3733" y="984"/>
                  <a:pt x="3734" y="985"/>
                </a:cubicBezTo>
                <a:cubicBezTo>
                  <a:pt x="3735" y="985"/>
                  <a:pt x="3736" y="984"/>
                  <a:pt x="3736" y="983"/>
                </a:cubicBezTo>
                <a:cubicBezTo>
                  <a:pt x="3737" y="982"/>
                  <a:pt x="3738" y="983"/>
                  <a:pt x="3738" y="984"/>
                </a:cubicBezTo>
                <a:cubicBezTo>
                  <a:pt x="3738" y="985"/>
                  <a:pt x="3739" y="984"/>
                  <a:pt x="3739" y="983"/>
                </a:cubicBezTo>
                <a:cubicBezTo>
                  <a:pt x="3740" y="982"/>
                  <a:pt x="3741" y="982"/>
                  <a:pt x="3742" y="982"/>
                </a:cubicBezTo>
                <a:cubicBezTo>
                  <a:pt x="3743" y="982"/>
                  <a:pt x="3743" y="981"/>
                  <a:pt x="3743" y="980"/>
                </a:cubicBezTo>
                <a:cubicBezTo>
                  <a:pt x="3743" y="980"/>
                  <a:pt x="3744" y="980"/>
                  <a:pt x="3745" y="980"/>
                </a:cubicBezTo>
                <a:cubicBezTo>
                  <a:pt x="3746" y="980"/>
                  <a:pt x="3745" y="978"/>
                  <a:pt x="3745" y="978"/>
                </a:cubicBezTo>
                <a:cubicBezTo>
                  <a:pt x="3744" y="977"/>
                  <a:pt x="3743" y="977"/>
                  <a:pt x="3742" y="977"/>
                </a:cubicBezTo>
                <a:close/>
                <a:moveTo>
                  <a:pt x="3752" y="978"/>
                </a:moveTo>
                <a:cubicBezTo>
                  <a:pt x="3751" y="978"/>
                  <a:pt x="3751" y="977"/>
                  <a:pt x="3750" y="976"/>
                </a:cubicBezTo>
                <a:cubicBezTo>
                  <a:pt x="3750" y="976"/>
                  <a:pt x="3749" y="978"/>
                  <a:pt x="3750" y="978"/>
                </a:cubicBezTo>
                <a:cubicBezTo>
                  <a:pt x="3750" y="978"/>
                  <a:pt x="3750" y="979"/>
                  <a:pt x="3751" y="980"/>
                </a:cubicBezTo>
                <a:cubicBezTo>
                  <a:pt x="3751" y="981"/>
                  <a:pt x="3752" y="979"/>
                  <a:pt x="3753" y="978"/>
                </a:cubicBezTo>
                <a:cubicBezTo>
                  <a:pt x="3754" y="978"/>
                  <a:pt x="3753" y="978"/>
                  <a:pt x="3752" y="978"/>
                </a:cubicBezTo>
                <a:close/>
                <a:moveTo>
                  <a:pt x="3766" y="968"/>
                </a:moveTo>
                <a:cubicBezTo>
                  <a:pt x="3766" y="967"/>
                  <a:pt x="3765" y="967"/>
                  <a:pt x="3765" y="967"/>
                </a:cubicBezTo>
                <a:cubicBezTo>
                  <a:pt x="3765" y="967"/>
                  <a:pt x="3764" y="968"/>
                  <a:pt x="3765" y="968"/>
                </a:cubicBezTo>
                <a:cubicBezTo>
                  <a:pt x="3765" y="968"/>
                  <a:pt x="3766" y="968"/>
                  <a:pt x="3766" y="968"/>
                </a:cubicBezTo>
                <a:close/>
                <a:moveTo>
                  <a:pt x="3748" y="977"/>
                </a:moveTo>
                <a:cubicBezTo>
                  <a:pt x="3748" y="976"/>
                  <a:pt x="3746" y="976"/>
                  <a:pt x="3746" y="977"/>
                </a:cubicBezTo>
                <a:cubicBezTo>
                  <a:pt x="3745" y="978"/>
                  <a:pt x="3746" y="979"/>
                  <a:pt x="3746" y="980"/>
                </a:cubicBezTo>
                <a:cubicBezTo>
                  <a:pt x="3746" y="981"/>
                  <a:pt x="3747" y="981"/>
                  <a:pt x="3748" y="981"/>
                </a:cubicBezTo>
                <a:cubicBezTo>
                  <a:pt x="3749" y="980"/>
                  <a:pt x="3748" y="980"/>
                  <a:pt x="3748" y="979"/>
                </a:cubicBezTo>
                <a:cubicBezTo>
                  <a:pt x="3748" y="979"/>
                  <a:pt x="3747" y="978"/>
                  <a:pt x="3748" y="978"/>
                </a:cubicBezTo>
                <a:cubicBezTo>
                  <a:pt x="3749" y="977"/>
                  <a:pt x="3748" y="977"/>
                  <a:pt x="3748" y="977"/>
                </a:cubicBezTo>
                <a:close/>
                <a:moveTo>
                  <a:pt x="3758" y="974"/>
                </a:moveTo>
                <a:cubicBezTo>
                  <a:pt x="3757" y="974"/>
                  <a:pt x="3757" y="974"/>
                  <a:pt x="3758" y="975"/>
                </a:cubicBezTo>
                <a:cubicBezTo>
                  <a:pt x="3758" y="976"/>
                  <a:pt x="3759" y="975"/>
                  <a:pt x="3759" y="975"/>
                </a:cubicBezTo>
                <a:cubicBezTo>
                  <a:pt x="3759" y="974"/>
                  <a:pt x="3758" y="974"/>
                  <a:pt x="3758" y="974"/>
                </a:cubicBezTo>
                <a:close/>
                <a:moveTo>
                  <a:pt x="3828" y="566"/>
                </a:moveTo>
                <a:cubicBezTo>
                  <a:pt x="3829" y="566"/>
                  <a:pt x="3829" y="565"/>
                  <a:pt x="3829" y="565"/>
                </a:cubicBezTo>
                <a:cubicBezTo>
                  <a:pt x="3830" y="566"/>
                  <a:pt x="3830" y="566"/>
                  <a:pt x="3831" y="567"/>
                </a:cubicBezTo>
                <a:cubicBezTo>
                  <a:pt x="3831" y="567"/>
                  <a:pt x="3832" y="567"/>
                  <a:pt x="3833" y="567"/>
                </a:cubicBezTo>
                <a:cubicBezTo>
                  <a:pt x="3834" y="568"/>
                  <a:pt x="3834" y="570"/>
                  <a:pt x="3835" y="570"/>
                </a:cubicBezTo>
                <a:cubicBezTo>
                  <a:pt x="3837" y="570"/>
                  <a:pt x="3838" y="570"/>
                  <a:pt x="3840" y="570"/>
                </a:cubicBezTo>
                <a:cubicBezTo>
                  <a:pt x="3842" y="524"/>
                  <a:pt x="3842" y="524"/>
                  <a:pt x="3842" y="524"/>
                </a:cubicBezTo>
                <a:cubicBezTo>
                  <a:pt x="3841" y="523"/>
                  <a:pt x="3839" y="523"/>
                  <a:pt x="3838" y="523"/>
                </a:cubicBezTo>
                <a:cubicBezTo>
                  <a:pt x="3837" y="523"/>
                  <a:pt x="3835" y="524"/>
                  <a:pt x="3834" y="523"/>
                </a:cubicBezTo>
                <a:cubicBezTo>
                  <a:pt x="3832" y="523"/>
                  <a:pt x="3831" y="523"/>
                  <a:pt x="3829" y="522"/>
                </a:cubicBezTo>
                <a:cubicBezTo>
                  <a:pt x="3828" y="522"/>
                  <a:pt x="3828" y="522"/>
                  <a:pt x="3827" y="522"/>
                </a:cubicBezTo>
                <a:cubicBezTo>
                  <a:pt x="3826" y="521"/>
                  <a:pt x="3826" y="522"/>
                  <a:pt x="3825" y="522"/>
                </a:cubicBezTo>
                <a:cubicBezTo>
                  <a:pt x="3824" y="521"/>
                  <a:pt x="3823" y="520"/>
                  <a:pt x="3821" y="520"/>
                </a:cubicBezTo>
                <a:cubicBezTo>
                  <a:pt x="3820" y="521"/>
                  <a:pt x="3821" y="521"/>
                  <a:pt x="3822" y="521"/>
                </a:cubicBezTo>
                <a:cubicBezTo>
                  <a:pt x="3822" y="522"/>
                  <a:pt x="3823" y="521"/>
                  <a:pt x="3824" y="522"/>
                </a:cubicBezTo>
                <a:cubicBezTo>
                  <a:pt x="3825" y="522"/>
                  <a:pt x="3826" y="523"/>
                  <a:pt x="3827" y="523"/>
                </a:cubicBezTo>
                <a:cubicBezTo>
                  <a:pt x="3828" y="523"/>
                  <a:pt x="3831" y="525"/>
                  <a:pt x="3829" y="525"/>
                </a:cubicBezTo>
                <a:cubicBezTo>
                  <a:pt x="3828" y="525"/>
                  <a:pt x="3827" y="525"/>
                  <a:pt x="3827" y="525"/>
                </a:cubicBezTo>
                <a:cubicBezTo>
                  <a:pt x="3826" y="525"/>
                  <a:pt x="3826" y="525"/>
                  <a:pt x="3825" y="524"/>
                </a:cubicBezTo>
                <a:cubicBezTo>
                  <a:pt x="3824" y="524"/>
                  <a:pt x="3824" y="524"/>
                  <a:pt x="3823" y="524"/>
                </a:cubicBezTo>
                <a:cubicBezTo>
                  <a:pt x="3822" y="523"/>
                  <a:pt x="3822" y="523"/>
                  <a:pt x="3821" y="523"/>
                </a:cubicBezTo>
                <a:cubicBezTo>
                  <a:pt x="3820" y="522"/>
                  <a:pt x="3817" y="522"/>
                  <a:pt x="3816" y="523"/>
                </a:cubicBezTo>
                <a:cubicBezTo>
                  <a:pt x="3815" y="524"/>
                  <a:pt x="3815" y="526"/>
                  <a:pt x="3814" y="527"/>
                </a:cubicBezTo>
                <a:cubicBezTo>
                  <a:pt x="3814" y="526"/>
                  <a:pt x="3814" y="526"/>
                  <a:pt x="3814" y="525"/>
                </a:cubicBezTo>
                <a:cubicBezTo>
                  <a:pt x="3814" y="525"/>
                  <a:pt x="3814" y="524"/>
                  <a:pt x="3814" y="524"/>
                </a:cubicBezTo>
                <a:cubicBezTo>
                  <a:pt x="3814" y="522"/>
                  <a:pt x="3814" y="522"/>
                  <a:pt x="3816" y="521"/>
                </a:cubicBezTo>
                <a:cubicBezTo>
                  <a:pt x="3816" y="521"/>
                  <a:pt x="3817" y="521"/>
                  <a:pt x="3817" y="521"/>
                </a:cubicBezTo>
                <a:cubicBezTo>
                  <a:pt x="3817" y="520"/>
                  <a:pt x="3816" y="520"/>
                  <a:pt x="3816" y="519"/>
                </a:cubicBezTo>
                <a:cubicBezTo>
                  <a:pt x="3815" y="519"/>
                  <a:pt x="3814" y="519"/>
                  <a:pt x="3813" y="519"/>
                </a:cubicBezTo>
                <a:cubicBezTo>
                  <a:pt x="3811" y="519"/>
                  <a:pt x="3810" y="519"/>
                  <a:pt x="3809" y="518"/>
                </a:cubicBezTo>
                <a:cubicBezTo>
                  <a:pt x="3808" y="518"/>
                  <a:pt x="3806" y="519"/>
                  <a:pt x="3805" y="519"/>
                </a:cubicBezTo>
                <a:cubicBezTo>
                  <a:pt x="3804" y="519"/>
                  <a:pt x="3802" y="519"/>
                  <a:pt x="3801" y="519"/>
                </a:cubicBezTo>
                <a:cubicBezTo>
                  <a:pt x="3799" y="519"/>
                  <a:pt x="3798" y="519"/>
                  <a:pt x="3797" y="519"/>
                </a:cubicBezTo>
                <a:cubicBezTo>
                  <a:pt x="3795" y="518"/>
                  <a:pt x="3787" y="518"/>
                  <a:pt x="3788" y="520"/>
                </a:cubicBezTo>
                <a:cubicBezTo>
                  <a:pt x="3788" y="521"/>
                  <a:pt x="3789" y="520"/>
                  <a:pt x="3789" y="521"/>
                </a:cubicBezTo>
                <a:cubicBezTo>
                  <a:pt x="3790" y="521"/>
                  <a:pt x="3790" y="521"/>
                  <a:pt x="3791" y="521"/>
                </a:cubicBezTo>
                <a:cubicBezTo>
                  <a:pt x="3792" y="520"/>
                  <a:pt x="3794" y="520"/>
                  <a:pt x="3795" y="521"/>
                </a:cubicBezTo>
                <a:cubicBezTo>
                  <a:pt x="3796" y="522"/>
                  <a:pt x="3793" y="523"/>
                  <a:pt x="3794" y="524"/>
                </a:cubicBezTo>
                <a:cubicBezTo>
                  <a:pt x="3795" y="524"/>
                  <a:pt x="3796" y="523"/>
                  <a:pt x="3796" y="523"/>
                </a:cubicBezTo>
                <a:cubicBezTo>
                  <a:pt x="3797" y="523"/>
                  <a:pt x="3797" y="523"/>
                  <a:pt x="3798" y="523"/>
                </a:cubicBezTo>
                <a:cubicBezTo>
                  <a:pt x="3798" y="524"/>
                  <a:pt x="3798" y="525"/>
                  <a:pt x="3799" y="526"/>
                </a:cubicBezTo>
                <a:cubicBezTo>
                  <a:pt x="3799" y="527"/>
                  <a:pt x="3800" y="527"/>
                  <a:pt x="3800" y="528"/>
                </a:cubicBezTo>
                <a:cubicBezTo>
                  <a:pt x="3800" y="529"/>
                  <a:pt x="3800" y="530"/>
                  <a:pt x="3800" y="531"/>
                </a:cubicBezTo>
                <a:cubicBezTo>
                  <a:pt x="3800" y="532"/>
                  <a:pt x="3800" y="532"/>
                  <a:pt x="3800" y="533"/>
                </a:cubicBezTo>
                <a:cubicBezTo>
                  <a:pt x="3800" y="534"/>
                  <a:pt x="3797" y="535"/>
                  <a:pt x="3796" y="535"/>
                </a:cubicBezTo>
                <a:cubicBezTo>
                  <a:pt x="3796" y="535"/>
                  <a:pt x="3795" y="535"/>
                  <a:pt x="3795" y="536"/>
                </a:cubicBezTo>
                <a:cubicBezTo>
                  <a:pt x="3794" y="537"/>
                  <a:pt x="3795" y="537"/>
                  <a:pt x="3796" y="537"/>
                </a:cubicBezTo>
                <a:cubicBezTo>
                  <a:pt x="3797" y="537"/>
                  <a:pt x="3797" y="537"/>
                  <a:pt x="3798" y="538"/>
                </a:cubicBezTo>
                <a:cubicBezTo>
                  <a:pt x="3799" y="538"/>
                  <a:pt x="3799" y="538"/>
                  <a:pt x="3800" y="539"/>
                </a:cubicBezTo>
                <a:cubicBezTo>
                  <a:pt x="3801" y="539"/>
                  <a:pt x="3801" y="539"/>
                  <a:pt x="3802" y="539"/>
                </a:cubicBezTo>
                <a:cubicBezTo>
                  <a:pt x="3802" y="540"/>
                  <a:pt x="3803" y="540"/>
                  <a:pt x="3803" y="540"/>
                </a:cubicBezTo>
                <a:cubicBezTo>
                  <a:pt x="3804" y="541"/>
                  <a:pt x="3804" y="541"/>
                  <a:pt x="3805" y="542"/>
                </a:cubicBezTo>
                <a:cubicBezTo>
                  <a:pt x="3805" y="543"/>
                  <a:pt x="3803" y="543"/>
                  <a:pt x="3802" y="544"/>
                </a:cubicBezTo>
                <a:cubicBezTo>
                  <a:pt x="3800" y="546"/>
                  <a:pt x="3801" y="544"/>
                  <a:pt x="3801" y="542"/>
                </a:cubicBezTo>
                <a:cubicBezTo>
                  <a:pt x="3801" y="541"/>
                  <a:pt x="3800" y="540"/>
                  <a:pt x="3799" y="540"/>
                </a:cubicBezTo>
                <a:cubicBezTo>
                  <a:pt x="3799" y="539"/>
                  <a:pt x="3796" y="539"/>
                  <a:pt x="3796" y="540"/>
                </a:cubicBezTo>
                <a:cubicBezTo>
                  <a:pt x="3795" y="540"/>
                  <a:pt x="3795" y="541"/>
                  <a:pt x="3795" y="542"/>
                </a:cubicBezTo>
                <a:cubicBezTo>
                  <a:pt x="3795" y="542"/>
                  <a:pt x="3794" y="542"/>
                  <a:pt x="3794" y="543"/>
                </a:cubicBezTo>
                <a:cubicBezTo>
                  <a:pt x="3793" y="543"/>
                  <a:pt x="3792" y="547"/>
                  <a:pt x="3791" y="544"/>
                </a:cubicBezTo>
                <a:cubicBezTo>
                  <a:pt x="3791" y="544"/>
                  <a:pt x="3792" y="543"/>
                  <a:pt x="3791" y="542"/>
                </a:cubicBezTo>
                <a:cubicBezTo>
                  <a:pt x="3791" y="541"/>
                  <a:pt x="3791" y="541"/>
                  <a:pt x="3791" y="540"/>
                </a:cubicBezTo>
                <a:cubicBezTo>
                  <a:pt x="3790" y="540"/>
                  <a:pt x="3790" y="539"/>
                  <a:pt x="3790" y="538"/>
                </a:cubicBezTo>
                <a:cubicBezTo>
                  <a:pt x="3790" y="537"/>
                  <a:pt x="3789" y="536"/>
                  <a:pt x="3788" y="536"/>
                </a:cubicBezTo>
                <a:cubicBezTo>
                  <a:pt x="3787" y="536"/>
                  <a:pt x="3787" y="536"/>
                  <a:pt x="3786" y="536"/>
                </a:cubicBezTo>
                <a:cubicBezTo>
                  <a:pt x="3786" y="535"/>
                  <a:pt x="3785" y="535"/>
                  <a:pt x="3785" y="535"/>
                </a:cubicBezTo>
                <a:cubicBezTo>
                  <a:pt x="3784" y="534"/>
                  <a:pt x="3783" y="535"/>
                  <a:pt x="3782" y="534"/>
                </a:cubicBezTo>
                <a:cubicBezTo>
                  <a:pt x="3781" y="533"/>
                  <a:pt x="3783" y="532"/>
                  <a:pt x="3784" y="532"/>
                </a:cubicBezTo>
                <a:cubicBezTo>
                  <a:pt x="3785" y="531"/>
                  <a:pt x="3786" y="530"/>
                  <a:pt x="3786" y="528"/>
                </a:cubicBezTo>
                <a:cubicBezTo>
                  <a:pt x="3786" y="527"/>
                  <a:pt x="3784" y="526"/>
                  <a:pt x="3784" y="524"/>
                </a:cubicBezTo>
                <a:cubicBezTo>
                  <a:pt x="3784" y="523"/>
                  <a:pt x="3783" y="522"/>
                  <a:pt x="3782" y="521"/>
                </a:cubicBezTo>
                <a:cubicBezTo>
                  <a:pt x="3782" y="519"/>
                  <a:pt x="3782" y="518"/>
                  <a:pt x="3782" y="516"/>
                </a:cubicBezTo>
                <a:cubicBezTo>
                  <a:pt x="3783" y="515"/>
                  <a:pt x="3784" y="514"/>
                  <a:pt x="3784" y="513"/>
                </a:cubicBezTo>
                <a:cubicBezTo>
                  <a:pt x="3784" y="511"/>
                  <a:pt x="3783" y="509"/>
                  <a:pt x="3782" y="508"/>
                </a:cubicBezTo>
                <a:cubicBezTo>
                  <a:pt x="3781" y="508"/>
                  <a:pt x="3779" y="505"/>
                  <a:pt x="3779" y="507"/>
                </a:cubicBezTo>
                <a:cubicBezTo>
                  <a:pt x="3779" y="507"/>
                  <a:pt x="3780" y="507"/>
                  <a:pt x="3780" y="508"/>
                </a:cubicBezTo>
                <a:cubicBezTo>
                  <a:pt x="3780" y="509"/>
                  <a:pt x="3779" y="509"/>
                  <a:pt x="3779" y="510"/>
                </a:cubicBezTo>
                <a:cubicBezTo>
                  <a:pt x="3777" y="510"/>
                  <a:pt x="3776" y="511"/>
                  <a:pt x="3775" y="511"/>
                </a:cubicBezTo>
                <a:cubicBezTo>
                  <a:pt x="3773" y="511"/>
                  <a:pt x="3774" y="510"/>
                  <a:pt x="3774" y="509"/>
                </a:cubicBezTo>
                <a:cubicBezTo>
                  <a:pt x="3775" y="508"/>
                  <a:pt x="3775" y="508"/>
                  <a:pt x="3775" y="507"/>
                </a:cubicBezTo>
                <a:cubicBezTo>
                  <a:pt x="3775" y="507"/>
                  <a:pt x="3775" y="506"/>
                  <a:pt x="3775" y="506"/>
                </a:cubicBezTo>
                <a:cubicBezTo>
                  <a:pt x="3775" y="505"/>
                  <a:pt x="3776" y="504"/>
                  <a:pt x="3776" y="503"/>
                </a:cubicBezTo>
                <a:cubicBezTo>
                  <a:pt x="3775" y="500"/>
                  <a:pt x="3773" y="500"/>
                  <a:pt x="3771" y="498"/>
                </a:cubicBezTo>
                <a:cubicBezTo>
                  <a:pt x="3770" y="497"/>
                  <a:pt x="3768" y="497"/>
                  <a:pt x="3767" y="496"/>
                </a:cubicBezTo>
                <a:cubicBezTo>
                  <a:pt x="3765" y="496"/>
                  <a:pt x="3763" y="495"/>
                  <a:pt x="3762" y="494"/>
                </a:cubicBezTo>
                <a:cubicBezTo>
                  <a:pt x="3761" y="493"/>
                  <a:pt x="3759" y="492"/>
                  <a:pt x="3758" y="491"/>
                </a:cubicBezTo>
                <a:cubicBezTo>
                  <a:pt x="3755" y="490"/>
                  <a:pt x="3752" y="490"/>
                  <a:pt x="3749" y="488"/>
                </a:cubicBezTo>
                <a:cubicBezTo>
                  <a:pt x="3746" y="486"/>
                  <a:pt x="3744" y="485"/>
                  <a:pt x="3741" y="483"/>
                </a:cubicBezTo>
                <a:cubicBezTo>
                  <a:pt x="3740" y="483"/>
                  <a:pt x="3739" y="482"/>
                  <a:pt x="3737" y="481"/>
                </a:cubicBezTo>
                <a:cubicBezTo>
                  <a:pt x="3736" y="481"/>
                  <a:pt x="3735" y="481"/>
                  <a:pt x="3733" y="481"/>
                </a:cubicBezTo>
                <a:cubicBezTo>
                  <a:pt x="3731" y="481"/>
                  <a:pt x="3731" y="480"/>
                  <a:pt x="3730" y="479"/>
                </a:cubicBezTo>
                <a:cubicBezTo>
                  <a:pt x="3729" y="478"/>
                  <a:pt x="3727" y="477"/>
                  <a:pt x="3726" y="476"/>
                </a:cubicBezTo>
                <a:cubicBezTo>
                  <a:pt x="3725" y="475"/>
                  <a:pt x="3723" y="474"/>
                  <a:pt x="3722" y="473"/>
                </a:cubicBezTo>
                <a:cubicBezTo>
                  <a:pt x="3721" y="473"/>
                  <a:pt x="3720" y="473"/>
                  <a:pt x="3718" y="472"/>
                </a:cubicBezTo>
                <a:cubicBezTo>
                  <a:pt x="3717" y="472"/>
                  <a:pt x="3716" y="471"/>
                  <a:pt x="3715" y="471"/>
                </a:cubicBezTo>
                <a:cubicBezTo>
                  <a:pt x="3715" y="471"/>
                  <a:pt x="3718" y="472"/>
                  <a:pt x="3718" y="473"/>
                </a:cubicBezTo>
                <a:cubicBezTo>
                  <a:pt x="3719" y="473"/>
                  <a:pt x="3721" y="474"/>
                  <a:pt x="3721" y="475"/>
                </a:cubicBezTo>
                <a:cubicBezTo>
                  <a:pt x="3720" y="475"/>
                  <a:pt x="3719" y="474"/>
                  <a:pt x="3718" y="474"/>
                </a:cubicBezTo>
                <a:cubicBezTo>
                  <a:pt x="3716" y="473"/>
                  <a:pt x="3715" y="473"/>
                  <a:pt x="3714" y="472"/>
                </a:cubicBezTo>
                <a:cubicBezTo>
                  <a:pt x="3712" y="470"/>
                  <a:pt x="3709" y="471"/>
                  <a:pt x="3707" y="469"/>
                </a:cubicBezTo>
                <a:cubicBezTo>
                  <a:pt x="3706" y="469"/>
                  <a:pt x="3705" y="467"/>
                  <a:pt x="3705" y="466"/>
                </a:cubicBezTo>
                <a:cubicBezTo>
                  <a:pt x="3704" y="465"/>
                  <a:pt x="3703" y="464"/>
                  <a:pt x="3702" y="463"/>
                </a:cubicBezTo>
                <a:cubicBezTo>
                  <a:pt x="3702" y="463"/>
                  <a:pt x="3701" y="463"/>
                  <a:pt x="3700" y="462"/>
                </a:cubicBezTo>
                <a:cubicBezTo>
                  <a:pt x="3699" y="461"/>
                  <a:pt x="3698" y="460"/>
                  <a:pt x="3696" y="459"/>
                </a:cubicBezTo>
                <a:cubicBezTo>
                  <a:pt x="3694" y="457"/>
                  <a:pt x="3691" y="456"/>
                  <a:pt x="3688" y="455"/>
                </a:cubicBezTo>
                <a:cubicBezTo>
                  <a:pt x="3687" y="455"/>
                  <a:pt x="3685" y="455"/>
                  <a:pt x="3684" y="455"/>
                </a:cubicBezTo>
                <a:cubicBezTo>
                  <a:pt x="3682" y="455"/>
                  <a:pt x="3681" y="454"/>
                  <a:pt x="3679" y="454"/>
                </a:cubicBezTo>
                <a:cubicBezTo>
                  <a:pt x="3676" y="452"/>
                  <a:pt x="3673" y="451"/>
                  <a:pt x="3669" y="449"/>
                </a:cubicBezTo>
                <a:cubicBezTo>
                  <a:pt x="3668" y="448"/>
                  <a:pt x="3668" y="448"/>
                  <a:pt x="3667" y="447"/>
                </a:cubicBezTo>
                <a:cubicBezTo>
                  <a:pt x="3665" y="447"/>
                  <a:pt x="3664" y="446"/>
                  <a:pt x="3663" y="446"/>
                </a:cubicBezTo>
                <a:cubicBezTo>
                  <a:pt x="3662" y="445"/>
                  <a:pt x="3662" y="445"/>
                  <a:pt x="3661" y="445"/>
                </a:cubicBezTo>
                <a:cubicBezTo>
                  <a:pt x="3659" y="444"/>
                  <a:pt x="3657" y="443"/>
                  <a:pt x="3655" y="441"/>
                </a:cubicBezTo>
                <a:cubicBezTo>
                  <a:pt x="3652" y="440"/>
                  <a:pt x="3648" y="438"/>
                  <a:pt x="3645" y="437"/>
                </a:cubicBezTo>
                <a:cubicBezTo>
                  <a:pt x="3642" y="436"/>
                  <a:pt x="3639" y="436"/>
                  <a:pt x="3635" y="435"/>
                </a:cubicBezTo>
                <a:cubicBezTo>
                  <a:pt x="3632" y="434"/>
                  <a:pt x="3628" y="434"/>
                  <a:pt x="3624" y="433"/>
                </a:cubicBezTo>
                <a:cubicBezTo>
                  <a:pt x="3623" y="433"/>
                  <a:pt x="3621" y="433"/>
                  <a:pt x="3620" y="432"/>
                </a:cubicBezTo>
                <a:cubicBezTo>
                  <a:pt x="3618" y="432"/>
                  <a:pt x="3617" y="431"/>
                  <a:pt x="3616" y="430"/>
                </a:cubicBezTo>
                <a:cubicBezTo>
                  <a:pt x="3614" y="430"/>
                  <a:pt x="3614" y="429"/>
                  <a:pt x="3613" y="428"/>
                </a:cubicBezTo>
                <a:cubicBezTo>
                  <a:pt x="3611" y="427"/>
                  <a:pt x="3610" y="426"/>
                  <a:pt x="3609" y="425"/>
                </a:cubicBezTo>
                <a:cubicBezTo>
                  <a:pt x="3608" y="425"/>
                  <a:pt x="3606" y="424"/>
                  <a:pt x="3605" y="424"/>
                </a:cubicBezTo>
                <a:cubicBezTo>
                  <a:pt x="3604" y="423"/>
                  <a:pt x="3603" y="423"/>
                  <a:pt x="3602" y="423"/>
                </a:cubicBezTo>
                <a:cubicBezTo>
                  <a:pt x="3601" y="423"/>
                  <a:pt x="3600" y="423"/>
                  <a:pt x="3599" y="423"/>
                </a:cubicBezTo>
                <a:cubicBezTo>
                  <a:pt x="3598" y="423"/>
                  <a:pt x="3596" y="423"/>
                  <a:pt x="3594" y="423"/>
                </a:cubicBezTo>
                <a:cubicBezTo>
                  <a:pt x="3592" y="423"/>
                  <a:pt x="3591" y="424"/>
                  <a:pt x="3589" y="424"/>
                </a:cubicBezTo>
                <a:cubicBezTo>
                  <a:pt x="3587" y="424"/>
                  <a:pt x="3585" y="424"/>
                  <a:pt x="3583" y="424"/>
                </a:cubicBezTo>
                <a:cubicBezTo>
                  <a:pt x="3581" y="424"/>
                  <a:pt x="3578" y="424"/>
                  <a:pt x="3576" y="424"/>
                </a:cubicBezTo>
                <a:cubicBezTo>
                  <a:pt x="3574" y="424"/>
                  <a:pt x="3572" y="423"/>
                  <a:pt x="3569" y="423"/>
                </a:cubicBezTo>
                <a:cubicBezTo>
                  <a:pt x="3566" y="423"/>
                  <a:pt x="3563" y="422"/>
                  <a:pt x="3559" y="422"/>
                </a:cubicBezTo>
                <a:cubicBezTo>
                  <a:pt x="3557" y="421"/>
                  <a:pt x="3555" y="422"/>
                  <a:pt x="3553" y="422"/>
                </a:cubicBezTo>
                <a:cubicBezTo>
                  <a:pt x="3552" y="422"/>
                  <a:pt x="3549" y="421"/>
                  <a:pt x="3548" y="422"/>
                </a:cubicBezTo>
                <a:cubicBezTo>
                  <a:pt x="3549" y="423"/>
                  <a:pt x="3549" y="423"/>
                  <a:pt x="3550" y="423"/>
                </a:cubicBezTo>
                <a:cubicBezTo>
                  <a:pt x="3551" y="423"/>
                  <a:pt x="3551" y="423"/>
                  <a:pt x="3551" y="424"/>
                </a:cubicBezTo>
                <a:cubicBezTo>
                  <a:pt x="3552" y="426"/>
                  <a:pt x="3550" y="425"/>
                  <a:pt x="3549" y="426"/>
                </a:cubicBezTo>
                <a:cubicBezTo>
                  <a:pt x="3549" y="427"/>
                  <a:pt x="3549" y="428"/>
                  <a:pt x="3548" y="427"/>
                </a:cubicBezTo>
                <a:cubicBezTo>
                  <a:pt x="3547" y="427"/>
                  <a:pt x="3547" y="426"/>
                  <a:pt x="3547" y="426"/>
                </a:cubicBezTo>
                <a:cubicBezTo>
                  <a:pt x="3546" y="425"/>
                  <a:pt x="3545" y="424"/>
                  <a:pt x="3544" y="424"/>
                </a:cubicBezTo>
                <a:cubicBezTo>
                  <a:pt x="3543" y="423"/>
                  <a:pt x="3542" y="422"/>
                  <a:pt x="3541" y="421"/>
                </a:cubicBezTo>
                <a:cubicBezTo>
                  <a:pt x="3540" y="421"/>
                  <a:pt x="3538" y="421"/>
                  <a:pt x="3537" y="421"/>
                </a:cubicBezTo>
                <a:cubicBezTo>
                  <a:pt x="3536" y="421"/>
                  <a:pt x="3534" y="420"/>
                  <a:pt x="3533" y="420"/>
                </a:cubicBezTo>
                <a:cubicBezTo>
                  <a:pt x="3531" y="420"/>
                  <a:pt x="3529" y="420"/>
                  <a:pt x="3527" y="420"/>
                </a:cubicBezTo>
                <a:cubicBezTo>
                  <a:pt x="3526" y="420"/>
                  <a:pt x="3525" y="419"/>
                  <a:pt x="3524" y="419"/>
                </a:cubicBezTo>
                <a:cubicBezTo>
                  <a:pt x="3522" y="419"/>
                  <a:pt x="3520" y="419"/>
                  <a:pt x="3517" y="419"/>
                </a:cubicBezTo>
                <a:cubicBezTo>
                  <a:pt x="3515" y="418"/>
                  <a:pt x="3513" y="418"/>
                  <a:pt x="3510" y="417"/>
                </a:cubicBezTo>
                <a:cubicBezTo>
                  <a:pt x="3509" y="417"/>
                  <a:pt x="3507" y="417"/>
                  <a:pt x="3506" y="417"/>
                </a:cubicBezTo>
                <a:cubicBezTo>
                  <a:pt x="3503" y="417"/>
                  <a:pt x="3500" y="416"/>
                  <a:pt x="3497" y="416"/>
                </a:cubicBezTo>
                <a:cubicBezTo>
                  <a:pt x="3496" y="416"/>
                  <a:pt x="3496" y="416"/>
                  <a:pt x="3495" y="416"/>
                </a:cubicBezTo>
                <a:cubicBezTo>
                  <a:pt x="3495" y="415"/>
                  <a:pt x="3494" y="415"/>
                  <a:pt x="3493" y="415"/>
                </a:cubicBezTo>
                <a:cubicBezTo>
                  <a:pt x="3492" y="415"/>
                  <a:pt x="3493" y="416"/>
                  <a:pt x="3494" y="416"/>
                </a:cubicBezTo>
                <a:cubicBezTo>
                  <a:pt x="3494" y="416"/>
                  <a:pt x="3495" y="416"/>
                  <a:pt x="3495" y="417"/>
                </a:cubicBezTo>
                <a:cubicBezTo>
                  <a:pt x="3496" y="418"/>
                  <a:pt x="3496" y="418"/>
                  <a:pt x="3496" y="420"/>
                </a:cubicBezTo>
                <a:cubicBezTo>
                  <a:pt x="3495" y="421"/>
                  <a:pt x="3495" y="422"/>
                  <a:pt x="3495" y="423"/>
                </a:cubicBezTo>
                <a:cubicBezTo>
                  <a:pt x="3496" y="424"/>
                  <a:pt x="3496" y="425"/>
                  <a:pt x="3495" y="426"/>
                </a:cubicBezTo>
                <a:cubicBezTo>
                  <a:pt x="3494" y="427"/>
                  <a:pt x="3486" y="432"/>
                  <a:pt x="3488" y="434"/>
                </a:cubicBezTo>
                <a:cubicBezTo>
                  <a:pt x="3488" y="434"/>
                  <a:pt x="3488" y="434"/>
                  <a:pt x="3489" y="434"/>
                </a:cubicBezTo>
                <a:cubicBezTo>
                  <a:pt x="3489" y="434"/>
                  <a:pt x="3489" y="434"/>
                  <a:pt x="3490" y="434"/>
                </a:cubicBezTo>
                <a:cubicBezTo>
                  <a:pt x="3490" y="435"/>
                  <a:pt x="3491" y="435"/>
                  <a:pt x="3492" y="435"/>
                </a:cubicBezTo>
                <a:cubicBezTo>
                  <a:pt x="3492" y="435"/>
                  <a:pt x="3493" y="434"/>
                  <a:pt x="3493" y="434"/>
                </a:cubicBezTo>
                <a:cubicBezTo>
                  <a:pt x="3494" y="433"/>
                  <a:pt x="3495" y="433"/>
                  <a:pt x="3495" y="433"/>
                </a:cubicBezTo>
                <a:cubicBezTo>
                  <a:pt x="3497" y="434"/>
                  <a:pt x="3497" y="435"/>
                  <a:pt x="3497" y="436"/>
                </a:cubicBezTo>
                <a:cubicBezTo>
                  <a:pt x="3498" y="438"/>
                  <a:pt x="3499" y="439"/>
                  <a:pt x="3500" y="440"/>
                </a:cubicBezTo>
                <a:cubicBezTo>
                  <a:pt x="3500" y="441"/>
                  <a:pt x="3500" y="442"/>
                  <a:pt x="3501" y="442"/>
                </a:cubicBezTo>
                <a:cubicBezTo>
                  <a:pt x="3501" y="443"/>
                  <a:pt x="3502" y="443"/>
                  <a:pt x="3502" y="444"/>
                </a:cubicBezTo>
                <a:cubicBezTo>
                  <a:pt x="3504" y="445"/>
                  <a:pt x="3503" y="446"/>
                  <a:pt x="3503" y="448"/>
                </a:cubicBezTo>
                <a:cubicBezTo>
                  <a:pt x="3502" y="449"/>
                  <a:pt x="3503" y="449"/>
                  <a:pt x="3504" y="450"/>
                </a:cubicBezTo>
                <a:cubicBezTo>
                  <a:pt x="3504" y="451"/>
                  <a:pt x="3504" y="453"/>
                  <a:pt x="3504" y="453"/>
                </a:cubicBezTo>
                <a:cubicBezTo>
                  <a:pt x="3503" y="454"/>
                  <a:pt x="3502" y="454"/>
                  <a:pt x="3501" y="455"/>
                </a:cubicBezTo>
                <a:cubicBezTo>
                  <a:pt x="3500" y="455"/>
                  <a:pt x="3499" y="457"/>
                  <a:pt x="3499" y="458"/>
                </a:cubicBezTo>
                <a:cubicBezTo>
                  <a:pt x="3499" y="458"/>
                  <a:pt x="3499" y="460"/>
                  <a:pt x="3498" y="461"/>
                </a:cubicBezTo>
                <a:cubicBezTo>
                  <a:pt x="3497" y="461"/>
                  <a:pt x="3497" y="460"/>
                  <a:pt x="3497" y="460"/>
                </a:cubicBezTo>
                <a:cubicBezTo>
                  <a:pt x="3496" y="459"/>
                  <a:pt x="3495" y="459"/>
                  <a:pt x="3495" y="459"/>
                </a:cubicBezTo>
                <a:cubicBezTo>
                  <a:pt x="3495" y="459"/>
                  <a:pt x="3494" y="460"/>
                  <a:pt x="3494" y="460"/>
                </a:cubicBezTo>
                <a:cubicBezTo>
                  <a:pt x="3494" y="460"/>
                  <a:pt x="3494" y="460"/>
                  <a:pt x="3494" y="461"/>
                </a:cubicBezTo>
                <a:cubicBezTo>
                  <a:pt x="3495" y="461"/>
                  <a:pt x="3495" y="461"/>
                  <a:pt x="3495" y="461"/>
                </a:cubicBezTo>
                <a:cubicBezTo>
                  <a:pt x="3495" y="462"/>
                  <a:pt x="3494" y="462"/>
                  <a:pt x="3494" y="462"/>
                </a:cubicBezTo>
                <a:cubicBezTo>
                  <a:pt x="3493" y="462"/>
                  <a:pt x="3493" y="461"/>
                  <a:pt x="3492" y="461"/>
                </a:cubicBezTo>
                <a:cubicBezTo>
                  <a:pt x="3491" y="461"/>
                  <a:pt x="3491" y="461"/>
                  <a:pt x="3490" y="461"/>
                </a:cubicBezTo>
                <a:cubicBezTo>
                  <a:pt x="3489" y="462"/>
                  <a:pt x="3488" y="461"/>
                  <a:pt x="3487" y="461"/>
                </a:cubicBezTo>
                <a:cubicBezTo>
                  <a:pt x="3486" y="461"/>
                  <a:pt x="3485" y="462"/>
                  <a:pt x="3484" y="462"/>
                </a:cubicBezTo>
                <a:cubicBezTo>
                  <a:pt x="3483" y="462"/>
                  <a:pt x="3481" y="462"/>
                  <a:pt x="3479" y="462"/>
                </a:cubicBezTo>
                <a:cubicBezTo>
                  <a:pt x="3478" y="462"/>
                  <a:pt x="3477" y="462"/>
                  <a:pt x="3475" y="461"/>
                </a:cubicBezTo>
                <a:cubicBezTo>
                  <a:pt x="3474" y="460"/>
                  <a:pt x="3474" y="458"/>
                  <a:pt x="3474" y="457"/>
                </a:cubicBezTo>
                <a:cubicBezTo>
                  <a:pt x="3473" y="456"/>
                  <a:pt x="3474" y="454"/>
                  <a:pt x="3473" y="453"/>
                </a:cubicBezTo>
                <a:cubicBezTo>
                  <a:pt x="3472" y="451"/>
                  <a:pt x="3471" y="451"/>
                  <a:pt x="3469" y="451"/>
                </a:cubicBezTo>
                <a:cubicBezTo>
                  <a:pt x="3468" y="450"/>
                  <a:pt x="3466" y="450"/>
                  <a:pt x="3465" y="449"/>
                </a:cubicBezTo>
                <a:cubicBezTo>
                  <a:pt x="3464" y="449"/>
                  <a:pt x="3463" y="448"/>
                  <a:pt x="3461" y="447"/>
                </a:cubicBezTo>
                <a:cubicBezTo>
                  <a:pt x="3459" y="447"/>
                  <a:pt x="3455" y="448"/>
                  <a:pt x="3453" y="446"/>
                </a:cubicBezTo>
                <a:cubicBezTo>
                  <a:pt x="3452" y="446"/>
                  <a:pt x="3451" y="445"/>
                  <a:pt x="3450" y="444"/>
                </a:cubicBezTo>
                <a:cubicBezTo>
                  <a:pt x="3450" y="443"/>
                  <a:pt x="3450" y="441"/>
                  <a:pt x="3450" y="440"/>
                </a:cubicBezTo>
                <a:cubicBezTo>
                  <a:pt x="3450" y="439"/>
                  <a:pt x="3451" y="438"/>
                  <a:pt x="3450" y="436"/>
                </a:cubicBezTo>
                <a:cubicBezTo>
                  <a:pt x="3450" y="435"/>
                  <a:pt x="3449" y="434"/>
                  <a:pt x="3447" y="434"/>
                </a:cubicBezTo>
                <a:cubicBezTo>
                  <a:pt x="3446" y="433"/>
                  <a:pt x="3445" y="433"/>
                  <a:pt x="3445" y="431"/>
                </a:cubicBezTo>
                <a:cubicBezTo>
                  <a:pt x="3445" y="431"/>
                  <a:pt x="3445" y="430"/>
                  <a:pt x="3444" y="429"/>
                </a:cubicBezTo>
                <a:cubicBezTo>
                  <a:pt x="3444" y="429"/>
                  <a:pt x="3443" y="429"/>
                  <a:pt x="3442" y="429"/>
                </a:cubicBezTo>
                <a:cubicBezTo>
                  <a:pt x="3441" y="428"/>
                  <a:pt x="3439" y="428"/>
                  <a:pt x="3438" y="429"/>
                </a:cubicBezTo>
                <a:cubicBezTo>
                  <a:pt x="3437" y="429"/>
                  <a:pt x="3436" y="430"/>
                  <a:pt x="3435" y="431"/>
                </a:cubicBezTo>
                <a:cubicBezTo>
                  <a:pt x="3435" y="431"/>
                  <a:pt x="3434" y="431"/>
                  <a:pt x="3434" y="431"/>
                </a:cubicBezTo>
                <a:cubicBezTo>
                  <a:pt x="3433" y="432"/>
                  <a:pt x="3433" y="432"/>
                  <a:pt x="3432" y="433"/>
                </a:cubicBezTo>
                <a:cubicBezTo>
                  <a:pt x="3432" y="433"/>
                  <a:pt x="3431" y="434"/>
                  <a:pt x="3431" y="434"/>
                </a:cubicBezTo>
                <a:cubicBezTo>
                  <a:pt x="3430" y="435"/>
                  <a:pt x="3428" y="435"/>
                  <a:pt x="3427" y="435"/>
                </a:cubicBezTo>
                <a:cubicBezTo>
                  <a:pt x="3426" y="435"/>
                  <a:pt x="3425" y="435"/>
                  <a:pt x="3424" y="435"/>
                </a:cubicBezTo>
                <a:cubicBezTo>
                  <a:pt x="3422" y="435"/>
                  <a:pt x="3420" y="435"/>
                  <a:pt x="3418" y="435"/>
                </a:cubicBezTo>
                <a:cubicBezTo>
                  <a:pt x="3415" y="435"/>
                  <a:pt x="3413" y="435"/>
                  <a:pt x="3410" y="435"/>
                </a:cubicBezTo>
                <a:cubicBezTo>
                  <a:pt x="3407" y="435"/>
                  <a:pt x="3405" y="435"/>
                  <a:pt x="3402" y="434"/>
                </a:cubicBezTo>
                <a:cubicBezTo>
                  <a:pt x="3398" y="434"/>
                  <a:pt x="3395" y="435"/>
                  <a:pt x="3391" y="434"/>
                </a:cubicBezTo>
                <a:cubicBezTo>
                  <a:pt x="3389" y="433"/>
                  <a:pt x="3388" y="433"/>
                  <a:pt x="3386" y="432"/>
                </a:cubicBezTo>
                <a:cubicBezTo>
                  <a:pt x="3384" y="432"/>
                  <a:pt x="3383" y="432"/>
                  <a:pt x="3381" y="431"/>
                </a:cubicBezTo>
                <a:cubicBezTo>
                  <a:pt x="3379" y="431"/>
                  <a:pt x="3377" y="431"/>
                  <a:pt x="3376" y="430"/>
                </a:cubicBezTo>
                <a:cubicBezTo>
                  <a:pt x="3375" y="430"/>
                  <a:pt x="3374" y="430"/>
                  <a:pt x="3373" y="429"/>
                </a:cubicBezTo>
                <a:cubicBezTo>
                  <a:pt x="3373" y="429"/>
                  <a:pt x="3372" y="430"/>
                  <a:pt x="3371" y="430"/>
                </a:cubicBezTo>
                <a:cubicBezTo>
                  <a:pt x="3370" y="429"/>
                  <a:pt x="3369" y="429"/>
                  <a:pt x="3369" y="428"/>
                </a:cubicBezTo>
                <a:cubicBezTo>
                  <a:pt x="3368" y="428"/>
                  <a:pt x="3367" y="428"/>
                  <a:pt x="3366" y="428"/>
                </a:cubicBezTo>
                <a:cubicBezTo>
                  <a:pt x="3366" y="429"/>
                  <a:pt x="3365" y="429"/>
                  <a:pt x="3365" y="429"/>
                </a:cubicBezTo>
                <a:cubicBezTo>
                  <a:pt x="3363" y="430"/>
                  <a:pt x="3362" y="429"/>
                  <a:pt x="3361" y="430"/>
                </a:cubicBezTo>
                <a:cubicBezTo>
                  <a:pt x="3360" y="430"/>
                  <a:pt x="3359" y="430"/>
                  <a:pt x="3358" y="430"/>
                </a:cubicBezTo>
                <a:cubicBezTo>
                  <a:pt x="3357" y="430"/>
                  <a:pt x="3356" y="430"/>
                  <a:pt x="3355" y="430"/>
                </a:cubicBezTo>
                <a:cubicBezTo>
                  <a:pt x="3353" y="431"/>
                  <a:pt x="3351" y="431"/>
                  <a:pt x="3348" y="431"/>
                </a:cubicBezTo>
                <a:cubicBezTo>
                  <a:pt x="3346" y="431"/>
                  <a:pt x="3343" y="430"/>
                  <a:pt x="3340" y="431"/>
                </a:cubicBezTo>
                <a:cubicBezTo>
                  <a:pt x="3338" y="431"/>
                  <a:pt x="3335" y="432"/>
                  <a:pt x="3333" y="432"/>
                </a:cubicBezTo>
                <a:cubicBezTo>
                  <a:pt x="3331" y="433"/>
                  <a:pt x="3329" y="433"/>
                  <a:pt x="3327" y="433"/>
                </a:cubicBezTo>
                <a:cubicBezTo>
                  <a:pt x="3325" y="433"/>
                  <a:pt x="3323" y="433"/>
                  <a:pt x="3321" y="433"/>
                </a:cubicBezTo>
                <a:cubicBezTo>
                  <a:pt x="3320" y="433"/>
                  <a:pt x="3318" y="434"/>
                  <a:pt x="3316" y="434"/>
                </a:cubicBezTo>
                <a:cubicBezTo>
                  <a:pt x="3314" y="434"/>
                  <a:pt x="3311" y="435"/>
                  <a:pt x="3308" y="435"/>
                </a:cubicBezTo>
                <a:cubicBezTo>
                  <a:pt x="3306" y="435"/>
                  <a:pt x="3304" y="435"/>
                  <a:pt x="3302" y="434"/>
                </a:cubicBezTo>
                <a:cubicBezTo>
                  <a:pt x="3299" y="433"/>
                  <a:pt x="3296" y="431"/>
                  <a:pt x="3293" y="431"/>
                </a:cubicBezTo>
                <a:cubicBezTo>
                  <a:pt x="3291" y="430"/>
                  <a:pt x="3290" y="430"/>
                  <a:pt x="3288" y="430"/>
                </a:cubicBezTo>
                <a:cubicBezTo>
                  <a:pt x="3287" y="430"/>
                  <a:pt x="3285" y="430"/>
                  <a:pt x="3284" y="428"/>
                </a:cubicBezTo>
                <a:cubicBezTo>
                  <a:pt x="3284" y="428"/>
                  <a:pt x="3284" y="427"/>
                  <a:pt x="3284" y="426"/>
                </a:cubicBezTo>
                <a:cubicBezTo>
                  <a:pt x="3284" y="425"/>
                  <a:pt x="3283" y="425"/>
                  <a:pt x="3283" y="425"/>
                </a:cubicBezTo>
                <a:cubicBezTo>
                  <a:pt x="3281" y="423"/>
                  <a:pt x="3283" y="423"/>
                  <a:pt x="3284" y="422"/>
                </a:cubicBezTo>
                <a:cubicBezTo>
                  <a:pt x="3285" y="420"/>
                  <a:pt x="3284" y="419"/>
                  <a:pt x="3284" y="418"/>
                </a:cubicBezTo>
                <a:cubicBezTo>
                  <a:pt x="3283" y="417"/>
                  <a:pt x="3283" y="415"/>
                  <a:pt x="3285" y="415"/>
                </a:cubicBezTo>
                <a:cubicBezTo>
                  <a:pt x="3286" y="415"/>
                  <a:pt x="3288" y="416"/>
                  <a:pt x="3288" y="414"/>
                </a:cubicBezTo>
                <a:cubicBezTo>
                  <a:pt x="3288" y="413"/>
                  <a:pt x="3288" y="413"/>
                  <a:pt x="3288" y="413"/>
                </a:cubicBezTo>
                <a:cubicBezTo>
                  <a:pt x="3288" y="412"/>
                  <a:pt x="3289" y="412"/>
                  <a:pt x="3289" y="412"/>
                </a:cubicBezTo>
                <a:cubicBezTo>
                  <a:pt x="3289" y="410"/>
                  <a:pt x="3288" y="409"/>
                  <a:pt x="3288" y="408"/>
                </a:cubicBezTo>
                <a:cubicBezTo>
                  <a:pt x="3288" y="407"/>
                  <a:pt x="3287" y="407"/>
                  <a:pt x="3287" y="406"/>
                </a:cubicBezTo>
                <a:cubicBezTo>
                  <a:pt x="3287" y="406"/>
                  <a:pt x="3287" y="405"/>
                  <a:pt x="3287" y="404"/>
                </a:cubicBezTo>
                <a:cubicBezTo>
                  <a:pt x="3286" y="401"/>
                  <a:pt x="3285" y="397"/>
                  <a:pt x="3282" y="395"/>
                </a:cubicBezTo>
                <a:cubicBezTo>
                  <a:pt x="3280" y="394"/>
                  <a:pt x="3279" y="393"/>
                  <a:pt x="3277" y="392"/>
                </a:cubicBezTo>
                <a:cubicBezTo>
                  <a:pt x="3274" y="390"/>
                  <a:pt x="3271" y="389"/>
                  <a:pt x="3267" y="388"/>
                </a:cubicBezTo>
                <a:cubicBezTo>
                  <a:pt x="3266" y="387"/>
                  <a:pt x="3264" y="387"/>
                  <a:pt x="3263" y="386"/>
                </a:cubicBezTo>
                <a:cubicBezTo>
                  <a:pt x="3262" y="386"/>
                  <a:pt x="3261" y="385"/>
                  <a:pt x="3260" y="385"/>
                </a:cubicBezTo>
                <a:cubicBezTo>
                  <a:pt x="3260" y="385"/>
                  <a:pt x="3259" y="385"/>
                  <a:pt x="3258" y="385"/>
                </a:cubicBezTo>
                <a:cubicBezTo>
                  <a:pt x="3256" y="384"/>
                  <a:pt x="3254" y="384"/>
                  <a:pt x="3252" y="384"/>
                </a:cubicBezTo>
                <a:cubicBezTo>
                  <a:pt x="3251" y="384"/>
                  <a:pt x="3249" y="383"/>
                  <a:pt x="3247" y="383"/>
                </a:cubicBezTo>
                <a:cubicBezTo>
                  <a:pt x="3244" y="382"/>
                  <a:pt x="3241" y="382"/>
                  <a:pt x="3237" y="382"/>
                </a:cubicBezTo>
                <a:cubicBezTo>
                  <a:pt x="3234" y="381"/>
                  <a:pt x="3231" y="382"/>
                  <a:pt x="3228" y="381"/>
                </a:cubicBezTo>
                <a:cubicBezTo>
                  <a:pt x="3225" y="381"/>
                  <a:pt x="3223" y="381"/>
                  <a:pt x="3220" y="381"/>
                </a:cubicBezTo>
                <a:cubicBezTo>
                  <a:pt x="3215" y="381"/>
                  <a:pt x="3209" y="381"/>
                  <a:pt x="3203" y="381"/>
                </a:cubicBezTo>
                <a:cubicBezTo>
                  <a:pt x="3201" y="381"/>
                  <a:pt x="3199" y="382"/>
                  <a:pt x="3196" y="382"/>
                </a:cubicBezTo>
                <a:cubicBezTo>
                  <a:pt x="3194" y="382"/>
                  <a:pt x="3192" y="383"/>
                  <a:pt x="3190" y="383"/>
                </a:cubicBezTo>
                <a:cubicBezTo>
                  <a:pt x="3185" y="384"/>
                  <a:pt x="3180" y="385"/>
                  <a:pt x="3175" y="386"/>
                </a:cubicBezTo>
                <a:cubicBezTo>
                  <a:pt x="3171" y="387"/>
                  <a:pt x="3166" y="389"/>
                  <a:pt x="3161" y="389"/>
                </a:cubicBezTo>
                <a:cubicBezTo>
                  <a:pt x="3159" y="389"/>
                  <a:pt x="3157" y="390"/>
                  <a:pt x="3154" y="390"/>
                </a:cubicBezTo>
                <a:cubicBezTo>
                  <a:pt x="3153" y="390"/>
                  <a:pt x="3152" y="390"/>
                  <a:pt x="3150" y="390"/>
                </a:cubicBezTo>
                <a:cubicBezTo>
                  <a:pt x="3149" y="390"/>
                  <a:pt x="3148" y="390"/>
                  <a:pt x="3146" y="391"/>
                </a:cubicBezTo>
                <a:cubicBezTo>
                  <a:pt x="3145" y="391"/>
                  <a:pt x="3144" y="392"/>
                  <a:pt x="3142" y="391"/>
                </a:cubicBezTo>
                <a:cubicBezTo>
                  <a:pt x="3141" y="391"/>
                  <a:pt x="3139" y="391"/>
                  <a:pt x="3137" y="391"/>
                </a:cubicBezTo>
                <a:cubicBezTo>
                  <a:pt x="3137" y="390"/>
                  <a:pt x="3136" y="390"/>
                  <a:pt x="3135" y="389"/>
                </a:cubicBezTo>
                <a:cubicBezTo>
                  <a:pt x="3134" y="389"/>
                  <a:pt x="3133" y="389"/>
                  <a:pt x="3132" y="389"/>
                </a:cubicBezTo>
                <a:cubicBezTo>
                  <a:pt x="3131" y="388"/>
                  <a:pt x="3130" y="388"/>
                  <a:pt x="3129" y="387"/>
                </a:cubicBezTo>
                <a:cubicBezTo>
                  <a:pt x="3128" y="387"/>
                  <a:pt x="3127" y="386"/>
                  <a:pt x="3127" y="385"/>
                </a:cubicBezTo>
                <a:cubicBezTo>
                  <a:pt x="3128" y="385"/>
                  <a:pt x="3129" y="386"/>
                  <a:pt x="3129" y="385"/>
                </a:cubicBezTo>
                <a:cubicBezTo>
                  <a:pt x="3129" y="385"/>
                  <a:pt x="3128" y="384"/>
                  <a:pt x="3128" y="383"/>
                </a:cubicBezTo>
                <a:cubicBezTo>
                  <a:pt x="3128" y="383"/>
                  <a:pt x="3127" y="382"/>
                  <a:pt x="3127" y="381"/>
                </a:cubicBezTo>
                <a:cubicBezTo>
                  <a:pt x="3126" y="381"/>
                  <a:pt x="3126" y="380"/>
                  <a:pt x="3126" y="380"/>
                </a:cubicBezTo>
                <a:cubicBezTo>
                  <a:pt x="3125" y="379"/>
                  <a:pt x="3124" y="378"/>
                  <a:pt x="3124" y="377"/>
                </a:cubicBezTo>
                <a:cubicBezTo>
                  <a:pt x="3123" y="377"/>
                  <a:pt x="3123" y="377"/>
                  <a:pt x="3122" y="376"/>
                </a:cubicBezTo>
                <a:cubicBezTo>
                  <a:pt x="3121" y="375"/>
                  <a:pt x="3121" y="374"/>
                  <a:pt x="3120" y="373"/>
                </a:cubicBezTo>
                <a:cubicBezTo>
                  <a:pt x="3118" y="371"/>
                  <a:pt x="3115" y="370"/>
                  <a:pt x="3112" y="370"/>
                </a:cubicBezTo>
                <a:cubicBezTo>
                  <a:pt x="3111" y="370"/>
                  <a:pt x="3109" y="371"/>
                  <a:pt x="3108" y="371"/>
                </a:cubicBezTo>
                <a:cubicBezTo>
                  <a:pt x="3107" y="372"/>
                  <a:pt x="3105" y="374"/>
                  <a:pt x="3104" y="373"/>
                </a:cubicBezTo>
                <a:cubicBezTo>
                  <a:pt x="3103" y="373"/>
                  <a:pt x="3106" y="370"/>
                  <a:pt x="3104" y="370"/>
                </a:cubicBezTo>
                <a:cubicBezTo>
                  <a:pt x="3102" y="370"/>
                  <a:pt x="3102" y="372"/>
                  <a:pt x="3101" y="373"/>
                </a:cubicBezTo>
                <a:cubicBezTo>
                  <a:pt x="3100" y="373"/>
                  <a:pt x="3093" y="377"/>
                  <a:pt x="3093" y="376"/>
                </a:cubicBezTo>
                <a:cubicBezTo>
                  <a:pt x="3093" y="374"/>
                  <a:pt x="3096" y="375"/>
                  <a:pt x="3096" y="374"/>
                </a:cubicBezTo>
                <a:cubicBezTo>
                  <a:pt x="3098" y="373"/>
                  <a:pt x="3098" y="372"/>
                  <a:pt x="3099" y="371"/>
                </a:cubicBezTo>
                <a:cubicBezTo>
                  <a:pt x="3099" y="370"/>
                  <a:pt x="3100" y="370"/>
                  <a:pt x="3100" y="370"/>
                </a:cubicBezTo>
                <a:cubicBezTo>
                  <a:pt x="3101" y="370"/>
                  <a:pt x="3101" y="369"/>
                  <a:pt x="3101" y="369"/>
                </a:cubicBezTo>
                <a:cubicBezTo>
                  <a:pt x="3102" y="368"/>
                  <a:pt x="3103" y="367"/>
                  <a:pt x="3103" y="366"/>
                </a:cubicBezTo>
                <a:cubicBezTo>
                  <a:pt x="3103" y="365"/>
                  <a:pt x="3101" y="366"/>
                  <a:pt x="3100" y="366"/>
                </a:cubicBezTo>
                <a:cubicBezTo>
                  <a:pt x="3099" y="365"/>
                  <a:pt x="3098" y="366"/>
                  <a:pt x="3098" y="366"/>
                </a:cubicBezTo>
                <a:cubicBezTo>
                  <a:pt x="3096" y="366"/>
                  <a:pt x="3095" y="365"/>
                  <a:pt x="3094" y="365"/>
                </a:cubicBezTo>
                <a:cubicBezTo>
                  <a:pt x="3093" y="365"/>
                  <a:pt x="3092" y="366"/>
                  <a:pt x="3091" y="367"/>
                </a:cubicBezTo>
                <a:cubicBezTo>
                  <a:pt x="3089" y="367"/>
                  <a:pt x="3088" y="366"/>
                  <a:pt x="3089" y="365"/>
                </a:cubicBezTo>
                <a:cubicBezTo>
                  <a:pt x="3090" y="363"/>
                  <a:pt x="3091" y="363"/>
                  <a:pt x="3092" y="363"/>
                </a:cubicBezTo>
                <a:cubicBezTo>
                  <a:pt x="3093" y="362"/>
                  <a:pt x="3093" y="361"/>
                  <a:pt x="3092" y="361"/>
                </a:cubicBezTo>
                <a:cubicBezTo>
                  <a:pt x="3091" y="361"/>
                  <a:pt x="3090" y="361"/>
                  <a:pt x="3089" y="361"/>
                </a:cubicBezTo>
                <a:cubicBezTo>
                  <a:pt x="3089" y="360"/>
                  <a:pt x="3088" y="360"/>
                  <a:pt x="3087" y="360"/>
                </a:cubicBezTo>
                <a:cubicBezTo>
                  <a:pt x="3085" y="360"/>
                  <a:pt x="3082" y="362"/>
                  <a:pt x="3080" y="360"/>
                </a:cubicBezTo>
                <a:cubicBezTo>
                  <a:pt x="3079" y="360"/>
                  <a:pt x="3079" y="360"/>
                  <a:pt x="3078" y="359"/>
                </a:cubicBezTo>
                <a:cubicBezTo>
                  <a:pt x="3078" y="359"/>
                  <a:pt x="3077" y="359"/>
                  <a:pt x="3076" y="359"/>
                </a:cubicBezTo>
                <a:cubicBezTo>
                  <a:pt x="3076" y="359"/>
                  <a:pt x="3076" y="358"/>
                  <a:pt x="3075" y="359"/>
                </a:cubicBezTo>
                <a:cubicBezTo>
                  <a:pt x="3074" y="359"/>
                  <a:pt x="3074" y="359"/>
                  <a:pt x="3073" y="359"/>
                </a:cubicBezTo>
                <a:cubicBezTo>
                  <a:pt x="3072" y="359"/>
                  <a:pt x="3071" y="359"/>
                  <a:pt x="3070" y="359"/>
                </a:cubicBezTo>
                <a:cubicBezTo>
                  <a:pt x="3069" y="359"/>
                  <a:pt x="3068" y="356"/>
                  <a:pt x="3069" y="355"/>
                </a:cubicBezTo>
                <a:cubicBezTo>
                  <a:pt x="3069" y="355"/>
                  <a:pt x="3070" y="356"/>
                  <a:pt x="3070" y="356"/>
                </a:cubicBezTo>
                <a:cubicBezTo>
                  <a:pt x="3071" y="356"/>
                  <a:pt x="3072" y="356"/>
                  <a:pt x="3072" y="356"/>
                </a:cubicBezTo>
                <a:cubicBezTo>
                  <a:pt x="3073" y="357"/>
                  <a:pt x="3073" y="357"/>
                  <a:pt x="3074" y="357"/>
                </a:cubicBezTo>
                <a:cubicBezTo>
                  <a:pt x="3075" y="357"/>
                  <a:pt x="3075" y="356"/>
                  <a:pt x="3075" y="356"/>
                </a:cubicBezTo>
                <a:cubicBezTo>
                  <a:pt x="3075" y="355"/>
                  <a:pt x="3075" y="354"/>
                  <a:pt x="3076" y="354"/>
                </a:cubicBezTo>
                <a:cubicBezTo>
                  <a:pt x="3077" y="353"/>
                  <a:pt x="3077" y="353"/>
                  <a:pt x="3078" y="353"/>
                </a:cubicBezTo>
                <a:cubicBezTo>
                  <a:pt x="3078" y="352"/>
                  <a:pt x="3079" y="352"/>
                  <a:pt x="3080" y="352"/>
                </a:cubicBezTo>
                <a:cubicBezTo>
                  <a:pt x="3080" y="352"/>
                  <a:pt x="3081" y="353"/>
                  <a:pt x="3081" y="353"/>
                </a:cubicBezTo>
                <a:cubicBezTo>
                  <a:pt x="3081" y="354"/>
                  <a:pt x="3082" y="354"/>
                  <a:pt x="3083" y="355"/>
                </a:cubicBezTo>
                <a:cubicBezTo>
                  <a:pt x="3083" y="355"/>
                  <a:pt x="3084" y="355"/>
                  <a:pt x="3084" y="356"/>
                </a:cubicBezTo>
                <a:cubicBezTo>
                  <a:pt x="3085" y="358"/>
                  <a:pt x="3086" y="358"/>
                  <a:pt x="3087" y="356"/>
                </a:cubicBezTo>
                <a:cubicBezTo>
                  <a:pt x="3088" y="356"/>
                  <a:pt x="3088" y="355"/>
                  <a:pt x="3089" y="354"/>
                </a:cubicBezTo>
                <a:cubicBezTo>
                  <a:pt x="3090" y="354"/>
                  <a:pt x="3090" y="354"/>
                  <a:pt x="3091" y="354"/>
                </a:cubicBezTo>
                <a:cubicBezTo>
                  <a:pt x="3092" y="353"/>
                  <a:pt x="3092" y="351"/>
                  <a:pt x="3092" y="350"/>
                </a:cubicBezTo>
                <a:cubicBezTo>
                  <a:pt x="3092" y="349"/>
                  <a:pt x="3091" y="349"/>
                  <a:pt x="3091" y="348"/>
                </a:cubicBezTo>
                <a:cubicBezTo>
                  <a:pt x="3090" y="348"/>
                  <a:pt x="3089" y="347"/>
                  <a:pt x="3088" y="347"/>
                </a:cubicBezTo>
                <a:cubicBezTo>
                  <a:pt x="3088" y="346"/>
                  <a:pt x="3087" y="346"/>
                  <a:pt x="3087" y="345"/>
                </a:cubicBezTo>
                <a:cubicBezTo>
                  <a:pt x="3086" y="344"/>
                  <a:pt x="3085" y="343"/>
                  <a:pt x="3084" y="343"/>
                </a:cubicBezTo>
                <a:cubicBezTo>
                  <a:pt x="3082" y="342"/>
                  <a:pt x="3080" y="342"/>
                  <a:pt x="3079" y="341"/>
                </a:cubicBezTo>
                <a:cubicBezTo>
                  <a:pt x="3077" y="341"/>
                  <a:pt x="3075" y="340"/>
                  <a:pt x="3074" y="340"/>
                </a:cubicBezTo>
                <a:cubicBezTo>
                  <a:pt x="3070" y="339"/>
                  <a:pt x="3067" y="339"/>
                  <a:pt x="3064" y="337"/>
                </a:cubicBezTo>
                <a:cubicBezTo>
                  <a:pt x="3061" y="336"/>
                  <a:pt x="3057" y="335"/>
                  <a:pt x="3054" y="335"/>
                </a:cubicBezTo>
                <a:cubicBezTo>
                  <a:pt x="3051" y="335"/>
                  <a:pt x="3048" y="335"/>
                  <a:pt x="3045" y="335"/>
                </a:cubicBezTo>
                <a:cubicBezTo>
                  <a:pt x="3043" y="335"/>
                  <a:pt x="3041" y="335"/>
                  <a:pt x="3039" y="335"/>
                </a:cubicBezTo>
                <a:cubicBezTo>
                  <a:pt x="3036" y="335"/>
                  <a:pt x="3034" y="336"/>
                  <a:pt x="3031" y="338"/>
                </a:cubicBezTo>
                <a:cubicBezTo>
                  <a:pt x="3030" y="339"/>
                  <a:pt x="3029" y="340"/>
                  <a:pt x="3028" y="342"/>
                </a:cubicBezTo>
                <a:cubicBezTo>
                  <a:pt x="3028" y="343"/>
                  <a:pt x="3027" y="344"/>
                  <a:pt x="3025" y="345"/>
                </a:cubicBezTo>
                <a:cubicBezTo>
                  <a:pt x="3024" y="346"/>
                  <a:pt x="3023" y="346"/>
                  <a:pt x="3022" y="348"/>
                </a:cubicBezTo>
                <a:cubicBezTo>
                  <a:pt x="3020" y="351"/>
                  <a:pt x="3018" y="354"/>
                  <a:pt x="3014" y="356"/>
                </a:cubicBezTo>
                <a:cubicBezTo>
                  <a:pt x="3011" y="357"/>
                  <a:pt x="3007" y="357"/>
                  <a:pt x="3003" y="357"/>
                </a:cubicBezTo>
                <a:cubicBezTo>
                  <a:pt x="3001" y="357"/>
                  <a:pt x="2999" y="358"/>
                  <a:pt x="2997" y="359"/>
                </a:cubicBezTo>
                <a:cubicBezTo>
                  <a:pt x="2996" y="359"/>
                  <a:pt x="2995" y="359"/>
                  <a:pt x="2994" y="359"/>
                </a:cubicBezTo>
                <a:cubicBezTo>
                  <a:pt x="2993" y="359"/>
                  <a:pt x="2991" y="360"/>
                  <a:pt x="2991" y="359"/>
                </a:cubicBezTo>
                <a:cubicBezTo>
                  <a:pt x="2990" y="359"/>
                  <a:pt x="2991" y="358"/>
                  <a:pt x="2991" y="358"/>
                </a:cubicBezTo>
                <a:cubicBezTo>
                  <a:pt x="2992" y="357"/>
                  <a:pt x="2991" y="357"/>
                  <a:pt x="2992" y="356"/>
                </a:cubicBezTo>
                <a:cubicBezTo>
                  <a:pt x="2993" y="356"/>
                  <a:pt x="2993" y="356"/>
                  <a:pt x="2994" y="356"/>
                </a:cubicBezTo>
                <a:cubicBezTo>
                  <a:pt x="2995" y="356"/>
                  <a:pt x="2997" y="355"/>
                  <a:pt x="2996" y="354"/>
                </a:cubicBezTo>
                <a:cubicBezTo>
                  <a:pt x="2996" y="353"/>
                  <a:pt x="2995" y="353"/>
                  <a:pt x="2994" y="353"/>
                </a:cubicBezTo>
                <a:cubicBezTo>
                  <a:pt x="2994" y="353"/>
                  <a:pt x="2993" y="352"/>
                  <a:pt x="2993" y="352"/>
                </a:cubicBezTo>
                <a:cubicBezTo>
                  <a:pt x="2993" y="351"/>
                  <a:pt x="2992" y="350"/>
                  <a:pt x="2993" y="350"/>
                </a:cubicBezTo>
                <a:cubicBezTo>
                  <a:pt x="2994" y="350"/>
                  <a:pt x="2994" y="351"/>
                  <a:pt x="2995" y="351"/>
                </a:cubicBezTo>
                <a:cubicBezTo>
                  <a:pt x="2996" y="352"/>
                  <a:pt x="2998" y="352"/>
                  <a:pt x="2999" y="353"/>
                </a:cubicBezTo>
                <a:cubicBezTo>
                  <a:pt x="3000" y="353"/>
                  <a:pt x="3001" y="352"/>
                  <a:pt x="3003" y="352"/>
                </a:cubicBezTo>
                <a:cubicBezTo>
                  <a:pt x="3004" y="351"/>
                  <a:pt x="3006" y="352"/>
                  <a:pt x="3007" y="351"/>
                </a:cubicBezTo>
                <a:cubicBezTo>
                  <a:pt x="3009" y="351"/>
                  <a:pt x="3010" y="350"/>
                  <a:pt x="3008" y="349"/>
                </a:cubicBezTo>
                <a:cubicBezTo>
                  <a:pt x="3007" y="348"/>
                  <a:pt x="3006" y="347"/>
                  <a:pt x="3005" y="346"/>
                </a:cubicBezTo>
                <a:cubicBezTo>
                  <a:pt x="3005" y="345"/>
                  <a:pt x="3005" y="344"/>
                  <a:pt x="3005" y="344"/>
                </a:cubicBezTo>
                <a:cubicBezTo>
                  <a:pt x="3005" y="343"/>
                  <a:pt x="3006" y="342"/>
                  <a:pt x="3006" y="342"/>
                </a:cubicBezTo>
                <a:cubicBezTo>
                  <a:pt x="3007" y="341"/>
                  <a:pt x="3007" y="339"/>
                  <a:pt x="3009" y="340"/>
                </a:cubicBezTo>
                <a:cubicBezTo>
                  <a:pt x="3010" y="340"/>
                  <a:pt x="3010" y="341"/>
                  <a:pt x="3010" y="342"/>
                </a:cubicBezTo>
                <a:cubicBezTo>
                  <a:pt x="3010" y="343"/>
                  <a:pt x="3010" y="343"/>
                  <a:pt x="3010" y="344"/>
                </a:cubicBezTo>
                <a:cubicBezTo>
                  <a:pt x="3011" y="344"/>
                  <a:pt x="3012" y="347"/>
                  <a:pt x="3013" y="345"/>
                </a:cubicBezTo>
                <a:cubicBezTo>
                  <a:pt x="3013" y="345"/>
                  <a:pt x="3013" y="344"/>
                  <a:pt x="3013" y="343"/>
                </a:cubicBezTo>
                <a:cubicBezTo>
                  <a:pt x="3014" y="343"/>
                  <a:pt x="3014" y="343"/>
                  <a:pt x="3015" y="343"/>
                </a:cubicBezTo>
                <a:cubicBezTo>
                  <a:pt x="3016" y="342"/>
                  <a:pt x="3018" y="342"/>
                  <a:pt x="3017" y="344"/>
                </a:cubicBezTo>
                <a:cubicBezTo>
                  <a:pt x="3016" y="345"/>
                  <a:pt x="3015" y="345"/>
                  <a:pt x="3014" y="346"/>
                </a:cubicBezTo>
                <a:cubicBezTo>
                  <a:pt x="3014" y="346"/>
                  <a:pt x="3014" y="346"/>
                  <a:pt x="3014" y="347"/>
                </a:cubicBezTo>
                <a:cubicBezTo>
                  <a:pt x="3013" y="347"/>
                  <a:pt x="3013" y="347"/>
                  <a:pt x="3012" y="347"/>
                </a:cubicBezTo>
                <a:cubicBezTo>
                  <a:pt x="3011" y="348"/>
                  <a:pt x="3012" y="349"/>
                  <a:pt x="3012" y="350"/>
                </a:cubicBezTo>
                <a:cubicBezTo>
                  <a:pt x="3012" y="350"/>
                  <a:pt x="3012" y="351"/>
                  <a:pt x="3011" y="351"/>
                </a:cubicBezTo>
                <a:cubicBezTo>
                  <a:pt x="3011" y="352"/>
                  <a:pt x="3011" y="352"/>
                  <a:pt x="3011" y="353"/>
                </a:cubicBezTo>
                <a:cubicBezTo>
                  <a:pt x="3012" y="353"/>
                  <a:pt x="3012" y="353"/>
                  <a:pt x="3012" y="354"/>
                </a:cubicBezTo>
                <a:cubicBezTo>
                  <a:pt x="3013" y="355"/>
                  <a:pt x="3013" y="354"/>
                  <a:pt x="3014" y="353"/>
                </a:cubicBezTo>
                <a:cubicBezTo>
                  <a:pt x="3014" y="352"/>
                  <a:pt x="3015" y="351"/>
                  <a:pt x="3016" y="350"/>
                </a:cubicBezTo>
                <a:cubicBezTo>
                  <a:pt x="3018" y="349"/>
                  <a:pt x="3021" y="348"/>
                  <a:pt x="3022" y="346"/>
                </a:cubicBezTo>
                <a:cubicBezTo>
                  <a:pt x="3023" y="345"/>
                  <a:pt x="3023" y="345"/>
                  <a:pt x="3024" y="344"/>
                </a:cubicBezTo>
                <a:cubicBezTo>
                  <a:pt x="3024" y="343"/>
                  <a:pt x="3025" y="343"/>
                  <a:pt x="3026" y="343"/>
                </a:cubicBezTo>
                <a:cubicBezTo>
                  <a:pt x="3026" y="342"/>
                  <a:pt x="3027" y="341"/>
                  <a:pt x="3027" y="341"/>
                </a:cubicBezTo>
                <a:cubicBezTo>
                  <a:pt x="3028" y="340"/>
                  <a:pt x="3029" y="340"/>
                  <a:pt x="3029" y="338"/>
                </a:cubicBezTo>
                <a:cubicBezTo>
                  <a:pt x="3030" y="338"/>
                  <a:pt x="3030" y="337"/>
                  <a:pt x="3029" y="336"/>
                </a:cubicBezTo>
                <a:cubicBezTo>
                  <a:pt x="3028" y="336"/>
                  <a:pt x="3027" y="337"/>
                  <a:pt x="3027" y="337"/>
                </a:cubicBezTo>
                <a:cubicBezTo>
                  <a:pt x="3026" y="337"/>
                  <a:pt x="3025" y="337"/>
                  <a:pt x="3025" y="337"/>
                </a:cubicBezTo>
                <a:cubicBezTo>
                  <a:pt x="3021" y="336"/>
                  <a:pt x="3018" y="336"/>
                  <a:pt x="3015" y="336"/>
                </a:cubicBezTo>
                <a:cubicBezTo>
                  <a:pt x="3014" y="337"/>
                  <a:pt x="3014" y="337"/>
                  <a:pt x="3013" y="337"/>
                </a:cubicBezTo>
                <a:cubicBezTo>
                  <a:pt x="3012" y="337"/>
                  <a:pt x="3011" y="337"/>
                  <a:pt x="3010" y="337"/>
                </a:cubicBezTo>
                <a:cubicBezTo>
                  <a:pt x="3008" y="337"/>
                  <a:pt x="3006" y="337"/>
                  <a:pt x="3004" y="337"/>
                </a:cubicBezTo>
                <a:cubicBezTo>
                  <a:pt x="3001" y="337"/>
                  <a:pt x="2998" y="338"/>
                  <a:pt x="2995" y="338"/>
                </a:cubicBezTo>
                <a:cubicBezTo>
                  <a:pt x="2993" y="338"/>
                  <a:pt x="2992" y="338"/>
                  <a:pt x="2990" y="338"/>
                </a:cubicBezTo>
                <a:cubicBezTo>
                  <a:pt x="2989" y="338"/>
                  <a:pt x="2988" y="339"/>
                  <a:pt x="2986" y="339"/>
                </a:cubicBezTo>
                <a:cubicBezTo>
                  <a:pt x="2985" y="339"/>
                  <a:pt x="2983" y="339"/>
                  <a:pt x="2982" y="339"/>
                </a:cubicBezTo>
                <a:cubicBezTo>
                  <a:pt x="2981" y="339"/>
                  <a:pt x="2980" y="339"/>
                  <a:pt x="2980" y="339"/>
                </a:cubicBezTo>
                <a:cubicBezTo>
                  <a:pt x="2979" y="339"/>
                  <a:pt x="2979" y="339"/>
                  <a:pt x="2980" y="339"/>
                </a:cubicBezTo>
                <a:cubicBezTo>
                  <a:pt x="2980" y="338"/>
                  <a:pt x="2981" y="338"/>
                  <a:pt x="2982" y="338"/>
                </a:cubicBezTo>
                <a:cubicBezTo>
                  <a:pt x="2982" y="338"/>
                  <a:pt x="2983" y="337"/>
                  <a:pt x="2984" y="337"/>
                </a:cubicBezTo>
                <a:cubicBezTo>
                  <a:pt x="2985" y="336"/>
                  <a:pt x="2986" y="335"/>
                  <a:pt x="2987" y="334"/>
                </a:cubicBezTo>
                <a:cubicBezTo>
                  <a:pt x="2990" y="333"/>
                  <a:pt x="2993" y="332"/>
                  <a:pt x="2996" y="333"/>
                </a:cubicBezTo>
                <a:cubicBezTo>
                  <a:pt x="2997" y="334"/>
                  <a:pt x="2998" y="335"/>
                  <a:pt x="3000" y="335"/>
                </a:cubicBezTo>
                <a:cubicBezTo>
                  <a:pt x="3001" y="335"/>
                  <a:pt x="3003" y="335"/>
                  <a:pt x="3005" y="335"/>
                </a:cubicBezTo>
                <a:cubicBezTo>
                  <a:pt x="3008" y="335"/>
                  <a:pt x="3011" y="334"/>
                  <a:pt x="3014" y="335"/>
                </a:cubicBezTo>
                <a:cubicBezTo>
                  <a:pt x="3017" y="335"/>
                  <a:pt x="3019" y="335"/>
                  <a:pt x="3022" y="335"/>
                </a:cubicBezTo>
                <a:cubicBezTo>
                  <a:pt x="3023" y="335"/>
                  <a:pt x="3024" y="335"/>
                  <a:pt x="3026" y="335"/>
                </a:cubicBezTo>
                <a:cubicBezTo>
                  <a:pt x="3027" y="335"/>
                  <a:pt x="3028" y="335"/>
                  <a:pt x="3029" y="335"/>
                </a:cubicBezTo>
                <a:cubicBezTo>
                  <a:pt x="3029" y="334"/>
                  <a:pt x="3026" y="334"/>
                  <a:pt x="3025" y="334"/>
                </a:cubicBezTo>
                <a:cubicBezTo>
                  <a:pt x="3024" y="333"/>
                  <a:pt x="3023" y="333"/>
                  <a:pt x="3021" y="333"/>
                </a:cubicBezTo>
                <a:cubicBezTo>
                  <a:pt x="3018" y="331"/>
                  <a:pt x="3015" y="330"/>
                  <a:pt x="3012" y="330"/>
                </a:cubicBezTo>
                <a:cubicBezTo>
                  <a:pt x="3008" y="329"/>
                  <a:pt x="3005" y="328"/>
                  <a:pt x="3001" y="327"/>
                </a:cubicBezTo>
                <a:cubicBezTo>
                  <a:pt x="2997" y="327"/>
                  <a:pt x="2993" y="326"/>
                  <a:pt x="2989" y="325"/>
                </a:cubicBezTo>
                <a:cubicBezTo>
                  <a:pt x="2985" y="324"/>
                  <a:pt x="2981" y="324"/>
                  <a:pt x="2977" y="324"/>
                </a:cubicBezTo>
                <a:cubicBezTo>
                  <a:pt x="2976" y="323"/>
                  <a:pt x="2975" y="324"/>
                  <a:pt x="2974" y="324"/>
                </a:cubicBezTo>
                <a:cubicBezTo>
                  <a:pt x="2973" y="324"/>
                  <a:pt x="2973" y="324"/>
                  <a:pt x="2972" y="324"/>
                </a:cubicBezTo>
                <a:cubicBezTo>
                  <a:pt x="2971" y="323"/>
                  <a:pt x="2970" y="323"/>
                  <a:pt x="2969" y="323"/>
                </a:cubicBezTo>
                <a:cubicBezTo>
                  <a:pt x="2968" y="323"/>
                  <a:pt x="2967" y="323"/>
                  <a:pt x="2966" y="323"/>
                </a:cubicBezTo>
                <a:cubicBezTo>
                  <a:pt x="2961" y="322"/>
                  <a:pt x="2957" y="322"/>
                  <a:pt x="2952" y="322"/>
                </a:cubicBezTo>
                <a:cubicBezTo>
                  <a:pt x="2951" y="322"/>
                  <a:pt x="2950" y="322"/>
                  <a:pt x="2950" y="322"/>
                </a:cubicBezTo>
                <a:cubicBezTo>
                  <a:pt x="2949" y="322"/>
                  <a:pt x="2948" y="322"/>
                  <a:pt x="2947" y="322"/>
                </a:cubicBezTo>
                <a:cubicBezTo>
                  <a:pt x="2946" y="322"/>
                  <a:pt x="2945" y="321"/>
                  <a:pt x="2945" y="321"/>
                </a:cubicBezTo>
                <a:cubicBezTo>
                  <a:pt x="2944" y="322"/>
                  <a:pt x="2943" y="322"/>
                  <a:pt x="2942" y="322"/>
                </a:cubicBezTo>
                <a:cubicBezTo>
                  <a:pt x="2941" y="322"/>
                  <a:pt x="2939" y="322"/>
                  <a:pt x="2938" y="322"/>
                </a:cubicBezTo>
                <a:cubicBezTo>
                  <a:pt x="2937" y="322"/>
                  <a:pt x="2936" y="322"/>
                  <a:pt x="2935" y="321"/>
                </a:cubicBezTo>
                <a:cubicBezTo>
                  <a:pt x="2933" y="320"/>
                  <a:pt x="2931" y="320"/>
                  <a:pt x="2929" y="319"/>
                </a:cubicBezTo>
                <a:cubicBezTo>
                  <a:pt x="2927" y="319"/>
                  <a:pt x="2924" y="317"/>
                  <a:pt x="2921" y="316"/>
                </a:cubicBezTo>
                <a:cubicBezTo>
                  <a:pt x="2919" y="316"/>
                  <a:pt x="2916" y="315"/>
                  <a:pt x="2913" y="315"/>
                </a:cubicBezTo>
                <a:cubicBezTo>
                  <a:pt x="2911" y="315"/>
                  <a:pt x="2910" y="315"/>
                  <a:pt x="2908" y="315"/>
                </a:cubicBezTo>
                <a:cubicBezTo>
                  <a:pt x="2908" y="315"/>
                  <a:pt x="2905" y="315"/>
                  <a:pt x="2905" y="316"/>
                </a:cubicBezTo>
                <a:cubicBezTo>
                  <a:pt x="2905" y="316"/>
                  <a:pt x="2906" y="316"/>
                  <a:pt x="2906" y="317"/>
                </a:cubicBezTo>
                <a:cubicBezTo>
                  <a:pt x="2907" y="317"/>
                  <a:pt x="2908" y="318"/>
                  <a:pt x="2908" y="318"/>
                </a:cubicBezTo>
                <a:cubicBezTo>
                  <a:pt x="2909" y="319"/>
                  <a:pt x="2909" y="321"/>
                  <a:pt x="2910" y="322"/>
                </a:cubicBezTo>
                <a:cubicBezTo>
                  <a:pt x="2911" y="323"/>
                  <a:pt x="2912" y="323"/>
                  <a:pt x="2913" y="325"/>
                </a:cubicBezTo>
                <a:cubicBezTo>
                  <a:pt x="2915" y="326"/>
                  <a:pt x="2914" y="327"/>
                  <a:pt x="2912" y="327"/>
                </a:cubicBezTo>
                <a:cubicBezTo>
                  <a:pt x="2909" y="327"/>
                  <a:pt x="2907" y="330"/>
                  <a:pt x="2904" y="330"/>
                </a:cubicBezTo>
                <a:cubicBezTo>
                  <a:pt x="2903" y="330"/>
                  <a:pt x="2901" y="330"/>
                  <a:pt x="2899" y="330"/>
                </a:cubicBezTo>
                <a:cubicBezTo>
                  <a:pt x="2897" y="330"/>
                  <a:pt x="2895" y="330"/>
                  <a:pt x="2894" y="330"/>
                </a:cubicBezTo>
                <a:cubicBezTo>
                  <a:pt x="2891" y="331"/>
                  <a:pt x="2890" y="332"/>
                  <a:pt x="2888" y="333"/>
                </a:cubicBezTo>
                <a:cubicBezTo>
                  <a:pt x="2886" y="333"/>
                  <a:pt x="2885" y="334"/>
                  <a:pt x="2884" y="335"/>
                </a:cubicBezTo>
                <a:cubicBezTo>
                  <a:pt x="2883" y="336"/>
                  <a:pt x="2882" y="336"/>
                  <a:pt x="2880" y="337"/>
                </a:cubicBezTo>
                <a:cubicBezTo>
                  <a:pt x="2879" y="338"/>
                  <a:pt x="2877" y="338"/>
                  <a:pt x="2877" y="339"/>
                </a:cubicBezTo>
                <a:cubicBezTo>
                  <a:pt x="2877" y="339"/>
                  <a:pt x="2877" y="340"/>
                  <a:pt x="2877" y="340"/>
                </a:cubicBezTo>
                <a:cubicBezTo>
                  <a:pt x="2878" y="340"/>
                  <a:pt x="2878" y="341"/>
                  <a:pt x="2878" y="341"/>
                </a:cubicBezTo>
                <a:cubicBezTo>
                  <a:pt x="2878" y="342"/>
                  <a:pt x="2878" y="342"/>
                  <a:pt x="2879" y="342"/>
                </a:cubicBezTo>
                <a:cubicBezTo>
                  <a:pt x="2880" y="342"/>
                  <a:pt x="2881" y="342"/>
                  <a:pt x="2881" y="342"/>
                </a:cubicBezTo>
                <a:cubicBezTo>
                  <a:pt x="2882" y="341"/>
                  <a:pt x="2883" y="341"/>
                  <a:pt x="2883" y="341"/>
                </a:cubicBezTo>
                <a:cubicBezTo>
                  <a:pt x="2885" y="341"/>
                  <a:pt x="2885" y="339"/>
                  <a:pt x="2887" y="339"/>
                </a:cubicBezTo>
                <a:cubicBezTo>
                  <a:pt x="2888" y="339"/>
                  <a:pt x="2888" y="340"/>
                  <a:pt x="2889" y="340"/>
                </a:cubicBezTo>
                <a:cubicBezTo>
                  <a:pt x="2890" y="340"/>
                  <a:pt x="2890" y="340"/>
                  <a:pt x="2891" y="340"/>
                </a:cubicBezTo>
                <a:cubicBezTo>
                  <a:pt x="2893" y="340"/>
                  <a:pt x="2894" y="339"/>
                  <a:pt x="2895" y="340"/>
                </a:cubicBezTo>
                <a:cubicBezTo>
                  <a:pt x="2896" y="340"/>
                  <a:pt x="2897" y="341"/>
                  <a:pt x="2896" y="342"/>
                </a:cubicBezTo>
                <a:cubicBezTo>
                  <a:pt x="2896" y="343"/>
                  <a:pt x="2895" y="343"/>
                  <a:pt x="2894" y="343"/>
                </a:cubicBezTo>
                <a:cubicBezTo>
                  <a:pt x="2893" y="343"/>
                  <a:pt x="2891" y="343"/>
                  <a:pt x="2890" y="344"/>
                </a:cubicBezTo>
                <a:cubicBezTo>
                  <a:pt x="2890" y="345"/>
                  <a:pt x="2889" y="346"/>
                  <a:pt x="2889" y="346"/>
                </a:cubicBezTo>
                <a:cubicBezTo>
                  <a:pt x="2889" y="347"/>
                  <a:pt x="2888" y="347"/>
                  <a:pt x="2888" y="348"/>
                </a:cubicBezTo>
                <a:cubicBezTo>
                  <a:pt x="2887" y="349"/>
                  <a:pt x="2886" y="350"/>
                  <a:pt x="2884" y="350"/>
                </a:cubicBezTo>
                <a:cubicBezTo>
                  <a:pt x="2884" y="349"/>
                  <a:pt x="2882" y="349"/>
                  <a:pt x="2882" y="350"/>
                </a:cubicBezTo>
                <a:cubicBezTo>
                  <a:pt x="2882" y="351"/>
                  <a:pt x="2883" y="351"/>
                  <a:pt x="2884" y="350"/>
                </a:cubicBezTo>
                <a:cubicBezTo>
                  <a:pt x="2885" y="350"/>
                  <a:pt x="2886" y="351"/>
                  <a:pt x="2887" y="352"/>
                </a:cubicBezTo>
                <a:cubicBezTo>
                  <a:pt x="2887" y="353"/>
                  <a:pt x="2887" y="354"/>
                  <a:pt x="2887" y="354"/>
                </a:cubicBezTo>
                <a:cubicBezTo>
                  <a:pt x="2887" y="355"/>
                  <a:pt x="2888" y="356"/>
                  <a:pt x="2888" y="357"/>
                </a:cubicBezTo>
                <a:cubicBezTo>
                  <a:pt x="2888" y="358"/>
                  <a:pt x="2888" y="358"/>
                  <a:pt x="2888" y="359"/>
                </a:cubicBezTo>
                <a:cubicBezTo>
                  <a:pt x="2888" y="360"/>
                  <a:pt x="2888" y="361"/>
                  <a:pt x="2889" y="362"/>
                </a:cubicBezTo>
                <a:cubicBezTo>
                  <a:pt x="2890" y="363"/>
                  <a:pt x="2891" y="363"/>
                  <a:pt x="2891" y="364"/>
                </a:cubicBezTo>
                <a:cubicBezTo>
                  <a:pt x="2892" y="364"/>
                  <a:pt x="2892" y="365"/>
                  <a:pt x="2893" y="365"/>
                </a:cubicBezTo>
                <a:cubicBezTo>
                  <a:pt x="2893" y="366"/>
                  <a:pt x="2894" y="366"/>
                  <a:pt x="2894" y="367"/>
                </a:cubicBezTo>
                <a:cubicBezTo>
                  <a:pt x="2893" y="367"/>
                  <a:pt x="2892" y="367"/>
                  <a:pt x="2891" y="367"/>
                </a:cubicBezTo>
                <a:cubicBezTo>
                  <a:pt x="2890" y="368"/>
                  <a:pt x="2890" y="368"/>
                  <a:pt x="2889" y="368"/>
                </a:cubicBezTo>
                <a:cubicBezTo>
                  <a:pt x="2888" y="368"/>
                  <a:pt x="2888" y="367"/>
                  <a:pt x="2887" y="367"/>
                </a:cubicBezTo>
                <a:cubicBezTo>
                  <a:pt x="2886" y="366"/>
                  <a:pt x="2883" y="366"/>
                  <a:pt x="2883" y="367"/>
                </a:cubicBezTo>
                <a:cubicBezTo>
                  <a:pt x="2882" y="368"/>
                  <a:pt x="2882" y="368"/>
                  <a:pt x="2881" y="369"/>
                </a:cubicBezTo>
                <a:cubicBezTo>
                  <a:pt x="2881" y="370"/>
                  <a:pt x="2879" y="370"/>
                  <a:pt x="2878" y="369"/>
                </a:cubicBezTo>
                <a:cubicBezTo>
                  <a:pt x="2877" y="368"/>
                  <a:pt x="2877" y="366"/>
                  <a:pt x="2876" y="364"/>
                </a:cubicBezTo>
                <a:cubicBezTo>
                  <a:pt x="2874" y="363"/>
                  <a:pt x="2873" y="362"/>
                  <a:pt x="2871" y="362"/>
                </a:cubicBezTo>
                <a:cubicBezTo>
                  <a:pt x="2869" y="361"/>
                  <a:pt x="2868" y="362"/>
                  <a:pt x="2867" y="364"/>
                </a:cubicBezTo>
                <a:cubicBezTo>
                  <a:pt x="2866" y="364"/>
                  <a:pt x="2866" y="365"/>
                  <a:pt x="2865" y="365"/>
                </a:cubicBezTo>
                <a:cubicBezTo>
                  <a:pt x="2865" y="365"/>
                  <a:pt x="2863" y="365"/>
                  <a:pt x="2863" y="365"/>
                </a:cubicBezTo>
                <a:cubicBezTo>
                  <a:pt x="2862" y="364"/>
                  <a:pt x="2866" y="364"/>
                  <a:pt x="2864" y="362"/>
                </a:cubicBezTo>
                <a:cubicBezTo>
                  <a:pt x="2864" y="362"/>
                  <a:pt x="2862" y="362"/>
                  <a:pt x="2861" y="362"/>
                </a:cubicBezTo>
                <a:cubicBezTo>
                  <a:pt x="2860" y="363"/>
                  <a:pt x="2859" y="362"/>
                  <a:pt x="2858" y="363"/>
                </a:cubicBezTo>
                <a:cubicBezTo>
                  <a:pt x="2857" y="363"/>
                  <a:pt x="2856" y="364"/>
                  <a:pt x="2855" y="365"/>
                </a:cubicBezTo>
                <a:cubicBezTo>
                  <a:pt x="2854" y="366"/>
                  <a:pt x="2853" y="366"/>
                  <a:pt x="2851" y="366"/>
                </a:cubicBezTo>
                <a:cubicBezTo>
                  <a:pt x="2850" y="366"/>
                  <a:pt x="2850" y="366"/>
                  <a:pt x="2849" y="366"/>
                </a:cubicBezTo>
                <a:cubicBezTo>
                  <a:pt x="2848" y="366"/>
                  <a:pt x="2847" y="366"/>
                  <a:pt x="2846" y="366"/>
                </a:cubicBezTo>
                <a:cubicBezTo>
                  <a:pt x="2843" y="366"/>
                  <a:pt x="2840" y="366"/>
                  <a:pt x="2837" y="366"/>
                </a:cubicBezTo>
                <a:cubicBezTo>
                  <a:pt x="2836" y="366"/>
                  <a:pt x="2835" y="366"/>
                  <a:pt x="2835" y="367"/>
                </a:cubicBezTo>
                <a:cubicBezTo>
                  <a:pt x="2835" y="367"/>
                  <a:pt x="2836" y="367"/>
                  <a:pt x="2837" y="367"/>
                </a:cubicBezTo>
                <a:cubicBezTo>
                  <a:pt x="2837" y="367"/>
                  <a:pt x="2838" y="368"/>
                  <a:pt x="2838" y="368"/>
                </a:cubicBezTo>
                <a:cubicBezTo>
                  <a:pt x="2840" y="368"/>
                  <a:pt x="2841" y="367"/>
                  <a:pt x="2842" y="367"/>
                </a:cubicBezTo>
                <a:cubicBezTo>
                  <a:pt x="2844" y="366"/>
                  <a:pt x="2844" y="368"/>
                  <a:pt x="2846" y="369"/>
                </a:cubicBezTo>
                <a:cubicBezTo>
                  <a:pt x="2846" y="369"/>
                  <a:pt x="2847" y="369"/>
                  <a:pt x="2847" y="369"/>
                </a:cubicBezTo>
                <a:cubicBezTo>
                  <a:pt x="2848" y="369"/>
                  <a:pt x="2848" y="370"/>
                  <a:pt x="2849" y="370"/>
                </a:cubicBezTo>
                <a:cubicBezTo>
                  <a:pt x="2851" y="369"/>
                  <a:pt x="2851" y="367"/>
                  <a:pt x="2852" y="367"/>
                </a:cubicBezTo>
                <a:cubicBezTo>
                  <a:pt x="2853" y="367"/>
                  <a:pt x="2853" y="368"/>
                  <a:pt x="2853" y="369"/>
                </a:cubicBezTo>
                <a:cubicBezTo>
                  <a:pt x="2852" y="369"/>
                  <a:pt x="2851" y="369"/>
                  <a:pt x="2851" y="370"/>
                </a:cubicBezTo>
                <a:cubicBezTo>
                  <a:pt x="2852" y="371"/>
                  <a:pt x="2852" y="371"/>
                  <a:pt x="2853" y="371"/>
                </a:cubicBezTo>
                <a:cubicBezTo>
                  <a:pt x="2854" y="371"/>
                  <a:pt x="2854" y="372"/>
                  <a:pt x="2855" y="372"/>
                </a:cubicBezTo>
                <a:cubicBezTo>
                  <a:pt x="2855" y="372"/>
                  <a:pt x="2857" y="372"/>
                  <a:pt x="2857" y="372"/>
                </a:cubicBezTo>
                <a:cubicBezTo>
                  <a:pt x="2858" y="373"/>
                  <a:pt x="2856" y="373"/>
                  <a:pt x="2856" y="373"/>
                </a:cubicBezTo>
                <a:cubicBezTo>
                  <a:pt x="2855" y="374"/>
                  <a:pt x="2854" y="374"/>
                  <a:pt x="2855" y="374"/>
                </a:cubicBezTo>
                <a:cubicBezTo>
                  <a:pt x="2856" y="375"/>
                  <a:pt x="2856" y="374"/>
                  <a:pt x="2857" y="374"/>
                </a:cubicBezTo>
                <a:cubicBezTo>
                  <a:pt x="2858" y="375"/>
                  <a:pt x="2857" y="376"/>
                  <a:pt x="2857" y="376"/>
                </a:cubicBezTo>
                <a:cubicBezTo>
                  <a:pt x="2856" y="376"/>
                  <a:pt x="2855" y="376"/>
                  <a:pt x="2855" y="376"/>
                </a:cubicBezTo>
                <a:cubicBezTo>
                  <a:pt x="2854" y="376"/>
                  <a:pt x="2850" y="376"/>
                  <a:pt x="2851" y="377"/>
                </a:cubicBezTo>
                <a:cubicBezTo>
                  <a:pt x="2852" y="378"/>
                  <a:pt x="2854" y="377"/>
                  <a:pt x="2854" y="379"/>
                </a:cubicBezTo>
                <a:cubicBezTo>
                  <a:pt x="2854" y="380"/>
                  <a:pt x="2853" y="381"/>
                  <a:pt x="2852" y="381"/>
                </a:cubicBezTo>
                <a:cubicBezTo>
                  <a:pt x="2851" y="381"/>
                  <a:pt x="2851" y="380"/>
                  <a:pt x="2851" y="379"/>
                </a:cubicBezTo>
                <a:cubicBezTo>
                  <a:pt x="2851" y="378"/>
                  <a:pt x="2849" y="379"/>
                  <a:pt x="2848" y="378"/>
                </a:cubicBezTo>
                <a:cubicBezTo>
                  <a:pt x="2847" y="377"/>
                  <a:pt x="2848" y="377"/>
                  <a:pt x="2849" y="377"/>
                </a:cubicBezTo>
                <a:cubicBezTo>
                  <a:pt x="2850" y="376"/>
                  <a:pt x="2850" y="376"/>
                  <a:pt x="2849" y="375"/>
                </a:cubicBezTo>
                <a:cubicBezTo>
                  <a:pt x="2848" y="375"/>
                  <a:pt x="2847" y="375"/>
                  <a:pt x="2847" y="375"/>
                </a:cubicBezTo>
                <a:cubicBezTo>
                  <a:pt x="2845" y="375"/>
                  <a:pt x="2844" y="376"/>
                  <a:pt x="2844" y="373"/>
                </a:cubicBezTo>
                <a:cubicBezTo>
                  <a:pt x="2844" y="371"/>
                  <a:pt x="2843" y="372"/>
                  <a:pt x="2842" y="372"/>
                </a:cubicBezTo>
                <a:cubicBezTo>
                  <a:pt x="2841" y="372"/>
                  <a:pt x="2841" y="371"/>
                  <a:pt x="2840" y="371"/>
                </a:cubicBezTo>
                <a:cubicBezTo>
                  <a:pt x="2839" y="370"/>
                  <a:pt x="2839" y="370"/>
                  <a:pt x="2839" y="370"/>
                </a:cubicBezTo>
                <a:cubicBezTo>
                  <a:pt x="2838" y="369"/>
                  <a:pt x="2838" y="369"/>
                  <a:pt x="2837" y="369"/>
                </a:cubicBezTo>
                <a:cubicBezTo>
                  <a:pt x="2837" y="369"/>
                  <a:pt x="2836" y="369"/>
                  <a:pt x="2835" y="369"/>
                </a:cubicBezTo>
                <a:cubicBezTo>
                  <a:pt x="2835" y="368"/>
                  <a:pt x="2835" y="368"/>
                  <a:pt x="2835" y="368"/>
                </a:cubicBezTo>
                <a:cubicBezTo>
                  <a:pt x="2834" y="368"/>
                  <a:pt x="2834" y="368"/>
                  <a:pt x="2834" y="368"/>
                </a:cubicBezTo>
                <a:cubicBezTo>
                  <a:pt x="2833" y="367"/>
                  <a:pt x="2831" y="367"/>
                  <a:pt x="2830" y="367"/>
                </a:cubicBezTo>
                <a:cubicBezTo>
                  <a:pt x="2829" y="367"/>
                  <a:pt x="2827" y="367"/>
                  <a:pt x="2826" y="367"/>
                </a:cubicBezTo>
                <a:cubicBezTo>
                  <a:pt x="2826" y="365"/>
                  <a:pt x="2826" y="365"/>
                  <a:pt x="2825" y="364"/>
                </a:cubicBezTo>
                <a:cubicBezTo>
                  <a:pt x="2823" y="364"/>
                  <a:pt x="2822" y="364"/>
                  <a:pt x="2821" y="363"/>
                </a:cubicBezTo>
                <a:cubicBezTo>
                  <a:pt x="2818" y="362"/>
                  <a:pt x="2816" y="361"/>
                  <a:pt x="2813" y="361"/>
                </a:cubicBezTo>
                <a:cubicBezTo>
                  <a:pt x="2811" y="361"/>
                  <a:pt x="2809" y="362"/>
                  <a:pt x="2808" y="362"/>
                </a:cubicBezTo>
                <a:cubicBezTo>
                  <a:pt x="2807" y="362"/>
                  <a:pt x="2806" y="363"/>
                  <a:pt x="2805" y="363"/>
                </a:cubicBezTo>
                <a:cubicBezTo>
                  <a:pt x="2804" y="363"/>
                  <a:pt x="2803" y="364"/>
                  <a:pt x="2802" y="364"/>
                </a:cubicBezTo>
                <a:cubicBezTo>
                  <a:pt x="2800" y="365"/>
                  <a:pt x="2799" y="365"/>
                  <a:pt x="2797" y="365"/>
                </a:cubicBezTo>
                <a:cubicBezTo>
                  <a:pt x="2795" y="366"/>
                  <a:pt x="2793" y="366"/>
                  <a:pt x="2792" y="367"/>
                </a:cubicBezTo>
                <a:cubicBezTo>
                  <a:pt x="2791" y="368"/>
                  <a:pt x="2790" y="370"/>
                  <a:pt x="2789" y="370"/>
                </a:cubicBezTo>
                <a:cubicBezTo>
                  <a:pt x="2789" y="370"/>
                  <a:pt x="2788" y="371"/>
                  <a:pt x="2787" y="371"/>
                </a:cubicBezTo>
                <a:cubicBezTo>
                  <a:pt x="2785" y="371"/>
                  <a:pt x="2784" y="371"/>
                  <a:pt x="2782" y="371"/>
                </a:cubicBezTo>
                <a:cubicBezTo>
                  <a:pt x="2780" y="371"/>
                  <a:pt x="2779" y="371"/>
                  <a:pt x="2777" y="370"/>
                </a:cubicBezTo>
                <a:cubicBezTo>
                  <a:pt x="2776" y="370"/>
                  <a:pt x="2775" y="369"/>
                  <a:pt x="2773" y="369"/>
                </a:cubicBezTo>
                <a:cubicBezTo>
                  <a:pt x="2770" y="368"/>
                  <a:pt x="2767" y="368"/>
                  <a:pt x="2764" y="367"/>
                </a:cubicBezTo>
                <a:cubicBezTo>
                  <a:pt x="2761" y="366"/>
                  <a:pt x="2760" y="363"/>
                  <a:pt x="2758" y="361"/>
                </a:cubicBezTo>
                <a:cubicBezTo>
                  <a:pt x="2756" y="359"/>
                  <a:pt x="2755" y="358"/>
                  <a:pt x="2753" y="357"/>
                </a:cubicBezTo>
                <a:cubicBezTo>
                  <a:pt x="2752" y="357"/>
                  <a:pt x="2751" y="357"/>
                  <a:pt x="2751" y="356"/>
                </a:cubicBezTo>
                <a:cubicBezTo>
                  <a:pt x="2750" y="354"/>
                  <a:pt x="2751" y="351"/>
                  <a:pt x="2748" y="351"/>
                </a:cubicBezTo>
                <a:cubicBezTo>
                  <a:pt x="2747" y="352"/>
                  <a:pt x="2745" y="353"/>
                  <a:pt x="2744" y="355"/>
                </a:cubicBezTo>
                <a:cubicBezTo>
                  <a:pt x="2743" y="358"/>
                  <a:pt x="2742" y="360"/>
                  <a:pt x="2740" y="363"/>
                </a:cubicBezTo>
                <a:cubicBezTo>
                  <a:pt x="2739" y="364"/>
                  <a:pt x="2738" y="366"/>
                  <a:pt x="2738" y="367"/>
                </a:cubicBezTo>
                <a:cubicBezTo>
                  <a:pt x="2737" y="368"/>
                  <a:pt x="2737" y="370"/>
                  <a:pt x="2737" y="371"/>
                </a:cubicBezTo>
                <a:cubicBezTo>
                  <a:pt x="2736" y="372"/>
                  <a:pt x="2735" y="373"/>
                  <a:pt x="2735" y="375"/>
                </a:cubicBezTo>
                <a:cubicBezTo>
                  <a:pt x="2734" y="376"/>
                  <a:pt x="2734" y="377"/>
                  <a:pt x="2734" y="378"/>
                </a:cubicBezTo>
                <a:cubicBezTo>
                  <a:pt x="2733" y="379"/>
                  <a:pt x="2733" y="380"/>
                  <a:pt x="2732" y="381"/>
                </a:cubicBezTo>
                <a:cubicBezTo>
                  <a:pt x="2731" y="381"/>
                  <a:pt x="2731" y="382"/>
                  <a:pt x="2730" y="382"/>
                </a:cubicBezTo>
                <a:cubicBezTo>
                  <a:pt x="2729" y="383"/>
                  <a:pt x="2728" y="384"/>
                  <a:pt x="2727" y="385"/>
                </a:cubicBezTo>
                <a:cubicBezTo>
                  <a:pt x="2726" y="387"/>
                  <a:pt x="2725" y="388"/>
                  <a:pt x="2724" y="389"/>
                </a:cubicBezTo>
                <a:cubicBezTo>
                  <a:pt x="2722" y="390"/>
                  <a:pt x="2721" y="393"/>
                  <a:pt x="2719" y="393"/>
                </a:cubicBezTo>
                <a:cubicBezTo>
                  <a:pt x="2718" y="393"/>
                  <a:pt x="2717" y="393"/>
                  <a:pt x="2716" y="393"/>
                </a:cubicBezTo>
                <a:cubicBezTo>
                  <a:pt x="2715" y="393"/>
                  <a:pt x="2715" y="393"/>
                  <a:pt x="2715" y="392"/>
                </a:cubicBezTo>
                <a:cubicBezTo>
                  <a:pt x="2715" y="391"/>
                  <a:pt x="2715" y="389"/>
                  <a:pt x="2713" y="389"/>
                </a:cubicBezTo>
                <a:cubicBezTo>
                  <a:pt x="2713" y="389"/>
                  <a:pt x="2712" y="389"/>
                  <a:pt x="2711" y="389"/>
                </a:cubicBezTo>
                <a:cubicBezTo>
                  <a:pt x="2711" y="389"/>
                  <a:pt x="2710" y="389"/>
                  <a:pt x="2709" y="389"/>
                </a:cubicBezTo>
                <a:cubicBezTo>
                  <a:pt x="2709" y="389"/>
                  <a:pt x="2708" y="389"/>
                  <a:pt x="2708" y="389"/>
                </a:cubicBezTo>
                <a:cubicBezTo>
                  <a:pt x="2708" y="389"/>
                  <a:pt x="2708" y="389"/>
                  <a:pt x="2708" y="388"/>
                </a:cubicBezTo>
                <a:cubicBezTo>
                  <a:pt x="2707" y="388"/>
                  <a:pt x="2707" y="387"/>
                  <a:pt x="2706" y="387"/>
                </a:cubicBezTo>
                <a:cubicBezTo>
                  <a:pt x="2705" y="387"/>
                  <a:pt x="2703" y="388"/>
                  <a:pt x="2702" y="387"/>
                </a:cubicBezTo>
                <a:cubicBezTo>
                  <a:pt x="2701" y="385"/>
                  <a:pt x="2701" y="384"/>
                  <a:pt x="2699" y="383"/>
                </a:cubicBezTo>
                <a:cubicBezTo>
                  <a:pt x="2698" y="383"/>
                  <a:pt x="2696" y="383"/>
                  <a:pt x="2695" y="382"/>
                </a:cubicBezTo>
                <a:cubicBezTo>
                  <a:pt x="2694" y="382"/>
                  <a:pt x="2694" y="382"/>
                  <a:pt x="2693" y="382"/>
                </a:cubicBezTo>
                <a:cubicBezTo>
                  <a:pt x="2693" y="382"/>
                  <a:pt x="2692" y="382"/>
                  <a:pt x="2691" y="381"/>
                </a:cubicBezTo>
                <a:cubicBezTo>
                  <a:pt x="2691" y="380"/>
                  <a:pt x="2692" y="380"/>
                  <a:pt x="2692" y="379"/>
                </a:cubicBezTo>
                <a:cubicBezTo>
                  <a:pt x="2692" y="379"/>
                  <a:pt x="2692" y="378"/>
                  <a:pt x="2692" y="378"/>
                </a:cubicBezTo>
                <a:cubicBezTo>
                  <a:pt x="2691" y="376"/>
                  <a:pt x="2691" y="375"/>
                  <a:pt x="2689" y="375"/>
                </a:cubicBezTo>
                <a:cubicBezTo>
                  <a:pt x="2688" y="374"/>
                  <a:pt x="2686" y="373"/>
                  <a:pt x="2685" y="372"/>
                </a:cubicBezTo>
                <a:cubicBezTo>
                  <a:pt x="2684" y="370"/>
                  <a:pt x="2684" y="368"/>
                  <a:pt x="2683" y="367"/>
                </a:cubicBezTo>
                <a:cubicBezTo>
                  <a:pt x="2682" y="366"/>
                  <a:pt x="2681" y="366"/>
                  <a:pt x="2680" y="365"/>
                </a:cubicBezTo>
                <a:cubicBezTo>
                  <a:pt x="2679" y="365"/>
                  <a:pt x="2679" y="365"/>
                  <a:pt x="2678" y="364"/>
                </a:cubicBezTo>
                <a:cubicBezTo>
                  <a:pt x="2678" y="364"/>
                  <a:pt x="2677" y="364"/>
                  <a:pt x="2676" y="363"/>
                </a:cubicBezTo>
                <a:cubicBezTo>
                  <a:pt x="2675" y="363"/>
                  <a:pt x="2675" y="362"/>
                  <a:pt x="2674" y="360"/>
                </a:cubicBezTo>
                <a:cubicBezTo>
                  <a:pt x="2674" y="358"/>
                  <a:pt x="2676" y="359"/>
                  <a:pt x="2677" y="359"/>
                </a:cubicBezTo>
                <a:cubicBezTo>
                  <a:pt x="2679" y="359"/>
                  <a:pt x="2679" y="359"/>
                  <a:pt x="2681" y="358"/>
                </a:cubicBezTo>
                <a:cubicBezTo>
                  <a:pt x="2682" y="357"/>
                  <a:pt x="2683" y="357"/>
                  <a:pt x="2684" y="357"/>
                </a:cubicBezTo>
                <a:cubicBezTo>
                  <a:pt x="2685" y="358"/>
                  <a:pt x="2686" y="359"/>
                  <a:pt x="2687" y="359"/>
                </a:cubicBezTo>
                <a:cubicBezTo>
                  <a:pt x="2688" y="358"/>
                  <a:pt x="2686" y="358"/>
                  <a:pt x="2686" y="358"/>
                </a:cubicBezTo>
                <a:cubicBezTo>
                  <a:pt x="2685" y="357"/>
                  <a:pt x="2685" y="357"/>
                  <a:pt x="2684" y="356"/>
                </a:cubicBezTo>
                <a:cubicBezTo>
                  <a:pt x="2683" y="355"/>
                  <a:pt x="2683" y="354"/>
                  <a:pt x="2682" y="353"/>
                </a:cubicBezTo>
                <a:cubicBezTo>
                  <a:pt x="2682" y="352"/>
                  <a:pt x="2680" y="351"/>
                  <a:pt x="2680" y="350"/>
                </a:cubicBezTo>
                <a:cubicBezTo>
                  <a:pt x="2679" y="349"/>
                  <a:pt x="2678" y="347"/>
                  <a:pt x="2677" y="347"/>
                </a:cubicBezTo>
                <a:cubicBezTo>
                  <a:pt x="2677" y="348"/>
                  <a:pt x="2677" y="349"/>
                  <a:pt x="2678" y="349"/>
                </a:cubicBezTo>
                <a:cubicBezTo>
                  <a:pt x="2678" y="350"/>
                  <a:pt x="2679" y="350"/>
                  <a:pt x="2679" y="351"/>
                </a:cubicBezTo>
                <a:cubicBezTo>
                  <a:pt x="2679" y="351"/>
                  <a:pt x="2679" y="352"/>
                  <a:pt x="2680" y="353"/>
                </a:cubicBezTo>
                <a:cubicBezTo>
                  <a:pt x="2680" y="353"/>
                  <a:pt x="2681" y="354"/>
                  <a:pt x="2680" y="354"/>
                </a:cubicBezTo>
                <a:cubicBezTo>
                  <a:pt x="2680" y="356"/>
                  <a:pt x="2678" y="355"/>
                  <a:pt x="2677" y="355"/>
                </a:cubicBezTo>
                <a:cubicBezTo>
                  <a:pt x="2676" y="355"/>
                  <a:pt x="2675" y="355"/>
                  <a:pt x="2675" y="355"/>
                </a:cubicBezTo>
                <a:cubicBezTo>
                  <a:pt x="2674" y="356"/>
                  <a:pt x="2673" y="356"/>
                  <a:pt x="2673" y="356"/>
                </a:cubicBezTo>
                <a:cubicBezTo>
                  <a:pt x="2672" y="356"/>
                  <a:pt x="2672" y="355"/>
                  <a:pt x="2671" y="355"/>
                </a:cubicBezTo>
                <a:cubicBezTo>
                  <a:pt x="2671" y="355"/>
                  <a:pt x="2671" y="355"/>
                  <a:pt x="2670" y="355"/>
                </a:cubicBezTo>
                <a:cubicBezTo>
                  <a:pt x="2670" y="354"/>
                  <a:pt x="2670" y="353"/>
                  <a:pt x="2669" y="352"/>
                </a:cubicBezTo>
                <a:cubicBezTo>
                  <a:pt x="2669" y="351"/>
                  <a:pt x="2667" y="351"/>
                  <a:pt x="2666" y="349"/>
                </a:cubicBezTo>
                <a:cubicBezTo>
                  <a:pt x="2666" y="348"/>
                  <a:pt x="2665" y="347"/>
                  <a:pt x="2664" y="346"/>
                </a:cubicBezTo>
                <a:cubicBezTo>
                  <a:pt x="2663" y="345"/>
                  <a:pt x="2662" y="344"/>
                  <a:pt x="2662" y="342"/>
                </a:cubicBezTo>
                <a:cubicBezTo>
                  <a:pt x="2662" y="341"/>
                  <a:pt x="2662" y="338"/>
                  <a:pt x="2663" y="339"/>
                </a:cubicBezTo>
                <a:cubicBezTo>
                  <a:pt x="2664" y="340"/>
                  <a:pt x="2664" y="340"/>
                  <a:pt x="2665" y="340"/>
                </a:cubicBezTo>
                <a:cubicBezTo>
                  <a:pt x="2666" y="341"/>
                  <a:pt x="2667" y="341"/>
                  <a:pt x="2667" y="341"/>
                </a:cubicBezTo>
                <a:cubicBezTo>
                  <a:pt x="2668" y="342"/>
                  <a:pt x="2669" y="343"/>
                  <a:pt x="2669" y="344"/>
                </a:cubicBezTo>
                <a:cubicBezTo>
                  <a:pt x="2670" y="345"/>
                  <a:pt x="2672" y="346"/>
                  <a:pt x="2673" y="346"/>
                </a:cubicBezTo>
                <a:cubicBezTo>
                  <a:pt x="2675" y="346"/>
                  <a:pt x="2676" y="346"/>
                  <a:pt x="2678" y="346"/>
                </a:cubicBezTo>
                <a:cubicBezTo>
                  <a:pt x="2679" y="346"/>
                  <a:pt x="2680" y="345"/>
                  <a:pt x="2682" y="345"/>
                </a:cubicBezTo>
                <a:cubicBezTo>
                  <a:pt x="2683" y="345"/>
                  <a:pt x="2685" y="345"/>
                  <a:pt x="2686" y="344"/>
                </a:cubicBezTo>
                <a:cubicBezTo>
                  <a:pt x="2687" y="343"/>
                  <a:pt x="2688" y="342"/>
                  <a:pt x="2688" y="340"/>
                </a:cubicBezTo>
                <a:cubicBezTo>
                  <a:pt x="2688" y="339"/>
                  <a:pt x="2687" y="338"/>
                  <a:pt x="2687" y="336"/>
                </a:cubicBezTo>
                <a:cubicBezTo>
                  <a:pt x="2687" y="335"/>
                  <a:pt x="2687" y="334"/>
                  <a:pt x="2686" y="334"/>
                </a:cubicBezTo>
                <a:cubicBezTo>
                  <a:pt x="2685" y="333"/>
                  <a:pt x="2684" y="333"/>
                  <a:pt x="2684" y="333"/>
                </a:cubicBezTo>
                <a:cubicBezTo>
                  <a:pt x="2683" y="332"/>
                  <a:pt x="2683" y="332"/>
                  <a:pt x="2682" y="332"/>
                </a:cubicBezTo>
                <a:cubicBezTo>
                  <a:pt x="2680" y="330"/>
                  <a:pt x="2677" y="330"/>
                  <a:pt x="2673" y="330"/>
                </a:cubicBezTo>
                <a:cubicBezTo>
                  <a:pt x="2672" y="329"/>
                  <a:pt x="2671" y="329"/>
                  <a:pt x="2670" y="329"/>
                </a:cubicBezTo>
                <a:cubicBezTo>
                  <a:pt x="2669" y="328"/>
                  <a:pt x="2668" y="329"/>
                  <a:pt x="2667" y="329"/>
                </a:cubicBezTo>
                <a:cubicBezTo>
                  <a:pt x="2667" y="328"/>
                  <a:pt x="2666" y="328"/>
                  <a:pt x="2666" y="328"/>
                </a:cubicBezTo>
                <a:cubicBezTo>
                  <a:pt x="2668" y="328"/>
                  <a:pt x="2669" y="328"/>
                  <a:pt x="2670" y="328"/>
                </a:cubicBezTo>
                <a:cubicBezTo>
                  <a:pt x="2672" y="328"/>
                  <a:pt x="2673" y="328"/>
                  <a:pt x="2674" y="327"/>
                </a:cubicBezTo>
                <a:cubicBezTo>
                  <a:pt x="2675" y="327"/>
                  <a:pt x="2676" y="326"/>
                  <a:pt x="2677" y="325"/>
                </a:cubicBezTo>
                <a:cubicBezTo>
                  <a:pt x="2678" y="324"/>
                  <a:pt x="2678" y="324"/>
                  <a:pt x="2678" y="323"/>
                </a:cubicBezTo>
                <a:cubicBezTo>
                  <a:pt x="2679" y="323"/>
                  <a:pt x="2680" y="324"/>
                  <a:pt x="2681" y="324"/>
                </a:cubicBezTo>
                <a:cubicBezTo>
                  <a:pt x="2681" y="324"/>
                  <a:pt x="2682" y="323"/>
                  <a:pt x="2682" y="323"/>
                </a:cubicBezTo>
                <a:cubicBezTo>
                  <a:pt x="2683" y="323"/>
                  <a:pt x="2684" y="323"/>
                  <a:pt x="2684" y="322"/>
                </a:cubicBezTo>
                <a:cubicBezTo>
                  <a:pt x="2684" y="321"/>
                  <a:pt x="2681" y="321"/>
                  <a:pt x="2681" y="320"/>
                </a:cubicBezTo>
                <a:cubicBezTo>
                  <a:pt x="2679" y="320"/>
                  <a:pt x="2678" y="319"/>
                  <a:pt x="2677" y="319"/>
                </a:cubicBezTo>
                <a:cubicBezTo>
                  <a:pt x="2676" y="318"/>
                  <a:pt x="2675" y="318"/>
                  <a:pt x="2673" y="317"/>
                </a:cubicBezTo>
                <a:cubicBezTo>
                  <a:pt x="2672" y="317"/>
                  <a:pt x="2671" y="316"/>
                  <a:pt x="2670" y="316"/>
                </a:cubicBezTo>
                <a:cubicBezTo>
                  <a:pt x="2669" y="315"/>
                  <a:pt x="2666" y="315"/>
                  <a:pt x="2667" y="314"/>
                </a:cubicBezTo>
                <a:cubicBezTo>
                  <a:pt x="2668" y="312"/>
                  <a:pt x="2670" y="314"/>
                  <a:pt x="2671" y="313"/>
                </a:cubicBezTo>
                <a:cubicBezTo>
                  <a:pt x="2672" y="313"/>
                  <a:pt x="2672" y="313"/>
                  <a:pt x="2672" y="312"/>
                </a:cubicBezTo>
                <a:cubicBezTo>
                  <a:pt x="2673" y="312"/>
                  <a:pt x="2673" y="312"/>
                  <a:pt x="2674" y="312"/>
                </a:cubicBezTo>
                <a:cubicBezTo>
                  <a:pt x="2675" y="311"/>
                  <a:pt x="2676" y="312"/>
                  <a:pt x="2678" y="310"/>
                </a:cubicBezTo>
                <a:cubicBezTo>
                  <a:pt x="2679" y="310"/>
                  <a:pt x="2680" y="308"/>
                  <a:pt x="2680" y="307"/>
                </a:cubicBezTo>
                <a:cubicBezTo>
                  <a:pt x="2680" y="305"/>
                  <a:pt x="2679" y="305"/>
                  <a:pt x="2678" y="305"/>
                </a:cubicBezTo>
                <a:cubicBezTo>
                  <a:pt x="2677" y="304"/>
                  <a:pt x="2676" y="304"/>
                  <a:pt x="2675" y="303"/>
                </a:cubicBezTo>
                <a:cubicBezTo>
                  <a:pt x="2674" y="303"/>
                  <a:pt x="2673" y="302"/>
                  <a:pt x="2672" y="302"/>
                </a:cubicBezTo>
                <a:cubicBezTo>
                  <a:pt x="2671" y="301"/>
                  <a:pt x="2670" y="300"/>
                  <a:pt x="2669" y="299"/>
                </a:cubicBezTo>
                <a:cubicBezTo>
                  <a:pt x="2667" y="298"/>
                  <a:pt x="2665" y="298"/>
                  <a:pt x="2664" y="297"/>
                </a:cubicBezTo>
                <a:cubicBezTo>
                  <a:pt x="2663" y="296"/>
                  <a:pt x="2662" y="295"/>
                  <a:pt x="2660" y="294"/>
                </a:cubicBezTo>
                <a:cubicBezTo>
                  <a:pt x="2659" y="294"/>
                  <a:pt x="2657" y="293"/>
                  <a:pt x="2656" y="293"/>
                </a:cubicBezTo>
                <a:cubicBezTo>
                  <a:pt x="2654" y="292"/>
                  <a:pt x="2653" y="291"/>
                  <a:pt x="2652" y="291"/>
                </a:cubicBezTo>
                <a:cubicBezTo>
                  <a:pt x="2649" y="290"/>
                  <a:pt x="2646" y="291"/>
                  <a:pt x="2643" y="291"/>
                </a:cubicBezTo>
                <a:cubicBezTo>
                  <a:pt x="2641" y="290"/>
                  <a:pt x="2640" y="290"/>
                  <a:pt x="2638" y="290"/>
                </a:cubicBezTo>
                <a:cubicBezTo>
                  <a:pt x="2637" y="290"/>
                  <a:pt x="2637" y="290"/>
                  <a:pt x="2636" y="291"/>
                </a:cubicBezTo>
                <a:cubicBezTo>
                  <a:pt x="2636" y="291"/>
                  <a:pt x="2636" y="292"/>
                  <a:pt x="2636" y="293"/>
                </a:cubicBezTo>
                <a:cubicBezTo>
                  <a:pt x="2635" y="294"/>
                  <a:pt x="2635" y="295"/>
                  <a:pt x="2633" y="296"/>
                </a:cubicBezTo>
                <a:cubicBezTo>
                  <a:pt x="2632" y="296"/>
                  <a:pt x="2630" y="296"/>
                  <a:pt x="2629" y="297"/>
                </a:cubicBezTo>
                <a:cubicBezTo>
                  <a:pt x="2628" y="297"/>
                  <a:pt x="2626" y="297"/>
                  <a:pt x="2625" y="296"/>
                </a:cubicBezTo>
                <a:cubicBezTo>
                  <a:pt x="2624" y="296"/>
                  <a:pt x="2624" y="296"/>
                  <a:pt x="2623" y="295"/>
                </a:cubicBezTo>
                <a:cubicBezTo>
                  <a:pt x="2623" y="295"/>
                  <a:pt x="2622" y="295"/>
                  <a:pt x="2622" y="294"/>
                </a:cubicBezTo>
                <a:cubicBezTo>
                  <a:pt x="2623" y="292"/>
                  <a:pt x="2625" y="294"/>
                  <a:pt x="2626" y="292"/>
                </a:cubicBezTo>
                <a:cubicBezTo>
                  <a:pt x="2626" y="291"/>
                  <a:pt x="2625" y="291"/>
                  <a:pt x="2624" y="291"/>
                </a:cubicBezTo>
                <a:cubicBezTo>
                  <a:pt x="2624" y="291"/>
                  <a:pt x="2624" y="290"/>
                  <a:pt x="2623" y="290"/>
                </a:cubicBezTo>
                <a:cubicBezTo>
                  <a:pt x="2622" y="289"/>
                  <a:pt x="2621" y="290"/>
                  <a:pt x="2619" y="291"/>
                </a:cubicBezTo>
                <a:cubicBezTo>
                  <a:pt x="2618" y="291"/>
                  <a:pt x="2616" y="290"/>
                  <a:pt x="2615" y="290"/>
                </a:cubicBezTo>
                <a:cubicBezTo>
                  <a:pt x="2613" y="290"/>
                  <a:pt x="2611" y="291"/>
                  <a:pt x="2610" y="291"/>
                </a:cubicBezTo>
                <a:cubicBezTo>
                  <a:pt x="2608" y="291"/>
                  <a:pt x="2607" y="290"/>
                  <a:pt x="2605" y="290"/>
                </a:cubicBezTo>
                <a:cubicBezTo>
                  <a:pt x="2604" y="290"/>
                  <a:pt x="2603" y="290"/>
                  <a:pt x="2603" y="289"/>
                </a:cubicBezTo>
                <a:cubicBezTo>
                  <a:pt x="2602" y="288"/>
                  <a:pt x="2602" y="287"/>
                  <a:pt x="2602" y="286"/>
                </a:cubicBezTo>
                <a:cubicBezTo>
                  <a:pt x="2601" y="284"/>
                  <a:pt x="2599" y="284"/>
                  <a:pt x="2597" y="284"/>
                </a:cubicBezTo>
                <a:cubicBezTo>
                  <a:pt x="2595" y="284"/>
                  <a:pt x="2594" y="284"/>
                  <a:pt x="2593" y="283"/>
                </a:cubicBezTo>
                <a:cubicBezTo>
                  <a:pt x="2591" y="282"/>
                  <a:pt x="2590" y="282"/>
                  <a:pt x="2589" y="281"/>
                </a:cubicBezTo>
                <a:cubicBezTo>
                  <a:pt x="2588" y="281"/>
                  <a:pt x="2587" y="281"/>
                  <a:pt x="2587" y="281"/>
                </a:cubicBezTo>
                <a:cubicBezTo>
                  <a:pt x="2586" y="280"/>
                  <a:pt x="2586" y="280"/>
                  <a:pt x="2585" y="280"/>
                </a:cubicBezTo>
                <a:cubicBezTo>
                  <a:pt x="2585" y="280"/>
                  <a:pt x="2585" y="281"/>
                  <a:pt x="2585" y="281"/>
                </a:cubicBezTo>
                <a:cubicBezTo>
                  <a:pt x="2584" y="282"/>
                  <a:pt x="2584" y="282"/>
                  <a:pt x="2583" y="282"/>
                </a:cubicBezTo>
                <a:cubicBezTo>
                  <a:pt x="2582" y="282"/>
                  <a:pt x="2582" y="282"/>
                  <a:pt x="2582" y="283"/>
                </a:cubicBezTo>
                <a:cubicBezTo>
                  <a:pt x="2581" y="283"/>
                  <a:pt x="2581" y="284"/>
                  <a:pt x="2580" y="284"/>
                </a:cubicBezTo>
                <a:cubicBezTo>
                  <a:pt x="2579" y="285"/>
                  <a:pt x="2579" y="283"/>
                  <a:pt x="2579" y="282"/>
                </a:cubicBezTo>
                <a:cubicBezTo>
                  <a:pt x="2578" y="281"/>
                  <a:pt x="2577" y="281"/>
                  <a:pt x="2577" y="282"/>
                </a:cubicBezTo>
                <a:cubicBezTo>
                  <a:pt x="2576" y="283"/>
                  <a:pt x="2577" y="283"/>
                  <a:pt x="2577" y="283"/>
                </a:cubicBezTo>
                <a:cubicBezTo>
                  <a:pt x="2577" y="284"/>
                  <a:pt x="2577" y="285"/>
                  <a:pt x="2578" y="285"/>
                </a:cubicBezTo>
                <a:cubicBezTo>
                  <a:pt x="2578" y="286"/>
                  <a:pt x="2578" y="286"/>
                  <a:pt x="2577" y="286"/>
                </a:cubicBezTo>
                <a:cubicBezTo>
                  <a:pt x="2576" y="286"/>
                  <a:pt x="2576" y="286"/>
                  <a:pt x="2575" y="287"/>
                </a:cubicBezTo>
                <a:cubicBezTo>
                  <a:pt x="2574" y="287"/>
                  <a:pt x="2572" y="288"/>
                  <a:pt x="2571" y="287"/>
                </a:cubicBezTo>
                <a:cubicBezTo>
                  <a:pt x="2571" y="287"/>
                  <a:pt x="2571" y="286"/>
                  <a:pt x="2571" y="286"/>
                </a:cubicBezTo>
                <a:cubicBezTo>
                  <a:pt x="2570" y="286"/>
                  <a:pt x="2570" y="286"/>
                  <a:pt x="2570" y="285"/>
                </a:cubicBezTo>
                <a:cubicBezTo>
                  <a:pt x="2570" y="285"/>
                  <a:pt x="2571" y="284"/>
                  <a:pt x="2570" y="284"/>
                </a:cubicBezTo>
                <a:cubicBezTo>
                  <a:pt x="2570" y="283"/>
                  <a:pt x="2569" y="284"/>
                  <a:pt x="2569" y="284"/>
                </a:cubicBezTo>
                <a:cubicBezTo>
                  <a:pt x="2568" y="285"/>
                  <a:pt x="2568" y="285"/>
                  <a:pt x="2568" y="286"/>
                </a:cubicBezTo>
                <a:cubicBezTo>
                  <a:pt x="2567" y="286"/>
                  <a:pt x="2566" y="286"/>
                  <a:pt x="2566" y="287"/>
                </a:cubicBezTo>
                <a:cubicBezTo>
                  <a:pt x="2566" y="287"/>
                  <a:pt x="2565" y="288"/>
                  <a:pt x="2565" y="288"/>
                </a:cubicBezTo>
                <a:cubicBezTo>
                  <a:pt x="2565" y="289"/>
                  <a:pt x="2564" y="289"/>
                  <a:pt x="2564" y="290"/>
                </a:cubicBezTo>
                <a:cubicBezTo>
                  <a:pt x="2564" y="291"/>
                  <a:pt x="2567" y="291"/>
                  <a:pt x="2566" y="293"/>
                </a:cubicBezTo>
                <a:cubicBezTo>
                  <a:pt x="2566" y="294"/>
                  <a:pt x="2565" y="293"/>
                  <a:pt x="2564" y="294"/>
                </a:cubicBezTo>
                <a:cubicBezTo>
                  <a:pt x="2564" y="294"/>
                  <a:pt x="2563" y="295"/>
                  <a:pt x="2564" y="296"/>
                </a:cubicBezTo>
                <a:cubicBezTo>
                  <a:pt x="2564" y="296"/>
                  <a:pt x="2565" y="295"/>
                  <a:pt x="2566" y="296"/>
                </a:cubicBezTo>
                <a:cubicBezTo>
                  <a:pt x="2566" y="296"/>
                  <a:pt x="2567" y="296"/>
                  <a:pt x="2567" y="297"/>
                </a:cubicBezTo>
                <a:cubicBezTo>
                  <a:pt x="2567" y="297"/>
                  <a:pt x="2567" y="298"/>
                  <a:pt x="2568" y="299"/>
                </a:cubicBezTo>
                <a:cubicBezTo>
                  <a:pt x="2568" y="299"/>
                  <a:pt x="2569" y="299"/>
                  <a:pt x="2569" y="300"/>
                </a:cubicBezTo>
                <a:cubicBezTo>
                  <a:pt x="2570" y="301"/>
                  <a:pt x="2570" y="303"/>
                  <a:pt x="2570" y="304"/>
                </a:cubicBezTo>
                <a:cubicBezTo>
                  <a:pt x="2569" y="304"/>
                  <a:pt x="2569" y="304"/>
                  <a:pt x="2569" y="304"/>
                </a:cubicBezTo>
                <a:cubicBezTo>
                  <a:pt x="2569" y="305"/>
                  <a:pt x="2568" y="304"/>
                  <a:pt x="2567" y="304"/>
                </a:cubicBezTo>
                <a:cubicBezTo>
                  <a:pt x="2565" y="306"/>
                  <a:pt x="2567" y="308"/>
                  <a:pt x="2566" y="310"/>
                </a:cubicBezTo>
                <a:cubicBezTo>
                  <a:pt x="2565" y="310"/>
                  <a:pt x="2565" y="311"/>
                  <a:pt x="2564" y="311"/>
                </a:cubicBezTo>
                <a:cubicBezTo>
                  <a:pt x="2564" y="312"/>
                  <a:pt x="2563" y="312"/>
                  <a:pt x="2563" y="313"/>
                </a:cubicBezTo>
                <a:cubicBezTo>
                  <a:pt x="2563" y="314"/>
                  <a:pt x="2562" y="314"/>
                  <a:pt x="2561" y="314"/>
                </a:cubicBezTo>
                <a:cubicBezTo>
                  <a:pt x="2561" y="314"/>
                  <a:pt x="2560" y="313"/>
                  <a:pt x="2560" y="313"/>
                </a:cubicBezTo>
                <a:cubicBezTo>
                  <a:pt x="2559" y="313"/>
                  <a:pt x="2558" y="313"/>
                  <a:pt x="2557" y="313"/>
                </a:cubicBezTo>
                <a:cubicBezTo>
                  <a:pt x="2557" y="312"/>
                  <a:pt x="2556" y="312"/>
                  <a:pt x="2556" y="312"/>
                </a:cubicBezTo>
                <a:cubicBezTo>
                  <a:pt x="2555" y="312"/>
                  <a:pt x="2555" y="312"/>
                  <a:pt x="2555" y="312"/>
                </a:cubicBezTo>
                <a:cubicBezTo>
                  <a:pt x="2554" y="312"/>
                  <a:pt x="2553" y="312"/>
                  <a:pt x="2552" y="312"/>
                </a:cubicBezTo>
                <a:cubicBezTo>
                  <a:pt x="2550" y="311"/>
                  <a:pt x="2549" y="311"/>
                  <a:pt x="2547" y="311"/>
                </a:cubicBezTo>
                <a:cubicBezTo>
                  <a:pt x="2546" y="311"/>
                  <a:pt x="2546" y="311"/>
                  <a:pt x="2545" y="311"/>
                </a:cubicBezTo>
                <a:cubicBezTo>
                  <a:pt x="2544" y="312"/>
                  <a:pt x="2543" y="312"/>
                  <a:pt x="2543" y="312"/>
                </a:cubicBezTo>
                <a:cubicBezTo>
                  <a:pt x="2541" y="312"/>
                  <a:pt x="2539" y="312"/>
                  <a:pt x="2537" y="312"/>
                </a:cubicBezTo>
                <a:cubicBezTo>
                  <a:pt x="2536" y="313"/>
                  <a:pt x="2534" y="312"/>
                  <a:pt x="2532" y="312"/>
                </a:cubicBezTo>
                <a:cubicBezTo>
                  <a:pt x="2530" y="311"/>
                  <a:pt x="2528" y="312"/>
                  <a:pt x="2526" y="312"/>
                </a:cubicBezTo>
                <a:cubicBezTo>
                  <a:pt x="2522" y="312"/>
                  <a:pt x="2518" y="311"/>
                  <a:pt x="2514" y="311"/>
                </a:cubicBezTo>
                <a:cubicBezTo>
                  <a:pt x="2512" y="311"/>
                  <a:pt x="2510" y="311"/>
                  <a:pt x="2508" y="310"/>
                </a:cubicBezTo>
                <a:cubicBezTo>
                  <a:pt x="2505" y="310"/>
                  <a:pt x="2502" y="310"/>
                  <a:pt x="2499" y="310"/>
                </a:cubicBezTo>
                <a:cubicBezTo>
                  <a:pt x="2497" y="310"/>
                  <a:pt x="2494" y="310"/>
                  <a:pt x="2492" y="310"/>
                </a:cubicBezTo>
                <a:cubicBezTo>
                  <a:pt x="2490" y="310"/>
                  <a:pt x="2488" y="309"/>
                  <a:pt x="2487" y="308"/>
                </a:cubicBezTo>
                <a:cubicBezTo>
                  <a:pt x="2485" y="308"/>
                  <a:pt x="2484" y="307"/>
                  <a:pt x="2482" y="307"/>
                </a:cubicBezTo>
                <a:cubicBezTo>
                  <a:pt x="2481" y="307"/>
                  <a:pt x="2479" y="307"/>
                  <a:pt x="2478" y="306"/>
                </a:cubicBezTo>
                <a:cubicBezTo>
                  <a:pt x="2476" y="305"/>
                  <a:pt x="2475" y="305"/>
                  <a:pt x="2474" y="304"/>
                </a:cubicBezTo>
                <a:cubicBezTo>
                  <a:pt x="2472" y="303"/>
                  <a:pt x="2471" y="303"/>
                  <a:pt x="2470" y="302"/>
                </a:cubicBezTo>
                <a:cubicBezTo>
                  <a:pt x="2468" y="301"/>
                  <a:pt x="2468" y="300"/>
                  <a:pt x="2468" y="299"/>
                </a:cubicBezTo>
                <a:cubicBezTo>
                  <a:pt x="2468" y="297"/>
                  <a:pt x="2468" y="296"/>
                  <a:pt x="2469" y="295"/>
                </a:cubicBezTo>
                <a:cubicBezTo>
                  <a:pt x="2470" y="294"/>
                  <a:pt x="2471" y="293"/>
                  <a:pt x="2473" y="293"/>
                </a:cubicBezTo>
                <a:cubicBezTo>
                  <a:pt x="2474" y="293"/>
                  <a:pt x="2476" y="293"/>
                  <a:pt x="2478" y="293"/>
                </a:cubicBezTo>
                <a:cubicBezTo>
                  <a:pt x="2479" y="293"/>
                  <a:pt x="2481" y="293"/>
                  <a:pt x="2479" y="291"/>
                </a:cubicBezTo>
                <a:cubicBezTo>
                  <a:pt x="2477" y="291"/>
                  <a:pt x="2476" y="290"/>
                  <a:pt x="2475" y="290"/>
                </a:cubicBezTo>
                <a:cubicBezTo>
                  <a:pt x="2473" y="290"/>
                  <a:pt x="2472" y="289"/>
                  <a:pt x="2471" y="289"/>
                </a:cubicBezTo>
                <a:cubicBezTo>
                  <a:pt x="2470" y="289"/>
                  <a:pt x="2468" y="289"/>
                  <a:pt x="2467" y="289"/>
                </a:cubicBezTo>
                <a:cubicBezTo>
                  <a:pt x="2463" y="289"/>
                  <a:pt x="2459" y="288"/>
                  <a:pt x="2455" y="288"/>
                </a:cubicBezTo>
                <a:cubicBezTo>
                  <a:pt x="2451" y="288"/>
                  <a:pt x="2448" y="289"/>
                  <a:pt x="2445" y="288"/>
                </a:cubicBezTo>
                <a:cubicBezTo>
                  <a:pt x="2443" y="288"/>
                  <a:pt x="2441" y="287"/>
                  <a:pt x="2439" y="286"/>
                </a:cubicBezTo>
                <a:cubicBezTo>
                  <a:pt x="2437" y="286"/>
                  <a:pt x="2436" y="286"/>
                  <a:pt x="2435" y="286"/>
                </a:cubicBezTo>
                <a:cubicBezTo>
                  <a:pt x="2432" y="286"/>
                  <a:pt x="2430" y="285"/>
                  <a:pt x="2427" y="285"/>
                </a:cubicBezTo>
                <a:cubicBezTo>
                  <a:pt x="2422" y="284"/>
                  <a:pt x="2416" y="284"/>
                  <a:pt x="2410" y="284"/>
                </a:cubicBezTo>
                <a:cubicBezTo>
                  <a:pt x="2408" y="283"/>
                  <a:pt x="2406" y="284"/>
                  <a:pt x="2403" y="285"/>
                </a:cubicBezTo>
                <a:cubicBezTo>
                  <a:pt x="2401" y="285"/>
                  <a:pt x="2400" y="286"/>
                  <a:pt x="2398" y="287"/>
                </a:cubicBezTo>
                <a:cubicBezTo>
                  <a:pt x="2396" y="288"/>
                  <a:pt x="2393" y="288"/>
                  <a:pt x="2390" y="288"/>
                </a:cubicBezTo>
                <a:cubicBezTo>
                  <a:pt x="2388" y="288"/>
                  <a:pt x="2385" y="288"/>
                  <a:pt x="2383" y="289"/>
                </a:cubicBezTo>
                <a:cubicBezTo>
                  <a:pt x="2381" y="289"/>
                  <a:pt x="2381" y="290"/>
                  <a:pt x="2379" y="290"/>
                </a:cubicBezTo>
                <a:cubicBezTo>
                  <a:pt x="2379" y="291"/>
                  <a:pt x="2378" y="291"/>
                  <a:pt x="2377" y="291"/>
                </a:cubicBezTo>
                <a:cubicBezTo>
                  <a:pt x="2376" y="291"/>
                  <a:pt x="2374" y="291"/>
                  <a:pt x="2373" y="291"/>
                </a:cubicBezTo>
                <a:cubicBezTo>
                  <a:pt x="2372" y="291"/>
                  <a:pt x="2371" y="292"/>
                  <a:pt x="2371" y="293"/>
                </a:cubicBezTo>
                <a:cubicBezTo>
                  <a:pt x="2371" y="293"/>
                  <a:pt x="2372" y="293"/>
                  <a:pt x="2373" y="294"/>
                </a:cubicBezTo>
                <a:cubicBezTo>
                  <a:pt x="2373" y="294"/>
                  <a:pt x="2373" y="295"/>
                  <a:pt x="2374" y="295"/>
                </a:cubicBezTo>
                <a:cubicBezTo>
                  <a:pt x="2374" y="296"/>
                  <a:pt x="2375" y="296"/>
                  <a:pt x="2375" y="296"/>
                </a:cubicBezTo>
                <a:cubicBezTo>
                  <a:pt x="2376" y="298"/>
                  <a:pt x="2375" y="298"/>
                  <a:pt x="2374" y="299"/>
                </a:cubicBezTo>
                <a:cubicBezTo>
                  <a:pt x="2374" y="300"/>
                  <a:pt x="2373" y="302"/>
                  <a:pt x="2372" y="301"/>
                </a:cubicBezTo>
                <a:cubicBezTo>
                  <a:pt x="2371" y="301"/>
                  <a:pt x="2371" y="300"/>
                  <a:pt x="2371" y="299"/>
                </a:cubicBezTo>
                <a:cubicBezTo>
                  <a:pt x="2371" y="299"/>
                  <a:pt x="2371" y="298"/>
                  <a:pt x="2370" y="298"/>
                </a:cubicBezTo>
                <a:cubicBezTo>
                  <a:pt x="2369" y="297"/>
                  <a:pt x="2368" y="296"/>
                  <a:pt x="2367" y="295"/>
                </a:cubicBezTo>
                <a:cubicBezTo>
                  <a:pt x="2367" y="293"/>
                  <a:pt x="2366" y="292"/>
                  <a:pt x="2368" y="291"/>
                </a:cubicBezTo>
                <a:cubicBezTo>
                  <a:pt x="2368" y="290"/>
                  <a:pt x="2370" y="289"/>
                  <a:pt x="2370" y="287"/>
                </a:cubicBezTo>
                <a:cubicBezTo>
                  <a:pt x="2370" y="287"/>
                  <a:pt x="2370" y="286"/>
                  <a:pt x="2370" y="285"/>
                </a:cubicBezTo>
                <a:cubicBezTo>
                  <a:pt x="2369" y="284"/>
                  <a:pt x="2369" y="283"/>
                  <a:pt x="2368" y="282"/>
                </a:cubicBezTo>
                <a:cubicBezTo>
                  <a:pt x="2367" y="281"/>
                  <a:pt x="2367" y="280"/>
                  <a:pt x="2367" y="280"/>
                </a:cubicBezTo>
                <a:cubicBezTo>
                  <a:pt x="2366" y="278"/>
                  <a:pt x="2365" y="277"/>
                  <a:pt x="2363" y="276"/>
                </a:cubicBezTo>
                <a:cubicBezTo>
                  <a:pt x="2362" y="275"/>
                  <a:pt x="2361" y="274"/>
                  <a:pt x="2360" y="273"/>
                </a:cubicBezTo>
                <a:cubicBezTo>
                  <a:pt x="2360" y="273"/>
                  <a:pt x="2359" y="272"/>
                  <a:pt x="2358" y="272"/>
                </a:cubicBezTo>
                <a:cubicBezTo>
                  <a:pt x="2358" y="272"/>
                  <a:pt x="2357" y="273"/>
                  <a:pt x="2357" y="274"/>
                </a:cubicBezTo>
                <a:cubicBezTo>
                  <a:pt x="2358" y="275"/>
                  <a:pt x="2360" y="276"/>
                  <a:pt x="2360" y="278"/>
                </a:cubicBezTo>
                <a:cubicBezTo>
                  <a:pt x="2360" y="279"/>
                  <a:pt x="2360" y="280"/>
                  <a:pt x="2361" y="280"/>
                </a:cubicBezTo>
                <a:cubicBezTo>
                  <a:pt x="2361" y="282"/>
                  <a:pt x="2359" y="283"/>
                  <a:pt x="2358" y="284"/>
                </a:cubicBezTo>
                <a:cubicBezTo>
                  <a:pt x="2357" y="284"/>
                  <a:pt x="2355" y="285"/>
                  <a:pt x="2354" y="284"/>
                </a:cubicBezTo>
                <a:cubicBezTo>
                  <a:pt x="2353" y="284"/>
                  <a:pt x="2352" y="284"/>
                  <a:pt x="2351" y="284"/>
                </a:cubicBezTo>
                <a:cubicBezTo>
                  <a:pt x="2350" y="284"/>
                  <a:pt x="2349" y="284"/>
                  <a:pt x="2348" y="284"/>
                </a:cubicBezTo>
                <a:cubicBezTo>
                  <a:pt x="2345" y="284"/>
                  <a:pt x="2343" y="282"/>
                  <a:pt x="2340" y="281"/>
                </a:cubicBezTo>
                <a:cubicBezTo>
                  <a:pt x="2338" y="280"/>
                  <a:pt x="2336" y="280"/>
                  <a:pt x="2334" y="280"/>
                </a:cubicBezTo>
                <a:cubicBezTo>
                  <a:pt x="2333" y="280"/>
                  <a:pt x="2333" y="279"/>
                  <a:pt x="2332" y="279"/>
                </a:cubicBezTo>
                <a:cubicBezTo>
                  <a:pt x="2331" y="279"/>
                  <a:pt x="2330" y="279"/>
                  <a:pt x="2330" y="278"/>
                </a:cubicBezTo>
                <a:cubicBezTo>
                  <a:pt x="2328" y="277"/>
                  <a:pt x="2330" y="276"/>
                  <a:pt x="2331" y="275"/>
                </a:cubicBezTo>
                <a:cubicBezTo>
                  <a:pt x="2331" y="274"/>
                  <a:pt x="2331" y="274"/>
                  <a:pt x="2331" y="273"/>
                </a:cubicBezTo>
                <a:cubicBezTo>
                  <a:pt x="2332" y="273"/>
                  <a:pt x="2332" y="272"/>
                  <a:pt x="2332" y="272"/>
                </a:cubicBezTo>
                <a:cubicBezTo>
                  <a:pt x="2331" y="270"/>
                  <a:pt x="2329" y="271"/>
                  <a:pt x="2328" y="271"/>
                </a:cubicBezTo>
                <a:cubicBezTo>
                  <a:pt x="2326" y="271"/>
                  <a:pt x="2325" y="271"/>
                  <a:pt x="2324" y="273"/>
                </a:cubicBezTo>
                <a:cubicBezTo>
                  <a:pt x="2321" y="275"/>
                  <a:pt x="2319" y="273"/>
                  <a:pt x="2316" y="273"/>
                </a:cubicBezTo>
                <a:cubicBezTo>
                  <a:pt x="2312" y="273"/>
                  <a:pt x="2309" y="273"/>
                  <a:pt x="2305" y="273"/>
                </a:cubicBezTo>
                <a:cubicBezTo>
                  <a:pt x="2304" y="273"/>
                  <a:pt x="2302" y="273"/>
                  <a:pt x="2301" y="273"/>
                </a:cubicBezTo>
                <a:cubicBezTo>
                  <a:pt x="2300" y="274"/>
                  <a:pt x="2298" y="275"/>
                  <a:pt x="2297" y="276"/>
                </a:cubicBezTo>
                <a:cubicBezTo>
                  <a:pt x="2296" y="278"/>
                  <a:pt x="2292" y="279"/>
                  <a:pt x="2293" y="282"/>
                </a:cubicBezTo>
                <a:cubicBezTo>
                  <a:pt x="2294" y="284"/>
                  <a:pt x="2295" y="284"/>
                  <a:pt x="2296" y="285"/>
                </a:cubicBezTo>
                <a:cubicBezTo>
                  <a:pt x="2297" y="286"/>
                  <a:pt x="2297" y="286"/>
                  <a:pt x="2298" y="285"/>
                </a:cubicBezTo>
                <a:cubicBezTo>
                  <a:pt x="2299" y="285"/>
                  <a:pt x="2300" y="285"/>
                  <a:pt x="2301" y="284"/>
                </a:cubicBezTo>
                <a:cubicBezTo>
                  <a:pt x="2304" y="284"/>
                  <a:pt x="2307" y="284"/>
                  <a:pt x="2309" y="283"/>
                </a:cubicBezTo>
                <a:cubicBezTo>
                  <a:pt x="2311" y="283"/>
                  <a:pt x="2312" y="282"/>
                  <a:pt x="2314" y="283"/>
                </a:cubicBezTo>
                <a:cubicBezTo>
                  <a:pt x="2316" y="283"/>
                  <a:pt x="2317" y="282"/>
                  <a:pt x="2318" y="282"/>
                </a:cubicBezTo>
                <a:cubicBezTo>
                  <a:pt x="2319" y="282"/>
                  <a:pt x="2322" y="283"/>
                  <a:pt x="2320" y="284"/>
                </a:cubicBezTo>
                <a:cubicBezTo>
                  <a:pt x="2319" y="285"/>
                  <a:pt x="2316" y="285"/>
                  <a:pt x="2315" y="286"/>
                </a:cubicBezTo>
                <a:cubicBezTo>
                  <a:pt x="2313" y="287"/>
                  <a:pt x="2311" y="288"/>
                  <a:pt x="2309" y="289"/>
                </a:cubicBezTo>
                <a:cubicBezTo>
                  <a:pt x="2308" y="290"/>
                  <a:pt x="2306" y="291"/>
                  <a:pt x="2304" y="291"/>
                </a:cubicBezTo>
                <a:cubicBezTo>
                  <a:pt x="2302" y="292"/>
                  <a:pt x="2299" y="291"/>
                  <a:pt x="2297" y="291"/>
                </a:cubicBezTo>
                <a:cubicBezTo>
                  <a:pt x="2295" y="291"/>
                  <a:pt x="2294" y="291"/>
                  <a:pt x="2293" y="291"/>
                </a:cubicBezTo>
                <a:cubicBezTo>
                  <a:pt x="2292" y="291"/>
                  <a:pt x="2291" y="291"/>
                  <a:pt x="2290" y="290"/>
                </a:cubicBezTo>
                <a:cubicBezTo>
                  <a:pt x="2289" y="290"/>
                  <a:pt x="2288" y="290"/>
                  <a:pt x="2287" y="291"/>
                </a:cubicBezTo>
                <a:cubicBezTo>
                  <a:pt x="2285" y="291"/>
                  <a:pt x="2285" y="292"/>
                  <a:pt x="2286" y="293"/>
                </a:cubicBezTo>
                <a:cubicBezTo>
                  <a:pt x="2287" y="293"/>
                  <a:pt x="2287" y="293"/>
                  <a:pt x="2287" y="294"/>
                </a:cubicBezTo>
                <a:cubicBezTo>
                  <a:pt x="2287" y="295"/>
                  <a:pt x="2287" y="295"/>
                  <a:pt x="2287" y="296"/>
                </a:cubicBezTo>
                <a:cubicBezTo>
                  <a:pt x="2286" y="296"/>
                  <a:pt x="2285" y="296"/>
                  <a:pt x="2285" y="297"/>
                </a:cubicBezTo>
                <a:cubicBezTo>
                  <a:pt x="2284" y="297"/>
                  <a:pt x="2283" y="297"/>
                  <a:pt x="2281" y="297"/>
                </a:cubicBezTo>
                <a:cubicBezTo>
                  <a:pt x="2281" y="298"/>
                  <a:pt x="2280" y="298"/>
                  <a:pt x="2279" y="298"/>
                </a:cubicBezTo>
                <a:cubicBezTo>
                  <a:pt x="2277" y="298"/>
                  <a:pt x="2275" y="299"/>
                  <a:pt x="2273" y="299"/>
                </a:cubicBezTo>
                <a:cubicBezTo>
                  <a:pt x="2271" y="299"/>
                  <a:pt x="2269" y="300"/>
                  <a:pt x="2267" y="301"/>
                </a:cubicBezTo>
                <a:cubicBezTo>
                  <a:pt x="2265" y="301"/>
                  <a:pt x="2263" y="302"/>
                  <a:pt x="2261" y="302"/>
                </a:cubicBezTo>
                <a:cubicBezTo>
                  <a:pt x="2259" y="302"/>
                  <a:pt x="2258" y="303"/>
                  <a:pt x="2256" y="303"/>
                </a:cubicBezTo>
                <a:cubicBezTo>
                  <a:pt x="2254" y="304"/>
                  <a:pt x="2252" y="304"/>
                  <a:pt x="2250" y="305"/>
                </a:cubicBezTo>
                <a:cubicBezTo>
                  <a:pt x="2247" y="305"/>
                  <a:pt x="2245" y="305"/>
                  <a:pt x="2243" y="305"/>
                </a:cubicBezTo>
                <a:cubicBezTo>
                  <a:pt x="2241" y="305"/>
                  <a:pt x="2239" y="306"/>
                  <a:pt x="2238" y="306"/>
                </a:cubicBezTo>
                <a:cubicBezTo>
                  <a:pt x="2234" y="306"/>
                  <a:pt x="2231" y="307"/>
                  <a:pt x="2228" y="307"/>
                </a:cubicBezTo>
                <a:cubicBezTo>
                  <a:pt x="2227" y="307"/>
                  <a:pt x="2224" y="307"/>
                  <a:pt x="2225" y="309"/>
                </a:cubicBezTo>
                <a:cubicBezTo>
                  <a:pt x="2226" y="310"/>
                  <a:pt x="2228" y="310"/>
                  <a:pt x="2227" y="312"/>
                </a:cubicBezTo>
                <a:cubicBezTo>
                  <a:pt x="2226" y="313"/>
                  <a:pt x="2224" y="313"/>
                  <a:pt x="2223" y="313"/>
                </a:cubicBezTo>
                <a:cubicBezTo>
                  <a:pt x="2222" y="314"/>
                  <a:pt x="2221" y="314"/>
                  <a:pt x="2219" y="315"/>
                </a:cubicBezTo>
                <a:cubicBezTo>
                  <a:pt x="2217" y="315"/>
                  <a:pt x="2214" y="316"/>
                  <a:pt x="2211" y="318"/>
                </a:cubicBezTo>
                <a:cubicBezTo>
                  <a:pt x="2210" y="318"/>
                  <a:pt x="2209" y="319"/>
                  <a:pt x="2207" y="319"/>
                </a:cubicBezTo>
                <a:cubicBezTo>
                  <a:pt x="2208" y="318"/>
                  <a:pt x="2210" y="318"/>
                  <a:pt x="2211" y="317"/>
                </a:cubicBezTo>
                <a:cubicBezTo>
                  <a:pt x="2212" y="316"/>
                  <a:pt x="2214" y="316"/>
                  <a:pt x="2215" y="315"/>
                </a:cubicBezTo>
                <a:cubicBezTo>
                  <a:pt x="2216" y="314"/>
                  <a:pt x="2217" y="313"/>
                  <a:pt x="2218" y="312"/>
                </a:cubicBezTo>
                <a:cubicBezTo>
                  <a:pt x="2219" y="310"/>
                  <a:pt x="2220" y="309"/>
                  <a:pt x="2220" y="308"/>
                </a:cubicBezTo>
                <a:cubicBezTo>
                  <a:pt x="2221" y="305"/>
                  <a:pt x="2223" y="303"/>
                  <a:pt x="2225" y="301"/>
                </a:cubicBezTo>
                <a:cubicBezTo>
                  <a:pt x="2228" y="298"/>
                  <a:pt x="2232" y="299"/>
                  <a:pt x="2235" y="299"/>
                </a:cubicBezTo>
                <a:cubicBezTo>
                  <a:pt x="2239" y="298"/>
                  <a:pt x="2239" y="295"/>
                  <a:pt x="2241" y="293"/>
                </a:cubicBezTo>
                <a:cubicBezTo>
                  <a:pt x="2243" y="291"/>
                  <a:pt x="2244" y="288"/>
                  <a:pt x="2247" y="287"/>
                </a:cubicBezTo>
                <a:cubicBezTo>
                  <a:pt x="2250" y="287"/>
                  <a:pt x="2252" y="288"/>
                  <a:pt x="2254" y="287"/>
                </a:cubicBezTo>
                <a:cubicBezTo>
                  <a:pt x="2257" y="287"/>
                  <a:pt x="2259" y="286"/>
                  <a:pt x="2261" y="285"/>
                </a:cubicBezTo>
                <a:cubicBezTo>
                  <a:pt x="2263" y="284"/>
                  <a:pt x="2266" y="283"/>
                  <a:pt x="2268" y="281"/>
                </a:cubicBezTo>
                <a:cubicBezTo>
                  <a:pt x="2270" y="280"/>
                  <a:pt x="2272" y="279"/>
                  <a:pt x="2275" y="278"/>
                </a:cubicBezTo>
                <a:cubicBezTo>
                  <a:pt x="2277" y="277"/>
                  <a:pt x="2279" y="276"/>
                  <a:pt x="2282" y="275"/>
                </a:cubicBezTo>
                <a:cubicBezTo>
                  <a:pt x="2283" y="274"/>
                  <a:pt x="2285" y="273"/>
                  <a:pt x="2287" y="272"/>
                </a:cubicBezTo>
                <a:cubicBezTo>
                  <a:pt x="2288" y="271"/>
                  <a:pt x="2289" y="271"/>
                  <a:pt x="2291" y="270"/>
                </a:cubicBezTo>
                <a:cubicBezTo>
                  <a:pt x="2293" y="270"/>
                  <a:pt x="2294" y="269"/>
                  <a:pt x="2295" y="268"/>
                </a:cubicBezTo>
                <a:cubicBezTo>
                  <a:pt x="2296" y="267"/>
                  <a:pt x="2297" y="267"/>
                  <a:pt x="2299" y="266"/>
                </a:cubicBezTo>
                <a:cubicBezTo>
                  <a:pt x="2300" y="265"/>
                  <a:pt x="2301" y="264"/>
                  <a:pt x="2302" y="263"/>
                </a:cubicBezTo>
                <a:cubicBezTo>
                  <a:pt x="2302" y="263"/>
                  <a:pt x="2302" y="262"/>
                  <a:pt x="2302" y="261"/>
                </a:cubicBezTo>
                <a:cubicBezTo>
                  <a:pt x="2301" y="261"/>
                  <a:pt x="2299" y="261"/>
                  <a:pt x="2298" y="261"/>
                </a:cubicBezTo>
                <a:cubicBezTo>
                  <a:pt x="2297" y="261"/>
                  <a:pt x="2296" y="261"/>
                  <a:pt x="2296" y="261"/>
                </a:cubicBezTo>
                <a:cubicBezTo>
                  <a:pt x="2296" y="260"/>
                  <a:pt x="2297" y="260"/>
                  <a:pt x="2298" y="260"/>
                </a:cubicBezTo>
                <a:cubicBezTo>
                  <a:pt x="2299" y="259"/>
                  <a:pt x="2301" y="259"/>
                  <a:pt x="2302" y="258"/>
                </a:cubicBezTo>
                <a:cubicBezTo>
                  <a:pt x="2303" y="257"/>
                  <a:pt x="2305" y="256"/>
                  <a:pt x="2306" y="255"/>
                </a:cubicBezTo>
                <a:cubicBezTo>
                  <a:pt x="2307" y="255"/>
                  <a:pt x="2308" y="254"/>
                  <a:pt x="2309" y="254"/>
                </a:cubicBezTo>
                <a:cubicBezTo>
                  <a:pt x="2310" y="254"/>
                  <a:pt x="2310" y="254"/>
                  <a:pt x="2311" y="254"/>
                </a:cubicBezTo>
                <a:cubicBezTo>
                  <a:pt x="2314" y="254"/>
                  <a:pt x="2316" y="253"/>
                  <a:pt x="2319" y="252"/>
                </a:cubicBezTo>
                <a:cubicBezTo>
                  <a:pt x="2321" y="251"/>
                  <a:pt x="2323" y="250"/>
                  <a:pt x="2325" y="249"/>
                </a:cubicBezTo>
                <a:cubicBezTo>
                  <a:pt x="2327" y="248"/>
                  <a:pt x="2329" y="246"/>
                  <a:pt x="2332" y="245"/>
                </a:cubicBezTo>
                <a:cubicBezTo>
                  <a:pt x="2335" y="243"/>
                  <a:pt x="2337" y="242"/>
                  <a:pt x="2340" y="241"/>
                </a:cubicBezTo>
                <a:cubicBezTo>
                  <a:pt x="2342" y="240"/>
                  <a:pt x="2343" y="239"/>
                  <a:pt x="2344" y="239"/>
                </a:cubicBezTo>
                <a:cubicBezTo>
                  <a:pt x="2346" y="238"/>
                  <a:pt x="2347" y="238"/>
                  <a:pt x="2349" y="237"/>
                </a:cubicBezTo>
                <a:cubicBezTo>
                  <a:pt x="2351" y="236"/>
                  <a:pt x="2354" y="234"/>
                  <a:pt x="2357" y="233"/>
                </a:cubicBezTo>
                <a:cubicBezTo>
                  <a:pt x="2359" y="232"/>
                  <a:pt x="2361" y="231"/>
                  <a:pt x="2363" y="230"/>
                </a:cubicBezTo>
                <a:cubicBezTo>
                  <a:pt x="2365" y="229"/>
                  <a:pt x="2367" y="228"/>
                  <a:pt x="2369" y="227"/>
                </a:cubicBezTo>
                <a:cubicBezTo>
                  <a:pt x="2370" y="226"/>
                  <a:pt x="2372" y="225"/>
                  <a:pt x="2373" y="224"/>
                </a:cubicBezTo>
                <a:cubicBezTo>
                  <a:pt x="2374" y="222"/>
                  <a:pt x="2376" y="219"/>
                  <a:pt x="2376" y="216"/>
                </a:cubicBezTo>
                <a:cubicBezTo>
                  <a:pt x="2377" y="213"/>
                  <a:pt x="2372" y="214"/>
                  <a:pt x="2370" y="213"/>
                </a:cubicBezTo>
                <a:cubicBezTo>
                  <a:pt x="2368" y="213"/>
                  <a:pt x="2367" y="212"/>
                  <a:pt x="2367" y="211"/>
                </a:cubicBezTo>
                <a:cubicBezTo>
                  <a:pt x="2367" y="210"/>
                  <a:pt x="2368" y="209"/>
                  <a:pt x="2367" y="209"/>
                </a:cubicBezTo>
                <a:cubicBezTo>
                  <a:pt x="2367" y="208"/>
                  <a:pt x="2366" y="209"/>
                  <a:pt x="2366" y="209"/>
                </a:cubicBezTo>
                <a:cubicBezTo>
                  <a:pt x="2365" y="210"/>
                  <a:pt x="2364" y="211"/>
                  <a:pt x="2363" y="211"/>
                </a:cubicBezTo>
                <a:cubicBezTo>
                  <a:pt x="2361" y="212"/>
                  <a:pt x="2360" y="212"/>
                  <a:pt x="2359" y="212"/>
                </a:cubicBezTo>
                <a:cubicBezTo>
                  <a:pt x="2359" y="212"/>
                  <a:pt x="2358" y="211"/>
                  <a:pt x="2359" y="210"/>
                </a:cubicBezTo>
                <a:cubicBezTo>
                  <a:pt x="2359" y="210"/>
                  <a:pt x="2360" y="209"/>
                  <a:pt x="2359" y="209"/>
                </a:cubicBezTo>
                <a:cubicBezTo>
                  <a:pt x="2359" y="208"/>
                  <a:pt x="2359" y="208"/>
                  <a:pt x="2359" y="208"/>
                </a:cubicBezTo>
                <a:cubicBezTo>
                  <a:pt x="2359" y="208"/>
                  <a:pt x="2359" y="208"/>
                  <a:pt x="2359" y="207"/>
                </a:cubicBezTo>
                <a:cubicBezTo>
                  <a:pt x="2359" y="206"/>
                  <a:pt x="2359" y="206"/>
                  <a:pt x="2359" y="205"/>
                </a:cubicBezTo>
                <a:cubicBezTo>
                  <a:pt x="2358" y="205"/>
                  <a:pt x="2357" y="204"/>
                  <a:pt x="2357" y="204"/>
                </a:cubicBezTo>
                <a:cubicBezTo>
                  <a:pt x="2356" y="204"/>
                  <a:pt x="2356" y="204"/>
                  <a:pt x="2355" y="204"/>
                </a:cubicBezTo>
                <a:cubicBezTo>
                  <a:pt x="2353" y="203"/>
                  <a:pt x="2352" y="204"/>
                  <a:pt x="2351" y="203"/>
                </a:cubicBezTo>
                <a:cubicBezTo>
                  <a:pt x="2350" y="202"/>
                  <a:pt x="2349" y="200"/>
                  <a:pt x="2350" y="199"/>
                </a:cubicBezTo>
                <a:cubicBezTo>
                  <a:pt x="2350" y="199"/>
                  <a:pt x="2351" y="200"/>
                  <a:pt x="2351" y="200"/>
                </a:cubicBezTo>
                <a:cubicBezTo>
                  <a:pt x="2352" y="201"/>
                  <a:pt x="2352" y="201"/>
                  <a:pt x="2353" y="201"/>
                </a:cubicBezTo>
                <a:cubicBezTo>
                  <a:pt x="2354" y="201"/>
                  <a:pt x="2355" y="201"/>
                  <a:pt x="2356" y="201"/>
                </a:cubicBezTo>
                <a:cubicBezTo>
                  <a:pt x="2356" y="201"/>
                  <a:pt x="2356" y="202"/>
                  <a:pt x="2357" y="202"/>
                </a:cubicBezTo>
                <a:cubicBezTo>
                  <a:pt x="2358" y="203"/>
                  <a:pt x="2359" y="204"/>
                  <a:pt x="2360" y="204"/>
                </a:cubicBezTo>
                <a:cubicBezTo>
                  <a:pt x="2361" y="204"/>
                  <a:pt x="2362" y="205"/>
                  <a:pt x="2362" y="205"/>
                </a:cubicBezTo>
                <a:cubicBezTo>
                  <a:pt x="2363" y="205"/>
                  <a:pt x="2364" y="205"/>
                  <a:pt x="2364" y="206"/>
                </a:cubicBezTo>
                <a:cubicBezTo>
                  <a:pt x="2364" y="206"/>
                  <a:pt x="2363" y="206"/>
                  <a:pt x="2364" y="207"/>
                </a:cubicBezTo>
                <a:cubicBezTo>
                  <a:pt x="2364" y="207"/>
                  <a:pt x="2365" y="207"/>
                  <a:pt x="2366" y="207"/>
                </a:cubicBezTo>
                <a:cubicBezTo>
                  <a:pt x="2368" y="207"/>
                  <a:pt x="2369" y="207"/>
                  <a:pt x="2371" y="207"/>
                </a:cubicBezTo>
                <a:cubicBezTo>
                  <a:pt x="2372" y="207"/>
                  <a:pt x="2373" y="209"/>
                  <a:pt x="2373" y="210"/>
                </a:cubicBezTo>
                <a:cubicBezTo>
                  <a:pt x="2374" y="212"/>
                  <a:pt x="2376" y="212"/>
                  <a:pt x="2377" y="210"/>
                </a:cubicBezTo>
                <a:cubicBezTo>
                  <a:pt x="2377" y="209"/>
                  <a:pt x="2376" y="206"/>
                  <a:pt x="2377" y="205"/>
                </a:cubicBezTo>
                <a:cubicBezTo>
                  <a:pt x="2378" y="204"/>
                  <a:pt x="2378" y="204"/>
                  <a:pt x="2379" y="203"/>
                </a:cubicBezTo>
                <a:cubicBezTo>
                  <a:pt x="2380" y="201"/>
                  <a:pt x="2379" y="199"/>
                  <a:pt x="2378" y="198"/>
                </a:cubicBezTo>
                <a:cubicBezTo>
                  <a:pt x="2378" y="197"/>
                  <a:pt x="2378" y="197"/>
                  <a:pt x="2377" y="196"/>
                </a:cubicBezTo>
                <a:cubicBezTo>
                  <a:pt x="2376" y="196"/>
                  <a:pt x="2377" y="197"/>
                  <a:pt x="2376" y="197"/>
                </a:cubicBezTo>
                <a:cubicBezTo>
                  <a:pt x="2376" y="198"/>
                  <a:pt x="2375" y="198"/>
                  <a:pt x="2375" y="198"/>
                </a:cubicBezTo>
                <a:cubicBezTo>
                  <a:pt x="2374" y="199"/>
                  <a:pt x="2375" y="199"/>
                  <a:pt x="2374" y="199"/>
                </a:cubicBezTo>
                <a:cubicBezTo>
                  <a:pt x="2374" y="200"/>
                  <a:pt x="2374" y="200"/>
                  <a:pt x="2373" y="200"/>
                </a:cubicBezTo>
                <a:cubicBezTo>
                  <a:pt x="2372" y="199"/>
                  <a:pt x="2373" y="197"/>
                  <a:pt x="2373" y="196"/>
                </a:cubicBezTo>
                <a:cubicBezTo>
                  <a:pt x="2373" y="195"/>
                  <a:pt x="2373" y="194"/>
                  <a:pt x="2372" y="194"/>
                </a:cubicBezTo>
                <a:cubicBezTo>
                  <a:pt x="2372" y="193"/>
                  <a:pt x="2371" y="193"/>
                  <a:pt x="2371" y="192"/>
                </a:cubicBezTo>
                <a:cubicBezTo>
                  <a:pt x="2370" y="192"/>
                  <a:pt x="2371" y="191"/>
                  <a:pt x="2371" y="190"/>
                </a:cubicBezTo>
                <a:cubicBezTo>
                  <a:pt x="2371" y="189"/>
                  <a:pt x="2371" y="188"/>
                  <a:pt x="2370" y="187"/>
                </a:cubicBezTo>
                <a:cubicBezTo>
                  <a:pt x="2369" y="186"/>
                  <a:pt x="2368" y="186"/>
                  <a:pt x="2367" y="184"/>
                </a:cubicBezTo>
                <a:cubicBezTo>
                  <a:pt x="2367" y="183"/>
                  <a:pt x="2366" y="183"/>
                  <a:pt x="2364" y="183"/>
                </a:cubicBezTo>
                <a:cubicBezTo>
                  <a:pt x="2363" y="183"/>
                  <a:pt x="2362" y="183"/>
                  <a:pt x="2361" y="184"/>
                </a:cubicBezTo>
                <a:cubicBezTo>
                  <a:pt x="2361" y="184"/>
                  <a:pt x="2360" y="184"/>
                  <a:pt x="2360" y="184"/>
                </a:cubicBezTo>
                <a:cubicBezTo>
                  <a:pt x="2360" y="185"/>
                  <a:pt x="2361" y="185"/>
                  <a:pt x="2362" y="185"/>
                </a:cubicBezTo>
                <a:cubicBezTo>
                  <a:pt x="2362" y="185"/>
                  <a:pt x="2362" y="185"/>
                  <a:pt x="2362" y="186"/>
                </a:cubicBezTo>
                <a:cubicBezTo>
                  <a:pt x="2363" y="186"/>
                  <a:pt x="2364" y="186"/>
                  <a:pt x="2365" y="186"/>
                </a:cubicBezTo>
                <a:cubicBezTo>
                  <a:pt x="2366" y="186"/>
                  <a:pt x="2366" y="187"/>
                  <a:pt x="2366" y="188"/>
                </a:cubicBezTo>
                <a:cubicBezTo>
                  <a:pt x="2365" y="188"/>
                  <a:pt x="2363" y="187"/>
                  <a:pt x="2363" y="189"/>
                </a:cubicBezTo>
                <a:cubicBezTo>
                  <a:pt x="2362" y="190"/>
                  <a:pt x="2362" y="191"/>
                  <a:pt x="2361" y="191"/>
                </a:cubicBezTo>
                <a:cubicBezTo>
                  <a:pt x="2358" y="193"/>
                  <a:pt x="2359" y="190"/>
                  <a:pt x="2359" y="189"/>
                </a:cubicBezTo>
                <a:cubicBezTo>
                  <a:pt x="2359" y="187"/>
                  <a:pt x="2358" y="187"/>
                  <a:pt x="2357" y="186"/>
                </a:cubicBezTo>
                <a:cubicBezTo>
                  <a:pt x="2356" y="184"/>
                  <a:pt x="2357" y="181"/>
                  <a:pt x="2356" y="180"/>
                </a:cubicBezTo>
                <a:cubicBezTo>
                  <a:pt x="2354" y="178"/>
                  <a:pt x="2352" y="178"/>
                  <a:pt x="2351" y="177"/>
                </a:cubicBezTo>
                <a:cubicBezTo>
                  <a:pt x="2349" y="176"/>
                  <a:pt x="2347" y="176"/>
                  <a:pt x="2346" y="175"/>
                </a:cubicBezTo>
                <a:cubicBezTo>
                  <a:pt x="2345" y="174"/>
                  <a:pt x="2344" y="173"/>
                  <a:pt x="2342" y="173"/>
                </a:cubicBezTo>
                <a:cubicBezTo>
                  <a:pt x="2341" y="172"/>
                  <a:pt x="2340" y="171"/>
                  <a:pt x="2339" y="170"/>
                </a:cubicBezTo>
                <a:cubicBezTo>
                  <a:pt x="2338" y="169"/>
                  <a:pt x="2336" y="169"/>
                  <a:pt x="2335" y="169"/>
                </a:cubicBezTo>
                <a:cubicBezTo>
                  <a:pt x="2333" y="169"/>
                  <a:pt x="2333" y="167"/>
                  <a:pt x="2332" y="166"/>
                </a:cubicBezTo>
                <a:cubicBezTo>
                  <a:pt x="2331" y="165"/>
                  <a:pt x="2328" y="166"/>
                  <a:pt x="2327" y="165"/>
                </a:cubicBezTo>
                <a:cubicBezTo>
                  <a:pt x="2326" y="165"/>
                  <a:pt x="2326" y="165"/>
                  <a:pt x="2325" y="165"/>
                </a:cubicBezTo>
                <a:cubicBezTo>
                  <a:pt x="2325" y="164"/>
                  <a:pt x="2325" y="164"/>
                  <a:pt x="2324" y="163"/>
                </a:cubicBezTo>
                <a:cubicBezTo>
                  <a:pt x="2323" y="162"/>
                  <a:pt x="2321" y="163"/>
                  <a:pt x="2319" y="164"/>
                </a:cubicBezTo>
                <a:cubicBezTo>
                  <a:pt x="2317" y="165"/>
                  <a:pt x="2315" y="164"/>
                  <a:pt x="2313" y="163"/>
                </a:cubicBezTo>
                <a:cubicBezTo>
                  <a:pt x="2312" y="163"/>
                  <a:pt x="2310" y="163"/>
                  <a:pt x="2309" y="163"/>
                </a:cubicBezTo>
                <a:cubicBezTo>
                  <a:pt x="2307" y="164"/>
                  <a:pt x="2306" y="165"/>
                  <a:pt x="2305" y="166"/>
                </a:cubicBezTo>
                <a:cubicBezTo>
                  <a:pt x="2303" y="166"/>
                  <a:pt x="2302" y="166"/>
                  <a:pt x="2300" y="165"/>
                </a:cubicBezTo>
                <a:cubicBezTo>
                  <a:pt x="2299" y="165"/>
                  <a:pt x="2298" y="164"/>
                  <a:pt x="2296" y="164"/>
                </a:cubicBezTo>
                <a:cubicBezTo>
                  <a:pt x="2295" y="164"/>
                  <a:pt x="2293" y="164"/>
                  <a:pt x="2292" y="163"/>
                </a:cubicBezTo>
                <a:cubicBezTo>
                  <a:pt x="2291" y="163"/>
                  <a:pt x="2289" y="163"/>
                  <a:pt x="2288" y="163"/>
                </a:cubicBezTo>
                <a:cubicBezTo>
                  <a:pt x="2286" y="163"/>
                  <a:pt x="2285" y="164"/>
                  <a:pt x="2284" y="164"/>
                </a:cubicBezTo>
                <a:cubicBezTo>
                  <a:pt x="2280" y="164"/>
                  <a:pt x="2277" y="164"/>
                  <a:pt x="2273" y="164"/>
                </a:cubicBezTo>
                <a:cubicBezTo>
                  <a:pt x="2272" y="165"/>
                  <a:pt x="2271" y="164"/>
                  <a:pt x="2269" y="164"/>
                </a:cubicBezTo>
                <a:cubicBezTo>
                  <a:pt x="2268" y="163"/>
                  <a:pt x="2266" y="164"/>
                  <a:pt x="2265" y="164"/>
                </a:cubicBezTo>
                <a:cubicBezTo>
                  <a:pt x="2264" y="164"/>
                  <a:pt x="2262" y="164"/>
                  <a:pt x="2261" y="165"/>
                </a:cubicBezTo>
                <a:cubicBezTo>
                  <a:pt x="2260" y="165"/>
                  <a:pt x="2261" y="166"/>
                  <a:pt x="2261" y="166"/>
                </a:cubicBezTo>
                <a:cubicBezTo>
                  <a:pt x="2262" y="166"/>
                  <a:pt x="2262" y="167"/>
                  <a:pt x="2262" y="168"/>
                </a:cubicBezTo>
                <a:cubicBezTo>
                  <a:pt x="2262" y="169"/>
                  <a:pt x="2260" y="169"/>
                  <a:pt x="2260" y="171"/>
                </a:cubicBezTo>
                <a:cubicBezTo>
                  <a:pt x="2259" y="172"/>
                  <a:pt x="2258" y="173"/>
                  <a:pt x="2256" y="173"/>
                </a:cubicBezTo>
                <a:cubicBezTo>
                  <a:pt x="2253" y="174"/>
                  <a:pt x="2251" y="172"/>
                  <a:pt x="2248" y="172"/>
                </a:cubicBezTo>
                <a:cubicBezTo>
                  <a:pt x="2246" y="172"/>
                  <a:pt x="2245" y="173"/>
                  <a:pt x="2244" y="173"/>
                </a:cubicBezTo>
                <a:cubicBezTo>
                  <a:pt x="2243" y="173"/>
                  <a:pt x="2241" y="173"/>
                  <a:pt x="2240" y="174"/>
                </a:cubicBezTo>
                <a:cubicBezTo>
                  <a:pt x="2240" y="174"/>
                  <a:pt x="2239" y="175"/>
                  <a:pt x="2238" y="175"/>
                </a:cubicBezTo>
                <a:cubicBezTo>
                  <a:pt x="2236" y="176"/>
                  <a:pt x="2237" y="174"/>
                  <a:pt x="2236" y="173"/>
                </a:cubicBezTo>
                <a:cubicBezTo>
                  <a:pt x="2235" y="173"/>
                  <a:pt x="2234" y="173"/>
                  <a:pt x="2234" y="173"/>
                </a:cubicBezTo>
                <a:cubicBezTo>
                  <a:pt x="2233" y="173"/>
                  <a:pt x="2232" y="173"/>
                  <a:pt x="2232" y="173"/>
                </a:cubicBezTo>
                <a:cubicBezTo>
                  <a:pt x="2231" y="173"/>
                  <a:pt x="2231" y="172"/>
                  <a:pt x="2232" y="171"/>
                </a:cubicBezTo>
                <a:cubicBezTo>
                  <a:pt x="2232" y="171"/>
                  <a:pt x="2233" y="171"/>
                  <a:pt x="2233" y="170"/>
                </a:cubicBezTo>
                <a:cubicBezTo>
                  <a:pt x="2237" y="169"/>
                  <a:pt x="2239" y="166"/>
                  <a:pt x="2242" y="164"/>
                </a:cubicBezTo>
                <a:cubicBezTo>
                  <a:pt x="2243" y="163"/>
                  <a:pt x="2245" y="163"/>
                  <a:pt x="2246" y="161"/>
                </a:cubicBezTo>
                <a:cubicBezTo>
                  <a:pt x="2247" y="160"/>
                  <a:pt x="2248" y="160"/>
                  <a:pt x="2250" y="159"/>
                </a:cubicBezTo>
                <a:cubicBezTo>
                  <a:pt x="2250" y="159"/>
                  <a:pt x="2253" y="158"/>
                  <a:pt x="2253" y="157"/>
                </a:cubicBezTo>
                <a:cubicBezTo>
                  <a:pt x="2253" y="156"/>
                  <a:pt x="2252" y="156"/>
                  <a:pt x="2251" y="156"/>
                </a:cubicBezTo>
                <a:cubicBezTo>
                  <a:pt x="2250" y="156"/>
                  <a:pt x="2250" y="156"/>
                  <a:pt x="2249" y="155"/>
                </a:cubicBezTo>
                <a:cubicBezTo>
                  <a:pt x="2248" y="154"/>
                  <a:pt x="2248" y="153"/>
                  <a:pt x="2246" y="152"/>
                </a:cubicBezTo>
                <a:cubicBezTo>
                  <a:pt x="2244" y="152"/>
                  <a:pt x="2243" y="152"/>
                  <a:pt x="2242" y="152"/>
                </a:cubicBezTo>
                <a:cubicBezTo>
                  <a:pt x="2240" y="151"/>
                  <a:pt x="2239" y="150"/>
                  <a:pt x="2238" y="151"/>
                </a:cubicBezTo>
                <a:cubicBezTo>
                  <a:pt x="2236" y="152"/>
                  <a:pt x="2235" y="153"/>
                  <a:pt x="2234" y="153"/>
                </a:cubicBezTo>
                <a:cubicBezTo>
                  <a:pt x="2232" y="153"/>
                  <a:pt x="2232" y="151"/>
                  <a:pt x="2230" y="151"/>
                </a:cubicBezTo>
                <a:cubicBezTo>
                  <a:pt x="2230" y="150"/>
                  <a:pt x="2229" y="151"/>
                  <a:pt x="2228" y="150"/>
                </a:cubicBezTo>
                <a:cubicBezTo>
                  <a:pt x="2227" y="150"/>
                  <a:pt x="2226" y="150"/>
                  <a:pt x="2226" y="150"/>
                </a:cubicBezTo>
                <a:cubicBezTo>
                  <a:pt x="2224" y="151"/>
                  <a:pt x="2223" y="153"/>
                  <a:pt x="2221" y="153"/>
                </a:cubicBezTo>
                <a:cubicBezTo>
                  <a:pt x="2220" y="154"/>
                  <a:pt x="2219" y="154"/>
                  <a:pt x="2217" y="154"/>
                </a:cubicBezTo>
                <a:cubicBezTo>
                  <a:pt x="2215" y="154"/>
                  <a:pt x="2214" y="154"/>
                  <a:pt x="2212" y="154"/>
                </a:cubicBezTo>
                <a:cubicBezTo>
                  <a:pt x="2212" y="154"/>
                  <a:pt x="2211" y="154"/>
                  <a:pt x="2211" y="153"/>
                </a:cubicBezTo>
                <a:cubicBezTo>
                  <a:pt x="2211" y="152"/>
                  <a:pt x="2212" y="152"/>
                  <a:pt x="2213" y="152"/>
                </a:cubicBezTo>
                <a:cubicBezTo>
                  <a:pt x="2214" y="152"/>
                  <a:pt x="2216" y="152"/>
                  <a:pt x="2217" y="151"/>
                </a:cubicBezTo>
                <a:cubicBezTo>
                  <a:pt x="2218" y="151"/>
                  <a:pt x="2218" y="150"/>
                  <a:pt x="2219" y="150"/>
                </a:cubicBezTo>
                <a:cubicBezTo>
                  <a:pt x="2219" y="149"/>
                  <a:pt x="2220" y="149"/>
                  <a:pt x="2220" y="148"/>
                </a:cubicBezTo>
                <a:cubicBezTo>
                  <a:pt x="2220" y="148"/>
                  <a:pt x="2220" y="147"/>
                  <a:pt x="2219" y="147"/>
                </a:cubicBezTo>
                <a:cubicBezTo>
                  <a:pt x="2219" y="147"/>
                  <a:pt x="2219" y="148"/>
                  <a:pt x="2218" y="148"/>
                </a:cubicBezTo>
                <a:cubicBezTo>
                  <a:pt x="2217" y="149"/>
                  <a:pt x="2215" y="149"/>
                  <a:pt x="2214" y="149"/>
                </a:cubicBezTo>
                <a:cubicBezTo>
                  <a:pt x="2212" y="148"/>
                  <a:pt x="2211" y="149"/>
                  <a:pt x="2210" y="149"/>
                </a:cubicBezTo>
                <a:cubicBezTo>
                  <a:pt x="2208" y="150"/>
                  <a:pt x="2207" y="149"/>
                  <a:pt x="2205" y="149"/>
                </a:cubicBezTo>
                <a:cubicBezTo>
                  <a:pt x="2204" y="148"/>
                  <a:pt x="2203" y="150"/>
                  <a:pt x="2202" y="150"/>
                </a:cubicBezTo>
                <a:cubicBezTo>
                  <a:pt x="2200" y="150"/>
                  <a:pt x="2199" y="149"/>
                  <a:pt x="2198" y="148"/>
                </a:cubicBezTo>
                <a:cubicBezTo>
                  <a:pt x="2197" y="147"/>
                  <a:pt x="2195" y="149"/>
                  <a:pt x="2193" y="149"/>
                </a:cubicBezTo>
                <a:cubicBezTo>
                  <a:pt x="2191" y="149"/>
                  <a:pt x="2190" y="149"/>
                  <a:pt x="2188" y="150"/>
                </a:cubicBezTo>
                <a:cubicBezTo>
                  <a:pt x="2188" y="149"/>
                  <a:pt x="2190" y="148"/>
                  <a:pt x="2191" y="148"/>
                </a:cubicBezTo>
                <a:cubicBezTo>
                  <a:pt x="2192" y="148"/>
                  <a:pt x="2192" y="148"/>
                  <a:pt x="2193" y="148"/>
                </a:cubicBezTo>
                <a:cubicBezTo>
                  <a:pt x="2194" y="147"/>
                  <a:pt x="2194" y="147"/>
                  <a:pt x="2195" y="147"/>
                </a:cubicBezTo>
                <a:cubicBezTo>
                  <a:pt x="2197" y="146"/>
                  <a:pt x="2201" y="147"/>
                  <a:pt x="2204" y="146"/>
                </a:cubicBezTo>
                <a:cubicBezTo>
                  <a:pt x="2206" y="145"/>
                  <a:pt x="2209" y="145"/>
                  <a:pt x="2210" y="143"/>
                </a:cubicBezTo>
                <a:cubicBezTo>
                  <a:pt x="2210" y="142"/>
                  <a:pt x="2211" y="142"/>
                  <a:pt x="2212" y="141"/>
                </a:cubicBezTo>
                <a:cubicBezTo>
                  <a:pt x="2212" y="141"/>
                  <a:pt x="2213" y="141"/>
                  <a:pt x="2214" y="141"/>
                </a:cubicBezTo>
                <a:cubicBezTo>
                  <a:pt x="2215" y="141"/>
                  <a:pt x="2216" y="140"/>
                  <a:pt x="2216" y="139"/>
                </a:cubicBezTo>
                <a:cubicBezTo>
                  <a:pt x="2218" y="137"/>
                  <a:pt x="2218" y="139"/>
                  <a:pt x="2220" y="139"/>
                </a:cubicBezTo>
                <a:cubicBezTo>
                  <a:pt x="2221" y="139"/>
                  <a:pt x="2222" y="138"/>
                  <a:pt x="2224" y="138"/>
                </a:cubicBezTo>
                <a:cubicBezTo>
                  <a:pt x="2224" y="138"/>
                  <a:pt x="2228" y="139"/>
                  <a:pt x="2227" y="137"/>
                </a:cubicBezTo>
                <a:cubicBezTo>
                  <a:pt x="2227" y="137"/>
                  <a:pt x="2227" y="137"/>
                  <a:pt x="2226" y="137"/>
                </a:cubicBezTo>
                <a:cubicBezTo>
                  <a:pt x="2226" y="137"/>
                  <a:pt x="2226" y="136"/>
                  <a:pt x="2226" y="136"/>
                </a:cubicBezTo>
                <a:cubicBezTo>
                  <a:pt x="2225" y="135"/>
                  <a:pt x="2224" y="134"/>
                  <a:pt x="2223" y="133"/>
                </a:cubicBezTo>
                <a:cubicBezTo>
                  <a:pt x="2222" y="132"/>
                  <a:pt x="2221" y="131"/>
                  <a:pt x="2220" y="130"/>
                </a:cubicBezTo>
                <a:cubicBezTo>
                  <a:pt x="2219" y="129"/>
                  <a:pt x="2217" y="128"/>
                  <a:pt x="2216" y="128"/>
                </a:cubicBezTo>
                <a:cubicBezTo>
                  <a:pt x="2214" y="128"/>
                  <a:pt x="2212" y="128"/>
                  <a:pt x="2210" y="127"/>
                </a:cubicBezTo>
                <a:cubicBezTo>
                  <a:pt x="2208" y="126"/>
                  <a:pt x="2207" y="126"/>
                  <a:pt x="2205" y="125"/>
                </a:cubicBezTo>
                <a:cubicBezTo>
                  <a:pt x="2203" y="125"/>
                  <a:pt x="2200" y="125"/>
                  <a:pt x="2198" y="125"/>
                </a:cubicBezTo>
                <a:cubicBezTo>
                  <a:pt x="2196" y="124"/>
                  <a:pt x="2195" y="123"/>
                  <a:pt x="2192" y="123"/>
                </a:cubicBezTo>
                <a:cubicBezTo>
                  <a:pt x="2189" y="123"/>
                  <a:pt x="2187" y="122"/>
                  <a:pt x="2184" y="123"/>
                </a:cubicBezTo>
                <a:cubicBezTo>
                  <a:pt x="2180" y="123"/>
                  <a:pt x="2178" y="124"/>
                  <a:pt x="2174" y="125"/>
                </a:cubicBezTo>
                <a:cubicBezTo>
                  <a:pt x="2170" y="127"/>
                  <a:pt x="2166" y="127"/>
                  <a:pt x="2162" y="127"/>
                </a:cubicBezTo>
                <a:cubicBezTo>
                  <a:pt x="2160" y="128"/>
                  <a:pt x="2157" y="129"/>
                  <a:pt x="2155" y="131"/>
                </a:cubicBezTo>
                <a:cubicBezTo>
                  <a:pt x="2153" y="132"/>
                  <a:pt x="2150" y="133"/>
                  <a:pt x="2147" y="135"/>
                </a:cubicBezTo>
                <a:cubicBezTo>
                  <a:pt x="2145" y="135"/>
                  <a:pt x="2143" y="135"/>
                  <a:pt x="2142" y="136"/>
                </a:cubicBezTo>
                <a:cubicBezTo>
                  <a:pt x="2141" y="137"/>
                  <a:pt x="2139" y="138"/>
                  <a:pt x="2140" y="139"/>
                </a:cubicBezTo>
                <a:cubicBezTo>
                  <a:pt x="2140" y="140"/>
                  <a:pt x="2144" y="139"/>
                  <a:pt x="2143" y="140"/>
                </a:cubicBezTo>
                <a:cubicBezTo>
                  <a:pt x="2143" y="141"/>
                  <a:pt x="2141" y="141"/>
                  <a:pt x="2141" y="141"/>
                </a:cubicBezTo>
                <a:cubicBezTo>
                  <a:pt x="2139" y="142"/>
                  <a:pt x="2138" y="143"/>
                  <a:pt x="2137" y="144"/>
                </a:cubicBezTo>
                <a:cubicBezTo>
                  <a:pt x="2136" y="144"/>
                  <a:pt x="2136" y="145"/>
                  <a:pt x="2135" y="145"/>
                </a:cubicBezTo>
                <a:cubicBezTo>
                  <a:pt x="2134" y="146"/>
                  <a:pt x="2132" y="147"/>
                  <a:pt x="2131" y="148"/>
                </a:cubicBezTo>
                <a:cubicBezTo>
                  <a:pt x="2130" y="149"/>
                  <a:pt x="2130" y="151"/>
                  <a:pt x="2128" y="152"/>
                </a:cubicBezTo>
                <a:cubicBezTo>
                  <a:pt x="2127" y="153"/>
                  <a:pt x="2125" y="153"/>
                  <a:pt x="2124" y="154"/>
                </a:cubicBezTo>
                <a:cubicBezTo>
                  <a:pt x="2124" y="155"/>
                  <a:pt x="2123" y="157"/>
                  <a:pt x="2123" y="158"/>
                </a:cubicBezTo>
                <a:cubicBezTo>
                  <a:pt x="2123" y="160"/>
                  <a:pt x="2124" y="160"/>
                  <a:pt x="2125" y="161"/>
                </a:cubicBezTo>
                <a:cubicBezTo>
                  <a:pt x="2125" y="162"/>
                  <a:pt x="2125" y="162"/>
                  <a:pt x="2126" y="162"/>
                </a:cubicBezTo>
                <a:cubicBezTo>
                  <a:pt x="2127" y="163"/>
                  <a:pt x="2128" y="162"/>
                  <a:pt x="2128" y="162"/>
                </a:cubicBezTo>
                <a:cubicBezTo>
                  <a:pt x="2129" y="163"/>
                  <a:pt x="2129" y="164"/>
                  <a:pt x="2129" y="164"/>
                </a:cubicBezTo>
                <a:cubicBezTo>
                  <a:pt x="2129" y="165"/>
                  <a:pt x="2128" y="165"/>
                  <a:pt x="2128" y="165"/>
                </a:cubicBezTo>
                <a:cubicBezTo>
                  <a:pt x="2128" y="166"/>
                  <a:pt x="2128" y="167"/>
                  <a:pt x="2128" y="168"/>
                </a:cubicBezTo>
                <a:cubicBezTo>
                  <a:pt x="2127" y="169"/>
                  <a:pt x="2127" y="169"/>
                  <a:pt x="2126" y="170"/>
                </a:cubicBezTo>
                <a:cubicBezTo>
                  <a:pt x="2126" y="170"/>
                  <a:pt x="2125" y="170"/>
                  <a:pt x="2125" y="171"/>
                </a:cubicBezTo>
                <a:cubicBezTo>
                  <a:pt x="2124" y="172"/>
                  <a:pt x="2124" y="172"/>
                  <a:pt x="2125" y="172"/>
                </a:cubicBezTo>
                <a:cubicBezTo>
                  <a:pt x="2126" y="172"/>
                  <a:pt x="2126" y="173"/>
                  <a:pt x="2127" y="173"/>
                </a:cubicBezTo>
                <a:cubicBezTo>
                  <a:pt x="2127" y="173"/>
                  <a:pt x="2128" y="173"/>
                  <a:pt x="2129" y="173"/>
                </a:cubicBezTo>
                <a:cubicBezTo>
                  <a:pt x="2130" y="173"/>
                  <a:pt x="2132" y="173"/>
                  <a:pt x="2133" y="173"/>
                </a:cubicBezTo>
                <a:cubicBezTo>
                  <a:pt x="2135" y="173"/>
                  <a:pt x="2135" y="174"/>
                  <a:pt x="2136" y="175"/>
                </a:cubicBezTo>
                <a:cubicBezTo>
                  <a:pt x="2137" y="175"/>
                  <a:pt x="2139" y="175"/>
                  <a:pt x="2140" y="175"/>
                </a:cubicBezTo>
                <a:cubicBezTo>
                  <a:pt x="2141" y="175"/>
                  <a:pt x="2143" y="175"/>
                  <a:pt x="2144" y="176"/>
                </a:cubicBezTo>
                <a:cubicBezTo>
                  <a:pt x="2144" y="177"/>
                  <a:pt x="2145" y="177"/>
                  <a:pt x="2146" y="178"/>
                </a:cubicBezTo>
                <a:cubicBezTo>
                  <a:pt x="2145" y="179"/>
                  <a:pt x="2144" y="178"/>
                  <a:pt x="2143" y="177"/>
                </a:cubicBezTo>
                <a:cubicBezTo>
                  <a:pt x="2142" y="176"/>
                  <a:pt x="2141" y="176"/>
                  <a:pt x="2139" y="176"/>
                </a:cubicBezTo>
                <a:cubicBezTo>
                  <a:pt x="2138" y="176"/>
                  <a:pt x="2137" y="175"/>
                  <a:pt x="2135" y="175"/>
                </a:cubicBezTo>
                <a:cubicBezTo>
                  <a:pt x="2134" y="175"/>
                  <a:pt x="2133" y="174"/>
                  <a:pt x="2131" y="174"/>
                </a:cubicBezTo>
                <a:cubicBezTo>
                  <a:pt x="2130" y="175"/>
                  <a:pt x="2128" y="176"/>
                  <a:pt x="2127" y="174"/>
                </a:cubicBezTo>
                <a:cubicBezTo>
                  <a:pt x="2126" y="174"/>
                  <a:pt x="2126" y="173"/>
                  <a:pt x="2125" y="173"/>
                </a:cubicBezTo>
                <a:cubicBezTo>
                  <a:pt x="2124" y="173"/>
                  <a:pt x="2123" y="173"/>
                  <a:pt x="2123" y="173"/>
                </a:cubicBezTo>
                <a:cubicBezTo>
                  <a:pt x="2122" y="173"/>
                  <a:pt x="2121" y="173"/>
                  <a:pt x="2120" y="173"/>
                </a:cubicBezTo>
                <a:cubicBezTo>
                  <a:pt x="2118" y="173"/>
                  <a:pt x="2116" y="174"/>
                  <a:pt x="2114" y="175"/>
                </a:cubicBezTo>
                <a:cubicBezTo>
                  <a:pt x="2113" y="175"/>
                  <a:pt x="2112" y="175"/>
                  <a:pt x="2112" y="175"/>
                </a:cubicBezTo>
                <a:cubicBezTo>
                  <a:pt x="2111" y="175"/>
                  <a:pt x="2110" y="174"/>
                  <a:pt x="2110" y="174"/>
                </a:cubicBezTo>
                <a:cubicBezTo>
                  <a:pt x="2108" y="174"/>
                  <a:pt x="2107" y="174"/>
                  <a:pt x="2105" y="174"/>
                </a:cubicBezTo>
                <a:cubicBezTo>
                  <a:pt x="2104" y="174"/>
                  <a:pt x="2102" y="174"/>
                  <a:pt x="2100" y="174"/>
                </a:cubicBezTo>
                <a:cubicBezTo>
                  <a:pt x="2099" y="175"/>
                  <a:pt x="2097" y="175"/>
                  <a:pt x="2096" y="175"/>
                </a:cubicBezTo>
                <a:cubicBezTo>
                  <a:pt x="2094" y="175"/>
                  <a:pt x="2093" y="174"/>
                  <a:pt x="2091" y="174"/>
                </a:cubicBezTo>
                <a:cubicBezTo>
                  <a:pt x="2090" y="174"/>
                  <a:pt x="2088" y="174"/>
                  <a:pt x="2087" y="173"/>
                </a:cubicBezTo>
                <a:cubicBezTo>
                  <a:pt x="2085" y="173"/>
                  <a:pt x="2084" y="173"/>
                  <a:pt x="2082" y="173"/>
                </a:cubicBezTo>
                <a:cubicBezTo>
                  <a:pt x="2082" y="174"/>
                  <a:pt x="2084" y="175"/>
                  <a:pt x="2085" y="176"/>
                </a:cubicBezTo>
                <a:cubicBezTo>
                  <a:pt x="2086" y="177"/>
                  <a:pt x="2086" y="179"/>
                  <a:pt x="2087" y="180"/>
                </a:cubicBezTo>
                <a:cubicBezTo>
                  <a:pt x="2089" y="180"/>
                  <a:pt x="2091" y="179"/>
                  <a:pt x="2092" y="180"/>
                </a:cubicBezTo>
                <a:cubicBezTo>
                  <a:pt x="2093" y="181"/>
                  <a:pt x="2094" y="183"/>
                  <a:pt x="2096" y="183"/>
                </a:cubicBezTo>
                <a:cubicBezTo>
                  <a:pt x="2097" y="183"/>
                  <a:pt x="2097" y="183"/>
                  <a:pt x="2098" y="184"/>
                </a:cubicBezTo>
                <a:cubicBezTo>
                  <a:pt x="2098" y="185"/>
                  <a:pt x="2098" y="186"/>
                  <a:pt x="2099" y="187"/>
                </a:cubicBezTo>
                <a:cubicBezTo>
                  <a:pt x="2100" y="187"/>
                  <a:pt x="2102" y="187"/>
                  <a:pt x="2102" y="189"/>
                </a:cubicBezTo>
                <a:cubicBezTo>
                  <a:pt x="2103" y="190"/>
                  <a:pt x="2103" y="193"/>
                  <a:pt x="2101" y="192"/>
                </a:cubicBezTo>
                <a:cubicBezTo>
                  <a:pt x="2101" y="192"/>
                  <a:pt x="2101" y="191"/>
                  <a:pt x="2100" y="191"/>
                </a:cubicBezTo>
                <a:cubicBezTo>
                  <a:pt x="2099" y="190"/>
                  <a:pt x="2098" y="190"/>
                  <a:pt x="2098" y="190"/>
                </a:cubicBezTo>
                <a:cubicBezTo>
                  <a:pt x="2096" y="189"/>
                  <a:pt x="2095" y="189"/>
                  <a:pt x="2094" y="188"/>
                </a:cubicBezTo>
                <a:cubicBezTo>
                  <a:pt x="2093" y="188"/>
                  <a:pt x="2092" y="187"/>
                  <a:pt x="2090" y="187"/>
                </a:cubicBezTo>
                <a:cubicBezTo>
                  <a:pt x="2089" y="186"/>
                  <a:pt x="2088" y="185"/>
                  <a:pt x="2087" y="185"/>
                </a:cubicBezTo>
                <a:cubicBezTo>
                  <a:pt x="2086" y="184"/>
                  <a:pt x="2085" y="184"/>
                  <a:pt x="2085" y="184"/>
                </a:cubicBezTo>
                <a:cubicBezTo>
                  <a:pt x="2084" y="184"/>
                  <a:pt x="2083" y="184"/>
                  <a:pt x="2083" y="183"/>
                </a:cubicBezTo>
                <a:cubicBezTo>
                  <a:pt x="2081" y="183"/>
                  <a:pt x="2081" y="183"/>
                  <a:pt x="2079" y="184"/>
                </a:cubicBezTo>
                <a:cubicBezTo>
                  <a:pt x="2078" y="184"/>
                  <a:pt x="2078" y="185"/>
                  <a:pt x="2076" y="186"/>
                </a:cubicBezTo>
                <a:cubicBezTo>
                  <a:pt x="2073" y="188"/>
                  <a:pt x="2070" y="186"/>
                  <a:pt x="2067" y="187"/>
                </a:cubicBezTo>
                <a:cubicBezTo>
                  <a:pt x="2065" y="188"/>
                  <a:pt x="2064" y="189"/>
                  <a:pt x="2062" y="190"/>
                </a:cubicBezTo>
                <a:cubicBezTo>
                  <a:pt x="2061" y="190"/>
                  <a:pt x="2059" y="190"/>
                  <a:pt x="2058" y="191"/>
                </a:cubicBezTo>
                <a:cubicBezTo>
                  <a:pt x="2057" y="192"/>
                  <a:pt x="2055" y="194"/>
                  <a:pt x="2054" y="195"/>
                </a:cubicBezTo>
                <a:cubicBezTo>
                  <a:pt x="2054" y="195"/>
                  <a:pt x="2052" y="196"/>
                  <a:pt x="2052" y="195"/>
                </a:cubicBezTo>
                <a:cubicBezTo>
                  <a:pt x="2052" y="194"/>
                  <a:pt x="2053" y="194"/>
                  <a:pt x="2053" y="193"/>
                </a:cubicBezTo>
                <a:cubicBezTo>
                  <a:pt x="2054" y="191"/>
                  <a:pt x="2051" y="193"/>
                  <a:pt x="2050" y="193"/>
                </a:cubicBezTo>
                <a:cubicBezTo>
                  <a:pt x="2049" y="194"/>
                  <a:pt x="2048" y="194"/>
                  <a:pt x="2048" y="194"/>
                </a:cubicBezTo>
                <a:cubicBezTo>
                  <a:pt x="2047" y="195"/>
                  <a:pt x="2046" y="194"/>
                  <a:pt x="2045" y="195"/>
                </a:cubicBezTo>
                <a:cubicBezTo>
                  <a:pt x="2044" y="195"/>
                  <a:pt x="2042" y="196"/>
                  <a:pt x="2041" y="197"/>
                </a:cubicBezTo>
                <a:cubicBezTo>
                  <a:pt x="2040" y="198"/>
                  <a:pt x="2038" y="199"/>
                  <a:pt x="2037" y="199"/>
                </a:cubicBezTo>
                <a:cubicBezTo>
                  <a:pt x="2037" y="198"/>
                  <a:pt x="2038" y="196"/>
                  <a:pt x="2037" y="195"/>
                </a:cubicBezTo>
                <a:cubicBezTo>
                  <a:pt x="2037" y="193"/>
                  <a:pt x="2035" y="194"/>
                  <a:pt x="2034" y="194"/>
                </a:cubicBezTo>
                <a:cubicBezTo>
                  <a:pt x="2033" y="195"/>
                  <a:pt x="2031" y="195"/>
                  <a:pt x="2030" y="195"/>
                </a:cubicBezTo>
                <a:cubicBezTo>
                  <a:pt x="2028" y="196"/>
                  <a:pt x="2027" y="197"/>
                  <a:pt x="2025" y="198"/>
                </a:cubicBezTo>
                <a:cubicBezTo>
                  <a:pt x="2024" y="199"/>
                  <a:pt x="2022" y="200"/>
                  <a:pt x="2021" y="200"/>
                </a:cubicBezTo>
                <a:cubicBezTo>
                  <a:pt x="2019" y="199"/>
                  <a:pt x="2022" y="198"/>
                  <a:pt x="2022" y="197"/>
                </a:cubicBezTo>
                <a:cubicBezTo>
                  <a:pt x="2023" y="197"/>
                  <a:pt x="2025" y="195"/>
                  <a:pt x="2024" y="194"/>
                </a:cubicBezTo>
                <a:cubicBezTo>
                  <a:pt x="2024" y="194"/>
                  <a:pt x="2022" y="194"/>
                  <a:pt x="2022" y="194"/>
                </a:cubicBezTo>
                <a:cubicBezTo>
                  <a:pt x="2021" y="195"/>
                  <a:pt x="2020" y="195"/>
                  <a:pt x="2019" y="195"/>
                </a:cubicBezTo>
                <a:cubicBezTo>
                  <a:pt x="2016" y="195"/>
                  <a:pt x="2013" y="193"/>
                  <a:pt x="2009" y="193"/>
                </a:cubicBezTo>
                <a:cubicBezTo>
                  <a:pt x="2007" y="193"/>
                  <a:pt x="2006" y="193"/>
                  <a:pt x="2004" y="193"/>
                </a:cubicBezTo>
                <a:cubicBezTo>
                  <a:pt x="2002" y="192"/>
                  <a:pt x="2001" y="192"/>
                  <a:pt x="1999" y="192"/>
                </a:cubicBezTo>
                <a:cubicBezTo>
                  <a:pt x="1997" y="192"/>
                  <a:pt x="1995" y="193"/>
                  <a:pt x="1993" y="192"/>
                </a:cubicBezTo>
                <a:cubicBezTo>
                  <a:pt x="1991" y="192"/>
                  <a:pt x="1990" y="192"/>
                  <a:pt x="1988" y="191"/>
                </a:cubicBezTo>
                <a:cubicBezTo>
                  <a:pt x="1987" y="191"/>
                  <a:pt x="1985" y="191"/>
                  <a:pt x="1984" y="191"/>
                </a:cubicBezTo>
                <a:cubicBezTo>
                  <a:pt x="1982" y="191"/>
                  <a:pt x="1981" y="191"/>
                  <a:pt x="1979" y="191"/>
                </a:cubicBezTo>
                <a:cubicBezTo>
                  <a:pt x="1976" y="190"/>
                  <a:pt x="1973" y="189"/>
                  <a:pt x="1970" y="190"/>
                </a:cubicBezTo>
                <a:cubicBezTo>
                  <a:pt x="1969" y="190"/>
                  <a:pt x="1968" y="191"/>
                  <a:pt x="1966" y="192"/>
                </a:cubicBezTo>
                <a:cubicBezTo>
                  <a:pt x="1966" y="193"/>
                  <a:pt x="1965" y="193"/>
                  <a:pt x="1964" y="194"/>
                </a:cubicBezTo>
                <a:cubicBezTo>
                  <a:pt x="1964" y="196"/>
                  <a:pt x="1965" y="196"/>
                  <a:pt x="1966" y="196"/>
                </a:cubicBezTo>
                <a:cubicBezTo>
                  <a:pt x="1967" y="196"/>
                  <a:pt x="1968" y="195"/>
                  <a:pt x="1968" y="195"/>
                </a:cubicBezTo>
                <a:cubicBezTo>
                  <a:pt x="1970" y="195"/>
                  <a:pt x="1971" y="196"/>
                  <a:pt x="1973" y="196"/>
                </a:cubicBezTo>
                <a:cubicBezTo>
                  <a:pt x="1974" y="196"/>
                  <a:pt x="1976" y="196"/>
                  <a:pt x="1977" y="196"/>
                </a:cubicBezTo>
                <a:cubicBezTo>
                  <a:pt x="1978" y="196"/>
                  <a:pt x="1979" y="197"/>
                  <a:pt x="1981" y="197"/>
                </a:cubicBezTo>
                <a:cubicBezTo>
                  <a:pt x="1982" y="197"/>
                  <a:pt x="1984" y="197"/>
                  <a:pt x="1986" y="196"/>
                </a:cubicBezTo>
                <a:cubicBezTo>
                  <a:pt x="1987" y="196"/>
                  <a:pt x="1989" y="196"/>
                  <a:pt x="1990" y="197"/>
                </a:cubicBezTo>
                <a:cubicBezTo>
                  <a:pt x="1989" y="198"/>
                  <a:pt x="1986" y="198"/>
                  <a:pt x="1985" y="198"/>
                </a:cubicBezTo>
                <a:cubicBezTo>
                  <a:pt x="1983" y="198"/>
                  <a:pt x="1981" y="198"/>
                  <a:pt x="1979" y="199"/>
                </a:cubicBezTo>
                <a:cubicBezTo>
                  <a:pt x="1976" y="200"/>
                  <a:pt x="1974" y="200"/>
                  <a:pt x="1971" y="200"/>
                </a:cubicBezTo>
                <a:cubicBezTo>
                  <a:pt x="1968" y="201"/>
                  <a:pt x="1966" y="201"/>
                  <a:pt x="1963" y="201"/>
                </a:cubicBezTo>
                <a:cubicBezTo>
                  <a:pt x="1961" y="202"/>
                  <a:pt x="1959" y="202"/>
                  <a:pt x="1956" y="202"/>
                </a:cubicBezTo>
                <a:cubicBezTo>
                  <a:pt x="1954" y="202"/>
                  <a:pt x="1952" y="203"/>
                  <a:pt x="1951" y="203"/>
                </a:cubicBezTo>
                <a:cubicBezTo>
                  <a:pt x="1947" y="203"/>
                  <a:pt x="1943" y="204"/>
                  <a:pt x="1940" y="205"/>
                </a:cubicBezTo>
                <a:cubicBezTo>
                  <a:pt x="1938" y="205"/>
                  <a:pt x="1936" y="205"/>
                  <a:pt x="1935" y="205"/>
                </a:cubicBezTo>
                <a:cubicBezTo>
                  <a:pt x="1931" y="206"/>
                  <a:pt x="1928" y="206"/>
                  <a:pt x="1924" y="207"/>
                </a:cubicBezTo>
                <a:cubicBezTo>
                  <a:pt x="1921" y="208"/>
                  <a:pt x="1918" y="209"/>
                  <a:pt x="1916" y="209"/>
                </a:cubicBezTo>
                <a:cubicBezTo>
                  <a:pt x="1912" y="210"/>
                  <a:pt x="1909" y="211"/>
                  <a:pt x="1906" y="211"/>
                </a:cubicBezTo>
                <a:cubicBezTo>
                  <a:pt x="1900" y="212"/>
                  <a:pt x="1895" y="213"/>
                  <a:pt x="1891" y="216"/>
                </a:cubicBezTo>
                <a:cubicBezTo>
                  <a:pt x="1888" y="217"/>
                  <a:pt x="1886" y="218"/>
                  <a:pt x="1884" y="220"/>
                </a:cubicBezTo>
                <a:cubicBezTo>
                  <a:pt x="1882" y="221"/>
                  <a:pt x="1879" y="222"/>
                  <a:pt x="1877" y="224"/>
                </a:cubicBezTo>
                <a:cubicBezTo>
                  <a:pt x="1874" y="225"/>
                  <a:pt x="1873" y="227"/>
                  <a:pt x="1871" y="228"/>
                </a:cubicBezTo>
                <a:cubicBezTo>
                  <a:pt x="1870" y="229"/>
                  <a:pt x="1869" y="230"/>
                  <a:pt x="1868" y="230"/>
                </a:cubicBezTo>
                <a:cubicBezTo>
                  <a:pt x="1866" y="230"/>
                  <a:pt x="1863" y="230"/>
                  <a:pt x="1861" y="229"/>
                </a:cubicBezTo>
                <a:cubicBezTo>
                  <a:pt x="1861" y="229"/>
                  <a:pt x="1860" y="229"/>
                  <a:pt x="1859" y="229"/>
                </a:cubicBezTo>
                <a:cubicBezTo>
                  <a:pt x="1857" y="229"/>
                  <a:pt x="1856" y="229"/>
                  <a:pt x="1854" y="228"/>
                </a:cubicBezTo>
                <a:cubicBezTo>
                  <a:pt x="1853" y="228"/>
                  <a:pt x="1851" y="228"/>
                  <a:pt x="1850" y="229"/>
                </a:cubicBezTo>
                <a:cubicBezTo>
                  <a:pt x="1849" y="229"/>
                  <a:pt x="1848" y="229"/>
                  <a:pt x="1848" y="229"/>
                </a:cubicBezTo>
                <a:cubicBezTo>
                  <a:pt x="1847" y="230"/>
                  <a:pt x="1848" y="230"/>
                  <a:pt x="1849" y="230"/>
                </a:cubicBezTo>
                <a:cubicBezTo>
                  <a:pt x="1849" y="230"/>
                  <a:pt x="1850" y="230"/>
                  <a:pt x="1851" y="230"/>
                </a:cubicBezTo>
                <a:cubicBezTo>
                  <a:pt x="1851" y="231"/>
                  <a:pt x="1852" y="231"/>
                  <a:pt x="1852" y="231"/>
                </a:cubicBezTo>
                <a:cubicBezTo>
                  <a:pt x="1854" y="232"/>
                  <a:pt x="1855" y="231"/>
                  <a:pt x="1857" y="232"/>
                </a:cubicBezTo>
                <a:cubicBezTo>
                  <a:pt x="1857" y="232"/>
                  <a:pt x="1858" y="232"/>
                  <a:pt x="1858" y="232"/>
                </a:cubicBezTo>
                <a:cubicBezTo>
                  <a:pt x="1859" y="233"/>
                  <a:pt x="1858" y="233"/>
                  <a:pt x="1857" y="233"/>
                </a:cubicBezTo>
                <a:cubicBezTo>
                  <a:pt x="1856" y="233"/>
                  <a:pt x="1854" y="232"/>
                  <a:pt x="1854" y="234"/>
                </a:cubicBezTo>
                <a:cubicBezTo>
                  <a:pt x="1853" y="236"/>
                  <a:pt x="1856" y="234"/>
                  <a:pt x="1856" y="236"/>
                </a:cubicBezTo>
                <a:cubicBezTo>
                  <a:pt x="1857" y="237"/>
                  <a:pt x="1854" y="237"/>
                  <a:pt x="1854" y="238"/>
                </a:cubicBezTo>
                <a:cubicBezTo>
                  <a:pt x="1853" y="238"/>
                  <a:pt x="1853" y="238"/>
                  <a:pt x="1853" y="239"/>
                </a:cubicBezTo>
                <a:cubicBezTo>
                  <a:pt x="1852" y="239"/>
                  <a:pt x="1851" y="239"/>
                  <a:pt x="1851" y="240"/>
                </a:cubicBezTo>
                <a:cubicBezTo>
                  <a:pt x="1850" y="240"/>
                  <a:pt x="1851" y="243"/>
                  <a:pt x="1849" y="243"/>
                </a:cubicBezTo>
                <a:cubicBezTo>
                  <a:pt x="1848" y="244"/>
                  <a:pt x="1847" y="245"/>
                  <a:pt x="1846" y="245"/>
                </a:cubicBezTo>
                <a:cubicBezTo>
                  <a:pt x="1844" y="247"/>
                  <a:pt x="1846" y="247"/>
                  <a:pt x="1847" y="248"/>
                </a:cubicBezTo>
                <a:cubicBezTo>
                  <a:pt x="1847" y="249"/>
                  <a:pt x="1846" y="250"/>
                  <a:pt x="1846" y="250"/>
                </a:cubicBezTo>
                <a:cubicBezTo>
                  <a:pt x="1844" y="250"/>
                  <a:pt x="1845" y="249"/>
                  <a:pt x="1844" y="248"/>
                </a:cubicBezTo>
                <a:cubicBezTo>
                  <a:pt x="1844" y="248"/>
                  <a:pt x="1843" y="248"/>
                  <a:pt x="1843" y="247"/>
                </a:cubicBezTo>
                <a:cubicBezTo>
                  <a:pt x="1843" y="247"/>
                  <a:pt x="1843" y="247"/>
                  <a:pt x="1843" y="246"/>
                </a:cubicBezTo>
                <a:cubicBezTo>
                  <a:pt x="1842" y="245"/>
                  <a:pt x="1841" y="245"/>
                  <a:pt x="1840" y="245"/>
                </a:cubicBezTo>
                <a:cubicBezTo>
                  <a:pt x="1839" y="245"/>
                  <a:pt x="1837" y="245"/>
                  <a:pt x="1836" y="245"/>
                </a:cubicBezTo>
                <a:cubicBezTo>
                  <a:pt x="1835" y="244"/>
                  <a:pt x="1835" y="244"/>
                  <a:pt x="1835" y="244"/>
                </a:cubicBezTo>
                <a:cubicBezTo>
                  <a:pt x="1834" y="243"/>
                  <a:pt x="1834" y="243"/>
                  <a:pt x="1833" y="242"/>
                </a:cubicBezTo>
                <a:cubicBezTo>
                  <a:pt x="1833" y="242"/>
                  <a:pt x="1833" y="242"/>
                  <a:pt x="1832" y="241"/>
                </a:cubicBezTo>
                <a:cubicBezTo>
                  <a:pt x="1832" y="241"/>
                  <a:pt x="1830" y="241"/>
                  <a:pt x="1831" y="242"/>
                </a:cubicBezTo>
                <a:cubicBezTo>
                  <a:pt x="1831" y="242"/>
                  <a:pt x="1832" y="242"/>
                  <a:pt x="1832" y="243"/>
                </a:cubicBezTo>
                <a:cubicBezTo>
                  <a:pt x="1831" y="244"/>
                  <a:pt x="1830" y="244"/>
                  <a:pt x="1830" y="244"/>
                </a:cubicBezTo>
                <a:cubicBezTo>
                  <a:pt x="1829" y="244"/>
                  <a:pt x="1828" y="244"/>
                  <a:pt x="1827" y="246"/>
                </a:cubicBezTo>
                <a:cubicBezTo>
                  <a:pt x="1826" y="246"/>
                  <a:pt x="1825" y="248"/>
                  <a:pt x="1825" y="249"/>
                </a:cubicBezTo>
                <a:cubicBezTo>
                  <a:pt x="1826" y="249"/>
                  <a:pt x="1826" y="249"/>
                  <a:pt x="1827" y="249"/>
                </a:cubicBezTo>
                <a:cubicBezTo>
                  <a:pt x="1828" y="249"/>
                  <a:pt x="1828" y="249"/>
                  <a:pt x="1829" y="249"/>
                </a:cubicBezTo>
                <a:cubicBezTo>
                  <a:pt x="1830" y="249"/>
                  <a:pt x="1830" y="249"/>
                  <a:pt x="1831" y="248"/>
                </a:cubicBezTo>
                <a:cubicBezTo>
                  <a:pt x="1832" y="248"/>
                  <a:pt x="1832" y="248"/>
                  <a:pt x="1832" y="249"/>
                </a:cubicBezTo>
                <a:cubicBezTo>
                  <a:pt x="1833" y="249"/>
                  <a:pt x="1834" y="249"/>
                  <a:pt x="1834" y="249"/>
                </a:cubicBezTo>
                <a:cubicBezTo>
                  <a:pt x="1835" y="249"/>
                  <a:pt x="1836" y="249"/>
                  <a:pt x="1836" y="249"/>
                </a:cubicBezTo>
                <a:cubicBezTo>
                  <a:pt x="1837" y="249"/>
                  <a:pt x="1837" y="250"/>
                  <a:pt x="1838" y="250"/>
                </a:cubicBezTo>
                <a:cubicBezTo>
                  <a:pt x="1838" y="251"/>
                  <a:pt x="1839" y="250"/>
                  <a:pt x="1840" y="251"/>
                </a:cubicBezTo>
                <a:cubicBezTo>
                  <a:pt x="1840" y="251"/>
                  <a:pt x="1841" y="251"/>
                  <a:pt x="1841" y="251"/>
                </a:cubicBezTo>
                <a:cubicBezTo>
                  <a:pt x="1842" y="252"/>
                  <a:pt x="1843" y="251"/>
                  <a:pt x="1843" y="252"/>
                </a:cubicBezTo>
                <a:cubicBezTo>
                  <a:pt x="1842" y="252"/>
                  <a:pt x="1839" y="253"/>
                  <a:pt x="1841" y="254"/>
                </a:cubicBezTo>
                <a:cubicBezTo>
                  <a:pt x="1841" y="254"/>
                  <a:pt x="1842" y="253"/>
                  <a:pt x="1843" y="254"/>
                </a:cubicBezTo>
                <a:cubicBezTo>
                  <a:pt x="1843" y="254"/>
                  <a:pt x="1843" y="255"/>
                  <a:pt x="1844" y="255"/>
                </a:cubicBezTo>
                <a:cubicBezTo>
                  <a:pt x="1844" y="255"/>
                  <a:pt x="1845" y="255"/>
                  <a:pt x="1845" y="256"/>
                </a:cubicBezTo>
                <a:cubicBezTo>
                  <a:pt x="1845" y="256"/>
                  <a:pt x="1845" y="257"/>
                  <a:pt x="1846" y="257"/>
                </a:cubicBezTo>
                <a:cubicBezTo>
                  <a:pt x="1848" y="257"/>
                  <a:pt x="1848" y="256"/>
                  <a:pt x="1849" y="256"/>
                </a:cubicBezTo>
                <a:cubicBezTo>
                  <a:pt x="1850" y="256"/>
                  <a:pt x="1851" y="255"/>
                  <a:pt x="1851" y="256"/>
                </a:cubicBezTo>
                <a:cubicBezTo>
                  <a:pt x="1851" y="257"/>
                  <a:pt x="1850" y="257"/>
                  <a:pt x="1850" y="258"/>
                </a:cubicBezTo>
                <a:cubicBezTo>
                  <a:pt x="1850" y="258"/>
                  <a:pt x="1851" y="258"/>
                  <a:pt x="1851" y="259"/>
                </a:cubicBezTo>
                <a:cubicBezTo>
                  <a:pt x="1851" y="259"/>
                  <a:pt x="1851" y="259"/>
                  <a:pt x="1851" y="260"/>
                </a:cubicBezTo>
                <a:cubicBezTo>
                  <a:pt x="1850" y="260"/>
                  <a:pt x="1850" y="261"/>
                  <a:pt x="1849" y="261"/>
                </a:cubicBezTo>
                <a:cubicBezTo>
                  <a:pt x="1849" y="261"/>
                  <a:pt x="1848" y="260"/>
                  <a:pt x="1847" y="261"/>
                </a:cubicBezTo>
                <a:cubicBezTo>
                  <a:pt x="1847" y="261"/>
                  <a:pt x="1846" y="261"/>
                  <a:pt x="1846" y="261"/>
                </a:cubicBezTo>
                <a:cubicBezTo>
                  <a:pt x="1844" y="261"/>
                  <a:pt x="1845" y="261"/>
                  <a:pt x="1846" y="260"/>
                </a:cubicBezTo>
                <a:cubicBezTo>
                  <a:pt x="1847" y="260"/>
                  <a:pt x="1847" y="260"/>
                  <a:pt x="1847" y="259"/>
                </a:cubicBezTo>
                <a:cubicBezTo>
                  <a:pt x="1848" y="259"/>
                  <a:pt x="1848" y="259"/>
                  <a:pt x="1849" y="259"/>
                </a:cubicBezTo>
                <a:cubicBezTo>
                  <a:pt x="1850" y="258"/>
                  <a:pt x="1847" y="258"/>
                  <a:pt x="1847" y="258"/>
                </a:cubicBezTo>
                <a:cubicBezTo>
                  <a:pt x="1846" y="258"/>
                  <a:pt x="1845" y="257"/>
                  <a:pt x="1844" y="257"/>
                </a:cubicBezTo>
                <a:cubicBezTo>
                  <a:pt x="1841" y="257"/>
                  <a:pt x="1839" y="257"/>
                  <a:pt x="1837" y="257"/>
                </a:cubicBezTo>
                <a:cubicBezTo>
                  <a:pt x="1836" y="257"/>
                  <a:pt x="1836" y="257"/>
                  <a:pt x="1835" y="257"/>
                </a:cubicBezTo>
                <a:cubicBezTo>
                  <a:pt x="1835" y="257"/>
                  <a:pt x="1834" y="257"/>
                  <a:pt x="1834" y="257"/>
                </a:cubicBezTo>
                <a:cubicBezTo>
                  <a:pt x="1833" y="257"/>
                  <a:pt x="1832" y="257"/>
                  <a:pt x="1831" y="257"/>
                </a:cubicBezTo>
                <a:cubicBezTo>
                  <a:pt x="1830" y="258"/>
                  <a:pt x="1828" y="259"/>
                  <a:pt x="1828" y="260"/>
                </a:cubicBezTo>
                <a:cubicBezTo>
                  <a:pt x="1829" y="261"/>
                  <a:pt x="1829" y="261"/>
                  <a:pt x="1830" y="262"/>
                </a:cubicBezTo>
                <a:cubicBezTo>
                  <a:pt x="1830" y="262"/>
                  <a:pt x="1830" y="263"/>
                  <a:pt x="1831" y="263"/>
                </a:cubicBezTo>
                <a:cubicBezTo>
                  <a:pt x="1832" y="264"/>
                  <a:pt x="1834" y="263"/>
                  <a:pt x="1836" y="263"/>
                </a:cubicBezTo>
                <a:cubicBezTo>
                  <a:pt x="1837" y="263"/>
                  <a:pt x="1838" y="263"/>
                  <a:pt x="1840" y="263"/>
                </a:cubicBezTo>
                <a:cubicBezTo>
                  <a:pt x="1842" y="263"/>
                  <a:pt x="1842" y="263"/>
                  <a:pt x="1844" y="264"/>
                </a:cubicBezTo>
                <a:cubicBezTo>
                  <a:pt x="1844" y="265"/>
                  <a:pt x="1845" y="265"/>
                  <a:pt x="1845" y="266"/>
                </a:cubicBezTo>
                <a:cubicBezTo>
                  <a:pt x="1845" y="266"/>
                  <a:pt x="1844" y="267"/>
                  <a:pt x="1844" y="267"/>
                </a:cubicBezTo>
                <a:cubicBezTo>
                  <a:pt x="1844" y="269"/>
                  <a:pt x="1846" y="268"/>
                  <a:pt x="1846" y="268"/>
                </a:cubicBezTo>
                <a:cubicBezTo>
                  <a:pt x="1847" y="269"/>
                  <a:pt x="1847" y="270"/>
                  <a:pt x="1848" y="271"/>
                </a:cubicBezTo>
                <a:cubicBezTo>
                  <a:pt x="1849" y="271"/>
                  <a:pt x="1851" y="271"/>
                  <a:pt x="1852" y="271"/>
                </a:cubicBezTo>
                <a:cubicBezTo>
                  <a:pt x="1852" y="270"/>
                  <a:pt x="1853" y="270"/>
                  <a:pt x="1853" y="271"/>
                </a:cubicBezTo>
                <a:cubicBezTo>
                  <a:pt x="1854" y="272"/>
                  <a:pt x="1853" y="272"/>
                  <a:pt x="1852" y="272"/>
                </a:cubicBezTo>
                <a:cubicBezTo>
                  <a:pt x="1851" y="272"/>
                  <a:pt x="1849" y="271"/>
                  <a:pt x="1848" y="272"/>
                </a:cubicBezTo>
                <a:cubicBezTo>
                  <a:pt x="1848" y="273"/>
                  <a:pt x="1850" y="273"/>
                  <a:pt x="1850" y="273"/>
                </a:cubicBezTo>
                <a:cubicBezTo>
                  <a:pt x="1851" y="274"/>
                  <a:pt x="1851" y="275"/>
                  <a:pt x="1851" y="275"/>
                </a:cubicBezTo>
                <a:cubicBezTo>
                  <a:pt x="1852" y="276"/>
                  <a:pt x="1853" y="277"/>
                  <a:pt x="1852" y="277"/>
                </a:cubicBezTo>
                <a:cubicBezTo>
                  <a:pt x="1851" y="277"/>
                  <a:pt x="1850" y="277"/>
                  <a:pt x="1850" y="278"/>
                </a:cubicBezTo>
                <a:cubicBezTo>
                  <a:pt x="1849" y="278"/>
                  <a:pt x="1848" y="278"/>
                  <a:pt x="1847" y="278"/>
                </a:cubicBezTo>
                <a:cubicBezTo>
                  <a:pt x="1846" y="278"/>
                  <a:pt x="1844" y="278"/>
                  <a:pt x="1843" y="278"/>
                </a:cubicBezTo>
                <a:cubicBezTo>
                  <a:pt x="1840" y="279"/>
                  <a:pt x="1836" y="279"/>
                  <a:pt x="1833" y="279"/>
                </a:cubicBezTo>
                <a:cubicBezTo>
                  <a:pt x="1830" y="279"/>
                  <a:pt x="1828" y="279"/>
                  <a:pt x="1826" y="280"/>
                </a:cubicBezTo>
                <a:cubicBezTo>
                  <a:pt x="1823" y="280"/>
                  <a:pt x="1821" y="280"/>
                  <a:pt x="1818" y="280"/>
                </a:cubicBezTo>
                <a:cubicBezTo>
                  <a:pt x="1816" y="281"/>
                  <a:pt x="1814" y="281"/>
                  <a:pt x="1811" y="281"/>
                </a:cubicBezTo>
                <a:cubicBezTo>
                  <a:pt x="1809" y="282"/>
                  <a:pt x="1807" y="282"/>
                  <a:pt x="1805" y="282"/>
                </a:cubicBezTo>
                <a:cubicBezTo>
                  <a:pt x="1796" y="283"/>
                  <a:pt x="1787" y="283"/>
                  <a:pt x="1778" y="284"/>
                </a:cubicBezTo>
                <a:cubicBezTo>
                  <a:pt x="1775" y="284"/>
                  <a:pt x="1772" y="284"/>
                  <a:pt x="1769" y="285"/>
                </a:cubicBezTo>
                <a:cubicBezTo>
                  <a:pt x="1764" y="285"/>
                  <a:pt x="1760" y="286"/>
                  <a:pt x="1756" y="286"/>
                </a:cubicBezTo>
                <a:cubicBezTo>
                  <a:pt x="1753" y="287"/>
                  <a:pt x="1750" y="287"/>
                  <a:pt x="1747" y="287"/>
                </a:cubicBezTo>
                <a:cubicBezTo>
                  <a:pt x="1743" y="287"/>
                  <a:pt x="1739" y="287"/>
                  <a:pt x="1734" y="288"/>
                </a:cubicBezTo>
                <a:cubicBezTo>
                  <a:pt x="1731" y="289"/>
                  <a:pt x="1728" y="288"/>
                  <a:pt x="1725" y="288"/>
                </a:cubicBezTo>
                <a:cubicBezTo>
                  <a:pt x="1724" y="288"/>
                  <a:pt x="1724" y="288"/>
                  <a:pt x="1723" y="289"/>
                </a:cubicBezTo>
                <a:cubicBezTo>
                  <a:pt x="1723" y="289"/>
                  <a:pt x="1723" y="289"/>
                  <a:pt x="1722" y="290"/>
                </a:cubicBezTo>
                <a:cubicBezTo>
                  <a:pt x="1722" y="290"/>
                  <a:pt x="1722" y="291"/>
                  <a:pt x="1722" y="291"/>
                </a:cubicBezTo>
                <a:cubicBezTo>
                  <a:pt x="1722" y="292"/>
                  <a:pt x="1723" y="292"/>
                  <a:pt x="1724" y="292"/>
                </a:cubicBezTo>
                <a:cubicBezTo>
                  <a:pt x="1725" y="294"/>
                  <a:pt x="1722" y="294"/>
                  <a:pt x="1721" y="295"/>
                </a:cubicBezTo>
                <a:cubicBezTo>
                  <a:pt x="1721" y="295"/>
                  <a:pt x="1721" y="296"/>
                  <a:pt x="1720" y="296"/>
                </a:cubicBezTo>
                <a:cubicBezTo>
                  <a:pt x="1719" y="296"/>
                  <a:pt x="1719" y="297"/>
                  <a:pt x="1718" y="297"/>
                </a:cubicBezTo>
                <a:cubicBezTo>
                  <a:pt x="1718" y="297"/>
                  <a:pt x="1717" y="297"/>
                  <a:pt x="1716" y="298"/>
                </a:cubicBezTo>
                <a:cubicBezTo>
                  <a:pt x="1716" y="299"/>
                  <a:pt x="1717" y="299"/>
                  <a:pt x="1717" y="299"/>
                </a:cubicBezTo>
                <a:cubicBezTo>
                  <a:pt x="1718" y="299"/>
                  <a:pt x="1718" y="300"/>
                  <a:pt x="1719" y="300"/>
                </a:cubicBezTo>
                <a:cubicBezTo>
                  <a:pt x="1719" y="300"/>
                  <a:pt x="1720" y="300"/>
                  <a:pt x="1721" y="300"/>
                </a:cubicBezTo>
                <a:cubicBezTo>
                  <a:pt x="1723" y="301"/>
                  <a:pt x="1716" y="304"/>
                  <a:pt x="1716" y="304"/>
                </a:cubicBezTo>
                <a:cubicBezTo>
                  <a:pt x="1717" y="305"/>
                  <a:pt x="1720" y="304"/>
                  <a:pt x="1720" y="305"/>
                </a:cubicBezTo>
                <a:cubicBezTo>
                  <a:pt x="1721" y="305"/>
                  <a:pt x="1722" y="305"/>
                  <a:pt x="1722" y="306"/>
                </a:cubicBezTo>
                <a:cubicBezTo>
                  <a:pt x="1722" y="307"/>
                  <a:pt x="1720" y="307"/>
                  <a:pt x="1721" y="307"/>
                </a:cubicBezTo>
                <a:cubicBezTo>
                  <a:pt x="1721" y="308"/>
                  <a:pt x="1722" y="308"/>
                  <a:pt x="1722" y="308"/>
                </a:cubicBezTo>
                <a:cubicBezTo>
                  <a:pt x="1723" y="308"/>
                  <a:pt x="1723" y="308"/>
                  <a:pt x="1723" y="309"/>
                </a:cubicBezTo>
                <a:cubicBezTo>
                  <a:pt x="1725" y="309"/>
                  <a:pt x="1726" y="308"/>
                  <a:pt x="1727" y="309"/>
                </a:cubicBezTo>
                <a:cubicBezTo>
                  <a:pt x="1728" y="310"/>
                  <a:pt x="1727" y="312"/>
                  <a:pt x="1728" y="312"/>
                </a:cubicBezTo>
                <a:cubicBezTo>
                  <a:pt x="1728" y="313"/>
                  <a:pt x="1728" y="313"/>
                  <a:pt x="1728" y="314"/>
                </a:cubicBezTo>
                <a:cubicBezTo>
                  <a:pt x="1729" y="315"/>
                  <a:pt x="1727" y="316"/>
                  <a:pt x="1727" y="317"/>
                </a:cubicBezTo>
                <a:cubicBezTo>
                  <a:pt x="1726" y="318"/>
                  <a:pt x="1726" y="319"/>
                  <a:pt x="1725" y="320"/>
                </a:cubicBezTo>
                <a:cubicBezTo>
                  <a:pt x="1724" y="320"/>
                  <a:pt x="1723" y="322"/>
                  <a:pt x="1724" y="323"/>
                </a:cubicBezTo>
                <a:cubicBezTo>
                  <a:pt x="1724" y="323"/>
                  <a:pt x="1725" y="324"/>
                  <a:pt x="1725" y="324"/>
                </a:cubicBezTo>
                <a:cubicBezTo>
                  <a:pt x="1725" y="324"/>
                  <a:pt x="1725" y="324"/>
                  <a:pt x="1725" y="324"/>
                </a:cubicBezTo>
                <a:cubicBezTo>
                  <a:pt x="1726" y="325"/>
                  <a:pt x="1727" y="324"/>
                  <a:pt x="1727" y="325"/>
                </a:cubicBezTo>
                <a:cubicBezTo>
                  <a:pt x="1728" y="326"/>
                  <a:pt x="1725" y="327"/>
                  <a:pt x="1726" y="328"/>
                </a:cubicBezTo>
                <a:cubicBezTo>
                  <a:pt x="1726" y="329"/>
                  <a:pt x="1728" y="330"/>
                  <a:pt x="1729" y="331"/>
                </a:cubicBezTo>
                <a:cubicBezTo>
                  <a:pt x="1730" y="332"/>
                  <a:pt x="1731" y="332"/>
                  <a:pt x="1733" y="333"/>
                </a:cubicBezTo>
                <a:cubicBezTo>
                  <a:pt x="1734" y="333"/>
                  <a:pt x="1736" y="333"/>
                  <a:pt x="1737" y="333"/>
                </a:cubicBezTo>
                <a:cubicBezTo>
                  <a:pt x="1738" y="334"/>
                  <a:pt x="1739" y="334"/>
                  <a:pt x="1739" y="335"/>
                </a:cubicBezTo>
                <a:cubicBezTo>
                  <a:pt x="1741" y="336"/>
                  <a:pt x="1744" y="335"/>
                  <a:pt x="1746" y="336"/>
                </a:cubicBezTo>
                <a:cubicBezTo>
                  <a:pt x="1748" y="336"/>
                  <a:pt x="1749" y="337"/>
                  <a:pt x="1751" y="337"/>
                </a:cubicBezTo>
                <a:cubicBezTo>
                  <a:pt x="1753" y="338"/>
                  <a:pt x="1754" y="337"/>
                  <a:pt x="1754" y="339"/>
                </a:cubicBezTo>
                <a:cubicBezTo>
                  <a:pt x="1755" y="340"/>
                  <a:pt x="1755" y="342"/>
                  <a:pt x="1755" y="343"/>
                </a:cubicBezTo>
                <a:cubicBezTo>
                  <a:pt x="1755" y="345"/>
                  <a:pt x="1756" y="345"/>
                  <a:pt x="1757" y="346"/>
                </a:cubicBezTo>
                <a:cubicBezTo>
                  <a:pt x="1758" y="347"/>
                  <a:pt x="1759" y="348"/>
                  <a:pt x="1760" y="349"/>
                </a:cubicBezTo>
                <a:cubicBezTo>
                  <a:pt x="1761" y="350"/>
                  <a:pt x="1763" y="351"/>
                  <a:pt x="1763" y="352"/>
                </a:cubicBezTo>
                <a:cubicBezTo>
                  <a:pt x="1764" y="353"/>
                  <a:pt x="1765" y="355"/>
                  <a:pt x="1763" y="356"/>
                </a:cubicBezTo>
                <a:cubicBezTo>
                  <a:pt x="1762" y="357"/>
                  <a:pt x="1760" y="357"/>
                  <a:pt x="1759" y="357"/>
                </a:cubicBezTo>
                <a:cubicBezTo>
                  <a:pt x="1758" y="357"/>
                  <a:pt x="1757" y="357"/>
                  <a:pt x="1757" y="357"/>
                </a:cubicBezTo>
                <a:cubicBezTo>
                  <a:pt x="1756" y="358"/>
                  <a:pt x="1755" y="359"/>
                  <a:pt x="1754" y="359"/>
                </a:cubicBezTo>
                <a:cubicBezTo>
                  <a:pt x="1752" y="359"/>
                  <a:pt x="1751" y="359"/>
                  <a:pt x="1750" y="359"/>
                </a:cubicBezTo>
                <a:cubicBezTo>
                  <a:pt x="1749" y="359"/>
                  <a:pt x="1748" y="358"/>
                  <a:pt x="1748" y="358"/>
                </a:cubicBezTo>
                <a:cubicBezTo>
                  <a:pt x="1747" y="358"/>
                  <a:pt x="1746" y="358"/>
                  <a:pt x="1745" y="358"/>
                </a:cubicBezTo>
                <a:cubicBezTo>
                  <a:pt x="1744" y="358"/>
                  <a:pt x="1743" y="357"/>
                  <a:pt x="1742" y="356"/>
                </a:cubicBezTo>
                <a:cubicBezTo>
                  <a:pt x="1740" y="354"/>
                  <a:pt x="1738" y="352"/>
                  <a:pt x="1735" y="350"/>
                </a:cubicBezTo>
                <a:cubicBezTo>
                  <a:pt x="1732" y="349"/>
                  <a:pt x="1730" y="346"/>
                  <a:pt x="1727" y="345"/>
                </a:cubicBezTo>
                <a:cubicBezTo>
                  <a:pt x="1723" y="343"/>
                  <a:pt x="1720" y="343"/>
                  <a:pt x="1717" y="341"/>
                </a:cubicBezTo>
                <a:cubicBezTo>
                  <a:pt x="1714" y="340"/>
                  <a:pt x="1711" y="339"/>
                  <a:pt x="1708" y="339"/>
                </a:cubicBezTo>
                <a:cubicBezTo>
                  <a:pt x="1706" y="339"/>
                  <a:pt x="1705" y="339"/>
                  <a:pt x="1703" y="338"/>
                </a:cubicBezTo>
                <a:cubicBezTo>
                  <a:pt x="1702" y="338"/>
                  <a:pt x="1700" y="337"/>
                  <a:pt x="1699" y="337"/>
                </a:cubicBezTo>
                <a:cubicBezTo>
                  <a:pt x="1697" y="337"/>
                  <a:pt x="1695" y="337"/>
                  <a:pt x="1694" y="336"/>
                </a:cubicBezTo>
                <a:cubicBezTo>
                  <a:pt x="1692" y="336"/>
                  <a:pt x="1691" y="336"/>
                  <a:pt x="1689" y="335"/>
                </a:cubicBezTo>
                <a:cubicBezTo>
                  <a:pt x="1686" y="334"/>
                  <a:pt x="1684" y="333"/>
                  <a:pt x="1681" y="334"/>
                </a:cubicBezTo>
                <a:cubicBezTo>
                  <a:pt x="1680" y="334"/>
                  <a:pt x="1679" y="334"/>
                  <a:pt x="1678" y="335"/>
                </a:cubicBezTo>
                <a:cubicBezTo>
                  <a:pt x="1677" y="335"/>
                  <a:pt x="1676" y="335"/>
                  <a:pt x="1675" y="336"/>
                </a:cubicBezTo>
                <a:cubicBezTo>
                  <a:pt x="1674" y="337"/>
                  <a:pt x="1673" y="337"/>
                  <a:pt x="1671" y="337"/>
                </a:cubicBezTo>
                <a:cubicBezTo>
                  <a:pt x="1670" y="337"/>
                  <a:pt x="1669" y="338"/>
                  <a:pt x="1667" y="339"/>
                </a:cubicBezTo>
                <a:cubicBezTo>
                  <a:pt x="1665" y="340"/>
                  <a:pt x="1661" y="339"/>
                  <a:pt x="1660" y="343"/>
                </a:cubicBezTo>
                <a:cubicBezTo>
                  <a:pt x="1660" y="344"/>
                  <a:pt x="1659" y="345"/>
                  <a:pt x="1661" y="346"/>
                </a:cubicBezTo>
                <a:cubicBezTo>
                  <a:pt x="1662" y="346"/>
                  <a:pt x="1664" y="346"/>
                  <a:pt x="1665" y="345"/>
                </a:cubicBezTo>
                <a:cubicBezTo>
                  <a:pt x="1667" y="344"/>
                  <a:pt x="1668" y="344"/>
                  <a:pt x="1669" y="344"/>
                </a:cubicBezTo>
                <a:cubicBezTo>
                  <a:pt x="1672" y="344"/>
                  <a:pt x="1675" y="346"/>
                  <a:pt x="1675" y="349"/>
                </a:cubicBezTo>
                <a:cubicBezTo>
                  <a:pt x="1675" y="351"/>
                  <a:pt x="1674" y="352"/>
                  <a:pt x="1673" y="353"/>
                </a:cubicBezTo>
                <a:cubicBezTo>
                  <a:pt x="1672" y="353"/>
                  <a:pt x="1671" y="353"/>
                  <a:pt x="1671" y="353"/>
                </a:cubicBezTo>
                <a:cubicBezTo>
                  <a:pt x="1670" y="353"/>
                  <a:pt x="1669" y="353"/>
                  <a:pt x="1669" y="354"/>
                </a:cubicBezTo>
                <a:cubicBezTo>
                  <a:pt x="1667" y="354"/>
                  <a:pt x="1666" y="355"/>
                  <a:pt x="1664" y="354"/>
                </a:cubicBezTo>
                <a:cubicBezTo>
                  <a:pt x="1663" y="354"/>
                  <a:pt x="1662" y="353"/>
                  <a:pt x="1661" y="352"/>
                </a:cubicBezTo>
                <a:cubicBezTo>
                  <a:pt x="1660" y="352"/>
                  <a:pt x="1660" y="352"/>
                  <a:pt x="1659" y="351"/>
                </a:cubicBezTo>
                <a:cubicBezTo>
                  <a:pt x="1658" y="351"/>
                  <a:pt x="1658" y="350"/>
                  <a:pt x="1657" y="350"/>
                </a:cubicBezTo>
                <a:cubicBezTo>
                  <a:pt x="1656" y="349"/>
                  <a:pt x="1655" y="348"/>
                  <a:pt x="1654" y="348"/>
                </a:cubicBezTo>
                <a:cubicBezTo>
                  <a:pt x="1653" y="348"/>
                  <a:pt x="1652" y="349"/>
                  <a:pt x="1650" y="349"/>
                </a:cubicBezTo>
                <a:cubicBezTo>
                  <a:pt x="1649" y="349"/>
                  <a:pt x="1647" y="349"/>
                  <a:pt x="1645" y="349"/>
                </a:cubicBezTo>
                <a:cubicBezTo>
                  <a:pt x="1643" y="349"/>
                  <a:pt x="1642" y="350"/>
                  <a:pt x="1641" y="350"/>
                </a:cubicBezTo>
                <a:cubicBezTo>
                  <a:pt x="1639" y="350"/>
                  <a:pt x="1637" y="351"/>
                  <a:pt x="1636" y="351"/>
                </a:cubicBezTo>
                <a:cubicBezTo>
                  <a:pt x="1635" y="351"/>
                  <a:pt x="1631" y="350"/>
                  <a:pt x="1632" y="352"/>
                </a:cubicBezTo>
                <a:cubicBezTo>
                  <a:pt x="1633" y="352"/>
                  <a:pt x="1634" y="352"/>
                  <a:pt x="1634" y="353"/>
                </a:cubicBezTo>
                <a:cubicBezTo>
                  <a:pt x="1635" y="353"/>
                  <a:pt x="1635" y="354"/>
                  <a:pt x="1635" y="355"/>
                </a:cubicBezTo>
                <a:cubicBezTo>
                  <a:pt x="1636" y="356"/>
                  <a:pt x="1636" y="358"/>
                  <a:pt x="1637" y="359"/>
                </a:cubicBezTo>
                <a:cubicBezTo>
                  <a:pt x="1637" y="359"/>
                  <a:pt x="1638" y="360"/>
                  <a:pt x="1638" y="361"/>
                </a:cubicBezTo>
                <a:cubicBezTo>
                  <a:pt x="1638" y="362"/>
                  <a:pt x="1638" y="362"/>
                  <a:pt x="1638" y="363"/>
                </a:cubicBezTo>
                <a:cubicBezTo>
                  <a:pt x="1639" y="365"/>
                  <a:pt x="1640" y="365"/>
                  <a:pt x="1642" y="365"/>
                </a:cubicBezTo>
                <a:cubicBezTo>
                  <a:pt x="1642" y="365"/>
                  <a:pt x="1643" y="365"/>
                  <a:pt x="1644" y="366"/>
                </a:cubicBezTo>
                <a:cubicBezTo>
                  <a:pt x="1645" y="366"/>
                  <a:pt x="1646" y="367"/>
                  <a:pt x="1646" y="367"/>
                </a:cubicBezTo>
                <a:cubicBezTo>
                  <a:pt x="1648" y="369"/>
                  <a:pt x="1649" y="369"/>
                  <a:pt x="1651" y="369"/>
                </a:cubicBezTo>
                <a:cubicBezTo>
                  <a:pt x="1652" y="369"/>
                  <a:pt x="1653" y="369"/>
                  <a:pt x="1654" y="369"/>
                </a:cubicBezTo>
                <a:cubicBezTo>
                  <a:pt x="1655" y="369"/>
                  <a:pt x="1655" y="370"/>
                  <a:pt x="1656" y="370"/>
                </a:cubicBezTo>
                <a:cubicBezTo>
                  <a:pt x="1657" y="371"/>
                  <a:pt x="1658" y="372"/>
                  <a:pt x="1660" y="373"/>
                </a:cubicBezTo>
                <a:cubicBezTo>
                  <a:pt x="1660" y="373"/>
                  <a:pt x="1661" y="373"/>
                  <a:pt x="1661" y="373"/>
                </a:cubicBezTo>
                <a:cubicBezTo>
                  <a:pt x="1662" y="373"/>
                  <a:pt x="1662" y="372"/>
                  <a:pt x="1663" y="372"/>
                </a:cubicBezTo>
                <a:cubicBezTo>
                  <a:pt x="1664" y="373"/>
                  <a:pt x="1664" y="373"/>
                  <a:pt x="1664" y="374"/>
                </a:cubicBezTo>
                <a:cubicBezTo>
                  <a:pt x="1666" y="375"/>
                  <a:pt x="1667" y="374"/>
                  <a:pt x="1669" y="373"/>
                </a:cubicBezTo>
                <a:cubicBezTo>
                  <a:pt x="1669" y="373"/>
                  <a:pt x="1670" y="373"/>
                  <a:pt x="1670" y="372"/>
                </a:cubicBezTo>
                <a:cubicBezTo>
                  <a:pt x="1671" y="372"/>
                  <a:pt x="1671" y="371"/>
                  <a:pt x="1672" y="372"/>
                </a:cubicBezTo>
                <a:cubicBezTo>
                  <a:pt x="1673" y="372"/>
                  <a:pt x="1670" y="375"/>
                  <a:pt x="1672" y="375"/>
                </a:cubicBezTo>
                <a:cubicBezTo>
                  <a:pt x="1673" y="375"/>
                  <a:pt x="1673" y="374"/>
                  <a:pt x="1674" y="374"/>
                </a:cubicBezTo>
                <a:cubicBezTo>
                  <a:pt x="1675" y="374"/>
                  <a:pt x="1676" y="375"/>
                  <a:pt x="1676" y="375"/>
                </a:cubicBezTo>
                <a:cubicBezTo>
                  <a:pt x="1677" y="375"/>
                  <a:pt x="1678" y="375"/>
                  <a:pt x="1679" y="376"/>
                </a:cubicBezTo>
                <a:cubicBezTo>
                  <a:pt x="1679" y="377"/>
                  <a:pt x="1677" y="379"/>
                  <a:pt x="1677" y="380"/>
                </a:cubicBezTo>
                <a:cubicBezTo>
                  <a:pt x="1678" y="381"/>
                  <a:pt x="1679" y="382"/>
                  <a:pt x="1679" y="382"/>
                </a:cubicBezTo>
                <a:cubicBezTo>
                  <a:pt x="1680" y="383"/>
                  <a:pt x="1680" y="383"/>
                  <a:pt x="1680" y="383"/>
                </a:cubicBezTo>
                <a:cubicBezTo>
                  <a:pt x="1681" y="383"/>
                  <a:pt x="1681" y="383"/>
                  <a:pt x="1681" y="382"/>
                </a:cubicBezTo>
                <a:cubicBezTo>
                  <a:pt x="1682" y="382"/>
                  <a:pt x="1683" y="381"/>
                  <a:pt x="1683" y="382"/>
                </a:cubicBezTo>
                <a:cubicBezTo>
                  <a:pt x="1683" y="383"/>
                  <a:pt x="1682" y="383"/>
                  <a:pt x="1682" y="384"/>
                </a:cubicBezTo>
                <a:cubicBezTo>
                  <a:pt x="1682" y="384"/>
                  <a:pt x="1682" y="385"/>
                  <a:pt x="1682" y="386"/>
                </a:cubicBezTo>
                <a:cubicBezTo>
                  <a:pt x="1682" y="386"/>
                  <a:pt x="1681" y="386"/>
                  <a:pt x="1681" y="387"/>
                </a:cubicBezTo>
                <a:cubicBezTo>
                  <a:pt x="1682" y="387"/>
                  <a:pt x="1683" y="387"/>
                  <a:pt x="1683" y="387"/>
                </a:cubicBezTo>
                <a:cubicBezTo>
                  <a:pt x="1684" y="386"/>
                  <a:pt x="1684" y="386"/>
                  <a:pt x="1685" y="386"/>
                </a:cubicBezTo>
                <a:cubicBezTo>
                  <a:pt x="1685" y="386"/>
                  <a:pt x="1686" y="386"/>
                  <a:pt x="1686" y="387"/>
                </a:cubicBezTo>
                <a:cubicBezTo>
                  <a:pt x="1686" y="387"/>
                  <a:pt x="1686" y="387"/>
                  <a:pt x="1685" y="387"/>
                </a:cubicBezTo>
                <a:cubicBezTo>
                  <a:pt x="1685" y="387"/>
                  <a:pt x="1684" y="387"/>
                  <a:pt x="1684" y="388"/>
                </a:cubicBezTo>
                <a:cubicBezTo>
                  <a:pt x="1683" y="389"/>
                  <a:pt x="1681" y="389"/>
                  <a:pt x="1680" y="388"/>
                </a:cubicBezTo>
                <a:cubicBezTo>
                  <a:pt x="1679" y="387"/>
                  <a:pt x="1679" y="386"/>
                  <a:pt x="1677" y="386"/>
                </a:cubicBezTo>
                <a:cubicBezTo>
                  <a:pt x="1676" y="386"/>
                  <a:pt x="1674" y="386"/>
                  <a:pt x="1673" y="386"/>
                </a:cubicBezTo>
                <a:cubicBezTo>
                  <a:pt x="1672" y="385"/>
                  <a:pt x="1672" y="385"/>
                  <a:pt x="1671" y="384"/>
                </a:cubicBezTo>
                <a:cubicBezTo>
                  <a:pt x="1671" y="384"/>
                  <a:pt x="1670" y="384"/>
                  <a:pt x="1670" y="383"/>
                </a:cubicBezTo>
                <a:cubicBezTo>
                  <a:pt x="1670" y="382"/>
                  <a:pt x="1670" y="381"/>
                  <a:pt x="1670" y="380"/>
                </a:cubicBezTo>
                <a:cubicBezTo>
                  <a:pt x="1669" y="379"/>
                  <a:pt x="1668" y="379"/>
                  <a:pt x="1667" y="379"/>
                </a:cubicBezTo>
                <a:cubicBezTo>
                  <a:pt x="1665" y="378"/>
                  <a:pt x="1663" y="378"/>
                  <a:pt x="1661" y="378"/>
                </a:cubicBezTo>
                <a:cubicBezTo>
                  <a:pt x="1659" y="378"/>
                  <a:pt x="1657" y="379"/>
                  <a:pt x="1655" y="378"/>
                </a:cubicBezTo>
                <a:cubicBezTo>
                  <a:pt x="1654" y="378"/>
                  <a:pt x="1654" y="378"/>
                  <a:pt x="1653" y="379"/>
                </a:cubicBezTo>
                <a:cubicBezTo>
                  <a:pt x="1653" y="379"/>
                  <a:pt x="1652" y="380"/>
                  <a:pt x="1652" y="380"/>
                </a:cubicBezTo>
                <a:cubicBezTo>
                  <a:pt x="1651" y="380"/>
                  <a:pt x="1650" y="380"/>
                  <a:pt x="1650" y="379"/>
                </a:cubicBezTo>
                <a:cubicBezTo>
                  <a:pt x="1650" y="379"/>
                  <a:pt x="1652" y="378"/>
                  <a:pt x="1651" y="378"/>
                </a:cubicBezTo>
                <a:cubicBezTo>
                  <a:pt x="1650" y="377"/>
                  <a:pt x="1649" y="378"/>
                  <a:pt x="1649" y="378"/>
                </a:cubicBezTo>
                <a:cubicBezTo>
                  <a:pt x="1648" y="378"/>
                  <a:pt x="1648" y="377"/>
                  <a:pt x="1647" y="377"/>
                </a:cubicBezTo>
                <a:cubicBezTo>
                  <a:pt x="1646" y="377"/>
                  <a:pt x="1644" y="376"/>
                  <a:pt x="1643" y="376"/>
                </a:cubicBezTo>
                <a:cubicBezTo>
                  <a:pt x="1641" y="376"/>
                  <a:pt x="1639" y="376"/>
                  <a:pt x="1638" y="376"/>
                </a:cubicBezTo>
                <a:cubicBezTo>
                  <a:pt x="1636" y="377"/>
                  <a:pt x="1635" y="377"/>
                  <a:pt x="1634" y="376"/>
                </a:cubicBezTo>
                <a:cubicBezTo>
                  <a:pt x="1632" y="375"/>
                  <a:pt x="1631" y="375"/>
                  <a:pt x="1629" y="374"/>
                </a:cubicBezTo>
                <a:cubicBezTo>
                  <a:pt x="1629" y="374"/>
                  <a:pt x="1628" y="374"/>
                  <a:pt x="1628" y="374"/>
                </a:cubicBezTo>
                <a:cubicBezTo>
                  <a:pt x="1627" y="374"/>
                  <a:pt x="1627" y="374"/>
                  <a:pt x="1626" y="374"/>
                </a:cubicBezTo>
                <a:cubicBezTo>
                  <a:pt x="1625" y="374"/>
                  <a:pt x="1625" y="374"/>
                  <a:pt x="1624" y="373"/>
                </a:cubicBezTo>
                <a:cubicBezTo>
                  <a:pt x="1623" y="373"/>
                  <a:pt x="1621" y="373"/>
                  <a:pt x="1619" y="372"/>
                </a:cubicBezTo>
                <a:cubicBezTo>
                  <a:pt x="1619" y="371"/>
                  <a:pt x="1618" y="368"/>
                  <a:pt x="1619" y="368"/>
                </a:cubicBezTo>
                <a:cubicBezTo>
                  <a:pt x="1620" y="367"/>
                  <a:pt x="1621" y="370"/>
                  <a:pt x="1622" y="369"/>
                </a:cubicBezTo>
                <a:cubicBezTo>
                  <a:pt x="1623" y="368"/>
                  <a:pt x="1622" y="367"/>
                  <a:pt x="1622" y="367"/>
                </a:cubicBezTo>
                <a:cubicBezTo>
                  <a:pt x="1623" y="366"/>
                  <a:pt x="1623" y="366"/>
                  <a:pt x="1624" y="366"/>
                </a:cubicBezTo>
                <a:cubicBezTo>
                  <a:pt x="1626" y="364"/>
                  <a:pt x="1623" y="364"/>
                  <a:pt x="1622" y="363"/>
                </a:cubicBezTo>
                <a:cubicBezTo>
                  <a:pt x="1621" y="362"/>
                  <a:pt x="1623" y="361"/>
                  <a:pt x="1623" y="360"/>
                </a:cubicBezTo>
                <a:cubicBezTo>
                  <a:pt x="1622" y="360"/>
                  <a:pt x="1621" y="359"/>
                  <a:pt x="1621" y="359"/>
                </a:cubicBezTo>
                <a:cubicBezTo>
                  <a:pt x="1621" y="358"/>
                  <a:pt x="1620" y="358"/>
                  <a:pt x="1620" y="357"/>
                </a:cubicBezTo>
                <a:cubicBezTo>
                  <a:pt x="1618" y="356"/>
                  <a:pt x="1618" y="355"/>
                  <a:pt x="1618" y="353"/>
                </a:cubicBezTo>
                <a:cubicBezTo>
                  <a:pt x="1618" y="351"/>
                  <a:pt x="1619" y="350"/>
                  <a:pt x="1621" y="349"/>
                </a:cubicBezTo>
                <a:cubicBezTo>
                  <a:pt x="1621" y="349"/>
                  <a:pt x="1622" y="349"/>
                  <a:pt x="1622" y="348"/>
                </a:cubicBezTo>
                <a:cubicBezTo>
                  <a:pt x="1622" y="348"/>
                  <a:pt x="1622" y="347"/>
                  <a:pt x="1623" y="346"/>
                </a:cubicBezTo>
                <a:cubicBezTo>
                  <a:pt x="1623" y="346"/>
                  <a:pt x="1624" y="345"/>
                  <a:pt x="1624" y="344"/>
                </a:cubicBezTo>
                <a:cubicBezTo>
                  <a:pt x="1624" y="344"/>
                  <a:pt x="1624" y="343"/>
                  <a:pt x="1624" y="342"/>
                </a:cubicBezTo>
                <a:cubicBezTo>
                  <a:pt x="1624" y="341"/>
                  <a:pt x="1625" y="341"/>
                  <a:pt x="1625" y="340"/>
                </a:cubicBezTo>
                <a:cubicBezTo>
                  <a:pt x="1626" y="340"/>
                  <a:pt x="1626" y="340"/>
                  <a:pt x="1627" y="339"/>
                </a:cubicBezTo>
                <a:cubicBezTo>
                  <a:pt x="1629" y="338"/>
                  <a:pt x="1627" y="337"/>
                  <a:pt x="1627" y="336"/>
                </a:cubicBezTo>
                <a:cubicBezTo>
                  <a:pt x="1626" y="334"/>
                  <a:pt x="1626" y="333"/>
                  <a:pt x="1625" y="331"/>
                </a:cubicBezTo>
                <a:cubicBezTo>
                  <a:pt x="1624" y="329"/>
                  <a:pt x="1623" y="327"/>
                  <a:pt x="1622" y="325"/>
                </a:cubicBezTo>
                <a:cubicBezTo>
                  <a:pt x="1621" y="324"/>
                  <a:pt x="1620" y="323"/>
                  <a:pt x="1619" y="322"/>
                </a:cubicBezTo>
                <a:cubicBezTo>
                  <a:pt x="1618" y="321"/>
                  <a:pt x="1617" y="320"/>
                  <a:pt x="1616" y="319"/>
                </a:cubicBezTo>
                <a:cubicBezTo>
                  <a:pt x="1615" y="318"/>
                  <a:pt x="1614" y="316"/>
                  <a:pt x="1613" y="316"/>
                </a:cubicBezTo>
                <a:cubicBezTo>
                  <a:pt x="1611" y="315"/>
                  <a:pt x="1611" y="317"/>
                  <a:pt x="1609" y="317"/>
                </a:cubicBezTo>
                <a:cubicBezTo>
                  <a:pt x="1609" y="318"/>
                  <a:pt x="1608" y="318"/>
                  <a:pt x="1608" y="319"/>
                </a:cubicBezTo>
                <a:cubicBezTo>
                  <a:pt x="1608" y="319"/>
                  <a:pt x="1609" y="319"/>
                  <a:pt x="1609" y="320"/>
                </a:cubicBezTo>
                <a:cubicBezTo>
                  <a:pt x="1611" y="320"/>
                  <a:pt x="1611" y="321"/>
                  <a:pt x="1612" y="323"/>
                </a:cubicBezTo>
                <a:cubicBezTo>
                  <a:pt x="1613" y="324"/>
                  <a:pt x="1614" y="325"/>
                  <a:pt x="1615" y="327"/>
                </a:cubicBezTo>
                <a:cubicBezTo>
                  <a:pt x="1615" y="329"/>
                  <a:pt x="1615" y="331"/>
                  <a:pt x="1615" y="333"/>
                </a:cubicBezTo>
                <a:cubicBezTo>
                  <a:pt x="1615" y="336"/>
                  <a:pt x="1615" y="338"/>
                  <a:pt x="1614" y="340"/>
                </a:cubicBezTo>
                <a:cubicBezTo>
                  <a:pt x="1614" y="342"/>
                  <a:pt x="1613" y="343"/>
                  <a:pt x="1612" y="344"/>
                </a:cubicBezTo>
                <a:cubicBezTo>
                  <a:pt x="1610" y="345"/>
                  <a:pt x="1608" y="346"/>
                  <a:pt x="1607" y="347"/>
                </a:cubicBezTo>
                <a:cubicBezTo>
                  <a:pt x="1605" y="348"/>
                  <a:pt x="1602" y="348"/>
                  <a:pt x="1601" y="348"/>
                </a:cubicBezTo>
                <a:cubicBezTo>
                  <a:pt x="1599" y="349"/>
                  <a:pt x="1597" y="350"/>
                  <a:pt x="1595" y="351"/>
                </a:cubicBezTo>
                <a:cubicBezTo>
                  <a:pt x="1592" y="352"/>
                  <a:pt x="1589" y="352"/>
                  <a:pt x="1586" y="354"/>
                </a:cubicBezTo>
                <a:cubicBezTo>
                  <a:pt x="1585" y="354"/>
                  <a:pt x="1584" y="355"/>
                  <a:pt x="1583" y="356"/>
                </a:cubicBezTo>
                <a:cubicBezTo>
                  <a:pt x="1583" y="357"/>
                  <a:pt x="1584" y="358"/>
                  <a:pt x="1584" y="360"/>
                </a:cubicBezTo>
                <a:cubicBezTo>
                  <a:pt x="1583" y="360"/>
                  <a:pt x="1583" y="361"/>
                  <a:pt x="1582" y="361"/>
                </a:cubicBezTo>
                <a:cubicBezTo>
                  <a:pt x="1581" y="362"/>
                  <a:pt x="1580" y="363"/>
                  <a:pt x="1579" y="364"/>
                </a:cubicBezTo>
                <a:cubicBezTo>
                  <a:pt x="1578" y="366"/>
                  <a:pt x="1577" y="366"/>
                  <a:pt x="1576" y="367"/>
                </a:cubicBezTo>
                <a:cubicBezTo>
                  <a:pt x="1575" y="368"/>
                  <a:pt x="1573" y="370"/>
                  <a:pt x="1575" y="370"/>
                </a:cubicBezTo>
                <a:cubicBezTo>
                  <a:pt x="1577" y="370"/>
                  <a:pt x="1578" y="371"/>
                  <a:pt x="1579" y="372"/>
                </a:cubicBezTo>
                <a:cubicBezTo>
                  <a:pt x="1581" y="372"/>
                  <a:pt x="1582" y="373"/>
                  <a:pt x="1583" y="374"/>
                </a:cubicBezTo>
                <a:cubicBezTo>
                  <a:pt x="1584" y="375"/>
                  <a:pt x="1585" y="376"/>
                  <a:pt x="1586" y="377"/>
                </a:cubicBezTo>
                <a:cubicBezTo>
                  <a:pt x="1587" y="379"/>
                  <a:pt x="1587" y="381"/>
                  <a:pt x="1588" y="382"/>
                </a:cubicBezTo>
                <a:cubicBezTo>
                  <a:pt x="1588" y="383"/>
                  <a:pt x="1589" y="384"/>
                  <a:pt x="1590" y="384"/>
                </a:cubicBezTo>
                <a:cubicBezTo>
                  <a:pt x="1591" y="385"/>
                  <a:pt x="1592" y="385"/>
                  <a:pt x="1592" y="387"/>
                </a:cubicBezTo>
                <a:cubicBezTo>
                  <a:pt x="1592" y="388"/>
                  <a:pt x="1592" y="389"/>
                  <a:pt x="1592" y="390"/>
                </a:cubicBezTo>
                <a:cubicBezTo>
                  <a:pt x="1593" y="392"/>
                  <a:pt x="1596" y="393"/>
                  <a:pt x="1598" y="394"/>
                </a:cubicBezTo>
                <a:cubicBezTo>
                  <a:pt x="1599" y="395"/>
                  <a:pt x="1600" y="397"/>
                  <a:pt x="1600" y="398"/>
                </a:cubicBezTo>
                <a:cubicBezTo>
                  <a:pt x="1600" y="401"/>
                  <a:pt x="1597" y="404"/>
                  <a:pt x="1595" y="406"/>
                </a:cubicBezTo>
                <a:cubicBezTo>
                  <a:pt x="1594" y="407"/>
                  <a:pt x="1593" y="408"/>
                  <a:pt x="1592" y="409"/>
                </a:cubicBezTo>
                <a:cubicBezTo>
                  <a:pt x="1591" y="411"/>
                  <a:pt x="1589" y="412"/>
                  <a:pt x="1588" y="413"/>
                </a:cubicBezTo>
                <a:cubicBezTo>
                  <a:pt x="1588" y="413"/>
                  <a:pt x="1587" y="414"/>
                  <a:pt x="1587" y="414"/>
                </a:cubicBezTo>
                <a:cubicBezTo>
                  <a:pt x="1587" y="415"/>
                  <a:pt x="1587" y="415"/>
                  <a:pt x="1588" y="416"/>
                </a:cubicBezTo>
                <a:cubicBezTo>
                  <a:pt x="1589" y="417"/>
                  <a:pt x="1588" y="418"/>
                  <a:pt x="1588" y="420"/>
                </a:cubicBezTo>
                <a:cubicBezTo>
                  <a:pt x="1587" y="421"/>
                  <a:pt x="1586" y="422"/>
                  <a:pt x="1586" y="424"/>
                </a:cubicBezTo>
                <a:cubicBezTo>
                  <a:pt x="1586" y="425"/>
                  <a:pt x="1585" y="426"/>
                  <a:pt x="1584" y="428"/>
                </a:cubicBezTo>
                <a:cubicBezTo>
                  <a:pt x="1584" y="428"/>
                  <a:pt x="1584" y="429"/>
                  <a:pt x="1584" y="430"/>
                </a:cubicBezTo>
                <a:cubicBezTo>
                  <a:pt x="1584" y="431"/>
                  <a:pt x="1585" y="431"/>
                  <a:pt x="1585" y="432"/>
                </a:cubicBezTo>
                <a:cubicBezTo>
                  <a:pt x="1587" y="432"/>
                  <a:pt x="1587" y="434"/>
                  <a:pt x="1588" y="435"/>
                </a:cubicBezTo>
                <a:cubicBezTo>
                  <a:pt x="1589" y="437"/>
                  <a:pt x="1591" y="438"/>
                  <a:pt x="1591" y="440"/>
                </a:cubicBezTo>
                <a:cubicBezTo>
                  <a:pt x="1591" y="442"/>
                  <a:pt x="1590" y="444"/>
                  <a:pt x="1589" y="446"/>
                </a:cubicBezTo>
                <a:cubicBezTo>
                  <a:pt x="1589" y="447"/>
                  <a:pt x="1588" y="449"/>
                  <a:pt x="1589" y="450"/>
                </a:cubicBezTo>
                <a:cubicBezTo>
                  <a:pt x="1590" y="450"/>
                  <a:pt x="1591" y="451"/>
                  <a:pt x="1591" y="451"/>
                </a:cubicBezTo>
                <a:cubicBezTo>
                  <a:pt x="1592" y="451"/>
                  <a:pt x="1592" y="452"/>
                  <a:pt x="1592" y="453"/>
                </a:cubicBezTo>
                <a:cubicBezTo>
                  <a:pt x="1594" y="454"/>
                  <a:pt x="1595" y="452"/>
                  <a:pt x="1596" y="451"/>
                </a:cubicBezTo>
                <a:cubicBezTo>
                  <a:pt x="1597" y="450"/>
                  <a:pt x="1598" y="450"/>
                  <a:pt x="1600" y="450"/>
                </a:cubicBezTo>
                <a:cubicBezTo>
                  <a:pt x="1600" y="450"/>
                  <a:pt x="1601" y="450"/>
                  <a:pt x="1602" y="450"/>
                </a:cubicBezTo>
                <a:cubicBezTo>
                  <a:pt x="1603" y="450"/>
                  <a:pt x="1603" y="451"/>
                  <a:pt x="1604" y="451"/>
                </a:cubicBezTo>
                <a:cubicBezTo>
                  <a:pt x="1605" y="452"/>
                  <a:pt x="1607" y="452"/>
                  <a:pt x="1608" y="452"/>
                </a:cubicBezTo>
                <a:cubicBezTo>
                  <a:pt x="1611" y="452"/>
                  <a:pt x="1613" y="453"/>
                  <a:pt x="1615" y="451"/>
                </a:cubicBezTo>
                <a:cubicBezTo>
                  <a:pt x="1617" y="450"/>
                  <a:pt x="1617" y="449"/>
                  <a:pt x="1619" y="448"/>
                </a:cubicBezTo>
                <a:cubicBezTo>
                  <a:pt x="1620" y="448"/>
                  <a:pt x="1622" y="447"/>
                  <a:pt x="1623" y="447"/>
                </a:cubicBezTo>
                <a:cubicBezTo>
                  <a:pt x="1625" y="446"/>
                  <a:pt x="1627" y="446"/>
                  <a:pt x="1629" y="446"/>
                </a:cubicBezTo>
                <a:cubicBezTo>
                  <a:pt x="1630" y="446"/>
                  <a:pt x="1632" y="447"/>
                  <a:pt x="1634" y="447"/>
                </a:cubicBezTo>
                <a:cubicBezTo>
                  <a:pt x="1636" y="447"/>
                  <a:pt x="1637" y="448"/>
                  <a:pt x="1638" y="449"/>
                </a:cubicBezTo>
                <a:cubicBezTo>
                  <a:pt x="1640" y="450"/>
                  <a:pt x="1641" y="450"/>
                  <a:pt x="1642" y="450"/>
                </a:cubicBezTo>
                <a:cubicBezTo>
                  <a:pt x="1644" y="450"/>
                  <a:pt x="1645" y="450"/>
                  <a:pt x="1647" y="451"/>
                </a:cubicBezTo>
                <a:cubicBezTo>
                  <a:pt x="1648" y="451"/>
                  <a:pt x="1649" y="453"/>
                  <a:pt x="1650" y="454"/>
                </a:cubicBezTo>
                <a:cubicBezTo>
                  <a:pt x="1651" y="455"/>
                  <a:pt x="1652" y="455"/>
                  <a:pt x="1654" y="455"/>
                </a:cubicBezTo>
                <a:cubicBezTo>
                  <a:pt x="1655" y="455"/>
                  <a:pt x="1657" y="455"/>
                  <a:pt x="1658" y="456"/>
                </a:cubicBezTo>
                <a:cubicBezTo>
                  <a:pt x="1659" y="457"/>
                  <a:pt x="1660" y="458"/>
                  <a:pt x="1661" y="458"/>
                </a:cubicBezTo>
                <a:cubicBezTo>
                  <a:pt x="1663" y="458"/>
                  <a:pt x="1664" y="458"/>
                  <a:pt x="1665" y="459"/>
                </a:cubicBezTo>
                <a:cubicBezTo>
                  <a:pt x="1666" y="461"/>
                  <a:pt x="1666" y="462"/>
                  <a:pt x="1666" y="464"/>
                </a:cubicBezTo>
                <a:cubicBezTo>
                  <a:pt x="1665" y="466"/>
                  <a:pt x="1666" y="467"/>
                  <a:pt x="1667" y="469"/>
                </a:cubicBezTo>
                <a:cubicBezTo>
                  <a:pt x="1667" y="470"/>
                  <a:pt x="1668" y="471"/>
                  <a:pt x="1668" y="472"/>
                </a:cubicBezTo>
                <a:cubicBezTo>
                  <a:pt x="1669" y="472"/>
                  <a:pt x="1670" y="473"/>
                  <a:pt x="1671" y="474"/>
                </a:cubicBezTo>
                <a:cubicBezTo>
                  <a:pt x="1671" y="475"/>
                  <a:pt x="1671" y="475"/>
                  <a:pt x="1671" y="476"/>
                </a:cubicBezTo>
                <a:cubicBezTo>
                  <a:pt x="1672" y="477"/>
                  <a:pt x="1672" y="477"/>
                  <a:pt x="1673" y="477"/>
                </a:cubicBezTo>
                <a:cubicBezTo>
                  <a:pt x="1674" y="478"/>
                  <a:pt x="1676" y="479"/>
                  <a:pt x="1674" y="480"/>
                </a:cubicBezTo>
                <a:cubicBezTo>
                  <a:pt x="1674" y="481"/>
                  <a:pt x="1671" y="481"/>
                  <a:pt x="1670" y="481"/>
                </a:cubicBezTo>
                <a:cubicBezTo>
                  <a:pt x="1669" y="481"/>
                  <a:pt x="1667" y="481"/>
                  <a:pt x="1666" y="482"/>
                </a:cubicBezTo>
                <a:cubicBezTo>
                  <a:pt x="1665" y="483"/>
                  <a:pt x="1664" y="484"/>
                  <a:pt x="1663" y="485"/>
                </a:cubicBezTo>
                <a:cubicBezTo>
                  <a:pt x="1662" y="486"/>
                  <a:pt x="1662" y="488"/>
                  <a:pt x="1662" y="489"/>
                </a:cubicBezTo>
                <a:cubicBezTo>
                  <a:pt x="1662" y="490"/>
                  <a:pt x="1662" y="490"/>
                  <a:pt x="1663" y="491"/>
                </a:cubicBezTo>
                <a:cubicBezTo>
                  <a:pt x="1664" y="491"/>
                  <a:pt x="1664" y="491"/>
                  <a:pt x="1664" y="492"/>
                </a:cubicBezTo>
                <a:cubicBezTo>
                  <a:pt x="1664" y="493"/>
                  <a:pt x="1663" y="493"/>
                  <a:pt x="1663" y="494"/>
                </a:cubicBezTo>
                <a:cubicBezTo>
                  <a:pt x="1662" y="494"/>
                  <a:pt x="1662" y="495"/>
                  <a:pt x="1662" y="495"/>
                </a:cubicBezTo>
                <a:cubicBezTo>
                  <a:pt x="1662" y="496"/>
                  <a:pt x="1661" y="497"/>
                  <a:pt x="1662" y="497"/>
                </a:cubicBezTo>
                <a:cubicBezTo>
                  <a:pt x="1662" y="498"/>
                  <a:pt x="1663" y="498"/>
                  <a:pt x="1663" y="498"/>
                </a:cubicBezTo>
                <a:cubicBezTo>
                  <a:pt x="1665" y="498"/>
                  <a:pt x="1666" y="500"/>
                  <a:pt x="1667" y="499"/>
                </a:cubicBezTo>
                <a:cubicBezTo>
                  <a:pt x="1668" y="498"/>
                  <a:pt x="1668" y="497"/>
                  <a:pt x="1669" y="498"/>
                </a:cubicBezTo>
                <a:cubicBezTo>
                  <a:pt x="1670" y="498"/>
                  <a:pt x="1670" y="498"/>
                  <a:pt x="1670" y="499"/>
                </a:cubicBezTo>
                <a:cubicBezTo>
                  <a:pt x="1671" y="500"/>
                  <a:pt x="1672" y="500"/>
                  <a:pt x="1673" y="500"/>
                </a:cubicBezTo>
                <a:cubicBezTo>
                  <a:pt x="1675" y="500"/>
                  <a:pt x="1676" y="501"/>
                  <a:pt x="1677" y="501"/>
                </a:cubicBezTo>
                <a:cubicBezTo>
                  <a:pt x="1678" y="501"/>
                  <a:pt x="1678" y="500"/>
                  <a:pt x="1679" y="500"/>
                </a:cubicBezTo>
                <a:cubicBezTo>
                  <a:pt x="1680" y="500"/>
                  <a:pt x="1680" y="501"/>
                  <a:pt x="1681" y="501"/>
                </a:cubicBezTo>
                <a:cubicBezTo>
                  <a:pt x="1682" y="501"/>
                  <a:pt x="1682" y="500"/>
                  <a:pt x="1683" y="500"/>
                </a:cubicBezTo>
                <a:cubicBezTo>
                  <a:pt x="1684" y="500"/>
                  <a:pt x="1684" y="501"/>
                  <a:pt x="1683" y="502"/>
                </a:cubicBezTo>
                <a:cubicBezTo>
                  <a:pt x="1683" y="502"/>
                  <a:pt x="1683" y="502"/>
                  <a:pt x="1682" y="502"/>
                </a:cubicBezTo>
                <a:cubicBezTo>
                  <a:pt x="1682" y="503"/>
                  <a:pt x="1684" y="503"/>
                  <a:pt x="1684" y="503"/>
                </a:cubicBezTo>
                <a:cubicBezTo>
                  <a:pt x="1685" y="503"/>
                  <a:pt x="1686" y="502"/>
                  <a:pt x="1687" y="502"/>
                </a:cubicBezTo>
                <a:cubicBezTo>
                  <a:pt x="1689" y="501"/>
                  <a:pt x="1690" y="503"/>
                  <a:pt x="1691" y="503"/>
                </a:cubicBezTo>
                <a:cubicBezTo>
                  <a:pt x="1691" y="504"/>
                  <a:pt x="1689" y="503"/>
                  <a:pt x="1688" y="503"/>
                </a:cubicBezTo>
                <a:cubicBezTo>
                  <a:pt x="1687" y="503"/>
                  <a:pt x="1686" y="503"/>
                  <a:pt x="1685" y="503"/>
                </a:cubicBezTo>
                <a:cubicBezTo>
                  <a:pt x="1684" y="504"/>
                  <a:pt x="1683" y="504"/>
                  <a:pt x="1682" y="504"/>
                </a:cubicBezTo>
                <a:cubicBezTo>
                  <a:pt x="1681" y="504"/>
                  <a:pt x="1681" y="503"/>
                  <a:pt x="1680" y="504"/>
                </a:cubicBezTo>
                <a:cubicBezTo>
                  <a:pt x="1679" y="504"/>
                  <a:pt x="1678" y="504"/>
                  <a:pt x="1677" y="504"/>
                </a:cubicBezTo>
                <a:cubicBezTo>
                  <a:pt x="1677" y="504"/>
                  <a:pt x="1676" y="504"/>
                  <a:pt x="1675" y="503"/>
                </a:cubicBezTo>
                <a:cubicBezTo>
                  <a:pt x="1673" y="503"/>
                  <a:pt x="1673" y="504"/>
                  <a:pt x="1671" y="504"/>
                </a:cubicBezTo>
                <a:cubicBezTo>
                  <a:pt x="1670" y="505"/>
                  <a:pt x="1668" y="505"/>
                  <a:pt x="1667" y="504"/>
                </a:cubicBezTo>
                <a:cubicBezTo>
                  <a:pt x="1666" y="504"/>
                  <a:pt x="1665" y="503"/>
                  <a:pt x="1664" y="502"/>
                </a:cubicBezTo>
                <a:cubicBezTo>
                  <a:pt x="1663" y="501"/>
                  <a:pt x="1662" y="501"/>
                  <a:pt x="1661" y="500"/>
                </a:cubicBezTo>
                <a:cubicBezTo>
                  <a:pt x="1660" y="499"/>
                  <a:pt x="1660" y="498"/>
                  <a:pt x="1659" y="498"/>
                </a:cubicBezTo>
                <a:cubicBezTo>
                  <a:pt x="1658" y="497"/>
                  <a:pt x="1657" y="497"/>
                  <a:pt x="1656" y="496"/>
                </a:cubicBezTo>
                <a:cubicBezTo>
                  <a:pt x="1656" y="496"/>
                  <a:pt x="1655" y="496"/>
                  <a:pt x="1655" y="496"/>
                </a:cubicBezTo>
                <a:cubicBezTo>
                  <a:pt x="1655" y="495"/>
                  <a:pt x="1654" y="494"/>
                  <a:pt x="1655" y="494"/>
                </a:cubicBezTo>
                <a:cubicBezTo>
                  <a:pt x="1656" y="495"/>
                  <a:pt x="1657" y="496"/>
                  <a:pt x="1658" y="494"/>
                </a:cubicBezTo>
                <a:cubicBezTo>
                  <a:pt x="1658" y="494"/>
                  <a:pt x="1658" y="493"/>
                  <a:pt x="1658" y="493"/>
                </a:cubicBezTo>
                <a:cubicBezTo>
                  <a:pt x="1658" y="493"/>
                  <a:pt x="1658" y="493"/>
                  <a:pt x="1658" y="492"/>
                </a:cubicBezTo>
                <a:cubicBezTo>
                  <a:pt x="1659" y="492"/>
                  <a:pt x="1659" y="491"/>
                  <a:pt x="1658" y="490"/>
                </a:cubicBezTo>
                <a:cubicBezTo>
                  <a:pt x="1658" y="489"/>
                  <a:pt x="1657" y="487"/>
                  <a:pt x="1657" y="486"/>
                </a:cubicBezTo>
                <a:cubicBezTo>
                  <a:pt x="1658" y="484"/>
                  <a:pt x="1659" y="484"/>
                  <a:pt x="1659" y="482"/>
                </a:cubicBezTo>
                <a:cubicBezTo>
                  <a:pt x="1659" y="480"/>
                  <a:pt x="1657" y="480"/>
                  <a:pt x="1656" y="479"/>
                </a:cubicBezTo>
                <a:cubicBezTo>
                  <a:pt x="1656" y="478"/>
                  <a:pt x="1657" y="476"/>
                  <a:pt x="1657" y="475"/>
                </a:cubicBezTo>
                <a:cubicBezTo>
                  <a:pt x="1658" y="473"/>
                  <a:pt x="1659" y="471"/>
                  <a:pt x="1657" y="469"/>
                </a:cubicBezTo>
                <a:cubicBezTo>
                  <a:pt x="1656" y="469"/>
                  <a:pt x="1656" y="469"/>
                  <a:pt x="1655" y="469"/>
                </a:cubicBezTo>
                <a:cubicBezTo>
                  <a:pt x="1655" y="469"/>
                  <a:pt x="1655" y="469"/>
                  <a:pt x="1654" y="468"/>
                </a:cubicBezTo>
                <a:cubicBezTo>
                  <a:pt x="1653" y="468"/>
                  <a:pt x="1652" y="466"/>
                  <a:pt x="1651" y="465"/>
                </a:cubicBezTo>
                <a:cubicBezTo>
                  <a:pt x="1650" y="465"/>
                  <a:pt x="1650" y="464"/>
                  <a:pt x="1649" y="464"/>
                </a:cubicBezTo>
                <a:cubicBezTo>
                  <a:pt x="1649" y="462"/>
                  <a:pt x="1648" y="461"/>
                  <a:pt x="1647" y="460"/>
                </a:cubicBezTo>
                <a:cubicBezTo>
                  <a:pt x="1647" y="459"/>
                  <a:pt x="1646" y="457"/>
                  <a:pt x="1645" y="456"/>
                </a:cubicBezTo>
                <a:cubicBezTo>
                  <a:pt x="1644" y="455"/>
                  <a:pt x="1642" y="455"/>
                  <a:pt x="1641" y="455"/>
                </a:cubicBezTo>
                <a:cubicBezTo>
                  <a:pt x="1638" y="455"/>
                  <a:pt x="1635" y="455"/>
                  <a:pt x="1632" y="456"/>
                </a:cubicBezTo>
                <a:cubicBezTo>
                  <a:pt x="1629" y="457"/>
                  <a:pt x="1625" y="458"/>
                  <a:pt x="1622" y="459"/>
                </a:cubicBezTo>
                <a:cubicBezTo>
                  <a:pt x="1618" y="460"/>
                  <a:pt x="1615" y="462"/>
                  <a:pt x="1611" y="463"/>
                </a:cubicBezTo>
                <a:cubicBezTo>
                  <a:pt x="1610" y="463"/>
                  <a:pt x="1609" y="463"/>
                  <a:pt x="1608" y="463"/>
                </a:cubicBezTo>
                <a:cubicBezTo>
                  <a:pt x="1607" y="463"/>
                  <a:pt x="1607" y="464"/>
                  <a:pt x="1606" y="464"/>
                </a:cubicBezTo>
                <a:cubicBezTo>
                  <a:pt x="1606" y="464"/>
                  <a:pt x="1605" y="464"/>
                  <a:pt x="1605" y="464"/>
                </a:cubicBezTo>
                <a:cubicBezTo>
                  <a:pt x="1604" y="464"/>
                  <a:pt x="1603" y="464"/>
                  <a:pt x="1603" y="465"/>
                </a:cubicBezTo>
                <a:cubicBezTo>
                  <a:pt x="1602" y="466"/>
                  <a:pt x="1602" y="466"/>
                  <a:pt x="1602" y="467"/>
                </a:cubicBezTo>
                <a:cubicBezTo>
                  <a:pt x="1602" y="467"/>
                  <a:pt x="1602" y="468"/>
                  <a:pt x="1602" y="468"/>
                </a:cubicBezTo>
                <a:cubicBezTo>
                  <a:pt x="1601" y="469"/>
                  <a:pt x="1603" y="470"/>
                  <a:pt x="1602" y="471"/>
                </a:cubicBezTo>
                <a:cubicBezTo>
                  <a:pt x="1602" y="472"/>
                  <a:pt x="1601" y="473"/>
                  <a:pt x="1601" y="474"/>
                </a:cubicBezTo>
                <a:cubicBezTo>
                  <a:pt x="1600" y="475"/>
                  <a:pt x="1600" y="475"/>
                  <a:pt x="1600" y="476"/>
                </a:cubicBezTo>
                <a:cubicBezTo>
                  <a:pt x="1600" y="477"/>
                  <a:pt x="1600" y="477"/>
                  <a:pt x="1601" y="477"/>
                </a:cubicBezTo>
                <a:cubicBezTo>
                  <a:pt x="1602" y="478"/>
                  <a:pt x="1603" y="479"/>
                  <a:pt x="1604" y="480"/>
                </a:cubicBezTo>
                <a:cubicBezTo>
                  <a:pt x="1605" y="481"/>
                  <a:pt x="1606" y="481"/>
                  <a:pt x="1607" y="483"/>
                </a:cubicBezTo>
                <a:cubicBezTo>
                  <a:pt x="1608" y="484"/>
                  <a:pt x="1607" y="486"/>
                  <a:pt x="1609" y="488"/>
                </a:cubicBezTo>
                <a:cubicBezTo>
                  <a:pt x="1609" y="489"/>
                  <a:pt x="1610" y="489"/>
                  <a:pt x="1610" y="490"/>
                </a:cubicBezTo>
                <a:cubicBezTo>
                  <a:pt x="1610" y="490"/>
                  <a:pt x="1610" y="491"/>
                  <a:pt x="1610" y="491"/>
                </a:cubicBezTo>
                <a:cubicBezTo>
                  <a:pt x="1610" y="492"/>
                  <a:pt x="1609" y="493"/>
                  <a:pt x="1608" y="494"/>
                </a:cubicBezTo>
                <a:cubicBezTo>
                  <a:pt x="1608" y="495"/>
                  <a:pt x="1608" y="496"/>
                  <a:pt x="1608" y="497"/>
                </a:cubicBezTo>
                <a:cubicBezTo>
                  <a:pt x="1608" y="499"/>
                  <a:pt x="1607" y="500"/>
                  <a:pt x="1606" y="501"/>
                </a:cubicBezTo>
                <a:cubicBezTo>
                  <a:pt x="1604" y="503"/>
                  <a:pt x="1602" y="504"/>
                  <a:pt x="1600" y="505"/>
                </a:cubicBezTo>
                <a:cubicBezTo>
                  <a:pt x="1599" y="506"/>
                  <a:pt x="1597" y="507"/>
                  <a:pt x="1596" y="508"/>
                </a:cubicBezTo>
                <a:cubicBezTo>
                  <a:pt x="1594" y="509"/>
                  <a:pt x="1594" y="510"/>
                  <a:pt x="1593" y="512"/>
                </a:cubicBezTo>
                <a:cubicBezTo>
                  <a:pt x="1593" y="512"/>
                  <a:pt x="1592" y="512"/>
                  <a:pt x="1592" y="513"/>
                </a:cubicBezTo>
                <a:cubicBezTo>
                  <a:pt x="1592" y="514"/>
                  <a:pt x="1592" y="514"/>
                  <a:pt x="1592" y="515"/>
                </a:cubicBezTo>
                <a:cubicBezTo>
                  <a:pt x="1593" y="518"/>
                  <a:pt x="1591" y="521"/>
                  <a:pt x="1589" y="524"/>
                </a:cubicBezTo>
                <a:cubicBezTo>
                  <a:pt x="1589" y="525"/>
                  <a:pt x="1588" y="525"/>
                  <a:pt x="1587" y="525"/>
                </a:cubicBezTo>
                <a:cubicBezTo>
                  <a:pt x="1587" y="526"/>
                  <a:pt x="1586" y="526"/>
                  <a:pt x="1585" y="526"/>
                </a:cubicBezTo>
                <a:cubicBezTo>
                  <a:pt x="1584" y="527"/>
                  <a:pt x="1584" y="528"/>
                  <a:pt x="1583" y="528"/>
                </a:cubicBezTo>
                <a:cubicBezTo>
                  <a:pt x="1582" y="529"/>
                  <a:pt x="1580" y="529"/>
                  <a:pt x="1578" y="530"/>
                </a:cubicBezTo>
                <a:cubicBezTo>
                  <a:pt x="1577" y="530"/>
                  <a:pt x="1575" y="531"/>
                  <a:pt x="1574" y="533"/>
                </a:cubicBezTo>
                <a:cubicBezTo>
                  <a:pt x="1572" y="534"/>
                  <a:pt x="1571" y="535"/>
                  <a:pt x="1570" y="535"/>
                </a:cubicBezTo>
                <a:cubicBezTo>
                  <a:pt x="1568" y="535"/>
                  <a:pt x="1566" y="535"/>
                  <a:pt x="1565" y="535"/>
                </a:cubicBezTo>
                <a:cubicBezTo>
                  <a:pt x="1564" y="536"/>
                  <a:pt x="1563" y="537"/>
                  <a:pt x="1561" y="538"/>
                </a:cubicBezTo>
                <a:cubicBezTo>
                  <a:pt x="1561" y="538"/>
                  <a:pt x="1559" y="539"/>
                  <a:pt x="1560" y="540"/>
                </a:cubicBezTo>
                <a:cubicBezTo>
                  <a:pt x="1560" y="540"/>
                  <a:pt x="1561" y="540"/>
                  <a:pt x="1561" y="540"/>
                </a:cubicBezTo>
                <a:cubicBezTo>
                  <a:pt x="1562" y="541"/>
                  <a:pt x="1562" y="543"/>
                  <a:pt x="1561" y="544"/>
                </a:cubicBezTo>
                <a:cubicBezTo>
                  <a:pt x="1560" y="545"/>
                  <a:pt x="1559" y="546"/>
                  <a:pt x="1557" y="547"/>
                </a:cubicBezTo>
                <a:cubicBezTo>
                  <a:pt x="1557" y="547"/>
                  <a:pt x="1556" y="548"/>
                  <a:pt x="1555" y="548"/>
                </a:cubicBezTo>
                <a:cubicBezTo>
                  <a:pt x="1555" y="548"/>
                  <a:pt x="1554" y="548"/>
                  <a:pt x="1553" y="548"/>
                </a:cubicBezTo>
                <a:cubicBezTo>
                  <a:pt x="1552" y="547"/>
                  <a:pt x="1551" y="548"/>
                  <a:pt x="1550" y="547"/>
                </a:cubicBezTo>
                <a:cubicBezTo>
                  <a:pt x="1548" y="547"/>
                  <a:pt x="1548" y="545"/>
                  <a:pt x="1546" y="544"/>
                </a:cubicBezTo>
                <a:cubicBezTo>
                  <a:pt x="1546" y="544"/>
                  <a:pt x="1545" y="544"/>
                  <a:pt x="1544" y="544"/>
                </a:cubicBezTo>
                <a:cubicBezTo>
                  <a:pt x="1544" y="544"/>
                  <a:pt x="1543" y="544"/>
                  <a:pt x="1542" y="544"/>
                </a:cubicBezTo>
                <a:cubicBezTo>
                  <a:pt x="1540" y="543"/>
                  <a:pt x="1538" y="543"/>
                  <a:pt x="1536" y="543"/>
                </a:cubicBezTo>
                <a:cubicBezTo>
                  <a:pt x="1534" y="543"/>
                  <a:pt x="1532" y="543"/>
                  <a:pt x="1531" y="544"/>
                </a:cubicBezTo>
                <a:cubicBezTo>
                  <a:pt x="1528" y="544"/>
                  <a:pt x="1524" y="545"/>
                  <a:pt x="1522" y="545"/>
                </a:cubicBezTo>
                <a:cubicBezTo>
                  <a:pt x="1520" y="544"/>
                  <a:pt x="1519" y="544"/>
                  <a:pt x="1517" y="543"/>
                </a:cubicBezTo>
                <a:cubicBezTo>
                  <a:pt x="1516" y="543"/>
                  <a:pt x="1514" y="543"/>
                  <a:pt x="1513" y="542"/>
                </a:cubicBezTo>
                <a:cubicBezTo>
                  <a:pt x="1511" y="540"/>
                  <a:pt x="1510" y="539"/>
                  <a:pt x="1507" y="539"/>
                </a:cubicBezTo>
                <a:cubicBezTo>
                  <a:pt x="1506" y="539"/>
                  <a:pt x="1504" y="539"/>
                  <a:pt x="1503" y="539"/>
                </a:cubicBezTo>
                <a:cubicBezTo>
                  <a:pt x="1501" y="538"/>
                  <a:pt x="1501" y="537"/>
                  <a:pt x="1499" y="537"/>
                </a:cubicBezTo>
                <a:cubicBezTo>
                  <a:pt x="1498" y="536"/>
                  <a:pt x="1497" y="535"/>
                  <a:pt x="1497" y="534"/>
                </a:cubicBezTo>
                <a:cubicBezTo>
                  <a:pt x="1496" y="533"/>
                  <a:pt x="1496" y="532"/>
                  <a:pt x="1496" y="531"/>
                </a:cubicBezTo>
                <a:cubicBezTo>
                  <a:pt x="1496" y="530"/>
                  <a:pt x="1495" y="530"/>
                  <a:pt x="1495" y="529"/>
                </a:cubicBezTo>
                <a:cubicBezTo>
                  <a:pt x="1498" y="530"/>
                  <a:pt x="1501" y="529"/>
                  <a:pt x="1504" y="529"/>
                </a:cubicBezTo>
                <a:cubicBezTo>
                  <a:pt x="1507" y="528"/>
                  <a:pt x="1511" y="527"/>
                  <a:pt x="1513" y="528"/>
                </a:cubicBezTo>
                <a:cubicBezTo>
                  <a:pt x="1515" y="529"/>
                  <a:pt x="1516" y="529"/>
                  <a:pt x="1518" y="531"/>
                </a:cubicBezTo>
                <a:cubicBezTo>
                  <a:pt x="1519" y="532"/>
                  <a:pt x="1519" y="533"/>
                  <a:pt x="1521" y="533"/>
                </a:cubicBezTo>
                <a:cubicBezTo>
                  <a:pt x="1524" y="534"/>
                  <a:pt x="1527" y="531"/>
                  <a:pt x="1530" y="530"/>
                </a:cubicBezTo>
                <a:cubicBezTo>
                  <a:pt x="1532" y="530"/>
                  <a:pt x="1533" y="529"/>
                  <a:pt x="1535" y="529"/>
                </a:cubicBezTo>
                <a:cubicBezTo>
                  <a:pt x="1537" y="529"/>
                  <a:pt x="1539" y="529"/>
                  <a:pt x="1541" y="528"/>
                </a:cubicBezTo>
                <a:cubicBezTo>
                  <a:pt x="1543" y="527"/>
                  <a:pt x="1546" y="527"/>
                  <a:pt x="1548" y="526"/>
                </a:cubicBezTo>
                <a:cubicBezTo>
                  <a:pt x="1550" y="526"/>
                  <a:pt x="1551" y="525"/>
                  <a:pt x="1552" y="523"/>
                </a:cubicBezTo>
                <a:cubicBezTo>
                  <a:pt x="1553" y="522"/>
                  <a:pt x="1554" y="521"/>
                  <a:pt x="1555" y="520"/>
                </a:cubicBezTo>
                <a:cubicBezTo>
                  <a:pt x="1556" y="520"/>
                  <a:pt x="1556" y="519"/>
                  <a:pt x="1557" y="519"/>
                </a:cubicBezTo>
                <a:cubicBezTo>
                  <a:pt x="1557" y="518"/>
                  <a:pt x="1558" y="518"/>
                  <a:pt x="1559" y="518"/>
                </a:cubicBezTo>
                <a:cubicBezTo>
                  <a:pt x="1560" y="517"/>
                  <a:pt x="1559" y="515"/>
                  <a:pt x="1560" y="513"/>
                </a:cubicBezTo>
                <a:cubicBezTo>
                  <a:pt x="1561" y="512"/>
                  <a:pt x="1563" y="512"/>
                  <a:pt x="1563" y="510"/>
                </a:cubicBezTo>
                <a:cubicBezTo>
                  <a:pt x="1564" y="509"/>
                  <a:pt x="1564" y="509"/>
                  <a:pt x="1564" y="508"/>
                </a:cubicBezTo>
                <a:cubicBezTo>
                  <a:pt x="1565" y="507"/>
                  <a:pt x="1565" y="507"/>
                  <a:pt x="1566" y="506"/>
                </a:cubicBezTo>
                <a:cubicBezTo>
                  <a:pt x="1569" y="504"/>
                  <a:pt x="1571" y="502"/>
                  <a:pt x="1574" y="501"/>
                </a:cubicBezTo>
                <a:cubicBezTo>
                  <a:pt x="1576" y="500"/>
                  <a:pt x="1577" y="499"/>
                  <a:pt x="1577" y="497"/>
                </a:cubicBezTo>
                <a:cubicBezTo>
                  <a:pt x="1576" y="497"/>
                  <a:pt x="1576" y="496"/>
                  <a:pt x="1577" y="495"/>
                </a:cubicBezTo>
                <a:cubicBezTo>
                  <a:pt x="1577" y="495"/>
                  <a:pt x="1578" y="495"/>
                  <a:pt x="1578" y="494"/>
                </a:cubicBezTo>
                <a:cubicBezTo>
                  <a:pt x="1579" y="492"/>
                  <a:pt x="1578" y="488"/>
                  <a:pt x="1576" y="487"/>
                </a:cubicBezTo>
                <a:cubicBezTo>
                  <a:pt x="1575" y="485"/>
                  <a:pt x="1576" y="485"/>
                  <a:pt x="1577" y="484"/>
                </a:cubicBezTo>
                <a:cubicBezTo>
                  <a:pt x="1579" y="483"/>
                  <a:pt x="1580" y="482"/>
                  <a:pt x="1581" y="480"/>
                </a:cubicBezTo>
                <a:cubicBezTo>
                  <a:pt x="1582" y="479"/>
                  <a:pt x="1582" y="477"/>
                  <a:pt x="1584" y="476"/>
                </a:cubicBezTo>
                <a:cubicBezTo>
                  <a:pt x="1585" y="475"/>
                  <a:pt x="1587" y="475"/>
                  <a:pt x="1587" y="473"/>
                </a:cubicBezTo>
                <a:cubicBezTo>
                  <a:pt x="1587" y="472"/>
                  <a:pt x="1587" y="472"/>
                  <a:pt x="1586" y="471"/>
                </a:cubicBezTo>
                <a:cubicBezTo>
                  <a:pt x="1585" y="470"/>
                  <a:pt x="1584" y="469"/>
                  <a:pt x="1583" y="468"/>
                </a:cubicBezTo>
                <a:cubicBezTo>
                  <a:pt x="1581" y="467"/>
                  <a:pt x="1580" y="467"/>
                  <a:pt x="1579" y="465"/>
                </a:cubicBezTo>
                <a:cubicBezTo>
                  <a:pt x="1578" y="465"/>
                  <a:pt x="1576" y="464"/>
                  <a:pt x="1575" y="463"/>
                </a:cubicBezTo>
                <a:cubicBezTo>
                  <a:pt x="1574" y="463"/>
                  <a:pt x="1572" y="463"/>
                  <a:pt x="1571" y="462"/>
                </a:cubicBezTo>
                <a:cubicBezTo>
                  <a:pt x="1570" y="461"/>
                  <a:pt x="1569" y="460"/>
                  <a:pt x="1568" y="459"/>
                </a:cubicBezTo>
                <a:cubicBezTo>
                  <a:pt x="1567" y="458"/>
                  <a:pt x="1566" y="458"/>
                  <a:pt x="1565" y="457"/>
                </a:cubicBezTo>
                <a:cubicBezTo>
                  <a:pt x="1565" y="455"/>
                  <a:pt x="1565" y="454"/>
                  <a:pt x="1565" y="452"/>
                </a:cubicBezTo>
                <a:cubicBezTo>
                  <a:pt x="1565" y="451"/>
                  <a:pt x="1565" y="450"/>
                  <a:pt x="1565" y="449"/>
                </a:cubicBezTo>
                <a:cubicBezTo>
                  <a:pt x="1566" y="448"/>
                  <a:pt x="1567" y="447"/>
                  <a:pt x="1567" y="446"/>
                </a:cubicBezTo>
                <a:cubicBezTo>
                  <a:pt x="1567" y="445"/>
                  <a:pt x="1567" y="444"/>
                  <a:pt x="1566" y="443"/>
                </a:cubicBezTo>
                <a:cubicBezTo>
                  <a:pt x="1566" y="442"/>
                  <a:pt x="1566" y="441"/>
                  <a:pt x="1566" y="440"/>
                </a:cubicBezTo>
                <a:cubicBezTo>
                  <a:pt x="1567" y="438"/>
                  <a:pt x="1566" y="437"/>
                  <a:pt x="1566" y="436"/>
                </a:cubicBezTo>
                <a:cubicBezTo>
                  <a:pt x="1565" y="435"/>
                  <a:pt x="1565" y="433"/>
                  <a:pt x="1566" y="432"/>
                </a:cubicBezTo>
                <a:cubicBezTo>
                  <a:pt x="1567" y="431"/>
                  <a:pt x="1567" y="429"/>
                  <a:pt x="1567" y="428"/>
                </a:cubicBezTo>
                <a:cubicBezTo>
                  <a:pt x="1567" y="427"/>
                  <a:pt x="1568" y="427"/>
                  <a:pt x="1568" y="426"/>
                </a:cubicBezTo>
                <a:cubicBezTo>
                  <a:pt x="1568" y="425"/>
                  <a:pt x="1567" y="424"/>
                  <a:pt x="1567" y="424"/>
                </a:cubicBezTo>
                <a:cubicBezTo>
                  <a:pt x="1566" y="422"/>
                  <a:pt x="1564" y="421"/>
                  <a:pt x="1565" y="419"/>
                </a:cubicBezTo>
                <a:cubicBezTo>
                  <a:pt x="1565" y="418"/>
                  <a:pt x="1566" y="417"/>
                  <a:pt x="1566" y="415"/>
                </a:cubicBezTo>
                <a:cubicBezTo>
                  <a:pt x="1567" y="414"/>
                  <a:pt x="1566" y="413"/>
                  <a:pt x="1565" y="411"/>
                </a:cubicBezTo>
                <a:cubicBezTo>
                  <a:pt x="1563" y="410"/>
                  <a:pt x="1563" y="409"/>
                  <a:pt x="1564" y="408"/>
                </a:cubicBezTo>
                <a:cubicBezTo>
                  <a:pt x="1566" y="406"/>
                  <a:pt x="1571" y="406"/>
                  <a:pt x="1570" y="402"/>
                </a:cubicBezTo>
                <a:cubicBezTo>
                  <a:pt x="1570" y="401"/>
                  <a:pt x="1569" y="401"/>
                  <a:pt x="1569" y="400"/>
                </a:cubicBezTo>
                <a:cubicBezTo>
                  <a:pt x="1568" y="400"/>
                  <a:pt x="1568" y="398"/>
                  <a:pt x="1569" y="398"/>
                </a:cubicBezTo>
                <a:cubicBezTo>
                  <a:pt x="1569" y="397"/>
                  <a:pt x="1569" y="397"/>
                  <a:pt x="1569" y="396"/>
                </a:cubicBezTo>
                <a:cubicBezTo>
                  <a:pt x="1569" y="395"/>
                  <a:pt x="1569" y="395"/>
                  <a:pt x="1569" y="394"/>
                </a:cubicBezTo>
                <a:cubicBezTo>
                  <a:pt x="1569" y="394"/>
                  <a:pt x="1570" y="393"/>
                  <a:pt x="1570" y="393"/>
                </a:cubicBezTo>
                <a:cubicBezTo>
                  <a:pt x="1570" y="392"/>
                  <a:pt x="1571" y="392"/>
                  <a:pt x="1571" y="391"/>
                </a:cubicBezTo>
                <a:cubicBezTo>
                  <a:pt x="1571" y="389"/>
                  <a:pt x="1570" y="388"/>
                  <a:pt x="1569" y="387"/>
                </a:cubicBezTo>
                <a:cubicBezTo>
                  <a:pt x="1568" y="386"/>
                  <a:pt x="1566" y="385"/>
                  <a:pt x="1566" y="384"/>
                </a:cubicBezTo>
                <a:cubicBezTo>
                  <a:pt x="1566" y="383"/>
                  <a:pt x="1567" y="381"/>
                  <a:pt x="1567" y="380"/>
                </a:cubicBezTo>
                <a:cubicBezTo>
                  <a:pt x="1567" y="380"/>
                  <a:pt x="1566" y="379"/>
                  <a:pt x="1566" y="379"/>
                </a:cubicBezTo>
                <a:cubicBezTo>
                  <a:pt x="1565" y="377"/>
                  <a:pt x="1563" y="378"/>
                  <a:pt x="1561" y="377"/>
                </a:cubicBezTo>
                <a:cubicBezTo>
                  <a:pt x="1560" y="377"/>
                  <a:pt x="1559" y="375"/>
                  <a:pt x="1558" y="374"/>
                </a:cubicBezTo>
                <a:cubicBezTo>
                  <a:pt x="1556" y="374"/>
                  <a:pt x="1555" y="373"/>
                  <a:pt x="1554" y="372"/>
                </a:cubicBezTo>
                <a:cubicBezTo>
                  <a:pt x="1553" y="371"/>
                  <a:pt x="1553" y="369"/>
                  <a:pt x="1552" y="368"/>
                </a:cubicBezTo>
                <a:cubicBezTo>
                  <a:pt x="1551" y="367"/>
                  <a:pt x="1550" y="366"/>
                  <a:pt x="1552" y="365"/>
                </a:cubicBezTo>
                <a:cubicBezTo>
                  <a:pt x="1553" y="364"/>
                  <a:pt x="1555" y="364"/>
                  <a:pt x="1556" y="363"/>
                </a:cubicBezTo>
                <a:cubicBezTo>
                  <a:pt x="1558" y="363"/>
                  <a:pt x="1559" y="362"/>
                  <a:pt x="1559" y="361"/>
                </a:cubicBezTo>
                <a:cubicBezTo>
                  <a:pt x="1560" y="358"/>
                  <a:pt x="1559" y="355"/>
                  <a:pt x="1562" y="353"/>
                </a:cubicBezTo>
                <a:cubicBezTo>
                  <a:pt x="1564" y="352"/>
                  <a:pt x="1564" y="351"/>
                  <a:pt x="1565" y="349"/>
                </a:cubicBezTo>
                <a:cubicBezTo>
                  <a:pt x="1565" y="347"/>
                  <a:pt x="1567" y="346"/>
                  <a:pt x="1568" y="344"/>
                </a:cubicBezTo>
                <a:cubicBezTo>
                  <a:pt x="1568" y="344"/>
                  <a:pt x="1568" y="343"/>
                  <a:pt x="1568" y="342"/>
                </a:cubicBezTo>
                <a:cubicBezTo>
                  <a:pt x="1569" y="342"/>
                  <a:pt x="1569" y="341"/>
                  <a:pt x="1570" y="340"/>
                </a:cubicBezTo>
                <a:cubicBezTo>
                  <a:pt x="1570" y="339"/>
                  <a:pt x="1571" y="339"/>
                  <a:pt x="1572" y="338"/>
                </a:cubicBezTo>
                <a:cubicBezTo>
                  <a:pt x="1572" y="336"/>
                  <a:pt x="1570" y="335"/>
                  <a:pt x="1570" y="334"/>
                </a:cubicBezTo>
                <a:cubicBezTo>
                  <a:pt x="1570" y="333"/>
                  <a:pt x="1570" y="331"/>
                  <a:pt x="1570" y="330"/>
                </a:cubicBezTo>
                <a:cubicBezTo>
                  <a:pt x="1570" y="328"/>
                  <a:pt x="1570" y="326"/>
                  <a:pt x="1570" y="325"/>
                </a:cubicBezTo>
                <a:cubicBezTo>
                  <a:pt x="1570" y="323"/>
                  <a:pt x="1570" y="322"/>
                  <a:pt x="1569" y="321"/>
                </a:cubicBezTo>
                <a:cubicBezTo>
                  <a:pt x="1568" y="320"/>
                  <a:pt x="1566" y="320"/>
                  <a:pt x="1565" y="320"/>
                </a:cubicBezTo>
                <a:cubicBezTo>
                  <a:pt x="1563" y="320"/>
                  <a:pt x="1561" y="318"/>
                  <a:pt x="1559" y="318"/>
                </a:cubicBezTo>
                <a:cubicBezTo>
                  <a:pt x="1557" y="318"/>
                  <a:pt x="1556" y="317"/>
                  <a:pt x="1555" y="318"/>
                </a:cubicBezTo>
                <a:cubicBezTo>
                  <a:pt x="1554" y="318"/>
                  <a:pt x="1553" y="318"/>
                  <a:pt x="1553" y="318"/>
                </a:cubicBezTo>
                <a:cubicBezTo>
                  <a:pt x="1553" y="317"/>
                  <a:pt x="1554" y="317"/>
                  <a:pt x="1553" y="316"/>
                </a:cubicBezTo>
                <a:cubicBezTo>
                  <a:pt x="1553" y="315"/>
                  <a:pt x="1552" y="316"/>
                  <a:pt x="1551" y="316"/>
                </a:cubicBezTo>
                <a:cubicBezTo>
                  <a:pt x="1550" y="316"/>
                  <a:pt x="1549" y="316"/>
                  <a:pt x="1548" y="315"/>
                </a:cubicBezTo>
                <a:cubicBezTo>
                  <a:pt x="1547" y="314"/>
                  <a:pt x="1546" y="314"/>
                  <a:pt x="1544" y="314"/>
                </a:cubicBezTo>
                <a:cubicBezTo>
                  <a:pt x="1542" y="314"/>
                  <a:pt x="1541" y="315"/>
                  <a:pt x="1539" y="315"/>
                </a:cubicBezTo>
                <a:cubicBezTo>
                  <a:pt x="1538" y="315"/>
                  <a:pt x="1537" y="314"/>
                  <a:pt x="1535" y="314"/>
                </a:cubicBezTo>
                <a:cubicBezTo>
                  <a:pt x="1534" y="315"/>
                  <a:pt x="1533" y="315"/>
                  <a:pt x="1532" y="315"/>
                </a:cubicBezTo>
                <a:cubicBezTo>
                  <a:pt x="1531" y="315"/>
                  <a:pt x="1530" y="315"/>
                  <a:pt x="1529" y="315"/>
                </a:cubicBezTo>
                <a:cubicBezTo>
                  <a:pt x="1528" y="315"/>
                  <a:pt x="1527" y="315"/>
                  <a:pt x="1526" y="315"/>
                </a:cubicBezTo>
                <a:cubicBezTo>
                  <a:pt x="1525" y="315"/>
                  <a:pt x="1524" y="315"/>
                  <a:pt x="1523" y="315"/>
                </a:cubicBezTo>
                <a:cubicBezTo>
                  <a:pt x="1522" y="315"/>
                  <a:pt x="1521" y="315"/>
                  <a:pt x="1520" y="315"/>
                </a:cubicBezTo>
                <a:cubicBezTo>
                  <a:pt x="1518" y="314"/>
                  <a:pt x="1517" y="314"/>
                  <a:pt x="1515" y="314"/>
                </a:cubicBezTo>
                <a:cubicBezTo>
                  <a:pt x="1513" y="314"/>
                  <a:pt x="1512" y="315"/>
                  <a:pt x="1510" y="315"/>
                </a:cubicBezTo>
                <a:cubicBezTo>
                  <a:pt x="1510" y="315"/>
                  <a:pt x="1506" y="315"/>
                  <a:pt x="1507" y="314"/>
                </a:cubicBezTo>
                <a:cubicBezTo>
                  <a:pt x="1508" y="314"/>
                  <a:pt x="1508" y="314"/>
                  <a:pt x="1509" y="313"/>
                </a:cubicBezTo>
                <a:cubicBezTo>
                  <a:pt x="1509" y="313"/>
                  <a:pt x="1510" y="313"/>
                  <a:pt x="1510" y="312"/>
                </a:cubicBezTo>
                <a:cubicBezTo>
                  <a:pt x="1511" y="311"/>
                  <a:pt x="1508" y="312"/>
                  <a:pt x="1507" y="312"/>
                </a:cubicBezTo>
                <a:cubicBezTo>
                  <a:pt x="1506" y="312"/>
                  <a:pt x="1504" y="312"/>
                  <a:pt x="1503" y="312"/>
                </a:cubicBezTo>
                <a:cubicBezTo>
                  <a:pt x="1501" y="313"/>
                  <a:pt x="1501" y="314"/>
                  <a:pt x="1501" y="315"/>
                </a:cubicBezTo>
                <a:cubicBezTo>
                  <a:pt x="1500" y="317"/>
                  <a:pt x="1499" y="319"/>
                  <a:pt x="1498" y="320"/>
                </a:cubicBezTo>
                <a:cubicBezTo>
                  <a:pt x="1497" y="321"/>
                  <a:pt x="1496" y="321"/>
                  <a:pt x="1495" y="323"/>
                </a:cubicBezTo>
                <a:cubicBezTo>
                  <a:pt x="1494" y="325"/>
                  <a:pt x="1494" y="327"/>
                  <a:pt x="1494" y="328"/>
                </a:cubicBezTo>
                <a:cubicBezTo>
                  <a:pt x="1493" y="330"/>
                  <a:pt x="1493" y="332"/>
                  <a:pt x="1492" y="334"/>
                </a:cubicBezTo>
                <a:cubicBezTo>
                  <a:pt x="1491" y="336"/>
                  <a:pt x="1490" y="339"/>
                  <a:pt x="1490" y="341"/>
                </a:cubicBezTo>
                <a:cubicBezTo>
                  <a:pt x="1489" y="344"/>
                  <a:pt x="1488" y="346"/>
                  <a:pt x="1487" y="348"/>
                </a:cubicBezTo>
                <a:cubicBezTo>
                  <a:pt x="1487" y="350"/>
                  <a:pt x="1486" y="350"/>
                  <a:pt x="1486" y="351"/>
                </a:cubicBezTo>
                <a:cubicBezTo>
                  <a:pt x="1484" y="353"/>
                  <a:pt x="1484" y="355"/>
                  <a:pt x="1483" y="357"/>
                </a:cubicBezTo>
                <a:cubicBezTo>
                  <a:pt x="1480" y="361"/>
                  <a:pt x="1476" y="364"/>
                  <a:pt x="1473" y="367"/>
                </a:cubicBezTo>
                <a:cubicBezTo>
                  <a:pt x="1470" y="369"/>
                  <a:pt x="1466" y="370"/>
                  <a:pt x="1463" y="371"/>
                </a:cubicBezTo>
                <a:cubicBezTo>
                  <a:pt x="1461" y="372"/>
                  <a:pt x="1460" y="373"/>
                  <a:pt x="1459" y="373"/>
                </a:cubicBezTo>
                <a:cubicBezTo>
                  <a:pt x="1457" y="374"/>
                  <a:pt x="1456" y="373"/>
                  <a:pt x="1455" y="374"/>
                </a:cubicBezTo>
                <a:cubicBezTo>
                  <a:pt x="1453" y="375"/>
                  <a:pt x="1453" y="376"/>
                  <a:pt x="1452" y="377"/>
                </a:cubicBezTo>
                <a:cubicBezTo>
                  <a:pt x="1452" y="379"/>
                  <a:pt x="1451" y="380"/>
                  <a:pt x="1450" y="381"/>
                </a:cubicBezTo>
                <a:cubicBezTo>
                  <a:pt x="1449" y="382"/>
                  <a:pt x="1447" y="384"/>
                  <a:pt x="1449" y="384"/>
                </a:cubicBezTo>
                <a:cubicBezTo>
                  <a:pt x="1451" y="385"/>
                  <a:pt x="1451" y="382"/>
                  <a:pt x="1452" y="382"/>
                </a:cubicBezTo>
                <a:cubicBezTo>
                  <a:pt x="1453" y="382"/>
                  <a:pt x="1452" y="384"/>
                  <a:pt x="1452" y="385"/>
                </a:cubicBezTo>
                <a:cubicBezTo>
                  <a:pt x="1451" y="385"/>
                  <a:pt x="1451" y="386"/>
                  <a:pt x="1450" y="387"/>
                </a:cubicBezTo>
                <a:cubicBezTo>
                  <a:pt x="1449" y="388"/>
                  <a:pt x="1448" y="388"/>
                  <a:pt x="1448" y="390"/>
                </a:cubicBezTo>
                <a:cubicBezTo>
                  <a:pt x="1449" y="391"/>
                  <a:pt x="1449" y="393"/>
                  <a:pt x="1450" y="393"/>
                </a:cubicBezTo>
                <a:cubicBezTo>
                  <a:pt x="1451" y="393"/>
                  <a:pt x="1452" y="393"/>
                  <a:pt x="1454" y="392"/>
                </a:cubicBezTo>
                <a:cubicBezTo>
                  <a:pt x="1454" y="392"/>
                  <a:pt x="1455" y="392"/>
                  <a:pt x="1456" y="391"/>
                </a:cubicBezTo>
                <a:cubicBezTo>
                  <a:pt x="1456" y="391"/>
                  <a:pt x="1457" y="390"/>
                  <a:pt x="1457" y="390"/>
                </a:cubicBezTo>
                <a:cubicBezTo>
                  <a:pt x="1458" y="390"/>
                  <a:pt x="1459" y="391"/>
                  <a:pt x="1460" y="392"/>
                </a:cubicBezTo>
                <a:cubicBezTo>
                  <a:pt x="1461" y="393"/>
                  <a:pt x="1462" y="393"/>
                  <a:pt x="1462" y="394"/>
                </a:cubicBezTo>
                <a:cubicBezTo>
                  <a:pt x="1462" y="396"/>
                  <a:pt x="1460" y="397"/>
                  <a:pt x="1460" y="398"/>
                </a:cubicBezTo>
                <a:cubicBezTo>
                  <a:pt x="1459" y="401"/>
                  <a:pt x="1462" y="404"/>
                  <a:pt x="1460" y="406"/>
                </a:cubicBezTo>
                <a:cubicBezTo>
                  <a:pt x="1459" y="407"/>
                  <a:pt x="1458" y="408"/>
                  <a:pt x="1458" y="410"/>
                </a:cubicBezTo>
                <a:cubicBezTo>
                  <a:pt x="1458" y="411"/>
                  <a:pt x="1457" y="413"/>
                  <a:pt x="1458" y="414"/>
                </a:cubicBezTo>
                <a:cubicBezTo>
                  <a:pt x="1459" y="414"/>
                  <a:pt x="1460" y="414"/>
                  <a:pt x="1461" y="414"/>
                </a:cubicBezTo>
                <a:cubicBezTo>
                  <a:pt x="1461" y="415"/>
                  <a:pt x="1461" y="415"/>
                  <a:pt x="1461" y="416"/>
                </a:cubicBezTo>
                <a:cubicBezTo>
                  <a:pt x="1462" y="417"/>
                  <a:pt x="1461" y="418"/>
                  <a:pt x="1460" y="419"/>
                </a:cubicBezTo>
                <a:cubicBezTo>
                  <a:pt x="1459" y="420"/>
                  <a:pt x="1458" y="422"/>
                  <a:pt x="1457" y="420"/>
                </a:cubicBezTo>
                <a:cubicBezTo>
                  <a:pt x="1457" y="420"/>
                  <a:pt x="1457" y="420"/>
                  <a:pt x="1456" y="419"/>
                </a:cubicBezTo>
                <a:cubicBezTo>
                  <a:pt x="1456" y="419"/>
                  <a:pt x="1456" y="418"/>
                  <a:pt x="1455" y="418"/>
                </a:cubicBezTo>
                <a:cubicBezTo>
                  <a:pt x="1453" y="417"/>
                  <a:pt x="1454" y="419"/>
                  <a:pt x="1454" y="420"/>
                </a:cubicBezTo>
                <a:cubicBezTo>
                  <a:pt x="1453" y="422"/>
                  <a:pt x="1452" y="422"/>
                  <a:pt x="1452" y="424"/>
                </a:cubicBezTo>
                <a:cubicBezTo>
                  <a:pt x="1451" y="425"/>
                  <a:pt x="1451" y="427"/>
                  <a:pt x="1451" y="429"/>
                </a:cubicBezTo>
                <a:cubicBezTo>
                  <a:pt x="1451" y="430"/>
                  <a:pt x="1451" y="432"/>
                  <a:pt x="1451" y="433"/>
                </a:cubicBezTo>
                <a:cubicBezTo>
                  <a:pt x="1451" y="434"/>
                  <a:pt x="1452" y="437"/>
                  <a:pt x="1453" y="436"/>
                </a:cubicBezTo>
                <a:cubicBezTo>
                  <a:pt x="1454" y="435"/>
                  <a:pt x="1453" y="434"/>
                  <a:pt x="1454" y="433"/>
                </a:cubicBezTo>
                <a:cubicBezTo>
                  <a:pt x="1454" y="433"/>
                  <a:pt x="1455" y="433"/>
                  <a:pt x="1455" y="433"/>
                </a:cubicBezTo>
                <a:cubicBezTo>
                  <a:pt x="1456" y="432"/>
                  <a:pt x="1455" y="431"/>
                  <a:pt x="1456" y="431"/>
                </a:cubicBezTo>
                <a:cubicBezTo>
                  <a:pt x="1457" y="430"/>
                  <a:pt x="1457" y="431"/>
                  <a:pt x="1458" y="431"/>
                </a:cubicBezTo>
                <a:cubicBezTo>
                  <a:pt x="1459" y="432"/>
                  <a:pt x="1460" y="432"/>
                  <a:pt x="1462" y="432"/>
                </a:cubicBezTo>
                <a:cubicBezTo>
                  <a:pt x="1463" y="433"/>
                  <a:pt x="1465" y="433"/>
                  <a:pt x="1466" y="434"/>
                </a:cubicBezTo>
                <a:cubicBezTo>
                  <a:pt x="1468" y="434"/>
                  <a:pt x="1468" y="436"/>
                  <a:pt x="1470" y="437"/>
                </a:cubicBezTo>
                <a:cubicBezTo>
                  <a:pt x="1471" y="437"/>
                  <a:pt x="1472" y="437"/>
                  <a:pt x="1474" y="438"/>
                </a:cubicBezTo>
                <a:cubicBezTo>
                  <a:pt x="1474" y="438"/>
                  <a:pt x="1475" y="439"/>
                  <a:pt x="1475" y="439"/>
                </a:cubicBezTo>
                <a:cubicBezTo>
                  <a:pt x="1476" y="438"/>
                  <a:pt x="1476" y="437"/>
                  <a:pt x="1477" y="437"/>
                </a:cubicBezTo>
                <a:cubicBezTo>
                  <a:pt x="1478" y="437"/>
                  <a:pt x="1477" y="440"/>
                  <a:pt x="1477" y="441"/>
                </a:cubicBezTo>
                <a:cubicBezTo>
                  <a:pt x="1477" y="442"/>
                  <a:pt x="1476" y="443"/>
                  <a:pt x="1476" y="444"/>
                </a:cubicBezTo>
                <a:cubicBezTo>
                  <a:pt x="1476" y="446"/>
                  <a:pt x="1477" y="447"/>
                  <a:pt x="1478" y="448"/>
                </a:cubicBezTo>
                <a:cubicBezTo>
                  <a:pt x="1478" y="448"/>
                  <a:pt x="1478" y="449"/>
                  <a:pt x="1479" y="449"/>
                </a:cubicBezTo>
                <a:cubicBezTo>
                  <a:pt x="1479" y="450"/>
                  <a:pt x="1480" y="450"/>
                  <a:pt x="1481" y="451"/>
                </a:cubicBezTo>
                <a:cubicBezTo>
                  <a:pt x="1481" y="451"/>
                  <a:pt x="1482" y="452"/>
                  <a:pt x="1482" y="452"/>
                </a:cubicBezTo>
                <a:cubicBezTo>
                  <a:pt x="1483" y="453"/>
                  <a:pt x="1483" y="455"/>
                  <a:pt x="1484" y="456"/>
                </a:cubicBezTo>
                <a:cubicBezTo>
                  <a:pt x="1485" y="456"/>
                  <a:pt x="1486" y="456"/>
                  <a:pt x="1487" y="456"/>
                </a:cubicBezTo>
                <a:cubicBezTo>
                  <a:pt x="1488" y="457"/>
                  <a:pt x="1488" y="457"/>
                  <a:pt x="1489" y="458"/>
                </a:cubicBezTo>
                <a:cubicBezTo>
                  <a:pt x="1490" y="458"/>
                  <a:pt x="1492" y="457"/>
                  <a:pt x="1493" y="457"/>
                </a:cubicBezTo>
                <a:cubicBezTo>
                  <a:pt x="1494" y="457"/>
                  <a:pt x="1496" y="457"/>
                  <a:pt x="1497" y="458"/>
                </a:cubicBezTo>
                <a:cubicBezTo>
                  <a:pt x="1497" y="459"/>
                  <a:pt x="1495" y="458"/>
                  <a:pt x="1495" y="458"/>
                </a:cubicBezTo>
                <a:cubicBezTo>
                  <a:pt x="1494" y="459"/>
                  <a:pt x="1494" y="459"/>
                  <a:pt x="1494" y="460"/>
                </a:cubicBezTo>
                <a:cubicBezTo>
                  <a:pt x="1495" y="460"/>
                  <a:pt x="1496" y="460"/>
                  <a:pt x="1496" y="461"/>
                </a:cubicBezTo>
                <a:cubicBezTo>
                  <a:pt x="1496" y="462"/>
                  <a:pt x="1495" y="462"/>
                  <a:pt x="1495" y="463"/>
                </a:cubicBezTo>
                <a:cubicBezTo>
                  <a:pt x="1493" y="464"/>
                  <a:pt x="1494" y="465"/>
                  <a:pt x="1494" y="467"/>
                </a:cubicBezTo>
                <a:cubicBezTo>
                  <a:pt x="1493" y="469"/>
                  <a:pt x="1490" y="471"/>
                  <a:pt x="1489" y="473"/>
                </a:cubicBezTo>
                <a:cubicBezTo>
                  <a:pt x="1488" y="474"/>
                  <a:pt x="1487" y="474"/>
                  <a:pt x="1487" y="475"/>
                </a:cubicBezTo>
                <a:cubicBezTo>
                  <a:pt x="1487" y="477"/>
                  <a:pt x="1487" y="478"/>
                  <a:pt x="1485" y="479"/>
                </a:cubicBezTo>
                <a:cubicBezTo>
                  <a:pt x="1484" y="480"/>
                  <a:pt x="1483" y="482"/>
                  <a:pt x="1482" y="481"/>
                </a:cubicBezTo>
                <a:cubicBezTo>
                  <a:pt x="1481" y="480"/>
                  <a:pt x="1480" y="479"/>
                  <a:pt x="1479" y="478"/>
                </a:cubicBezTo>
                <a:cubicBezTo>
                  <a:pt x="1478" y="478"/>
                  <a:pt x="1478" y="477"/>
                  <a:pt x="1477" y="477"/>
                </a:cubicBezTo>
                <a:cubicBezTo>
                  <a:pt x="1477" y="476"/>
                  <a:pt x="1476" y="476"/>
                  <a:pt x="1476" y="475"/>
                </a:cubicBezTo>
                <a:cubicBezTo>
                  <a:pt x="1474" y="474"/>
                  <a:pt x="1474" y="473"/>
                  <a:pt x="1473" y="472"/>
                </a:cubicBezTo>
                <a:cubicBezTo>
                  <a:pt x="1471" y="471"/>
                  <a:pt x="1470" y="470"/>
                  <a:pt x="1469" y="469"/>
                </a:cubicBezTo>
                <a:cubicBezTo>
                  <a:pt x="1468" y="469"/>
                  <a:pt x="1467" y="468"/>
                  <a:pt x="1467" y="468"/>
                </a:cubicBezTo>
                <a:cubicBezTo>
                  <a:pt x="1466" y="467"/>
                  <a:pt x="1466" y="467"/>
                  <a:pt x="1465" y="466"/>
                </a:cubicBezTo>
                <a:cubicBezTo>
                  <a:pt x="1464" y="465"/>
                  <a:pt x="1463" y="464"/>
                  <a:pt x="1462" y="463"/>
                </a:cubicBezTo>
                <a:cubicBezTo>
                  <a:pt x="1461" y="462"/>
                  <a:pt x="1460" y="461"/>
                  <a:pt x="1459" y="460"/>
                </a:cubicBezTo>
                <a:cubicBezTo>
                  <a:pt x="1458" y="460"/>
                  <a:pt x="1457" y="460"/>
                  <a:pt x="1456" y="460"/>
                </a:cubicBezTo>
                <a:cubicBezTo>
                  <a:pt x="1454" y="460"/>
                  <a:pt x="1452" y="459"/>
                  <a:pt x="1449" y="459"/>
                </a:cubicBezTo>
                <a:cubicBezTo>
                  <a:pt x="1448" y="459"/>
                  <a:pt x="1446" y="458"/>
                  <a:pt x="1445" y="457"/>
                </a:cubicBezTo>
                <a:cubicBezTo>
                  <a:pt x="1443" y="456"/>
                  <a:pt x="1442" y="456"/>
                  <a:pt x="1440" y="455"/>
                </a:cubicBezTo>
                <a:cubicBezTo>
                  <a:pt x="1439" y="455"/>
                  <a:pt x="1438" y="454"/>
                  <a:pt x="1437" y="454"/>
                </a:cubicBezTo>
                <a:cubicBezTo>
                  <a:pt x="1436" y="454"/>
                  <a:pt x="1434" y="453"/>
                  <a:pt x="1433" y="452"/>
                </a:cubicBezTo>
                <a:cubicBezTo>
                  <a:pt x="1432" y="452"/>
                  <a:pt x="1431" y="450"/>
                  <a:pt x="1430" y="449"/>
                </a:cubicBezTo>
                <a:cubicBezTo>
                  <a:pt x="1429" y="449"/>
                  <a:pt x="1427" y="449"/>
                  <a:pt x="1426" y="448"/>
                </a:cubicBezTo>
                <a:cubicBezTo>
                  <a:pt x="1425" y="448"/>
                  <a:pt x="1423" y="447"/>
                  <a:pt x="1422" y="447"/>
                </a:cubicBezTo>
                <a:cubicBezTo>
                  <a:pt x="1421" y="447"/>
                  <a:pt x="1420" y="446"/>
                  <a:pt x="1418" y="446"/>
                </a:cubicBezTo>
                <a:cubicBezTo>
                  <a:pt x="1417" y="445"/>
                  <a:pt x="1416" y="446"/>
                  <a:pt x="1415" y="447"/>
                </a:cubicBezTo>
                <a:cubicBezTo>
                  <a:pt x="1414" y="448"/>
                  <a:pt x="1413" y="449"/>
                  <a:pt x="1413" y="447"/>
                </a:cubicBezTo>
                <a:cubicBezTo>
                  <a:pt x="1413" y="447"/>
                  <a:pt x="1413" y="446"/>
                  <a:pt x="1414" y="445"/>
                </a:cubicBezTo>
                <a:cubicBezTo>
                  <a:pt x="1414" y="445"/>
                  <a:pt x="1415" y="445"/>
                  <a:pt x="1416" y="445"/>
                </a:cubicBezTo>
                <a:cubicBezTo>
                  <a:pt x="1416" y="445"/>
                  <a:pt x="1417" y="445"/>
                  <a:pt x="1416" y="444"/>
                </a:cubicBezTo>
                <a:cubicBezTo>
                  <a:pt x="1416" y="444"/>
                  <a:pt x="1415" y="443"/>
                  <a:pt x="1414" y="443"/>
                </a:cubicBezTo>
                <a:cubicBezTo>
                  <a:pt x="1413" y="443"/>
                  <a:pt x="1412" y="442"/>
                  <a:pt x="1411" y="441"/>
                </a:cubicBezTo>
                <a:cubicBezTo>
                  <a:pt x="1409" y="441"/>
                  <a:pt x="1408" y="440"/>
                  <a:pt x="1407" y="439"/>
                </a:cubicBezTo>
                <a:cubicBezTo>
                  <a:pt x="1403" y="437"/>
                  <a:pt x="1400" y="435"/>
                  <a:pt x="1396" y="435"/>
                </a:cubicBezTo>
                <a:cubicBezTo>
                  <a:pt x="1394" y="434"/>
                  <a:pt x="1392" y="434"/>
                  <a:pt x="1390" y="433"/>
                </a:cubicBezTo>
                <a:cubicBezTo>
                  <a:pt x="1388" y="433"/>
                  <a:pt x="1387" y="432"/>
                  <a:pt x="1385" y="432"/>
                </a:cubicBezTo>
                <a:cubicBezTo>
                  <a:pt x="1384" y="432"/>
                  <a:pt x="1384" y="432"/>
                  <a:pt x="1383" y="431"/>
                </a:cubicBezTo>
                <a:cubicBezTo>
                  <a:pt x="1382" y="430"/>
                  <a:pt x="1380" y="430"/>
                  <a:pt x="1378" y="430"/>
                </a:cubicBezTo>
                <a:cubicBezTo>
                  <a:pt x="1376" y="430"/>
                  <a:pt x="1374" y="430"/>
                  <a:pt x="1372" y="430"/>
                </a:cubicBezTo>
                <a:cubicBezTo>
                  <a:pt x="1371" y="430"/>
                  <a:pt x="1370" y="429"/>
                  <a:pt x="1368" y="429"/>
                </a:cubicBezTo>
                <a:cubicBezTo>
                  <a:pt x="1366" y="428"/>
                  <a:pt x="1365" y="429"/>
                  <a:pt x="1363" y="428"/>
                </a:cubicBezTo>
                <a:cubicBezTo>
                  <a:pt x="1361" y="428"/>
                  <a:pt x="1360" y="428"/>
                  <a:pt x="1358" y="428"/>
                </a:cubicBezTo>
                <a:cubicBezTo>
                  <a:pt x="1355" y="427"/>
                  <a:pt x="1352" y="427"/>
                  <a:pt x="1349" y="427"/>
                </a:cubicBezTo>
                <a:cubicBezTo>
                  <a:pt x="1347" y="427"/>
                  <a:pt x="1346" y="426"/>
                  <a:pt x="1344" y="426"/>
                </a:cubicBezTo>
                <a:cubicBezTo>
                  <a:pt x="1343" y="425"/>
                  <a:pt x="1342" y="425"/>
                  <a:pt x="1340" y="425"/>
                </a:cubicBezTo>
                <a:cubicBezTo>
                  <a:pt x="1339" y="425"/>
                  <a:pt x="1339" y="425"/>
                  <a:pt x="1338" y="425"/>
                </a:cubicBezTo>
                <a:cubicBezTo>
                  <a:pt x="1337" y="425"/>
                  <a:pt x="1337" y="426"/>
                  <a:pt x="1336" y="426"/>
                </a:cubicBezTo>
                <a:cubicBezTo>
                  <a:pt x="1335" y="427"/>
                  <a:pt x="1334" y="428"/>
                  <a:pt x="1332" y="428"/>
                </a:cubicBezTo>
                <a:cubicBezTo>
                  <a:pt x="1330" y="430"/>
                  <a:pt x="1328" y="431"/>
                  <a:pt x="1325" y="431"/>
                </a:cubicBezTo>
                <a:cubicBezTo>
                  <a:pt x="1324" y="432"/>
                  <a:pt x="1322" y="431"/>
                  <a:pt x="1321" y="432"/>
                </a:cubicBezTo>
                <a:cubicBezTo>
                  <a:pt x="1321" y="432"/>
                  <a:pt x="1321" y="434"/>
                  <a:pt x="1321" y="434"/>
                </a:cubicBezTo>
                <a:cubicBezTo>
                  <a:pt x="1321" y="435"/>
                  <a:pt x="1322" y="435"/>
                  <a:pt x="1322" y="435"/>
                </a:cubicBezTo>
                <a:cubicBezTo>
                  <a:pt x="1324" y="437"/>
                  <a:pt x="1323" y="439"/>
                  <a:pt x="1325" y="440"/>
                </a:cubicBezTo>
                <a:cubicBezTo>
                  <a:pt x="1326" y="441"/>
                  <a:pt x="1327" y="442"/>
                  <a:pt x="1328" y="443"/>
                </a:cubicBezTo>
                <a:cubicBezTo>
                  <a:pt x="1328" y="444"/>
                  <a:pt x="1329" y="446"/>
                  <a:pt x="1329" y="447"/>
                </a:cubicBezTo>
                <a:cubicBezTo>
                  <a:pt x="1329" y="448"/>
                  <a:pt x="1329" y="449"/>
                  <a:pt x="1329" y="449"/>
                </a:cubicBezTo>
                <a:cubicBezTo>
                  <a:pt x="1330" y="450"/>
                  <a:pt x="1330" y="450"/>
                  <a:pt x="1330" y="451"/>
                </a:cubicBezTo>
                <a:cubicBezTo>
                  <a:pt x="1331" y="451"/>
                  <a:pt x="1331" y="452"/>
                  <a:pt x="1332" y="452"/>
                </a:cubicBezTo>
                <a:cubicBezTo>
                  <a:pt x="1332" y="452"/>
                  <a:pt x="1333" y="451"/>
                  <a:pt x="1333" y="451"/>
                </a:cubicBezTo>
                <a:cubicBezTo>
                  <a:pt x="1334" y="449"/>
                  <a:pt x="1335" y="450"/>
                  <a:pt x="1335" y="452"/>
                </a:cubicBezTo>
                <a:cubicBezTo>
                  <a:pt x="1335" y="453"/>
                  <a:pt x="1336" y="455"/>
                  <a:pt x="1336" y="456"/>
                </a:cubicBezTo>
                <a:cubicBezTo>
                  <a:pt x="1335" y="457"/>
                  <a:pt x="1335" y="457"/>
                  <a:pt x="1334" y="458"/>
                </a:cubicBezTo>
                <a:cubicBezTo>
                  <a:pt x="1334" y="458"/>
                  <a:pt x="1333" y="459"/>
                  <a:pt x="1333" y="459"/>
                </a:cubicBezTo>
                <a:cubicBezTo>
                  <a:pt x="1332" y="460"/>
                  <a:pt x="1331" y="461"/>
                  <a:pt x="1331" y="461"/>
                </a:cubicBezTo>
                <a:cubicBezTo>
                  <a:pt x="1330" y="461"/>
                  <a:pt x="1329" y="461"/>
                  <a:pt x="1328" y="462"/>
                </a:cubicBezTo>
                <a:cubicBezTo>
                  <a:pt x="1326" y="462"/>
                  <a:pt x="1324" y="463"/>
                  <a:pt x="1321" y="464"/>
                </a:cubicBezTo>
                <a:cubicBezTo>
                  <a:pt x="1320" y="464"/>
                  <a:pt x="1318" y="465"/>
                  <a:pt x="1317" y="466"/>
                </a:cubicBezTo>
                <a:cubicBezTo>
                  <a:pt x="1316" y="467"/>
                  <a:pt x="1315" y="469"/>
                  <a:pt x="1316" y="470"/>
                </a:cubicBezTo>
                <a:cubicBezTo>
                  <a:pt x="1316" y="471"/>
                  <a:pt x="1317" y="473"/>
                  <a:pt x="1316" y="474"/>
                </a:cubicBezTo>
                <a:cubicBezTo>
                  <a:pt x="1316" y="475"/>
                  <a:pt x="1314" y="477"/>
                  <a:pt x="1313" y="477"/>
                </a:cubicBezTo>
                <a:cubicBezTo>
                  <a:pt x="1311" y="477"/>
                  <a:pt x="1309" y="478"/>
                  <a:pt x="1307" y="477"/>
                </a:cubicBezTo>
                <a:cubicBezTo>
                  <a:pt x="1306" y="477"/>
                  <a:pt x="1305" y="476"/>
                  <a:pt x="1303" y="475"/>
                </a:cubicBezTo>
                <a:cubicBezTo>
                  <a:pt x="1302" y="475"/>
                  <a:pt x="1301" y="475"/>
                  <a:pt x="1300" y="474"/>
                </a:cubicBezTo>
                <a:cubicBezTo>
                  <a:pt x="1299" y="473"/>
                  <a:pt x="1301" y="472"/>
                  <a:pt x="1301" y="470"/>
                </a:cubicBezTo>
                <a:cubicBezTo>
                  <a:pt x="1300" y="469"/>
                  <a:pt x="1298" y="468"/>
                  <a:pt x="1300" y="467"/>
                </a:cubicBezTo>
                <a:cubicBezTo>
                  <a:pt x="1301" y="467"/>
                  <a:pt x="1301" y="467"/>
                  <a:pt x="1301" y="467"/>
                </a:cubicBezTo>
                <a:cubicBezTo>
                  <a:pt x="1301" y="466"/>
                  <a:pt x="1301" y="466"/>
                  <a:pt x="1302" y="465"/>
                </a:cubicBezTo>
                <a:cubicBezTo>
                  <a:pt x="1302" y="465"/>
                  <a:pt x="1303" y="465"/>
                  <a:pt x="1304" y="465"/>
                </a:cubicBezTo>
                <a:cubicBezTo>
                  <a:pt x="1305" y="465"/>
                  <a:pt x="1305" y="465"/>
                  <a:pt x="1306" y="465"/>
                </a:cubicBezTo>
                <a:cubicBezTo>
                  <a:pt x="1306" y="464"/>
                  <a:pt x="1306" y="464"/>
                  <a:pt x="1306" y="463"/>
                </a:cubicBezTo>
                <a:cubicBezTo>
                  <a:pt x="1306" y="461"/>
                  <a:pt x="1304" y="461"/>
                  <a:pt x="1303" y="460"/>
                </a:cubicBezTo>
                <a:cubicBezTo>
                  <a:pt x="1302" y="459"/>
                  <a:pt x="1301" y="459"/>
                  <a:pt x="1300" y="459"/>
                </a:cubicBezTo>
                <a:cubicBezTo>
                  <a:pt x="1299" y="458"/>
                  <a:pt x="1298" y="459"/>
                  <a:pt x="1298" y="458"/>
                </a:cubicBezTo>
                <a:cubicBezTo>
                  <a:pt x="1297" y="457"/>
                  <a:pt x="1299" y="456"/>
                  <a:pt x="1299" y="456"/>
                </a:cubicBezTo>
                <a:cubicBezTo>
                  <a:pt x="1300" y="457"/>
                  <a:pt x="1302" y="457"/>
                  <a:pt x="1302" y="456"/>
                </a:cubicBezTo>
                <a:cubicBezTo>
                  <a:pt x="1301" y="455"/>
                  <a:pt x="1300" y="455"/>
                  <a:pt x="1299" y="455"/>
                </a:cubicBezTo>
                <a:cubicBezTo>
                  <a:pt x="1297" y="455"/>
                  <a:pt x="1295" y="455"/>
                  <a:pt x="1293" y="456"/>
                </a:cubicBezTo>
                <a:cubicBezTo>
                  <a:pt x="1292" y="456"/>
                  <a:pt x="1292" y="457"/>
                  <a:pt x="1291" y="457"/>
                </a:cubicBezTo>
                <a:cubicBezTo>
                  <a:pt x="1289" y="458"/>
                  <a:pt x="1287" y="459"/>
                  <a:pt x="1286" y="460"/>
                </a:cubicBezTo>
                <a:cubicBezTo>
                  <a:pt x="1285" y="461"/>
                  <a:pt x="1283" y="463"/>
                  <a:pt x="1283" y="461"/>
                </a:cubicBezTo>
                <a:cubicBezTo>
                  <a:pt x="1283" y="461"/>
                  <a:pt x="1284" y="458"/>
                  <a:pt x="1282" y="458"/>
                </a:cubicBezTo>
                <a:cubicBezTo>
                  <a:pt x="1282" y="459"/>
                  <a:pt x="1282" y="459"/>
                  <a:pt x="1281" y="459"/>
                </a:cubicBezTo>
                <a:cubicBezTo>
                  <a:pt x="1280" y="460"/>
                  <a:pt x="1280" y="460"/>
                  <a:pt x="1279" y="460"/>
                </a:cubicBezTo>
                <a:cubicBezTo>
                  <a:pt x="1277" y="460"/>
                  <a:pt x="1276" y="462"/>
                  <a:pt x="1274" y="463"/>
                </a:cubicBezTo>
                <a:cubicBezTo>
                  <a:pt x="1273" y="464"/>
                  <a:pt x="1272" y="464"/>
                  <a:pt x="1271" y="464"/>
                </a:cubicBezTo>
                <a:cubicBezTo>
                  <a:pt x="1269" y="465"/>
                  <a:pt x="1268" y="466"/>
                  <a:pt x="1267" y="468"/>
                </a:cubicBezTo>
                <a:cubicBezTo>
                  <a:pt x="1266" y="469"/>
                  <a:pt x="1265" y="469"/>
                  <a:pt x="1263" y="469"/>
                </a:cubicBezTo>
                <a:cubicBezTo>
                  <a:pt x="1260" y="470"/>
                  <a:pt x="1258" y="468"/>
                  <a:pt x="1255" y="468"/>
                </a:cubicBezTo>
                <a:cubicBezTo>
                  <a:pt x="1253" y="468"/>
                  <a:pt x="1252" y="468"/>
                  <a:pt x="1250" y="468"/>
                </a:cubicBezTo>
                <a:cubicBezTo>
                  <a:pt x="1248" y="468"/>
                  <a:pt x="1247" y="468"/>
                  <a:pt x="1245" y="468"/>
                </a:cubicBezTo>
                <a:cubicBezTo>
                  <a:pt x="1244" y="468"/>
                  <a:pt x="1243" y="467"/>
                  <a:pt x="1241" y="467"/>
                </a:cubicBezTo>
                <a:cubicBezTo>
                  <a:pt x="1240" y="466"/>
                  <a:pt x="1238" y="467"/>
                  <a:pt x="1237" y="467"/>
                </a:cubicBezTo>
                <a:cubicBezTo>
                  <a:pt x="1234" y="467"/>
                  <a:pt x="1232" y="469"/>
                  <a:pt x="1230" y="471"/>
                </a:cubicBezTo>
                <a:cubicBezTo>
                  <a:pt x="1229" y="472"/>
                  <a:pt x="1228" y="473"/>
                  <a:pt x="1227" y="473"/>
                </a:cubicBezTo>
                <a:cubicBezTo>
                  <a:pt x="1225" y="474"/>
                  <a:pt x="1225" y="474"/>
                  <a:pt x="1224" y="475"/>
                </a:cubicBezTo>
                <a:cubicBezTo>
                  <a:pt x="1222" y="476"/>
                  <a:pt x="1221" y="477"/>
                  <a:pt x="1220" y="477"/>
                </a:cubicBezTo>
                <a:cubicBezTo>
                  <a:pt x="1219" y="478"/>
                  <a:pt x="1218" y="478"/>
                  <a:pt x="1218" y="479"/>
                </a:cubicBezTo>
                <a:cubicBezTo>
                  <a:pt x="1217" y="481"/>
                  <a:pt x="1215" y="484"/>
                  <a:pt x="1214" y="482"/>
                </a:cubicBezTo>
                <a:cubicBezTo>
                  <a:pt x="1214" y="481"/>
                  <a:pt x="1213" y="481"/>
                  <a:pt x="1213" y="480"/>
                </a:cubicBezTo>
                <a:cubicBezTo>
                  <a:pt x="1211" y="480"/>
                  <a:pt x="1210" y="478"/>
                  <a:pt x="1209" y="479"/>
                </a:cubicBezTo>
                <a:cubicBezTo>
                  <a:pt x="1208" y="479"/>
                  <a:pt x="1207" y="480"/>
                  <a:pt x="1206" y="481"/>
                </a:cubicBezTo>
                <a:cubicBezTo>
                  <a:pt x="1205" y="481"/>
                  <a:pt x="1204" y="482"/>
                  <a:pt x="1204" y="481"/>
                </a:cubicBezTo>
                <a:cubicBezTo>
                  <a:pt x="1203" y="481"/>
                  <a:pt x="1204" y="479"/>
                  <a:pt x="1204" y="479"/>
                </a:cubicBezTo>
                <a:cubicBezTo>
                  <a:pt x="1203" y="479"/>
                  <a:pt x="1201" y="479"/>
                  <a:pt x="1201" y="480"/>
                </a:cubicBezTo>
                <a:cubicBezTo>
                  <a:pt x="1200" y="480"/>
                  <a:pt x="1200" y="481"/>
                  <a:pt x="1199" y="481"/>
                </a:cubicBezTo>
                <a:cubicBezTo>
                  <a:pt x="1198" y="482"/>
                  <a:pt x="1196" y="482"/>
                  <a:pt x="1195" y="481"/>
                </a:cubicBezTo>
                <a:cubicBezTo>
                  <a:pt x="1194" y="480"/>
                  <a:pt x="1193" y="480"/>
                  <a:pt x="1192" y="479"/>
                </a:cubicBezTo>
                <a:cubicBezTo>
                  <a:pt x="1191" y="479"/>
                  <a:pt x="1191" y="479"/>
                  <a:pt x="1190" y="478"/>
                </a:cubicBezTo>
                <a:cubicBezTo>
                  <a:pt x="1189" y="478"/>
                  <a:pt x="1188" y="478"/>
                  <a:pt x="1188" y="478"/>
                </a:cubicBezTo>
                <a:cubicBezTo>
                  <a:pt x="1188" y="476"/>
                  <a:pt x="1191" y="477"/>
                  <a:pt x="1191" y="477"/>
                </a:cubicBezTo>
                <a:cubicBezTo>
                  <a:pt x="1193" y="477"/>
                  <a:pt x="1192" y="476"/>
                  <a:pt x="1193" y="476"/>
                </a:cubicBezTo>
                <a:cubicBezTo>
                  <a:pt x="1193" y="475"/>
                  <a:pt x="1194" y="475"/>
                  <a:pt x="1195" y="475"/>
                </a:cubicBezTo>
                <a:cubicBezTo>
                  <a:pt x="1196" y="475"/>
                  <a:pt x="1198" y="476"/>
                  <a:pt x="1198" y="474"/>
                </a:cubicBezTo>
                <a:cubicBezTo>
                  <a:pt x="1198" y="472"/>
                  <a:pt x="1197" y="471"/>
                  <a:pt x="1196" y="470"/>
                </a:cubicBezTo>
                <a:cubicBezTo>
                  <a:pt x="1195" y="469"/>
                  <a:pt x="1194" y="468"/>
                  <a:pt x="1194" y="467"/>
                </a:cubicBezTo>
                <a:cubicBezTo>
                  <a:pt x="1195" y="465"/>
                  <a:pt x="1196" y="465"/>
                  <a:pt x="1197" y="464"/>
                </a:cubicBezTo>
                <a:cubicBezTo>
                  <a:pt x="1197" y="463"/>
                  <a:pt x="1197" y="462"/>
                  <a:pt x="1197" y="462"/>
                </a:cubicBezTo>
                <a:cubicBezTo>
                  <a:pt x="1198" y="461"/>
                  <a:pt x="1200" y="462"/>
                  <a:pt x="1200" y="460"/>
                </a:cubicBezTo>
                <a:cubicBezTo>
                  <a:pt x="1200" y="458"/>
                  <a:pt x="1197" y="459"/>
                  <a:pt x="1196" y="459"/>
                </a:cubicBezTo>
                <a:cubicBezTo>
                  <a:pt x="1195" y="459"/>
                  <a:pt x="1194" y="459"/>
                  <a:pt x="1194" y="459"/>
                </a:cubicBezTo>
                <a:cubicBezTo>
                  <a:pt x="1193" y="458"/>
                  <a:pt x="1194" y="458"/>
                  <a:pt x="1194" y="457"/>
                </a:cubicBezTo>
                <a:cubicBezTo>
                  <a:pt x="1194" y="457"/>
                  <a:pt x="1193" y="457"/>
                  <a:pt x="1192" y="457"/>
                </a:cubicBezTo>
                <a:cubicBezTo>
                  <a:pt x="1191" y="458"/>
                  <a:pt x="1191" y="458"/>
                  <a:pt x="1190" y="458"/>
                </a:cubicBezTo>
                <a:cubicBezTo>
                  <a:pt x="1188" y="458"/>
                  <a:pt x="1186" y="458"/>
                  <a:pt x="1185" y="459"/>
                </a:cubicBezTo>
                <a:cubicBezTo>
                  <a:pt x="1183" y="460"/>
                  <a:pt x="1182" y="461"/>
                  <a:pt x="1180" y="461"/>
                </a:cubicBezTo>
                <a:cubicBezTo>
                  <a:pt x="1178" y="462"/>
                  <a:pt x="1176" y="462"/>
                  <a:pt x="1175" y="463"/>
                </a:cubicBezTo>
                <a:cubicBezTo>
                  <a:pt x="1173" y="463"/>
                  <a:pt x="1172" y="465"/>
                  <a:pt x="1170" y="466"/>
                </a:cubicBezTo>
                <a:cubicBezTo>
                  <a:pt x="1169" y="467"/>
                  <a:pt x="1166" y="467"/>
                  <a:pt x="1166" y="468"/>
                </a:cubicBezTo>
                <a:cubicBezTo>
                  <a:pt x="1166" y="469"/>
                  <a:pt x="1167" y="469"/>
                  <a:pt x="1168" y="469"/>
                </a:cubicBezTo>
                <a:cubicBezTo>
                  <a:pt x="1168" y="470"/>
                  <a:pt x="1168" y="470"/>
                  <a:pt x="1169" y="470"/>
                </a:cubicBezTo>
                <a:cubicBezTo>
                  <a:pt x="1171" y="470"/>
                  <a:pt x="1172" y="471"/>
                  <a:pt x="1173" y="472"/>
                </a:cubicBezTo>
                <a:cubicBezTo>
                  <a:pt x="1173" y="473"/>
                  <a:pt x="1174" y="473"/>
                  <a:pt x="1174" y="474"/>
                </a:cubicBezTo>
                <a:cubicBezTo>
                  <a:pt x="1174" y="475"/>
                  <a:pt x="1172" y="475"/>
                  <a:pt x="1172" y="475"/>
                </a:cubicBezTo>
                <a:cubicBezTo>
                  <a:pt x="1170" y="475"/>
                  <a:pt x="1169" y="477"/>
                  <a:pt x="1167" y="478"/>
                </a:cubicBezTo>
                <a:cubicBezTo>
                  <a:pt x="1166" y="479"/>
                  <a:pt x="1165" y="477"/>
                  <a:pt x="1166" y="476"/>
                </a:cubicBezTo>
                <a:cubicBezTo>
                  <a:pt x="1166" y="475"/>
                  <a:pt x="1166" y="474"/>
                  <a:pt x="1166" y="474"/>
                </a:cubicBezTo>
                <a:cubicBezTo>
                  <a:pt x="1166" y="473"/>
                  <a:pt x="1167" y="473"/>
                  <a:pt x="1167" y="472"/>
                </a:cubicBezTo>
                <a:cubicBezTo>
                  <a:pt x="1167" y="471"/>
                  <a:pt x="1164" y="472"/>
                  <a:pt x="1163" y="471"/>
                </a:cubicBezTo>
                <a:cubicBezTo>
                  <a:pt x="1163" y="470"/>
                  <a:pt x="1164" y="470"/>
                  <a:pt x="1164" y="470"/>
                </a:cubicBezTo>
                <a:cubicBezTo>
                  <a:pt x="1165" y="469"/>
                  <a:pt x="1164" y="469"/>
                  <a:pt x="1163" y="469"/>
                </a:cubicBezTo>
                <a:cubicBezTo>
                  <a:pt x="1163" y="470"/>
                  <a:pt x="1162" y="470"/>
                  <a:pt x="1162" y="470"/>
                </a:cubicBezTo>
                <a:cubicBezTo>
                  <a:pt x="1161" y="470"/>
                  <a:pt x="1160" y="470"/>
                  <a:pt x="1159" y="470"/>
                </a:cubicBezTo>
                <a:cubicBezTo>
                  <a:pt x="1158" y="470"/>
                  <a:pt x="1157" y="470"/>
                  <a:pt x="1155" y="471"/>
                </a:cubicBezTo>
                <a:cubicBezTo>
                  <a:pt x="1154" y="471"/>
                  <a:pt x="1153" y="471"/>
                  <a:pt x="1152" y="472"/>
                </a:cubicBezTo>
                <a:cubicBezTo>
                  <a:pt x="1151" y="473"/>
                  <a:pt x="1151" y="474"/>
                  <a:pt x="1150" y="475"/>
                </a:cubicBezTo>
                <a:cubicBezTo>
                  <a:pt x="1150" y="475"/>
                  <a:pt x="1149" y="475"/>
                  <a:pt x="1149" y="475"/>
                </a:cubicBezTo>
                <a:cubicBezTo>
                  <a:pt x="1147" y="475"/>
                  <a:pt x="1145" y="476"/>
                  <a:pt x="1143" y="477"/>
                </a:cubicBezTo>
                <a:cubicBezTo>
                  <a:pt x="1142" y="477"/>
                  <a:pt x="1140" y="477"/>
                  <a:pt x="1138" y="477"/>
                </a:cubicBezTo>
                <a:cubicBezTo>
                  <a:pt x="1137" y="477"/>
                  <a:pt x="1136" y="478"/>
                  <a:pt x="1134" y="478"/>
                </a:cubicBezTo>
                <a:cubicBezTo>
                  <a:pt x="1133" y="478"/>
                  <a:pt x="1132" y="479"/>
                  <a:pt x="1131" y="480"/>
                </a:cubicBezTo>
                <a:cubicBezTo>
                  <a:pt x="1130" y="480"/>
                  <a:pt x="1129" y="481"/>
                  <a:pt x="1128" y="482"/>
                </a:cubicBezTo>
                <a:cubicBezTo>
                  <a:pt x="1127" y="482"/>
                  <a:pt x="1127" y="483"/>
                  <a:pt x="1126" y="483"/>
                </a:cubicBezTo>
                <a:cubicBezTo>
                  <a:pt x="1124" y="484"/>
                  <a:pt x="1123" y="485"/>
                  <a:pt x="1122" y="486"/>
                </a:cubicBezTo>
                <a:cubicBezTo>
                  <a:pt x="1119" y="488"/>
                  <a:pt x="1116" y="489"/>
                  <a:pt x="1113" y="489"/>
                </a:cubicBezTo>
                <a:cubicBezTo>
                  <a:pt x="1110" y="490"/>
                  <a:pt x="1108" y="492"/>
                  <a:pt x="1105" y="493"/>
                </a:cubicBezTo>
                <a:cubicBezTo>
                  <a:pt x="1103" y="493"/>
                  <a:pt x="1102" y="494"/>
                  <a:pt x="1101" y="494"/>
                </a:cubicBezTo>
                <a:cubicBezTo>
                  <a:pt x="1100" y="494"/>
                  <a:pt x="1098" y="493"/>
                  <a:pt x="1097" y="495"/>
                </a:cubicBezTo>
                <a:cubicBezTo>
                  <a:pt x="1097" y="496"/>
                  <a:pt x="1097" y="496"/>
                  <a:pt x="1097" y="497"/>
                </a:cubicBezTo>
                <a:cubicBezTo>
                  <a:pt x="1098" y="497"/>
                  <a:pt x="1097" y="498"/>
                  <a:pt x="1098" y="499"/>
                </a:cubicBezTo>
                <a:cubicBezTo>
                  <a:pt x="1099" y="499"/>
                  <a:pt x="1101" y="498"/>
                  <a:pt x="1101" y="500"/>
                </a:cubicBezTo>
                <a:cubicBezTo>
                  <a:pt x="1102" y="502"/>
                  <a:pt x="1099" y="502"/>
                  <a:pt x="1098" y="501"/>
                </a:cubicBezTo>
                <a:cubicBezTo>
                  <a:pt x="1097" y="501"/>
                  <a:pt x="1097" y="500"/>
                  <a:pt x="1096" y="500"/>
                </a:cubicBezTo>
                <a:cubicBezTo>
                  <a:pt x="1096" y="500"/>
                  <a:pt x="1095" y="500"/>
                  <a:pt x="1094" y="500"/>
                </a:cubicBezTo>
                <a:cubicBezTo>
                  <a:pt x="1092" y="500"/>
                  <a:pt x="1091" y="500"/>
                  <a:pt x="1090" y="500"/>
                </a:cubicBezTo>
                <a:cubicBezTo>
                  <a:pt x="1089" y="499"/>
                  <a:pt x="1087" y="500"/>
                  <a:pt x="1086" y="500"/>
                </a:cubicBezTo>
                <a:cubicBezTo>
                  <a:pt x="1085" y="501"/>
                  <a:pt x="1084" y="502"/>
                  <a:pt x="1083" y="502"/>
                </a:cubicBezTo>
                <a:cubicBezTo>
                  <a:pt x="1082" y="502"/>
                  <a:pt x="1081" y="502"/>
                  <a:pt x="1080" y="502"/>
                </a:cubicBezTo>
                <a:cubicBezTo>
                  <a:pt x="1079" y="502"/>
                  <a:pt x="1078" y="502"/>
                  <a:pt x="1078" y="502"/>
                </a:cubicBezTo>
                <a:cubicBezTo>
                  <a:pt x="1077" y="503"/>
                  <a:pt x="1078" y="503"/>
                  <a:pt x="1078" y="504"/>
                </a:cubicBezTo>
                <a:cubicBezTo>
                  <a:pt x="1079" y="504"/>
                  <a:pt x="1079" y="505"/>
                  <a:pt x="1079" y="506"/>
                </a:cubicBezTo>
                <a:cubicBezTo>
                  <a:pt x="1079" y="507"/>
                  <a:pt x="1080" y="507"/>
                  <a:pt x="1080" y="508"/>
                </a:cubicBezTo>
                <a:cubicBezTo>
                  <a:pt x="1080" y="508"/>
                  <a:pt x="1079" y="509"/>
                  <a:pt x="1079" y="510"/>
                </a:cubicBezTo>
                <a:cubicBezTo>
                  <a:pt x="1078" y="510"/>
                  <a:pt x="1078" y="510"/>
                  <a:pt x="1077" y="511"/>
                </a:cubicBezTo>
                <a:cubicBezTo>
                  <a:pt x="1076" y="512"/>
                  <a:pt x="1077" y="514"/>
                  <a:pt x="1076" y="515"/>
                </a:cubicBezTo>
                <a:cubicBezTo>
                  <a:pt x="1075" y="516"/>
                  <a:pt x="1075" y="517"/>
                  <a:pt x="1076" y="518"/>
                </a:cubicBezTo>
                <a:cubicBezTo>
                  <a:pt x="1076" y="519"/>
                  <a:pt x="1076" y="520"/>
                  <a:pt x="1076" y="521"/>
                </a:cubicBezTo>
                <a:cubicBezTo>
                  <a:pt x="1075" y="522"/>
                  <a:pt x="1075" y="523"/>
                  <a:pt x="1074" y="524"/>
                </a:cubicBezTo>
                <a:cubicBezTo>
                  <a:pt x="1073" y="524"/>
                  <a:pt x="1073" y="524"/>
                  <a:pt x="1073" y="525"/>
                </a:cubicBezTo>
                <a:cubicBezTo>
                  <a:pt x="1072" y="525"/>
                  <a:pt x="1073" y="526"/>
                  <a:pt x="1072" y="526"/>
                </a:cubicBezTo>
                <a:cubicBezTo>
                  <a:pt x="1071" y="527"/>
                  <a:pt x="1070" y="527"/>
                  <a:pt x="1070" y="527"/>
                </a:cubicBezTo>
                <a:cubicBezTo>
                  <a:pt x="1068" y="527"/>
                  <a:pt x="1066" y="527"/>
                  <a:pt x="1064" y="527"/>
                </a:cubicBezTo>
                <a:cubicBezTo>
                  <a:pt x="1062" y="527"/>
                  <a:pt x="1060" y="527"/>
                  <a:pt x="1059" y="527"/>
                </a:cubicBezTo>
                <a:cubicBezTo>
                  <a:pt x="1057" y="527"/>
                  <a:pt x="1056" y="528"/>
                  <a:pt x="1054" y="528"/>
                </a:cubicBezTo>
                <a:cubicBezTo>
                  <a:pt x="1054" y="528"/>
                  <a:pt x="1053" y="528"/>
                  <a:pt x="1053" y="528"/>
                </a:cubicBezTo>
                <a:cubicBezTo>
                  <a:pt x="1052" y="527"/>
                  <a:pt x="1051" y="527"/>
                  <a:pt x="1051" y="527"/>
                </a:cubicBezTo>
                <a:cubicBezTo>
                  <a:pt x="1049" y="527"/>
                  <a:pt x="1048" y="527"/>
                  <a:pt x="1047" y="528"/>
                </a:cubicBezTo>
                <a:cubicBezTo>
                  <a:pt x="1045" y="528"/>
                  <a:pt x="1044" y="529"/>
                  <a:pt x="1043" y="529"/>
                </a:cubicBezTo>
                <a:cubicBezTo>
                  <a:pt x="1041" y="528"/>
                  <a:pt x="1040" y="527"/>
                  <a:pt x="1039" y="526"/>
                </a:cubicBezTo>
                <a:cubicBezTo>
                  <a:pt x="1036" y="524"/>
                  <a:pt x="1035" y="521"/>
                  <a:pt x="1033" y="519"/>
                </a:cubicBezTo>
                <a:cubicBezTo>
                  <a:pt x="1031" y="516"/>
                  <a:pt x="1028" y="514"/>
                  <a:pt x="1025" y="513"/>
                </a:cubicBezTo>
                <a:cubicBezTo>
                  <a:pt x="1023" y="512"/>
                  <a:pt x="1019" y="510"/>
                  <a:pt x="1021" y="507"/>
                </a:cubicBezTo>
                <a:cubicBezTo>
                  <a:pt x="1022" y="506"/>
                  <a:pt x="1023" y="505"/>
                  <a:pt x="1024" y="504"/>
                </a:cubicBezTo>
                <a:cubicBezTo>
                  <a:pt x="1026" y="503"/>
                  <a:pt x="1027" y="503"/>
                  <a:pt x="1028" y="503"/>
                </a:cubicBezTo>
                <a:cubicBezTo>
                  <a:pt x="1030" y="502"/>
                  <a:pt x="1029" y="501"/>
                  <a:pt x="1030" y="499"/>
                </a:cubicBezTo>
                <a:cubicBezTo>
                  <a:pt x="1030" y="498"/>
                  <a:pt x="1031" y="497"/>
                  <a:pt x="1033" y="497"/>
                </a:cubicBezTo>
                <a:cubicBezTo>
                  <a:pt x="1034" y="497"/>
                  <a:pt x="1036" y="497"/>
                  <a:pt x="1037" y="497"/>
                </a:cubicBezTo>
                <a:cubicBezTo>
                  <a:pt x="1039" y="497"/>
                  <a:pt x="1040" y="496"/>
                  <a:pt x="1041" y="496"/>
                </a:cubicBezTo>
                <a:cubicBezTo>
                  <a:pt x="1043" y="496"/>
                  <a:pt x="1044" y="497"/>
                  <a:pt x="1046" y="496"/>
                </a:cubicBezTo>
                <a:cubicBezTo>
                  <a:pt x="1047" y="496"/>
                  <a:pt x="1048" y="495"/>
                  <a:pt x="1050" y="495"/>
                </a:cubicBezTo>
                <a:cubicBezTo>
                  <a:pt x="1052" y="495"/>
                  <a:pt x="1057" y="497"/>
                  <a:pt x="1057" y="494"/>
                </a:cubicBezTo>
                <a:cubicBezTo>
                  <a:pt x="1057" y="492"/>
                  <a:pt x="1055" y="490"/>
                  <a:pt x="1054" y="489"/>
                </a:cubicBezTo>
                <a:cubicBezTo>
                  <a:pt x="1053" y="488"/>
                  <a:pt x="1053" y="487"/>
                  <a:pt x="1052" y="486"/>
                </a:cubicBezTo>
                <a:cubicBezTo>
                  <a:pt x="1052" y="485"/>
                  <a:pt x="1051" y="483"/>
                  <a:pt x="1050" y="482"/>
                </a:cubicBezTo>
                <a:cubicBezTo>
                  <a:pt x="1049" y="482"/>
                  <a:pt x="1049" y="481"/>
                  <a:pt x="1048" y="481"/>
                </a:cubicBezTo>
                <a:cubicBezTo>
                  <a:pt x="1046" y="480"/>
                  <a:pt x="1044" y="479"/>
                  <a:pt x="1043" y="477"/>
                </a:cubicBezTo>
                <a:cubicBezTo>
                  <a:pt x="1042" y="477"/>
                  <a:pt x="1042" y="476"/>
                  <a:pt x="1042" y="476"/>
                </a:cubicBezTo>
                <a:cubicBezTo>
                  <a:pt x="1041" y="475"/>
                  <a:pt x="1040" y="475"/>
                  <a:pt x="1041" y="474"/>
                </a:cubicBezTo>
                <a:cubicBezTo>
                  <a:pt x="1041" y="474"/>
                  <a:pt x="1043" y="473"/>
                  <a:pt x="1041" y="473"/>
                </a:cubicBezTo>
                <a:cubicBezTo>
                  <a:pt x="1040" y="473"/>
                  <a:pt x="1040" y="473"/>
                  <a:pt x="1039" y="473"/>
                </a:cubicBezTo>
                <a:cubicBezTo>
                  <a:pt x="1038" y="473"/>
                  <a:pt x="1038" y="473"/>
                  <a:pt x="1037" y="473"/>
                </a:cubicBezTo>
                <a:cubicBezTo>
                  <a:pt x="1036" y="473"/>
                  <a:pt x="1034" y="473"/>
                  <a:pt x="1033" y="472"/>
                </a:cubicBezTo>
                <a:cubicBezTo>
                  <a:pt x="1032" y="472"/>
                  <a:pt x="1031" y="472"/>
                  <a:pt x="1031" y="471"/>
                </a:cubicBezTo>
                <a:cubicBezTo>
                  <a:pt x="1029" y="471"/>
                  <a:pt x="1027" y="471"/>
                  <a:pt x="1026" y="471"/>
                </a:cubicBezTo>
                <a:cubicBezTo>
                  <a:pt x="1022" y="471"/>
                  <a:pt x="1018" y="470"/>
                  <a:pt x="1015" y="470"/>
                </a:cubicBezTo>
                <a:cubicBezTo>
                  <a:pt x="1013" y="470"/>
                  <a:pt x="1012" y="470"/>
                  <a:pt x="1010" y="469"/>
                </a:cubicBezTo>
                <a:cubicBezTo>
                  <a:pt x="1009" y="469"/>
                  <a:pt x="1007" y="469"/>
                  <a:pt x="1006" y="468"/>
                </a:cubicBezTo>
                <a:cubicBezTo>
                  <a:pt x="1003" y="468"/>
                  <a:pt x="1000" y="468"/>
                  <a:pt x="997" y="467"/>
                </a:cubicBezTo>
                <a:cubicBezTo>
                  <a:pt x="994" y="467"/>
                  <a:pt x="991" y="467"/>
                  <a:pt x="989" y="466"/>
                </a:cubicBezTo>
                <a:cubicBezTo>
                  <a:pt x="988" y="466"/>
                  <a:pt x="988" y="465"/>
                  <a:pt x="987" y="466"/>
                </a:cubicBezTo>
                <a:cubicBezTo>
                  <a:pt x="987" y="467"/>
                  <a:pt x="988" y="467"/>
                  <a:pt x="988" y="467"/>
                </a:cubicBezTo>
                <a:cubicBezTo>
                  <a:pt x="989" y="468"/>
                  <a:pt x="990" y="468"/>
                  <a:pt x="991" y="469"/>
                </a:cubicBezTo>
                <a:cubicBezTo>
                  <a:pt x="993" y="471"/>
                  <a:pt x="995" y="473"/>
                  <a:pt x="997" y="474"/>
                </a:cubicBezTo>
                <a:cubicBezTo>
                  <a:pt x="999" y="474"/>
                  <a:pt x="1000" y="474"/>
                  <a:pt x="1002" y="475"/>
                </a:cubicBezTo>
                <a:cubicBezTo>
                  <a:pt x="1003" y="476"/>
                  <a:pt x="1004" y="477"/>
                  <a:pt x="1005" y="478"/>
                </a:cubicBezTo>
                <a:cubicBezTo>
                  <a:pt x="1006" y="479"/>
                  <a:pt x="1007" y="480"/>
                  <a:pt x="1008" y="482"/>
                </a:cubicBezTo>
                <a:cubicBezTo>
                  <a:pt x="1008" y="482"/>
                  <a:pt x="1008" y="483"/>
                  <a:pt x="1008" y="483"/>
                </a:cubicBezTo>
                <a:cubicBezTo>
                  <a:pt x="1008" y="484"/>
                  <a:pt x="1009" y="485"/>
                  <a:pt x="1009" y="485"/>
                </a:cubicBezTo>
                <a:cubicBezTo>
                  <a:pt x="1010" y="487"/>
                  <a:pt x="1009" y="488"/>
                  <a:pt x="1007" y="488"/>
                </a:cubicBezTo>
                <a:cubicBezTo>
                  <a:pt x="1006" y="488"/>
                  <a:pt x="1004" y="489"/>
                  <a:pt x="1005" y="490"/>
                </a:cubicBezTo>
                <a:cubicBezTo>
                  <a:pt x="1005" y="491"/>
                  <a:pt x="1006" y="491"/>
                  <a:pt x="1006" y="492"/>
                </a:cubicBezTo>
                <a:cubicBezTo>
                  <a:pt x="1006" y="493"/>
                  <a:pt x="1006" y="493"/>
                  <a:pt x="1005" y="493"/>
                </a:cubicBezTo>
                <a:cubicBezTo>
                  <a:pt x="1004" y="494"/>
                  <a:pt x="1003" y="495"/>
                  <a:pt x="1003" y="496"/>
                </a:cubicBezTo>
                <a:cubicBezTo>
                  <a:pt x="1003" y="497"/>
                  <a:pt x="1004" y="498"/>
                  <a:pt x="1003" y="499"/>
                </a:cubicBezTo>
                <a:cubicBezTo>
                  <a:pt x="1003" y="500"/>
                  <a:pt x="1002" y="501"/>
                  <a:pt x="1001" y="503"/>
                </a:cubicBezTo>
                <a:cubicBezTo>
                  <a:pt x="1001" y="504"/>
                  <a:pt x="1000" y="505"/>
                  <a:pt x="999" y="506"/>
                </a:cubicBezTo>
                <a:cubicBezTo>
                  <a:pt x="999" y="508"/>
                  <a:pt x="998" y="509"/>
                  <a:pt x="997" y="511"/>
                </a:cubicBezTo>
                <a:cubicBezTo>
                  <a:pt x="997" y="514"/>
                  <a:pt x="1000" y="515"/>
                  <a:pt x="1002" y="516"/>
                </a:cubicBezTo>
                <a:cubicBezTo>
                  <a:pt x="1004" y="516"/>
                  <a:pt x="1005" y="517"/>
                  <a:pt x="1006" y="518"/>
                </a:cubicBezTo>
                <a:cubicBezTo>
                  <a:pt x="1007" y="520"/>
                  <a:pt x="1008" y="519"/>
                  <a:pt x="1009" y="520"/>
                </a:cubicBezTo>
                <a:cubicBezTo>
                  <a:pt x="1011" y="521"/>
                  <a:pt x="1012" y="522"/>
                  <a:pt x="1012" y="524"/>
                </a:cubicBezTo>
                <a:cubicBezTo>
                  <a:pt x="1012" y="525"/>
                  <a:pt x="1012" y="526"/>
                  <a:pt x="1012" y="526"/>
                </a:cubicBezTo>
                <a:cubicBezTo>
                  <a:pt x="1012" y="527"/>
                  <a:pt x="1012" y="528"/>
                  <a:pt x="1013" y="529"/>
                </a:cubicBezTo>
                <a:cubicBezTo>
                  <a:pt x="1013" y="531"/>
                  <a:pt x="1012" y="532"/>
                  <a:pt x="1012" y="534"/>
                </a:cubicBezTo>
                <a:cubicBezTo>
                  <a:pt x="1011" y="539"/>
                  <a:pt x="1006" y="541"/>
                  <a:pt x="1005" y="545"/>
                </a:cubicBezTo>
                <a:cubicBezTo>
                  <a:pt x="1004" y="547"/>
                  <a:pt x="1004" y="548"/>
                  <a:pt x="1004" y="549"/>
                </a:cubicBezTo>
                <a:cubicBezTo>
                  <a:pt x="1004" y="551"/>
                  <a:pt x="1004" y="552"/>
                  <a:pt x="1005" y="553"/>
                </a:cubicBezTo>
                <a:cubicBezTo>
                  <a:pt x="1005" y="555"/>
                  <a:pt x="1005" y="556"/>
                  <a:pt x="1005" y="557"/>
                </a:cubicBezTo>
                <a:cubicBezTo>
                  <a:pt x="1005" y="558"/>
                  <a:pt x="1006" y="558"/>
                  <a:pt x="1006" y="559"/>
                </a:cubicBezTo>
                <a:cubicBezTo>
                  <a:pt x="1005" y="559"/>
                  <a:pt x="1005" y="558"/>
                  <a:pt x="1005" y="558"/>
                </a:cubicBezTo>
                <a:cubicBezTo>
                  <a:pt x="1004" y="557"/>
                  <a:pt x="1004" y="557"/>
                  <a:pt x="1004" y="556"/>
                </a:cubicBezTo>
                <a:cubicBezTo>
                  <a:pt x="1004" y="556"/>
                  <a:pt x="1004" y="555"/>
                  <a:pt x="1004" y="554"/>
                </a:cubicBezTo>
                <a:cubicBezTo>
                  <a:pt x="1004" y="554"/>
                  <a:pt x="1003" y="554"/>
                  <a:pt x="1003" y="553"/>
                </a:cubicBezTo>
                <a:cubicBezTo>
                  <a:pt x="1003" y="552"/>
                  <a:pt x="1003" y="552"/>
                  <a:pt x="1002" y="551"/>
                </a:cubicBezTo>
                <a:cubicBezTo>
                  <a:pt x="1002" y="551"/>
                  <a:pt x="1001" y="551"/>
                  <a:pt x="1001" y="550"/>
                </a:cubicBezTo>
                <a:cubicBezTo>
                  <a:pt x="1000" y="550"/>
                  <a:pt x="1000" y="549"/>
                  <a:pt x="999" y="549"/>
                </a:cubicBezTo>
                <a:cubicBezTo>
                  <a:pt x="998" y="549"/>
                  <a:pt x="998" y="550"/>
                  <a:pt x="997" y="550"/>
                </a:cubicBezTo>
                <a:cubicBezTo>
                  <a:pt x="997" y="550"/>
                  <a:pt x="996" y="550"/>
                  <a:pt x="995" y="551"/>
                </a:cubicBezTo>
                <a:cubicBezTo>
                  <a:pt x="995" y="551"/>
                  <a:pt x="994" y="551"/>
                  <a:pt x="994" y="552"/>
                </a:cubicBezTo>
                <a:cubicBezTo>
                  <a:pt x="994" y="552"/>
                  <a:pt x="993" y="552"/>
                  <a:pt x="993" y="553"/>
                </a:cubicBezTo>
                <a:cubicBezTo>
                  <a:pt x="992" y="554"/>
                  <a:pt x="992" y="554"/>
                  <a:pt x="993" y="554"/>
                </a:cubicBezTo>
                <a:cubicBezTo>
                  <a:pt x="993" y="555"/>
                  <a:pt x="993" y="556"/>
                  <a:pt x="993" y="556"/>
                </a:cubicBezTo>
                <a:cubicBezTo>
                  <a:pt x="992" y="556"/>
                  <a:pt x="992" y="555"/>
                  <a:pt x="992" y="555"/>
                </a:cubicBezTo>
                <a:cubicBezTo>
                  <a:pt x="992" y="555"/>
                  <a:pt x="992" y="555"/>
                  <a:pt x="991" y="555"/>
                </a:cubicBezTo>
                <a:cubicBezTo>
                  <a:pt x="991" y="554"/>
                  <a:pt x="990" y="555"/>
                  <a:pt x="990" y="554"/>
                </a:cubicBezTo>
                <a:cubicBezTo>
                  <a:pt x="990" y="554"/>
                  <a:pt x="989" y="553"/>
                  <a:pt x="990" y="553"/>
                </a:cubicBezTo>
                <a:cubicBezTo>
                  <a:pt x="990" y="552"/>
                  <a:pt x="990" y="553"/>
                  <a:pt x="990" y="553"/>
                </a:cubicBezTo>
                <a:cubicBezTo>
                  <a:pt x="991" y="552"/>
                  <a:pt x="991" y="551"/>
                  <a:pt x="992" y="550"/>
                </a:cubicBezTo>
                <a:cubicBezTo>
                  <a:pt x="993" y="550"/>
                  <a:pt x="994" y="550"/>
                  <a:pt x="995" y="549"/>
                </a:cubicBezTo>
                <a:cubicBezTo>
                  <a:pt x="996" y="549"/>
                  <a:pt x="997" y="547"/>
                  <a:pt x="996" y="546"/>
                </a:cubicBezTo>
                <a:cubicBezTo>
                  <a:pt x="996" y="545"/>
                  <a:pt x="994" y="546"/>
                  <a:pt x="993" y="546"/>
                </a:cubicBezTo>
                <a:cubicBezTo>
                  <a:pt x="993" y="545"/>
                  <a:pt x="992" y="545"/>
                  <a:pt x="992" y="545"/>
                </a:cubicBezTo>
                <a:cubicBezTo>
                  <a:pt x="991" y="544"/>
                  <a:pt x="989" y="543"/>
                  <a:pt x="988" y="542"/>
                </a:cubicBezTo>
                <a:cubicBezTo>
                  <a:pt x="986" y="540"/>
                  <a:pt x="983" y="542"/>
                  <a:pt x="980" y="541"/>
                </a:cubicBezTo>
                <a:cubicBezTo>
                  <a:pt x="979" y="541"/>
                  <a:pt x="979" y="541"/>
                  <a:pt x="978" y="541"/>
                </a:cubicBezTo>
                <a:cubicBezTo>
                  <a:pt x="977" y="540"/>
                  <a:pt x="977" y="540"/>
                  <a:pt x="976" y="540"/>
                </a:cubicBezTo>
                <a:cubicBezTo>
                  <a:pt x="975" y="540"/>
                  <a:pt x="974" y="539"/>
                  <a:pt x="972" y="539"/>
                </a:cubicBezTo>
                <a:cubicBezTo>
                  <a:pt x="971" y="539"/>
                  <a:pt x="970" y="538"/>
                  <a:pt x="969" y="538"/>
                </a:cubicBezTo>
                <a:cubicBezTo>
                  <a:pt x="967" y="538"/>
                  <a:pt x="966" y="539"/>
                  <a:pt x="964" y="540"/>
                </a:cubicBezTo>
                <a:cubicBezTo>
                  <a:pt x="963" y="542"/>
                  <a:pt x="961" y="543"/>
                  <a:pt x="960" y="545"/>
                </a:cubicBezTo>
                <a:cubicBezTo>
                  <a:pt x="959" y="547"/>
                  <a:pt x="956" y="550"/>
                  <a:pt x="954" y="551"/>
                </a:cubicBezTo>
                <a:cubicBezTo>
                  <a:pt x="953" y="551"/>
                  <a:pt x="951" y="552"/>
                  <a:pt x="950" y="552"/>
                </a:cubicBezTo>
                <a:cubicBezTo>
                  <a:pt x="948" y="553"/>
                  <a:pt x="947" y="553"/>
                  <a:pt x="946" y="554"/>
                </a:cubicBezTo>
                <a:cubicBezTo>
                  <a:pt x="944" y="554"/>
                  <a:pt x="943" y="554"/>
                  <a:pt x="941" y="555"/>
                </a:cubicBezTo>
                <a:cubicBezTo>
                  <a:pt x="940" y="555"/>
                  <a:pt x="939" y="556"/>
                  <a:pt x="937" y="557"/>
                </a:cubicBezTo>
                <a:cubicBezTo>
                  <a:pt x="935" y="557"/>
                  <a:pt x="934" y="559"/>
                  <a:pt x="933" y="560"/>
                </a:cubicBezTo>
                <a:cubicBezTo>
                  <a:pt x="930" y="561"/>
                  <a:pt x="928" y="563"/>
                  <a:pt x="925" y="565"/>
                </a:cubicBezTo>
                <a:cubicBezTo>
                  <a:pt x="924" y="566"/>
                  <a:pt x="922" y="567"/>
                  <a:pt x="921" y="568"/>
                </a:cubicBezTo>
                <a:cubicBezTo>
                  <a:pt x="920" y="568"/>
                  <a:pt x="919" y="569"/>
                  <a:pt x="918" y="570"/>
                </a:cubicBezTo>
                <a:cubicBezTo>
                  <a:pt x="917" y="571"/>
                  <a:pt x="917" y="573"/>
                  <a:pt x="918" y="574"/>
                </a:cubicBezTo>
                <a:cubicBezTo>
                  <a:pt x="918" y="575"/>
                  <a:pt x="919" y="576"/>
                  <a:pt x="920" y="578"/>
                </a:cubicBezTo>
                <a:cubicBezTo>
                  <a:pt x="921" y="579"/>
                  <a:pt x="921" y="580"/>
                  <a:pt x="922" y="581"/>
                </a:cubicBezTo>
                <a:cubicBezTo>
                  <a:pt x="923" y="582"/>
                  <a:pt x="924" y="583"/>
                  <a:pt x="925" y="584"/>
                </a:cubicBezTo>
                <a:cubicBezTo>
                  <a:pt x="928" y="586"/>
                  <a:pt x="929" y="588"/>
                  <a:pt x="930" y="591"/>
                </a:cubicBezTo>
                <a:cubicBezTo>
                  <a:pt x="931" y="593"/>
                  <a:pt x="932" y="594"/>
                  <a:pt x="932" y="595"/>
                </a:cubicBezTo>
                <a:cubicBezTo>
                  <a:pt x="933" y="596"/>
                  <a:pt x="933" y="598"/>
                  <a:pt x="933" y="599"/>
                </a:cubicBezTo>
                <a:cubicBezTo>
                  <a:pt x="933" y="600"/>
                  <a:pt x="934" y="602"/>
                  <a:pt x="933" y="602"/>
                </a:cubicBezTo>
                <a:cubicBezTo>
                  <a:pt x="932" y="603"/>
                  <a:pt x="930" y="602"/>
                  <a:pt x="929" y="602"/>
                </a:cubicBezTo>
                <a:cubicBezTo>
                  <a:pt x="926" y="601"/>
                  <a:pt x="923" y="600"/>
                  <a:pt x="920" y="600"/>
                </a:cubicBezTo>
                <a:cubicBezTo>
                  <a:pt x="918" y="600"/>
                  <a:pt x="917" y="600"/>
                  <a:pt x="915" y="600"/>
                </a:cubicBezTo>
                <a:cubicBezTo>
                  <a:pt x="914" y="599"/>
                  <a:pt x="912" y="599"/>
                  <a:pt x="911" y="599"/>
                </a:cubicBezTo>
                <a:cubicBezTo>
                  <a:pt x="910" y="599"/>
                  <a:pt x="909" y="599"/>
                  <a:pt x="908" y="599"/>
                </a:cubicBezTo>
                <a:cubicBezTo>
                  <a:pt x="906" y="598"/>
                  <a:pt x="904" y="599"/>
                  <a:pt x="903" y="598"/>
                </a:cubicBezTo>
                <a:cubicBezTo>
                  <a:pt x="900" y="598"/>
                  <a:pt x="896" y="597"/>
                  <a:pt x="893" y="597"/>
                </a:cubicBezTo>
                <a:cubicBezTo>
                  <a:pt x="892" y="597"/>
                  <a:pt x="891" y="596"/>
                  <a:pt x="889" y="596"/>
                </a:cubicBezTo>
                <a:cubicBezTo>
                  <a:pt x="888" y="596"/>
                  <a:pt x="888" y="596"/>
                  <a:pt x="887" y="597"/>
                </a:cubicBezTo>
                <a:cubicBezTo>
                  <a:pt x="887" y="598"/>
                  <a:pt x="888" y="598"/>
                  <a:pt x="887" y="598"/>
                </a:cubicBezTo>
                <a:cubicBezTo>
                  <a:pt x="886" y="598"/>
                  <a:pt x="885" y="598"/>
                  <a:pt x="885" y="598"/>
                </a:cubicBezTo>
                <a:cubicBezTo>
                  <a:pt x="884" y="597"/>
                  <a:pt x="885" y="597"/>
                  <a:pt x="885" y="596"/>
                </a:cubicBezTo>
                <a:cubicBezTo>
                  <a:pt x="886" y="596"/>
                  <a:pt x="886" y="595"/>
                  <a:pt x="887" y="595"/>
                </a:cubicBezTo>
                <a:cubicBezTo>
                  <a:pt x="888" y="595"/>
                  <a:pt x="888" y="595"/>
                  <a:pt x="889" y="595"/>
                </a:cubicBezTo>
                <a:cubicBezTo>
                  <a:pt x="890" y="595"/>
                  <a:pt x="892" y="595"/>
                  <a:pt x="892" y="594"/>
                </a:cubicBezTo>
                <a:cubicBezTo>
                  <a:pt x="893" y="592"/>
                  <a:pt x="891" y="592"/>
                  <a:pt x="890" y="591"/>
                </a:cubicBezTo>
                <a:cubicBezTo>
                  <a:pt x="888" y="591"/>
                  <a:pt x="887" y="590"/>
                  <a:pt x="886" y="590"/>
                </a:cubicBezTo>
                <a:cubicBezTo>
                  <a:pt x="884" y="590"/>
                  <a:pt x="883" y="589"/>
                  <a:pt x="882" y="588"/>
                </a:cubicBezTo>
                <a:cubicBezTo>
                  <a:pt x="879" y="587"/>
                  <a:pt x="877" y="585"/>
                  <a:pt x="874" y="584"/>
                </a:cubicBezTo>
                <a:cubicBezTo>
                  <a:pt x="873" y="584"/>
                  <a:pt x="872" y="583"/>
                  <a:pt x="870" y="582"/>
                </a:cubicBezTo>
                <a:cubicBezTo>
                  <a:pt x="869" y="582"/>
                  <a:pt x="867" y="581"/>
                  <a:pt x="866" y="581"/>
                </a:cubicBezTo>
                <a:cubicBezTo>
                  <a:pt x="865" y="581"/>
                  <a:pt x="863" y="581"/>
                  <a:pt x="862" y="582"/>
                </a:cubicBezTo>
                <a:cubicBezTo>
                  <a:pt x="861" y="583"/>
                  <a:pt x="861" y="584"/>
                  <a:pt x="861" y="586"/>
                </a:cubicBezTo>
                <a:cubicBezTo>
                  <a:pt x="861" y="588"/>
                  <a:pt x="860" y="588"/>
                  <a:pt x="859" y="589"/>
                </a:cubicBezTo>
                <a:cubicBezTo>
                  <a:pt x="858" y="590"/>
                  <a:pt x="857" y="590"/>
                  <a:pt x="856" y="590"/>
                </a:cubicBezTo>
                <a:cubicBezTo>
                  <a:pt x="855" y="590"/>
                  <a:pt x="854" y="589"/>
                  <a:pt x="854" y="589"/>
                </a:cubicBezTo>
                <a:cubicBezTo>
                  <a:pt x="853" y="590"/>
                  <a:pt x="853" y="591"/>
                  <a:pt x="854" y="591"/>
                </a:cubicBezTo>
                <a:cubicBezTo>
                  <a:pt x="854" y="591"/>
                  <a:pt x="855" y="591"/>
                  <a:pt x="855" y="592"/>
                </a:cubicBezTo>
                <a:cubicBezTo>
                  <a:pt x="856" y="593"/>
                  <a:pt x="856" y="594"/>
                  <a:pt x="856" y="594"/>
                </a:cubicBezTo>
                <a:cubicBezTo>
                  <a:pt x="857" y="595"/>
                  <a:pt x="858" y="596"/>
                  <a:pt x="859" y="597"/>
                </a:cubicBezTo>
                <a:cubicBezTo>
                  <a:pt x="860" y="598"/>
                  <a:pt x="861" y="600"/>
                  <a:pt x="862" y="601"/>
                </a:cubicBezTo>
                <a:cubicBezTo>
                  <a:pt x="863" y="602"/>
                  <a:pt x="864" y="603"/>
                  <a:pt x="865" y="604"/>
                </a:cubicBezTo>
                <a:cubicBezTo>
                  <a:pt x="867" y="604"/>
                  <a:pt x="867" y="606"/>
                  <a:pt x="868" y="607"/>
                </a:cubicBezTo>
                <a:cubicBezTo>
                  <a:pt x="869" y="608"/>
                  <a:pt x="870" y="609"/>
                  <a:pt x="872" y="608"/>
                </a:cubicBezTo>
                <a:cubicBezTo>
                  <a:pt x="872" y="608"/>
                  <a:pt x="873" y="608"/>
                  <a:pt x="874" y="607"/>
                </a:cubicBezTo>
                <a:cubicBezTo>
                  <a:pt x="875" y="607"/>
                  <a:pt x="875" y="607"/>
                  <a:pt x="876" y="607"/>
                </a:cubicBezTo>
                <a:cubicBezTo>
                  <a:pt x="878" y="608"/>
                  <a:pt x="877" y="606"/>
                  <a:pt x="879" y="605"/>
                </a:cubicBezTo>
                <a:cubicBezTo>
                  <a:pt x="881" y="605"/>
                  <a:pt x="880" y="608"/>
                  <a:pt x="881" y="608"/>
                </a:cubicBezTo>
                <a:cubicBezTo>
                  <a:pt x="881" y="609"/>
                  <a:pt x="882" y="609"/>
                  <a:pt x="883" y="609"/>
                </a:cubicBezTo>
                <a:cubicBezTo>
                  <a:pt x="884" y="610"/>
                  <a:pt x="884" y="610"/>
                  <a:pt x="884" y="611"/>
                </a:cubicBezTo>
                <a:cubicBezTo>
                  <a:pt x="884" y="612"/>
                  <a:pt x="884" y="614"/>
                  <a:pt x="885" y="615"/>
                </a:cubicBezTo>
                <a:cubicBezTo>
                  <a:pt x="885" y="616"/>
                  <a:pt x="886" y="618"/>
                  <a:pt x="885" y="619"/>
                </a:cubicBezTo>
                <a:cubicBezTo>
                  <a:pt x="884" y="620"/>
                  <a:pt x="883" y="621"/>
                  <a:pt x="882" y="621"/>
                </a:cubicBezTo>
                <a:cubicBezTo>
                  <a:pt x="881" y="622"/>
                  <a:pt x="880" y="622"/>
                  <a:pt x="878" y="622"/>
                </a:cubicBezTo>
                <a:cubicBezTo>
                  <a:pt x="876" y="622"/>
                  <a:pt x="876" y="624"/>
                  <a:pt x="875" y="625"/>
                </a:cubicBezTo>
                <a:cubicBezTo>
                  <a:pt x="873" y="625"/>
                  <a:pt x="872" y="626"/>
                  <a:pt x="870" y="625"/>
                </a:cubicBezTo>
                <a:cubicBezTo>
                  <a:pt x="869" y="624"/>
                  <a:pt x="868" y="624"/>
                  <a:pt x="867" y="624"/>
                </a:cubicBezTo>
                <a:cubicBezTo>
                  <a:pt x="865" y="623"/>
                  <a:pt x="864" y="623"/>
                  <a:pt x="863" y="622"/>
                </a:cubicBezTo>
                <a:cubicBezTo>
                  <a:pt x="862" y="622"/>
                  <a:pt x="860" y="622"/>
                  <a:pt x="859" y="621"/>
                </a:cubicBezTo>
                <a:cubicBezTo>
                  <a:pt x="856" y="620"/>
                  <a:pt x="853" y="619"/>
                  <a:pt x="851" y="617"/>
                </a:cubicBezTo>
                <a:cubicBezTo>
                  <a:pt x="850" y="616"/>
                  <a:pt x="849" y="615"/>
                  <a:pt x="848" y="614"/>
                </a:cubicBezTo>
                <a:cubicBezTo>
                  <a:pt x="847" y="612"/>
                  <a:pt x="846" y="611"/>
                  <a:pt x="845" y="610"/>
                </a:cubicBezTo>
                <a:cubicBezTo>
                  <a:pt x="843" y="609"/>
                  <a:pt x="841" y="609"/>
                  <a:pt x="839" y="608"/>
                </a:cubicBezTo>
                <a:cubicBezTo>
                  <a:pt x="837" y="608"/>
                  <a:pt x="836" y="608"/>
                  <a:pt x="834" y="608"/>
                </a:cubicBezTo>
                <a:cubicBezTo>
                  <a:pt x="833" y="608"/>
                  <a:pt x="831" y="607"/>
                  <a:pt x="830" y="607"/>
                </a:cubicBezTo>
                <a:cubicBezTo>
                  <a:pt x="828" y="607"/>
                  <a:pt x="827" y="606"/>
                  <a:pt x="826" y="605"/>
                </a:cubicBezTo>
                <a:cubicBezTo>
                  <a:pt x="824" y="605"/>
                  <a:pt x="824" y="604"/>
                  <a:pt x="822" y="604"/>
                </a:cubicBezTo>
                <a:cubicBezTo>
                  <a:pt x="821" y="603"/>
                  <a:pt x="820" y="602"/>
                  <a:pt x="821" y="600"/>
                </a:cubicBezTo>
                <a:cubicBezTo>
                  <a:pt x="821" y="599"/>
                  <a:pt x="822" y="599"/>
                  <a:pt x="822" y="598"/>
                </a:cubicBezTo>
                <a:cubicBezTo>
                  <a:pt x="822" y="598"/>
                  <a:pt x="822" y="597"/>
                  <a:pt x="822" y="597"/>
                </a:cubicBezTo>
                <a:cubicBezTo>
                  <a:pt x="823" y="596"/>
                  <a:pt x="826" y="596"/>
                  <a:pt x="825" y="595"/>
                </a:cubicBezTo>
                <a:cubicBezTo>
                  <a:pt x="824" y="594"/>
                  <a:pt x="824" y="594"/>
                  <a:pt x="824" y="594"/>
                </a:cubicBezTo>
                <a:cubicBezTo>
                  <a:pt x="823" y="593"/>
                  <a:pt x="824" y="592"/>
                  <a:pt x="823" y="592"/>
                </a:cubicBezTo>
                <a:cubicBezTo>
                  <a:pt x="823" y="590"/>
                  <a:pt x="821" y="590"/>
                  <a:pt x="820" y="588"/>
                </a:cubicBezTo>
                <a:cubicBezTo>
                  <a:pt x="820" y="588"/>
                  <a:pt x="819" y="587"/>
                  <a:pt x="819" y="587"/>
                </a:cubicBezTo>
                <a:cubicBezTo>
                  <a:pt x="819" y="586"/>
                  <a:pt x="819" y="585"/>
                  <a:pt x="819" y="584"/>
                </a:cubicBezTo>
                <a:cubicBezTo>
                  <a:pt x="818" y="583"/>
                  <a:pt x="817" y="581"/>
                  <a:pt x="816" y="579"/>
                </a:cubicBezTo>
                <a:cubicBezTo>
                  <a:pt x="816" y="579"/>
                  <a:pt x="816" y="579"/>
                  <a:pt x="815" y="578"/>
                </a:cubicBezTo>
                <a:cubicBezTo>
                  <a:pt x="815" y="578"/>
                  <a:pt x="815" y="577"/>
                  <a:pt x="814" y="577"/>
                </a:cubicBezTo>
                <a:cubicBezTo>
                  <a:pt x="814" y="577"/>
                  <a:pt x="813" y="577"/>
                  <a:pt x="812" y="576"/>
                </a:cubicBezTo>
                <a:cubicBezTo>
                  <a:pt x="812" y="575"/>
                  <a:pt x="813" y="575"/>
                  <a:pt x="813" y="575"/>
                </a:cubicBezTo>
                <a:cubicBezTo>
                  <a:pt x="814" y="574"/>
                  <a:pt x="815" y="574"/>
                  <a:pt x="815" y="574"/>
                </a:cubicBezTo>
                <a:cubicBezTo>
                  <a:pt x="817" y="573"/>
                  <a:pt x="818" y="574"/>
                  <a:pt x="819" y="572"/>
                </a:cubicBezTo>
                <a:cubicBezTo>
                  <a:pt x="819" y="571"/>
                  <a:pt x="819" y="569"/>
                  <a:pt x="819" y="568"/>
                </a:cubicBezTo>
                <a:cubicBezTo>
                  <a:pt x="819" y="566"/>
                  <a:pt x="819" y="565"/>
                  <a:pt x="819" y="564"/>
                </a:cubicBezTo>
                <a:cubicBezTo>
                  <a:pt x="820" y="562"/>
                  <a:pt x="821" y="564"/>
                  <a:pt x="822" y="564"/>
                </a:cubicBezTo>
                <a:cubicBezTo>
                  <a:pt x="822" y="565"/>
                  <a:pt x="823" y="565"/>
                  <a:pt x="824" y="565"/>
                </a:cubicBezTo>
                <a:cubicBezTo>
                  <a:pt x="825" y="564"/>
                  <a:pt x="824" y="563"/>
                  <a:pt x="824" y="563"/>
                </a:cubicBezTo>
                <a:cubicBezTo>
                  <a:pt x="824" y="562"/>
                  <a:pt x="823" y="562"/>
                  <a:pt x="823" y="561"/>
                </a:cubicBezTo>
                <a:cubicBezTo>
                  <a:pt x="823" y="560"/>
                  <a:pt x="822" y="560"/>
                  <a:pt x="822" y="559"/>
                </a:cubicBezTo>
                <a:cubicBezTo>
                  <a:pt x="821" y="559"/>
                  <a:pt x="821" y="558"/>
                  <a:pt x="821" y="557"/>
                </a:cubicBezTo>
                <a:cubicBezTo>
                  <a:pt x="820" y="557"/>
                  <a:pt x="820" y="557"/>
                  <a:pt x="819" y="556"/>
                </a:cubicBezTo>
                <a:cubicBezTo>
                  <a:pt x="819" y="555"/>
                  <a:pt x="819" y="555"/>
                  <a:pt x="818" y="554"/>
                </a:cubicBezTo>
                <a:cubicBezTo>
                  <a:pt x="818" y="553"/>
                  <a:pt x="817" y="553"/>
                  <a:pt x="816" y="553"/>
                </a:cubicBezTo>
                <a:cubicBezTo>
                  <a:pt x="815" y="552"/>
                  <a:pt x="814" y="551"/>
                  <a:pt x="813" y="551"/>
                </a:cubicBezTo>
                <a:cubicBezTo>
                  <a:pt x="811" y="550"/>
                  <a:pt x="810" y="550"/>
                  <a:pt x="808" y="550"/>
                </a:cubicBezTo>
                <a:cubicBezTo>
                  <a:pt x="807" y="550"/>
                  <a:pt x="806" y="549"/>
                  <a:pt x="804" y="548"/>
                </a:cubicBezTo>
                <a:cubicBezTo>
                  <a:pt x="803" y="547"/>
                  <a:pt x="801" y="548"/>
                  <a:pt x="800" y="547"/>
                </a:cubicBezTo>
                <a:cubicBezTo>
                  <a:pt x="798" y="547"/>
                  <a:pt x="797" y="546"/>
                  <a:pt x="796" y="546"/>
                </a:cubicBezTo>
                <a:cubicBezTo>
                  <a:pt x="795" y="546"/>
                  <a:pt x="794" y="546"/>
                  <a:pt x="794" y="545"/>
                </a:cubicBezTo>
                <a:cubicBezTo>
                  <a:pt x="793" y="545"/>
                  <a:pt x="794" y="544"/>
                  <a:pt x="794" y="544"/>
                </a:cubicBezTo>
                <a:cubicBezTo>
                  <a:pt x="796" y="544"/>
                  <a:pt x="797" y="544"/>
                  <a:pt x="798" y="543"/>
                </a:cubicBezTo>
                <a:cubicBezTo>
                  <a:pt x="799" y="543"/>
                  <a:pt x="800" y="541"/>
                  <a:pt x="799" y="540"/>
                </a:cubicBezTo>
                <a:cubicBezTo>
                  <a:pt x="798" y="539"/>
                  <a:pt x="796" y="539"/>
                  <a:pt x="795" y="539"/>
                </a:cubicBezTo>
                <a:cubicBezTo>
                  <a:pt x="794" y="539"/>
                  <a:pt x="793" y="538"/>
                  <a:pt x="792" y="538"/>
                </a:cubicBezTo>
                <a:cubicBezTo>
                  <a:pt x="791" y="538"/>
                  <a:pt x="790" y="539"/>
                  <a:pt x="789" y="538"/>
                </a:cubicBezTo>
                <a:cubicBezTo>
                  <a:pt x="788" y="538"/>
                  <a:pt x="789" y="537"/>
                  <a:pt x="788" y="537"/>
                </a:cubicBezTo>
                <a:cubicBezTo>
                  <a:pt x="787" y="536"/>
                  <a:pt x="786" y="536"/>
                  <a:pt x="786" y="536"/>
                </a:cubicBezTo>
                <a:cubicBezTo>
                  <a:pt x="785" y="536"/>
                  <a:pt x="787" y="536"/>
                  <a:pt x="787" y="536"/>
                </a:cubicBezTo>
                <a:cubicBezTo>
                  <a:pt x="787" y="535"/>
                  <a:pt x="788" y="535"/>
                  <a:pt x="788" y="535"/>
                </a:cubicBezTo>
                <a:cubicBezTo>
                  <a:pt x="789" y="535"/>
                  <a:pt x="792" y="534"/>
                  <a:pt x="790" y="533"/>
                </a:cubicBezTo>
                <a:cubicBezTo>
                  <a:pt x="790" y="533"/>
                  <a:pt x="789" y="533"/>
                  <a:pt x="788" y="533"/>
                </a:cubicBezTo>
                <a:cubicBezTo>
                  <a:pt x="788" y="533"/>
                  <a:pt x="787" y="532"/>
                  <a:pt x="786" y="532"/>
                </a:cubicBezTo>
                <a:cubicBezTo>
                  <a:pt x="785" y="532"/>
                  <a:pt x="783" y="533"/>
                  <a:pt x="782" y="532"/>
                </a:cubicBezTo>
                <a:cubicBezTo>
                  <a:pt x="782" y="531"/>
                  <a:pt x="783" y="530"/>
                  <a:pt x="783" y="530"/>
                </a:cubicBezTo>
                <a:cubicBezTo>
                  <a:pt x="782" y="528"/>
                  <a:pt x="779" y="529"/>
                  <a:pt x="778" y="529"/>
                </a:cubicBezTo>
                <a:cubicBezTo>
                  <a:pt x="778" y="528"/>
                  <a:pt x="777" y="528"/>
                  <a:pt x="777" y="527"/>
                </a:cubicBezTo>
                <a:cubicBezTo>
                  <a:pt x="775" y="527"/>
                  <a:pt x="774" y="527"/>
                  <a:pt x="774" y="525"/>
                </a:cubicBezTo>
                <a:cubicBezTo>
                  <a:pt x="774" y="524"/>
                  <a:pt x="774" y="524"/>
                  <a:pt x="775" y="523"/>
                </a:cubicBezTo>
                <a:cubicBezTo>
                  <a:pt x="775" y="523"/>
                  <a:pt x="776" y="522"/>
                  <a:pt x="776" y="522"/>
                </a:cubicBezTo>
                <a:cubicBezTo>
                  <a:pt x="776" y="521"/>
                  <a:pt x="775" y="522"/>
                  <a:pt x="775" y="521"/>
                </a:cubicBezTo>
                <a:cubicBezTo>
                  <a:pt x="774" y="521"/>
                  <a:pt x="774" y="520"/>
                  <a:pt x="773" y="520"/>
                </a:cubicBezTo>
                <a:cubicBezTo>
                  <a:pt x="772" y="519"/>
                  <a:pt x="771" y="519"/>
                  <a:pt x="770" y="519"/>
                </a:cubicBezTo>
                <a:cubicBezTo>
                  <a:pt x="770" y="518"/>
                  <a:pt x="770" y="518"/>
                  <a:pt x="770" y="518"/>
                </a:cubicBezTo>
                <a:cubicBezTo>
                  <a:pt x="769" y="518"/>
                  <a:pt x="769" y="517"/>
                  <a:pt x="768" y="517"/>
                </a:cubicBezTo>
                <a:cubicBezTo>
                  <a:pt x="770" y="517"/>
                  <a:pt x="771" y="518"/>
                  <a:pt x="772" y="518"/>
                </a:cubicBezTo>
                <a:cubicBezTo>
                  <a:pt x="773" y="518"/>
                  <a:pt x="774" y="518"/>
                  <a:pt x="775" y="518"/>
                </a:cubicBezTo>
                <a:cubicBezTo>
                  <a:pt x="775" y="518"/>
                  <a:pt x="776" y="518"/>
                  <a:pt x="777" y="519"/>
                </a:cubicBezTo>
                <a:cubicBezTo>
                  <a:pt x="778" y="519"/>
                  <a:pt x="779" y="519"/>
                  <a:pt x="781" y="519"/>
                </a:cubicBezTo>
                <a:cubicBezTo>
                  <a:pt x="781" y="519"/>
                  <a:pt x="782" y="519"/>
                  <a:pt x="782" y="520"/>
                </a:cubicBezTo>
                <a:cubicBezTo>
                  <a:pt x="783" y="520"/>
                  <a:pt x="783" y="520"/>
                  <a:pt x="782" y="521"/>
                </a:cubicBezTo>
                <a:cubicBezTo>
                  <a:pt x="780" y="522"/>
                  <a:pt x="782" y="522"/>
                  <a:pt x="783" y="523"/>
                </a:cubicBezTo>
                <a:cubicBezTo>
                  <a:pt x="785" y="524"/>
                  <a:pt x="784" y="526"/>
                  <a:pt x="786" y="526"/>
                </a:cubicBezTo>
                <a:cubicBezTo>
                  <a:pt x="786" y="527"/>
                  <a:pt x="787" y="526"/>
                  <a:pt x="788" y="527"/>
                </a:cubicBezTo>
                <a:cubicBezTo>
                  <a:pt x="789" y="527"/>
                  <a:pt x="789" y="527"/>
                  <a:pt x="789" y="528"/>
                </a:cubicBezTo>
                <a:cubicBezTo>
                  <a:pt x="790" y="529"/>
                  <a:pt x="791" y="529"/>
                  <a:pt x="793" y="530"/>
                </a:cubicBezTo>
                <a:cubicBezTo>
                  <a:pt x="793" y="530"/>
                  <a:pt x="794" y="531"/>
                  <a:pt x="794" y="531"/>
                </a:cubicBezTo>
                <a:cubicBezTo>
                  <a:pt x="795" y="532"/>
                  <a:pt x="795" y="532"/>
                  <a:pt x="796" y="532"/>
                </a:cubicBezTo>
                <a:cubicBezTo>
                  <a:pt x="797" y="532"/>
                  <a:pt x="799" y="532"/>
                  <a:pt x="800" y="532"/>
                </a:cubicBezTo>
                <a:cubicBezTo>
                  <a:pt x="802" y="533"/>
                  <a:pt x="803" y="533"/>
                  <a:pt x="804" y="533"/>
                </a:cubicBezTo>
                <a:cubicBezTo>
                  <a:pt x="805" y="533"/>
                  <a:pt x="805" y="532"/>
                  <a:pt x="806" y="532"/>
                </a:cubicBezTo>
                <a:cubicBezTo>
                  <a:pt x="807" y="531"/>
                  <a:pt x="807" y="531"/>
                  <a:pt x="808" y="531"/>
                </a:cubicBezTo>
                <a:cubicBezTo>
                  <a:pt x="808" y="531"/>
                  <a:pt x="809" y="531"/>
                  <a:pt x="810" y="531"/>
                </a:cubicBezTo>
                <a:cubicBezTo>
                  <a:pt x="811" y="531"/>
                  <a:pt x="811" y="532"/>
                  <a:pt x="812" y="533"/>
                </a:cubicBezTo>
                <a:cubicBezTo>
                  <a:pt x="813" y="533"/>
                  <a:pt x="815" y="533"/>
                  <a:pt x="815" y="535"/>
                </a:cubicBezTo>
                <a:cubicBezTo>
                  <a:pt x="815" y="536"/>
                  <a:pt x="814" y="537"/>
                  <a:pt x="816" y="538"/>
                </a:cubicBezTo>
                <a:cubicBezTo>
                  <a:pt x="818" y="538"/>
                  <a:pt x="819" y="537"/>
                  <a:pt x="821" y="537"/>
                </a:cubicBezTo>
                <a:cubicBezTo>
                  <a:pt x="823" y="537"/>
                  <a:pt x="826" y="537"/>
                  <a:pt x="828" y="538"/>
                </a:cubicBezTo>
                <a:cubicBezTo>
                  <a:pt x="829" y="538"/>
                  <a:pt x="830" y="539"/>
                  <a:pt x="831" y="539"/>
                </a:cubicBezTo>
                <a:cubicBezTo>
                  <a:pt x="833" y="539"/>
                  <a:pt x="835" y="540"/>
                  <a:pt x="837" y="540"/>
                </a:cubicBezTo>
                <a:cubicBezTo>
                  <a:pt x="839" y="541"/>
                  <a:pt x="841" y="541"/>
                  <a:pt x="844" y="542"/>
                </a:cubicBezTo>
                <a:cubicBezTo>
                  <a:pt x="846" y="542"/>
                  <a:pt x="849" y="543"/>
                  <a:pt x="851" y="543"/>
                </a:cubicBezTo>
                <a:cubicBezTo>
                  <a:pt x="853" y="544"/>
                  <a:pt x="855" y="545"/>
                  <a:pt x="858" y="545"/>
                </a:cubicBezTo>
                <a:cubicBezTo>
                  <a:pt x="860" y="546"/>
                  <a:pt x="862" y="546"/>
                  <a:pt x="864" y="547"/>
                </a:cubicBezTo>
                <a:cubicBezTo>
                  <a:pt x="867" y="548"/>
                  <a:pt x="869" y="549"/>
                  <a:pt x="872" y="549"/>
                </a:cubicBezTo>
                <a:cubicBezTo>
                  <a:pt x="874" y="549"/>
                  <a:pt x="876" y="550"/>
                  <a:pt x="879" y="551"/>
                </a:cubicBezTo>
                <a:cubicBezTo>
                  <a:pt x="880" y="551"/>
                  <a:pt x="882" y="551"/>
                  <a:pt x="884" y="552"/>
                </a:cubicBezTo>
                <a:cubicBezTo>
                  <a:pt x="888" y="553"/>
                  <a:pt x="891" y="553"/>
                  <a:pt x="895" y="553"/>
                </a:cubicBezTo>
                <a:cubicBezTo>
                  <a:pt x="897" y="553"/>
                  <a:pt x="899" y="553"/>
                  <a:pt x="901" y="553"/>
                </a:cubicBezTo>
                <a:cubicBezTo>
                  <a:pt x="906" y="553"/>
                  <a:pt x="910" y="552"/>
                  <a:pt x="915" y="550"/>
                </a:cubicBezTo>
                <a:cubicBezTo>
                  <a:pt x="916" y="549"/>
                  <a:pt x="917" y="549"/>
                  <a:pt x="918" y="548"/>
                </a:cubicBezTo>
                <a:cubicBezTo>
                  <a:pt x="919" y="548"/>
                  <a:pt x="920" y="548"/>
                  <a:pt x="921" y="548"/>
                </a:cubicBezTo>
                <a:cubicBezTo>
                  <a:pt x="924" y="548"/>
                  <a:pt x="925" y="547"/>
                  <a:pt x="928" y="546"/>
                </a:cubicBezTo>
                <a:cubicBezTo>
                  <a:pt x="929" y="545"/>
                  <a:pt x="931" y="544"/>
                  <a:pt x="932" y="542"/>
                </a:cubicBezTo>
                <a:cubicBezTo>
                  <a:pt x="934" y="541"/>
                  <a:pt x="936" y="540"/>
                  <a:pt x="937" y="538"/>
                </a:cubicBezTo>
                <a:cubicBezTo>
                  <a:pt x="939" y="537"/>
                  <a:pt x="939" y="535"/>
                  <a:pt x="940" y="533"/>
                </a:cubicBezTo>
                <a:cubicBezTo>
                  <a:pt x="942" y="531"/>
                  <a:pt x="944" y="529"/>
                  <a:pt x="946" y="528"/>
                </a:cubicBezTo>
                <a:cubicBezTo>
                  <a:pt x="948" y="526"/>
                  <a:pt x="949" y="524"/>
                  <a:pt x="950" y="521"/>
                </a:cubicBezTo>
                <a:cubicBezTo>
                  <a:pt x="951" y="520"/>
                  <a:pt x="951" y="518"/>
                  <a:pt x="951" y="517"/>
                </a:cubicBezTo>
                <a:cubicBezTo>
                  <a:pt x="951" y="516"/>
                  <a:pt x="949" y="515"/>
                  <a:pt x="948" y="515"/>
                </a:cubicBezTo>
                <a:cubicBezTo>
                  <a:pt x="947" y="514"/>
                  <a:pt x="946" y="514"/>
                  <a:pt x="945" y="512"/>
                </a:cubicBezTo>
                <a:cubicBezTo>
                  <a:pt x="945" y="511"/>
                  <a:pt x="946" y="509"/>
                  <a:pt x="945" y="507"/>
                </a:cubicBezTo>
                <a:cubicBezTo>
                  <a:pt x="945" y="507"/>
                  <a:pt x="944" y="507"/>
                  <a:pt x="944" y="506"/>
                </a:cubicBezTo>
                <a:cubicBezTo>
                  <a:pt x="943" y="504"/>
                  <a:pt x="945" y="499"/>
                  <a:pt x="941" y="498"/>
                </a:cubicBezTo>
                <a:cubicBezTo>
                  <a:pt x="940" y="497"/>
                  <a:pt x="938" y="498"/>
                  <a:pt x="937" y="498"/>
                </a:cubicBezTo>
                <a:cubicBezTo>
                  <a:pt x="936" y="498"/>
                  <a:pt x="934" y="497"/>
                  <a:pt x="933" y="497"/>
                </a:cubicBezTo>
                <a:cubicBezTo>
                  <a:pt x="932" y="496"/>
                  <a:pt x="931" y="495"/>
                  <a:pt x="930" y="494"/>
                </a:cubicBezTo>
                <a:cubicBezTo>
                  <a:pt x="929" y="493"/>
                  <a:pt x="928" y="492"/>
                  <a:pt x="927" y="490"/>
                </a:cubicBezTo>
                <a:cubicBezTo>
                  <a:pt x="925" y="489"/>
                  <a:pt x="922" y="487"/>
                  <a:pt x="920" y="484"/>
                </a:cubicBezTo>
                <a:cubicBezTo>
                  <a:pt x="920" y="484"/>
                  <a:pt x="919" y="483"/>
                  <a:pt x="919" y="483"/>
                </a:cubicBezTo>
                <a:cubicBezTo>
                  <a:pt x="918" y="483"/>
                  <a:pt x="918" y="484"/>
                  <a:pt x="918" y="484"/>
                </a:cubicBezTo>
                <a:cubicBezTo>
                  <a:pt x="918" y="485"/>
                  <a:pt x="919" y="486"/>
                  <a:pt x="918" y="486"/>
                </a:cubicBezTo>
                <a:cubicBezTo>
                  <a:pt x="917" y="486"/>
                  <a:pt x="917" y="485"/>
                  <a:pt x="916" y="484"/>
                </a:cubicBezTo>
                <a:cubicBezTo>
                  <a:pt x="915" y="484"/>
                  <a:pt x="913" y="484"/>
                  <a:pt x="912" y="484"/>
                </a:cubicBezTo>
                <a:cubicBezTo>
                  <a:pt x="910" y="483"/>
                  <a:pt x="909" y="482"/>
                  <a:pt x="907" y="482"/>
                </a:cubicBezTo>
                <a:cubicBezTo>
                  <a:pt x="906" y="481"/>
                  <a:pt x="905" y="481"/>
                  <a:pt x="903" y="480"/>
                </a:cubicBezTo>
                <a:cubicBezTo>
                  <a:pt x="901" y="480"/>
                  <a:pt x="899" y="479"/>
                  <a:pt x="898" y="479"/>
                </a:cubicBezTo>
                <a:cubicBezTo>
                  <a:pt x="894" y="478"/>
                  <a:pt x="892" y="478"/>
                  <a:pt x="889" y="475"/>
                </a:cubicBezTo>
                <a:cubicBezTo>
                  <a:pt x="887" y="472"/>
                  <a:pt x="884" y="469"/>
                  <a:pt x="880" y="467"/>
                </a:cubicBezTo>
                <a:cubicBezTo>
                  <a:pt x="879" y="467"/>
                  <a:pt x="878" y="467"/>
                  <a:pt x="876" y="466"/>
                </a:cubicBezTo>
                <a:cubicBezTo>
                  <a:pt x="875" y="465"/>
                  <a:pt x="874" y="464"/>
                  <a:pt x="872" y="464"/>
                </a:cubicBezTo>
                <a:cubicBezTo>
                  <a:pt x="871" y="463"/>
                  <a:pt x="869" y="462"/>
                  <a:pt x="868" y="461"/>
                </a:cubicBezTo>
                <a:cubicBezTo>
                  <a:pt x="867" y="461"/>
                  <a:pt x="865" y="460"/>
                  <a:pt x="864" y="460"/>
                </a:cubicBezTo>
                <a:cubicBezTo>
                  <a:pt x="862" y="459"/>
                  <a:pt x="861" y="459"/>
                  <a:pt x="860" y="458"/>
                </a:cubicBezTo>
                <a:cubicBezTo>
                  <a:pt x="858" y="457"/>
                  <a:pt x="857" y="456"/>
                  <a:pt x="855" y="455"/>
                </a:cubicBezTo>
                <a:cubicBezTo>
                  <a:pt x="854" y="455"/>
                  <a:pt x="852" y="454"/>
                  <a:pt x="850" y="454"/>
                </a:cubicBezTo>
                <a:cubicBezTo>
                  <a:pt x="849" y="453"/>
                  <a:pt x="847" y="452"/>
                  <a:pt x="846" y="452"/>
                </a:cubicBezTo>
                <a:cubicBezTo>
                  <a:pt x="844" y="451"/>
                  <a:pt x="843" y="450"/>
                  <a:pt x="841" y="450"/>
                </a:cubicBezTo>
                <a:cubicBezTo>
                  <a:pt x="840" y="449"/>
                  <a:pt x="838" y="448"/>
                  <a:pt x="837" y="448"/>
                </a:cubicBezTo>
                <a:cubicBezTo>
                  <a:pt x="836" y="447"/>
                  <a:pt x="834" y="446"/>
                  <a:pt x="833" y="446"/>
                </a:cubicBezTo>
                <a:cubicBezTo>
                  <a:pt x="830" y="445"/>
                  <a:pt x="826" y="446"/>
                  <a:pt x="823" y="445"/>
                </a:cubicBezTo>
                <a:cubicBezTo>
                  <a:pt x="821" y="445"/>
                  <a:pt x="818" y="444"/>
                  <a:pt x="815" y="444"/>
                </a:cubicBezTo>
                <a:cubicBezTo>
                  <a:pt x="812" y="443"/>
                  <a:pt x="809" y="444"/>
                  <a:pt x="807" y="443"/>
                </a:cubicBezTo>
                <a:cubicBezTo>
                  <a:pt x="804" y="443"/>
                  <a:pt x="802" y="443"/>
                  <a:pt x="800" y="443"/>
                </a:cubicBezTo>
                <a:cubicBezTo>
                  <a:pt x="800" y="443"/>
                  <a:pt x="799" y="443"/>
                  <a:pt x="798" y="443"/>
                </a:cubicBezTo>
                <a:cubicBezTo>
                  <a:pt x="797" y="444"/>
                  <a:pt x="797" y="444"/>
                  <a:pt x="797" y="445"/>
                </a:cubicBezTo>
                <a:cubicBezTo>
                  <a:pt x="796" y="446"/>
                  <a:pt x="796" y="446"/>
                  <a:pt x="796" y="447"/>
                </a:cubicBezTo>
                <a:cubicBezTo>
                  <a:pt x="796" y="448"/>
                  <a:pt x="795" y="450"/>
                  <a:pt x="794" y="451"/>
                </a:cubicBezTo>
                <a:cubicBezTo>
                  <a:pt x="792" y="451"/>
                  <a:pt x="791" y="452"/>
                  <a:pt x="790" y="452"/>
                </a:cubicBezTo>
                <a:cubicBezTo>
                  <a:pt x="789" y="453"/>
                  <a:pt x="787" y="453"/>
                  <a:pt x="787" y="455"/>
                </a:cubicBezTo>
                <a:cubicBezTo>
                  <a:pt x="787" y="453"/>
                  <a:pt x="788" y="452"/>
                  <a:pt x="789" y="452"/>
                </a:cubicBezTo>
                <a:cubicBezTo>
                  <a:pt x="790" y="452"/>
                  <a:pt x="790" y="452"/>
                  <a:pt x="791" y="452"/>
                </a:cubicBezTo>
                <a:cubicBezTo>
                  <a:pt x="791" y="451"/>
                  <a:pt x="792" y="451"/>
                  <a:pt x="792" y="450"/>
                </a:cubicBezTo>
                <a:cubicBezTo>
                  <a:pt x="793" y="450"/>
                  <a:pt x="795" y="449"/>
                  <a:pt x="795" y="448"/>
                </a:cubicBezTo>
                <a:cubicBezTo>
                  <a:pt x="795" y="447"/>
                  <a:pt x="793" y="448"/>
                  <a:pt x="793" y="448"/>
                </a:cubicBezTo>
                <a:cubicBezTo>
                  <a:pt x="792" y="448"/>
                  <a:pt x="792" y="447"/>
                  <a:pt x="792" y="447"/>
                </a:cubicBezTo>
                <a:cubicBezTo>
                  <a:pt x="791" y="446"/>
                  <a:pt x="790" y="446"/>
                  <a:pt x="791" y="445"/>
                </a:cubicBezTo>
                <a:cubicBezTo>
                  <a:pt x="791" y="444"/>
                  <a:pt x="792" y="445"/>
                  <a:pt x="793" y="445"/>
                </a:cubicBezTo>
                <a:cubicBezTo>
                  <a:pt x="794" y="444"/>
                  <a:pt x="794" y="442"/>
                  <a:pt x="793" y="441"/>
                </a:cubicBezTo>
                <a:cubicBezTo>
                  <a:pt x="793" y="440"/>
                  <a:pt x="793" y="439"/>
                  <a:pt x="792" y="440"/>
                </a:cubicBezTo>
                <a:cubicBezTo>
                  <a:pt x="792" y="440"/>
                  <a:pt x="792" y="441"/>
                  <a:pt x="791" y="441"/>
                </a:cubicBezTo>
                <a:cubicBezTo>
                  <a:pt x="790" y="441"/>
                  <a:pt x="789" y="441"/>
                  <a:pt x="789" y="441"/>
                </a:cubicBezTo>
                <a:cubicBezTo>
                  <a:pt x="788" y="442"/>
                  <a:pt x="788" y="442"/>
                  <a:pt x="787" y="442"/>
                </a:cubicBezTo>
                <a:cubicBezTo>
                  <a:pt x="787" y="442"/>
                  <a:pt x="787" y="442"/>
                  <a:pt x="786" y="443"/>
                </a:cubicBezTo>
                <a:cubicBezTo>
                  <a:pt x="785" y="443"/>
                  <a:pt x="783" y="444"/>
                  <a:pt x="783" y="443"/>
                </a:cubicBezTo>
                <a:cubicBezTo>
                  <a:pt x="782" y="443"/>
                  <a:pt x="783" y="442"/>
                  <a:pt x="782" y="442"/>
                </a:cubicBezTo>
                <a:cubicBezTo>
                  <a:pt x="781" y="442"/>
                  <a:pt x="780" y="442"/>
                  <a:pt x="780" y="442"/>
                </a:cubicBezTo>
                <a:cubicBezTo>
                  <a:pt x="779" y="442"/>
                  <a:pt x="779" y="441"/>
                  <a:pt x="778" y="441"/>
                </a:cubicBezTo>
                <a:cubicBezTo>
                  <a:pt x="776" y="440"/>
                  <a:pt x="774" y="442"/>
                  <a:pt x="773" y="441"/>
                </a:cubicBezTo>
                <a:cubicBezTo>
                  <a:pt x="772" y="440"/>
                  <a:pt x="772" y="440"/>
                  <a:pt x="771" y="440"/>
                </a:cubicBezTo>
                <a:cubicBezTo>
                  <a:pt x="771" y="439"/>
                  <a:pt x="770" y="439"/>
                  <a:pt x="769" y="439"/>
                </a:cubicBezTo>
                <a:cubicBezTo>
                  <a:pt x="769" y="438"/>
                  <a:pt x="769" y="438"/>
                  <a:pt x="769" y="437"/>
                </a:cubicBezTo>
                <a:cubicBezTo>
                  <a:pt x="768" y="436"/>
                  <a:pt x="768" y="436"/>
                  <a:pt x="767" y="436"/>
                </a:cubicBezTo>
                <a:cubicBezTo>
                  <a:pt x="766" y="435"/>
                  <a:pt x="766" y="433"/>
                  <a:pt x="767" y="432"/>
                </a:cubicBezTo>
                <a:cubicBezTo>
                  <a:pt x="767" y="432"/>
                  <a:pt x="768" y="431"/>
                  <a:pt x="768" y="431"/>
                </a:cubicBezTo>
                <a:cubicBezTo>
                  <a:pt x="768" y="430"/>
                  <a:pt x="768" y="429"/>
                  <a:pt x="769" y="430"/>
                </a:cubicBezTo>
                <a:cubicBezTo>
                  <a:pt x="770" y="430"/>
                  <a:pt x="769" y="431"/>
                  <a:pt x="770" y="432"/>
                </a:cubicBezTo>
                <a:cubicBezTo>
                  <a:pt x="770" y="432"/>
                  <a:pt x="771" y="432"/>
                  <a:pt x="771" y="432"/>
                </a:cubicBezTo>
                <a:cubicBezTo>
                  <a:pt x="772" y="432"/>
                  <a:pt x="772" y="432"/>
                  <a:pt x="772" y="432"/>
                </a:cubicBezTo>
                <a:cubicBezTo>
                  <a:pt x="773" y="433"/>
                  <a:pt x="775" y="433"/>
                  <a:pt x="776" y="433"/>
                </a:cubicBezTo>
                <a:cubicBezTo>
                  <a:pt x="778" y="433"/>
                  <a:pt x="779" y="434"/>
                  <a:pt x="780" y="434"/>
                </a:cubicBezTo>
                <a:cubicBezTo>
                  <a:pt x="782" y="435"/>
                  <a:pt x="783" y="435"/>
                  <a:pt x="785" y="434"/>
                </a:cubicBezTo>
                <a:cubicBezTo>
                  <a:pt x="786" y="434"/>
                  <a:pt x="785" y="432"/>
                  <a:pt x="786" y="431"/>
                </a:cubicBezTo>
                <a:cubicBezTo>
                  <a:pt x="787" y="431"/>
                  <a:pt x="788" y="431"/>
                  <a:pt x="788" y="430"/>
                </a:cubicBezTo>
                <a:cubicBezTo>
                  <a:pt x="788" y="429"/>
                  <a:pt x="788" y="429"/>
                  <a:pt x="787" y="428"/>
                </a:cubicBezTo>
                <a:cubicBezTo>
                  <a:pt x="786" y="428"/>
                  <a:pt x="785" y="428"/>
                  <a:pt x="785" y="428"/>
                </a:cubicBezTo>
                <a:cubicBezTo>
                  <a:pt x="784" y="428"/>
                  <a:pt x="783" y="428"/>
                  <a:pt x="783" y="427"/>
                </a:cubicBezTo>
                <a:cubicBezTo>
                  <a:pt x="781" y="427"/>
                  <a:pt x="780" y="427"/>
                  <a:pt x="778" y="427"/>
                </a:cubicBezTo>
                <a:cubicBezTo>
                  <a:pt x="777" y="427"/>
                  <a:pt x="776" y="426"/>
                  <a:pt x="775" y="425"/>
                </a:cubicBezTo>
                <a:cubicBezTo>
                  <a:pt x="774" y="424"/>
                  <a:pt x="773" y="424"/>
                  <a:pt x="771" y="424"/>
                </a:cubicBezTo>
                <a:cubicBezTo>
                  <a:pt x="771" y="424"/>
                  <a:pt x="770" y="423"/>
                  <a:pt x="770" y="423"/>
                </a:cubicBezTo>
                <a:cubicBezTo>
                  <a:pt x="769" y="423"/>
                  <a:pt x="769" y="422"/>
                  <a:pt x="768" y="422"/>
                </a:cubicBezTo>
                <a:cubicBezTo>
                  <a:pt x="768" y="422"/>
                  <a:pt x="764" y="420"/>
                  <a:pt x="764" y="422"/>
                </a:cubicBezTo>
                <a:cubicBezTo>
                  <a:pt x="764" y="423"/>
                  <a:pt x="765" y="423"/>
                  <a:pt x="765" y="423"/>
                </a:cubicBezTo>
                <a:cubicBezTo>
                  <a:pt x="766" y="424"/>
                  <a:pt x="766" y="424"/>
                  <a:pt x="766" y="425"/>
                </a:cubicBezTo>
                <a:cubicBezTo>
                  <a:pt x="767" y="425"/>
                  <a:pt x="767" y="425"/>
                  <a:pt x="768" y="426"/>
                </a:cubicBezTo>
                <a:cubicBezTo>
                  <a:pt x="768" y="427"/>
                  <a:pt x="768" y="427"/>
                  <a:pt x="767" y="427"/>
                </a:cubicBezTo>
                <a:cubicBezTo>
                  <a:pt x="766" y="427"/>
                  <a:pt x="766" y="427"/>
                  <a:pt x="765" y="426"/>
                </a:cubicBezTo>
                <a:cubicBezTo>
                  <a:pt x="765" y="426"/>
                  <a:pt x="764" y="426"/>
                  <a:pt x="763" y="426"/>
                </a:cubicBezTo>
                <a:cubicBezTo>
                  <a:pt x="763" y="426"/>
                  <a:pt x="762" y="425"/>
                  <a:pt x="761" y="425"/>
                </a:cubicBezTo>
                <a:cubicBezTo>
                  <a:pt x="760" y="425"/>
                  <a:pt x="761" y="426"/>
                  <a:pt x="761" y="427"/>
                </a:cubicBezTo>
                <a:cubicBezTo>
                  <a:pt x="761" y="430"/>
                  <a:pt x="758" y="429"/>
                  <a:pt x="756" y="429"/>
                </a:cubicBezTo>
                <a:cubicBezTo>
                  <a:pt x="755" y="429"/>
                  <a:pt x="753" y="429"/>
                  <a:pt x="751" y="429"/>
                </a:cubicBezTo>
                <a:cubicBezTo>
                  <a:pt x="750" y="429"/>
                  <a:pt x="749" y="428"/>
                  <a:pt x="748" y="428"/>
                </a:cubicBezTo>
                <a:cubicBezTo>
                  <a:pt x="746" y="428"/>
                  <a:pt x="745" y="428"/>
                  <a:pt x="743" y="427"/>
                </a:cubicBezTo>
                <a:cubicBezTo>
                  <a:pt x="742" y="427"/>
                  <a:pt x="740" y="426"/>
                  <a:pt x="738" y="427"/>
                </a:cubicBezTo>
                <a:cubicBezTo>
                  <a:pt x="737" y="427"/>
                  <a:pt x="736" y="428"/>
                  <a:pt x="735" y="429"/>
                </a:cubicBezTo>
                <a:cubicBezTo>
                  <a:pt x="735" y="429"/>
                  <a:pt x="734" y="427"/>
                  <a:pt x="733" y="427"/>
                </a:cubicBezTo>
                <a:cubicBezTo>
                  <a:pt x="733" y="426"/>
                  <a:pt x="732" y="426"/>
                  <a:pt x="732" y="425"/>
                </a:cubicBezTo>
                <a:cubicBezTo>
                  <a:pt x="732" y="425"/>
                  <a:pt x="731" y="424"/>
                  <a:pt x="730" y="424"/>
                </a:cubicBezTo>
                <a:cubicBezTo>
                  <a:pt x="730" y="424"/>
                  <a:pt x="730" y="425"/>
                  <a:pt x="729" y="426"/>
                </a:cubicBezTo>
                <a:cubicBezTo>
                  <a:pt x="728" y="427"/>
                  <a:pt x="727" y="427"/>
                  <a:pt x="726" y="428"/>
                </a:cubicBezTo>
                <a:cubicBezTo>
                  <a:pt x="725" y="428"/>
                  <a:pt x="725" y="429"/>
                  <a:pt x="724" y="429"/>
                </a:cubicBezTo>
                <a:cubicBezTo>
                  <a:pt x="723" y="429"/>
                  <a:pt x="723" y="429"/>
                  <a:pt x="722" y="429"/>
                </a:cubicBezTo>
                <a:cubicBezTo>
                  <a:pt x="721" y="430"/>
                  <a:pt x="721" y="430"/>
                  <a:pt x="720" y="431"/>
                </a:cubicBezTo>
                <a:cubicBezTo>
                  <a:pt x="720" y="431"/>
                  <a:pt x="719" y="430"/>
                  <a:pt x="719" y="431"/>
                </a:cubicBezTo>
                <a:cubicBezTo>
                  <a:pt x="719" y="431"/>
                  <a:pt x="719" y="431"/>
                  <a:pt x="718" y="431"/>
                </a:cubicBezTo>
                <a:cubicBezTo>
                  <a:pt x="718" y="431"/>
                  <a:pt x="719" y="430"/>
                  <a:pt x="719" y="430"/>
                </a:cubicBezTo>
                <a:cubicBezTo>
                  <a:pt x="720" y="429"/>
                  <a:pt x="720" y="430"/>
                  <a:pt x="721" y="429"/>
                </a:cubicBezTo>
                <a:cubicBezTo>
                  <a:pt x="722" y="428"/>
                  <a:pt x="720" y="426"/>
                  <a:pt x="719" y="426"/>
                </a:cubicBezTo>
                <a:cubicBezTo>
                  <a:pt x="718" y="426"/>
                  <a:pt x="718" y="426"/>
                  <a:pt x="717" y="426"/>
                </a:cubicBezTo>
                <a:cubicBezTo>
                  <a:pt x="717" y="426"/>
                  <a:pt x="716" y="425"/>
                  <a:pt x="715" y="425"/>
                </a:cubicBezTo>
                <a:cubicBezTo>
                  <a:pt x="715" y="424"/>
                  <a:pt x="716" y="423"/>
                  <a:pt x="716" y="423"/>
                </a:cubicBezTo>
                <a:cubicBezTo>
                  <a:pt x="716" y="422"/>
                  <a:pt x="716" y="421"/>
                  <a:pt x="716" y="421"/>
                </a:cubicBezTo>
                <a:cubicBezTo>
                  <a:pt x="715" y="420"/>
                  <a:pt x="714" y="419"/>
                  <a:pt x="713" y="419"/>
                </a:cubicBezTo>
                <a:cubicBezTo>
                  <a:pt x="712" y="418"/>
                  <a:pt x="711" y="418"/>
                  <a:pt x="710" y="418"/>
                </a:cubicBezTo>
                <a:cubicBezTo>
                  <a:pt x="709" y="418"/>
                  <a:pt x="708" y="418"/>
                  <a:pt x="708" y="418"/>
                </a:cubicBezTo>
                <a:cubicBezTo>
                  <a:pt x="707" y="417"/>
                  <a:pt x="707" y="417"/>
                  <a:pt x="706" y="417"/>
                </a:cubicBezTo>
                <a:cubicBezTo>
                  <a:pt x="705" y="417"/>
                  <a:pt x="704" y="417"/>
                  <a:pt x="704" y="417"/>
                </a:cubicBezTo>
                <a:cubicBezTo>
                  <a:pt x="703" y="417"/>
                  <a:pt x="703" y="416"/>
                  <a:pt x="702" y="416"/>
                </a:cubicBezTo>
                <a:cubicBezTo>
                  <a:pt x="701" y="416"/>
                  <a:pt x="701" y="416"/>
                  <a:pt x="700" y="415"/>
                </a:cubicBezTo>
                <a:cubicBezTo>
                  <a:pt x="700" y="414"/>
                  <a:pt x="701" y="414"/>
                  <a:pt x="701" y="414"/>
                </a:cubicBezTo>
                <a:cubicBezTo>
                  <a:pt x="703" y="414"/>
                  <a:pt x="704" y="415"/>
                  <a:pt x="705" y="415"/>
                </a:cubicBezTo>
                <a:cubicBezTo>
                  <a:pt x="707" y="415"/>
                  <a:pt x="708" y="416"/>
                  <a:pt x="709" y="416"/>
                </a:cubicBezTo>
                <a:cubicBezTo>
                  <a:pt x="711" y="416"/>
                  <a:pt x="712" y="416"/>
                  <a:pt x="713" y="416"/>
                </a:cubicBezTo>
                <a:cubicBezTo>
                  <a:pt x="715" y="417"/>
                  <a:pt x="716" y="417"/>
                  <a:pt x="718" y="417"/>
                </a:cubicBezTo>
                <a:cubicBezTo>
                  <a:pt x="722" y="417"/>
                  <a:pt x="722" y="417"/>
                  <a:pt x="722" y="417"/>
                </a:cubicBezTo>
                <a:cubicBezTo>
                  <a:pt x="724" y="417"/>
                  <a:pt x="725" y="416"/>
                  <a:pt x="726" y="417"/>
                </a:cubicBezTo>
                <a:cubicBezTo>
                  <a:pt x="728" y="418"/>
                  <a:pt x="729" y="418"/>
                  <a:pt x="730" y="418"/>
                </a:cubicBezTo>
                <a:cubicBezTo>
                  <a:pt x="732" y="417"/>
                  <a:pt x="732" y="415"/>
                  <a:pt x="734" y="415"/>
                </a:cubicBezTo>
                <a:cubicBezTo>
                  <a:pt x="734" y="415"/>
                  <a:pt x="735" y="415"/>
                  <a:pt x="735" y="414"/>
                </a:cubicBezTo>
                <a:cubicBezTo>
                  <a:pt x="736" y="414"/>
                  <a:pt x="736" y="413"/>
                  <a:pt x="737" y="413"/>
                </a:cubicBezTo>
                <a:cubicBezTo>
                  <a:pt x="738" y="412"/>
                  <a:pt x="740" y="413"/>
                  <a:pt x="741" y="412"/>
                </a:cubicBezTo>
                <a:cubicBezTo>
                  <a:pt x="742" y="412"/>
                  <a:pt x="744" y="412"/>
                  <a:pt x="745" y="411"/>
                </a:cubicBezTo>
                <a:cubicBezTo>
                  <a:pt x="746" y="411"/>
                  <a:pt x="747" y="411"/>
                  <a:pt x="747" y="410"/>
                </a:cubicBezTo>
                <a:cubicBezTo>
                  <a:pt x="748" y="410"/>
                  <a:pt x="747" y="409"/>
                  <a:pt x="748" y="408"/>
                </a:cubicBezTo>
                <a:cubicBezTo>
                  <a:pt x="748" y="408"/>
                  <a:pt x="748" y="407"/>
                  <a:pt x="748" y="406"/>
                </a:cubicBezTo>
                <a:cubicBezTo>
                  <a:pt x="748" y="406"/>
                  <a:pt x="747" y="405"/>
                  <a:pt x="746" y="405"/>
                </a:cubicBezTo>
                <a:cubicBezTo>
                  <a:pt x="746" y="405"/>
                  <a:pt x="745" y="404"/>
                  <a:pt x="745" y="404"/>
                </a:cubicBezTo>
                <a:cubicBezTo>
                  <a:pt x="744" y="404"/>
                  <a:pt x="743" y="404"/>
                  <a:pt x="743" y="404"/>
                </a:cubicBezTo>
                <a:cubicBezTo>
                  <a:pt x="742" y="404"/>
                  <a:pt x="741" y="403"/>
                  <a:pt x="741" y="403"/>
                </a:cubicBezTo>
                <a:cubicBezTo>
                  <a:pt x="740" y="403"/>
                  <a:pt x="740" y="403"/>
                  <a:pt x="739" y="403"/>
                </a:cubicBezTo>
                <a:cubicBezTo>
                  <a:pt x="737" y="403"/>
                  <a:pt x="736" y="402"/>
                  <a:pt x="735" y="402"/>
                </a:cubicBezTo>
                <a:cubicBezTo>
                  <a:pt x="733" y="401"/>
                  <a:pt x="731" y="402"/>
                  <a:pt x="731" y="401"/>
                </a:cubicBezTo>
                <a:cubicBezTo>
                  <a:pt x="731" y="400"/>
                  <a:pt x="731" y="400"/>
                  <a:pt x="731" y="399"/>
                </a:cubicBezTo>
                <a:cubicBezTo>
                  <a:pt x="731" y="398"/>
                  <a:pt x="731" y="397"/>
                  <a:pt x="731" y="397"/>
                </a:cubicBezTo>
                <a:cubicBezTo>
                  <a:pt x="730" y="396"/>
                  <a:pt x="729" y="394"/>
                  <a:pt x="728" y="394"/>
                </a:cubicBezTo>
                <a:cubicBezTo>
                  <a:pt x="726" y="395"/>
                  <a:pt x="726" y="395"/>
                  <a:pt x="724" y="396"/>
                </a:cubicBezTo>
                <a:cubicBezTo>
                  <a:pt x="724" y="396"/>
                  <a:pt x="723" y="397"/>
                  <a:pt x="723" y="397"/>
                </a:cubicBezTo>
                <a:cubicBezTo>
                  <a:pt x="722" y="396"/>
                  <a:pt x="722" y="396"/>
                  <a:pt x="722" y="395"/>
                </a:cubicBezTo>
                <a:cubicBezTo>
                  <a:pt x="721" y="393"/>
                  <a:pt x="719" y="394"/>
                  <a:pt x="718" y="395"/>
                </a:cubicBezTo>
                <a:cubicBezTo>
                  <a:pt x="718" y="395"/>
                  <a:pt x="717" y="395"/>
                  <a:pt x="716" y="395"/>
                </a:cubicBezTo>
                <a:cubicBezTo>
                  <a:pt x="715" y="396"/>
                  <a:pt x="715" y="396"/>
                  <a:pt x="715" y="395"/>
                </a:cubicBezTo>
                <a:cubicBezTo>
                  <a:pt x="715" y="394"/>
                  <a:pt x="715" y="394"/>
                  <a:pt x="714" y="394"/>
                </a:cubicBezTo>
                <a:cubicBezTo>
                  <a:pt x="713" y="394"/>
                  <a:pt x="713" y="393"/>
                  <a:pt x="712" y="393"/>
                </a:cubicBezTo>
                <a:cubicBezTo>
                  <a:pt x="711" y="392"/>
                  <a:pt x="711" y="391"/>
                  <a:pt x="710" y="391"/>
                </a:cubicBezTo>
                <a:cubicBezTo>
                  <a:pt x="709" y="390"/>
                  <a:pt x="709" y="390"/>
                  <a:pt x="708" y="390"/>
                </a:cubicBezTo>
                <a:cubicBezTo>
                  <a:pt x="707" y="390"/>
                  <a:pt x="707" y="389"/>
                  <a:pt x="706" y="389"/>
                </a:cubicBezTo>
                <a:cubicBezTo>
                  <a:pt x="705" y="389"/>
                  <a:pt x="703" y="389"/>
                  <a:pt x="702" y="390"/>
                </a:cubicBezTo>
                <a:cubicBezTo>
                  <a:pt x="701" y="391"/>
                  <a:pt x="701" y="393"/>
                  <a:pt x="700" y="394"/>
                </a:cubicBezTo>
                <a:cubicBezTo>
                  <a:pt x="699" y="396"/>
                  <a:pt x="696" y="397"/>
                  <a:pt x="696" y="400"/>
                </a:cubicBezTo>
                <a:cubicBezTo>
                  <a:pt x="696" y="401"/>
                  <a:pt x="697" y="402"/>
                  <a:pt x="697" y="404"/>
                </a:cubicBezTo>
                <a:cubicBezTo>
                  <a:pt x="697" y="405"/>
                  <a:pt x="695" y="406"/>
                  <a:pt x="694" y="407"/>
                </a:cubicBezTo>
                <a:cubicBezTo>
                  <a:pt x="694" y="407"/>
                  <a:pt x="693" y="408"/>
                  <a:pt x="692" y="408"/>
                </a:cubicBezTo>
                <a:cubicBezTo>
                  <a:pt x="692" y="408"/>
                  <a:pt x="691" y="407"/>
                  <a:pt x="692" y="407"/>
                </a:cubicBezTo>
                <a:cubicBezTo>
                  <a:pt x="692" y="406"/>
                  <a:pt x="693" y="406"/>
                  <a:pt x="693" y="406"/>
                </a:cubicBezTo>
                <a:cubicBezTo>
                  <a:pt x="694" y="405"/>
                  <a:pt x="694" y="404"/>
                  <a:pt x="694" y="404"/>
                </a:cubicBezTo>
                <a:cubicBezTo>
                  <a:pt x="694" y="403"/>
                  <a:pt x="695" y="403"/>
                  <a:pt x="694" y="403"/>
                </a:cubicBezTo>
                <a:cubicBezTo>
                  <a:pt x="693" y="402"/>
                  <a:pt x="692" y="404"/>
                  <a:pt x="691" y="404"/>
                </a:cubicBezTo>
                <a:cubicBezTo>
                  <a:pt x="691" y="404"/>
                  <a:pt x="690" y="404"/>
                  <a:pt x="690" y="404"/>
                </a:cubicBezTo>
                <a:cubicBezTo>
                  <a:pt x="689" y="404"/>
                  <a:pt x="688" y="404"/>
                  <a:pt x="688" y="405"/>
                </a:cubicBezTo>
                <a:cubicBezTo>
                  <a:pt x="687" y="405"/>
                  <a:pt x="687" y="405"/>
                  <a:pt x="686" y="404"/>
                </a:cubicBezTo>
                <a:cubicBezTo>
                  <a:pt x="686" y="404"/>
                  <a:pt x="685" y="404"/>
                  <a:pt x="685" y="403"/>
                </a:cubicBezTo>
                <a:cubicBezTo>
                  <a:pt x="685" y="402"/>
                  <a:pt x="686" y="402"/>
                  <a:pt x="686" y="402"/>
                </a:cubicBezTo>
                <a:cubicBezTo>
                  <a:pt x="687" y="402"/>
                  <a:pt x="687" y="401"/>
                  <a:pt x="688" y="401"/>
                </a:cubicBezTo>
                <a:cubicBezTo>
                  <a:pt x="689" y="400"/>
                  <a:pt x="690" y="400"/>
                  <a:pt x="691" y="399"/>
                </a:cubicBezTo>
                <a:cubicBezTo>
                  <a:pt x="692" y="398"/>
                  <a:pt x="692" y="398"/>
                  <a:pt x="692" y="398"/>
                </a:cubicBezTo>
                <a:cubicBezTo>
                  <a:pt x="692" y="397"/>
                  <a:pt x="693" y="397"/>
                  <a:pt x="693" y="396"/>
                </a:cubicBezTo>
                <a:cubicBezTo>
                  <a:pt x="693" y="396"/>
                  <a:pt x="694" y="393"/>
                  <a:pt x="693" y="394"/>
                </a:cubicBezTo>
                <a:cubicBezTo>
                  <a:pt x="692" y="394"/>
                  <a:pt x="692" y="395"/>
                  <a:pt x="692" y="395"/>
                </a:cubicBezTo>
                <a:cubicBezTo>
                  <a:pt x="692" y="395"/>
                  <a:pt x="691" y="395"/>
                  <a:pt x="691" y="395"/>
                </a:cubicBezTo>
                <a:cubicBezTo>
                  <a:pt x="690" y="395"/>
                  <a:pt x="689" y="396"/>
                  <a:pt x="688" y="396"/>
                </a:cubicBezTo>
                <a:cubicBezTo>
                  <a:pt x="686" y="396"/>
                  <a:pt x="687" y="394"/>
                  <a:pt x="686" y="394"/>
                </a:cubicBezTo>
                <a:cubicBezTo>
                  <a:pt x="685" y="393"/>
                  <a:pt x="686" y="393"/>
                  <a:pt x="687" y="392"/>
                </a:cubicBezTo>
                <a:cubicBezTo>
                  <a:pt x="687" y="392"/>
                  <a:pt x="688" y="392"/>
                  <a:pt x="688" y="392"/>
                </a:cubicBezTo>
                <a:cubicBezTo>
                  <a:pt x="688" y="392"/>
                  <a:pt x="688" y="392"/>
                  <a:pt x="689" y="392"/>
                </a:cubicBezTo>
                <a:cubicBezTo>
                  <a:pt x="690" y="391"/>
                  <a:pt x="691" y="393"/>
                  <a:pt x="693" y="392"/>
                </a:cubicBezTo>
                <a:cubicBezTo>
                  <a:pt x="694" y="392"/>
                  <a:pt x="695" y="390"/>
                  <a:pt x="696" y="389"/>
                </a:cubicBezTo>
                <a:cubicBezTo>
                  <a:pt x="696" y="388"/>
                  <a:pt x="696" y="388"/>
                  <a:pt x="697" y="388"/>
                </a:cubicBezTo>
                <a:cubicBezTo>
                  <a:pt x="698" y="387"/>
                  <a:pt x="699" y="387"/>
                  <a:pt x="699" y="386"/>
                </a:cubicBezTo>
                <a:cubicBezTo>
                  <a:pt x="698" y="385"/>
                  <a:pt x="696" y="385"/>
                  <a:pt x="695" y="384"/>
                </a:cubicBezTo>
                <a:cubicBezTo>
                  <a:pt x="694" y="384"/>
                  <a:pt x="693" y="383"/>
                  <a:pt x="692" y="382"/>
                </a:cubicBezTo>
                <a:cubicBezTo>
                  <a:pt x="690" y="382"/>
                  <a:pt x="689" y="382"/>
                  <a:pt x="688" y="382"/>
                </a:cubicBezTo>
                <a:cubicBezTo>
                  <a:pt x="686" y="382"/>
                  <a:pt x="685" y="381"/>
                  <a:pt x="684" y="380"/>
                </a:cubicBezTo>
                <a:cubicBezTo>
                  <a:pt x="683" y="380"/>
                  <a:pt x="681" y="379"/>
                  <a:pt x="680" y="381"/>
                </a:cubicBezTo>
                <a:cubicBezTo>
                  <a:pt x="680" y="382"/>
                  <a:pt x="681" y="382"/>
                  <a:pt x="681" y="383"/>
                </a:cubicBezTo>
                <a:cubicBezTo>
                  <a:pt x="681" y="384"/>
                  <a:pt x="680" y="385"/>
                  <a:pt x="680" y="385"/>
                </a:cubicBezTo>
                <a:cubicBezTo>
                  <a:pt x="679" y="386"/>
                  <a:pt x="679" y="387"/>
                  <a:pt x="678" y="387"/>
                </a:cubicBezTo>
                <a:cubicBezTo>
                  <a:pt x="678" y="387"/>
                  <a:pt x="677" y="387"/>
                  <a:pt x="676" y="387"/>
                </a:cubicBezTo>
                <a:cubicBezTo>
                  <a:pt x="675" y="387"/>
                  <a:pt x="674" y="387"/>
                  <a:pt x="674" y="388"/>
                </a:cubicBezTo>
                <a:cubicBezTo>
                  <a:pt x="673" y="388"/>
                  <a:pt x="673" y="389"/>
                  <a:pt x="674" y="389"/>
                </a:cubicBezTo>
                <a:cubicBezTo>
                  <a:pt x="674" y="389"/>
                  <a:pt x="675" y="389"/>
                  <a:pt x="676" y="389"/>
                </a:cubicBezTo>
                <a:cubicBezTo>
                  <a:pt x="677" y="389"/>
                  <a:pt x="677" y="389"/>
                  <a:pt x="677" y="390"/>
                </a:cubicBezTo>
                <a:cubicBezTo>
                  <a:pt x="678" y="390"/>
                  <a:pt x="679" y="390"/>
                  <a:pt x="679" y="391"/>
                </a:cubicBezTo>
                <a:cubicBezTo>
                  <a:pt x="679" y="392"/>
                  <a:pt x="678" y="392"/>
                  <a:pt x="678" y="392"/>
                </a:cubicBezTo>
                <a:cubicBezTo>
                  <a:pt x="677" y="392"/>
                  <a:pt x="676" y="392"/>
                  <a:pt x="675" y="392"/>
                </a:cubicBezTo>
                <a:cubicBezTo>
                  <a:pt x="675" y="392"/>
                  <a:pt x="674" y="393"/>
                  <a:pt x="674" y="393"/>
                </a:cubicBezTo>
                <a:cubicBezTo>
                  <a:pt x="673" y="394"/>
                  <a:pt x="670" y="394"/>
                  <a:pt x="670" y="395"/>
                </a:cubicBezTo>
                <a:cubicBezTo>
                  <a:pt x="670" y="396"/>
                  <a:pt x="671" y="396"/>
                  <a:pt x="671" y="396"/>
                </a:cubicBezTo>
                <a:cubicBezTo>
                  <a:pt x="672" y="397"/>
                  <a:pt x="671" y="397"/>
                  <a:pt x="671" y="398"/>
                </a:cubicBezTo>
                <a:cubicBezTo>
                  <a:pt x="670" y="399"/>
                  <a:pt x="670" y="399"/>
                  <a:pt x="669" y="399"/>
                </a:cubicBezTo>
                <a:cubicBezTo>
                  <a:pt x="669" y="399"/>
                  <a:pt x="668" y="399"/>
                  <a:pt x="667" y="399"/>
                </a:cubicBezTo>
                <a:cubicBezTo>
                  <a:pt x="666" y="401"/>
                  <a:pt x="669" y="401"/>
                  <a:pt x="669" y="402"/>
                </a:cubicBezTo>
                <a:cubicBezTo>
                  <a:pt x="669" y="404"/>
                  <a:pt x="667" y="402"/>
                  <a:pt x="666" y="402"/>
                </a:cubicBezTo>
                <a:cubicBezTo>
                  <a:pt x="665" y="402"/>
                  <a:pt x="664" y="402"/>
                  <a:pt x="664" y="403"/>
                </a:cubicBezTo>
                <a:cubicBezTo>
                  <a:pt x="663" y="404"/>
                  <a:pt x="662" y="404"/>
                  <a:pt x="662" y="405"/>
                </a:cubicBezTo>
                <a:cubicBezTo>
                  <a:pt x="661" y="405"/>
                  <a:pt x="661" y="405"/>
                  <a:pt x="661" y="406"/>
                </a:cubicBezTo>
                <a:cubicBezTo>
                  <a:pt x="659" y="409"/>
                  <a:pt x="659" y="404"/>
                  <a:pt x="659" y="403"/>
                </a:cubicBezTo>
                <a:cubicBezTo>
                  <a:pt x="659" y="402"/>
                  <a:pt x="660" y="402"/>
                  <a:pt x="659" y="401"/>
                </a:cubicBezTo>
                <a:cubicBezTo>
                  <a:pt x="659" y="400"/>
                  <a:pt x="658" y="400"/>
                  <a:pt x="658" y="399"/>
                </a:cubicBezTo>
                <a:cubicBezTo>
                  <a:pt x="658" y="398"/>
                  <a:pt x="658" y="398"/>
                  <a:pt x="658" y="397"/>
                </a:cubicBezTo>
                <a:cubicBezTo>
                  <a:pt x="658" y="397"/>
                  <a:pt x="656" y="396"/>
                  <a:pt x="657" y="396"/>
                </a:cubicBezTo>
                <a:cubicBezTo>
                  <a:pt x="657" y="395"/>
                  <a:pt x="658" y="396"/>
                  <a:pt x="659" y="396"/>
                </a:cubicBezTo>
                <a:cubicBezTo>
                  <a:pt x="660" y="396"/>
                  <a:pt x="660" y="395"/>
                  <a:pt x="660" y="394"/>
                </a:cubicBezTo>
                <a:cubicBezTo>
                  <a:pt x="661" y="393"/>
                  <a:pt x="662" y="392"/>
                  <a:pt x="663" y="391"/>
                </a:cubicBezTo>
                <a:cubicBezTo>
                  <a:pt x="663" y="390"/>
                  <a:pt x="663" y="388"/>
                  <a:pt x="663" y="387"/>
                </a:cubicBezTo>
                <a:cubicBezTo>
                  <a:pt x="662" y="386"/>
                  <a:pt x="663" y="385"/>
                  <a:pt x="662" y="385"/>
                </a:cubicBezTo>
                <a:cubicBezTo>
                  <a:pt x="661" y="385"/>
                  <a:pt x="660" y="386"/>
                  <a:pt x="660" y="387"/>
                </a:cubicBezTo>
                <a:cubicBezTo>
                  <a:pt x="658" y="389"/>
                  <a:pt x="656" y="390"/>
                  <a:pt x="654" y="392"/>
                </a:cubicBezTo>
                <a:cubicBezTo>
                  <a:pt x="653" y="392"/>
                  <a:pt x="652" y="393"/>
                  <a:pt x="650" y="394"/>
                </a:cubicBezTo>
                <a:cubicBezTo>
                  <a:pt x="649" y="395"/>
                  <a:pt x="648" y="397"/>
                  <a:pt x="647" y="398"/>
                </a:cubicBezTo>
                <a:cubicBezTo>
                  <a:pt x="646" y="399"/>
                  <a:pt x="645" y="399"/>
                  <a:pt x="644" y="401"/>
                </a:cubicBezTo>
                <a:cubicBezTo>
                  <a:pt x="642" y="403"/>
                  <a:pt x="640" y="405"/>
                  <a:pt x="638" y="406"/>
                </a:cubicBezTo>
                <a:cubicBezTo>
                  <a:pt x="638" y="406"/>
                  <a:pt x="637" y="407"/>
                  <a:pt x="637" y="407"/>
                </a:cubicBezTo>
                <a:cubicBezTo>
                  <a:pt x="636" y="408"/>
                  <a:pt x="637" y="408"/>
                  <a:pt x="637" y="408"/>
                </a:cubicBezTo>
                <a:cubicBezTo>
                  <a:pt x="638" y="409"/>
                  <a:pt x="638" y="409"/>
                  <a:pt x="638" y="409"/>
                </a:cubicBezTo>
                <a:cubicBezTo>
                  <a:pt x="638" y="409"/>
                  <a:pt x="638" y="409"/>
                  <a:pt x="638" y="410"/>
                </a:cubicBezTo>
                <a:cubicBezTo>
                  <a:pt x="639" y="411"/>
                  <a:pt x="638" y="411"/>
                  <a:pt x="637" y="411"/>
                </a:cubicBezTo>
                <a:cubicBezTo>
                  <a:pt x="636" y="412"/>
                  <a:pt x="635" y="413"/>
                  <a:pt x="634" y="414"/>
                </a:cubicBezTo>
                <a:cubicBezTo>
                  <a:pt x="634" y="414"/>
                  <a:pt x="633" y="415"/>
                  <a:pt x="633" y="415"/>
                </a:cubicBezTo>
                <a:cubicBezTo>
                  <a:pt x="633" y="416"/>
                  <a:pt x="633" y="416"/>
                  <a:pt x="632" y="417"/>
                </a:cubicBezTo>
                <a:cubicBezTo>
                  <a:pt x="632" y="417"/>
                  <a:pt x="632" y="416"/>
                  <a:pt x="632" y="416"/>
                </a:cubicBezTo>
                <a:cubicBezTo>
                  <a:pt x="632" y="416"/>
                  <a:pt x="631" y="416"/>
                  <a:pt x="631" y="415"/>
                </a:cubicBezTo>
                <a:cubicBezTo>
                  <a:pt x="631" y="415"/>
                  <a:pt x="631" y="414"/>
                  <a:pt x="630" y="414"/>
                </a:cubicBezTo>
                <a:cubicBezTo>
                  <a:pt x="629" y="414"/>
                  <a:pt x="629" y="417"/>
                  <a:pt x="628" y="417"/>
                </a:cubicBezTo>
                <a:cubicBezTo>
                  <a:pt x="628" y="417"/>
                  <a:pt x="628" y="413"/>
                  <a:pt x="628" y="413"/>
                </a:cubicBezTo>
                <a:cubicBezTo>
                  <a:pt x="628" y="411"/>
                  <a:pt x="629" y="410"/>
                  <a:pt x="629" y="409"/>
                </a:cubicBezTo>
                <a:cubicBezTo>
                  <a:pt x="629" y="408"/>
                  <a:pt x="629" y="407"/>
                  <a:pt x="630" y="406"/>
                </a:cubicBezTo>
                <a:cubicBezTo>
                  <a:pt x="630" y="406"/>
                  <a:pt x="631" y="405"/>
                  <a:pt x="631" y="405"/>
                </a:cubicBezTo>
                <a:cubicBezTo>
                  <a:pt x="632" y="404"/>
                  <a:pt x="632" y="404"/>
                  <a:pt x="631" y="403"/>
                </a:cubicBezTo>
                <a:cubicBezTo>
                  <a:pt x="631" y="402"/>
                  <a:pt x="630" y="402"/>
                  <a:pt x="631" y="401"/>
                </a:cubicBezTo>
                <a:cubicBezTo>
                  <a:pt x="632" y="400"/>
                  <a:pt x="633" y="400"/>
                  <a:pt x="634" y="399"/>
                </a:cubicBezTo>
                <a:cubicBezTo>
                  <a:pt x="636" y="398"/>
                  <a:pt x="637" y="397"/>
                  <a:pt x="638" y="396"/>
                </a:cubicBezTo>
                <a:cubicBezTo>
                  <a:pt x="639" y="396"/>
                  <a:pt x="640" y="396"/>
                  <a:pt x="641" y="395"/>
                </a:cubicBezTo>
                <a:cubicBezTo>
                  <a:pt x="642" y="394"/>
                  <a:pt x="642" y="393"/>
                  <a:pt x="643" y="392"/>
                </a:cubicBezTo>
                <a:cubicBezTo>
                  <a:pt x="644" y="392"/>
                  <a:pt x="644" y="392"/>
                  <a:pt x="644" y="391"/>
                </a:cubicBezTo>
                <a:cubicBezTo>
                  <a:pt x="645" y="391"/>
                  <a:pt x="645" y="391"/>
                  <a:pt x="646" y="390"/>
                </a:cubicBezTo>
                <a:cubicBezTo>
                  <a:pt x="646" y="390"/>
                  <a:pt x="647" y="390"/>
                  <a:pt x="647" y="389"/>
                </a:cubicBezTo>
                <a:cubicBezTo>
                  <a:pt x="647" y="389"/>
                  <a:pt x="646" y="389"/>
                  <a:pt x="645" y="389"/>
                </a:cubicBezTo>
                <a:cubicBezTo>
                  <a:pt x="645" y="388"/>
                  <a:pt x="644" y="388"/>
                  <a:pt x="644" y="388"/>
                </a:cubicBezTo>
                <a:cubicBezTo>
                  <a:pt x="643" y="388"/>
                  <a:pt x="643" y="387"/>
                  <a:pt x="642" y="387"/>
                </a:cubicBezTo>
                <a:cubicBezTo>
                  <a:pt x="642" y="387"/>
                  <a:pt x="640" y="387"/>
                  <a:pt x="641" y="386"/>
                </a:cubicBezTo>
                <a:cubicBezTo>
                  <a:pt x="642" y="385"/>
                  <a:pt x="643" y="386"/>
                  <a:pt x="644" y="386"/>
                </a:cubicBezTo>
                <a:cubicBezTo>
                  <a:pt x="645" y="386"/>
                  <a:pt x="645" y="386"/>
                  <a:pt x="646" y="385"/>
                </a:cubicBezTo>
                <a:cubicBezTo>
                  <a:pt x="646" y="385"/>
                  <a:pt x="647" y="385"/>
                  <a:pt x="648" y="385"/>
                </a:cubicBezTo>
                <a:cubicBezTo>
                  <a:pt x="648" y="385"/>
                  <a:pt x="649" y="385"/>
                  <a:pt x="650" y="385"/>
                </a:cubicBezTo>
                <a:cubicBezTo>
                  <a:pt x="650" y="384"/>
                  <a:pt x="650" y="384"/>
                  <a:pt x="649" y="383"/>
                </a:cubicBezTo>
                <a:cubicBezTo>
                  <a:pt x="649" y="382"/>
                  <a:pt x="650" y="380"/>
                  <a:pt x="648" y="380"/>
                </a:cubicBezTo>
                <a:cubicBezTo>
                  <a:pt x="647" y="379"/>
                  <a:pt x="646" y="380"/>
                  <a:pt x="645" y="379"/>
                </a:cubicBezTo>
                <a:cubicBezTo>
                  <a:pt x="644" y="379"/>
                  <a:pt x="644" y="378"/>
                  <a:pt x="642" y="378"/>
                </a:cubicBezTo>
                <a:cubicBezTo>
                  <a:pt x="642" y="378"/>
                  <a:pt x="640" y="379"/>
                  <a:pt x="640" y="380"/>
                </a:cubicBezTo>
                <a:cubicBezTo>
                  <a:pt x="641" y="380"/>
                  <a:pt x="642" y="381"/>
                  <a:pt x="641" y="381"/>
                </a:cubicBezTo>
                <a:cubicBezTo>
                  <a:pt x="641" y="382"/>
                  <a:pt x="639" y="382"/>
                  <a:pt x="639" y="382"/>
                </a:cubicBezTo>
                <a:cubicBezTo>
                  <a:pt x="638" y="382"/>
                  <a:pt x="636" y="382"/>
                  <a:pt x="635" y="382"/>
                </a:cubicBezTo>
                <a:cubicBezTo>
                  <a:pt x="633" y="383"/>
                  <a:pt x="636" y="384"/>
                  <a:pt x="637" y="384"/>
                </a:cubicBezTo>
                <a:cubicBezTo>
                  <a:pt x="637" y="385"/>
                  <a:pt x="638" y="386"/>
                  <a:pt x="637" y="386"/>
                </a:cubicBezTo>
                <a:cubicBezTo>
                  <a:pt x="637" y="387"/>
                  <a:pt x="636" y="387"/>
                  <a:pt x="635" y="387"/>
                </a:cubicBezTo>
                <a:cubicBezTo>
                  <a:pt x="634" y="387"/>
                  <a:pt x="632" y="387"/>
                  <a:pt x="631" y="387"/>
                </a:cubicBezTo>
                <a:cubicBezTo>
                  <a:pt x="630" y="387"/>
                  <a:pt x="630" y="386"/>
                  <a:pt x="630" y="386"/>
                </a:cubicBezTo>
                <a:cubicBezTo>
                  <a:pt x="629" y="385"/>
                  <a:pt x="629" y="385"/>
                  <a:pt x="628" y="385"/>
                </a:cubicBezTo>
                <a:cubicBezTo>
                  <a:pt x="627" y="385"/>
                  <a:pt x="627" y="386"/>
                  <a:pt x="627" y="386"/>
                </a:cubicBezTo>
                <a:cubicBezTo>
                  <a:pt x="626" y="386"/>
                  <a:pt x="625" y="386"/>
                  <a:pt x="625" y="386"/>
                </a:cubicBezTo>
                <a:cubicBezTo>
                  <a:pt x="624" y="386"/>
                  <a:pt x="624" y="385"/>
                  <a:pt x="624" y="385"/>
                </a:cubicBezTo>
                <a:cubicBezTo>
                  <a:pt x="624" y="385"/>
                  <a:pt x="624" y="384"/>
                  <a:pt x="624" y="384"/>
                </a:cubicBezTo>
                <a:cubicBezTo>
                  <a:pt x="623" y="383"/>
                  <a:pt x="622" y="383"/>
                  <a:pt x="620" y="384"/>
                </a:cubicBezTo>
                <a:cubicBezTo>
                  <a:pt x="619" y="384"/>
                  <a:pt x="619" y="386"/>
                  <a:pt x="619" y="388"/>
                </a:cubicBezTo>
                <a:cubicBezTo>
                  <a:pt x="619" y="388"/>
                  <a:pt x="619" y="389"/>
                  <a:pt x="619" y="390"/>
                </a:cubicBezTo>
                <a:cubicBezTo>
                  <a:pt x="618" y="391"/>
                  <a:pt x="618" y="390"/>
                  <a:pt x="617" y="390"/>
                </a:cubicBezTo>
                <a:cubicBezTo>
                  <a:pt x="616" y="389"/>
                  <a:pt x="614" y="389"/>
                  <a:pt x="614" y="390"/>
                </a:cubicBezTo>
                <a:cubicBezTo>
                  <a:pt x="614" y="391"/>
                  <a:pt x="614" y="391"/>
                  <a:pt x="615" y="391"/>
                </a:cubicBezTo>
                <a:cubicBezTo>
                  <a:pt x="615" y="392"/>
                  <a:pt x="615" y="393"/>
                  <a:pt x="616" y="393"/>
                </a:cubicBezTo>
                <a:cubicBezTo>
                  <a:pt x="616" y="395"/>
                  <a:pt x="619" y="393"/>
                  <a:pt x="619" y="395"/>
                </a:cubicBezTo>
                <a:cubicBezTo>
                  <a:pt x="619" y="396"/>
                  <a:pt x="618" y="396"/>
                  <a:pt x="617" y="396"/>
                </a:cubicBezTo>
                <a:cubicBezTo>
                  <a:pt x="617" y="396"/>
                  <a:pt x="616" y="396"/>
                  <a:pt x="615" y="397"/>
                </a:cubicBezTo>
                <a:cubicBezTo>
                  <a:pt x="615" y="397"/>
                  <a:pt x="614" y="398"/>
                  <a:pt x="614" y="399"/>
                </a:cubicBezTo>
                <a:cubicBezTo>
                  <a:pt x="614" y="399"/>
                  <a:pt x="613" y="400"/>
                  <a:pt x="613" y="400"/>
                </a:cubicBezTo>
                <a:cubicBezTo>
                  <a:pt x="613" y="401"/>
                  <a:pt x="616" y="403"/>
                  <a:pt x="614" y="403"/>
                </a:cubicBezTo>
                <a:cubicBezTo>
                  <a:pt x="612" y="403"/>
                  <a:pt x="611" y="402"/>
                  <a:pt x="609" y="402"/>
                </a:cubicBezTo>
                <a:cubicBezTo>
                  <a:pt x="607" y="402"/>
                  <a:pt x="606" y="403"/>
                  <a:pt x="604" y="404"/>
                </a:cubicBezTo>
                <a:cubicBezTo>
                  <a:pt x="603" y="405"/>
                  <a:pt x="602" y="406"/>
                  <a:pt x="601" y="406"/>
                </a:cubicBezTo>
                <a:cubicBezTo>
                  <a:pt x="600" y="406"/>
                  <a:pt x="598" y="407"/>
                  <a:pt x="597" y="408"/>
                </a:cubicBezTo>
                <a:cubicBezTo>
                  <a:pt x="597" y="409"/>
                  <a:pt x="596" y="410"/>
                  <a:pt x="595" y="410"/>
                </a:cubicBezTo>
                <a:cubicBezTo>
                  <a:pt x="595" y="411"/>
                  <a:pt x="594" y="412"/>
                  <a:pt x="594" y="413"/>
                </a:cubicBezTo>
                <a:cubicBezTo>
                  <a:pt x="595" y="413"/>
                  <a:pt x="596" y="415"/>
                  <a:pt x="595" y="416"/>
                </a:cubicBezTo>
                <a:cubicBezTo>
                  <a:pt x="594" y="417"/>
                  <a:pt x="593" y="417"/>
                  <a:pt x="593" y="417"/>
                </a:cubicBezTo>
                <a:cubicBezTo>
                  <a:pt x="593" y="418"/>
                  <a:pt x="595" y="418"/>
                  <a:pt x="595" y="419"/>
                </a:cubicBezTo>
                <a:cubicBezTo>
                  <a:pt x="596" y="419"/>
                  <a:pt x="596" y="419"/>
                  <a:pt x="597" y="419"/>
                </a:cubicBezTo>
                <a:cubicBezTo>
                  <a:pt x="597" y="419"/>
                  <a:pt x="598" y="419"/>
                  <a:pt x="599" y="419"/>
                </a:cubicBezTo>
                <a:cubicBezTo>
                  <a:pt x="600" y="420"/>
                  <a:pt x="596" y="420"/>
                  <a:pt x="595" y="420"/>
                </a:cubicBezTo>
                <a:cubicBezTo>
                  <a:pt x="595" y="421"/>
                  <a:pt x="594" y="422"/>
                  <a:pt x="593" y="422"/>
                </a:cubicBezTo>
                <a:cubicBezTo>
                  <a:pt x="592" y="422"/>
                  <a:pt x="592" y="421"/>
                  <a:pt x="592" y="421"/>
                </a:cubicBezTo>
                <a:cubicBezTo>
                  <a:pt x="591" y="420"/>
                  <a:pt x="591" y="419"/>
                  <a:pt x="590" y="419"/>
                </a:cubicBezTo>
                <a:cubicBezTo>
                  <a:pt x="590" y="419"/>
                  <a:pt x="589" y="419"/>
                  <a:pt x="589" y="418"/>
                </a:cubicBezTo>
                <a:cubicBezTo>
                  <a:pt x="590" y="418"/>
                  <a:pt x="589" y="417"/>
                  <a:pt x="589" y="417"/>
                </a:cubicBezTo>
                <a:cubicBezTo>
                  <a:pt x="588" y="417"/>
                  <a:pt x="587" y="417"/>
                  <a:pt x="586" y="416"/>
                </a:cubicBezTo>
                <a:cubicBezTo>
                  <a:pt x="585" y="415"/>
                  <a:pt x="588" y="415"/>
                  <a:pt x="589" y="415"/>
                </a:cubicBezTo>
                <a:cubicBezTo>
                  <a:pt x="589" y="414"/>
                  <a:pt x="589" y="413"/>
                  <a:pt x="588" y="413"/>
                </a:cubicBezTo>
                <a:cubicBezTo>
                  <a:pt x="588" y="413"/>
                  <a:pt x="587" y="413"/>
                  <a:pt x="586" y="413"/>
                </a:cubicBezTo>
                <a:cubicBezTo>
                  <a:pt x="585" y="412"/>
                  <a:pt x="586" y="411"/>
                  <a:pt x="587" y="411"/>
                </a:cubicBezTo>
                <a:cubicBezTo>
                  <a:pt x="587" y="411"/>
                  <a:pt x="587" y="411"/>
                  <a:pt x="588" y="411"/>
                </a:cubicBezTo>
                <a:cubicBezTo>
                  <a:pt x="588" y="411"/>
                  <a:pt x="588" y="410"/>
                  <a:pt x="588" y="410"/>
                </a:cubicBezTo>
                <a:cubicBezTo>
                  <a:pt x="589" y="410"/>
                  <a:pt x="589" y="410"/>
                  <a:pt x="589" y="410"/>
                </a:cubicBezTo>
                <a:cubicBezTo>
                  <a:pt x="589" y="409"/>
                  <a:pt x="589" y="409"/>
                  <a:pt x="588" y="409"/>
                </a:cubicBezTo>
                <a:cubicBezTo>
                  <a:pt x="587" y="409"/>
                  <a:pt x="587" y="409"/>
                  <a:pt x="587" y="408"/>
                </a:cubicBezTo>
                <a:cubicBezTo>
                  <a:pt x="586" y="408"/>
                  <a:pt x="586" y="408"/>
                  <a:pt x="585" y="407"/>
                </a:cubicBezTo>
                <a:cubicBezTo>
                  <a:pt x="585" y="407"/>
                  <a:pt x="584" y="407"/>
                  <a:pt x="583" y="407"/>
                </a:cubicBezTo>
                <a:cubicBezTo>
                  <a:pt x="582" y="407"/>
                  <a:pt x="576" y="406"/>
                  <a:pt x="576" y="408"/>
                </a:cubicBezTo>
                <a:cubicBezTo>
                  <a:pt x="577" y="408"/>
                  <a:pt x="577" y="408"/>
                  <a:pt x="578" y="408"/>
                </a:cubicBezTo>
                <a:cubicBezTo>
                  <a:pt x="579" y="409"/>
                  <a:pt x="578" y="409"/>
                  <a:pt x="579" y="410"/>
                </a:cubicBezTo>
                <a:cubicBezTo>
                  <a:pt x="579" y="410"/>
                  <a:pt x="580" y="410"/>
                  <a:pt x="581" y="410"/>
                </a:cubicBezTo>
                <a:cubicBezTo>
                  <a:pt x="581" y="411"/>
                  <a:pt x="580" y="411"/>
                  <a:pt x="580" y="411"/>
                </a:cubicBezTo>
                <a:cubicBezTo>
                  <a:pt x="579" y="411"/>
                  <a:pt x="579" y="410"/>
                  <a:pt x="578" y="410"/>
                </a:cubicBezTo>
                <a:cubicBezTo>
                  <a:pt x="577" y="410"/>
                  <a:pt x="577" y="411"/>
                  <a:pt x="576" y="412"/>
                </a:cubicBezTo>
                <a:cubicBezTo>
                  <a:pt x="576" y="413"/>
                  <a:pt x="576" y="414"/>
                  <a:pt x="577" y="415"/>
                </a:cubicBezTo>
                <a:cubicBezTo>
                  <a:pt x="578" y="415"/>
                  <a:pt x="579" y="416"/>
                  <a:pt x="578" y="416"/>
                </a:cubicBezTo>
                <a:cubicBezTo>
                  <a:pt x="577" y="416"/>
                  <a:pt x="576" y="416"/>
                  <a:pt x="575" y="416"/>
                </a:cubicBezTo>
                <a:cubicBezTo>
                  <a:pt x="574" y="416"/>
                  <a:pt x="574" y="415"/>
                  <a:pt x="574" y="415"/>
                </a:cubicBezTo>
                <a:cubicBezTo>
                  <a:pt x="573" y="414"/>
                  <a:pt x="572" y="415"/>
                  <a:pt x="571" y="414"/>
                </a:cubicBezTo>
                <a:cubicBezTo>
                  <a:pt x="570" y="414"/>
                  <a:pt x="570" y="414"/>
                  <a:pt x="569" y="414"/>
                </a:cubicBezTo>
                <a:cubicBezTo>
                  <a:pt x="567" y="414"/>
                  <a:pt x="566" y="414"/>
                  <a:pt x="564" y="414"/>
                </a:cubicBezTo>
                <a:cubicBezTo>
                  <a:pt x="563" y="413"/>
                  <a:pt x="562" y="413"/>
                  <a:pt x="560" y="413"/>
                </a:cubicBezTo>
                <a:cubicBezTo>
                  <a:pt x="559" y="412"/>
                  <a:pt x="557" y="412"/>
                  <a:pt x="556" y="412"/>
                </a:cubicBezTo>
                <a:cubicBezTo>
                  <a:pt x="555" y="412"/>
                  <a:pt x="554" y="412"/>
                  <a:pt x="554" y="412"/>
                </a:cubicBezTo>
                <a:cubicBezTo>
                  <a:pt x="553" y="413"/>
                  <a:pt x="556" y="413"/>
                  <a:pt x="557" y="414"/>
                </a:cubicBezTo>
                <a:cubicBezTo>
                  <a:pt x="558" y="414"/>
                  <a:pt x="559" y="414"/>
                  <a:pt x="559" y="414"/>
                </a:cubicBezTo>
                <a:cubicBezTo>
                  <a:pt x="560" y="415"/>
                  <a:pt x="560" y="415"/>
                  <a:pt x="560" y="416"/>
                </a:cubicBezTo>
                <a:cubicBezTo>
                  <a:pt x="560" y="417"/>
                  <a:pt x="561" y="417"/>
                  <a:pt x="562" y="417"/>
                </a:cubicBezTo>
                <a:cubicBezTo>
                  <a:pt x="562" y="417"/>
                  <a:pt x="563" y="417"/>
                  <a:pt x="563" y="418"/>
                </a:cubicBezTo>
                <a:cubicBezTo>
                  <a:pt x="564" y="418"/>
                  <a:pt x="566" y="418"/>
                  <a:pt x="567" y="417"/>
                </a:cubicBezTo>
                <a:cubicBezTo>
                  <a:pt x="568" y="417"/>
                  <a:pt x="568" y="417"/>
                  <a:pt x="569" y="417"/>
                </a:cubicBezTo>
                <a:cubicBezTo>
                  <a:pt x="570" y="416"/>
                  <a:pt x="571" y="416"/>
                  <a:pt x="571" y="416"/>
                </a:cubicBezTo>
                <a:cubicBezTo>
                  <a:pt x="571" y="417"/>
                  <a:pt x="571" y="418"/>
                  <a:pt x="571" y="418"/>
                </a:cubicBezTo>
                <a:cubicBezTo>
                  <a:pt x="570" y="419"/>
                  <a:pt x="570" y="420"/>
                  <a:pt x="571" y="420"/>
                </a:cubicBezTo>
                <a:cubicBezTo>
                  <a:pt x="571" y="421"/>
                  <a:pt x="571" y="422"/>
                  <a:pt x="570" y="422"/>
                </a:cubicBezTo>
                <a:cubicBezTo>
                  <a:pt x="570" y="423"/>
                  <a:pt x="568" y="423"/>
                  <a:pt x="568" y="423"/>
                </a:cubicBezTo>
                <a:cubicBezTo>
                  <a:pt x="567" y="424"/>
                  <a:pt x="568" y="424"/>
                  <a:pt x="569" y="424"/>
                </a:cubicBezTo>
                <a:cubicBezTo>
                  <a:pt x="570" y="424"/>
                  <a:pt x="570" y="425"/>
                  <a:pt x="570" y="426"/>
                </a:cubicBezTo>
                <a:cubicBezTo>
                  <a:pt x="569" y="427"/>
                  <a:pt x="569" y="428"/>
                  <a:pt x="568" y="427"/>
                </a:cubicBezTo>
                <a:cubicBezTo>
                  <a:pt x="567" y="427"/>
                  <a:pt x="567" y="426"/>
                  <a:pt x="567" y="426"/>
                </a:cubicBezTo>
                <a:cubicBezTo>
                  <a:pt x="566" y="425"/>
                  <a:pt x="564" y="425"/>
                  <a:pt x="563" y="425"/>
                </a:cubicBezTo>
                <a:cubicBezTo>
                  <a:pt x="563" y="425"/>
                  <a:pt x="562" y="425"/>
                  <a:pt x="561" y="424"/>
                </a:cubicBezTo>
                <a:cubicBezTo>
                  <a:pt x="560" y="424"/>
                  <a:pt x="559" y="423"/>
                  <a:pt x="558" y="422"/>
                </a:cubicBezTo>
                <a:cubicBezTo>
                  <a:pt x="557" y="422"/>
                  <a:pt x="555" y="420"/>
                  <a:pt x="555" y="422"/>
                </a:cubicBezTo>
                <a:cubicBezTo>
                  <a:pt x="555" y="423"/>
                  <a:pt x="555" y="423"/>
                  <a:pt x="555" y="424"/>
                </a:cubicBezTo>
                <a:cubicBezTo>
                  <a:pt x="555" y="424"/>
                  <a:pt x="554" y="425"/>
                  <a:pt x="554" y="426"/>
                </a:cubicBezTo>
                <a:cubicBezTo>
                  <a:pt x="553" y="426"/>
                  <a:pt x="552" y="426"/>
                  <a:pt x="551" y="426"/>
                </a:cubicBezTo>
                <a:cubicBezTo>
                  <a:pt x="550" y="426"/>
                  <a:pt x="551" y="425"/>
                  <a:pt x="550" y="424"/>
                </a:cubicBezTo>
                <a:cubicBezTo>
                  <a:pt x="550" y="424"/>
                  <a:pt x="549" y="423"/>
                  <a:pt x="548" y="423"/>
                </a:cubicBezTo>
                <a:cubicBezTo>
                  <a:pt x="547" y="423"/>
                  <a:pt x="546" y="424"/>
                  <a:pt x="545" y="424"/>
                </a:cubicBezTo>
                <a:cubicBezTo>
                  <a:pt x="545" y="425"/>
                  <a:pt x="544" y="425"/>
                  <a:pt x="543" y="425"/>
                </a:cubicBezTo>
                <a:cubicBezTo>
                  <a:pt x="542" y="426"/>
                  <a:pt x="541" y="427"/>
                  <a:pt x="540" y="427"/>
                </a:cubicBezTo>
                <a:cubicBezTo>
                  <a:pt x="540" y="427"/>
                  <a:pt x="539" y="428"/>
                  <a:pt x="539" y="429"/>
                </a:cubicBezTo>
                <a:cubicBezTo>
                  <a:pt x="539" y="429"/>
                  <a:pt x="540" y="429"/>
                  <a:pt x="540" y="430"/>
                </a:cubicBezTo>
                <a:cubicBezTo>
                  <a:pt x="540" y="431"/>
                  <a:pt x="540" y="431"/>
                  <a:pt x="540" y="432"/>
                </a:cubicBezTo>
                <a:cubicBezTo>
                  <a:pt x="541" y="433"/>
                  <a:pt x="541" y="433"/>
                  <a:pt x="542" y="434"/>
                </a:cubicBezTo>
                <a:cubicBezTo>
                  <a:pt x="542" y="436"/>
                  <a:pt x="539" y="434"/>
                  <a:pt x="538" y="435"/>
                </a:cubicBezTo>
                <a:cubicBezTo>
                  <a:pt x="538" y="436"/>
                  <a:pt x="538" y="437"/>
                  <a:pt x="538" y="437"/>
                </a:cubicBezTo>
                <a:cubicBezTo>
                  <a:pt x="538" y="438"/>
                  <a:pt x="537" y="439"/>
                  <a:pt x="537" y="439"/>
                </a:cubicBezTo>
                <a:cubicBezTo>
                  <a:pt x="536" y="440"/>
                  <a:pt x="535" y="441"/>
                  <a:pt x="534" y="442"/>
                </a:cubicBezTo>
                <a:cubicBezTo>
                  <a:pt x="534" y="443"/>
                  <a:pt x="533" y="444"/>
                  <a:pt x="533" y="443"/>
                </a:cubicBezTo>
                <a:cubicBezTo>
                  <a:pt x="533" y="442"/>
                  <a:pt x="534" y="441"/>
                  <a:pt x="534" y="441"/>
                </a:cubicBezTo>
                <a:cubicBezTo>
                  <a:pt x="535" y="440"/>
                  <a:pt x="535" y="438"/>
                  <a:pt x="536" y="437"/>
                </a:cubicBezTo>
                <a:cubicBezTo>
                  <a:pt x="536" y="436"/>
                  <a:pt x="536" y="435"/>
                  <a:pt x="536" y="435"/>
                </a:cubicBezTo>
                <a:cubicBezTo>
                  <a:pt x="537" y="434"/>
                  <a:pt x="537" y="434"/>
                  <a:pt x="537" y="433"/>
                </a:cubicBezTo>
                <a:cubicBezTo>
                  <a:pt x="538" y="431"/>
                  <a:pt x="537" y="430"/>
                  <a:pt x="537" y="428"/>
                </a:cubicBezTo>
                <a:cubicBezTo>
                  <a:pt x="537" y="427"/>
                  <a:pt x="539" y="426"/>
                  <a:pt x="539" y="425"/>
                </a:cubicBezTo>
                <a:cubicBezTo>
                  <a:pt x="539" y="423"/>
                  <a:pt x="538" y="423"/>
                  <a:pt x="538" y="422"/>
                </a:cubicBezTo>
                <a:cubicBezTo>
                  <a:pt x="537" y="422"/>
                  <a:pt x="537" y="421"/>
                  <a:pt x="536" y="420"/>
                </a:cubicBezTo>
                <a:cubicBezTo>
                  <a:pt x="535" y="420"/>
                  <a:pt x="535" y="421"/>
                  <a:pt x="534" y="422"/>
                </a:cubicBezTo>
                <a:cubicBezTo>
                  <a:pt x="534" y="422"/>
                  <a:pt x="534" y="422"/>
                  <a:pt x="533" y="422"/>
                </a:cubicBezTo>
                <a:cubicBezTo>
                  <a:pt x="532" y="423"/>
                  <a:pt x="532" y="423"/>
                  <a:pt x="531" y="423"/>
                </a:cubicBezTo>
                <a:cubicBezTo>
                  <a:pt x="531" y="424"/>
                  <a:pt x="532" y="424"/>
                  <a:pt x="531" y="425"/>
                </a:cubicBezTo>
                <a:cubicBezTo>
                  <a:pt x="530" y="426"/>
                  <a:pt x="531" y="425"/>
                  <a:pt x="530" y="425"/>
                </a:cubicBezTo>
                <a:cubicBezTo>
                  <a:pt x="529" y="425"/>
                  <a:pt x="529" y="426"/>
                  <a:pt x="529" y="427"/>
                </a:cubicBezTo>
                <a:cubicBezTo>
                  <a:pt x="529" y="428"/>
                  <a:pt x="527" y="428"/>
                  <a:pt x="526" y="430"/>
                </a:cubicBezTo>
                <a:cubicBezTo>
                  <a:pt x="526" y="430"/>
                  <a:pt x="526" y="431"/>
                  <a:pt x="526" y="432"/>
                </a:cubicBezTo>
                <a:cubicBezTo>
                  <a:pt x="526" y="433"/>
                  <a:pt x="527" y="432"/>
                  <a:pt x="528" y="433"/>
                </a:cubicBezTo>
                <a:cubicBezTo>
                  <a:pt x="528" y="433"/>
                  <a:pt x="528" y="434"/>
                  <a:pt x="529" y="434"/>
                </a:cubicBezTo>
                <a:cubicBezTo>
                  <a:pt x="530" y="434"/>
                  <a:pt x="530" y="434"/>
                  <a:pt x="530" y="435"/>
                </a:cubicBezTo>
                <a:cubicBezTo>
                  <a:pt x="530" y="436"/>
                  <a:pt x="529" y="436"/>
                  <a:pt x="528" y="436"/>
                </a:cubicBezTo>
                <a:cubicBezTo>
                  <a:pt x="527" y="437"/>
                  <a:pt x="527" y="437"/>
                  <a:pt x="527" y="438"/>
                </a:cubicBezTo>
                <a:cubicBezTo>
                  <a:pt x="526" y="439"/>
                  <a:pt x="525" y="439"/>
                  <a:pt x="524" y="440"/>
                </a:cubicBezTo>
                <a:cubicBezTo>
                  <a:pt x="522" y="441"/>
                  <a:pt x="523" y="438"/>
                  <a:pt x="523" y="437"/>
                </a:cubicBezTo>
                <a:cubicBezTo>
                  <a:pt x="523" y="437"/>
                  <a:pt x="524" y="436"/>
                  <a:pt x="524" y="436"/>
                </a:cubicBezTo>
                <a:cubicBezTo>
                  <a:pt x="524" y="435"/>
                  <a:pt x="525" y="435"/>
                  <a:pt x="525" y="434"/>
                </a:cubicBezTo>
                <a:cubicBezTo>
                  <a:pt x="526" y="433"/>
                  <a:pt x="524" y="433"/>
                  <a:pt x="524" y="431"/>
                </a:cubicBezTo>
                <a:cubicBezTo>
                  <a:pt x="524" y="430"/>
                  <a:pt x="525" y="429"/>
                  <a:pt x="525" y="428"/>
                </a:cubicBezTo>
                <a:cubicBezTo>
                  <a:pt x="525" y="425"/>
                  <a:pt x="523" y="426"/>
                  <a:pt x="521" y="427"/>
                </a:cubicBezTo>
                <a:cubicBezTo>
                  <a:pt x="521" y="427"/>
                  <a:pt x="520" y="427"/>
                  <a:pt x="519" y="427"/>
                </a:cubicBezTo>
                <a:cubicBezTo>
                  <a:pt x="518" y="427"/>
                  <a:pt x="516" y="427"/>
                  <a:pt x="515" y="428"/>
                </a:cubicBezTo>
                <a:cubicBezTo>
                  <a:pt x="514" y="428"/>
                  <a:pt x="513" y="429"/>
                  <a:pt x="512" y="430"/>
                </a:cubicBezTo>
                <a:cubicBezTo>
                  <a:pt x="511" y="431"/>
                  <a:pt x="510" y="432"/>
                  <a:pt x="510" y="433"/>
                </a:cubicBezTo>
                <a:cubicBezTo>
                  <a:pt x="509" y="434"/>
                  <a:pt x="511" y="433"/>
                  <a:pt x="512" y="434"/>
                </a:cubicBezTo>
                <a:cubicBezTo>
                  <a:pt x="512" y="434"/>
                  <a:pt x="512" y="435"/>
                  <a:pt x="512" y="435"/>
                </a:cubicBezTo>
                <a:cubicBezTo>
                  <a:pt x="513" y="435"/>
                  <a:pt x="514" y="435"/>
                  <a:pt x="514" y="435"/>
                </a:cubicBezTo>
                <a:cubicBezTo>
                  <a:pt x="515" y="437"/>
                  <a:pt x="513" y="437"/>
                  <a:pt x="512" y="437"/>
                </a:cubicBezTo>
                <a:cubicBezTo>
                  <a:pt x="511" y="437"/>
                  <a:pt x="510" y="437"/>
                  <a:pt x="510" y="438"/>
                </a:cubicBezTo>
                <a:cubicBezTo>
                  <a:pt x="511" y="438"/>
                  <a:pt x="512" y="439"/>
                  <a:pt x="511" y="440"/>
                </a:cubicBezTo>
                <a:cubicBezTo>
                  <a:pt x="511" y="441"/>
                  <a:pt x="510" y="440"/>
                  <a:pt x="510" y="439"/>
                </a:cubicBezTo>
                <a:cubicBezTo>
                  <a:pt x="509" y="439"/>
                  <a:pt x="509" y="438"/>
                  <a:pt x="508" y="438"/>
                </a:cubicBezTo>
                <a:cubicBezTo>
                  <a:pt x="507" y="439"/>
                  <a:pt x="506" y="438"/>
                  <a:pt x="505" y="437"/>
                </a:cubicBezTo>
                <a:cubicBezTo>
                  <a:pt x="504" y="437"/>
                  <a:pt x="501" y="436"/>
                  <a:pt x="501" y="437"/>
                </a:cubicBezTo>
                <a:cubicBezTo>
                  <a:pt x="501" y="438"/>
                  <a:pt x="502" y="438"/>
                  <a:pt x="503" y="438"/>
                </a:cubicBezTo>
                <a:cubicBezTo>
                  <a:pt x="503" y="438"/>
                  <a:pt x="503" y="439"/>
                  <a:pt x="504" y="440"/>
                </a:cubicBezTo>
                <a:cubicBezTo>
                  <a:pt x="504" y="441"/>
                  <a:pt x="506" y="441"/>
                  <a:pt x="507" y="442"/>
                </a:cubicBezTo>
                <a:cubicBezTo>
                  <a:pt x="507" y="443"/>
                  <a:pt x="507" y="443"/>
                  <a:pt x="508" y="443"/>
                </a:cubicBezTo>
                <a:cubicBezTo>
                  <a:pt x="509" y="444"/>
                  <a:pt x="509" y="444"/>
                  <a:pt x="508" y="445"/>
                </a:cubicBezTo>
                <a:cubicBezTo>
                  <a:pt x="508" y="446"/>
                  <a:pt x="506" y="445"/>
                  <a:pt x="505" y="445"/>
                </a:cubicBezTo>
                <a:cubicBezTo>
                  <a:pt x="505" y="445"/>
                  <a:pt x="504" y="445"/>
                  <a:pt x="503" y="445"/>
                </a:cubicBezTo>
                <a:cubicBezTo>
                  <a:pt x="503" y="445"/>
                  <a:pt x="502" y="444"/>
                  <a:pt x="501" y="444"/>
                </a:cubicBezTo>
                <a:cubicBezTo>
                  <a:pt x="501" y="443"/>
                  <a:pt x="500" y="443"/>
                  <a:pt x="499" y="442"/>
                </a:cubicBezTo>
                <a:cubicBezTo>
                  <a:pt x="499" y="442"/>
                  <a:pt x="498" y="442"/>
                  <a:pt x="498" y="441"/>
                </a:cubicBezTo>
                <a:cubicBezTo>
                  <a:pt x="497" y="440"/>
                  <a:pt x="498" y="440"/>
                  <a:pt x="498" y="440"/>
                </a:cubicBezTo>
                <a:cubicBezTo>
                  <a:pt x="498" y="438"/>
                  <a:pt x="496" y="437"/>
                  <a:pt x="495" y="438"/>
                </a:cubicBezTo>
                <a:cubicBezTo>
                  <a:pt x="494" y="438"/>
                  <a:pt x="494" y="439"/>
                  <a:pt x="494" y="440"/>
                </a:cubicBezTo>
                <a:cubicBezTo>
                  <a:pt x="493" y="440"/>
                  <a:pt x="493" y="441"/>
                  <a:pt x="493" y="441"/>
                </a:cubicBezTo>
                <a:cubicBezTo>
                  <a:pt x="491" y="442"/>
                  <a:pt x="492" y="439"/>
                  <a:pt x="492" y="439"/>
                </a:cubicBezTo>
                <a:cubicBezTo>
                  <a:pt x="492" y="437"/>
                  <a:pt x="491" y="437"/>
                  <a:pt x="490" y="437"/>
                </a:cubicBezTo>
                <a:cubicBezTo>
                  <a:pt x="489" y="436"/>
                  <a:pt x="489" y="435"/>
                  <a:pt x="488" y="435"/>
                </a:cubicBezTo>
                <a:cubicBezTo>
                  <a:pt x="487" y="435"/>
                  <a:pt x="486" y="436"/>
                  <a:pt x="485" y="436"/>
                </a:cubicBezTo>
                <a:cubicBezTo>
                  <a:pt x="485" y="435"/>
                  <a:pt x="485" y="434"/>
                  <a:pt x="484" y="434"/>
                </a:cubicBezTo>
                <a:cubicBezTo>
                  <a:pt x="483" y="434"/>
                  <a:pt x="484" y="435"/>
                  <a:pt x="483" y="435"/>
                </a:cubicBezTo>
                <a:cubicBezTo>
                  <a:pt x="482" y="436"/>
                  <a:pt x="482" y="435"/>
                  <a:pt x="482" y="434"/>
                </a:cubicBezTo>
                <a:cubicBezTo>
                  <a:pt x="482" y="434"/>
                  <a:pt x="481" y="433"/>
                  <a:pt x="481" y="434"/>
                </a:cubicBezTo>
                <a:cubicBezTo>
                  <a:pt x="481" y="435"/>
                  <a:pt x="482" y="435"/>
                  <a:pt x="482" y="436"/>
                </a:cubicBezTo>
                <a:cubicBezTo>
                  <a:pt x="482" y="436"/>
                  <a:pt x="483" y="437"/>
                  <a:pt x="483" y="437"/>
                </a:cubicBezTo>
                <a:cubicBezTo>
                  <a:pt x="484" y="438"/>
                  <a:pt x="483" y="439"/>
                  <a:pt x="483" y="438"/>
                </a:cubicBezTo>
                <a:cubicBezTo>
                  <a:pt x="482" y="438"/>
                  <a:pt x="482" y="437"/>
                  <a:pt x="481" y="437"/>
                </a:cubicBezTo>
                <a:cubicBezTo>
                  <a:pt x="480" y="437"/>
                  <a:pt x="479" y="438"/>
                  <a:pt x="479" y="438"/>
                </a:cubicBezTo>
                <a:cubicBezTo>
                  <a:pt x="478" y="438"/>
                  <a:pt x="477" y="438"/>
                  <a:pt x="477" y="438"/>
                </a:cubicBezTo>
                <a:cubicBezTo>
                  <a:pt x="476" y="438"/>
                  <a:pt x="475" y="437"/>
                  <a:pt x="475" y="438"/>
                </a:cubicBezTo>
                <a:cubicBezTo>
                  <a:pt x="474" y="438"/>
                  <a:pt x="475" y="439"/>
                  <a:pt x="475" y="439"/>
                </a:cubicBezTo>
                <a:cubicBezTo>
                  <a:pt x="476" y="439"/>
                  <a:pt x="476" y="439"/>
                  <a:pt x="477" y="440"/>
                </a:cubicBezTo>
                <a:cubicBezTo>
                  <a:pt x="477" y="440"/>
                  <a:pt x="479" y="440"/>
                  <a:pt x="478" y="441"/>
                </a:cubicBezTo>
                <a:cubicBezTo>
                  <a:pt x="478" y="441"/>
                  <a:pt x="476" y="441"/>
                  <a:pt x="476" y="441"/>
                </a:cubicBezTo>
                <a:cubicBezTo>
                  <a:pt x="474" y="441"/>
                  <a:pt x="472" y="441"/>
                  <a:pt x="471" y="441"/>
                </a:cubicBezTo>
                <a:cubicBezTo>
                  <a:pt x="470" y="442"/>
                  <a:pt x="468" y="443"/>
                  <a:pt x="469" y="444"/>
                </a:cubicBezTo>
                <a:cubicBezTo>
                  <a:pt x="469" y="444"/>
                  <a:pt x="470" y="444"/>
                  <a:pt x="470" y="444"/>
                </a:cubicBezTo>
                <a:cubicBezTo>
                  <a:pt x="471" y="444"/>
                  <a:pt x="470" y="445"/>
                  <a:pt x="471" y="445"/>
                </a:cubicBezTo>
                <a:cubicBezTo>
                  <a:pt x="471" y="446"/>
                  <a:pt x="471" y="446"/>
                  <a:pt x="472" y="446"/>
                </a:cubicBezTo>
                <a:cubicBezTo>
                  <a:pt x="474" y="448"/>
                  <a:pt x="470" y="447"/>
                  <a:pt x="470" y="448"/>
                </a:cubicBezTo>
                <a:cubicBezTo>
                  <a:pt x="468" y="448"/>
                  <a:pt x="469" y="448"/>
                  <a:pt x="470" y="448"/>
                </a:cubicBezTo>
                <a:cubicBezTo>
                  <a:pt x="470" y="449"/>
                  <a:pt x="471" y="449"/>
                  <a:pt x="471" y="449"/>
                </a:cubicBezTo>
                <a:cubicBezTo>
                  <a:pt x="470" y="450"/>
                  <a:pt x="469" y="449"/>
                  <a:pt x="469" y="450"/>
                </a:cubicBezTo>
                <a:cubicBezTo>
                  <a:pt x="468" y="451"/>
                  <a:pt x="469" y="451"/>
                  <a:pt x="468" y="452"/>
                </a:cubicBezTo>
                <a:cubicBezTo>
                  <a:pt x="467" y="453"/>
                  <a:pt x="468" y="453"/>
                  <a:pt x="469" y="453"/>
                </a:cubicBezTo>
                <a:cubicBezTo>
                  <a:pt x="470" y="453"/>
                  <a:pt x="471" y="453"/>
                  <a:pt x="471" y="453"/>
                </a:cubicBezTo>
                <a:cubicBezTo>
                  <a:pt x="472" y="453"/>
                  <a:pt x="472" y="453"/>
                  <a:pt x="472" y="454"/>
                </a:cubicBezTo>
                <a:cubicBezTo>
                  <a:pt x="473" y="456"/>
                  <a:pt x="475" y="455"/>
                  <a:pt x="476" y="454"/>
                </a:cubicBezTo>
                <a:cubicBezTo>
                  <a:pt x="476" y="453"/>
                  <a:pt x="476" y="452"/>
                  <a:pt x="477" y="452"/>
                </a:cubicBezTo>
                <a:cubicBezTo>
                  <a:pt x="478" y="452"/>
                  <a:pt x="479" y="452"/>
                  <a:pt x="479" y="452"/>
                </a:cubicBezTo>
                <a:cubicBezTo>
                  <a:pt x="480" y="451"/>
                  <a:pt x="481" y="451"/>
                  <a:pt x="482" y="451"/>
                </a:cubicBezTo>
                <a:cubicBezTo>
                  <a:pt x="483" y="451"/>
                  <a:pt x="483" y="451"/>
                  <a:pt x="484" y="451"/>
                </a:cubicBezTo>
                <a:cubicBezTo>
                  <a:pt x="485" y="451"/>
                  <a:pt x="486" y="450"/>
                  <a:pt x="486" y="450"/>
                </a:cubicBezTo>
                <a:cubicBezTo>
                  <a:pt x="488" y="450"/>
                  <a:pt x="489" y="449"/>
                  <a:pt x="490" y="448"/>
                </a:cubicBezTo>
                <a:cubicBezTo>
                  <a:pt x="489" y="451"/>
                  <a:pt x="486" y="450"/>
                  <a:pt x="484" y="452"/>
                </a:cubicBezTo>
                <a:cubicBezTo>
                  <a:pt x="483" y="452"/>
                  <a:pt x="483" y="454"/>
                  <a:pt x="483" y="455"/>
                </a:cubicBezTo>
                <a:cubicBezTo>
                  <a:pt x="484" y="456"/>
                  <a:pt x="485" y="456"/>
                  <a:pt x="485" y="457"/>
                </a:cubicBezTo>
                <a:cubicBezTo>
                  <a:pt x="485" y="458"/>
                  <a:pt x="485" y="458"/>
                  <a:pt x="486" y="458"/>
                </a:cubicBezTo>
                <a:cubicBezTo>
                  <a:pt x="488" y="460"/>
                  <a:pt x="485" y="460"/>
                  <a:pt x="484" y="460"/>
                </a:cubicBezTo>
                <a:cubicBezTo>
                  <a:pt x="483" y="460"/>
                  <a:pt x="483" y="461"/>
                  <a:pt x="482" y="461"/>
                </a:cubicBezTo>
                <a:cubicBezTo>
                  <a:pt x="481" y="461"/>
                  <a:pt x="480" y="461"/>
                  <a:pt x="481" y="461"/>
                </a:cubicBezTo>
                <a:cubicBezTo>
                  <a:pt x="482" y="462"/>
                  <a:pt x="483" y="461"/>
                  <a:pt x="483" y="461"/>
                </a:cubicBezTo>
                <a:cubicBezTo>
                  <a:pt x="484" y="462"/>
                  <a:pt x="484" y="462"/>
                  <a:pt x="483" y="462"/>
                </a:cubicBezTo>
                <a:cubicBezTo>
                  <a:pt x="482" y="463"/>
                  <a:pt x="480" y="461"/>
                  <a:pt x="480" y="461"/>
                </a:cubicBezTo>
                <a:cubicBezTo>
                  <a:pt x="479" y="462"/>
                  <a:pt x="481" y="463"/>
                  <a:pt x="481" y="463"/>
                </a:cubicBezTo>
                <a:cubicBezTo>
                  <a:pt x="481" y="463"/>
                  <a:pt x="481" y="464"/>
                  <a:pt x="481" y="464"/>
                </a:cubicBezTo>
                <a:cubicBezTo>
                  <a:pt x="481" y="465"/>
                  <a:pt x="481" y="465"/>
                  <a:pt x="481" y="465"/>
                </a:cubicBezTo>
                <a:cubicBezTo>
                  <a:pt x="479" y="466"/>
                  <a:pt x="478" y="465"/>
                  <a:pt x="476" y="464"/>
                </a:cubicBezTo>
                <a:cubicBezTo>
                  <a:pt x="475" y="464"/>
                  <a:pt x="474" y="465"/>
                  <a:pt x="472" y="466"/>
                </a:cubicBezTo>
                <a:cubicBezTo>
                  <a:pt x="471" y="466"/>
                  <a:pt x="469" y="466"/>
                  <a:pt x="468" y="467"/>
                </a:cubicBezTo>
                <a:cubicBezTo>
                  <a:pt x="467" y="468"/>
                  <a:pt x="466" y="469"/>
                  <a:pt x="465" y="469"/>
                </a:cubicBezTo>
                <a:cubicBezTo>
                  <a:pt x="463" y="470"/>
                  <a:pt x="463" y="470"/>
                  <a:pt x="463" y="472"/>
                </a:cubicBezTo>
                <a:cubicBezTo>
                  <a:pt x="463" y="473"/>
                  <a:pt x="463" y="474"/>
                  <a:pt x="465" y="474"/>
                </a:cubicBezTo>
                <a:cubicBezTo>
                  <a:pt x="466" y="474"/>
                  <a:pt x="467" y="473"/>
                  <a:pt x="469" y="473"/>
                </a:cubicBezTo>
                <a:cubicBezTo>
                  <a:pt x="470" y="473"/>
                  <a:pt x="472" y="473"/>
                  <a:pt x="473" y="473"/>
                </a:cubicBezTo>
                <a:cubicBezTo>
                  <a:pt x="475" y="474"/>
                  <a:pt x="476" y="474"/>
                  <a:pt x="477" y="473"/>
                </a:cubicBezTo>
                <a:cubicBezTo>
                  <a:pt x="478" y="472"/>
                  <a:pt x="479" y="472"/>
                  <a:pt x="481" y="472"/>
                </a:cubicBezTo>
                <a:cubicBezTo>
                  <a:pt x="481" y="472"/>
                  <a:pt x="482" y="472"/>
                  <a:pt x="483" y="473"/>
                </a:cubicBezTo>
                <a:cubicBezTo>
                  <a:pt x="483" y="473"/>
                  <a:pt x="483" y="474"/>
                  <a:pt x="484" y="474"/>
                </a:cubicBezTo>
                <a:cubicBezTo>
                  <a:pt x="485" y="474"/>
                  <a:pt x="485" y="474"/>
                  <a:pt x="486" y="475"/>
                </a:cubicBezTo>
                <a:cubicBezTo>
                  <a:pt x="486" y="475"/>
                  <a:pt x="486" y="476"/>
                  <a:pt x="485" y="476"/>
                </a:cubicBezTo>
                <a:cubicBezTo>
                  <a:pt x="484" y="477"/>
                  <a:pt x="483" y="476"/>
                  <a:pt x="481" y="477"/>
                </a:cubicBezTo>
                <a:cubicBezTo>
                  <a:pt x="481" y="478"/>
                  <a:pt x="481" y="478"/>
                  <a:pt x="480" y="478"/>
                </a:cubicBezTo>
                <a:cubicBezTo>
                  <a:pt x="479" y="479"/>
                  <a:pt x="479" y="479"/>
                  <a:pt x="479" y="480"/>
                </a:cubicBezTo>
                <a:cubicBezTo>
                  <a:pt x="478" y="480"/>
                  <a:pt x="478" y="481"/>
                  <a:pt x="477" y="481"/>
                </a:cubicBezTo>
                <a:cubicBezTo>
                  <a:pt x="477" y="481"/>
                  <a:pt x="476" y="481"/>
                  <a:pt x="476" y="480"/>
                </a:cubicBezTo>
                <a:cubicBezTo>
                  <a:pt x="476" y="479"/>
                  <a:pt x="476" y="479"/>
                  <a:pt x="475" y="479"/>
                </a:cubicBezTo>
                <a:cubicBezTo>
                  <a:pt x="474" y="478"/>
                  <a:pt x="474" y="478"/>
                  <a:pt x="473" y="477"/>
                </a:cubicBezTo>
                <a:cubicBezTo>
                  <a:pt x="472" y="476"/>
                  <a:pt x="471" y="475"/>
                  <a:pt x="470" y="477"/>
                </a:cubicBezTo>
                <a:cubicBezTo>
                  <a:pt x="470" y="477"/>
                  <a:pt x="470" y="478"/>
                  <a:pt x="469" y="478"/>
                </a:cubicBezTo>
                <a:cubicBezTo>
                  <a:pt x="469" y="478"/>
                  <a:pt x="468" y="478"/>
                  <a:pt x="468" y="478"/>
                </a:cubicBezTo>
                <a:cubicBezTo>
                  <a:pt x="467" y="479"/>
                  <a:pt x="466" y="479"/>
                  <a:pt x="465" y="480"/>
                </a:cubicBezTo>
                <a:cubicBezTo>
                  <a:pt x="465" y="481"/>
                  <a:pt x="465" y="482"/>
                  <a:pt x="463" y="482"/>
                </a:cubicBezTo>
                <a:cubicBezTo>
                  <a:pt x="463" y="482"/>
                  <a:pt x="461" y="481"/>
                  <a:pt x="461" y="482"/>
                </a:cubicBezTo>
                <a:cubicBezTo>
                  <a:pt x="461" y="482"/>
                  <a:pt x="463" y="482"/>
                  <a:pt x="462" y="483"/>
                </a:cubicBezTo>
                <a:cubicBezTo>
                  <a:pt x="462" y="484"/>
                  <a:pt x="461" y="483"/>
                  <a:pt x="460" y="484"/>
                </a:cubicBezTo>
                <a:cubicBezTo>
                  <a:pt x="460" y="484"/>
                  <a:pt x="458" y="486"/>
                  <a:pt x="460" y="485"/>
                </a:cubicBezTo>
                <a:cubicBezTo>
                  <a:pt x="460" y="485"/>
                  <a:pt x="460" y="485"/>
                  <a:pt x="461" y="485"/>
                </a:cubicBezTo>
                <a:cubicBezTo>
                  <a:pt x="462" y="485"/>
                  <a:pt x="463" y="486"/>
                  <a:pt x="462" y="487"/>
                </a:cubicBezTo>
                <a:cubicBezTo>
                  <a:pt x="462" y="487"/>
                  <a:pt x="460" y="486"/>
                  <a:pt x="459" y="487"/>
                </a:cubicBezTo>
                <a:cubicBezTo>
                  <a:pt x="459" y="488"/>
                  <a:pt x="460" y="488"/>
                  <a:pt x="460" y="488"/>
                </a:cubicBezTo>
                <a:cubicBezTo>
                  <a:pt x="461" y="488"/>
                  <a:pt x="460" y="489"/>
                  <a:pt x="461" y="489"/>
                </a:cubicBezTo>
                <a:cubicBezTo>
                  <a:pt x="461" y="490"/>
                  <a:pt x="462" y="489"/>
                  <a:pt x="461" y="490"/>
                </a:cubicBezTo>
                <a:cubicBezTo>
                  <a:pt x="461" y="491"/>
                  <a:pt x="460" y="492"/>
                  <a:pt x="459" y="492"/>
                </a:cubicBezTo>
                <a:cubicBezTo>
                  <a:pt x="458" y="492"/>
                  <a:pt x="458" y="492"/>
                  <a:pt x="458" y="492"/>
                </a:cubicBezTo>
                <a:cubicBezTo>
                  <a:pt x="458" y="493"/>
                  <a:pt x="458" y="493"/>
                  <a:pt x="457" y="493"/>
                </a:cubicBezTo>
                <a:cubicBezTo>
                  <a:pt x="457" y="492"/>
                  <a:pt x="457" y="492"/>
                  <a:pt x="456" y="492"/>
                </a:cubicBezTo>
                <a:cubicBezTo>
                  <a:pt x="455" y="492"/>
                  <a:pt x="455" y="491"/>
                  <a:pt x="455" y="490"/>
                </a:cubicBezTo>
                <a:cubicBezTo>
                  <a:pt x="455" y="490"/>
                  <a:pt x="455" y="489"/>
                  <a:pt x="455" y="488"/>
                </a:cubicBezTo>
                <a:cubicBezTo>
                  <a:pt x="455" y="487"/>
                  <a:pt x="455" y="487"/>
                  <a:pt x="454" y="487"/>
                </a:cubicBezTo>
                <a:cubicBezTo>
                  <a:pt x="453" y="486"/>
                  <a:pt x="454" y="484"/>
                  <a:pt x="454" y="483"/>
                </a:cubicBezTo>
                <a:cubicBezTo>
                  <a:pt x="453" y="482"/>
                  <a:pt x="452" y="482"/>
                  <a:pt x="452" y="482"/>
                </a:cubicBezTo>
                <a:cubicBezTo>
                  <a:pt x="451" y="481"/>
                  <a:pt x="451" y="480"/>
                  <a:pt x="450" y="481"/>
                </a:cubicBezTo>
                <a:cubicBezTo>
                  <a:pt x="450" y="481"/>
                  <a:pt x="449" y="482"/>
                  <a:pt x="448" y="482"/>
                </a:cubicBezTo>
                <a:cubicBezTo>
                  <a:pt x="448" y="482"/>
                  <a:pt x="447" y="483"/>
                  <a:pt x="447" y="484"/>
                </a:cubicBezTo>
                <a:cubicBezTo>
                  <a:pt x="446" y="485"/>
                  <a:pt x="445" y="486"/>
                  <a:pt x="444" y="486"/>
                </a:cubicBezTo>
                <a:cubicBezTo>
                  <a:pt x="443" y="486"/>
                  <a:pt x="444" y="485"/>
                  <a:pt x="445" y="485"/>
                </a:cubicBezTo>
                <a:cubicBezTo>
                  <a:pt x="445" y="485"/>
                  <a:pt x="445" y="484"/>
                  <a:pt x="445" y="483"/>
                </a:cubicBezTo>
                <a:cubicBezTo>
                  <a:pt x="445" y="483"/>
                  <a:pt x="444" y="482"/>
                  <a:pt x="443" y="483"/>
                </a:cubicBezTo>
                <a:cubicBezTo>
                  <a:pt x="443" y="483"/>
                  <a:pt x="443" y="484"/>
                  <a:pt x="442" y="484"/>
                </a:cubicBezTo>
                <a:cubicBezTo>
                  <a:pt x="442" y="485"/>
                  <a:pt x="442" y="484"/>
                  <a:pt x="441" y="484"/>
                </a:cubicBezTo>
                <a:cubicBezTo>
                  <a:pt x="441" y="484"/>
                  <a:pt x="440" y="483"/>
                  <a:pt x="439" y="484"/>
                </a:cubicBezTo>
                <a:cubicBezTo>
                  <a:pt x="439" y="485"/>
                  <a:pt x="439" y="485"/>
                  <a:pt x="439" y="486"/>
                </a:cubicBezTo>
                <a:cubicBezTo>
                  <a:pt x="438" y="486"/>
                  <a:pt x="437" y="486"/>
                  <a:pt x="438" y="487"/>
                </a:cubicBezTo>
                <a:cubicBezTo>
                  <a:pt x="439" y="488"/>
                  <a:pt x="441" y="486"/>
                  <a:pt x="442" y="487"/>
                </a:cubicBezTo>
                <a:cubicBezTo>
                  <a:pt x="442" y="487"/>
                  <a:pt x="442" y="487"/>
                  <a:pt x="442" y="487"/>
                </a:cubicBezTo>
                <a:cubicBezTo>
                  <a:pt x="443" y="488"/>
                  <a:pt x="443" y="488"/>
                  <a:pt x="443" y="488"/>
                </a:cubicBezTo>
                <a:cubicBezTo>
                  <a:pt x="444" y="488"/>
                  <a:pt x="445" y="487"/>
                  <a:pt x="446" y="487"/>
                </a:cubicBezTo>
                <a:cubicBezTo>
                  <a:pt x="447" y="487"/>
                  <a:pt x="450" y="488"/>
                  <a:pt x="448" y="489"/>
                </a:cubicBezTo>
                <a:cubicBezTo>
                  <a:pt x="447" y="490"/>
                  <a:pt x="446" y="490"/>
                  <a:pt x="446" y="490"/>
                </a:cubicBezTo>
                <a:cubicBezTo>
                  <a:pt x="445" y="490"/>
                  <a:pt x="445" y="491"/>
                  <a:pt x="444" y="491"/>
                </a:cubicBezTo>
                <a:cubicBezTo>
                  <a:pt x="442" y="492"/>
                  <a:pt x="441" y="491"/>
                  <a:pt x="439" y="492"/>
                </a:cubicBezTo>
                <a:cubicBezTo>
                  <a:pt x="438" y="492"/>
                  <a:pt x="437" y="493"/>
                  <a:pt x="436" y="493"/>
                </a:cubicBezTo>
                <a:cubicBezTo>
                  <a:pt x="434" y="495"/>
                  <a:pt x="435" y="492"/>
                  <a:pt x="434" y="492"/>
                </a:cubicBezTo>
                <a:cubicBezTo>
                  <a:pt x="433" y="492"/>
                  <a:pt x="431" y="492"/>
                  <a:pt x="430" y="493"/>
                </a:cubicBezTo>
                <a:cubicBezTo>
                  <a:pt x="429" y="493"/>
                  <a:pt x="427" y="494"/>
                  <a:pt x="427" y="496"/>
                </a:cubicBezTo>
                <a:cubicBezTo>
                  <a:pt x="427" y="497"/>
                  <a:pt x="428" y="496"/>
                  <a:pt x="428" y="497"/>
                </a:cubicBezTo>
                <a:cubicBezTo>
                  <a:pt x="428" y="497"/>
                  <a:pt x="428" y="498"/>
                  <a:pt x="428" y="499"/>
                </a:cubicBezTo>
                <a:cubicBezTo>
                  <a:pt x="428" y="500"/>
                  <a:pt x="427" y="501"/>
                  <a:pt x="428" y="500"/>
                </a:cubicBezTo>
                <a:cubicBezTo>
                  <a:pt x="429" y="500"/>
                  <a:pt x="429" y="500"/>
                  <a:pt x="430" y="499"/>
                </a:cubicBezTo>
                <a:cubicBezTo>
                  <a:pt x="430" y="498"/>
                  <a:pt x="431" y="498"/>
                  <a:pt x="432" y="498"/>
                </a:cubicBezTo>
                <a:cubicBezTo>
                  <a:pt x="432" y="498"/>
                  <a:pt x="433" y="499"/>
                  <a:pt x="434" y="498"/>
                </a:cubicBezTo>
                <a:cubicBezTo>
                  <a:pt x="435" y="498"/>
                  <a:pt x="435" y="496"/>
                  <a:pt x="437" y="496"/>
                </a:cubicBezTo>
                <a:cubicBezTo>
                  <a:pt x="437" y="495"/>
                  <a:pt x="438" y="495"/>
                  <a:pt x="438" y="495"/>
                </a:cubicBezTo>
                <a:cubicBezTo>
                  <a:pt x="439" y="494"/>
                  <a:pt x="439" y="494"/>
                  <a:pt x="440" y="494"/>
                </a:cubicBezTo>
                <a:cubicBezTo>
                  <a:pt x="441" y="494"/>
                  <a:pt x="441" y="494"/>
                  <a:pt x="442" y="495"/>
                </a:cubicBezTo>
                <a:cubicBezTo>
                  <a:pt x="442" y="495"/>
                  <a:pt x="443" y="495"/>
                  <a:pt x="443" y="496"/>
                </a:cubicBezTo>
                <a:cubicBezTo>
                  <a:pt x="445" y="497"/>
                  <a:pt x="443" y="497"/>
                  <a:pt x="442" y="498"/>
                </a:cubicBezTo>
                <a:cubicBezTo>
                  <a:pt x="441" y="498"/>
                  <a:pt x="441" y="498"/>
                  <a:pt x="440" y="499"/>
                </a:cubicBezTo>
                <a:cubicBezTo>
                  <a:pt x="439" y="499"/>
                  <a:pt x="439" y="499"/>
                  <a:pt x="438" y="500"/>
                </a:cubicBezTo>
                <a:cubicBezTo>
                  <a:pt x="437" y="500"/>
                  <a:pt x="436" y="500"/>
                  <a:pt x="436" y="500"/>
                </a:cubicBezTo>
                <a:cubicBezTo>
                  <a:pt x="435" y="501"/>
                  <a:pt x="435" y="501"/>
                  <a:pt x="436" y="501"/>
                </a:cubicBezTo>
                <a:cubicBezTo>
                  <a:pt x="438" y="501"/>
                  <a:pt x="439" y="500"/>
                  <a:pt x="440" y="502"/>
                </a:cubicBezTo>
                <a:cubicBezTo>
                  <a:pt x="441" y="503"/>
                  <a:pt x="440" y="504"/>
                  <a:pt x="442" y="505"/>
                </a:cubicBezTo>
                <a:cubicBezTo>
                  <a:pt x="443" y="505"/>
                  <a:pt x="443" y="505"/>
                  <a:pt x="444" y="505"/>
                </a:cubicBezTo>
                <a:cubicBezTo>
                  <a:pt x="444" y="504"/>
                  <a:pt x="445" y="504"/>
                  <a:pt x="446" y="504"/>
                </a:cubicBezTo>
                <a:cubicBezTo>
                  <a:pt x="446" y="504"/>
                  <a:pt x="447" y="503"/>
                  <a:pt x="447" y="504"/>
                </a:cubicBezTo>
                <a:cubicBezTo>
                  <a:pt x="448" y="505"/>
                  <a:pt x="447" y="505"/>
                  <a:pt x="446" y="505"/>
                </a:cubicBezTo>
                <a:cubicBezTo>
                  <a:pt x="445" y="506"/>
                  <a:pt x="444" y="507"/>
                  <a:pt x="443" y="508"/>
                </a:cubicBezTo>
                <a:cubicBezTo>
                  <a:pt x="443" y="508"/>
                  <a:pt x="443" y="509"/>
                  <a:pt x="442" y="509"/>
                </a:cubicBezTo>
                <a:cubicBezTo>
                  <a:pt x="441" y="509"/>
                  <a:pt x="441" y="508"/>
                  <a:pt x="440" y="508"/>
                </a:cubicBezTo>
                <a:cubicBezTo>
                  <a:pt x="440" y="507"/>
                  <a:pt x="439" y="507"/>
                  <a:pt x="438" y="507"/>
                </a:cubicBezTo>
                <a:cubicBezTo>
                  <a:pt x="438" y="507"/>
                  <a:pt x="437" y="507"/>
                  <a:pt x="437" y="506"/>
                </a:cubicBezTo>
                <a:cubicBezTo>
                  <a:pt x="436" y="505"/>
                  <a:pt x="434" y="505"/>
                  <a:pt x="433" y="505"/>
                </a:cubicBezTo>
                <a:cubicBezTo>
                  <a:pt x="432" y="505"/>
                  <a:pt x="431" y="505"/>
                  <a:pt x="432" y="504"/>
                </a:cubicBezTo>
                <a:cubicBezTo>
                  <a:pt x="432" y="504"/>
                  <a:pt x="434" y="504"/>
                  <a:pt x="433" y="503"/>
                </a:cubicBezTo>
                <a:cubicBezTo>
                  <a:pt x="432" y="502"/>
                  <a:pt x="431" y="503"/>
                  <a:pt x="431" y="504"/>
                </a:cubicBezTo>
                <a:cubicBezTo>
                  <a:pt x="430" y="504"/>
                  <a:pt x="428" y="504"/>
                  <a:pt x="427" y="505"/>
                </a:cubicBezTo>
                <a:cubicBezTo>
                  <a:pt x="427" y="506"/>
                  <a:pt x="426" y="506"/>
                  <a:pt x="426" y="507"/>
                </a:cubicBezTo>
                <a:cubicBezTo>
                  <a:pt x="427" y="507"/>
                  <a:pt x="429" y="507"/>
                  <a:pt x="430" y="507"/>
                </a:cubicBezTo>
                <a:cubicBezTo>
                  <a:pt x="430" y="507"/>
                  <a:pt x="432" y="507"/>
                  <a:pt x="431" y="508"/>
                </a:cubicBezTo>
                <a:cubicBezTo>
                  <a:pt x="431" y="508"/>
                  <a:pt x="429" y="508"/>
                  <a:pt x="429" y="508"/>
                </a:cubicBezTo>
                <a:cubicBezTo>
                  <a:pt x="428" y="509"/>
                  <a:pt x="428" y="509"/>
                  <a:pt x="428" y="508"/>
                </a:cubicBezTo>
                <a:cubicBezTo>
                  <a:pt x="427" y="508"/>
                  <a:pt x="426" y="508"/>
                  <a:pt x="426" y="508"/>
                </a:cubicBezTo>
                <a:cubicBezTo>
                  <a:pt x="424" y="508"/>
                  <a:pt x="423" y="510"/>
                  <a:pt x="423" y="511"/>
                </a:cubicBezTo>
                <a:cubicBezTo>
                  <a:pt x="422" y="511"/>
                  <a:pt x="422" y="511"/>
                  <a:pt x="421" y="512"/>
                </a:cubicBezTo>
                <a:cubicBezTo>
                  <a:pt x="421" y="512"/>
                  <a:pt x="420" y="512"/>
                  <a:pt x="420" y="513"/>
                </a:cubicBezTo>
                <a:cubicBezTo>
                  <a:pt x="419" y="514"/>
                  <a:pt x="423" y="513"/>
                  <a:pt x="423" y="513"/>
                </a:cubicBezTo>
                <a:cubicBezTo>
                  <a:pt x="425" y="512"/>
                  <a:pt x="426" y="513"/>
                  <a:pt x="427" y="513"/>
                </a:cubicBezTo>
                <a:cubicBezTo>
                  <a:pt x="429" y="513"/>
                  <a:pt x="430" y="512"/>
                  <a:pt x="432" y="512"/>
                </a:cubicBezTo>
                <a:cubicBezTo>
                  <a:pt x="432" y="512"/>
                  <a:pt x="433" y="512"/>
                  <a:pt x="434" y="512"/>
                </a:cubicBezTo>
                <a:cubicBezTo>
                  <a:pt x="434" y="513"/>
                  <a:pt x="435" y="513"/>
                  <a:pt x="435" y="513"/>
                </a:cubicBezTo>
                <a:cubicBezTo>
                  <a:pt x="436" y="514"/>
                  <a:pt x="436" y="513"/>
                  <a:pt x="437" y="514"/>
                </a:cubicBezTo>
                <a:cubicBezTo>
                  <a:pt x="438" y="514"/>
                  <a:pt x="439" y="515"/>
                  <a:pt x="439" y="515"/>
                </a:cubicBezTo>
                <a:cubicBezTo>
                  <a:pt x="439" y="516"/>
                  <a:pt x="440" y="517"/>
                  <a:pt x="440" y="517"/>
                </a:cubicBezTo>
                <a:cubicBezTo>
                  <a:pt x="439" y="518"/>
                  <a:pt x="439" y="516"/>
                  <a:pt x="438" y="516"/>
                </a:cubicBezTo>
                <a:cubicBezTo>
                  <a:pt x="437" y="515"/>
                  <a:pt x="436" y="517"/>
                  <a:pt x="434" y="517"/>
                </a:cubicBezTo>
                <a:cubicBezTo>
                  <a:pt x="434" y="516"/>
                  <a:pt x="434" y="516"/>
                  <a:pt x="433" y="516"/>
                </a:cubicBezTo>
                <a:cubicBezTo>
                  <a:pt x="432" y="515"/>
                  <a:pt x="432" y="515"/>
                  <a:pt x="431" y="515"/>
                </a:cubicBezTo>
                <a:cubicBezTo>
                  <a:pt x="430" y="515"/>
                  <a:pt x="429" y="515"/>
                  <a:pt x="429" y="515"/>
                </a:cubicBezTo>
                <a:cubicBezTo>
                  <a:pt x="427" y="515"/>
                  <a:pt x="426" y="515"/>
                  <a:pt x="424" y="515"/>
                </a:cubicBezTo>
                <a:cubicBezTo>
                  <a:pt x="424" y="516"/>
                  <a:pt x="423" y="516"/>
                  <a:pt x="423" y="517"/>
                </a:cubicBezTo>
                <a:cubicBezTo>
                  <a:pt x="422" y="517"/>
                  <a:pt x="422" y="517"/>
                  <a:pt x="421" y="517"/>
                </a:cubicBezTo>
                <a:cubicBezTo>
                  <a:pt x="420" y="516"/>
                  <a:pt x="417" y="517"/>
                  <a:pt x="418" y="519"/>
                </a:cubicBezTo>
                <a:cubicBezTo>
                  <a:pt x="418" y="519"/>
                  <a:pt x="419" y="519"/>
                  <a:pt x="419" y="519"/>
                </a:cubicBezTo>
                <a:cubicBezTo>
                  <a:pt x="419" y="520"/>
                  <a:pt x="419" y="520"/>
                  <a:pt x="419" y="521"/>
                </a:cubicBezTo>
                <a:cubicBezTo>
                  <a:pt x="418" y="521"/>
                  <a:pt x="417" y="521"/>
                  <a:pt x="416" y="521"/>
                </a:cubicBezTo>
                <a:cubicBezTo>
                  <a:pt x="414" y="520"/>
                  <a:pt x="413" y="521"/>
                  <a:pt x="411" y="522"/>
                </a:cubicBezTo>
                <a:cubicBezTo>
                  <a:pt x="411" y="522"/>
                  <a:pt x="410" y="522"/>
                  <a:pt x="409" y="522"/>
                </a:cubicBezTo>
                <a:cubicBezTo>
                  <a:pt x="409" y="523"/>
                  <a:pt x="408" y="523"/>
                  <a:pt x="407" y="523"/>
                </a:cubicBezTo>
                <a:cubicBezTo>
                  <a:pt x="406" y="523"/>
                  <a:pt x="406" y="523"/>
                  <a:pt x="406" y="523"/>
                </a:cubicBezTo>
                <a:cubicBezTo>
                  <a:pt x="405" y="524"/>
                  <a:pt x="404" y="524"/>
                  <a:pt x="404" y="524"/>
                </a:cubicBezTo>
                <a:cubicBezTo>
                  <a:pt x="403" y="525"/>
                  <a:pt x="404" y="525"/>
                  <a:pt x="405" y="525"/>
                </a:cubicBezTo>
                <a:cubicBezTo>
                  <a:pt x="406" y="526"/>
                  <a:pt x="405" y="526"/>
                  <a:pt x="406" y="527"/>
                </a:cubicBezTo>
                <a:cubicBezTo>
                  <a:pt x="406" y="528"/>
                  <a:pt x="409" y="527"/>
                  <a:pt x="409" y="529"/>
                </a:cubicBezTo>
                <a:cubicBezTo>
                  <a:pt x="409" y="530"/>
                  <a:pt x="406" y="530"/>
                  <a:pt x="405" y="530"/>
                </a:cubicBezTo>
                <a:cubicBezTo>
                  <a:pt x="404" y="530"/>
                  <a:pt x="404" y="530"/>
                  <a:pt x="403" y="530"/>
                </a:cubicBezTo>
                <a:cubicBezTo>
                  <a:pt x="403" y="531"/>
                  <a:pt x="402" y="531"/>
                  <a:pt x="401" y="531"/>
                </a:cubicBezTo>
                <a:cubicBezTo>
                  <a:pt x="401" y="531"/>
                  <a:pt x="400" y="531"/>
                  <a:pt x="400" y="531"/>
                </a:cubicBezTo>
                <a:cubicBezTo>
                  <a:pt x="399" y="532"/>
                  <a:pt x="399" y="532"/>
                  <a:pt x="400" y="532"/>
                </a:cubicBezTo>
                <a:cubicBezTo>
                  <a:pt x="400" y="532"/>
                  <a:pt x="401" y="532"/>
                  <a:pt x="401" y="533"/>
                </a:cubicBezTo>
                <a:cubicBezTo>
                  <a:pt x="401" y="534"/>
                  <a:pt x="400" y="534"/>
                  <a:pt x="399" y="533"/>
                </a:cubicBezTo>
                <a:cubicBezTo>
                  <a:pt x="399" y="533"/>
                  <a:pt x="398" y="533"/>
                  <a:pt x="398" y="534"/>
                </a:cubicBezTo>
                <a:cubicBezTo>
                  <a:pt x="398" y="535"/>
                  <a:pt x="399" y="535"/>
                  <a:pt x="400" y="535"/>
                </a:cubicBezTo>
                <a:cubicBezTo>
                  <a:pt x="400" y="536"/>
                  <a:pt x="399" y="537"/>
                  <a:pt x="400" y="537"/>
                </a:cubicBezTo>
                <a:cubicBezTo>
                  <a:pt x="401" y="538"/>
                  <a:pt x="401" y="537"/>
                  <a:pt x="402" y="536"/>
                </a:cubicBezTo>
                <a:cubicBezTo>
                  <a:pt x="403" y="536"/>
                  <a:pt x="403" y="536"/>
                  <a:pt x="404" y="536"/>
                </a:cubicBezTo>
                <a:cubicBezTo>
                  <a:pt x="405" y="536"/>
                  <a:pt x="405" y="535"/>
                  <a:pt x="406" y="535"/>
                </a:cubicBezTo>
                <a:cubicBezTo>
                  <a:pt x="407" y="536"/>
                  <a:pt x="406" y="536"/>
                  <a:pt x="405" y="537"/>
                </a:cubicBezTo>
                <a:cubicBezTo>
                  <a:pt x="405" y="537"/>
                  <a:pt x="405" y="538"/>
                  <a:pt x="404" y="538"/>
                </a:cubicBezTo>
                <a:cubicBezTo>
                  <a:pt x="403" y="538"/>
                  <a:pt x="403" y="538"/>
                  <a:pt x="402" y="538"/>
                </a:cubicBezTo>
                <a:cubicBezTo>
                  <a:pt x="400" y="538"/>
                  <a:pt x="399" y="538"/>
                  <a:pt x="398" y="538"/>
                </a:cubicBezTo>
                <a:cubicBezTo>
                  <a:pt x="396" y="538"/>
                  <a:pt x="395" y="538"/>
                  <a:pt x="394" y="538"/>
                </a:cubicBezTo>
                <a:cubicBezTo>
                  <a:pt x="392" y="539"/>
                  <a:pt x="392" y="540"/>
                  <a:pt x="392" y="541"/>
                </a:cubicBezTo>
                <a:cubicBezTo>
                  <a:pt x="392" y="543"/>
                  <a:pt x="392" y="544"/>
                  <a:pt x="394" y="545"/>
                </a:cubicBezTo>
                <a:cubicBezTo>
                  <a:pt x="395" y="545"/>
                  <a:pt x="395" y="544"/>
                  <a:pt x="396" y="545"/>
                </a:cubicBezTo>
                <a:cubicBezTo>
                  <a:pt x="396" y="546"/>
                  <a:pt x="396" y="547"/>
                  <a:pt x="395" y="547"/>
                </a:cubicBezTo>
                <a:cubicBezTo>
                  <a:pt x="394" y="548"/>
                  <a:pt x="393" y="548"/>
                  <a:pt x="393" y="549"/>
                </a:cubicBezTo>
                <a:cubicBezTo>
                  <a:pt x="394" y="549"/>
                  <a:pt x="394" y="549"/>
                  <a:pt x="395" y="548"/>
                </a:cubicBezTo>
                <a:cubicBezTo>
                  <a:pt x="395" y="548"/>
                  <a:pt x="396" y="548"/>
                  <a:pt x="396" y="548"/>
                </a:cubicBezTo>
                <a:cubicBezTo>
                  <a:pt x="397" y="548"/>
                  <a:pt x="398" y="548"/>
                  <a:pt x="398" y="548"/>
                </a:cubicBezTo>
                <a:cubicBezTo>
                  <a:pt x="399" y="548"/>
                  <a:pt x="399" y="547"/>
                  <a:pt x="400" y="547"/>
                </a:cubicBezTo>
                <a:cubicBezTo>
                  <a:pt x="400" y="547"/>
                  <a:pt x="401" y="547"/>
                  <a:pt x="402" y="547"/>
                </a:cubicBezTo>
                <a:cubicBezTo>
                  <a:pt x="403" y="547"/>
                  <a:pt x="403" y="547"/>
                  <a:pt x="404" y="546"/>
                </a:cubicBezTo>
                <a:cubicBezTo>
                  <a:pt x="405" y="546"/>
                  <a:pt x="406" y="546"/>
                  <a:pt x="408" y="546"/>
                </a:cubicBezTo>
                <a:cubicBezTo>
                  <a:pt x="408" y="546"/>
                  <a:pt x="409" y="546"/>
                  <a:pt x="410" y="546"/>
                </a:cubicBezTo>
                <a:cubicBezTo>
                  <a:pt x="410" y="546"/>
                  <a:pt x="411" y="546"/>
                  <a:pt x="411" y="545"/>
                </a:cubicBezTo>
                <a:cubicBezTo>
                  <a:pt x="412" y="545"/>
                  <a:pt x="413" y="545"/>
                  <a:pt x="413" y="546"/>
                </a:cubicBezTo>
                <a:cubicBezTo>
                  <a:pt x="413" y="546"/>
                  <a:pt x="412" y="547"/>
                  <a:pt x="411" y="547"/>
                </a:cubicBezTo>
                <a:cubicBezTo>
                  <a:pt x="411" y="547"/>
                  <a:pt x="410" y="547"/>
                  <a:pt x="409" y="547"/>
                </a:cubicBezTo>
                <a:cubicBezTo>
                  <a:pt x="409" y="548"/>
                  <a:pt x="408" y="548"/>
                  <a:pt x="408" y="549"/>
                </a:cubicBezTo>
                <a:cubicBezTo>
                  <a:pt x="407" y="549"/>
                  <a:pt x="407" y="549"/>
                  <a:pt x="406" y="549"/>
                </a:cubicBezTo>
                <a:cubicBezTo>
                  <a:pt x="406" y="550"/>
                  <a:pt x="405" y="550"/>
                  <a:pt x="404" y="550"/>
                </a:cubicBezTo>
                <a:cubicBezTo>
                  <a:pt x="404" y="550"/>
                  <a:pt x="404" y="549"/>
                  <a:pt x="403" y="549"/>
                </a:cubicBezTo>
                <a:cubicBezTo>
                  <a:pt x="403" y="548"/>
                  <a:pt x="402" y="548"/>
                  <a:pt x="402" y="548"/>
                </a:cubicBezTo>
                <a:cubicBezTo>
                  <a:pt x="400" y="547"/>
                  <a:pt x="400" y="548"/>
                  <a:pt x="398" y="549"/>
                </a:cubicBezTo>
                <a:cubicBezTo>
                  <a:pt x="397" y="549"/>
                  <a:pt x="396" y="548"/>
                  <a:pt x="395" y="549"/>
                </a:cubicBezTo>
                <a:cubicBezTo>
                  <a:pt x="395" y="549"/>
                  <a:pt x="394" y="550"/>
                  <a:pt x="394" y="550"/>
                </a:cubicBezTo>
                <a:cubicBezTo>
                  <a:pt x="393" y="550"/>
                  <a:pt x="392" y="550"/>
                  <a:pt x="392" y="550"/>
                </a:cubicBezTo>
                <a:cubicBezTo>
                  <a:pt x="390" y="550"/>
                  <a:pt x="390" y="551"/>
                  <a:pt x="390" y="551"/>
                </a:cubicBezTo>
                <a:cubicBezTo>
                  <a:pt x="389" y="552"/>
                  <a:pt x="388" y="551"/>
                  <a:pt x="388" y="552"/>
                </a:cubicBezTo>
                <a:cubicBezTo>
                  <a:pt x="388" y="554"/>
                  <a:pt x="391" y="553"/>
                  <a:pt x="392" y="554"/>
                </a:cubicBezTo>
                <a:cubicBezTo>
                  <a:pt x="393" y="555"/>
                  <a:pt x="390" y="555"/>
                  <a:pt x="391" y="556"/>
                </a:cubicBezTo>
                <a:cubicBezTo>
                  <a:pt x="392" y="557"/>
                  <a:pt x="394" y="557"/>
                  <a:pt x="393" y="559"/>
                </a:cubicBezTo>
                <a:cubicBezTo>
                  <a:pt x="393" y="558"/>
                  <a:pt x="392" y="557"/>
                  <a:pt x="391" y="557"/>
                </a:cubicBezTo>
                <a:cubicBezTo>
                  <a:pt x="389" y="556"/>
                  <a:pt x="389" y="558"/>
                  <a:pt x="388" y="559"/>
                </a:cubicBezTo>
                <a:cubicBezTo>
                  <a:pt x="387" y="560"/>
                  <a:pt x="386" y="560"/>
                  <a:pt x="385" y="561"/>
                </a:cubicBezTo>
                <a:cubicBezTo>
                  <a:pt x="385" y="561"/>
                  <a:pt x="384" y="562"/>
                  <a:pt x="384" y="563"/>
                </a:cubicBezTo>
                <a:cubicBezTo>
                  <a:pt x="384" y="563"/>
                  <a:pt x="385" y="563"/>
                  <a:pt x="385" y="564"/>
                </a:cubicBezTo>
                <a:cubicBezTo>
                  <a:pt x="385" y="565"/>
                  <a:pt x="385" y="565"/>
                  <a:pt x="384" y="565"/>
                </a:cubicBezTo>
                <a:cubicBezTo>
                  <a:pt x="384" y="565"/>
                  <a:pt x="383" y="565"/>
                  <a:pt x="382" y="565"/>
                </a:cubicBezTo>
                <a:cubicBezTo>
                  <a:pt x="382" y="566"/>
                  <a:pt x="382" y="566"/>
                  <a:pt x="382" y="567"/>
                </a:cubicBezTo>
                <a:cubicBezTo>
                  <a:pt x="382" y="568"/>
                  <a:pt x="381" y="567"/>
                  <a:pt x="381" y="568"/>
                </a:cubicBezTo>
                <a:cubicBezTo>
                  <a:pt x="380" y="570"/>
                  <a:pt x="383" y="570"/>
                  <a:pt x="384" y="570"/>
                </a:cubicBezTo>
                <a:cubicBezTo>
                  <a:pt x="385" y="570"/>
                  <a:pt x="385" y="571"/>
                  <a:pt x="385" y="571"/>
                </a:cubicBezTo>
                <a:cubicBezTo>
                  <a:pt x="385" y="572"/>
                  <a:pt x="386" y="572"/>
                  <a:pt x="386" y="573"/>
                </a:cubicBezTo>
                <a:cubicBezTo>
                  <a:pt x="387" y="573"/>
                  <a:pt x="387" y="574"/>
                  <a:pt x="387" y="574"/>
                </a:cubicBezTo>
                <a:cubicBezTo>
                  <a:pt x="386" y="575"/>
                  <a:pt x="385" y="574"/>
                  <a:pt x="385" y="574"/>
                </a:cubicBezTo>
                <a:cubicBezTo>
                  <a:pt x="384" y="573"/>
                  <a:pt x="384" y="573"/>
                  <a:pt x="383" y="573"/>
                </a:cubicBezTo>
                <a:cubicBezTo>
                  <a:pt x="383" y="573"/>
                  <a:pt x="382" y="573"/>
                  <a:pt x="382" y="572"/>
                </a:cubicBezTo>
                <a:cubicBezTo>
                  <a:pt x="381" y="571"/>
                  <a:pt x="381" y="570"/>
                  <a:pt x="380" y="569"/>
                </a:cubicBezTo>
                <a:cubicBezTo>
                  <a:pt x="379" y="569"/>
                  <a:pt x="379" y="570"/>
                  <a:pt x="379" y="570"/>
                </a:cubicBezTo>
                <a:cubicBezTo>
                  <a:pt x="378" y="571"/>
                  <a:pt x="378" y="572"/>
                  <a:pt x="378" y="572"/>
                </a:cubicBezTo>
                <a:cubicBezTo>
                  <a:pt x="377" y="573"/>
                  <a:pt x="377" y="573"/>
                  <a:pt x="376" y="574"/>
                </a:cubicBezTo>
                <a:cubicBezTo>
                  <a:pt x="376" y="575"/>
                  <a:pt x="376" y="576"/>
                  <a:pt x="376" y="576"/>
                </a:cubicBezTo>
                <a:cubicBezTo>
                  <a:pt x="375" y="578"/>
                  <a:pt x="374" y="579"/>
                  <a:pt x="374" y="580"/>
                </a:cubicBezTo>
                <a:cubicBezTo>
                  <a:pt x="376" y="581"/>
                  <a:pt x="376" y="579"/>
                  <a:pt x="377" y="579"/>
                </a:cubicBezTo>
                <a:cubicBezTo>
                  <a:pt x="377" y="578"/>
                  <a:pt x="378" y="578"/>
                  <a:pt x="378" y="578"/>
                </a:cubicBezTo>
                <a:cubicBezTo>
                  <a:pt x="379" y="578"/>
                  <a:pt x="379" y="577"/>
                  <a:pt x="380" y="578"/>
                </a:cubicBezTo>
                <a:cubicBezTo>
                  <a:pt x="381" y="578"/>
                  <a:pt x="381" y="579"/>
                  <a:pt x="381" y="579"/>
                </a:cubicBezTo>
                <a:cubicBezTo>
                  <a:pt x="381" y="580"/>
                  <a:pt x="381" y="580"/>
                  <a:pt x="382" y="581"/>
                </a:cubicBezTo>
                <a:cubicBezTo>
                  <a:pt x="382" y="582"/>
                  <a:pt x="380" y="582"/>
                  <a:pt x="380" y="583"/>
                </a:cubicBezTo>
                <a:cubicBezTo>
                  <a:pt x="381" y="584"/>
                  <a:pt x="382" y="583"/>
                  <a:pt x="383" y="583"/>
                </a:cubicBezTo>
                <a:cubicBezTo>
                  <a:pt x="384" y="584"/>
                  <a:pt x="381" y="584"/>
                  <a:pt x="380" y="585"/>
                </a:cubicBezTo>
                <a:cubicBezTo>
                  <a:pt x="380" y="585"/>
                  <a:pt x="379" y="586"/>
                  <a:pt x="379" y="585"/>
                </a:cubicBezTo>
                <a:cubicBezTo>
                  <a:pt x="378" y="584"/>
                  <a:pt x="379" y="584"/>
                  <a:pt x="379" y="583"/>
                </a:cubicBezTo>
                <a:cubicBezTo>
                  <a:pt x="380" y="582"/>
                  <a:pt x="379" y="582"/>
                  <a:pt x="379" y="581"/>
                </a:cubicBezTo>
                <a:cubicBezTo>
                  <a:pt x="378" y="581"/>
                  <a:pt x="377" y="581"/>
                  <a:pt x="376" y="581"/>
                </a:cubicBezTo>
                <a:cubicBezTo>
                  <a:pt x="376" y="581"/>
                  <a:pt x="375" y="581"/>
                  <a:pt x="375" y="581"/>
                </a:cubicBezTo>
                <a:cubicBezTo>
                  <a:pt x="373" y="581"/>
                  <a:pt x="373" y="582"/>
                  <a:pt x="372" y="583"/>
                </a:cubicBezTo>
                <a:cubicBezTo>
                  <a:pt x="371" y="584"/>
                  <a:pt x="370" y="584"/>
                  <a:pt x="369" y="585"/>
                </a:cubicBezTo>
                <a:cubicBezTo>
                  <a:pt x="369" y="587"/>
                  <a:pt x="368" y="588"/>
                  <a:pt x="367" y="588"/>
                </a:cubicBezTo>
                <a:cubicBezTo>
                  <a:pt x="366" y="589"/>
                  <a:pt x="365" y="590"/>
                  <a:pt x="364" y="591"/>
                </a:cubicBezTo>
                <a:cubicBezTo>
                  <a:pt x="363" y="592"/>
                  <a:pt x="362" y="592"/>
                  <a:pt x="361" y="593"/>
                </a:cubicBezTo>
                <a:cubicBezTo>
                  <a:pt x="360" y="594"/>
                  <a:pt x="358" y="595"/>
                  <a:pt x="358" y="595"/>
                </a:cubicBezTo>
                <a:cubicBezTo>
                  <a:pt x="357" y="597"/>
                  <a:pt x="360" y="595"/>
                  <a:pt x="361" y="595"/>
                </a:cubicBezTo>
                <a:cubicBezTo>
                  <a:pt x="362" y="594"/>
                  <a:pt x="363" y="594"/>
                  <a:pt x="365" y="593"/>
                </a:cubicBezTo>
                <a:cubicBezTo>
                  <a:pt x="365" y="593"/>
                  <a:pt x="365" y="592"/>
                  <a:pt x="366" y="592"/>
                </a:cubicBezTo>
                <a:cubicBezTo>
                  <a:pt x="367" y="592"/>
                  <a:pt x="366" y="593"/>
                  <a:pt x="366" y="593"/>
                </a:cubicBezTo>
                <a:cubicBezTo>
                  <a:pt x="366" y="594"/>
                  <a:pt x="367" y="596"/>
                  <a:pt x="365" y="596"/>
                </a:cubicBezTo>
                <a:cubicBezTo>
                  <a:pt x="364" y="597"/>
                  <a:pt x="364" y="596"/>
                  <a:pt x="363" y="597"/>
                </a:cubicBezTo>
                <a:cubicBezTo>
                  <a:pt x="363" y="597"/>
                  <a:pt x="361" y="597"/>
                  <a:pt x="361" y="598"/>
                </a:cubicBezTo>
                <a:cubicBezTo>
                  <a:pt x="361" y="599"/>
                  <a:pt x="362" y="599"/>
                  <a:pt x="363" y="599"/>
                </a:cubicBezTo>
                <a:cubicBezTo>
                  <a:pt x="364" y="599"/>
                  <a:pt x="364" y="599"/>
                  <a:pt x="364" y="600"/>
                </a:cubicBezTo>
                <a:cubicBezTo>
                  <a:pt x="365" y="600"/>
                  <a:pt x="365" y="600"/>
                  <a:pt x="365" y="601"/>
                </a:cubicBezTo>
                <a:cubicBezTo>
                  <a:pt x="365" y="602"/>
                  <a:pt x="364" y="602"/>
                  <a:pt x="363" y="602"/>
                </a:cubicBezTo>
                <a:cubicBezTo>
                  <a:pt x="363" y="603"/>
                  <a:pt x="362" y="603"/>
                  <a:pt x="362" y="604"/>
                </a:cubicBezTo>
                <a:cubicBezTo>
                  <a:pt x="362" y="605"/>
                  <a:pt x="362" y="605"/>
                  <a:pt x="362" y="606"/>
                </a:cubicBezTo>
                <a:cubicBezTo>
                  <a:pt x="361" y="607"/>
                  <a:pt x="361" y="606"/>
                  <a:pt x="360" y="607"/>
                </a:cubicBezTo>
                <a:cubicBezTo>
                  <a:pt x="360" y="607"/>
                  <a:pt x="360" y="608"/>
                  <a:pt x="359" y="608"/>
                </a:cubicBezTo>
                <a:cubicBezTo>
                  <a:pt x="358" y="609"/>
                  <a:pt x="358" y="608"/>
                  <a:pt x="359" y="607"/>
                </a:cubicBezTo>
                <a:cubicBezTo>
                  <a:pt x="359" y="606"/>
                  <a:pt x="359" y="606"/>
                  <a:pt x="359" y="605"/>
                </a:cubicBezTo>
                <a:cubicBezTo>
                  <a:pt x="358" y="604"/>
                  <a:pt x="356" y="604"/>
                  <a:pt x="355" y="604"/>
                </a:cubicBezTo>
                <a:cubicBezTo>
                  <a:pt x="355" y="603"/>
                  <a:pt x="354" y="603"/>
                  <a:pt x="353" y="603"/>
                </a:cubicBezTo>
                <a:cubicBezTo>
                  <a:pt x="352" y="602"/>
                  <a:pt x="351" y="603"/>
                  <a:pt x="350" y="604"/>
                </a:cubicBezTo>
                <a:cubicBezTo>
                  <a:pt x="349" y="604"/>
                  <a:pt x="348" y="605"/>
                  <a:pt x="347" y="606"/>
                </a:cubicBezTo>
                <a:cubicBezTo>
                  <a:pt x="346" y="607"/>
                  <a:pt x="345" y="607"/>
                  <a:pt x="343" y="608"/>
                </a:cubicBezTo>
                <a:cubicBezTo>
                  <a:pt x="342" y="609"/>
                  <a:pt x="342" y="610"/>
                  <a:pt x="341" y="610"/>
                </a:cubicBezTo>
                <a:cubicBezTo>
                  <a:pt x="340" y="611"/>
                  <a:pt x="339" y="611"/>
                  <a:pt x="339" y="612"/>
                </a:cubicBezTo>
                <a:cubicBezTo>
                  <a:pt x="338" y="613"/>
                  <a:pt x="340" y="612"/>
                  <a:pt x="340" y="613"/>
                </a:cubicBezTo>
                <a:cubicBezTo>
                  <a:pt x="341" y="614"/>
                  <a:pt x="338" y="615"/>
                  <a:pt x="337" y="615"/>
                </a:cubicBezTo>
                <a:cubicBezTo>
                  <a:pt x="336" y="616"/>
                  <a:pt x="335" y="617"/>
                  <a:pt x="334" y="618"/>
                </a:cubicBezTo>
                <a:cubicBezTo>
                  <a:pt x="333" y="618"/>
                  <a:pt x="333" y="619"/>
                  <a:pt x="332" y="620"/>
                </a:cubicBezTo>
                <a:cubicBezTo>
                  <a:pt x="332" y="621"/>
                  <a:pt x="333" y="620"/>
                  <a:pt x="333" y="621"/>
                </a:cubicBezTo>
                <a:cubicBezTo>
                  <a:pt x="334" y="622"/>
                  <a:pt x="331" y="623"/>
                  <a:pt x="331" y="624"/>
                </a:cubicBezTo>
                <a:cubicBezTo>
                  <a:pt x="330" y="625"/>
                  <a:pt x="329" y="625"/>
                  <a:pt x="327" y="626"/>
                </a:cubicBezTo>
                <a:cubicBezTo>
                  <a:pt x="327" y="626"/>
                  <a:pt x="324" y="628"/>
                  <a:pt x="326" y="629"/>
                </a:cubicBezTo>
                <a:cubicBezTo>
                  <a:pt x="326" y="629"/>
                  <a:pt x="326" y="628"/>
                  <a:pt x="326" y="629"/>
                </a:cubicBezTo>
                <a:cubicBezTo>
                  <a:pt x="327" y="629"/>
                  <a:pt x="327" y="629"/>
                  <a:pt x="327" y="629"/>
                </a:cubicBezTo>
                <a:cubicBezTo>
                  <a:pt x="328" y="629"/>
                  <a:pt x="328" y="630"/>
                  <a:pt x="329" y="629"/>
                </a:cubicBezTo>
                <a:cubicBezTo>
                  <a:pt x="330" y="629"/>
                  <a:pt x="331" y="627"/>
                  <a:pt x="332" y="628"/>
                </a:cubicBezTo>
                <a:cubicBezTo>
                  <a:pt x="333" y="629"/>
                  <a:pt x="330" y="630"/>
                  <a:pt x="330" y="632"/>
                </a:cubicBezTo>
                <a:cubicBezTo>
                  <a:pt x="330" y="632"/>
                  <a:pt x="331" y="633"/>
                  <a:pt x="331" y="633"/>
                </a:cubicBezTo>
                <a:cubicBezTo>
                  <a:pt x="332" y="634"/>
                  <a:pt x="332" y="635"/>
                  <a:pt x="332" y="635"/>
                </a:cubicBezTo>
                <a:cubicBezTo>
                  <a:pt x="333" y="636"/>
                  <a:pt x="336" y="635"/>
                  <a:pt x="337" y="635"/>
                </a:cubicBezTo>
                <a:cubicBezTo>
                  <a:pt x="338" y="634"/>
                  <a:pt x="339" y="633"/>
                  <a:pt x="340" y="632"/>
                </a:cubicBezTo>
                <a:cubicBezTo>
                  <a:pt x="341" y="632"/>
                  <a:pt x="342" y="632"/>
                  <a:pt x="342" y="632"/>
                </a:cubicBezTo>
                <a:cubicBezTo>
                  <a:pt x="343" y="632"/>
                  <a:pt x="344" y="631"/>
                  <a:pt x="344" y="631"/>
                </a:cubicBezTo>
                <a:cubicBezTo>
                  <a:pt x="345" y="631"/>
                  <a:pt x="345" y="631"/>
                  <a:pt x="345" y="631"/>
                </a:cubicBezTo>
                <a:cubicBezTo>
                  <a:pt x="346" y="630"/>
                  <a:pt x="346" y="630"/>
                  <a:pt x="346" y="630"/>
                </a:cubicBezTo>
                <a:cubicBezTo>
                  <a:pt x="347" y="629"/>
                  <a:pt x="347" y="629"/>
                  <a:pt x="348" y="629"/>
                </a:cubicBezTo>
                <a:cubicBezTo>
                  <a:pt x="349" y="628"/>
                  <a:pt x="351" y="627"/>
                  <a:pt x="352" y="626"/>
                </a:cubicBezTo>
                <a:cubicBezTo>
                  <a:pt x="353" y="626"/>
                  <a:pt x="353" y="626"/>
                  <a:pt x="354" y="625"/>
                </a:cubicBezTo>
                <a:cubicBezTo>
                  <a:pt x="354" y="625"/>
                  <a:pt x="354" y="624"/>
                  <a:pt x="353" y="623"/>
                </a:cubicBezTo>
                <a:cubicBezTo>
                  <a:pt x="353" y="623"/>
                  <a:pt x="353" y="622"/>
                  <a:pt x="352" y="622"/>
                </a:cubicBezTo>
                <a:cubicBezTo>
                  <a:pt x="351" y="622"/>
                  <a:pt x="351" y="623"/>
                  <a:pt x="351" y="624"/>
                </a:cubicBezTo>
                <a:cubicBezTo>
                  <a:pt x="350" y="624"/>
                  <a:pt x="349" y="623"/>
                  <a:pt x="349" y="623"/>
                </a:cubicBezTo>
                <a:cubicBezTo>
                  <a:pt x="349" y="622"/>
                  <a:pt x="351" y="622"/>
                  <a:pt x="351" y="622"/>
                </a:cubicBezTo>
                <a:cubicBezTo>
                  <a:pt x="352" y="621"/>
                  <a:pt x="352" y="621"/>
                  <a:pt x="353" y="620"/>
                </a:cubicBezTo>
                <a:cubicBezTo>
                  <a:pt x="353" y="620"/>
                  <a:pt x="354" y="620"/>
                  <a:pt x="355" y="619"/>
                </a:cubicBezTo>
                <a:cubicBezTo>
                  <a:pt x="356" y="619"/>
                  <a:pt x="358" y="615"/>
                  <a:pt x="360" y="617"/>
                </a:cubicBezTo>
                <a:cubicBezTo>
                  <a:pt x="360" y="617"/>
                  <a:pt x="360" y="617"/>
                  <a:pt x="360" y="617"/>
                </a:cubicBezTo>
                <a:cubicBezTo>
                  <a:pt x="360" y="618"/>
                  <a:pt x="360" y="618"/>
                  <a:pt x="361" y="618"/>
                </a:cubicBezTo>
                <a:cubicBezTo>
                  <a:pt x="362" y="619"/>
                  <a:pt x="360" y="619"/>
                  <a:pt x="359" y="620"/>
                </a:cubicBezTo>
                <a:cubicBezTo>
                  <a:pt x="359" y="620"/>
                  <a:pt x="358" y="621"/>
                  <a:pt x="358" y="621"/>
                </a:cubicBezTo>
                <a:cubicBezTo>
                  <a:pt x="357" y="621"/>
                  <a:pt x="356" y="621"/>
                  <a:pt x="356" y="622"/>
                </a:cubicBezTo>
                <a:cubicBezTo>
                  <a:pt x="355" y="622"/>
                  <a:pt x="355" y="622"/>
                  <a:pt x="354" y="623"/>
                </a:cubicBezTo>
                <a:cubicBezTo>
                  <a:pt x="354" y="624"/>
                  <a:pt x="356" y="623"/>
                  <a:pt x="356" y="623"/>
                </a:cubicBezTo>
                <a:cubicBezTo>
                  <a:pt x="357" y="624"/>
                  <a:pt x="356" y="624"/>
                  <a:pt x="357" y="624"/>
                </a:cubicBezTo>
                <a:cubicBezTo>
                  <a:pt x="358" y="625"/>
                  <a:pt x="359" y="624"/>
                  <a:pt x="360" y="624"/>
                </a:cubicBezTo>
                <a:cubicBezTo>
                  <a:pt x="361" y="625"/>
                  <a:pt x="358" y="627"/>
                  <a:pt x="358" y="627"/>
                </a:cubicBezTo>
                <a:cubicBezTo>
                  <a:pt x="357" y="627"/>
                  <a:pt x="356" y="627"/>
                  <a:pt x="356" y="628"/>
                </a:cubicBezTo>
                <a:cubicBezTo>
                  <a:pt x="355" y="628"/>
                  <a:pt x="355" y="629"/>
                  <a:pt x="354" y="629"/>
                </a:cubicBezTo>
                <a:cubicBezTo>
                  <a:pt x="353" y="630"/>
                  <a:pt x="351" y="630"/>
                  <a:pt x="350" y="630"/>
                </a:cubicBezTo>
                <a:cubicBezTo>
                  <a:pt x="349" y="631"/>
                  <a:pt x="349" y="631"/>
                  <a:pt x="348" y="632"/>
                </a:cubicBezTo>
                <a:cubicBezTo>
                  <a:pt x="347" y="632"/>
                  <a:pt x="346" y="632"/>
                  <a:pt x="346" y="633"/>
                </a:cubicBezTo>
                <a:cubicBezTo>
                  <a:pt x="347" y="633"/>
                  <a:pt x="348" y="633"/>
                  <a:pt x="348" y="633"/>
                </a:cubicBezTo>
                <a:cubicBezTo>
                  <a:pt x="349" y="633"/>
                  <a:pt x="348" y="634"/>
                  <a:pt x="348" y="634"/>
                </a:cubicBezTo>
                <a:cubicBezTo>
                  <a:pt x="348" y="635"/>
                  <a:pt x="349" y="635"/>
                  <a:pt x="349" y="636"/>
                </a:cubicBezTo>
                <a:cubicBezTo>
                  <a:pt x="349" y="637"/>
                  <a:pt x="347" y="638"/>
                  <a:pt x="346" y="638"/>
                </a:cubicBezTo>
                <a:cubicBezTo>
                  <a:pt x="345" y="638"/>
                  <a:pt x="344" y="638"/>
                  <a:pt x="344" y="638"/>
                </a:cubicBezTo>
                <a:cubicBezTo>
                  <a:pt x="342" y="637"/>
                  <a:pt x="340" y="637"/>
                  <a:pt x="339" y="638"/>
                </a:cubicBezTo>
                <a:cubicBezTo>
                  <a:pt x="338" y="638"/>
                  <a:pt x="336" y="639"/>
                  <a:pt x="335" y="639"/>
                </a:cubicBezTo>
                <a:cubicBezTo>
                  <a:pt x="334" y="640"/>
                  <a:pt x="332" y="640"/>
                  <a:pt x="331" y="640"/>
                </a:cubicBezTo>
                <a:cubicBezTo>
                  <a:pt x="330" y="639"/>
                  <a:pt x="332" y="638"/>
                  <a:pt x="332" y="636"/>
                </a:cubicBezTo>
                <a:cubicBezTo>
                  <a:pt x="331" y="635"/>
                  <a:pt x="330" y="635"/>
                  <a:pt x="330" y="634"/>
                </a:cubicBezTo>
                <a:cubicBezTo>
                  <a:pt x="329" y="633"/>
                  <a:pt x="329" y="632"/>
                  <a:pt x="328" y="631"/>
                </a:cubicBezTo>
                <a:cubicBezTo>
                  <a:pt x="326" y="630"/>
                  <a:pt x="325" y="631"/>
                  <a:pt x="324" y="632"/>
                </a:cubicBezTo>
                <a:cubicBezTo>
                  <a:pt x="323" y="632"/>
                  <a:pt x="322" y="632"/>
                  <a:pt x="322" y="633"/>
                </a:cubicBezTo>
                <a:cubicBezTo>
                  <a:pt x="321" y="633"/>
                  <a:pt x="320" y="633"/>
                  <a:pt x="320" y="633"/>
                </a:cubicBezTo>
                <a:cubicBezTo>
                  <a:pt x="319" y="634"/>
                  <a:pt x="316" y="635"/>
                  <a:pt x="318" y="636"/>
                </a:cubicBezTo>
                <a:cubicBezTo>
                  <a:pt x="319" y="636"/>
                  <a:pt x="321" y="636"/>
                  <a:pt x="320" y="637"/>
                </a:cubicBezTo>
                <a:cubicBezTo>
                  <a:pt x="320" y="638"/>
                  <a:pt x="319" y="638"/>
                  <a:pt x="318" y="639"/>
                </a:cubicBezTo>
                <a:cubicBezTo>
                  <a:pt x="318" y="639"/>
                  <a:pt x="317" y="639"/>
                  <a:pt x="317" y="640"/>
                </a:cubicBezTo>
                <a:cubicBezTo>
                  <a:pt x="315" y="641"/>
                  <a:pt x="315" y="639"/>
                  <a:pt x="315" y="638"/>
                </a:cubicBezTo>
                <a:cubicBezTo>
                  <a:pt x="314" y="637"/>
                  <a:pt x="312" y="637"/>
                  <a:pt x="311" y="637"/>
                </a:cubicBezTo>
                <a:cubicBezTo>
                  <a:pt x="310" y="637"/>
                  <a:pt x="309" y="637"/>
                  <a:pt x="308" y="638"/>
                </a:cubicBezTo>
                <a:cubicBezTo>
                  <a:pt x="307" y="638"/>
                  <a:pt x="306" y="640"/>
                  <a:pt x="305" y="640"/>
                </a:cubicBezTo>
                <a:cubicBezTo>
                  <a:pt x="304" y="641"/>
                  <a:pt x="304" y="642"/>
                  <a:pt x="305" y="642"/>
                </a:cubicBezTo>
                <a:cubicBezTo>
                  <a:pt x="306" y="643"/>
                  <a:pt x="306" y="643"/>
                  <a:pt x="306" y="643"/>
                </a:cubicBezTo>
                <a:cubicBezTo>
                  <a:pt x="307" y="643"/>
                  <a:pt x="307" y="643"/>
                  <a:pt x="308" y="643"/>
                </a:cubicBezTo>
                <a:cubicBezTo>
                  <a:pt x="309" y="645"/>
                  <a:pt x="306" y="645"/>
                  <a:pt x="305" y="645"/>
                </a:cubicBezTo>
                <a:cubicBezTo>
                  <a:pt x="304" y="645"/>
                  <a:pt x="303" y="645"/>
                  <a:pt x="301" y="645"/>
                </a:cubicBezTo>
                <a:cubicBezTo>
                  <a:pt x="301" y="645"/>
                  <a:pt x="300" y="645"/>
                  <a:pt x="299" y="646"/>
                </a:cubicBezTo>
                <a:cubicBezTo>
                  <a:pt x="299" y="646"/>
                  <a:pt x="299" y="646"/>
                  <a:pt x="299" y="646"/>
                </a:cubicBezTo>
                <a:cubicBezTo>
                  <a:pt x="298" y="647"/>
                  <a:pt x="298" y="646"/>
                  <a:pt x="298" y="646"/>
                </a:cubicBezTo>
                <a:cubicBezTo>
                  <a:pt x="297" y="647"/>
                  <a:pt x="297" y="647"/>
                  <a:pt x="297" y="648"/>
                </a:cubicBezTo>
                <a:cubicBezTo>
                  <a:pt x="297" y="649"/>
                  <a:pt x="298" y="649"/>
                  <a:pt x="299" y="649"/>
                </a:cubicBezTo>
                <a:cubicBezTo>
                  <a:pt x="299" y="650"/>
                  <a:pt x="299" y="650"/>
                  <a:pt x="300" y="650"/>
                </a:cubicBezTo>
                <a:cubicBezTo>
                  <a:pt x="301" y="650"/>
                  <a:pt x="301" y="650"/>
                  <a:pt x="302" y="650"/>
                </a:cubicBezTo>
                <a:cubicBezTo>
                  <a:pt x="303" y="650"/>
                  <a:pt x="303" y="650"/>
                  <a:pt x="304" y="651"/>
                </a:cubicBezTo>
                <a:cubicBezTo>
                  <a:pt x="305" y="651"/>
                  <a:pt x="305" y="651"/>
                  <a:pt x="306" y="652"/>
                </a:cubicBezTo>
                <a:cubicBezTo>
                  <a:pt x="307" y="652"/>
                  <a:pt x="308" y="655"/>
                  <a:pt x="307" y="655"/>
                </a:cubicBezTo>
                <a:cubicBezTo>
                  <a:pt x="307" y="656"/>
                  <a:pt x="307" y="655"/>
                  <a:pt x="306" y="655"/>
                </a:cubicBezTo>
                <a:cubicBezTo>
                  <a:pt x="306" y="654"/>
                  <a:pt x="305" y="654"/>
                  <a:pt x="304" y="654"/>
                </a:cubicBezTo>
                <a:cubicBezTo>
                  <a:pt x="302" y="654"/>
                  <a:pt x="302" y="654"/>
                  <a:pt x="301" y="653"/>
                </a:cubicBezTo>
                <a:cubicBezTo>
                  <a:pt x="300" y="652"/>
                  <a:pt x="300" y="652"/>
                  <a:pt x="300" y="651"/>
                </a:cubicBezTo>
                <a:cubicBezTo>
                  <a:pt x="299" y="651"/>
                  <a:pt x="299" y="651"/>
                  <a:pt x="298" y="650"/>
                </a:cubicBezTo>
                <a:cubicBezTo>
                  <a:pt x="297" y="649"/>
                  <a:pt x="296" y="648"/>
                  <a:pt x="295" y="648"/>
                </a:cubicBezTo>
                <a:cubicBezTo>
                  <a:pt x="294" y="648"/>
                  <a:pt x="292" y="648"/>
                  <a:pt x="293" y="650"/>
                </a:cubicBezTo>
                <a:cubicBezTo>
                  <a:pt x="293" y="651"/>
                  <a:pt x="295" y="651"/>
                  <a:pt x="296" y="652"/>
                </a:cubicBezTo>
                <a:cubicBezTo>
                  <a:pt x="297" y="653"/>
                  <a:pt x="297" y="653"/>
                  <a:pt x="297" y="654"/>
                </a:cubicBezTo>
                <a:cubicBezTo>
                  <a:pt x="298" y="654"/>
                  <a:pt x="299" y="654"/>
                  <a:pt x="299" y="655"/>
                </a:cubicBezTo>
                <a:cubicBezTo>
                  <a:pt x="299" y="656"/>
                  <a:pt x="298" y="656"/>
                  <a:pt x="297" y="656"/>
                </a:cubicBezTo>
                <a:cubicBezTo>
                  <a:pt x="297" y="655"/>
                  <a:pt x="297" y="655"/>
                  <a:pt x="296" y="654"/>
                </a:cubicBezTo>
                <a:cubicBezTo>
                  <a:pt x="296" y="654"/>
                  <a:pt x="295" y="654"/>
                  <a:pt x="294" y="653"/>
                </a:cubicBezTo>
                <a:cubicBezTo>
                  <a:pt x="294" y="653"/>
                  <a:pt x="293" y="653"/>
                  <a:pt x="293" y="652"/>
                </a:cubicBezTo>
                <a:cubicBezTo>
                  <a:pt x="291" y="651"/>
                  <a:pt x="289" y="652"/>
                  <a:pt x="287" y="653"/>
                </a:cubicBezTo>
                <a:cubicBezTo>
                  <a:pt x="285" y="653"/>
                  <a:pt x="283" y="653"/>
                  <a:pt x="282" y="652"/>
                </a:cubicBezTo>
                <a:cubicBezTo>
                  <a:pt x="281" y="651"/>
                  <a:pt x="280" y="650"/>
                  <a:pt x="279" y="650"/>
                </a:cubicBezTo>
                <a:cubicBezTo>
                  <a:pt x="278" y="651"/>
                  <a:pt x="277" y="651"/>
                  <a:pt x="276" y="652"/>
                </a:cubicBezTo>
                <a:cubicBezTo>
                  <a:pt x="276" y="652"/>
                  <a:pt x="275" y="652"/>
                  <a:pt x="274" y="652"/>
                </a:cubicBezTo>
                <a:cubicBezTo>
                  <a:pt x="274" y="653"/>
                  <a:pt x="272" y="653"/>
                  <a:pt x="273" y="654"/>
                </a:cubicBezTo>
                <a:cubicBezTo>
                  <a:pt x="273" y="655"/>
                  <a:pt x="273" y="655"/>
                  <a:pt x="274" y="655"/>
                </a:cubicBezTo>
                <a:cubicBezTo>
                  <a:pt x="275" y="655"/>
                  <a:pt x="274" y="655"/>
                  <a:pt x="275" y="655"/>
                </a:cubicBezTo>
                <a:cubicBezTo>
                  <a:pt x="275" y="656"/>
                  <a:pt x="277" y="656"/>
                  <a:pt x="276" y="657"/>
                </a:cubicBezTo>
                <a:cubicBezTo>
                  <a:pt x="275" y="658"/>
                  <a:pt x="272" y="658"/>
                  <a:pt x="274" y="659"/>
                </a:cubicBezTo>
                <a:cubicBezTo>
                  <a:pt x="274" y="660"/>
                  <a:pt x="276" y="659"/>
                  <a:pt x="277" y="659"/>
                </a:cubicBezTo>
                <a:cubicBezTo>
                  <a:pt x="278" y="659"/>
                  <a:pt x="280" y="659"/>
                  <a:pt x="281" y="659"/>
                </a:cubicBezTo>
                <a:cubicBezTo>
                  <a:pt x="283" y="659"/>
                  <a:pt x="284" y="659"/>
                  <a:pt x="286" y="660"/>
                </a:cubicBezTo>
                <a:cubicBezTo>
                  <a:pt x="286" y="660"/>
                  <a:pt x="287" y="660"/>
                  <a:pt x="286" y="661"/>
                </a:cubicBezTo>
                <a:cubicBezTo>
                  <a:pt x="285" y="661"/>
                  <a:pt x="285" y="661"/>
                  <a:pt x="284" y="661"/>
                </a:cubicBezTo>
                <a:cubicBezTo>
                  <a:pt x="283" y="662"/>
                  <a:pt x="281" y="663"/>
                  <a:pt x="283" y="663"/>
                </a:cubicBezTo>
                <a:cubicBezTo>
                  <a:pt x="284" y="663"/>
                  <a:pt x="284" y="663"/>
                  <a:pt x="285" y="663"/>
                </a:cubicBezTo>
                <a:cubicBezTo>
                  <a:pt x="286" y="664"/>
                  <a:pt x="287" y="664"/>
                  <a:pt x="286" y="665"/>
                </a:cubicBezTo>
                <a:cubicBezTo>
                  <a:pt x="284" y="665"/>
                  <a:pt x="283" y="665"/>
                  <a:pt x="282" y="664"/>
                </a:cubicBezTo>
                <a:cubicBezTo>
                  <a:pt x="280" y="663"/>
                  <a:pt x="279" y="662"/>
                  <a:pt x="277" y="662"/>
                </a:cubicBezTo>
                <a:cubicBezTo>
                  <a:pt x="276" y="662"/>
                  <a:pt x="275" y="662"/>
                  <a:pt x="275" y="663"/>
                </a:cubicBezTo>
                <a:cubicBezTo>
                  <a:pt x="274" y="663"/>
                  <a:pt x="273" y="663"/>
                  <a:pt x="272" y="663"/>
                </a:cubicBezTo>
                <a:cubicBezTo>
                  <a:pt x="271" y="663"/>
                  <a:pt x="271" y="663"/>
                  <a:pt x="270" y="663"/>
                </a:cubicBezTo>
                <a:cubicBezTo>
                  <a:pt x="269" y="662"/>
                  <a:pt x="268" y="663"/>
                  <a:pt x="266" y="663"/>
                </a:cubicBezTo>
                <a:cubicBezTo>
                  <a:pt x="265" y="663"/>
                  <a:pt x="263" y="664"/>
                  <a:pt x="262" y="664"/>
                </a:cubicBezTo>
                <a:cubicBezTo>
                  <a:pt x="261" y="664"/>
                  <a:pt x="260" y="663"/>
                  <a:pt x="260" y="664"/>
                </a:cubicBezTo>
                <a:cubicBezTo>
                  <a:pt x="260" y="665"/>
                  <a:pt x="261" y="665"/>
                  <a:pt x="262" y="665"/>
                </a:cubicBezTo>
                <a:cubicBezTo>
                  <a:pt x="262" y="665"/>
                  <a:pt x="264" y="665"/>
                  <a:pt x="264" y="665"/>
                </a:cubicBezTo>
                <a:cubicBezTo>
                  <a:pt x="265" y="666"/>
                  <a:pt x="263" y="666"/>
                  <a:pt x="263" y="666"/>
                </a:cubicBezTo>
                <a:cubicBezTo>
                  <a:pt x="261" y="667"/>
                  <a:pt x="264" y="668"/>
                  <a:pt x="265" y="668"/>
                </a:cubicBezTo>
                <a:cubicBezTo>
                  <a:pt x="265" y="667"/>
                  <a:pt x="266" y="667"/>
                  <a:pt x="267" y="667"/>
                </a:cubicBezTo>
                <a:cubicBezTo>
                  <a:pt x="267" y="667"/>
                  <a:pt x="268" y="667"/>
                  <a:pt x="269" y="667"/>
                </a:cubicBezTo>
                <a:cubicBezTo>
                  <a:pt x="269" y="667"/>
                  <a:pt x="270" y="667"/>
                  <a:pt x="270" y="667"/>
                </a:cubicBezTo>
                <a:cubicBezTo>
                  <a:pt x="271" y="668"/>
                  <a:pt x="269" y="668"/>
                  <a:pt x="269" y="668"/>
                </a:cubicBezTo>
                <a:cubicBezTo>
                  <a:pt x="268" y="668"/>
                  <a:pt x="267" y="667"/>
                  <a:pt x="265" y="668"/>
                </a:cubicBezTo>
                <a:cubicBezTo>
                  <a:pt x="265" y="668"/>
                  <a:pt x="265" y="669"/>
                  <a:pt x="264" y="669"/>
                </a:cubicBezTo>
                <a:cubicBezTo>
                  <a:pt x="263" y="669"/>
                  <a:pt x="263" y="669"/>
                  <a:pt x="262" y="670"/>
                </a:cubicBezTo>
                <a:cubicBezTo>
                  <a:pt x="262" y="671"/>
                  <a:pt x="262" y="671"/>
                  <a:pt x="261" y="671"/>
                </a:cubicBezTo>
                <a:cubicBezTo>
                  <a:pt x="260" y="670"/>
                  <a:pt x="260" y="670"/>
                  <a:pt x="259" y="670"/>
                </a:cubicBezTo>
                <a:cubicBezTo>
                  <a:pt x="259" y="670"/>
                  <a:pt x="259" y="671"/>
                  <a:pt x="258" y="671"/>
                </a:cubicBezTo>
                <a:cubicBezTo>
                  <a:pt x="258" y="672"/>
                  <a:pt x="257" y="672"/>
                  <a:pt x="257" y="672"/>
                </a:cubicBezTo>
                <a:cubicBezTo>
                  <a:pt x="256" y="673"/>
                  <a:pt x="254" y="673"/>
                  <a:pt x="254" y="674"/>
                </a:cubicBezTo>
                <a:cubicBezTo>
                  <a:pt x="254" y="675"/>
                  <a:pt x="254" y="675"/>
                  <a:pt x="255" y="676"/>
                </a:cubicBezTo>
                <a:cubicBezTo>
                  <a:pt x="256" y="676"/>
                  <a:pt x="255" y="677"/>
                  <a:pt x="255" y="677"/>
                </a:cubicBezTo>
                <a:cubicBezTo>
                  <a:pt x="254" y="677"/>
                  <a:pt x="254" y="677"/>
                  <a:pt x="254" y="677"/>
                </a:cubicBezTo>
                <a:cubicBezTo>
                  <a:pt x="253" y="678"/>
                  <a:pt x="253" y="678"/>
                  <a:pt x="253" y="678"/>
                </a:cubicBezTo>
                <a:cubicBezTo>
                  <a:pt x="253" y="679"/>
                  <a:pt x="252" y="679"/>
                  <a:pt x="252" y="678"/>
                </a:cubicBezTo>
                <a:cubicBezTo>
                  <a:pt x="251" y="677"/>
                  <a:pt x="252" y="677"/>
                  <a:pt x="252" y="676"/>
                </a:cubicBezTo>
                <a:cubicBezTo>
                  <a:pt x="251" y="676"/>
                  <a:pt x="250" y="675"/>
                  <a:pt x="250" y="675"/>
                </a:cubicBezTo>
                <a:cubicBezTo>
                  <a:pt x="249" y="675"/>
                  <a:pt x="249" y="676"/>
                  <a:pt x="248" y="676"/>
                </a:cubicBezTo>
                <a:cubicBezTo>
                  <a:pt x="247" y="676"/>
                  <a:pt x="247" y="676"/>
                  <a:pt x="248" y="675"/>
                </a:cubicBezTo>
                <a:cubicBezTo>
                  <a:pt x="248" y="675"/>
                  <a:pt x="249" y="674"/>
                  <a:pt x="250" y="674"/>
                </a:cubicBezTo>
                <a:cubicBezTo>
                  <a:pt x="250" y="673"/>
                  <a:pt x="250" y="673"/>
                  <a:pt x="251" y="673"/>
                </a:cubicBezTo>
                <a:cubicBezTo>
                  <a:pt x="251" y="673"/>
                  <a:pt x="251" y="674"/>
                  <a:pt x="251" y="674"/>
                </a:cubicBezTo>
                <a:cubicBezTo>
                  <a:pt x="252" y="674"/>
                  <a:pt x="252" y="674"/>
                  <a:pt x="252" y="674"/>
                </a:cubicBezTo>
                <a:cubicBezTo>
                  <a:pt x="253" y="673"/>
                  <a:pt x="253" y="673"/>
                  <a:pt x="253" y="672"/>
                </a:cubicBezTo>
                <a:cubicBezTo>
                  <a:pt x="253" y="671"/>
                  <a:pt x="254" y="671"/>
                  <a:pt x="255" y="671"/>
                </a:cubicBezTo>
                <a:cubicBezTo>
                  <a:pt x="255" y="670"/>
                  <a:pt x="256" y="670"/>
                  <a:pt x="255" y="669"/>
                </a:cubicBezTo>
                <a:cubicBezTo>
                  <a:pt x="255" y="669"/>
                  <a:pt x="254" y="669"/>
                  <a:pt x="253" y="670"/>
                </a:cubicBezTo>
                <a:cubicBezTo>
                  <a:pt x="253" y="670"/>
                  <a:pt x="252" y="669"/>
                  <a:pt x="251" y="670"/>
                </a:cubicBezTo>
                <a:cubicBezTo>
                  <a:pt x="251" y="670"/>
                  <a:pt x="251" y="671"/>
                  <a:pt x="251" y="671"/>
                </a:cubicBezTo>
                <a:cubicBezTo>
                  <a:pt x="251" y="672"/>
                  <a:pt x="250" y="672"/>
                  <a:pt x="249" y="672"/>
                </a:cubicBezTo>
                <a:cubicBezTo>
                  <a:pt x="249" y="672"/>
                  <a:pt x="249" y="673"/>
                  <a:pt x="248" y="673"/>
                </a:cubicBezTo>
                <a:cubicBezTo>
                  <a:pt x="248" y="674"/>
                  <a:pt x="247" y="674"/>
                  <a:pt x="247" y="674"/>
                </a:cubicBezTo>
                <a:cubicBezTo>
                  <a:pt x="246" y="674"/>
                  <a:pt x="246" y="674"/>
                  <a:pt x="246" y="675"/>
                </a:cubicBezTo>
                <a:cubicBezTo>
                  <a:pt x="246" y="675"/>
                  <a:pt x="246" y="676"/>
                  <a:pt x="245" y="676"/>
                </a:cubicBezTo>
                <a:cubicBezTo>
                  <a:pt x="245" y="675"/>
                  <a:pt x="244" y="676"/>
                  <a:pt x="244" y="676"/>
                </a:cubicBezTo>
                <a:cubicBezTo>
                  <a:pt x="243" y="677"/>
                  <a:pt x="244" y="677"/>
                  <a:pt x="243" y="677"/>
                </a:cubicBezTo>
                <a:cubicBezTo>
                  <a:pt x="243" y="677"/>
                  <a:pt x="242" y="677"/>
                  <a:pt x="242" y="677"/>
                </a:cubicBezTo>
                <a:cubicBezTo>
                  <a:pt x="242" y="676"/>
                  <a:pt x="241" y="676"/>
                  <a:pt x="241" y="676"/>
                </a:cubicBezTo>
                <a:cubicBezTo>
                  <a:pt x="240" y="675"/>
                  <a:pt x="240" y="674"/>
                  <a:pt x="239" y="674"/>
                </a:cubicBezTo>
                <a:cubicBezTo>
                  <a:pt x="238" y="675"/>
                  <a:pt x="239" y="676"/>
                  <a:pt x="240" y="676"/>
                </a:cubicBezTo>
                <a:cubicBezTo>
                  <a:pt x="240" y="677"/>
                  <a:pt x="240" y="677"/>
                  <a:pt x="241" y="678"/>
                </a:cubicBezTo>
                <a:cubicBezTo>
                  <a:pt x="241" y="679"/>
                  <a:pt x="241" y="679"/>
                  <a:pt x="242" y="679"/>
                </a:cubicBezTo>
                <a:cubicBezTo>
                  <a:pt x="242" y="680"/>
                  <a:pt x="242" y="679"/>
                  <a:pt x="243" y="680"/>
                </a:cubicBezTo>
                <a:cubicBezTo>
                  <a:pt x="243" y="680"/>
                  <a:pt x="242" y="681"/>
                  <a:pt x="242" y="681"/>
                </a:cubicBezTo>
                <a:cubicBezTo>
                  <a:pt x="242" y="681"/>
                  <a:pt x="241" y="681"/>
                  <a:pt x="240" y="681"/>
                </a:cubicBezTo>
                <a:cubicBezTo>
                  <a:pt x="239" y="682"/>
                  <a:pt x="239" y="682"/>
                  <a:pt x="239" y="683"/>
                </a:cubicBezTo>
                <a:cubicBezTo>
                  <a:pt x="239" y="683"/>
                  <a:pt x="242" y="683"/>
                  <a:pt x="241" y="684"/>
                </a:cubicBezTo>
                <a:cubicBezTo>
                  <a:pt x="241" y="685"/>
                  <a:pt x="239" y="686"/>
                  <a:pt x="238" y="686"/>
                </a:cubicBezTo>
                <a:cubicBezTo>
                  <a:pt x="237" y="686"/>
                  <a:pt x="235" y="685"/>
                  <a:pt x="234" y="685"/>
                </a:cubicBezTo>
                <a:cubicBezTo>
                  <a:pt x="233" y="685"/>
                  <a:pt x="233" y="685"/>
                  <a:pt x="232" y="686"/>
                </a:cubicBezTo>
                <a:cubicBezTo>
                  <a:pt x="232" y="687"/>
                  <a:pt x="233" y="687"/>
                  <a:pt x="233" y="687"/>
                </a:cubicBezTo>
                <a:cubicBezTo>
                  <a:pt x="234" y="688"/>
                  <a:pt x="234" y="688"/>
                  <a:pt x="235" y="688"/>
                </a:cubicBezTo>
                <a:cubicBezTo>
                  <a:pt x="236" y="687"/>
                  <a:pt x="236" y="687"/>
                  <a:pt x="237" y="687"/>
                </a:cubicBezTo>
                <a:cubicBezTo>
                  <a:pt x="237" y="687"/>
                  <a:pt x="237" y="687"/>
                  <a:pt x="237" y="687"/>
                </a:cubicBezTo>
                <a:cubicBezTo>
                  <a:pt x="238" y="689"/>
                  <a:pt x="236" y="689"/>
                  <a:pt x="235" y="690"/>
                </a:cubicBezTo>
                <a:cubicBezTo>
                  <a:pt x="234" y="692"/>
                  <a:pt x="238" y="690"/>
                  <a:pt x="237" y="692"/>
                </a:cubicBezTo>
                <a:cubicBezTo>
                  <a:pt x="237" y="692"/>
                  <a:pt x="235" y="693"/>
                  <a:pt x="236" y="694"/>
                </a:cubicBezTo>
                <a:cubicBezTo>
                  <a:pt x="237" y="694"/>
                  <a:pt x="238" y="693"/>
                  <a:pt x="238" y="693"/>
                </a:cubicBezTo>
                <a:cubicBezTo>
                  <a:pt x="239" y="693"/>
                  <a:pt x="239" y="694"/>
                  <a:pt x="240" y="694"/>
                </a:cubicBezTo>
                <a:cubicBezTo>
                  <a:pt x="240" y="694"/>
                  <a:pt x="241" y="694"/>
                  <a:pt x="241" y="695"/>
                </a:cubicBezTo>
                <a:cubicBezTo>
                  <a:pt x="241" y="695"/>
                  <a:pt x="241" y="696"/>
                  <a:pt x="241" y="697"/>
                </a:cubicBezTo>
                <a:cubicBezTo>
                  <a:pt x="240" y="697"/>
                  <a:pt x="239" y="697"/>
                  <a:pt x="239" y="697"/>
                </a:cubicBezTo>
                <a:cubicBezTo>
                  <a:pt x="237" y="697"/>
                  <a:pt x="236" y="698"/>
                  <a:pt x="237" y="700"/>
                </a:cubicBezTo>
                <a:cubicBezTo>
                  <a:pt x="237" y="701"/>
                  <a:pt x="238" y="700"/>
                  <a:pt x="238" y="701"/>
                </a:cubicBezTo>
                <a:cubicBezTo>
                  <a:pt x="239" y="702"/>
                  <a:pt x="237" y="702"/>
                  <a:pt x="237" y="702"/>
                </a:cubicBezTo>
                <a:cubicBezTo>
                  <a:pt x="236" y="703"/>
                  <a:pt x="235" y="705"/>
                  <a:pt x="236" y="705"/>
                </a:cubicBezTo>
                <a:cubicBezTo>
                  <a:pt x="237" y="706"/>
                  <a:pt x="238" y="706"/>
                  <a:pt x="239" y="706"/>
                </a:cubicBezTo>
                <a:cubicBezTo>
                  <a:pt x="239" y="707"/>
                  <a:pt x="240" y="708"/>
                  <a:pt x="241" y="708"/>
                </a:cubicBezTo>
                <a:cubicBezTo>
                  <a:pt x="242" y="709"/>
                  <a:pt x="243" y="708"/>
                  <a:pt x="245" y="708"/>
                </a:cubicBezTo>
                <a:cubicBezTo>
                  <a:pt x="246" y="708"/>
                  <a:pt x="248" y="708"/>
                  <a:pt x="249" y="708"/>
                </a:cubicBezTo>
                <a:cubicBezTo>
                  <a:pt x="251" y="708"/>
                  <a:pt x="252" y="707"/>
                  <a:pt x="253" y="707"/>
                </a:cubicBezTo>
                <a:cubicBezTo>
                  <a:pt x="254" y="707"/>
                  <a:pt x="256" y="707"/>
                  <a:pt x="258" y="707"/>
                </a:cubicBezTo>
                <a:cubicBezTo>
                  <a:pt x="259" y="707"/>
                  <a:pt x="260" y="709"/>
                  <a:pt x="261" y="709"/>
                </a:cubicBezTo>
                <a:cubicBezTo>
                  <a:pt x="264" y="709"/>
                  <a:pt x="265" y="704"/>
                  <a:pt x="268" y="705"/>
                </a:cubicBezTo>
                <a:cubicBezTo>
                  <a:pt x="271" y="706"/>
                  <a:pt x="274" y="706"/>
                  <a:pt x="277" y="706"/>
                </a:cubicBezTo>
                <a:cubicBezTo>
                  <a:pt x="278" y="706"/>
                  <a:pt x="280" y="706"/>
                  <a:pt x="280" y="705"/>
                </a:cubicBezTo>
                <a:cubicBezTo>
                  <a:pt x="281" y="703"/>
                  <a:pt x="279" y="702"/>
                  <a:pt x="280" y="701"/>
                </a:cubicBezTo>
                <a:cubicBezTo>
                  <a:pt x="280" y="700"/>
                  <a:pt x="281" y="700"/>
                  <a:pt x="282" y="700"/>
                </a:cubicBezTo>
                <a:cubicBezTo>
                  <a:pt x="281" y="701"/>
                  <a:pt x="281" y="702"/>
                  <a:pt x="281" y="703"/>
                </a:cubicBezTo>
                <a:cubicBezTo>
                  <a:pt x="281" y="704"/>
                  <a:pt x="281" y="705"/>
                  <a:pt x="282" y="706"/>
                </a:cubicBezTo>
                <a:cubicBezTo>
                  <a:pt x="282" y="706"/>
                  <a:pt x="281" y="705"/>
                  <a:pt x="280" y="706"/>
                </a:cubicBezTo>
                <a:cubicBezTo>
                  <a:pt x="280" y="706"/>
                  <a:pt x="280" y="707"/>
                  <a:pt x="279" y="707"/>
                </a:cubicBezTo>
                <a:cubicBezTo>
                  <a:pt x="278" y="707"/>
                  <a:pt x="277" y="707"/>
                  <a:pt x="277" y="708"/>
                </a:cubicBezTo>
                <a:cubicBezTo>
                  <a:pt x="276" y="708"/>
                  <a:pt x="275" y="709"/>
                  <a:pt x="275" y="709"/>
                </a:cubicBezTo>
                <a:cubicBezTo>
                  <a:pt x="274" y="711"/>
                  <a:pt x="275" y="711"/>
                  <a:pt x="276" y="712"/>
                </a:cubicBezTo>
                <a:cubicBezTo>
                  <a:pt x="277" y="712"/>
                  <a:pt x="277" y="713"/>
                  <a:pt x="277" y="714"/>
                </a:cubicBezTo>
                <a:cubicBezTo>
                  <a:pt x="276" y="714"/>
                  <a:pt x="276" y="714"/>
                  <a:pt x="276" y="714"/>
                </a:cubicBezTo>
                <a:cubicBezTo>
                  <a:pt x="276" y="714"/>
                  <a:pt x="275" y="714"/>
                  <a:pt x="275" y="714"/>
                </a:cubicBezTo>
                <a:cubicBezTo>
                  <a:pt x="275" y="714"/>
                  <a:pt x="275" y="713"/>
                  <a:pt x="275" y="713"/>
                </a:cubicBezTo>
                <a:cubicBezTo>
                  <a:pt x="274" y="713"/>
                  <a:pt x="273" y="714"/>
                  <a:pt x="273" y="712"/>
                </a:cubicBezTo>
                <a:cubicBezTo>
                  <a:pt x="274" y="712"/>
                  <a:pt x="274" y="712"/>
                  <a:pt x="274" y="711"/>
                </a:cubicBezTo>
                <a:cubicBezTo>
                  <a:pt x="274" y="710"/>
                  <a:pt x="274" y="710"/>
                  <a:pt x="274" y="709"/>
                </a:cubicBezTo>
                <a:cubicBezTo>
                  <a:pt x="273" y="709"/>
                  <a:pt x="272" y="709"/>
                  <a:pt x="272" y="708"/>
                </a:cubicBezTo>
                <a:cubicBezTo>
                  <a:pt x="270" y="708"/>
                  <a:pt x="268" y="706"/>
                  <a:pt x="267" y="706"/>
                </a:cubicBezTo>
                <a:cubicBezTo>
                  <a:pt x="266" y="707"/>
                  <a:pt x="264" y="708"/>
                  <a:pt x="264" y="709"/>
                </a:cubicBezTo>
                <a:cubicBezTo>
                  <a:pt x="263" y="710"/>
                  <a:pt x="262" y="711"/>
                  <a:pt x="261" y="710"/>
                </a:cubicBezTo>
                <a:cubicBezTo>
                  <a:pt x="260" y="709"/>
                  <a:pt x="259" y="709"/>
                  <a:pt x="258" y="708"/>
                </a:cubicBezTo>
                <a:cubicBezTo>
                  <a:pt x="257" y="707"/>
                  <a:pt x="256" y="708"/>
                  <a:pt x="254" y="708"/>
                </a:cubicBezTo>
                <a:cubicBezTo>
                  <a:pt x="253" y="708"/>
                  <a:pt x="252" y="708"/>
                  <a:pt x="251" y="708"/>
                </a:cubicBezTo>
                <a:cubicBezTo>
                  <a:pt x="249" y="709"/>
                  <a:pt x="248" y="709"/>
                  <a:pt x="247" y="709"/>
                </a:cubicBezTo>
                <a:cubicBezTo>
                  <a:pt x="245" y="709"/>
                  <a:pt x="244" y="709"/>
                  <a:pt x="243" y="709"/>
                </a:cubicBezTo>
                <a:cubicBezTo>
                  <a:pt x="241" y="709"/>
                  <a:pt x="240" y="708"/>
                  <a:pt x="239" y="708"/>
                </a:cubicBezTo>
                <a:cubicBezTo>
                  <a:pt x="238" y="708"/>
                  <a:pt x="237" y="709"/>
                  <a:pt x="237" y="709"/>
                </a:cubicBezTo>
                <a:cubicBezTo>
                  <a:pt x="236" y="710"/>
                  <a:pt x="237" y="710"/>
                  <a:pt x="237" y="711"/>
                </a:cubicBezTo>
                <a:cubicBezTo>
                  <a:pt x="238" y="711"/>
                  <a:pt x="240" y="712"/>
                  <a:pt x="238" y="713"/>
                </a:cubicBezTo>
                <a:cubicBezTo>
                  <a:pt x="238" y="713"/>
                  <a:pt x="237" y="713"/>
                  <a:pt x="236" y="713"/>
                </a:cubicBezTo>
                <a:cubicBezTo>
                  <a:pt x="236" y="713"/>
                  <a:pt x="235" y="712"/>
                  <a:pt x="235" y="713"/>
                </a:cubicBezTo>
                <a:cubicBezTo>
                  <a:pt x="234" y="713"/>
                  <a:pt x="235" y="714"/>
                  <a:pt x="236" y="714"/>
                </a:cubicBezTo>
                <a:cubicBezTo>
                  <a:pt x="236" y="715"/>
                  <a:pt x="235" y="715"/>
                  <a:pt x="236" y="716"/>
                </a:cubicBezTo>
                <a:cubicBezTo>
                  <a:pt x="237" y="717"/>
                  <a:pt x="239" y="715"/>
                  <a:pt x="240" y="716"/>
                </a:cubicBezTo>
                <a:cubicBezTo>
                  <a:pt x="241" y="716"/>
                  <a:pt x="241" y="716"/>
                  <a:pt x="241" y="717"/>
                </a:cubicBezTo>
                <a:cubicBezTo>
                  <a:pt x="241" y="719"/>
                  <a:pt x="241" y="718"/>
                  <a:pt x="242" y="719"/>
                </a:cubicBezTo>
                <a:cubicBezTo>
                  <a:pt x="243" y="720"/>
                  <a:pt x="241" y="721"/>
                  <a:pt x="240" y="722"/>
                </a:cubicBezTo>
                <a:cubicBezTo>
                  <a:pt x="239" y="722"/>
                  <a:pt x="239" y="722"/>
                  <a:pt x="239" y="723"/>
                </a:cubicBezTo>
                <a:cubicBezTo>
                  <a:pt x="239" y="724"/>
                  <a:pt x="240" y="723"/>
                  <a:pt x="240" y="724"/>
                </a:cubicBezTo>
                <a:cubicBezTo>
                  <a:pt x="241" y="724"/>
                  <a:pt x="241" y="724"/>
                  <a:pt x="242" y="724"/>
                </a:cubicBezTo>
                <a:cubicBezTo>
                  <a:pt x="243" y="724"/>
                  <a:pt x="244" y="724"/>
                  <a:pt x="244" y="723"/>
                </a:cubicBezTo>
                <a:cubicBezTo>
                  <a:pt x="245" y="722"/>
                  <a:pt x="244" y="722"/>
                  <a:pt x="245" y="721"/>
                </a:cubicBezTo>
                <a:cubicBezTo>
                  <a:pt x="246" y="721"/>
                  <a:pt x="246" y="721"/>
                  <a:pt x="247" y="721"/>
                </a:cubicBezTo>
                <a:cubicBezTo>
                  <a:pt x="247" y="720"/>
                  <a:pt x="248" y="720"/>
                  <a:pt x="249" y="720"/>
                </a:cubicBezTo>
                <a:cubicBezTo>
                  <a:pt x="249" y="720"/>
                  <a:pt x="249" y="721"/>
                  <a:pt x="249" y="721"/>
                </a:cubicBezTo>
                <a:cubicBezTo>
                  <a:pt x="249" y="722"/>
                  <a:pt x="249" y="723"/>
                  <a:pt x="248" y="723"/>
                </a:cubicBezTo>
                <a:cubicBezTo>
                  <a:pt x="248" y="724"/>
                  <a:pt x="248" y="724"/>
                  <a:pt x="248" y="725"/>
                </a:cubicBezTo>
                <a:cubicBezTo>
                  <a:pt x="248" y="726"/>
                  <a:pt x="247" y="727"/>
                  <a:pt x="247" y="727"/>
                </a:cubicBezTo>
                <a:cubicBezTo>
                  <a:pt x="246" y="727"/>
                  <a:pt x="245" y="728"/>
                  <a:pt x="244" y="728"/>
                </a:cubicBezTo>
                <a:cubicBezTo>
                  <a:pt x="243" y="728"/>
                  <a:pt x="242" y="726"/>
                  <a:pt x="241" y="726"/>
                </a:cubicBezTo>
                <a:cubicBezTo>
                  <a:pt x="241" y="725"/>
                  <a:pt x="240" y="725"/>
                  <a:pt x="240" y="726"/>
                </a:cubicBezTo>
                <a:cubicBezTo>
                  <a:pt x="240" y="726"/>
                  <a:pt x="240" y="726"/>
                  <a:pt x="240" y="727"/>
                </a:cubicBezTo>
                <a:cubicBezTo>
                  <a:pt x="240" y="727"/>
                  <a:pt x="240" y="727"/>
                  <a:pt x="239" y="728"/>
                </a:cubicBezTo>
                <a:cubicBezTo>
                  <a:pt x="239" y="728"/>
                  <a:pt x="238" y="730"/>
                  <a:pt x="239" y="731"/>
                </a:cubicBezTo>
                <a:cubicBezTo>
                  <a:pt x="239" y="732"/>
                  <a:pt x="240" y="732"/>
                  <a:pt x="240" y="733"/>
                </a:cubicBezTo>
                <a:cubicBezTo>
                  <a:pt x="241" y="733"/>
                  <a:pt x="241" y="734"/>
                  <a:pt x="241" y="734"/>
                </a:cubicBezTo>
                <a:cubicBezTo>
                  <a:pt x="242" y="736"/>
                  <a:pt x="243" y="737"/>
                  <a:pt x="244" y="736"/>
                </a:cubicBezTo>
                <a:cubicBezTo>
                  <a:pt x="245" y="735"/>
                  <a:pt x="244" y="734"/>
                  <a:pt x="245" y="734"/>
                </a:cubicBezTo>
                <a:cubicBezTo>
                  <a:pt x="246" y="733"/>
                  <a:pt x="246" y="734"/>
                  <a:pt x="247" y="735"/>
                </a:cubicBezTo>
                <a:cubicBezTo>
                  <a:pt x="247" y="736"/>
                  <a:pt x="247" y="736"/>
                  <a:pt x="248" y="736"/>
                </a:cubicBezTo>
                <a:cubicBezTo>
                  <a:pt x="249" y="736"/>
                  <a:pt x="249" y="736"/>
                  <a:pt x="250" y="737"/>
                </a:cubicBezTo>
                <a:cubicBezTo>
                  <a:pt x="250" y="738"/>
                  <a:pt x="249" y="739"/>
                  <a:pt x="249" y="741"/>
                </a:cubicBezTo>
                <a:cubicBezTo>
                  <a:pt x="250" y="742"/>
                  <a:pt x="251" y="741"/>
                  <a:pt x="252" y="740"/>
                </a:cubicBezTo>
                <a:cubicBezTo>
                  <a:pt x="252" y="739"/>
                  <a:pt x="252" y="738"/>
                  <a:pt x="253" y="737"/>
                </a:cubicBezTo>
                <a:cubicBezTo>
                  <a:pt x="254" y="736"/>
                  <a:pt x="254" y="736"/>
                  <a:pt x="254" y="736"/>
                </a:cubicBezTo>
                <a:cubicBezTo>
                  <a:pt x="255" y="735"/>
                  <a:pt x="255" y="735"/>
                  <a:pt x="256" y="735"/>
                </a:cubicBezTo>
                <a:cubicBezTo>
                  <a:pt x="257" y="735"/>
                  <a:pt x="256" y="736"/>
                  <a:pt x="257" y="737"/>
                </a:cubicBezTo>
                <a:cubicBezTo>
                  <a:pt x="257" y="738"/>
                  <a:pt x="259" y="737"/>
                  <a:pt x="259" y="739"/>
                </a:cubicBezTo>
                <a:cubicBezTo>
                  <a:pt x="258" y="739"/>
                  <a:pt x="257" y="739"/>
                  <a:pt x="257" y="739"/>
                </a:cubicBezTo>
                <a:cubicBezTo>
                  <a:pt x="256" y="739"/>
                  <a:pt x="256" y="740"/>
                  <a:pt x="255" y="740"/>
                </a:cubicBezTo>
                <a:cubicBezTo>
                  <a:pt x="254" y="741"/>
                  <a:pt x="253" y="742"/>
                  <a:pt x="253" y="743"/>
                </a:cubicBezTo>
                <a:cubicBezTo>
                  <a:pt x="252" y="743"/>
                  <a:pt x="251" y="743"/>
                  <a:pt x="251" y="744"/>
                </a:cubicBezTo>
                <a:cubicBezTo>
                  <a:pt x="250" y="744"/>
                  <a:pt x="249" y="745"/>
                  <a:pt x="249" y="745"/>
                </a:cubicBezTo>
                <a:cubicBezTo>
                  <a:pt x="248" y="745"/>
                  <a:pt x="248" y="745"/>
                  <a:pt x="248" y="746"/>
                </a:cubicBezTo>
                <a:cubicBezTo>
                  <a:pt x="248" y="746"/>
                  <a:pt x="248" y="746"/>
                  <a:pt x="248" y="746"/>
                </a:cubicBezTo>
                <a:cubicBezTo>
                  <a:pt x="249" y="746"/>
                  <a:pt x="249" y="746"/>
                  <a:pt x="249" y="746"/>
                </a:cubicBezTo>
                <a:cubicBezTo>
                  <a:pt x="250" y="746"/>
                  <a:pt x="250" y="747"/>
                  <a:pt x="250" y="747"/>
                </a:cubicBezTo>
                <a:cubicBezTo>
                  <a:pt x="250" y="747"/>
                  <a:pt x="251" y="747"/>
                  <a:pt x="252" y="747"/>
                </a:cubicBezTo>
                <a:cubicBezTo>
                  <a:pt x="253" y="747"/>
                  <a:pt x="253" y="747"/>
                  <a:pt x="254" y="748"/>
                </a:cubicBezTo>
                <a:cubicBezTo>
                  <a:pt x="254" y="749"/>
                  <a:pt x="253" y="749"/>
                  <a:pt x="253" y="749"/>
                </a:cubicBezTo>
                <a:cubicBezTo>
                  <a:pt x="252" y="749"/>
                  <a:pt x="252" y="749"/>
                  <a:pt x="251" y="750"/>
                </a:cubicBezTo>
                <a:cubicBezTo>
                  <a:pt x="251" y="751"/>
                  <a:pt x="251" y="751"/>
                  <a:pt x="251" y="752"/>
                </a:cubicBezTo>
                <a:cubicBezTo>
                  <a:pt x="249" y="753"/>
                  <a:pt x="248" y="750"/>
                  <a:pt x="247" y="751"/>
                </a:cubicBezTo>
                <a:cubicBezTo>
                  <a:pt x="246" y="751"/>
                  <a:pt x="245" y="756"/>
                  <a:pt x="244" y="755"/>
                </a:cubicBezTo>
                <a:cubicBezTo>
                  <a:pt x="244" y="754"/>
                  <a:pt x="245" y="754"/>
                  <a:pt x="245" y="753"/>
                </a:cubicBezTo>
                <a:cubicBezTo>
                  <a:pt x="245" y="753"/>
                  <a:pt x="245" y="752"/>
                  <a:pt x="245" y="752"/>
                </a:cubicBezTo>
                <a:cubicBezTo>
                  <a:pt x="245" y="752"/>
                  <a:pt x="245" y="751"/>
                  <a:pt x="245" y="751"/>
                </a:cubicBezTo>
                <a:cubicBezTo>
                  <a:pt x="245" y="750"/>
                  <a:pt x="245" y="750"/>
                  <a:pt x="244" y="750"/>
                </a:cubicBezTo>
                <a:cubicBezTo>
                  <a:pt x="243" y="750"/>
                  <a:pt x="243" y="751"/>
                  <a:pt x="243" y="751"/>
                </a:cubicBezTo>
                <a:cubicBezTo>
                  <a:pt x="242" y="752"/>
                  <a:pt x="240" y="751"/>
                  <a:pt x="240" y="753"/>
                </a:cubicBezTo>
                <a:cubicBezTo>
                  <a:pt x="240" y="754"/>
                  <a:pt x="240" y="754"/>
                  <a:pt x="240" y="755"/>
                </a:cubicBezTo>
                <a:cubicBezTo>
                  <a:pt x="240" y="756"/>
                  <a:pt x="240" y="756"/>
                  <a:pt x="240" y="757"/>
                </a:cubicBezTo>
                <a:cubicBezTo>
                  <a:pt x="239" y="758"/>
                  <a:pt x="240" y="758"/>
                  <a:pt x="241" y="758"/>
                </a:cubicBezTo>
                <a:cubicBezTo>
                  <a:pt x="242" y="758"/>
                  <a:pt x="242" y="758"/>
                  <a:pt x="242" y="759"/>
                </a:cubicBezTo>
                <a:cubicBezTo>
                  <a:pt x="243" y="760"/>
                  <a:pt x="243" y="760"/>
                  <a:pt x="244" y="760"/>
                </a:cubicBezTo>
                <a:cubicBezTo>
                  <a:pt x="244" y="761"/>
                  <a:pt x="244" y="761"/>
                  <a:pt x="245" y="762"/>
                </a:cubicBezTo>
                <a:cubicBezTo>
                  <a:pt x="245" y="762"/>
                  <a:pt x="246" y="762"/>
                  <a:pt x="247" y="762"/>
                </a:cubicBezTo>
                <a:cubicBezTo>
                  <a:pt x="248" y="761"/>
                  <a:pt x="247" y="762"/>
                  <a:pt x="248" y="762"/>
                </a:cubicBezTo>
                <a:cubicBezTo>
                  <a:pt x="250" y="763"/>
                  <a:pt x="249" y="760"/>
                  <a:pt x="249" y="759"/>
                </a:cubicBezTo>
                <a:cubicBezTo>
                  <a:pt x="249" y="759"/>
                  <a:pt x="250" y="758"/>
                  <a:pt x="250" y="758"/>
                </a:cubicBezTo>
                <a:cubicBezTo>
                  <a:pt x="250" y="758"/>
                  <a:pt x="250" y="757"/>
                  <a:pt x="250" y="757"/>
                </a:cubicBezTo>
                <a:cubicBezTo>
                  <a:pt x="250" y="756"/>
                  <a:pt x="250" y="756"/>
                  <a:pt x="251" y="756"/>
                </a:cubicBezTo>
                <a:cubicBezTo>
                  <a:pt x="252" y="757"/>
                  <a:pt x="252" y="757"/>
                  <a:pt x="253" y="756"/>
                </a:cubicBezTo>
                <a:cubicBezTo>
                  <a:pt x="254" y="756"/>
                  <a:pt x="254" y="756"/>
                  <a:pt x="255" y="756"/>
                </a:cubicBezTo>
                <a:cubicBezTo>
                  <a:pt x="256" y="756"/>
                  <a:pt x="258" y="757"/>
                  <a:pt x="259" y="756"/>
                </a:cubicBezTo>
                <a:cubicBezTo>
                  <a:pt x="260" y="755"/>
                  <a:pt x="260" y="754"/>
                  <a:pt x="260" y="754"/>
                </a:cubicBezTo>
                <a:cubicBezTo>
                  <a:pt x="261" y="754"/>
                  <a:pt x="262" y="754"/>
                  <a:pt x="262" y="754"/>
                </a:cubicBezTo>
                <a:cubicBezTo>
                  <a:pt x="263" y="754"/>
                  <a:pt x="264" y="754"/>
                  <a:pt x="263" y="755"/>
                </a:cubicBezTo>
                <a:cubicBezTo>
                  <a:pt x="262" y="755"/>
                  <a:pt x="261" y="755"/>
                  <a:pt x="261" y="755"/>
                </a:cubicBezTo>
                <a:cubicBezTo>
                  <a:pt x="260" y="756"/>
                  <a:pt x="260" y="757"/>
                  <a:pt x="259" y="757"/>
                </a:cubicBezTo>
                <a:cubicBezTo>
                  <a:pt x="259" y="757"/>
                  <a:pt x="258" y="757"/>
                  <a:pt x="257" y="757"/>
                </a:cubicBezTo>
                <a:cubicBezTo>
                  <a:pt x="256" y="757"/>
                  <a:pt x="254" y="758"/>
                  <a:pt x="254" y="759"/>
                </a:cubicBezTo>
                <a:cubicBezTo>
                  <a:pt x="254" y="760"/>
                  <a:pt x="255" y="760"/>
                  <a:pt x="256" y="760"/>
                </a:cubicBezTo>
                <a:cubicBezTo>
                  <a:pt x="256" y="760"/>
                  <a:pt x="256" y="761"/>
                  <a:pt x="257" y="761"/>
                </a:cubicBezTo>
                <a:cubicBezTo>
                  <a:pt x="258" y="761"/>
                  <a:pt x="260" y="760"/>
                  <a:pt x="261" y="761"/>
                </a:cubicBezTo>
                <a:cubicBezTo>
                  <a:pt x="261" y="762"/>
                  <a:pt x="261" y="762"/>
                  <a:pt x="260" y="763"/>
                </a:cubicBezTo>
                <a:cubicBezTo>
                  <a:pt x="260" y="763"/>
                  <a:pt x="259" y="763"/>
                  <a:pt x="258" y="763"/>
                </a:cubicBezTo>
                <a:cubicBezTo>
                  <a:pt x="258" y="763"/>
                  <a:pt x="257" y="764"/>
                  <a:pt x="257" y="764"/>
                </a:cubicBezTo>
                <a:cubicBezTo>
                  <a:pt x="256" y="765"/>
                  <a:pt x="255" y="766"/>
                  <a:pt x="253" y="767"/>
                </a:cubicBezTo>
                <a:cubicBezTo>
                  <a:pt x="253" y="768"/>
                  <a:pt x="252" y="770"/>
                  <a:pt x="254" y="770"/>
                </a:cubicBezTo>
                <a:cubicBezTo>
                  <a:pt x="255" y="770"/>
                  <a:pt x="255" y="769"/>
                  <a:pt x="256" y="770"/>
                </a:cubicBezTo>
                <a:cubicBezTo>
                  <a:pt x="257" y="770"/>
                  <a:pt x="257" y="770"/>
                  <a:pt x="258" y="770"/>
                </a:cubicBezTo>
                <a:cubicBezTo>
                  <a:pt x="259" y="770"/>
                  <a:pt x="260" y="770"/>
                  <a:pt x="259" y="771"/>
                </a:cubicBezTo>
                <a:cubicBezTo>
                  <a:pt x="259" y="771"/>
                  <a:pt x="258" y="771"/>
                  <a:pt x="258" y="772"/>
                </a:cubicBezTo>
                <a:cubicBezTo>
                  <a:pt x="258" y="773"/>
                  <a:pt x="258" y="773"/>
                  <a:pt x="258" y="774"/>
                </a:cubicBezTo>
                <a:cubicBezTo>
                  <a:pt x="258" y="775"/>
                  <a:pt x="257" y="775"/>
                  <a:pt x="256" y="774"/>
                </a:cubicBezTo>
                <a:cubicBezTo>
                  <a:pt x="256" y="774"/>
                  <a:pt x="256" y="774"/>
                  <a:pt x="256" y="774"/>
                </a:cubicBezTo>
                <a:cubicBezTo>
                  <a:pt x="255" y="774"/>
                  <a:pt x="255" y="774"/>
                  <a:pt x="255" y="774"/>
                </a:cubicBezTo>
                <a:cubicBezTo>
                  <a:pt x="254" y="773"/>
                  <a:pt x="253" y="773"/>
                  <a:pt x="253" y="773"/>
                </a:cubicBezTo>
                <a:cubicBezTo>
                  <a:pt x="251" y="772"/>
                  <a:pt x="250" y="773"/>
                  <a:pt x="249" y="773"/>
                </a:cubicBezTo>
                <a:cubicBezTo>
                  <a:pt x="249" y="772"/>
                  <a:pt x="249" y="772"/>
                  <a:pt x="248" y="772"/>
                </a:cubicBezTo>
                <a:cubicBezTo>
                  <a:pt x="248" y="771"/>
                  <a:pt x="246" y="770"/>
                  <a:pt x="246" y="771"/>
                </a:cubicBezTo>
                <a:cubicBezTo>
                  <a:pt x="246" y="771"/>
                  <a:pt x="247" y="771"/>
                  <a:pt x="247" y="772"/>
                </a:cubicBezTo>
                <a:cubicBezTo>
                  <a:pt x="247" y="773"/>
                  <a:pt x="246" y="773"/>
                  <a:pt x="246" y="774"/>
                </a:cubicBezTo>
                <a:cubicBezTo>
                  <a:pt x="245" y="774"/>
                  <a:pt x="245" y="775"/>
                  <a:pt x="245" y="776"/>
                </a:cubicBezTo>
                <a:cubicBezTo>
                  <a:pt x="245" y="777"/>
                  <a:pt x="245" y="777"/>
                  <a:pt x="245" y="778"/>
                </a:cubicBezTo>
                <a:cubicBezTo>
                  <a:pt x="244" y="779"/>
                  <a:pt x="246" y="780"/>
                  <a:pt x="247" y="781"/>
                </a:cubicBezTo>
                <a:cubicBezTo>
                  <a:pt x="248" y="782"/>
                  <a:pt x="248" y="784"/>
                  <a:pt x="249" y="785"/>
                </a:cubicBezTo>
                <a:cubicBezTo>
                  <a:pt x="250" y="786"/>
                  <a:pt x="252" y="786"/>
                  <a:pt x="253" y="787"/>
                </a:cubicBezTo>
                <a:cubicBezTo>
                  <a:pt x="255" y="788"/>
                  <a:pt x="255" y="789"/>
                  <a:pt x="257" y="790"/>
                </a:cubicBezTo>
                <a:cubicBezTo>
                  <a:pt x="258" y="790"/>
                  <a:pt x="260" y="790"/>
                  <a:pt x="261" y="791"/>
                </a:cubicBezTo>
                <a:cubicBezTo>
                  <a:pt x="262" y="791"/>
                  <a:pt x="263" y="792"/>
                  <a:pt x="265" y="792"/>
                </a:cubicBezTo>
                <a:cubicBezTo>
                  <a:pt x="266" y="792"/>
                  <a:pt x="269" y="791"/>
                  <a:pt x="269" y="793"/>
                </a:cubicBezTo>
                <a:cubicBezTo>
                  <a:pt x="269" y="793"/>
                  <a:pt x="268" y="794"/>
                  <a:pt x="268" y="794"/>
                </a:cubicBezTo>
                <a:cubicBezTo>
                  <a:pt x="267" y="795"/>
                  <a:pt x="266" y="795"/>
                  <a:pt x="266" y="796"/>
                </a:cubicBezTo>
                <a:cubicBezTo>
                  <a:pt x="265" y="797"/>
                  <a:pt x="268" y="797"/>
                  <a:pt x="269" y="797"/>
                </a:cubicBezTo>
                <a:cubicBezTo>
                  <a:pt x="270" y="797"/>
                  <a:pt x="270" y="797"/>
                  <a:pt x="271" y="797"/>
                </a:cubicBezTo>
                <a:cubicBezTo>
                  <a:pt x="272" y="798"/>
                  <a:pt x="273" y="798"/>
                  <a:pt x="273" y="798"/>
                </a:cubicBezTo>
                <a:cubicBezTo>
                  <a:pt x="274" y="798"/>
                  <a:pt x="274" y="798"/>
                  <a:pt x="275" y="799"/>
                </a:cubicBezTo>
                <a:cubicBezTo>
                  <a:pt x="275" y="799"/>
                  <a:pt x="276" y="799"/>
                  <a:pt x="277" y="799"/>
                </a:cubicBezTo>
                <a:cubicBezTo>
                  <a:pt x="277" y="799"/>
                  <a:pt x="278" y="798"/>
                  <a:pt x="279" y="798"/>
                </a:cubicBezTo>
                <a:cubicBezTo>
                  <a:pt x="280" y="798"/>
                  <a:pt x="280" y="798"/>
                  <a:pt x="281" y="798"/>
                </a:cubicBezTo>
                <a:cubicBezTo>
                  <a:pt x="283" y="799"/>
                  <a:pt x="284" y="798"/>
                  <a:pt x="286" y="798"/>
                </a:cubicBezTo>
                <a:cubicBezTo>
                  <a:pt x="287" y="797"/>
                  <a:pt x="287" y="797"/>
                  <a:pt x="288" y="797"/>
                </a:cubicBezTo>
                <a:cubicBezTo>
                  <a:pt x="288" y="797"/>
                  <a:pt x="288" y="796"/>
                  <a:pt x="289" y="796"/>
                </a:cubicBezTo>
                <a:cubicBezTo>
                  <a:pt x="289" y="796"/>
                  <a:pt x="290" y="796"/>
                  <a:pt x="290" y="796"/>
                </a:cubicBezTo>
                <a:cubicBezTo>
                  <a:pt x="293" y="795"/>
                  <a:pt x="296" y="796"/>
                  <a:pt x="298" y="794"/>
                </a:cubicBezTo>
                <a:cubicBezTo>
                  <a:pt x="300" y="794"/>
                  <a:pt x="302" y="793"/>
                  <a:pt x="303" y="791"/>
                </a:cubicBezTo>
                <a:cubicBezTo>
                  <a:pt x="305" y="789"/>
                  <a:pt x="309" y="788"/>
                  <a:pt x="311" y="785"/>
                </a:cubicBezTo>
                <a:cubicBezTo>
                  <a:pt x="312" y="783"/>
                  <a:pt x="312" y="782"/>
                  <a:pt x="314" y="781"/>
                </a:cubicBezTo>
                <a:cubicBezTo>
                  <a:pt x="315" y="781"/>
                  <a:pt x="316" y="781"/>
                  <a:pt x="317" y="780"/>
                </a:cubicBezTo>
                <a:cubicBezTo>
                  <a:pt x="317" y="780"/>
                  <a:pt x="317" y="780"/>
                  <a:pt x="318" y="779"/>
                </a:cubicBezTo>
                <a:cubicBezTo>
                  <a:pt x="318" y="779"/>
                  <a:pt x="317" y="779"/>
                  <a:pt x="318" y="778"/>
                </a:cubicBezTo>
                <a:cubicBezTo>
                  <a:pt x="318" y="777"/>
                  <a:pt x="320" y="778"/>
                  <a:pt x="320" y="777"/>
                </a:cubicBezTo>
                <a:cubicBezTo>
                  <a:pt x="321" y="776"/>
                  <a:pt x="320" y="775"/>
                  <a:pt x="320" y="775"/>
                </a:cubicBezTo>
                <a:cubicBezTo>
                  <a:pt x="321" y="774"/>
                  <a:pt x="321" y="773"/>
                  <a:pt x="322" y="773"/>
                </a:cubicBezTo>
                <a:cubicBezTo>
                  <a:pt x="323" y="773"/>
                  <a:pt x="323" y="773"/>
                  <a:pt x="324" y="773"/>
                </a:cubicBezTo>
                <a:cubicBezTo>
                  <a:pt x="325" y="773"/>
                  <a:pt x="325" y="772"/>
                  <a:pt x="326" y="772"/>
                </a:cubicBezTo>
                <a:cubicBezTo>
                  <a:pt x="326" y="771"/>
                  <a:pt x="327" y="771"/>
                  <a:pt x="327" y="770"/>
                </a:cubicBezTo>
                <a:cubicBezTo>
                  <a:pt x="327" y="770"/>
                  <a:pt x="326" y="769"/>
                  <a:pt x="325" y="769"/>
                </a:cubicBezTo>
                <a:cubicBezTo>
                  <a:pt x="325" y="768"/>
                  <a:pt x="325" y="768"/>
                  <a:pt x="325" y="767"/>
                </a:cubicBezTo>
                <a:cubicBezTo>
                  <a:pt x="326" y="767"/>
                  <a:pt x="327" y="768"/>
                  <a:pt x="327" y="768"/>
                </a:cubicBezTo>
                <a:cubicBezTo>
                  <a:pt x="329" y="769"/>
                  <a:pt x="330" y="769"/>
                  <a:pt x="331" y="769"/>
                </a:cubicBezTo>
                <a:cubicBezTo>
                  <a:pt x="333" y="769"/>
                  <a:pt x="334" y="769"/>
                  <a:pt x="336" y="769"/>
                </a:cubicBezTo>
                <a:cubicBezTo>
                  <a:pt x="337" y="768"/>
                  <a:pt x="338" y="767"/>
                  <a:pt x="339" y="766"/>
                </a:cubicBezTo>
                <a:cubicBezTo>
                  <a:pt x="339" y="765"/>
                  <a:pt x="339" y="764"/>
                  <a:pt x="340" y="764"/>
                </a:cubicBezTo>
                <a:cubicBezTo>
                  <a:pt x="341" y="763"/>
                  <a:pt x="341" y="764"/>
                  <a:pt x="341" y="764"/>
                </a:cubicBezTo>
                <a:cubicBezTo>
                  <a:pt x="343" y="766"/>
                  <a:pt x="343" y="763"/>
                  <a:pt x="343" y="762"/>
                </a:cubicBezTo>
                <a:cubicBezTo>
                  <a:pt x="343" y="761"/>
                  <a:pt x="343" y="759"/>
                  <a:pt x="342" y="758"/>
                </a:cubicBezTo>
                <a:cubicBezTo>
                  <a:pt x="341" y="757"/>
                  <a:pt x="338" y="756"/>
                  <a:pt x="340" y="754"/>
                </a:cubicBezTo>
                <a:cubicBezTo>
                  <a:pt x="340" y="754"/>
                  <a:pt x="341" y="754"/>
                  <a:pt x="342" y="754"/>
                </a:cubicBezTo>
                <a:cubicBezTo>
                  <a:pt x="343" y="754"/>
                  <a:pt x="343" y="753"/>
                  <a:pt x="343" y="753"/>
                </a:cubicBezTo>
                <a:cubicBezTo>
                  <a:pt x="344" y="752"/>
                  <a:pt x="345" y="753"/>
                  <a:pt x="345" y="752"/>
                </a:cubicBezTo>
                <a:cubicBezTo>
                  <a:pt x="345" y="751"/>
                  <a:pt x="344" y="751"/>
                  <a:pt x="344" y="750"/>
                </a:cubicBezTo>
                <a:cubicBezTo>
                  <a:pt x="343" y="749"/>
                  <a:pt x="343" y="748"/>
                  <a:pt x="344" y="746"/>
                </a:cubicBezTo>
                <a:cubicBezTo>
                  <a:pt x="344" y="745"/>
                  <a:pt x="344" y="744"/>
                  <a:pt x="346" y="744"/>
                </a:cubicBezTo>
                <a:cubicBezTo>
                  <a:pt x="346" y="744"/>
                  <a:pt x="346" y="744"/>
                  <a:pt x="347" y="744"/>
                </a:cubicBezTo>
                <a:cubicBezTo>
                  <a:pt x="347" y="744"/>
                  <a:pt x="347" y="743"/>
                  <a:pt x="348" y="743"/>
                </a:cubicBezTo>
                <a:cubicBezTo>
                  <a:pt x="349" y="744"/>
                  <a:pt x="347" y="745"/>
                  <a:pt x="347" y="745"/>
                </a:cubicBezTo>
                <a:cubicBezTo>
                  <a:pt x="346" y="745"/>
                  <a:pt x="346" y="746"/>
                  <a:pt x="346" y="746"/>
                </a:cubicBezTo>
                <a:cubicBezTo>
                  <a:pt x="346" y="747"/>
                  <a:pt x="346" y="747"/>
                  <a:pt x="345" y="748"/>
                </a:cubicBezTo>
                <a:cubicBezTo>
                  <a:pt x="344" y="749"/>
                  <a:pt x="344" y="750"/>
                  <a:pt x="345" y="751"/>
                </a:cubicBezTo>
                <a:cubicBezTo>
                  <a:pt x="347" y="754"/>
                  <a:pt x="346" y="757"/>
                  <a:pt x="346" y="759"/>
                </a:cubicBezTo>
                <a:cubicBezTo>
                  <a:pt x="346" y="760"/>
                  <a:pt x="346" y="761"/>
                  <a:pt x="346" y="761"/>
                </a:cubicBezTo>
                <a:cubicBezTo>
                  <a:pt x="347" y="762"/>
                  <a:pt x="348" y="761"/>
                  <a:pt x="348" y="762"/>
                </a:cubicBezTo>
                <a:cubicBezTo>
                  <a:pt x="349" y="763"/>
                  <a:pt x="348" y="765"/>
                  <a:pt x="350" y="765"/>
                </a:cubicBezTo>
                <a:cubicBezTo>
                  <a:pt x="351" y="766"/>
                  <a:pt x="357" y="764"/>
                  <a:pt x="357" y="767"/>
                </a:cubicBezTo>
                <a:cubicBezTo>
                  <a:pt x="357" y="768"/>
                  <a:pt x="356" y="768"/>
                  <a:pt x="356" y="769"/>
                </a:cubicBezTo>
                <a:cubicBezTo>
                  <a:pt x="355" y="769"/>
                  <a:pt x="355" y="770"/>
                  <a:pt x="355" y="770"/>
                </a:cubicBezTo>
                <a:cubicBezTo>
                  <a:pt x="355" y="772"/>
                  <a:pt x="356" y="773"/>
                  <a:pt x="356" y="774"/>
                </a:cubicBezTo>
                <a:cubicBezTo>
                  <a:pt x="356" y="776"/>
                  <a:pt x="356" y="777"/>
                  <a:pt x="356" y="779"/>
                </a:cubicBezTo>
                <a:cubicBezTo>
                  <a:pt x="356" y="780"/>
                  <a:pt x="357" y="781"/>
                  <a:pt x="357" y="782"/>
                </a:cubicBezTo>
                <a:cubicBezTo>
                  <a:pt x="357" y="783"/>
                  <a:pt x="357" y="784"/>
                  <a:pt x="357" y="785"/>
                </a:cubicBezTo>
                <a:cubicBezTo>
                  <a:pt x="357" y="786"/>
                  <a:pt x="357" y="787"/>
                  <a:pt x="358" y="788"/>
                </a:cubicBezTo>
                <a:cubicBezTo>
                  <a:pt x="359" y="789"/>
                  <a:pt x="360" y="789"/>
                  <a:pt x="361" y="790"/>
                </a:cubicBezTo>
                <a:cubicBezTo>
                  <a:pt x="361" y="791"/>
                  <a:pt x="361" y="791"/>
                  <a:pt x="362" y="791"/>
                </a:cubicBezTo>
                <a:cubicBezTo>
                  <a:pt x="364" y="791"/>
                  <a:pt x="365" y="791"/>
                  <a:pt x="364" y="789"/>
                </a:cubicBezTo>
                <a:cubicBezTo>
                  <a:pt x="364" y="789"/>
                  <a:pt x="364" y="788"/>
                  <a:pt x="364" y="787"/>
                </a:cubicBezTo>
                <a:cubicBezTo>
                  <a:pt x="364" y="787"/>
                  <a:pt x="365" y="787"/>
                  <a:pt x="366" y="787"/>
                </a:cubicBezTo>
                <a:cubicBezTo>
                  <a:pt x="366" y="788"/>
                  <a:pt x="365" y="789"/>
                  <a:pt x="365" y="789"/>
                </a:cubicBezTo>
                <a:cubicBezTo>
                  <a:pt x="365" y="790"/>
                  <a:pt x="365" y="791"/>
                  <a:pt x="365" y="792"/>
                </a:cubicBezTo>
                <a:cubicBezTo>
                  <a:pt x="365" y="793"/>
                  <a:pt x="363" y="793"/>
                  <a:pt x="362" y="794"/>
                </a:cubicBezTo>
                <a:cubicBezTo>
                  <a:pt x="361" y="795"/>
                  <a:pt x="361" y="796"/>
                  <a:pt x="363" y="796"/>
                </a:cubicBezTo>
                <a:cubicBezTo>
                  <a:pt x="364" y="795"/>
                  <a:pt x="364" y="795"/>
                  <a:pt x="365" y="795"/>
                </a:cubicBezTo>
                <a:cubicBezTo>
                  <a:pt x="366" y="795"/>
                  <a:pt x="366" y="796"/>
                  <a:pt x="367" y="796"/>
                </a:cubicBezTo>
                <a:cubicBezTo>
                  <a:pt x="368" y="796"/>
                  <a:pt x="368" y="795"/>
                  <a:pt x="368" y="795"/>
                </a:cubicBezTo>
                <a:cubicBezTo>
                  <a:pt x="369" y="794"/>
                  <a:pt x="369" y="794"/>
                  <a:pt x="369" y="794"/>
                </a:cubicBezTo>
                <a:cubicBezTo>
                  <a:pt x="371" y="792"/>
                  <a:pt x="367" y="792"/>
                  <a:pt x="368" y="791"/>
                </a:cubicBezTo>
                <a:cubicBezTo>
                  <a:pt x="368" y="790"/>
                  <a:pt x="369" y="790"/>
                  <a:pt x="369" y="791"/>
                </a:cubicBezTo>
                <a:cubicBezTo>
                  <a:pt x="370" y="791"/>
                  <a:pt x="370" y="792"/>
                  <a:pt x="370" y="792"/>
                </a:cubicBezTo>
                <a:cubicBezTo>
                  <a:pt x="370" y="794"/>
                  <a:pt x="369" y="795"/>
                  <a:pt x="369" y="796"/>
                </a:cubicBezTo>
                <a:cubicBezTo>
                  <a:pt x="368" y="797"/>
                  <a:pt x="368" y="798"/>
                  <a:pt x="368" y="800"/>
                </a:cubicBezTo>
                <a:cubicBezTo>
                  <a:pt x="368" y="801"/>
                  <a:pt x="368" y="801"/>
                  <a:pt x="367" y="801"/>
                </a:cubicBezTo>
                <a:cubicBezTo>
                  <a:pt x="367" y="802"/>
                  <a:pt x="367" y="802"/>
                  <a:pt x="367" y="803"/>
                </a:cubicBezTo>
                <a:cubicBezTo>
                  <a:pt x="367" y="803"/>
                  <a:pt x="367" y="804"/>
                  <a:pt x="367" y="805"/>
                </a:cubicBezTo>
                <a:cubicBezTo>
                  <a:pt x="367" y="805"/>
                  <a:pt x="368" y="805"/>
                  <a:pt x="368" y="806"/>
                </a:cubicBezTo>
                <a:cubicBezTo>
                  <a:pt x="368" y="807"/>
                  <a:pt x="367" y="808"/>
                  <a:pt x="369" y="809"/>
                </a:cubicBezTo>
                <a:cubicBezTo>
                  <a:pt x="370" y="811"/>
                  <a:pt x="371" y="812"/>
                  <a:pt x="371" y="814"/>
                </a:cubicBezTo>
                <a:cubicBezTo>
                  <a:pt x="370" y="816"/>
                  <a:pt x="370" y="817"/>
                  <a:pt x="372" y="818"/>
                </a:cubicBezTo>
                <a:cubicBezTo>
                  <a:pt x="373" y="819"/>
                  <a:pt x="373" y="820"/>
                  <a:pt x="374" y="821"/>
                </a:cubicBezTo>
                <a:cubicBezTo>
                  <a:pt x="374" y="823"/>
                  <a:pt x="375" y="823"/>
                  <a:pt x="376" y="825"/>
                </a:cubicBezTo>
                <a:cubicBezTo>
                  <a:pt x="378" y="827"/>
                  <a:pt x="378" y="829"/>
                  <a:pt x="381" y="831"/>
                </a:cubicBezTo>
                <a:cubicBezTo>
                  <a:pt x="382" y="832"/>
                  <a:pt x="383" y="832"/>
                  <a:pt x="384" y="834"/>
                </a:cubicBezTo>
                <a:cubicBezTo>
                  <a:pt x="384" y="835"/>
                  <a:pt x="385" y="836"/>
                  <a:pt x="386" y="837"/>
                </a:cubicBezTo>
                <a:cubicBezTo>
                  <a:pt x="386" y="837"/>
                  <a:pt x="387" y="837"/>
                  <a:pt x="387" y="838"/>
                </a:cubicBezTo>
                <a:cubicBezTo>
                  <a:pt x="388" y="838"/>
                  <a:pt x="388" y="838"/>
                  <a:pt x="389" y="839"/>
                </a:cubicBezTo>
                <a:cubicBezTo>
                  <a:pt x="390" y="839"/>
                  <a:pt x="391" y="841"/>
                  <a:pt x="390" y="842"/>
                </a:cubicBezTo>
                <a:cubicBezTo>
                  <a:pt x="390" y="843"/>
                  <a:pt x="388" y="843"/>
                  <a:pt x="387" y="843"/>
                </a:cubicBezTo>
                <a:cubicBezTo>
                  <a:pt x="386" y="843"/>
                  <a:pt x="385" y="843"/>
                  <a:pt x="385" y="844"/>
                </a:cubicBezTo>
                <a:cubicBezTo>
                  <a:pt x="385" y="844"/>
                  <a:pt x="386" y="844"/>
                  <a:pt x="386" y="845"/>
                </a:cubicBezTo>
                <a:cubicBezTo>
                  <a:pt x="387" y="845"/>
                  <a:pt x="388" y="847"/>
                  <a:pt x="387" y="848"/>
                </a:cubicBezTo>
                <a:cubicBezTo>
                  <a:pt x="386" y="849"/>
                  <a:pt x="384" y="848"/>
                  <a:pt x="383" y="847"/>
                </a:cubicBezTo>
                <a:cubicBezTo>
                  <a:pt x="382" y="847"/>
                  <a:pt x="382" y="848"/>
                  <a:pt x="382" y="848"/>
                </a:cubicBezTo>
                <a:cubicBezTo>
                  <a:pt x="383" y="850"/>
                  <a:pt x="384" y="850"/>
                  <a:pt x="385" y="851"/>
                </a:cubicBezTo>
                <a:cubicBezTo>
                  <a:pt x="385" y="853"/>
                  <a:pt x="385" y="854"/>
                  <a:pt x="386" y="855"/>
                </a:cubicBezTo>
                <a:cubicBezTo>
                  <a:pt x="387" y="856"/>
                  <a:pt x="388" y="857"/>
                  <a:pt x="388" y="858"/>
                </a:cubicBezTo>
                <a:cubicBezTo>
                  <a:pt x="389" y="859"/>
                  <a:pt x="389" y="861"/>
                  <a:pt x="389" y="862"/>
                </a:cubicBezTo>
                <a:cubicBezTo>
                  <a:pt x="390" y="862"/>
                  <a:pt x="390" y="862"/>
                  <a:pt x="391" y="863"/>
                </a:cubicBezTo>
                <a:cubicBezTo>
                  <a:pt x="391" y="863"/>
                  <a:pt x="391" y="863"/>
                  <a:pt x="392" y="864"/>
                </a:cubicBezTo>
                <a:cubicBezTo>
                  <a:pt x="392" y="864"/>
                  <a:pt x="393" y="865"/>
                  <a:pt x="393" y="865"/>
                </a:cubicBezTo>
                <a:cubicBezTo>
                  <a:pt x="392" y="866"/>
                  <a:pt x="392" y="866"/>
                  <a:pt x="391" y="866"/>
                </a:cubicBezTo>
                <a:cubicBezTo>
                  <a:pt x="391" y="868"/>
                  <a:pt x="392" y="870"/>
                  <a:pt x="390" y="871"/>
                </a:cubicBezTo>
                <a:cubicBezTo>
                  <a:pt x="390" y="872"/>
                  <a:pt x="389" y="873"/>
                  <a:pt x="388" y="873"/>
                </a:cubicBezTo>
                <a:cubicBezTo>
                  <a:pt x="388" y="874"/>
                  <a:pt x="390" y="874"/>
                  <a:pt x="390" y="874"/>
                </a:cubicBezTo>
                <a:cubicBezTo>
                  <a:pt x="391" y="873"/>
                  <a:pt x="391" y="873"/>
                  <a:pt x="392" y="873"/>
                </a:cubicBezTo>
                <a:cubicBezTo>
                  <a:pt x="393" y="873"/>
                  <a:pt x="394" y="873"/>
                  <a:pt x="396" y="874"/>
                </a:cubicBezTo>
                <a:cubicBezTo>
                  <a:pt x="397" y="874"/>
                  <a:pt x="398" y="875"/>
                  <a:pt x="400" y="875"/>
                </a:cubicBezTo>
                <a:cubicBezTo>
                  <a:pt x="401" y="875"/>
                  <a:pt x="402" y="875"/>
                  <a:pt x="404" y="875"/>
                </a:cubicBezTo>
                <a:cubicBezTo>
                  <a:pt x="405" y="875"/>
                  <a:pt x="406" y="874"/>
                  <a:pt x="407" y="873"/>
                </a:cubicBezTo>
                <a:cubicBezTo>
                  <a:pt x="408" y="873"/>
                  <a:pt x="410" y="873"/>
                  <a:pt x="411" y="873"/>
                </a:cubicBezTo>
                <a:cubicBezTo>
                  <a:pt x="413" y="873"/>
                  <a:pt x="413" y="874"/>
                  <a:pt x="415" y="874"/>
                </a:cubicBezTo>
                <a:cubicBezTo>
                  <a:pt x="416" y="874"/>
                  <a:pt x="417" y="872"/>
                  <a:pt x="417" y="871"/>
                </a:cubicBezTo>
                <a:cubicBezTo>
                  <a:pt x="418" y="870"/>
                  <a:pt x="420" y="868"/>
                  <a:pt x="419" y="867"/>
                </a:cubicBezTo>
                <a:cubicBezTo>
                  <a:pt x="418" y="866"/>
                  <a:pt x="418" y="866"/>
                  <a:pt x="418" y="865"/>
                </a:cubicBezTo>
                <a:cubicBezTo>
                  <a:pt x="417" y="864"/>
                  <a:pt x="418" y="863"/>
                  <a:pt x="417" y="863"/>
                </a:cubicBezTo>
                <a:cubicBezTo>
                  <a:pt x="417" y="861"/>
                  <a:pt x="417" y="860"/>
                  <a:pt x="417" y="859"/>
                </a:cubicBezTo>
                <a:cubicBezTo>
                  <a:pt x="418" y="858"/>
                  <a:pt x="418" y="858"/>
                  <a:pt x="418" y="857"/>
                </a:cubicBezTo>
                <a:cubicBezTo>
                  <a:pt x="419" y="857"/>
                  <a:pt x="419" y="856"/>
                  <a:pt x="420" y="856"/>
                </a:cubicBezTo>
                <a:cubicBezTo>
                  <a:pt x="421" y="855"/>
                  <a:pt x="422" y="854"/>
                  <a:pt x="424" y="854"/>
                </a:cubicBezTo>
                <a:cubicBezTo>
                  <a:pt x="424" y="854"/>
                  <a:pt x="425" y="853"/>
                  <a:pt x="426" y="853"/>
                </a:cubicBezTo>
                <a:cubicBezTo>
                  <a:pt x="427" y="853"/>
                  <a:pt x="428" y="853"/>
                  <a:pt x="429" y="853"/>
                </a:cubicBezTo>
                <a:cubicBezTo>
                  <a:pt x="432" y="853"/>
                  <a:pt x="434" y="851"/>
                  <a:pt x="436" y="851"/>
                </a:cubicBezTo>
                <a:cubicBezTo>
                  <a:pt x="437" y="851"/>
                  <a:pt x="438" y="851"/>
                  <a:pt x="439" y="851"/>
                </a:cubicBezTo>
                <a:cubicBezTo>
                  <a:pt x="439" y="851"/>
                  <a:pt x="440" y="850"/>
                  <a:pt x="440" y="850"/>
                </a:cubicBezTo>
                <a:cubicBezTo>
                  <a:pt x="442" y="850"/>
                  <a:pt x="444" y="850"/>
                  <a:pt x="445" y="851"/>
                </a:cubicBezTo>
                <a:cubicBezTo>
                  <a:pt x="446" y="851"/>
                  <a:pt x="446" y="852"/>
                  <a:pt x="447" y="853"/>
                </a:cubicBezTo>
                <a:cubicBezTo>
                  <a:pt x="448" y="853"/>
                  <a:pt x="448" y="853"/>
                  <a:pt x="449" y="853"/>
                </a:cubicBezTo>
                <a:cubicBezTo>
                  <a:pt x="449" y="852"/>
                  <a:pt x="450" y="852"/>
                  <a:pt x="450" y="851"/>
                </a:cubicBezTo>
                <a:cubicBezTo>
                  <a:pt x="451" y="850"/>
                  <a:pt x="451" y="849"/>
                  <a:pt x="452" y="848"/>
                </a:cubicBezTo>
                <a:cubicBezTo>
                  <a:pt x="453" y="846"/>
                  <a:pt x="454" y="844"/>
                  <a:pt x="455" y="842"/>
                </a:cubicBezTo>
                <a:cubicBezTo>
                  <a:pt x="456" y="841"/>
                  <a:pt x="457" y="840"/>
                  <a:pt x="458" y="838"/>
                </a:cubicBezTo>
                <a:cubicBezTo>
                  <a:pt x="458" y="837"/>
                  <a:pt x="459" y="836"/>
                  <a:pt x="460" y="835"/>
                </a:cubicBezTo>
                <a:cubicBezTo>
                  <a:pt x="461" y="834"/>
                  <a:pt x="461" y="833"/>
                  <a:pt x="460" y="831"/>
                </a:cubicBezTo>
                <a:cubicBezTo>
                  <a:pt x="460" y="830"/>
                  <a:pt x="460" y="829"/>
                  <a:pt x="460" y="828"/>
                </a:cubicBezTo>
                <a:cubicBezTo>
                  <a:pt x="461" y="827"/>
                  <a:pt x="463" y="826"/>
                  <a:pt x="462" y="825"/>
                </a:cubicBezTo>
                <a:cubicBezTo>
                  <a:pt x="462" y="824"/>
                  <a:pt x="461" y="824"/>
                  <a:pt x="461" y="823"/>
                </a:cubicBezTo>
                <a:cubicBezTo>
                  <a:pt x="461" y="823"/>
                  <a:pt x="461" y="822"/>
                  <a:pt x="461" y="821"/>
                </a:cubicBezTo>
                <a:cubicBezTo>
                  <a:pt x="461" y="820"/>
                  <a:pt x="461" y="818"/>
                  <a:pt x="462" y="817"/>
                </a:cubicBezTo>
                <a:cubicBezTo>
                  <a:pt x="464" y="816"/>
                  <a:pt x="465" y="816"/>
                  <a:pt x="464" y="814"/>
                </a:cubicBezTo>
                <a:cubicBezTo>
                  <a:pt x="464" y="812"/>
                  <a:pt x="462" y="812"/>
                  <a:pt x="463" y="810"/>
                </a:cubicBezTo>
                <a:cubicBezTo>
                  <a:pt x="463" y="810"/>
                  <a:pt x="463" y="809"/>
                  <a:pt x="464" y="809"/>
                </a:cubicBezTo>
                <a:cubicBezTo>
                  <a:pt x="464" y="808"/>
                  <a:pt x="465" y="808"/>
                  <a:pt x="465" y="808"/>
                </a:cubicBezTo>
                <a:cubicBezTo>
                  <a:pt x="466" y="807"/>
                  <a:pt x="465" y="805"/>
                  <a:pt x="464" y="804"/>
                </a:cubicBezTo>
                <a:cubicBezTo>
                  <a:pt x="464" y="804"/>
                  <a:pt x="463" y="804"/>
                  <a:pt x="463" y="803"/>
                </a:cubicBezTo>
                <a:cubicBezTo>
                  <a:pt x="463" y="802"/>
                  <a:pt x="463" y="802"/>
                  <a:pt x="463" y="802"/>
                </a:cubicBezTo>
                <a:cubicBezTo>
                  <a:pt x="464" y="802"/>
                  <a:pt x="464" y="802"/>
                  <a:pt x="464" y="802"/>
                </a:cubicBezTo>
                <a:cubicBezTo>
                  <a:pt x="465" y="803"/>
                  <a:pt x="466" y="803"/>
                  <a:pt x="467" y="802"/>
                </a:cubicBezTo>
                <a:cubicBezTo>
                  <a:pt x="468" y="801"/>
                  <a:pt x="463" y="799"/>
                  <a:pt x="465" y="798"/>
                </a:cubicBezTo>
                <a:cubicBezTo>
                  <a:pt x="466" y="797"/>
                  <a:pt x="467" y="797"/>
                  <a:pt x="467" y="797"/>
                </a:cubicBezTo>
                <a:cubicBezTo>
                  <a:pt x="468" y="796"/>
                  <a:pt x="468" y="795"/>
                  <a:pt x="468" y="795"/>
                </a:cubicBezTo>
                <a:cubicBezTo>
                  <a:pt x="468" y="793"/>
                  <a:pt x="467" y="792"/>
                  <a:pt x="466" y="791"/>
                </a:cubicBezTo>
                <a:cubicBezTo>
                  <a:pt x="465" y="790"/>
                  <a:pt x="466" y="788"/>
                  <a:pt x="464" y="787"/>
                </a:cubicBezTo>
                <a:cubicBezTo>
                  <a:pt x="464" y="787"/>
                  <a:pt x="463" y="787"/>
                  <a:pt x="462" y="787"/>
                </a:cubicBezTo>
                <a:cubicBezTo>
                  <a:pt x="461" y="786"/>
                  <a:pt x="462" y="786"/>
                  <a:pt x="463" y="786"/>
                </a:cubicBezTo>
                <a:cubicBezTo>
                  <a:pt x="463" y="786"/>
                  <a:pt x="464" y="787"/>
                  <a:pt x="464" y="787"/>
                </a:cubicBezTo>
                <a:cubicBezTo>
                  <a:pt x="465" y="787"/>
                  <a:pt x="466" y="787"/>
                  <a:pt x="466" y="787"/>
                </a:cubicBezTo>
                <a:cubicBezTo>
                  <a:pt x="467" y="788"/>
                  <a:pt x="468" y="787"/>
                  <a:pt x="468" y="787"/>
                </a:cubicBezTo>
                <a:cubicBezTo>
                  <a:pt x="469" y="787"/>
                  <a:pt x="470" y="787"/>
                  <a:pt x="470" y="786"/>
                </a:cubicBezTo>
                <a:cubicBezTo>
                  <a:pt x="471" y="785"/>
                  <a:pt x="468" y="784"/>
                  <a:pt x="467" y="784"/>
                </a:cubicBezTo>
                <a:cubicBezTo>
                  <a:pt x="467" y="783"/>
                  <a:pt x="467" y="783"/>
                  <a:pt x="466" y="783"/>
                </a:cubicBezTo>
                <a:cubicBezTo>
                  <a:pt x="466" y="782"/>
                  <a:pt x="465" y="782"/>
                  <a:pt x="464" y="782"/>
                </a:cubicBezTo>
                <a:cubicBezTo>
                  <a:pt x="464" y="782"/>
                  <a:pt x="463" y="782"/>
                  <a:pt x="464" y="781"/>
                </a:cubicBezTo>
                <a:cubicBezTo>
                  <a:pt x="464" y="781"/>
                  <a:pt x="465" y="782"/>
                  <a:pt x="465" y="782"/>
                </a:cubicBezTo>
                <a:cubicBezTo>
                  <a:pt x="466" y="782"/>
                  <a:pt x="468" y="781"/>
                  <a:pt x="469" y="781"/>
                </a:cubicBezTo>
                <a:cubicBezTo>
                  <a:pt x="470" y="781"/>
                  <a:pt x="470" y="782"/>
                  <a:pt x="471" y="782"/>
                </a:cubicBezTo>
                <a:cubicBezTo>
                  <a:pt x="471" y="781"/>
                  <a:pt x="472" y="780"/>
                  <a:pt x="472" y="780"/>
                </a:cubicBezTo>
                <a:cubicBezTo>
                  <a:pt x="473" y="779"/>
                  <a:pt x="474" y="780"/>
                  <a:pt x="475" y="780"/>
                </a:cubicBezTo>
                <a:cubicBezTo>
                  <a:pt x="476" y="780"/>
                  <a:pt x="477" y="779"/>
                  <a:pt x="479" y="778"/>
                </a:cubicBezTo>
                <a:cubicBezTo>
                  <a:pt x="479" y="778"/>
                  <a:pt x="480" y="778"/>
                  <a:pt x="481" y="777"/>
                </a:cubicBezTo>
                <a:cubicBezTo>
                  <a:pt x="481" y="777"/>
                  <a:pt x="481" y="776"/>
                  <a:pt x="482" y="775"/>
                </a:cubicBezTo>
                <a:cubicBezTo>
                  <a:pt x="482" y="775"/>
                  <a:pt x="482" y="774"/>
                  <a:pt x="483" y="773"/>
                </a:cubicBezTo>
                <a:cubicBezTo>
                  <a:pt x="483" y="773"/>
                  <a:pt x="484" y="773"/>
                  <a:pt x="484" y="773"/>
                </a:cubicBezTo>
                <a:cubicBezTo>
                  <a:pt x="485" y="772"/>
                  <a:pt x="485" y="771"/>
                  <a:pt x="485" y="771"/>
                </a:cubicBezTo>
                <a:cubicBezTo>
                  <a:pt x="485" y="770"/>
                  <a:pt x="485" y="769"/>
                  <a:pt x="485" y="769"/>
                </a:cubicBezTo>
                <a:cubicBezTo>
                  <a:pt x="486" y="768"/>
                  <a:pt x="486" y="771"/>
                  <a:pt x="486" y="771"/>
                </a:cubicBezTo>
                <a:cubicBezTo>
                  <a:pt x="486" y="772"/>
                  <a:pt x="486" y="773"/>
                  <a:pt x="486" y="774"/>
                </a:cubicBezTo>
                <a:cubicBezTo>
                  <a:pt x="486" y="775"/>
                  <a:pt x="486" y="774"/>
                  <a:pt x="487" y="775"/>
                </a:cubicBezTo>
                <a:cubicBezTo>
                  <a:pt x="488" y="775"/>
                  <a:pt x="487" y="776"/>
                  <a:pt x="488" y="776"/>
                </a:cubicBezTo>
                <a:cubicBezTo>
                  <a:pt x="490" y="775"/>
                  <a:pt x="489" y="773"/>
                  <a:pt x="491" y="772"/>
                </a:cubicBezTo>
                <a:cubicBezTo>
                  <a:pt x="491" y="772"/>
                  <a:pt x="492" y="772"/>
                  <a:pt x="493" y="771"/>
                </a:cubicBezTo>
                <a:cubicBezTo>
                  <a:pt x="493" y="771"/>
                  <a:pt x="494" y="770"/>
                  <a:pt x="494" y="770"/>
                </a:cubicBezTo>
                <a:cubicBezTo>
                  <a:pt x="495" y="769"/>
                  <a:pt x="495" y="768"/>
                  <a:pt x="496" y="768"/>
                </a:cubicBezTo>
                <a:cubicBezTo>
                  <a:pt x="497" y="768"/>
                  <a:pt x="497" y="768"/>
                  <a:pt x="498" y="767"/>
                </a:cubicBezTo>
                <a:cubicBezTo>
                  <a:pt x="499" y="767"/>
                  <a:pt x="500" y="766"/>
                  <a:pt x="500" y="766"/>
                </a:cubicBezTo>
                <a:cubicBezTo>
                  <a:pt x="500" y="765"/>
                  <a:pt x="499" y="765"/>
                  <a:pt x="499" y="764"/>
                </a:cubicBezTo>
                <a:cubicBezTo>
                  <a:pt x="498" y="764"/>
                  <a:pt x="498" y="763"/>
                  <a:pt x="498" y="762"/>
                </a:cubicBezTo>
                <a:cubicBezTo>
                  <a:pt x="499" y="762"/>
                  <a:pt x="500" y="763"/>
                  <a:pt x="500" y="763"/>
                </a:cubicBezTo>
                <a:cubicBezTo>
                  <a:pt x="501" y="764"/>
                  <a:pt x="501" y="764"/>
                  <a:pt x="502" y="763"/>
                </a:cubicBezTo>
                <a:cubicBezTo>
                  <a:pt x="503" y="763"/>
                  <a:pt x="505" y="762"/>
                  <a:pt x="504" y="761"/>
                </a:cubicBezTo>
                <a:cubicBezTo>
                  <a:pt x="504" y="761"/>
                  <a:pt x="503" y="761"/>
                  <a:pt x="503" y="761"/>
                </a:cubicBezTo>
                <a:cubicBezTo>
                  <a:pt x="502" y="760"/>
                  <a:pt x="502" y="760"/>
                  <a:pt x="502" y="759"/>
                </a:cubicBezTo>
                <a:cubicBezTo>
                  <a:pt x="501" y="759"/>
                  <a:pt x="500" y="758"/>
                  <a:pt x="499" y="758"/>
                </a:cubicBezTo>
                <a:cubicBezTo>
                  <a:pt x="499" y="759"/>
                  <a:pt x="499" y="759"/>
                  <a:pt x="499" y="760"/>
                </a:cubicBezTo>
                <a:cubicBezTo>
                  <a:pt x="498" y="760"/>
                  <a:pt x="497" y="759"/>
                  <a:pt x="497" y="759"/>
                </a:cubicBezTo>
                <a:cubicBezTo>
                  <a:pt x="495" y="759"/>
                  <a:pt x="495" y="761"/>
                  <a:pt x="494" y="761"/>
                </a:cubicBezTo>
                <a:cubicBezTo>
                  <a:pt x="493" y="759"/>
                  <a:pt x="495" y="759"/>
                  <a:pt x="496" y="759"/>
                </a:cubicBezTo>
                <a:cubicBezTo>
                  <a:pt x="497" y="758"/>
                  <a:pt x="497" y="758"/>
                  <a:pt x="497" y="758"/>
                </a:cubicBezTo>
                <a:cubicBezTo>
                  <a:pt x="497" y="756"/>
                  <a:pt x="499" y="755"/>
                  <a:pt x="500" y="754"/>
                </a:cubicBezTo>
                <a:cubicBezTo>
                  <a:pt x="501" y="753"/>
                  <a:pt x="503" y="753"/>
                  <a:pt x="504" y="752"/>
                </a:cubicBezTo>
                <a:cubicBezTo>
                  <a:pt x="505" y="751"/>
                  <a:pt x="506" y="750"/>
                  <a:pt x="507" y="750"/>
                </a:cubicBezTo>
                <a:cubicBezTo>
                  <a:pt x="508" y="750"/>
                  <a:pt x="508" y="749"/>
                  <a:pt x="509" y="749"/>
                </a:cubicBezTo>
                <a:cubicBezTo>
                  <a:pt x="510" y="749"/>
                  <a:pt x="510" y="749"/>
                  <a:pt x="511" y="749"/>
                </a:cubicBezTo>
                <a:cubicBezTo>
                  <a:pt x="512" y="749"/>
                  <a:pt x="512" y="748"/>
                  <a:pt x="512" y="748"/>
                </a:cubicBezTo>
                <a:cubicBezTo>
                  <a:pt x="512" y="747"/>
                  <a:pt x="511" y="746"/>
                  <a:pt x="511" y="746"/>
                </a:cubicBezTo>
                <a:cubicBezTo>
                  <a:pt x="510" y="745"/>
                  <a:pt x="510" y="744"/>
                  <a:pt x="509" y="742"/>
                </a:cubicBezTo>
                <a:cubicBezTo>
                  <a:pt x="509" y="742"/>
                  <a:pt x="509" y="741"/>
                  <a:pt x="508" y="741"/>
                </a:cubicBezTo>
                <a:cubicBezTo>
                  <a:pt x="508" y="740"/>
                  <a:pt x="508" y="739"/>
                  <a:pt x="508" y="739"/>
                </a:cubicBezTo>
                <a:cubicBezTo>
                  <a:pt x="507" y="737"/>
                  <a:pt x="505" y="737"/>
                  <a:pt x="504" y="737"/>
                </a:cubicBezTo>
                <a:cubicBezTo>
                  <a:pt x="502" y="737"/>
                  <a:pt x="502" y="737"/>
                  <a:pt x="502" y="735"/>
                </a:cubicBezTo>
                <a:cubicBezTo>
                  <a:pt x="502" y="733"/>
                  <a:pt x="502" y="732"/>
                  <a:pt x="500" y="731"/>
                </a:cubicBezTo>
                <a:cubicBezTo>
                  <a:pt x="498" y="729"/>
                  <a:pt x="495" y="729"/>
                  <a:pt x="493" y="726"/>
                </a:cubicBezTo>
                <a:cubicBezTo>
                  <a:pt x="492" y="725"/>
                  <a:pt x="490" y="721"/>
                  <a:pt x="488" y="724"/>
                </a:cubicBezTo>
                <a:cubicBezTo>
                  <a:pt x="487" y="725"/>
                  <a:pt x="486" y="726"/>
                  <a:pt x="484" y="726"/>
                </a:cubicBezTo>
                <a:cubicBezTo>
                  <a:pt x="483" y="726"/>
                  <a:pt x="482" y="724"/>
                  <a:pt x="481" y="723"/>
                </a:cubicBezTo>
                <a:cubicBezTo>
                  <a:pt x="480" y="722"/>
                  <a:pt x="479" y="722"/>
                  <a:pt x="478" y="721"/>
                </a:cubicBezTo>
                <a:cubicBezTo>
                  <a:pt x="477" y="721"/>
                  <a:pt x="474" y="720"/>
                  <a:pt x="476" y="720"/>
                </a:cubicBezTo>
                <a:cubicBezTo>
                  <a:pt x="477" y="720"/>
                  <a:pt x="478" y="720"/>
                  <a:pt x="477" y="719"/>
                </a:cubicBezTo>
                <a:cubicBezTo>
                  <a:pt x="477" y="718"/>
                  <a:pt x="477" y="718"/>
                  <a:pt x="476" y="717"/>
                </a:cubicBezTo>
                <a:cubicBezTo>
                  <a:pt x="476" y="717"/>
                  <a:pt x="475" y="716"/>
                  <a:pt x="475" y="715"/>
                </a:cubicBezTo>
                <a:cubicBezTo>
                  <a:pt x="475" y="715"/>
                  <a:pt x="475" y="714"/>
                  <a:pt x="475" y="714"/>
                </a:cubicBezTo>
                <a:cubicBezTo>
                  <a:pt x="474" y="713"/>
                  <a:pt x="474" y="712"/>
                  <a:pt x="473" y="712"/>
                </a:cubicBezTo>
                <a:cubicBezTo>
                  <a:pt x="472" y="710"/>
                  <a:pt x="473" y="707"/>
                  <a:pt x="473" y="706"/>
                </a:cubicBezTo>
                <a:cubicBezTo>
                  <a:pt x="473" y="705"/>
                  <a:pt x="473" y="704"/>
                  <a:pt x="473" y="704"/>
                </a:cubicBezTo>
                <a:cubicBezTo>
                  <a:pt x="474" y="703"/>
                  <a:pt x="474" y="704"/>
                  <a:pt x="475" y="703"/>
                </a:cubicBezTo>
                <a:cubicBezTo>
                  <a:pt x="476" y="703"/>
                  <a:pt x="475" y="702"/>
                  <a:pt x="475" y="702"/>
                </a:cubicBezTo>
                <a:cubicBezTo>
                  <a:pt x="474" y="701"/>
                  <a:pt x="474" y="701"/>
                  <a:pt x="473" y="700"/>
                </a:cubicBezTo>
                <a:cubicBezTo>
                  <a:pt x="473" y="699"/>
                  <a:pt x="473" y="699"/>
                  <a:pt x="473" y="698"/>
                </a:cubicBezTo>
                <a:cubicBezTo>
                  <a:pt x="473" y="697"/>
                  <a:pt x="473" y="696"/>
                  <a:pt x="473" y="696"/>
                </a:cubicBezTo>
                <a:cubicBezTo>
                  <a:pt x="473" y="695"/>
                  <a:pt x="474" y="696"/>
                  <a:pt x="475" y="695"/>
                </a:cubicBezTo>
                <a:cubicBezTo>
                  <a:pt x="475" y="693"/>
                  <a:pt x="473" y="693"/>
                  <a:pt x="474" y="691"/>
                </a:cubicBezTo>
                <a:cubicBezTo>
                  <a:pt x="474" y="690"/>
                  <a:pt x="476" y="689"/>
                  <a:pt x="477" y="690"/>
                </a:cubicBezTo>
                <a:cubicBezTo>
                  <a:pt x="477" y="690"/>
                  <a:pt x="478" y="691"/>
                  <a:pt x="478" y="691"/>
                </a:cubicBezTo>
                <a:cubicBezTo>
                  <a:pt x="479" y="692"/>
                  <a:pt x="479" y="692"/>
                  <a:pt x="479" y="693"/>
                </a:cubicBezTo>
                <a:cubicBezTo>
                  <a:pt x="480" y="693"/>
                  <a:pt x="481" y="693"/>
                  <a:pt x="480" y="692"/>
                </a:cubicBezTo>
                <a:cubicBezTo>
                  <a:pt x="480" y="691"/>
                  <a:pt x="479" y="691"/>
                  <a:pt x="479" y="690"/>
                </a:cubicBezTo>
                <a:cubicBezTo>
                  <a:pt x="479" y="690"/>
                  <a:pt x="479" y="689"/>
                  <a:pt x="479" y="689"/>
                </a:cubicBezTo>
                <a:cubicBezTo>
                  <a:pt x="478" y="688"/>
                  <a:pt x="478" y="688"/>
                  <a:pt x="478" y="687"/>
                </a:cubicBezTo>
                <a:cubicBezTo>
                  <a:pt x="477" y="686"/>
                  <a:pt x="477" y="685"/>
                  <a:pt x="478" y="683"/>
                </a:cubicBezTo>
                <a:cubicBezTo>
                  <a:pt x="478" y="683"/>
                  <a:pt x="478" y="682"/>
                  <a:pt x="479" y="682"/>
                </a:cubicBezTo>
                <a:cubicBezTo>
                  <a:pt x="479" y="681"/>
                  <a:pt x="479" y="681"/>
                  <a:pt x="479" y="680"/>
                </a:cubicBezTo>
                <a:cubicBezTo>
                  <a:pt x="480" y="679"/>
                  <a:pt x="481" y="678"/>
                  <a:pt x="481" y="676"/>
                </a:cubicBezTo>
                <a:cubicBezTo>
                  <a:pt x="481" y="675"/>
                  <a:pt x="481" y="673"/>
                  <a:pt x="481" y="672"/>
                </a:cubicBezTo>
                <a:cubicBezTo>
                  <a:pt x="480" y="672"/>
                  <a:pt x="480" y="672"/>
                  <a:pt x="479" y="671"/>
                </a:cubicBezTo>
                <a:cubicBezTo>
                  <a:pt x="479" y="671"/>
                  <a:pt x="479" y="670"/>
                  <a:pt x="479" y="669"/>
                </a:cubicBezTo>
                <a:cubicBezTo>
                  <a:pt x="479" y="669"/>
                  <a:pt x="479" y="667"/>
                  <a:pt x="479" y="667"/>
                </a:cubicBezTo>
                <a:cubicBezTo>
                  <a:pt x="480" y="666"/>
                  <a:pt x="480" y="667"/>
                  <a:pt x="481" y="667"/>
                </a:cubicBezTo>
                <a:cubicBezTo>
                  <a:pt x="482" y="668"/>
                  <a:pt x="483" y="669"/>
                  <a:pt x="484" y="668"/>
                </a:cubicBezTo>
                <a:cubicBezTo>
                  <a:pt x="486" y="667"/>
                  <a:pt x="487" y="667"/>
                  <a:pt x="487" y="666"/>
                </a:cubicBezTo>
                <a:cubicBezTo>
                  <a:pt x="488" y="665"/>
                  <a:pt x="487" y="664"/>
                  <a:pt x="488" y="663"/>
                </a:cubicBezTo>
                <a:cubicBezTo>
                  <a:pt x="488" y="663"/>
                  <a:pt x="488" y="662"/>
                  <a:pt x="488" y="662"/>
                </a:cubicBezTo>
                <a:cubicBezTo>
                  <a:pt x="489" y="661"/>
                  <a:pt x="490" y="659"/>
                  <a:pt x="490" y="658"/>
                </a:cubicBezTo>
                <a:cubicBezTo>
                  <a:pt x="490" y="657"/>
                  <a:pt x="489" y="657"/>
                  <a:pt x="489" y="656"/>
                </a:cubicBezTo>
                <a:cubicBezTo>
                  <a:pt x="489" y="655"/>
                  <a:pt x="489" y="655"/>
                  <a:pt x="488" y="654"/>
                </a:cubicBezTo>
                <a:cubicBezTo>
                  <a:pt x="488" y="653"/>
                  <a:pt x="487" y="653"/>
                  <a:pt x="487" y="652"/>
                </a:cubicBezTo>
                <a:cubicBezTo>
                  <a:pt x="486" y="652"/>
                  <a:pt x="485" y="651"/>
                  <a:pt x="485" y="650"/>
                </a:cubicBezTo>
                <a:cubicBezTo>
                  <a:pt x="486" y="650"/>
                  <a:pt x="487" y="652"/>
                  <a:pt x="488" y="652"/>
                </a:cubicBezTo>
                <a:cubicBezTo>
                  <a:pt x="488" y="653"/>
                  <a:pt x="489" y="653"/>
                  <a:pt x="489" y="654"/>
                </a:cubicBezTo>
                <a:cubicBezTo>
                  <a:pt x="489" y="654"/>
                  <a:pt x="489" y="655"/>
                  <a:pt x="489" y="656"/>
                </a:cubicBezTo>
                <a:cubicBezTo>
                  <a:pt x="490" y="657"/>
                  <a:pt x="490" y="656"/>
                  <a:pt x="491" y="656"/>
                </a:cubicBezTo>
                <a:cubicBezTo>
                  <a:pt x="492" y="656"/>
                  <a:pt x="492" y="657"/>
                  <a:pt x="492" y="657"/>
                </a:cubicBezTo>
                <a:cubicBezTo>
                  <a:pt x="493" y="658"/>
                  <a:pt x="493" y="658"/>
                  <a:pt x="494" y="657"/>
                </a:cubicBezTo>
                <a:cubicBezTo>
                  <a:pt x="494" y="657"/>
                  <a:pt x="494" y="656"/>
                  <a:pt x="494" y="655"/>
                </a:cubicBezTo>
                <a:cubicBezTo>
                  <a:pt x="494" y="655"/>
                  <a:pt x="495" y="655"/>
                  <a:pt x="495" y="654"/>
                </a:cubicBezTo>
                <a:cubicBezTo>
                  <a:pt x="496" y="653"/>
                  <a:pt x="496" y="653"/>
                  <a:pt x="496" y="652"/>
                </a:cubicBezTo>
                <a:cubicBezTo>
                  <a:pt x="496" y="650"/>
                  <a:pt x="497" y="650"/>
                  <a:pt x="499" y="649"/>
                </a:cubicBezTo>
                <a:cubicBezTo>
                  <a:pt x="500" y="649"/>
                  <a:pt x="502" y="648"/>
                  <a:pt x="503" y="647"/>
                </a:cubicBezTo>
                <a:cubicBezTo>
                  <a:pt x="504" y="646"/>
                  <a:pt x="505" y="646"/>
                  <a:pt x="507" y="645"/>
                </a:cubicBezTo>
                <a:cubicBezTo>
                  <a:pt x="507" y="645"/>
                  <a:pt x="508" y="645"/>
                  <a:pt x="509" y="645"/>
                </a:cubicBezTo>
                <a:cubicBezTo>
                  <a:pt x="510" y="644"/>
                  <a:pt x="510" y="645"/>
                  <a:pt x="511" y="645"/>
                </a:cubicBezTo>
                <a:cubicBezTo>
                  <a:pt x="512" y="645"/>
                  <a:pt x="512" y="644"/>
                  <a:pt x="512" y="644"/>
                </a:cubicBezTo>
                <a:cubicBezTo>
                  <a:pt x="512" y="643"/>
                  <a:pt x="512" y="643"/>
                  <a:pt x="513" y="642"/>
                </a:cubicBezTo>
                <a:cubicBezTo>
                  <a:pt x="513" y="642"/>
                  <a:pt x="513" y="641"/>
                  <a:pt x="514" y="640"/>
                </a:cubicBezTo>
                <a:cubicBezTo>
                  <a:pt x="515" y="639"/>
                  <a:pt x="515" y="638"/>
                  <a:pt x="515" y="638"/>
                </a:cubicBezTo>
                <a:cubicBezTo>
                  <a:pt x="516" y="637"/>
                  <a:pt x="516" y="637"/>
                  <a:pt x="517" y="637"/>
                </a:cubicBezTo>
                <a:cubicBezTo>
                  <a:pt x="517" y="636"/>
                  <a:pt x="518" y="637"/>
                  <a:pt x="519" y="637"/>
                </a:cubicBezTo>
                <a:cubicBezTo>
                  <a:pt x="519" y="637"/>
                  <a:pt x="519" y="637"/>
                  <a:pt x="519" y="637"/>
                </a:cubicBezTo>
                <a:cubicBezTo>
                  <a:pt x="520" y="637"/>
                  <a:pt x="520" y="637"/>
                  <a:pt x="520" y="638"/>
                </a:cubicBezTo>
                <a:cubicBezTo>
                  <a:pt x="521" y="638"/>
                  <a:pt x="521" y="637"/>
                  <a:pt x="520" y="636"/>
                </a:cubicBezTo>
                <a:cubicBezTo>
                  <a:pt x="520" y="636"/>
                  <a:pt x="519" y="635"/>
                  <a:pt x="520" y="635"/>
                </a:cubicBezTo>
                <a:cubicBezTo>
                  <a:pt x="520" y="634"/>
                  <a:pt x="521" y="635"/>
                  <a:pt x="521" y="636"/>
                </a:cubicBezTo>
                <a:cubicBezTo>
                  <a:pt x="522" y="636"/>
                  <a:pt x="522" y="636"/>
                  <a:pt x="523" y="636"/>
                </a:cubicBezTo>
                <a:cubicBezTo>
                  <a:pt x="524" y="637"/>
                  <a:pt x="524" y="637"/>
                  <a:pt x="525" y="637"/>
                </a:cubicBezTo>
                <a:cubicBezTo>
                  <a:pt x="526" y="637"/>
                  <a:pt x="527" y="635"/>
                  <a:pt x="528" y="634"/>
                </a:cubicBezTo>
                <a:cubicBezTo>
                  <a:pt x="528" y="634"/>
                  <a:pt x="529" y="633"/>
                  <a:pt x="530" y="633"/>
                </a:cubicBezTo>
                <a:cubicBezTo>
                  <a:pt x="531" y="633"/>
                  <a:pt x="531" y="632"/>
                  <a:pt x="532" y="631"/>
                </a:cubicBezTo>
                <a:cubicBezTo>
                  <a:pt x="533" y="630"/>
                  <a:pt x="534" y="631"/>
                  <a:pt x="535" y="630"/>
                </a:cubicBezTo>
                <a:cubicBezTo>
                  <a:pt x="536" y="629"/>
                  <a:pt x="536" y="629"/>
                  <a:pt x="536" y="629"/>
                </a:cubicBezTo>
                <a:cubicBezTo>
                  <a:pt x="537" y="629"/>
                  <a:pt x="537" y="629"/>
                  <a:pt x="538" y="629"/>
                </a:cubicBezTo>
                <a:cubicBezTo>
                  <a:pt x="539" y="629"/>
                  <a:pt x="540" y="629"/>
                  <a:pt x="541" y="628"/>
                </a:cubicBezTo>
                <a:cubicBezTo>
                  <a:pt x="543" y="626"/>
                  <a:pt x="545" y="624"/>
                  <a:pt x="546" y="622"/>
                </a:cubicBezTo>
                <a:cubicBezTo>
                  <a:pt x="548" y="621"/>
                  <a:pt x="548" y="620"/>
                  <a:pt x="549" y="618"/>
                </a:cubicBezTo>
                <a:cubicBezTo>
                  <a:pt x="550" y="615"/>
                  <a:pt x="553" y="613"/>
                  <a:pt x="555" y="611"/>
                </a:cubicBezTo>
                <a:cubicBezTo>
                  <a:pt x="557" y="610"/>
                  <a:pt x="558" y="609"/>
                  <a:pt x="559" y="608"/>
                </a:cubicBezTo>
                <a:cubicBezTo>
                  <a:pt x="559" y="607"/>
                  <a:pt x="560" y="607"/>
                  <a:pt x="560" y="607"/>
                </a:cubicBezTo>
                <a:cubicBezTo>
                  <a:pt x="561" y="606"/>
                  <a:pt x="562" y="606"/>
                  <a:pt x="562" y="606"/>
                </a:cubicBezTo>
                <a:cubicBezTo>
                  <a:pt x="562" y="605"/>
                  <a:pt x="558" y="606"/>
                  <a:pt x="559" y="604"/>
                </a:cubicBezTo>
                <a:cubicBezTo>
                  <a:pt x="560" y="603"/>
                  <a:pt x="561" y="604"/>
                  <a:pt x="561" y="603"/>
                </a:cubicBezTo>
                <a:cubicBezTo>
                  <a:pt x="561" y="602"/>
                  <a:pt x="560" y="602"/>
                  <a:pt x="559" y="601"/>
                </a:cubicBezTo>
                <a:cubicBezTo>
                  <a:pt x="558" y="601"/>
                  <a:pt x="555" y="601"/>
                  <a:pt x="555" y="599"/>
                </a:cubicBezTo>
                <a:cubicBezTo>
                  <a:pt x="555" y="599"/>
                  <a:pt x="556" y="599"/>
                  <a:pt x="556" y="598"/>
                </a:cubicBezTo>
                <a:cubicBezTo>
                  <a:pt x="556" y="597"/>
                  <a:pt x="555" y="597"/>
                  <a:pt x="555" y="597"/>
                </a:cubicBezTo>
                <a:cubicBezTo>
                  <a:pt x="555" y="596"/>
                  <a:pt x="555" y="596"/>
                  <a:pt x="555" y="596"/>
                </a:cubicBezTo>
                <a:cubicBezTo>
                  <a:pt x="554" y="594"/>
                  <a:pt x="550" y="596"/>
                  <a:pt x="551" y="594"/>
                </a:cubicBezTo>
                <a:cubicBezTo>
                  <a:pt x="551" y="592"/>
                  <a:pt x="553" y="592"/>
                  <a:pt x="554" y="591"/>
                </a:cubicBezTo>
                <a:cubicBezTo>
                  <a:pt x="555" y="590"/>
                  <a:pt x="555" y="589"/>
                  <a:pt x="557" y="588"/>
                </a:cubicBezTo>
                <a:cubicBezTo>
                  <a:pt x="558" y="588"/>
                  <a:pt x="559" y="587"/>
                  <a:pt x="560" y="586"/>
                </a:cubicBezTo>
                <a:cubicBezTo>
                  <a:pt x="561" y="585"/>
                  <a:pt x="562" y="584"/>
                  <a:pt x="562" y="583"/>
                </a:cubicBezTo>
                <a:cubicBezTo>
                  <a:pt x="561" y="582"/>
                  <a:pt x="560" y="580"/>
                  <a:pt x="562" y="579"/>
                </a:cubicBezTo>
                <a:cubicBezTo>
                  <a:pt x="563" y="579"/>
                  <a:pt x="565" y="578"/>
                  <a:pt x="563" y="577"/>
                </a:cubicBezTo>
                <a:cubicBezTo>
                  <a:pt x="563" y="577"/>
                  <a:pt x="562" y="577"/>
                  <a:pt x="562" y="576"/>
                </a:cubicBezTo>
                <a:cubicBezTo>
                  <a:pt x="561" y="576"/>
                  <a:pt x="560" y="577"/>
                  <a:pt x="560" y="576"/>
                </a:cubicBezTo>
                <a:cubicBezTo>
                  <a:pt x="559" y="575"/>
                  <a:pt x="562" y="575"/>
                  <a:pt x="562" y="574"/>
                </a:cubicBezTo>
                <a:cubicBezTo>
                  <a:pt x="564" y="574"/>
                  <a:pt x="564" y="572"/>
                  <a:pt x="566" y="572"/>
                </a:cubicBezTo>
                <a:cubicBezTo>
                  <a:pt x="567" y="571"/>
                  <a:pt x="568" y="571"/>
                  <a:pt x="569" y="569"/>
                </a:cubicBezTo>
                <a:cubicBezTo>
                  <a:pt x="570" y="569"/>
                  <a:pt x="570" y="568"/>
                  <a:pt x="571" y="568"/>
                </a:cubicBezTo>
                <a:cubicBezTo>
                  <a:pt x="572" y="568"/>
                  <a:pt x="572" y="569"/>
                  <a:pt x="573" y="569"/>
                </a:cubicBezTo>
                <a:cubicBezTo>
                  <a:pt x="574" y="570"/>
                  <a:pt x="575" y="570"/>
                  <a:pt x="576" y="570"/>
                </a:cubicBezTo>
                <a:cubicBezTo>
                  <a:pt x="578" y="570"/>
                  <a:pt x="578" y="568"/>
                  <a:pt x="577" y="567"/>
                </a:cubicBezTo>
                <a:cubicBezTo>
                  <a:pt x="577" y="566"/>
                  <a:pt x="575" y="565"/>
                  <a:pt x="575" y="564"/>
                </a:cubicBezTo>
                <a:cubicBezTo>
                  <a:pt x="576" y="564"/>
                  <a:pt x="577" y="564"/>
                  <a:pt x="577" y="563"/>
                </a:cubicBezTo>
                <a:cubicBezTo>
                  <a:pt x="577" y="563"/>
                  <a:pt x="575" y="562"/>
                  <a:pt x="576" y="561"/>
                </a:cubicBezTo>
                <a:cubicBezTo>
                  <a:pt x="578" y="560"/>
                  <a:pt x="579" y="562"/>
                  <a:pt x="580" y="562"/>
                </a:cubicBezTo>
                <a:cubicBezTo>
                  <a:pt x="580" y="562"/>
                  <a:pt x="581" y="563"/>
                  <a:pt x="581" y="563"/>
                </a:cubicBezTo>
                <a:cubicBezTo>
                  <a:pt x="582" y="563"/>
                  <a:pt x="583" y="563"/>
                  <a:pt x="583" y="562"/>
                </a:cubicBezTo>
                <a:cubicBezTo>
                  <a:pt x="584" y="562"/>
                  <a:pt x="583" y="561"/>
                  <a:pt x="584" y="561"/>
                </a:cubicBezTo>
                <a:cubicBezTo>
                  <a:pt x="585" y="560"/>
                  <a:pt x="585" y="561"/>
                  <a:pt x="586" y="561"/>
                </a:cubicBezTo>
                <a:cubicBezTo>
                  <a:pt x="587" y="562"/>
                  <a:pt x="588" y="562"/>
                  <a:pt x="589" y="563"/>
                </a:cubicBezTo>
                <a:cubicBezTo>
                  <a:pt x="589" y="564"/>
                  <a:pt x="589" y="564"/>
                  <a:pt x="590" y="565"/>
                </a:cubicBezTo>
                <a:cubicBezTo>
                  <a:pt x="590" y="565"/>
                  <a:pt x="591" y="565"/>
                  <a:pt x="591" y="564"/>
                </a:cubicBezTo>
                <a:cubicBezTo>
                  <a:pt x="592" y="564"/>
                  <a:pt x="592" y="564"/>
                  <a:pt x="592" y="564"/>
                </a:cubicBezTo>
                <a:cubicBezTo>
                  <a:pt x="592" y="563"/>
                  <a:pt x="592" y="563"/>
                  <a:pt x="593" y="563"/>
                </a:cubicBezTo>
                <a:cubicBezTo>
                  <a:pt x="593" y="562"/>
                  <a:pt x="593" y="562"/>
                  <a:pt x="594" y="561"/>
                </a:cubicBezTo>
                <a:cubicBezTo>
                  <a:pt x="594" y="561"/>
                  <a:pt x="595" y="561"/>
                  <a:pt x="596" y="561"/>
                </a:cubicBezTo>
                <a:cubicBezTo>
                  <a:pt x="597" y="561"/>
                  <a:pt x="598" y="562"/>
                  <a:pt x="600" y="562"/>
                </a:cubicBezTo>
                <a:cubicBezTo>
                  <a:pt x="601" y="562"/>
                  <a:pt x="603" y="561"/>
                  <a:pt x="605" y="561"/>
                </a:cubicBezTo>
                <a:cubicBezTo>
                  <a:pt x="606" y="561"/>
                  <a:pt x="607" y="561"/>
                  <a:pt x="609" y="562"/>
                </a:cubicBezTo>
                <a:cubicBezTo>
                  <a:pt x="610" y="562"/>
                  <a:pt x="611" y="562"/>
                  <a:pt x="613" y="562"/>
                </a:cubicBezTo>
                <a:cubicBezTo>
                  <a:pt x="614" y="562"/>
                  <a:pt x="615" y="563"/>
                  <a:pt x="617" y="563"/>
                </a:cubicBezTo>
                <a:cubicBezTo>
                  <a:pt x="618" y="564"/>
                  <a:pt x="619" y="565"/>
                  <a:pt x="620" y="566"/>
                </a:cubicBezTo>
                <a:cubicBezTo>
                  <a:pt x="621" y="567"/>
                  <a:pt x="623" y="567"/>
                  <a:pt x="624" y="567"/>
                </a:cubicBezTo>
                <a:cubicBezTo>
                  <a:pt x="625" y="568"/>
                  <a:pt x="627" y="568"/>
                  <a:pt x="628" y="569"/>
                </a:cubicBezTo>
                <a:cubicBezTo>
                  <a:pt x="630" y="569"/>
                  <a:pt x="632" y="569"/>
                  <a:pt x="633" y="570"/>
                </a:cubicBezTo>
                <a:cubicBezTo>
                  <a:pt x="633" y="571"/>
                  <a:pt x="633" y="572"/>
                  <a:pt x="634" y="573"/>
                </a:cubicBezTo>
                <a:cubicBezTo>
                  <a:pt x="634" y="574"/>
                  <a:pt x="635" y="575"/>
                  <a:pt x="635" y="577"/>
                </a:cubicBezTo>
                <a:cubicBezTo>
                  <a:pt x="634" y="578"/>
                  <a:pt x="634" y="579"/>
                  <a:pt x="634" y="580"/>
                </a:cubicBezTo>
                <a:cubicBezTo>
                  <a:pt x="633" y="582"/>
                  <a:pt x="632" y="583"/>
                  <a:pt x="634" y="585"/>
                </a:cubicBezTo>
                <a:cubicBezTo>
                  <a:pt x="635" y="586"/>
                  <a:pt x="636" y="586"/>
                  <a:pt x="637" y="587"/>
                </a:cubicBezTo>
                <a:cubicBezTo>
                  <a:pt x="637" y="588"/>
                  <a:pt x="637" y="589"/>
                  <a:pt x="637" y="589"/>
                </a:cubicBezTo>
                <a:cubicBezTo>
                  <a:pt x="636" y="589"/>
                  <a:pt x="636" y="589"/>
                  <a:pt x="635" y="589"/>
                </a:cubicBezTo>
                <a:cubicBezTo>
                  <a:pt x="635" y="588"/>
                  <a:pt x="633" y="588"/>
                  <a:pt x="633" y="589"/>
                </a:cubicBezTo>
                <a:cubicBezTo>
                  <a:pt x="634" y="590"/>
                  <a:pt x="634" y="590"/>
                  <a:pt x="635" y="590"/>
                </a:cubicBezTo>
                <a:cubicBezTo>
                  <a:pt x="635" y="590"/>
                  <a:pt x="635" y="591"/>
                  <a:pt x="635" y="592"/>
                </a:cubicBezTo>
                <a:cubicBezTo>
                  <a:pt x="635" y="592"/>
                  <a:pt x="635" y="593"/>
                  <a:pt x="635" y="593"/>
                </a:cubicBezTo>
                <a:cubicBezTo>
                  <a:pt x="634" y="594"/>
                  <a:pt x="634" y="593"/>
                  <a:pt x="633" y="593"/>
                </a:cubicBezTo>
                <a:cubicBezTo>
                  <a:pt x="632" y="592"/>
                  <a:pt x="631" y="592"/>
                  <a:pt x="630" y="591"/>
                </a:cubicBezTo>
                <a:cubicBezTo>
                  <a:pt x="630" y="591"/>
                  <a:pt x="630" y="591"/>
                  <a:pt x="629" y="591"/>
                </a:cubicBezTo>
                <a:cubicBezTo>
                  <a:pt x="627" y="590"/>
                  <a:pt x="625" y="592"/>
                  <a:pt x="623" y="593"/>
                </a:cubicBezTo>
                <a:cubicBezTo>
                  <a:pt x="621" y="594"/>
                  <a:pt x="620" y="595"/>
                  <a:pt x="619" y="596"/>
                </a:cubicBezTo>
                <a:cubicBezTo>
                  <a:pt x="618" y="597"/>
                  <a:pt x="617" y="599"/>
                  <a:pt x="616" y="601"/>
                </a:cubicBezTo>
                <a:cubicBezTo>
                  <a:pt x="615" y="602"/>
                  <a:pt x="614" y="604"/>
                  <a:pt x="613" y="605"/>
                </a:cubicBezTo>
                <a:cubicBezTo>
                  <a:pt x="612" y="606"/>
                  <a:pt x="611" y="607"/>
                  <a:pt x="609" y="608"/>
                </a:cubicBezTo>
                <a:cubicBezTo>
                  <a:pt x="608" y="610"/>
                  <a:pt x="606" y="611"/>
                  <a:pt x="605" y="612"/>
                </a:cubicBezTo>
                <a:cubicBezTo>
                  <a:pt x="604" y="614"/>
                  <a:pt x="602" y="615"/>
                  <a:pt x="602" y="617"/>
                </a:cubicBezTo>
                <a:cubicBezTo>
                  <a:pt x="601" y="617"/>
                  <a:pt x="601" y="618"/>
                  <a:pt x="600" y="618"/>
                </a:cubicBezTo>
                <a:cubicBezTo>
                  <a:pt x="599" y="618"/>
                  <a:pt x="599" y="618"/>
                  <a:pt x="598" y="618"/>
                </a:cubicBezTo>
                <a:cubicBezTo>
                  <a:pt x="596" y="617"/>
                  <a:pt x="596" y="619"/>
                  <a:pt x="596" y="620"/>
                </a:cubicBezTo>
                <a:cubicBezTo>
                  <a:pt x="597" y="622"/>
                  <a:pt x="595" y="622"/>
                  <a:pt x="594" y="623"/>
                </a:cubicBezTo>
                <a:cubicBezTo>
                  <a:pt x="593" y="623"/>
                  <a:pt x="592" y="625"/>
                  <a:pt x="591" y="626"/>
                </a:cubicBezTo>
                <a:cubicBezTo>
                  <a:pt x="590" y="627"/>
                  <a:pt x="589" y="628"/>
                  <a:pt x="587" y="629"/>
                </a:cubicBezTo>
                <a:cubicBezTo>
                  <a:pt x="586" y="630"/>
                  <a:pt x="584" y="630"/>
                  <a:pt x="583" y="630"/>
                </a:cubicBezTo>
                <a:cubicBezTo>
                  <a:pt x="582" y="631"/>
                  <a:pt x="580" y="631"/>
                  <a:pt x="579" y="632"/>
                </a:cubicBezTo>
                <a:cubicBezTo>
                  <a:pt x="578" y="633"/>
                  <a:pt x="576" y="633"/>
                  <a:pt x="575" y="634"/>
                </a:cubicBezTo>
                <a:cubicBezTo>
                  <a:pt x="574" y="636"/>
                  <a:pt x="575" y="636"/>
                  <a:pt x="575" y="638"/>
                </a:cubicBezTo>
                <a:cubicBezTo>
                  <a:pt x="576" y="639"/>
                  <a:pt x="576" y="641"/>
                  <a:pt x="575" y="642"/>
                </a:cubicBezTo>
                <a:cubicBezTo>
                  <a:pt x="575" y="643"/>
                  <a:pt x="573" y="643"/>
                  <a:pt x="572" y="643"/>
                </a:cubicBezTo>
                <a:cubicBezTo>
                  <a:pt x="571" y="644"/>
                  <a:pt x="570" y="646"/>
                  <a:pt x="569" y="645"/>
                </a:cubicBezTo>
                <a:cubicBezTo>
                  <a:pt x="569" y="644"/>
                  <a:pt x="569" y="643"/>
                  <a:pt x="569" y="643"/>
                </a:cubicBezTo>
                <a:cubicBezTo>
                  <a:pt x="568" y="642"/>
                  <a:pt x="567" y="642"/>
                  <a:pt x="567" y="642"/>
                </a:cubicBezTo>
                <a:cubicBezTo>
                  <a:pt x="564" y="642"/>
                  <a:pt x="563" y="643"/>
                  <a:pt x="562" y="644"/>
                </a:cubicBezTo>
                <a:cubicBezTo>
                  <a:pt x="561" y="645"/>
                  <a:pt x="560" y="645"/>
                  <a:pt x="561" y="646"/>
                </a:cubicBezTo>
                <a:cubicBezTo>
                  <a:pt x="561" y="647"/>
                  <a:pt x="562" y="646"/>
                  <a:pt x="562" y="647"/>
                </a:cubicBezTo>
                <a:cubicBezTo>
                  <a:pt x="562" y="647"/>
                  <a:pt x="563" y="649"/>
                  <a:pt x="562" y="649"/>
                </a:cubicBezTo>
                <a:cubicBezTo>
                  <a:pt x="562" y="650"/>
                  <a:pt x="561" y="650"/>
                  <a:pt x="561" y="650"/>
                </a:cubicBezTo>
                <a:cubicBezTo>
                  <a:pt x="560" y="650"/>
                  <a:pt x="558" y="651"/>
                  <a:pt x="557" y="652"/>
                </a:cubicBezTo>
                <a:cubicBezTo>
                  <a:pt x="555" y="654"/>
                  <a:pt x="554" y="657"/>
                  <a:pt x="553" y="659"/>
                </a:cubicBezTo>
                <a:cubicBezTo>
                  <a:pt x="552" y="661"/>
                  <a:pt x="552" y="662"/>
                  <a:pt x="552" y="663"/>
                </a:cubicBezTo>
                <a:cubicBezTo>
                  <a:pt x="552" y="664"/>
                  <a:pt x="552" y="665"/>
                  <a:pt x="552" y="666"/>
                </a:cubicBezTo>
                <a:cubicBezTo>
                  <a:pt x="553" y="666"/>
                  <a:pt x="553" y="667"/>
                  <a:pt x="553" y="668"/>
                </a:cubicBezTo>
                <a:cubicBezTo>
                  <a:pt x="553" y="669"/>
                  <a:pt x="554" y="670"/>
                  <a:pt x="555" y="671"/>
                </a:cubicBezTo>
                <a:cubicBezTo>
                  <a:pt x="557" y="672"/>
                  <a:pt x="558" y="673"/>
                  <a:pt x="558" y="674"/>
                </a:cubicBezTo>
                <a:cubicBezTo>
                  <a:pt x="558" y="675"/>
                  <a:pt x="558" y="675"/>
                  <a:pt x="558" y="676"/>
                </a:cubicBezTo>
                <a:cubicBezTo>
                  <a:pt x="558" y="678"/>
                  <a:pt x="557" y="679"/>
                  <a:pt x="556" y="680"/>
                </a:cubicBezTo>
                <a:cubicBezTo>
                  <a:pt x="556" y="682"/>
                  <a:pt x="556" y="684"/>
                  <a:pt x="557" y="685"/>
                </a:cubicBezTo>
                <a:cubicBezTo>
                  <a:pt x="558" y="686"/>
                  <a:pt x="559" y="687"/>
                  <a:pt x="559" y="689"/>
                </a:cubicBezTo>
                <a:cubicBezTo>
                  <a:pt x="560" y="690"/>
                  <a:pt x="561" y="690"/>
                  <a:pt x="562" y="691"/>
                </a:cubicBezTo>
                <a:cubicBezTo>
                  <a:pt x="562" y="692"/>
                  <a:pt x="562" y="693"/>
                  <a:pt x="563" y="693"/>
                </a:cubicBezTo>
                <a:cubicBezTo>
                  <a:pt x="563" y="694"/>
                  <a:pt x="562" y="694"/>
                  <a:pt x="561" y="694"/>
                </a:cubicBezTo>
                <a:cubicBezTo>
                  <a:pt x="561" y="694"/>
                  <a:pt x="560" y="694"/>
                  <a:pt x="559" y="694"/>
                </a:cubicBezTo>
                <a:cubicBezTo>
                  <a:pt x="558" y="694"/>
                  <a:pt x="558" y="695"/>
                  <a:pt x="559" y="695"/>
                </a:cubicBezTo>
                <a:cubicBezTo>
                  <a:pt x="559" y="697"/>
                  <a:pt x="559" y="698"/>
                  <a:pt x="559" y="700"/>
                </a:cubicBezTo>
                <a:cubicBezTo>
                  <a:pt x="559" y="701"/>
                  <a:pt x="560" y="701"/>
                  <a:pt x="560" y="702"/>
                </a:cubicBezTo>
                <a:cubicBezTo>
                  <a:pt x="560" y="702"/>
                  <a:pt x="560" y="703"/>
                  <a:pt x="560" y="704"/>
                </a:cubicBezTo>
                <a:cubicBezTo>
                  <a:pt x="560" y="705"/>
                  <a:pt x="559" y="706"/>
                  <a:pt x="558" y="707"/>
                </a:cubicBezTo>
                <a:cubicBezTo>
                  <a:pt x="557" y="707"/>
                  <a:pt x="556" y="708"/>
                  <a:pt x="556" y="710"/>
                </a:cubicBezTo>
                <a:cubicBezTo>
                  <a:pt x="556" y="711"/>
                  <a:pt x="557" y="712"/>
                  <a:pt x="558" y="714"/>
                </a:cubicBezTo>
                <a:cubicBezTo>
                  <a:pt x="558" y="715"/>
                  <a:pt x="558" y="717"/>
                  <a:pt x="558" y="718"/>
                </a:cubicBezTo>
                <a:cubicBezTo>
                  <a:pt x="558" y="720"/>
                  <a:pt x="558" y="722"/>
                  <a:pt x="558" y="723"/>
                </a:cubicBezTo>
                <a:cubicBezTo>
                  <a:pt x="558" y="724"/>
                  <a:pt x="559" y="724"/>
                  <a:pt x="559" y="725"/>
                </a:cubicBezTo>
                <a:cubicBezTo>
                  <a:pt x="560" y="725"/>
                  <a:pt x="560" y="725"/>
                  <a:pt x="561" y="726"/>
                </a:cubicBezTo>
                <a:cubicBezTo>
                  <a:pt x="562" y="728"/>
                  <a:pt x="563" y="726"/>
                  <a:pt x="563" y="725"/>
                </a:cubicBezTo>
                <a:cubicBezTo>
                  <a:pt x="563" y="723"/>
                  <a:pt x="564" y="722"/>
                  <a:pt x="566" y="724"/>
                </a:cubicBezTo>
                <a:cubicBezTo>
                  <a:pt x="567" y="725"/>
                  <a:pt x="568" y="725"/>
                  <a:pt x="569" y="726"/>
                </a:cubicBezTo>
                <a:cubicBezTo>
                  <a:pt x="570" y="727"/>
                  <a:pt x="571" y="728"/>
                  <a:pt x="572" y="728"/>
                </a:cubicBezTo>
                <a:cubicBezTo>
                  <a:pt x="574" y="728"/>
                  <a:pt x="575" y="729"/>
                  <a:pt x="576" y="729"/>
                </a:cubicBezTo>
                <a:cubicBezTo>
                  <a:pt x="577" y="730"/>
                  <a:pt x="578" y="729"/>
                  <a:pt x="578" y="730"/>
                </a:cubicBezTo>
                <a:cubicBezTo>
                  <a:pt x="579" y="730"/>
                  <a:pt x="579" y="730"/>
                  <a:pt x="580" y="731"/>
                </a:cubicBezTo>
                <a:cubicBezTo>
                  <a:pt x="580" y="731"/>
                  <a:pt x="581" y="731"/>
                  <a:pt x="581" y="732"/>
                </a:cubicBezTo>
                <a:cubicBezTo>
                  <a:pt x="581" y="732"/>
                  <a:pt x="581" y="733"/>
                  <a:pt x="580" y="734"/>
                </a:cubicBezTo>
                <a:cubicBezTo>
                  <a:pt x="580" y="734"/>
                  <a:pt x="578" y="735"/>
                  <a:pt x="578" y="736"/>
                </a:cubicBezTo>
                <a:cubicBezTo>
                  <a:pt x="578" y="737"/>
                  <a:pt x="578" y="737"/>
                  <a:pt x="578" y="738"/>
                </a:cubicBezTo>
                <a:cubicBezTo>
                  <a:pt x="578" y="739"/>
                  <a:pt x="577" y="739"/>
                  <a:pt x="577" y="739"/>
                </a:cubicBezTo>
                <a:cubicBezTo>
                  <a:pt x="576" y="742"/>
                  <a:pt x="579" y="741"/>
                  <a:pt x="580" y="741"/>
                </a:cubicBezTo>
                <a:cubicBezTo>
                  <a:pt x="582" y="741"/>
                  <a:pt x="583" y="742"/>
                  <a:pt x="584" y="741"/>
                </a:cubicBezTo>
                <a:cubicBezTo>
                  <a:pt x="585" y="740"/>
                  <a:pt x="585" y="738"/>
                  <a:pt x="586" y="738"/>
                </a:cubicBezTo>
                <a:cubicBezTo>
                  <a:pt x="587" y="737"/>
                  <a:pt x="587" y="737"/>
                  <a:pt x="588" y="737"/>
                </a:cubicBezTo>
                <a:cubicBezTo>
                  <a:pt x="589" y="738"/>
                  <a:pt x="588" y="738"/>
                  <a:pt x="589" y="739"/>
                </a:cubicBezTo>
                <a:cubicBezTo>
                  <a:pt x="590" y="739"/>
                  <a:pt x="592" y="739"/>
                  <a:pt x="593" y="740"/>
                </a:cubicBezTo>
                <a:cubicBezTo>
                  <a:pt x="593" y="742"/>
                  <a:pt x="592" y="742"/>
                  <a:pt x="592" y="744"/>
                </a:cubicBezTo>
                <a:cubicBezTo>
                  <a:pt x="592" y="746"/>
                  <a:pt x="594" y="744"/>
                  <a:pt x="595" y="743"/>
                </a:cubicBezTo>
                <a:cubicBezTo>
                  <a:pt x="596" y="743"/>
                  <a:pt x="596" y="743"/>
                  <a:pt x="597" y="742"/>
                </a:cubicBezTo>
                <a:cubicBezTo>
                  <a:pt x="597" y="742"/>
                  <a:pt x="598" y="742"/>
                  <a:pt x="599" y="742"/>
                </a:cubicBezTo>
                <a:cubicBezTo>
                  <a:pt x="601" y="742"/>
                  <a:pt x="603" y="742"/>
                  <a:pt x="605" y="742"/>
                </a:cubicBezTo>
                <a:cubicBezTo>
                  <a:pt x="607" y="742"/>
                  <a:pt x="608" y="741"/>
                  <a:pt x="609" y="741"/>
                </a:cubicBezTo>
                <a:cubicBezTo>
                  <a:pt x="611" y="741"/>
                  <a:pt x="612" y="741"/>
                  <a:pt x="613" y="740"/>
                </a:cubicBezTo>
                <a:cubicBezTo>
                  <a:pt x="614" y="740"/>
                  <a:pt x="614" y="739"/>
                  <a:pt x="615" y="739"/>
                </a:cubicBezTo>
                <a:cubicBezTo>
                  <a:pt x="615" y="740"/>
                  <a:pt x="616" y="740"/>
                  <a:pt x="616" y="740"/>
                </a:cubicBezTo>
                <a:cubicBezTo>
                  <a:pt x="616" y="740"/>
                  <a:pt x="616" y="740"/>
                  <a:pt x="617" y="740"/>
                </a:cubicBezTo>
                <a:cubicBezTo>
                  <a:pt x="617" y="741"/>
                  <a:pt x="617" y="742"/>
                  <a:pt x="618" y="742"/>
                </a:cubicBezTo>
                <a:cubicBezTo>
                  <a:pt x="619" y="742"/>
                  <a:pt x="619" y="741"/>
                  <a:pt x="619" y="741"/>
                </a:cubicBezTo>
                <a:cubicBezTo>
                  <a:pt x="619" y="740"/>
                  <a:pt x="620" y="740"/>
                  <a:pt x="620" y="739"/>
                </a:cubicBezTo>
                <a:cubicBezTo>
                  <a:pt x="620" y="738"/>
                  <a:pt x="620" y="738"/>
                  <a:pt x="620" y="737"/>
                </a:cubicBezTo>
                <a:cubicBezTo>
                  <a:pt x="620" y="736"/>
                  <a:pt x="622" y="736"/>
                  <a:pt x="623" y="736"/>
                </a:cubicBezTo>
                <a:cubicBezTo>
                  <a:pt x="625" y="736"/>
                  <a:pt x="626" y="735"/>
                  <a:pt x="628" y="735"/>
                </a:cubicBezTo>
                <a:cubicBezTo>
                  <a:pt x="629" y="735"/>
                  <a:pt x="631" y="736"/>
                  <a:pt x="632" y="735"/>
                </a:cubicBezTo>
                <a:cubicBezTo>
                  <a:pt x="634" y="735"/>
                  <a:pt x="635" y="735"/>
                  <a:pt x="637" y="734"/>
                </a:cubicBezTo>
                <a:cubicBezTo>
                  <a:pt x="638" y="734"/>
                  <a:pt x="639" y="734"/>
                  <a:pt x="640" y="732"/>
                </a:cubicBezTo>
                <a:cubicBezTo>
                  <a:pt x="640" y="730"/>
                  <a:pt x="642" y="731"/>
                  <a:pt x="643" y="732"/>
                </a:cubicBezTo>
                <a:cubicBezTo>
                  <a:pt x="643" y="732"/>
                  <a:pt x="644" y="732"/>
                  <a:pt x="645" y="733"/>
                </a:cubicBezTo>
                <a:cubicBezTo>
                  <a:pt x="645" y="733"/>
                  <a:pt x="645" y="733"/>
                  <a:pt x="646" y="733"/>
                </a:cubicBezTo>
                <a:cubicBezTo>
                  <a:pt x="646" y="733"/>
                  <a:pt x="646" y="734"/>
                  <a:pt x="646" y="734"/>
                </a:cubicBezTo>
                <a:cubicBezTo>
                  <a:pt x="648" y="734"/>
                  <a:pt x="646" y="730"/>
                  <a:pt x="648" y="730"/>
                </a:cubicBezTo>
                <a:cubicBezTo>
                  <a:pt x="648" y="732"/>
                  <a:pt x="651" y="732"/>
                  <a:pt x="650" y="730"/>
                </a:cubicBezTo>
                <a:cubicBezTo>
                  <a:pt x="650" y="730"/>
                  <a:pt x="649" y="729"/>
                  <a:pt x="649" y="729"/>
                </a:cubicBezTo>
                <a:cubicBezTo>
                  <a:pt x="649" y="727"/>
                  <a:pt x="650" y="728"/>
                  <a:pt x="650" y="728"/>
                </a:cubicBezTo>
                <a:cubicBezTo>
                  <a:pt x="651" y="729"/>
                  <a:pt x="651" y="729"/>
                  <a:pt x="652" y="729"/>
                </a:cubicBezTo>
                <a:cubicBezTo>
                  <a:pt x="653" y="729"/>
                  <a:pt x="653" y="729"/>
                  <a:pt x="654" y="729"/>
                </a:cubicBezTo>
                <a:cubicBezTo>
                  <a:pt x="656" y="729"/>
                  <a:pt x="657" y="728"/>
                  <a:pt x="658" y="727"/>
                </a:cubicBezTo>
                <a:cubicBezTo>
                  <a:pt x="660" y="726"/>
                  <a:pt x="661" y="726"/>
                  <a:pt x="663" y="726"/>
                </a:cubicBezTo>
                <a:cubicBezTo>
                  <a:pt x="665" y="726"/>
                  <a:pt x="667" y="726"/>
                  <a:pt x="669" y="726"/>
                </a:cubicBezTo>
                <a:cubicBezTo>
                  <a:pt x="672" y="726"/>
                  <a:pt x="675" y="726"/>
                  <a:pt x="678" y="726"/>
                </a:cubicBezTo>
                <a:cubicBezTo>
                  <a:pt x="679" y="726"/>
                  <a:pt x="680" y="727"/>
                  <a:pt x="681" y="726"/>
                </a:cubicBezTo>
                <a:cubicBezTo>
                  <a:pt x="682" y="726"/>
                  <a:pt x="683" y="725"/>
                  <a:pt x="684" y="725"/>
                </a:cubicBezTo>
                <a:cubicBezTo>
                  <a:pt x="685" y="725"/>
                  <a:pt x="687" y="724"/>
                  <a:pt x="689" y="724"/>
                </a:cubicBezTo>
                <a:cubicBezTo>
                  <a:pt x="691" y="724"/>
                  <a:pt x="692" y="724"/>
                  <a:pt x="693" y="723"/>
                </a:cubicBezTo>
                <a:cubicBezTo>
                  <a:pt x="695" y="723"/>
                  <a:pt x="696" y="722"/>
                  <a:pt x="697" y="721"/>
                </a:cubicBezTo>
                <a:cubicBezTo>
                  <a:pt x="698" y="721"/>
                  <a:pt x="699" y="721"/>
                  <a:pt x="699" y="721"/>
                </a:cubicBezTo>
                <a:cubicBezTo>
                  <a:pt x="700" y="721"/>
                  <a:pt x="700" y="720"/>
                  <a:pt x="701" y="719"/>
                </a:cubicBezTo>
                <a:cubicBezTo>
                  <a:pt x="701" y="721"/>
                  <a:pt x="700" y="722"/>
                  <a:pt x="699" y="722"/>
                </a:cubicBezTo>
                <a:cubicBezTo>
                  <a:pt x="698" y="723"/>
                  <a:pt x="698" y="723"/>
                  <a:pt x="698" y="724"/>
                </a:cubicBezTo>
                <a:cubicBezTo>
                  <a:pt x="698" y="724"/>
                  <a:pt x="699" y="724"/>
                  <a:pt x="699" y="724"/>
                </a:cubicBezTo>
                <a:cubicBezTo>
                  <a:pt x="699" y="724"/>
                  <a:pt x="699" y="724"/>
                  <a:pt x="699" y="725"/>
                </a:cubicBezTo>
                <a:cubicBezTo>
                  <a:pt x="699" y="725"/>
                  <a:pt x="700" y="726"/>
                  <a:pt x="699" y="727"/>
                </a:cubicBezTo>
                <a:cubicBezTo>
                  <a:pt x="699" y="727"/>
                  <a:pt x="699" y="726"/>
                  <a:pt x="698" y="726"/>
                </a:cubicBezTo>
                <a:cubicBezTo>
                  <a:pt x="698" y="725"/>
                  <a:pt x="697" y="725"/>
                  <a:pt x="697" y="725"/>
                </a:cubicBezTo>
                <a:cubicBezTo>
                  <a:pt x="696" y="724"/>
                  <a:pt x="696" y="724"/>
                  <a:pt x="695" y="724"/>
                </a:cubicBezTo>
                <a:cubicBezTo>
                  <a:pt x="696" y="725"/>
                  <a:pt x="696" y="725"/>
                  <a:pt x="697" y="725"/>
                </a:cubicBezTo>
                <a:cubicBezTo>
                  <a:pt x="697" y="726"/>
                  <a:pt x="697" y="726"/>
                  <a:pt x="697" y="727"/>
                </a:cubicBezTo>
                <a:cubicBezTo>
                  <a:pt x="698" y="728"/>
                  <a:pt x="698" y="727"/>
                  <a:pt x="699" y="728"/>
                </a:cubicBezTo>
                <a:cubicBezTo>
                  <a:pt x="699" y="728"/>
                  <a:pt x="700" y="729"/>
                  <a:pt x="700" y="730"/>
                </a:cubicBezTo>
                <a:cubicBezTo>
                  <a:pt x="701" y="731"/>
                  <a:pt x="702" y="731"/>
                  <a:pt x="704" y="731"/>
                </a:cubicBezTo>
                <a:cubicBezTo>
                  <a:pt x="705" y="732"/>
                  <a:pt x="706" y="733"/>
                  <a:pt x="707" y="733"/>
                </a:cubicBezTo>
                <a:cubicBezTo>
                  <a:pt x="708" y="734"/>
                  <a:pt x="710" y="734"/>
                  <a:pt x="711" y="734"/>
                </a:cubicBezTo>
                <a:cubicBezTo>
                  <a:pt x="712" y="735"/>
                  <a:pt x="713" y="736"/>
                  <a:pt x="715" y="736"/>
                </a:cubicBezTo>
                <a:cubicBezTo>
                  <a:pt x="716" y="736"/>
                  <a:pt x="718" y="737"/>
                  <a:pt x="719" y="738"/>
                </a:cubicBezTo>
                <a:cubicBezTo>
                  <a:pt x="720" y="738"/>
                  <a:pt x="721" y="738"/>
                  <a:pt x="722" y="738"/>
                </a:cubicBezTo>
                <a:cubicBezTo>
                  <a:pt x="723" y="739"/>
                  <a:pt x="725" y="739"/>
                  <a:pt x="726" y="740"/>
                </a:cubicBezTo>
                <a:cubicBezTo>
                  <a:pt x="727" y="741"/>
                  <a:pt x="727" y="741"/>
                  <a:pt x="728" y="741"/>
                </a:cubicBezTo>
                <a:cubicBezTo>
                  <a:pt x="729" y="742"/>
                  <a:pt x="729" y="741"/>
                  <a:pt x="729" y="742"/>
                </a:cubicBezTo>
                <a:cubicBezTo>
                  <a:pt x="730" y="743"/>
                  <a:pt x="731" y="745"/>
                  <a:pt x="729" y="745"/>
                </a:cubicBezTo>
                <a:cubicBezTo>
                  <a:pt x="728" y="745"/>
                  <a:pt x="728" y="744"/>
                  <a:pt x="727" y="744"/>
                </a:cubicBezTo>
                <a:cubicBezTo>
                  <a:pt x="727" y="744"/>
                  <a:pt x="726" y="744"/>
                  <a:pt x="725" y="744"/>
                </a:cubicBezTo>
                <a:cubicBezTo>
                  <a:pt x="724" y="743"/>
                  <a:pt x="723" y="743"/>
                  <a:pt x="722" y="743"/>
                </a:cubicBezTo>
                <a:cubicBezTo>
                  <a:pt x="721" y="743"/>
                  <a:pt x="721" y="743"/>
                  <a:pt x="720" y="743"/>
                </a:cubicBezTo>
                <a:cubicBezTo>
                  <a:pt x="719" y="743"/>
                  <a:pt x="719" y="742"/>
                  <a:pt x="719" y="742"/>
                </a:cubicBezTo>
                <a:cubicBezTo>
                  <a:pt x="718" y="742"/>
                  <a:pt x="717" y="742"/>
                  <a:pt x="717" y="742"/>
                </a:cubicBezTo>
                <a:cubicBezTo>
                  <a:pt x="716" y="742"/>
                  <a:pt x="716" y="741"/>
                  <a:pt x="715" y="741"/>
                </a:cubicBezTo>
                <a:cubicBezTo>
                  <a:pt x="711" y="740"/>
                  <a:pt x="707" y="743"/>
                  <a:pt x="705" y="746"/>
                </a:cubicBezTo>
                <a:cubicBezTo>
                  <a:pt x="704" y="747"/>
                  <a:pt x="703" y="747"/>
                  <a:pt x="702" y="747"/>
                </a:cubicBezTo>
                <a:cubicBezTo>
                  <a:pt x="701" y="747"/>
                  <a:pt x="700" y="746"/>
                  <a:pt x="698" y="746"/>
                </a:cubicBezTo>
                <a:cubicBezTo>
                  <a:pt x="697" y="745"/>
                  <a:pt x="696" y="746"/>
                  <a:pt x="695" y="746"/>
                </a:cubicBezTo>
                <a:cubicBezTo>
                  <a:pt x="694" y="747"/>
                  <a:pt x="693" y="747"/>
                  <a:pt x="692" y="748"/>
                </a:cubicBezTo>
                <a:cubicBezTo>
                  <a:pt x="691" y="748"/>
                  <a:pt x="691" y="747"/>
                  <a:pt x="690" y="747"/>
                </a:cubicBezTo>
                <a:cubicBezTo>
                  <a:pt x="689" y="747"/>
                  <a:pt x="688" y="749"/>
                  <a:pt x="688" y="749"/>
                </a:cubicBezTo>
                <a:cubicBezTo>
                  <a:pt x="687" y="751"/>
                  <a:pt x="688" y="752"/>
                  <a:pt x="688" y="753"/>
                </a:cubicBezTo>
                <a:cubicBezTo>
                  <a:pt x="688" y="754"/>
                  <a:pt x="687" y="754"/>
                  <a:pt x="687" y="755"/>
                </a:cubicBezTo>
                <a:cubicBezTo>
                  <a:pt x="687" y="755"/>
                  <a:pt x="687" y="756"/>
                  <a:pt x="687" y="757"/>
                </a:cubicBezTo>
                <a:cubicBezTo>
                  <a:pt x="686" y="757"/>
                  <a:pt x="685" y="757"/>
                  <a:pt x="685" y="758"/>
                </a:cubicBezTo>
                <a:cubicBezTo>
                  <a:pt x="684" y="758"/>
                  <a:pt x="684" y="758"/>
                  <a:pt x="683" y="758"/>
                </a:cubicBezTo>
                <a:cubicBezTo>
                  <a:pt x="682" y="759"/>
                  <a:pt x="681" y="758"/>
                  <a:pt x="679" y="757"/>
                </a:cubicBezTo>
                <a:cubicBezTo>
                  <a:pt x="676" y="757"/>
                  <a:pt x="673" y="758"/>
                  <a:pt x="670" y="758"/>
                </a:cubicBezTo>
                <a:cubicBezTo>
                  <a:pt x="668" y="758"/>
                  <a:pt x="667" y="757"/>
                  <a:pt x="666" y="757"/>
                </a:cubicBezTo>
                <a:cubicBezTo>
                  <a:pt x="664" y="756"/>
                  <a:pt x="663" y="756"/>
                  <a:pt x="662" y="755"/>
                </a:cubicBezTo>
                <a:cubicBezTo>
                  <a:pt x="661" y="755"/>
                  <a:pt x="659" y="755"/>
                  <a:pt x="658" y="755"/>
                </a:cubicBezTo>
                <a:cubicBezTo>
                  <a:pt x="656" y="755"/>
                  <a:pt x="655" y="754"/>
                  <a:pt x="653" y="754"/>
                </a:cubicBezTo>
                <a:cubicBezTo>
                  <a:pt x="652" y="754"/>
                  <a:pt x="651" y="754"/>
                  <a:pt x="649" y="754"/>
                </a:cubicBezTo>
                <a:cubicBezTo>
                  <a:pt x="648" y="754"/>
                  <a:pt x="646" y="754"/>
                  <a:pt x="645" y="753"/>
                </a:cubicBezTo>
                <a:cubicBezTo>
                  <a:pt x="643" y="753"/>
                  <a:pt x="642" y="754"/>
                  <a:pt x="641" y="753"/>
                </a:cubicBezTo>
                <a:cubicBezTo>
                  <a:pt x="640" y="753"/>
                  <a:pt x="639" y="752"/>
                  <a:pt x="638" y="751"/>
                </a:cubicBezTo>
                <a:cubicBezTo>
                  <a:pt x="637" y="750"/>
                  <a:pt x="637" y="751"/>
                  <a:pt x="637" y="752"/>
                </a:cubicBezTo>
                <a:cubicBezTo>
                  <a:pt x="637" y="752"/>
                  <a:pt x="637" y="752"/>
                  <a:pt x="638" y="753"/>
                </a:cubicBezTo>
                <a:cubicBezTo>
                  <a:pt x="638" y="753"/>
                  <a:pt x="638" y="753"/>
                  <a:pt x="638" y="754"/>
                </a:cubicBezTo>
                <a:cubicBezTo>
                  <a:pt x="639" y="754"/>
                  <a:pt x="637" y="755"/>
                  <a:pt x="637" y="755"/>
                </a:cubicBezTo>
                <a:cubicBezTo>
                  <a:pt x="636" y="755"/>
                  <a:pt x="635" y="755"/>
                  <a:pt x="634" y="756"/>
                </a:cubicBezTo>
                <a:cubicBezTo>
                  <a:pt x="633" y="756"/>
                  <a:pt x="633" y="756"/>
                  <a:pt x="632" y="756"/>
                </a:cubicBezTo>
                <a:cubicBezTo>
                  <a:pt x="631" y="756"/>
                  <a:pt x="629" y="756"/>
                  <a:pt x="628" y="756"/>
                </a:cubicBezTo>
                <a:cubicBezTo>
                  <a:pt x="627" y="756"/>
                  <a:pt x="625" y="756"/>
                  <a:pt x="624" y="756"/>
                </a:cubicBezTo>
                <a:cubicBezTo>
                  <a:pt x="622" y="756"/>
                  <a:pt x="621" y="757"/>
                  <a:pt x="619" y="757"/>
                </a:cubicBezTo>
                <a:cubicBezTo>
                  <a:pt x="618" y="757"/>
                  <a:pt x="617" y="758"/>
                  <a:pt x="615" y="758"/>
                </a:cubicBezTo>
                <a:cubicBezTo>
                  <a:pt x="614" y="759"/>
                  <a:pt x="612" y="759"/>
                  <a:pt x="611" y="760"/>
                </a:cubicBezTo>
                <a:cubicBezTo>
                  <a:pt x="610" y="761"/>
                  <a:pt x="609" y="762"/>
                  <a:pt x="607" y="762"/>
                </a:cubicBezTo>
                <a:cubicBezTo>
                  <a:pt x="606" y="763"/>
                  <a:pt x="605" y="763"/>
                  <a:pt x="603" y="763"/>
                </a:cubicBezTo>
                <a:cubicBezTo>
                  <a:pt x="602" y="763"/>
                  <a:pt x="601" y="763"/>
                  <a:pt x="599" y="764"/>
                </a:cubicBezTo>
                <a:cubicBezTo>
                  <a:pt x="599" y="765"/>
                  <a:pt x="598" y="765"/>
                  <a:pt x="597" y="765"/>
                </a:cubicBezTo>
                <a:cubicBezTo>
                  <a:pt x="597" y="766"/>
                  <a:pt x="597" y="767"/>
                  <a:pt x="597" y="767"/>
                </a:cubicBezTo>
                <a:cubicBezTo>
                  <a:pt x="597" y="768"/>
                  <a:pt x="596" y="769"/>
                  <a:pt x="596" y="769"/>
                </a:cubicBezTo>
                <a:cubicBezTo>
                  <a:pt x="597" y="770"/>
                  <a:pt x="598" y="770"/>
                  <a:pt x="598" y="770"/>
                </a:cubicBezTo>
                <a:cubicBezTo>
                  <a:pt x="599" y="770"/>
                  <a:pt x="600" y="769"/>
                  <a:pt x="601" y="770"/>
                </a:cubicBezTo>
                <a:cubicBezTo>
                  <a:pt x="601" y="771"/>
                  <a:pt x="599" y="772"/>
                  <a:pt x="599" y="772"/>
                </a:cubicBezTo>
                <a:cubicBezTo>
                  <a:pt x="598" y="773"/>
                  <a:pt x="599" y="774"/>
                  <a:pt x="598" y="775"/>
                </a:cubicBezTo>
                <a:cubicBezTo>
                  <a:pt x="598" y="776"/>
                  <a:pt x="597" y="776"/>
                  <a:pt x="597" y="777"/>
                </a:cubicBezTo>
                <a:cubicBezTo>
                  <a:pt x="598" y="777"/>
                  <a:pt x="600" y="777"/>
                  <a:pt x="601" y="777"/>
                </a:cubicBezTo>
                <a:cubicBezTo>
                  <a:pt x="602" y="777"/>
                  <a:pt x="603" y="776"/>
                  <a:pt x="603" y="777"/>
                </a:cubicBezTo>
                <a:cubicBezTo>
                  <a:pt x="603" y="778"/>
                  <a:pt x="601" y="778"/>
                  <a:pt x="601" y="778"/>
                </a:cubicBezTo>
                <a:cubicBezTo>
                  <a:pt x="600" y="778"/>
                  <a:pt x="599" y="777"/>
                  <a:pt x="599" y="778"/>
                </a:cubicBezTo>
                <a:cubicBezTo>
                  <a:pt x="598" y="779"/>
                  <a:pt x="599" y="779"/>
                  <a:pt x="599" y="780"/>
                </a:cubicBezTo>
                <a:cubicBezTo>
                  <a:pt x="599" y="781"/>
                  <a:pt x="598" y="780"/>
                  <a:pt x="598" y="781"/>
                </a:cubicBezTo>
                <a:cubicBezTo>
                  <a:pt x="598" y="782"/>
                  <a:pt x="598" y="783"/>
                  <a:pt x="599" y="783"/>
                </a:cubicBezTo>
                <a:cubicBezTo>
                  <a:pt x="599" y="784"/>
                  <a:pt x="600" y="784"/>
                  <a:pt x="601" y="785"/>
                </a:cubicBezTo>
                <a:cubicBezTo>
                  <a:pt x="602" y="786"/>
                  <a:pt x="602" y="786"/>
                  <a:pt x="603" y="787"/>
                </a:cubicBezTo>
                <a:cubicBezTo>
                  <a:pt x="604" y="787"/>
                  <a:pt x="605" y="788"/>
                  <a:pt x="605" y="789"/>
                </a:cubicBezTo>
                <a:cubicBezTo>
                  <a:pt x="607" y="790"/>
                  <a:pt x="608" y="790"/>
                  <a:pt x="609" y="790"/>
                </a:cubicBezTo>
                <a:cubicBezTo>
                  <a:pt x="610" y="791"/>
                  <a:pt x="611" y="791"/>
                  <a:pt x="613" y="791"/>
                </a:cubicBezTo>
                <a:cubicBezTo>
                  <a:pt x="614" y="791"/>
                  <a:pt x="615" y="790"/>
                  <a:pt x="616" y="789"/>
                </a:cubicBezTo>
                <a:cubicBezTo>
                  <a:pt x="617" y="788"/>
                  <a:pt x="619" y="789"/>
                  <a:pt x="619" y="790"/>
                </a:cubicBezTo>
                <a:cubicBezTo>
                  <a:pt x="618" y="792"/>
                  <a:pt x="617" y="793"/>
                  <a:pt x="617" y="794"/>
                </a:cubicBezTo>
                <a:cubicBezTo>
                  <a:pt x="617" y="795"/>
                  <a:pt x="617" y="797"/>
                  <a:pt x="616" y="798"/>
                </a:cubicBezTo>
                <a:cubicBezTo>
                  <a:pt x="616" y="799"/>
                  <a:pt x="615" y="801"/>
                  <a:pt x="615" y="802"/>
                </a:cubicBezTo>
                <a:cubicBezTo>
                  <a:pt x="614" y="804"/>
                  <a:pt x="613" y="808"/>
                  <a:pt x="614" y="810"/>
                </a:cubicBezTo>
                <a:cubicBezTo>
                  <a:pt x="615" y="811"/>
                  <a:pt x="615" y="812"/>
                  <a:pt x="616" y="814"/>
                </a:cubicBezTo>
                <a:cubicBezTo>
                  <a:pt x="616" y="815"/>
                  <a:pt x="616" y="817"/>
                  <a:pt x="616" y="818"/>
                </a:cubicBezTo>
                <a:cubicBezTo>
                  <a:pt x="616" y="819"/>
                  <a:pt x="615" y="821"/>
                  <a:pt x="614" y="822"/>
                </a:cubicBezTo>
                <a:cubicBezTo>
                  <a:pt x="613" y="823"/>
                  <a:pt x="612" y="823"/>
                  <a:pt x="611" y="824"/>
                </a:cubicBezTo>
                <a:cubicBezTo>
                  <a:pt x="610" y="825"/>
                  <a:pt x="610" y="825"/>
                  <a:pt x="609" y="826"/>
                </a:cubicBezTo>
                <a:cubicBezTo>
                  <a:pt x="609" y="826"/>
                  <a:pt x="608" y="826"/>
                  <a:pt x="607" y="827"/>
                </a:cubicBezTo>
                <a:cubicBezTo>
                  <a:pt x="605" y="828"/>
                  <a:pt x="601" y="828"/>
                  <a:pt x="598" y="827"/>
                </a:cubicBezTo>
                <a:cubicBezTo>
                  <a:pt x="597" y="826"/>
                  <a:pt x="596" y="825"/>
                  <a:pt x="595" y="824"/>
                </a:cubicBezTo>
                <a:cubicBezTo>
                  <a:pt x="595" y="824"/>
                  <a:pt x="594" y="823"/>
                  <a:pt x="594" y="823"/>
                </a:cubicBezTo>
                <a:cubicBezTo>
                  <a:pt x="594" y="822"/>
                  <a:pt x="594" y="822"/>
                  <a:pt x="593" y="821"/>
                </a:cubicBezTo>
                <a:cubicBezTo>
                  <a:pt x="593" y="818"/>
                  <a:pt x="590" y="816"/>
                  <a:pt x="587" y="815"/>
                </a:cubicBezTo>
                <a:cubicBezTo>
                  <a:pt x="586" y="814"/>
                  <a:pt x="586" y="813"/>
                  <a:pt x="585" y="812"/>
                </a:cubicBezTo>
                <a:cubicBezTo>
                  <a:pt x="584" y="811"/>
                  <a:pt x="583" y="810"/>
                  <a:pt x="582" y="809"/>
                </a:cubicBezTo>
                <a:cubicBezTo>
                  <a:pt x="580" y="807"/>
                  <a:pt x="577" y="808"/>
                  <a:pt x="574" y="808"/>
                </a:cubicBezTo>
                <a:cubicBezTo>
                  <a:pt x="572" y="809"/>
                  <a:pt x="570" y="809"/>
                  <a:pt x="567" y="810"/>
                </a:cubicBezTo>
                <a:cubicBezTo>
                  <a:pt x="566" y="810"/>
                  <a:pt x="565" y="810"/>
                  <a:pt x="564" y="811"/>
                </a:cubicBezTo>
                <a:cubicBezTo>
                  <a:pt x="563" y="812"/>
                  <a:pt x="562" y="812"/>
                  <a:pt x="562" y="813"/>
                </a:cubicBezTo>
                <a:cubicBezTo>
                  <a:pt x="561" y="814"/>
                  <a:pt x="560" y="815"/>
                  <a:pt x="560" y="816"/>
                </a:cubicBezTo>
                <a:cubicBezTo>
                  <a:pt x="558" y="817"/>
                  <a:pt x="558" y="818"/>
                  <a:pt x="558" y="820"/>
                </a:cubicBezTo>
                <a:cubicBezTo>
                  <a:pt x="558" y="822"/>
                  <a:pt x="558" y="823"/>
                  <a:pt x="557" y="825"/>
                </a:cubicBezTo>
                <a:cubicBezTo>
                  <a:pt x="557" y="827"/>
                  <a:pt x="556" y="827"/>
                  <a:pt x="555" y="828"/>
                </a:cubicBezTo>
                <a:cubicBezTo>
                  <a:pt x="553" y="830"/>
                  <a:pt x="550" y="832"/>
                  <a:pt x="550" y="835"/>
                </a:cubicBezTo>
                <a:cubicBezTo>
                  <a:pt x="550" y="836"/>
                  <a:pt x="550" y="838"/>
                  <a:pt x="550" y="839"/>
                </a:cubicBezTo>
                <a:cubicBezTo>
                  <a:pt x="550" y="841"/>
                  <a:pt x="550" y="842"/>
                  <a:pt x="550" y="844"/>
                </a:cubicBezTo>
                <a:cubicBezTo>
                  <a:pt x="549" y="845"/>
                  <a:pt x="549" y="846"/>
                  <a:pt x="549" y="848"/>
                </a:cubicBezTo>
                <a:cubicBezTo>
                  <a:pt x="549" y="849"/>
                  <a:pt x="550" y="850"/>
                  <a:pt x="550" y="852"/>
                </a:cubicBezTo>
                <a:cubicBezTo>
                  <a:pt x="550" y="853"/>
                  <a:pt x="550" y="855"/>
                  <a:pt x="550" y="857"/>
                </a:cubicBezTo>
                <a:cubicBezTo>
                  <a:pt x="550" y="858"/>
                  <a:pt x="550" y="860"/>
                  <a:pt x="550" y="861"/>
                </a:cubicBezTo>
                <a:cubicBezTo>
                  <a:pt x="551" y="864"/>
                  <a:pt x="552" y="866"/>
                  <a:pt x="551" y="870"/>
                </a:cubicBezTo>
                <a:cubicBezTo>
                  <a:pt x="550" y="872"/>
                  <a:pt x="548" y="874"/>
                  <a:pt x="546" y="876"/>
                </a:cubicBezTo>
                <a:cubicBezTo>
                  <a:pt x="544" y="878"/>
                  <a:pt x="542" y="880"/>
                  <a:pt x="540" y="881"/>
                </a:cubicBezTo>
                <a:cubicBezTo>
                  <a:pt x="537" y="883"/>
                  <a:pt x="535" y="883"/>
                  <a:pt x="532" y="884"/>
                </a:cubicBezTo>
                <a:cubicBezTo>
                  <a:pt x="531" y="884"/>
                  <a:pt x="528" y="885"/>
                  <a:pt x="528" y="886"/>
                </a:cubicBezTo>
                <a:cubicBezTo>
                  <a:pt x="527" y="887"/>
                  <a:pt x="528" y="889"/>
                  <a:pt x="527" y="890"/>
                </a:cubicBezTo>
                <a:cubicBezTo>
                  <a:pt x="527" y="892"/>
                  <a:pt x="526" y="893"/>
                  <a:pt x="525" y="894"/>
                </a:cubicBezTo>
                <a:cubicBezTo>
                  <a:pt x="524" y="895"/>
                  <a:pt x="523" y="896"/>
                  <a:pt x="522" y="897"/>
                </a:cubicBezTo>
                <a:cubicBezTo>
                  <a:pt x="521" y="898"/>
                  <a:pt x="520" y="898"/>
                  <a:pt x="519" y="898"/>
                </a:cubicBezTo>
                <a:cubicBezTo>
                  <a:pt x="517" y="898"/>
                  <a:pt x="516" y="899"/>
                  <a:pt x="514" y="899"/>
                </a:cubicBezTo>
                <a:cubicBezTo>
                  <a:pt x="514" y="899"/>
                  <a:pt x="513" y="899"/>
                  <a:pt x="512" y="899"/>
                </a:cubicBezTo>
                <a:cubicBezTo>
                  <a:pt x="512" y="899"/>
                  <a:pt x="511" y="900"/>
                  <a:pt x="510" y="900"/>
                </a:cubicBezTo>
                <a:cubicBezTo>
                  <a:pt x="509" y="901"/>
                  <a:pt x="508" y="901"/>
                  <a:pt x="506" y="900"/>
                </a:cubicBezTo>
                <a:cubicBezTo>
                  <a:pt x="504" y="900"/>
                  <a:pt x="501" y="898"/>
                  <a:pt x="501" y="896"/>
                </a:cubicBezTo>
                <a:cubicBezTo>
                  <a:pt x="500" y="895"/>
                  <a:pt x="500" y="894"/>
                  <a:pt x="499" y="893"/>
                </a:cubicBezTo>
                <a:cubicBezTo>
                  <a:pt x="499" y="892"/>
                  <a:pt x="498" y="889"/>
                  <a:pt x="499" y="889"/>
                </a:cubicBezTo>
                <a:cubicBezTo>
                  <a:pt x="501" y="889"/>
                  <a:pt x="503" y="891"/>
                  <a:pt x="504" y="892"/>
                </a:cubicBezTo>
                <a:cubicBezTo>
                  <a:pt x="504" y="892"/>
                  <a:pt x="505" y="893"/>
                  <a:pt x="505" y="893"/>
                </a:cubicBezTo>
                <a:cubicBezTo>
                  <a:pt x="506" y="893"/>
                  <a:pt x="506" y="893"/>
                  <a:pt x="505" y="892"/>
                </a:cubicBezTo>
                <a:cubicBezTo>
                  <a:pt x="504" y="891"/>
                  <a:pt x="503" y="890"/>
                  <a:pt x="501" y="889"/>
                </a:cubicBezTo>
                <a:cubicBezTo>
                  <a:pt x="500" y="888"/>
                  <a:pt x="499" y="888"/>
                  <a:pt x="498" y="887"/>
                </a:cubicBezTo>
                <a:cubicBezTo>
                  <a:pt x="497" y="887"/>
                  <a:pt x="495" y="887"/>
                  <a:pt x="494" y="887"/>
                </a:cubicBezTo>
                <a:cubicBezTo>
                  <a:pt x="493" y="887"/>
                  <a:pt x="492" y="887"/>
                  <a:pt x="491" y="887"/>
                </a:cubicBezTo>
                <a:cubicBezTo>
                  <a:pt x="489" y="887"/>
                  <a:pt x="487" y="887"/>
                  <a:pt x="486" y="888"/>
                </a:cubicBezTo>
                <a:cubicBezTo>
                  <a:pt x="484" y="888"/>
                  <a:pt x="483" y="888"/>
                  <a:pt x="482" y="889"/>
                </a:cubicBezTo>
                <a:cubicBezTo>
                  <a:pt x="480" y="889"/>
                  <a:pt x="479" y="890"/>
                  <a:pt x="478" y="891"/>
                </a:cubicBezTo>
                <a:cubicBezTo>
                  <a:pt x="476" y="891"/>
                  <a:pt x="475" y="892"/>
                  <a:pt x="473" y="892"/>
                </a:cubicBezTo>
                <a:cubicBezTo>
                  <a:pt x="472" y="892"/>
                  <a:pt x="470" y="893"/>
                  <a:pt x="469" y="893"/>
                </a:cubicBezTo>
                <a:cubicBezTo>
                  <a:pt x="468" y="894"/>
                  <a:pt x="466" y="894"/>
                  <a:pt x="465" y="895"/>
                </a:cubicBezTo>
                <a:cubicBezTo>
                  <a:pt x="463" y="895"/>
                  <a:pt x="462" y="895"/>
                  <a:pt x="461" y="896"/>
                </a:cubicBezTo>
                <a:cubicBezTo>
                  <a:pt x="459" y="896"/>
                  <a:pt x="458" y="898"/>
                  <a:pt x="457" y="899"/>
                </a:cubicBezTo>
                <a:cubicBezTo>
                  <a:pt x="456" y="900"/>
                  <a:pt x="455" y="902"/>
                  <a:pt x="454" y="903"/>
                </a:cubicBezTo>
                <a:cubicBezTo>
                  <a:pt x="453" y="904"/>
                  <a:pt x="452" y="904"/>
                  <a:pt x="450" y="904"/>
                </a:cubicBezTo>
                <a:cubicBezTo>
                  <a:pt x="447" y="905"/>
                  <a:pt x="444" y="905"/>
                  <a:pt x="441" y="905"/>
                </a:cubicBezTo>
                <a:cubicBezTo>
                  <a:pt x="435" y="907"/>
                  <a:pt x="430" y="908"/>
                  <a:pt x="424" y="910"/>
                </a:cubicBezTo>
                <a:cubicBezTo>
                  <a:pt x="421" y="910"/>
                  <a:pt x="418" y="912"/>
                  <a:pt x="415" y="912"/>
                </a:cubicBezTo>
                <a:cubicBezTo>
                  <a:pt x="414" y="912"/>
                  <a:pt x="413" y="911"/>
                  <a:pt x="413" y="910"/>
                </a:cubicBezTo>
                <a:cubicBezTo>
                  <a:pt x="412" y="910"/>
                  <a:pt x="412" y="909"/>
                  <a:pt x="411" y="910"/>
                </a:cubicBezTo>
                <a:cubicBezTo>
                  <a:pt x="411" y="910"/>
                  <a:pt x="411" y="910"/>
                  <a:pt x="411" y="911"/>
                </a:cubicBezTo>
                <a:cubicBezTo>
                  <a:pt x="410" y="911"/>
                  <a:pt x="410" y="911"/>
                  <a:pt x="410" y="911"/>
                </a:cubicBezTo>
                <a:cubicBezTo>
                  <a:pt x="409" y="912"/>
                  <a:pt x="409" y="913"/>
                  <a:pt x="408" y="913"/>
                </a:cubicBezTo>
                <a:cubicBezTo>
                  <a:pt x="407" y="913"/>
                  <a:pt x="407" y="912"/>
                  <a:pt x="407" y="911"/>
                </a:cubicBezTo>
                <a:cubicBezTo>
                  <a:pt x="407" y="910"/>
                  <a:pt x="408" y="910"/>
                  <a:pt x="407" y="909"/>
                </a:cubicBezTo>
                <a:cubicBezTo>
                  <a:pt x="407" y="908"/>
                  <a:pt x="407" y="906"/>
                  <a:pt x="405" y="906"/>
                </a:cubicBezTo>
                <a:cubicBezTo>
                  <a:pt x="404" y="906"/>
                  <a:pt x="403" y="906"/>
                  <a:pt x="402" y="906"/>
                </a:cubicBezTo>
                <a:cubicBezTo>
                  <a:pt x="401" y="906"/>
                  <a:pt x="401" y="906"/>
                  <a:pt x="400" y="906"/>
                </a:cubicBezTo>
                <a:cubicBezTo>
                  <a:pt x="399" y="905"/>
                  <a:pt x="399" y="905"/>
                  <a:pt x="398" y="905"/>
                </a:cubicBezTo>
                <a:cubicBezTo>
                  <a:pt x="398" y="905"/>
                  <a:pt x="398" y="905"/>
                  <a:pt x="397" y="904"/>
                </a:cubicBezTo>
                <a:cubicBezTo>
                  <a:pt x="397" y="904"/>
                  <a:pt x="397" y="903"/>
                  <a:pt x="397" y="903"/>
                </a:cubicBezTo>
                <a:cubicBezTo>
                  <a:pt x="397" y="902"/>
                  <a:pt x="398" y="905"/>
                  <a:pt x="400" y="904"/>
                </a:cubicBezTo>
                <a:cubicBezTo>
                  <a:pt x="400" y="903"/>
                  <a:pt x="400" y="903"/>
                  <a:pt x="400" y="902"/>
                </a:cubicBezTo>
                <a:cubicBezTo>
                  <a:pt x="401" y="901"/>
                  <a:pt x="401" y="902"/>
                  <a:pt x="402" y="902"/>
                </a:cubicBezTo>
                <a:cubicBezTo>
                  <a:pt x="403" y="902"/>
                  <a:pt x="403" y="901"/>
                  <a:pt x="404" y="901"/>
                </a:cubicBezTo>
                <a:cubicBezTo>
                  <a:pt x="404" y="901"/>
                  <a:pt x="405" y="901"/>
                  <a:pt x="405" y="902"/>
                </a:cubicBezTo>
                <a:cubicBezTo>
                  <a:pt x="405" y="902"/>
                  <a:pt x="406" y="903"/>
                  <a:pt x="406" y="902"/>
                </a:cubicBezTo>
                <a:cubicBezTo>
                  <a:pt x="407" y="902"/>
                  <a:pt x="406" y="901"/>
                  <a:pt x="406" y="901"/>
                </a:cubicBezTo>
                <a:cubicBezTo>
                  <a:pt x="405" y="900"/>
                  <a:pt x="406" y="900"/>
                  <a:pt x="405" y="899"/>
                </a:cubicBezTo>
                <a:cubicBezTo>
                  <a:pt x="404" y="899"/>
                  <a:pt x="404" y="899"/>
                  <a:pt x="403" y="898"/>
                </a:cubicBezTo>
                <a:cubicBezTo>
                  <a:pt x="403" y="897"/>
                  <a:pt x="403" y="897"/>
                  <a:pt x="404" y="896"/>
                </a:cubicBezTo>
                <a:cubicBezTo>
                  <a:pt x="404" y="896"/>
                  <a:pt x="405" y="896"/>
                  <a:pt x="405" y="895"/>
                </a:cubicBezTo>
                <a:cubicBezTo>
                  <a:pt x="405" y="894"/>
                  <a:pt x="402" y="895"/>
                  <a:pt x="401" y="895"/>
                </a:cubicBezTo>
                <a:cubicBezTo>
                  <a:pt x="401" y="895"/>
                  <a:pt x="401" y="895"/>
                  <a:pt x="400" y="895"/>
                </a:cubicBezTo>
                <a:cubicBezTo>
                  <a:pt x="400" y="895"/>
                  <a:pt x="400" y="895"/>
                  <a:pt x="399" y="895"/>
                </a:cubicBezTo>
                <a:cubicBezTo>
                  <a:pt x="399" y="895"/>
                  <a:pt x="398" y="895"/>
                  <a:pt x="399" y="894"/>
                </a:cubicBezTo>
                <a:cubicBezTo>
                  <a:pt x="399" y="893"/>
                  <a:pt x="399" y="892"/>
                  <a:pt x="400" y="892"/>
                </a:cubicBezTo>
                <a:cubicBezTo>
                  <a:pt x="400" y="892"/>
                  <a:pt x="401" y="893"/>
                  <a:pt x="401" y="892"/>
                </a:cubicBezTo>
                <a:cubicBezTo>
                  <a:pt x="401" y="892"/>
                  <a:pt x="400" y="891"/>
                  <a:pt x="400" y="891"/>
                </a:cubicBezTo>
                <a:cubicBezTo>
                  <a:pt x="400" y="891"/>
                  <a:pt x="399" y="892"/>
                  <a:pt x="399" y="892"/>
                </a:cubicBezTo>
                <a:cubicBezTo>
                  <a:pt x="398" y="892"/>
                  <a:pt x="398" y="892"/>
                  <a:pt x="397" y="892"/>
                </a:cubicBezTo>
                <a:cubicBezTo>
                  <a:pt x="397" y="892"/>
                  <a:pt x="396" y="893"/>
                  <a:pt x="396" y="893"/>
                </a:cubicBezTo>
                <a:cubicBezTo>
                  <a:pt x="396" y="893"/>
                  <a:pt x="397" y="894"/>
                  <a:pt x="397" y="894"/>
                </a:cubicBezTo>
                <a:cubicBezTo>
                  <a:pt x="398" y="894"/>
                  <a:pt x="398" y="895"/>
                  <a:pt x="397" y="895"/>
                </a:cubicBezTo>
                <a:cubicBezTo>
                  <a:pt x="396" y="896"/>
                  <a:pt x="396" y="895"/>
                  <a:pt x="395" y="895"/>
                </a:cubicBezTo>
                <a:cubicBezTo>
                  <a:pt x="394" y="895"/>
                  <a:pt x="394" y="896"/>
                  <a:pt x="394" y="896"/>
                </a:cubicBezTo>
                <a:cubicBezTo>
                  <a:pt x="394" y="897"/>
                  <a:pt x="394" y="898"/>
                  <a:pt x="394" y="898"/>
                </a:cubicBezTo>
                <a:cubicBezTo>
                  <a:pt x="394" y="899"/>
                  <a:pt x="394" y="898"/>
                  <a:pt x="394" y="899"/>
                </a:cubicBezTo>
                <a:cubicBezTo>
                  <a:pt x="394" y="899"/>
                  <a:pt x="394" y="900"/>
                  <a:pt x="394" y="900"/>
                </a:cubicBezTo>
                <a:cubicBezTo>
                  <a:pt x="395" y="901"/>
                  <a:pt x="394" y="900"/>
                  <a:pt x="393" y="900"/>
                </a:cubicBezTo>
                <a:cubicBezTo>
                  <a:pt x="393" y="899"/>
                  <a:pt x="393" y="898"/>
                  <a:pt x="392" y="898"/>
                </a:cubicBezTo>
                <a:cubicBezTo>
                  <a:pt x="391" y="898"/>
                  <a:pt x="391" y="899"/>
                  <a:pt x="391" y="899"/>
                </a:cubicBezTo>
                <a:cubicBezTo>
                  <a:pt x="390" y="899"/>
                  <a:pt x="389" y="899"/>
                  <a:pt x="389" y="899"/>
                </a:cubicBezTo>
                <a:cubicBezTo>
                  <a:pt x="388" y="900"/>
                  <a:pt x="387" y="900"/>
                  <a:pt x="386" y="901"/>
                </a:cubicBezTo>
                <a:cubicBezTo>
                  <a:pt x="386" y="901"/>
                  <a:pt x="385" y="901"/>
                  <a:pt x="384" y="901"/>
                </a:cubicBezTo>
                <a:cubicBezTo>
                  <a:pt x="383" y="901"/>
                  <a:pt x="382" y="901"/>
                  <a:pt x="381" y="901"/>
                </a:cubicBezTo>
                <a:cubicBezTo>
                  <a:pt x="381" y="900"/>
                  <a:pt x="382" y="900"/>
                  <a:pt x="382" y="900"/>
                </a:cubicBezTo>
                <a:cubicBezTo>
                  <a:pt x="383" y="900"/>
                  <a:pt x="383" y="900"/>
                  <a:pt x="384" y="899"/>
                </a:cubicBezTo>
                <a:cubicBezTo>
                  <a:pt x="385" y="899"/>
                  <a:pt x="385" y="899"/>
                  <a:pt x="386" y="899"/>
                </a:cubicBezTo>
                <a:cubicBezTo>
                  <a:pt x="387" y="899"/>
                  <a:pt x="388" y="899"/>
                  <a:pt x="388" y="899"/>
                </a:cubicBezTo>
                <a:cubicBezTo>
                  <a:pt x="389" y="898"/>
                  <a:pt x="389" y="898"/>
                  <a:pt x="388" y="898"/>
                </a:cubicBezTo>
                <a:cubicBezTo>
                  <a:pt x="387" y="898"/>
                  <a:pt x="387" y="898"/>
                  <a:pt x="386" y="898"/>
                </a:cubicBezTo>
                <a:cubicBezTo>
                  <a:pt x="385" y="898"/>
                  <a:pt x="383" y="896"/>
                  <a:pt x="382" y="897"/>
                </a:cubicBezTo>
                <a:cubicBezTo>
                  <a:pt x="382" y="898"/>
                  <a:pt x="381" y="898"/>
                  <a:pt x="381" y="899"/>
                </a:cubicBezTo>
                <a:cubicBezTo>
                  <a:pt x="381" y="899"/>
                  <a:pt x="380" y="899"/>
                  <a:pt x="380" y="900"/>
                </a:cubicBezTo>
                <a:cubicBezTo>
                  <a:pt x="378" y="901"/>
                  <a:pt x="378" y="902"/>
                  <a:pt x="378" y="903"/>
                </a:cubicBezTo>
                <a:cubicBezTo>
                  <a:pt x="377" y="904"/>
                  <a:pt x="376" y="905"/>
                  <a:pt x="376" y="906"/>
                </a:cubicBezTo>
                <a:cubicBezTo>
                  <a:pt x="375" y="906"/>
                  <a:pt x="375" y="907"/>
                  <a:pt x="374" y="907"/>
                </a:cubicBezTo>
                <a:cubicBezTo>
                  <a:pt x="374" y="907"/>
                  <a:pt x="373" y="907"/>
                  <a:pt x="372" y="907"/>
                </a:cubicBezTo>
                <a:cubicBezTo>
                  <a:pt x="372" y="907"/>
                  <a:pt x="372" y="907"/>
                  <a:pt x="372" y="906"/>
                </a:cubicBezTo>
                <a:cubicBezTo>
                  <a:pt x="371" y="906"/>
                  <a:pt x="369" y="906"/>
                  <a:pt x="368" y="906"/>
                </a:cubicBezTo>
                <a:cubicBezTo>
                  <a:pt x="368" y="907"/>
                  <a:pt x="367" y="907"/>
                  <a:pt x="367" y="908"/>
                </a:cubicBezTo>
                <a:cubicBezTo>
                  <a:pt x="366" y="908"/>
                  <a:pt x="364" y="909"/>
                  <a:pt x="363" y="909"/>
                </a:cubicBezTo>
                <a:cubicBezTo>
                  <a:pt x="362" y="910"/>
                  <a:pt x="361" y="911"/>
                  <a:pt x="359" y="911"/>
                </a:cubicBezTo>
                <a:cubicBezTo>
                  <a:pt x="358" y="912"/>
                  <a:pt x="356" y="912"/>
                  <a:pt x="355" y="912"/>
                </a:cubicBezTo>
                <a:cubicBezTo>
                  <a:pt x="354" y="912"/>
                  <a:pt x="350" y="912"/>
                  <a:pt x="350" y="911"/>
                </a:cubicBezTo>
                <a:cubicBezTo>
                  <a:pt x="349" y="910"/>
                  <a:pt x="350" y="908"/>
                  <a:pt x="351" y="908"/>
                </a:cubicBezTo>
                <a:cubicBezTo>
                  <a:pt x="352" y="906"/>
                  <a:pt x="352" y="905"/>
                  <a:pt x="352" y="904"/>
                </a:cubicBezTo>
                <a:cubicBezTo>
                  <a:pt x="353" y="904"/>
                  <a:pt x="353" y="903"/>
                  <a:pt x="353" y="903"/>
                </a:cubicBezTo>
                <a:cubicBezTo>
                  <a:pt x="354" y="902"/>
                  <a:pt x="354" y="902"/>
                  <a:pt x="355" y="901"/>
                </a:cubicBezTo>
                <a:cubicBezTo>
                  <a:pt x="356" y="900"/>
                  <a:pt x="352" y="900"/>
                  <a:pt x="351" y="900"/>
                </a:cubicBezTo>
                <a:cubicBezTo>
                  <a:pt x="350" y="900"/>
                  <a:pt x="350" y="900"/>
                  <a:pt x="349" y="900"/>
                </a:cubicBezTo>
                <a:cubicBezTo>
                  <a:pt x="348" y="901"/>
                  <a:pt x="347" y="902"/>
                  <a:pt x="345" y="902"/>
                </a:cubicBezTo>
                <a:cubicBezTo>
                  <a:pt x="345" y="902"/>
                  <a:pt x="344" y="901"/>
                  <a:pt x="344" y="901"/>
                </a:cubicBezTo>
                <a:cubicBezTo>
                  <a:pt x="343" y="901"/>
                  <a:pt x="343" y="900"/>
                  <a:pt x="342" y="900"/>
                </a:cubicBezTo>
                <a:cubicBezTo>
                  <a:pt x="341" y="900"/>
                  <a:pt x="340" y="898"/>
                  <a:pt x="339" y="898"/>
                </a:cubicBezTo>
                <a:cubicBezTo>
                  <a:pt x="338" y="898"/>
                  <a:pt x="338" y="899"/>
                  <a:pt x="337" y="899"/>
                </a:cubicBezTo>
                <a:cubicBezTo>
                  <a:pt x="336" y="899"/>
                  <a:pt x="336" y="899"/>
                  <a:pt x="336" y="898"/>
                </a:cubicBezTo>
                <a:cubicBezTo>
                  <a:pt x="335" y="897"/>
                  <a:pt x="333" y="898"/>
                  <a:pt x="332" y="897"/>
                </a:cubicBezTo>
                <a:cubicBezTo>
                  <a:pt x="331" y="896"/>
                  <a:pt x="333" y="895"/>
                  <a:pt x="333" y="894"/>
                </a:cubicBezTo>
                <a:cubicBezTo>
                  <a:pt x="333" y="893"/>
                  <a:pt x="332" y="892"/>
                  <a:pt x="332" y="891"/>
                </a:cubicBezTo>
                <a:cubicBezTo>
                  <a:pt x="332" y="890"/>
                  <a:pt x="333" y="889"/>
                  <a:pt x="332" y="889"/>
                </a:cubicBezTo>
                <a:cubicBezTo>
                  <a:pt x="331" y="888"/>
                  <a:pt x="331" y="889"/>
                  <a:pt x="331" y="889"/>
                </a:cubicBezTo>
                <a:cubicBezTo>
                  <a:pt x="330" y="890"/>
                  <a:pt x="329" y="889"/>
                  <a:pt x="329" y="889"/>
                </a:cubicBezTo>
                <a:cubicBezTo>
                  <a:pt x="327" y="887"/>
                  <a:pt x="325" y="889"/>
                  <a:pt x="323" y="889"/>
                </a:cubicBezTo>
                <a:cubicBezTo>
                  <a:pt x="323" y="888"/>
                  <a:pt x="323" y="888"/>
                  <a:pt x="324" y="887"/>
                </a:cubicBezTo>
                <a:cubicBezTo>
                  <a:pt x="324" y="887"/>
                  <a:pt x="324" y="887"/>
                  <a:pt x="324" y="886"/>
                </a:cubicBezTo>
                <a:cubicBezTo>
                  <a:pt x="324" y="886"/>
                  <a:pt x="326" y="885"/>
                  <a:pt x="326" y="885"/>
                </a:cubicBezTo>
                <a:cubicBezTo>
                  <a:pt x="327" y="887"/>
                  <a:pt x="329" y="885"/>
                  <a:pt x="327" y="884"/>
                </a:cubicBezTo>
                <a:cubicBezTo>
                  <a:pt x="327" y="884"/>
                  <a:pt x="326" y="884"/>
                  <a:pt x="326" y="883"/>
                </a:cubicBezTo>
                <a:cubicBezTo>
                  <a:pt x="326" y="882"/>
                  <a:pt x="327" y="882"/>
                  <a:pt x="327" y="882"/>
                </a:cubicBezTo>
                <a:cubicBezTo>
                  <a:pt x="328" y="882"/>
                  <a:pt x="327" y="883"/>
                  <a:pt x="328" y="884"/>
                </a:cubicBezTo>
                <a:cubicBezTo>
                  <a:pt x="329" y="884"/>
                  <a:pt x="329" y="884"/>
                  <a:pt x="330" y="885"/>
                </a:cubicBezTo>
                <a:cubicBezTo>
                  <a:pt x="330" y="886"/>
                  <a:pt x="331" y="888"/>
                  <a:pt x="332" y="887"/>
                </a:cubicBezTo>
                <a:cubicBezTo>
                  <a:pt x="332" y="886"/>
                  <a:pt x="332" y="887"/>
                  <a:pt x="332" y="886"/>
                </a:cubicBezTo>
                <a:cubicBezTo>
                  <a:pt x="332" y="886"/>
                  <a:pt x="332" y="885"/>
                  <a:pt x="333" y="885"/>
                </a:cubicBezTo>
                <a:cubicBezTo>
                  <a:pt x="333" y="884"/>
                  <a:pt x="334" y="884"/>
                  <a:pt x="333" y="884"/>
                </a:cubicBezTo>
                <a:cubicBezTo>
                  <a:pt x="333" y="883"/>
                  <a:pt x="332" y="883"/>
                  <a:pt x="331" y="883"/>
                </a:cubicBezTo>
                <a:cubicBezTo>
                  <a:pt x="331" y="882"/>
                  <a:pt x="331" y="882"/>
                  <a:pt x="330" y="881"/>
                </a:cubicBezTo>
                <a:cubicBezTo>
                  <a:pt x="330" y="881"/>
                  <a:pt x="329" y="881"/>
                  <a:pt x="328" y="881"/>
                </a:cubicBezTo>
                <a:cubicBezTo>
                  <a:pt x="327" y="881"/>
                  <a:pt x="327" y="881"/>
                  <a:pt x="326" y="881"/>
                </a:cubicBezTo>
                <a:cubicBezTo>
                  <a:pt x="326" y="881"/>
                  <a:pt x="326" y="882"/>
                  <a:pt x="325" y="882"/>
                </a:cubicBezTo>
                <a:cubicBezTo>
                  <a:pt x="324" y="883"/>
                  <a:pt x="324" y="882"/>
                  <a:pt x="323" y="882"/>
                </a:cubicBezTo>
                <a:cubicBezTo>
                  <a:pt x="323" y="881"/>
                  <a:pt x="322" y="882"/>
                  <a:pt x="322" y="881"/>
                </a:cubicBezTo>
                <a:cubicBezTo>
                  <a:pt x="322" y="880"/>
                  <a:pt x="322" y="880"/>
                  <a:pt x="323" y="879"/>
                </a:cubicBezTo>
                <a:cubicBezTo>
                  <a:pt x="323" y="879"/>
                  <a:pt x="323" y="878"/>
                  <a:pt x="324" y="878"/>
                </a:cubicBezTo>
                <a:cubicBezTo>
                  <a:pt x="325" y="878"/>
                  <a:pt x="325" y="879"/>
                  <a:pt x="326" y="878"/>
                </a:cubicBezTo>
                <a:cubicBezTo>
                  <a:pt x="327" y="878"/>
                  <a:pt x="327" y="876"/>
                  <a:pt x="326" y="875"/>
                </a:cubicBezTo>
                <a:cubicBezTo>
                  <a:pt x="326" y="875"/>
                  <a:pt x="325" y="874"/>
                  <a:pt x="325" y="874"/>
                </a:cubicBezTo>
                <a:cubicBezTo>
                  <a:pt x="324" y="873"/>
                  <a:pt x="325" y="872"/>
                  <a:pt x="324" y="871"/>
                </a:cubicBezTo>
                <a:cubicBezTo>
                  <a:pt x="324" y="870"/>
                  <a:pt x="324" y="869"/>
                  <a:pt x="324" y="869"/>
                </a:cubicBezTo>
                <a:cubicBezTo>
                  <a:pt x="325" y="868"/>
                  <a:pt x="325" y="868"/>
                  <a:pt x="326" y="868"/>
                </a:cubicBezTo>
                <a:cubicBezTo>
                  <a:pt x="326" y="867"/>
                  <a:pt x="327" y="867"/>
                  <a:pt x="327" y="866"/>
                </a:cubicBezTo>
                <a:cubicBezTo>
                  <a:pt x="327" y="865"/>
                  <a:pt x="327" y="865"/>
                  <a:pt x="326" y="865"/>
                </a:cubicBezTo>
                <a:cubicBezTo>
                  <a:pt x="325" y="864"/>
                  <a:pt x="325" y="864"/>
                  <a:pt x="326" y="863"/>
                </a:cubicBezTo>
                <a:cubicBezTo>
                  <a:pt x="327" y="863"/>
                  <a:pt x="327" y="864"/>
                  <a:pt x="328" y="864"/>
                </a:cubicBezTo>
                <a:cubicBezTo>
                  <a:pt x="329" y="864"/>
                  <a:pt x="330" y="864"/>
                  <a:pt x="330" y="864"/>
                </a:cubicBezTo>
                <a:cubicBezTo>
                  <a:pt x="332" y="863"/>
                  <a:pt x="333" y="863"/>
                  <a:pt x="333" y="862"/>
                </a:cubicBezTo>
                <a:cubicBezTo>
                  <a:pt x="333" y="861"/>
                  <a:pt x="332" y="858"/>
                  <a:pt x="334" y="859"/>
                </a:cubicBezTo>
                <a:cubicBezTo>
                  <a:pt x="335" y="860"/>
                  <a:pt x="336" y="861"/>
                  <a:pt x="337" y="859"/>
                </a:cubicBezTo>
                <a:cubicBezTo>
                  <a:pt x="337" y="859"/>
                  <a:pt x="337" y="858"/>
                  <a:pt x="337" y="857"/>
                </a:cubicBezTo>
                <a:cubicBezTo>
                  <a:pt x="337" y="856"/>
                  <a:pt x="337" y="856"/>
                  <a:pt x="338" y="855"/>
                </a:cubicBezTo>
                <a:cubicBezTo>
                  <a:pt x="339" y="854"/>
                  <a:pt x="338" y="853"/>
                  <a:pt x="338" y="851"/>
                </a:cubicBezTo>
                <a:cubicBezTo>
                  <a:pt x="339" y="851"/>
                  <a:pt x="339" y="850"/>
                  <a:pt x="339" y="850"/>
                </a:cubicBezTo>
                <a:cubicBezTo>
                  <a:pt x="340" y="849"/>
                  <a:pt x="339" y="848"/>
                  <a:pt x="340" y="848"/>
                </a:cubicBezTo>
                <a:cubicBezTo>
                  <a:pt x="341" y="848"/>
                  <a:pt x="342" y="848"/>
                  <a:pt x="341" y="849"/>
                </a:cubicBezTo>
                <a:cubicBezTo>
                  <a:pt x="341" y="849"/>
                  <a:pt x="340" y="849"/>
                  <a:pt x="340" y="850"/>
                </a:cubicBezTo>
                <a:cubicBezTo>
                  <a:pt x="340" y="851"/>
                  <a:pt x="341" y="851"/>
                  <a:pt x="341" y="851"/>
                </a:cubicBezTo>
                <a:cubicBezTo>
                  <a:pt x="342" y="852"/>
                  <a:pt x="342" y="852"/>
                  <a:pt x="342" y="853"/>
                </a:cubicBezTo>
                <a:cubicBezTo>
                  <a:pt x="344" y="854"/>
                  <a:pt x="345" y="852"/>
                  <a:pt x="345" y="851"/>
                </a:cubicBezTo>
                <a:cubicBezTo>
                  <a:pt x="346" y="850"/>
                  <a:pt x="348" y="849"/>
                  <a:pt x="348" y="848"/>
                </a:cubicBezTo>
                <a:cubicBezTo>
                  <a:pt x="349" y="847"/>
                  <a:pt x="349" y="847"/>
                  <a:pt x="349" y="846"/>
                </a:cubicBezTo>
                <a:cubicBezTo>
                  <a:pt x="349" y="845"/>
                  <a:pt x="350" y="845"/>
                  <a:pt x="350" y="844"/>
                </a:cubicBezTo>
                <a:cubicBezTo>
                  <a:pt x="351" y="843"/>
                  <a:pt x="349" y="842"/>
                  <a:pt x="348" y="842"/>
                </a:cubicBezTo>
                <a:cubicBezTo>
                  <a:pt x="347" y="842"/>
                  <a:pt x="347" y="841"/>
                  <a:pt x="346" y="841"/>
                </a:cubicBezTo>
                <a:cubicBezTo>
                  <a:pt x="345" y="841"/>
                  <a:pt x="343" y="842"/>
                  <a:pt x="342" y="840"/>
                </a:cubicBezTo>
                <a:cubicBezTo>
                  <a:pt x="342" y="840"/>
                  <a:pt x="341" y="839"/>
                  <a:pt x="340" y="839"/>
                </a:cubicBezTo>
                <a:cubicBezTo>
                  <a:pt x="340" y="839"/>
                  <a:pt x="339" y="840"/>
                  <a:pt x="339" y="839"/>
                </a:cubicBezTo>
                <a:cubicBezTo>
                  <a:pt x="338" y="838"/>
                  <a:pt x="339" y="837"/>
                  <a:pt x="339" y="837"/>
                </a:cubicBezTo>
                <a:cubicBezTo>
                  <a:pt x="338" y="836"/>
                  <a:pt x="337" y="836"/>
                  <a:pt x="337" y="836"/>
                </a:cubicBezTo>
                <a:cubicBezTo>
                  <a:pt x="336" y="835"/>
                  <a:pt x="337" y="835"/>
                  <a:pt x="338" y="835"/>
                </a:cubicBezTo>
                <a:cubicBezTo>
                  <a:pt x="339" y="834"/>
                  <a:pt x="339" y="832"/>
                  <a:pt x="339" y="831"/>
                </a:cubicBezTo>
                <a:cubicBezTo>
                  <a:pt x="339" y="830"/>
                  <a:pt x="339" y="828"/>
                  <a:pt x="338" y="828"/>
                </a:cubicBezTo>
                <a:cubicBezTo>
                  <a:pt x="337" y="827"/>
                  <a:pt x="337" y="827"/>
                  <a:pt x="336" y="827"/>
                </a:cubicBezTo>
                <a:cubicBezTo>
                  <a:pt x="334" y="827"/>
                  <a:pt x="332" y="827"/>
                  <a:pt x="331" y="827"/>
                </a:cubicBezTo>
                <a:cubicBezTo>
                  <a:pt x="330" y="827"/>
                  <a:pt x="329" y="826"/>
                  <a:pt x="328" y="827"/>
                </a:cubicBezTo>
                <a:cubicBezTo>
                  <a:pt x="328" y="827"/>
                  <a:pt x="327" y="827"/>
                  <a:pt x="326" y="827"/>
                </a:cubicBezTo>
                <a:cubicBezTo>
                  <a:pt x="325" y="828"/>
                  <a:pt x="324" y="827"/>
                  <a:pt x="323" y="826"/>
                </a:cubicBezTo>
                <a:cubicBezTo>
                  <a:pt x="322" y="825"/>
                  <a:pt x="325" y="826"/>
                  <a:pt x="326" y="826"/>
                </a:cubicBezTo>
                <a:cubicBezTo>
                  <a:pt x="328" y="826"/>
                  <a:pt x="329" y="826"/>
                  <a:pt x="330" y="826"/>
                </a:cubicBezTo>
                <a:cubicBezTo>
                  <a:pt x="332" y="825"/>
                  <a:pt x="333" y="825"/>
                  <a:pt x="335" y="825"/>
                </a:cubicBezTo>
                <a:cubicBezTo>
                  <a:pt x="336" y="825"/>
                  <a:pt x="338" y="826"/>
                  <a:pt x="339" y="826"/>
                </a:cubicBezTo>
                <a:cubicBezTo>
                  <a:pt x="340" y="825"/>
                  <a:pt x="341" y="824"/>
                  <a:pt x="341" y="822"/>
                </a:cubicBezTo>
                <a:cubicBezTo>
                  <a:pt x="342" y="821"/>
                  <a:pt x="343" y="820"/>
                  <a:pt x="343" y="818"/>
                </a:cubicBezTo>
                <a:cubicBezTo>
                  <a:pt x="343" y="817"/>
                  <a:pt x="343" y="815"/>
                  <a:pt x="342" y="814"/>
                </a:cubicBezTo>
                <a:cubicBezTo>
                  <a:pt x="341" y="813"/>
                  <a:pt x="340" y="811"/>
                  <a:pt x="342" y="810"/>
                </a:cubicBezTo>
                <a:cubicBezTo>
                  <a:pt x="342" y="810"/>
                  <a:pt x="343" y="810"/>
                  <a:pt x="343" y="809"/>
                </a:cubicBezTo>
                <a:cubicBezTo>
                  <a:pt x="344" y="809"/>
                  <a:pt x="344" y="808"/>
                  <a:pt x="344" y="808"/>
                </a:cubicBezTo>
                <a:cubicBezTo>
                  <a:pt x="345" y="808"/>
                  <a:pt x="346" y="807"/>
                  <a:pt x="345" y="807"/>
                </a:cubicBezTo>
                <a:cubicBezTo>
                  <a:pt x="345" y="806"/>
                  <a:pt x="344" y="806"/>
                  <a:pt x="344" y="807"/>
                </a:cubicBezTo>
                <a:cubicBezTo>
                  <a:pt x="342" y="808"/>
                  <a:pt x="341" y="808"/>
                  <a:pt x="340" y="809"/>
                </a:cubicBezTo>
                <a:cubicBezTo>
                  <a:pt x="339" y="810"/>
                  <a:pt x="337" y="810"/>
                  <a:pt x="336" y="811"/>
                </a:cubicBezTo>
                <a:cubicBezTo>
                  <a:pt x="335" y="811"/>
                  <a:pt x="334" y="812"/>
                  <a:pt x="332" y="812"/>
                </a:cubicBezTo>
                <a:cubicBezTo>
                  <a:pt x="331" y="813"/>
                  <a:pt x="330" y="812"/>
                  <a:pt x="329" y="813"/>
                </a:cubicBezTo>
                <a:cubicBezTo>
                  <a:pt x="328" y="814"/>
                  <a:pt x="327" y="815"/>
                  <a:pt x="326" y="816"/>
                </a:cubicBezTo>
                <a:cubicBezTo>
                  <a:pt x="326" y="817"/>
                  <a:pt x="325" y="819"/>
                  <a:pt x="324" y="820"/>
                </a:cubicBezTo>
                <a:cubicBezTo>
                  <a:pt x="324" y="821"/>
                  <a:pt x="323" y="822"/>
                  <a:pt x="322" y="823"/>
                </a:cubicBezTo>
                <a:cubicBezTo>
                  <a:pt x="321" y="823"/>
                  <a:pt x="320" y="823"/>
                  <a:pt x="319" y="823"/>
                </a:cubicBezTo>
                <a:cubicBezTo>
                  <a:pt x="318" y="824"/>
                  <a:pt x="317" y="824"/>
                  <a:pt x="317" y="824"/>
                </a:cubicBezTo>
                <a:cubicBezTo>
                  <a:pt x="315" y="823"/>
                  <a:pt x="313" y="824"/>
                  <a:pt x="311" y="824"/>
                </a:cubicBezTo>
                <a:cubicBezTo>
                  <a:pt x="310" y="823"/>
                  <a:pt x="308" y="823"/>
                  <a:pt x="306" y="824"/>
                </a:cubicBezTo>
                <a:cubicBezTo>
                  <a:pt x="303" y="825"/>
                  <a:pt x="302" y="828"/>
                  <a:pt x="300" y="830"/>
                </a:cubicBezTo>
                <a:cubicBezTo>
                  <a:pt x="299" y="831"/>
                  <a:pt x="299" y="832"/>
                  <a:pt x="298" y="834"/>
                </a:cubicBezTo>
                <a:cubicBezTo>
                  <a:pt x="298" y="835"/>
                  <a:pt x="298" y="836"/>
                  <a:pt x="300" y="837"/>
                </a:cubicBezTo>
                <a:cubicBezTo>
                  <a:pt x="300" y="837"/>
                  <a:pt x="301" y="837"/>
                  <a:pt x="301" y="838"/>
                </a:cubicBezTo>
                <a:cubicBezTo>
                  <a:pt x="302" y="838"/>
                  <a:pt x="302" y="838"/>
                  <a:pt x="303" y="838"/>
                </a:cubicBezTo>
                <a:cubicBezTo>
                  <a:pt x="303" y="838"/>
                  <a:pt x="304" y="839"/>
                  <a:pt x="305" y="839"/>
                </a:cubicBezTo>
                <a:cubicBezTo>
                  <a:pt x="305" y="838"/>
                  <a:pt x="304" y="838"/>
                  <a:pt x="304" y="838"/>
                </a:cubicBezTo>
                <a:cubicBezTo>
                  <a:pt x="302" y="837"/>
                  <a:pt x="301" y="836"/>
                  <a:pt x="302" y="835"/>
                </a:cubicBezTo>
                <a:cubicBezTo>
                  <a:pt x="303" y="834"/>
                  <a:pt x="304" y="834"/>
                  <a:pt x="304" y="834"/>
                </a:cubicBezTo>
                <a:cubicBezTo>
                  <a:pt x="305" y="835"/>
                  <a:pt x="305" y="835"/>
                  <a:pt x="305" y="836"/>
                </a:cubicBezTo>
                <a:cubicBezTo>
                  <a:pt x="306" y="837"/>
                  <a:pt x="306" y="836"/>
                  <a:pt x="307" y="836"/>
                </a:cubicBezTo>
                <a:cubicBezTo>
                  <a:pt x="308" y="836"/>
                  <a:pt x="308" y="837"/>
                  <a:pt x="309" y="836"/>
                </a:cubicBezTo>
                <a:cubicBezTo>
                  <a:pt x="310" y="836"/>
                  <a:pt x="309" y="835"/>
                  <a:pt x="310" y="834"/>
                </a:cubicBezTo>
                <a:cubicBezTo>
                  <a:pt x="310" y="834"/>
                  <a:pt x="310" y="833"/>
                  <a:pt x="310" y="833"/>
                </a:cubicBezTo>
                <a:cubicBezTo>
                  <a:pt x="311" y="832"/>
                  <a:pt x="310" y="831"/>
                  <a:pt x="310" y="831"/>
                </a:cubicBezTo>
                <a:cubicBezTo>
                  <a:pt x="310" y="830"/>
                  <a:pt x="311" y="830"/>
                  <a:pt x="311" y="829"/>
                </a:cubicBezTo>
                <a:cubicBezTo>
                  <a:pt x="312" y="829"/>
                  <a:pt x="312" y="829"/>
                  <a:pt x="313" y="828"/>
                </a:cubicBezTo>
                <a:cubicBezTo>
                  <a:pt x="313" y="827"/>
                  <a:pt x="313" y="827"/>
                  <a:pt x="314" y="827"/>
                </a:cubicBezTo>
                <a:cubicBezTo>
                  <a:pt x="315" y="826"/>
                  <a:pt x="316" y="827"/>
                  <a:pt x="316" y="827"/>
                </a:cubicBezTo>
                <a:cubicBezTo>
                  <a:pt x="317" y="827"/>
                  <a:pt x="318" y="827"/>
                  <a:pt x="318" y="827"/>
                </a:cubicBezTo>
                <a:cubicBezTo>
                  <a:pt x="319" y="827"/>
                  <a:pt x="320" y="826"/>
                  <a:pt x="320" y="827"/>
                </a:cubicBezTo>
                <a:cubicBezTo>
                  <a:pt x="321" y="827"/>
                  <a:pt x="320" y="828"/>
                  <a:pt x="320" y="829"/>
                </a:cubicBezTo>
                <a:cubicBezTo>
                  <a:pt x="319" y="829"/>
                  <a:pt x="319" y="829"/>
                  <a:pt x="318" y="830"/>
                </a:cubicBezTo>
                <a:cubicBezTo>
                  <a:pt x="318" y="830"/>
                  <a:pt x="318" y="831"/>
                  <a:pt x="317" y="832"/>
                </a:cubicBezTo>
                <a:cubicBezTo>
                  <a:pt x="317" y="832"/>
                  <a:pt x="317" y="833"/>
                  <a:pt x="316" y="833"/>
                </a:cubicBezTo>
                <a:cubicBezTo>
                  <a:pt x="316" y="834"/>
                  <a:pt x="316" y="834"/>
                  <a:pt x="316" y="835"/>
                </a:cubicBezTo>
                <a:cubicBezTo>
                  <a:pt x="317" y="836"/>
                  <a:pt x="316" y="836"/>
                  <a:pt x="317" y="837"/>
                </a:cubicBezTo>
                <a:cubicBezTo>
                  <a:pt x="318" y="837"/>
                  <a:pt x="318" y="836"/>
                  <a:pt x="319" y="837"/>
                </a:cubicBezTo>
                <a:cubicBezTo>
                  <a:pt x="319" y="838"/>
                  <a:pt x="321" y="840"/>
                  <a:pt x="319" y="840"/>
                </a:cubicBezTo>
                <a:cubicBezTo>
                  <a:pt x="319" y="840"/>
                  <a:pt x="319" y="840"/>
                  <a:pt x="318" y="839"/>
                </a:cubicBezTo>
                <a:cubicBezTo>
                  <a:pt x="318" y="839"/>
                  <a:pt x="317" y="839"/>
                  <a:pt x="316" y="839"/>
                </a:cubicBezTo>
                <a:cubicBezTo>
                  <a:pt x="316" y="839"/>
                  <a:pt x="315" y="839"/>
                  <a:pt x="315" y="838"/>
                </a:cubicBezTo>
                <a:cubicBezTo>
                  <a:pt x="314" y="837"/>
                  <a:pt x="315" y="837"/>
                  <a:pt x="315" y="837"/>
                </a:cubicBezTo>
                <a:cubicBezTo>
                  <a:pt x="316" y="836"/>
                  <a:pt x="316" y="835"/>
                  <a:pt x="315" y="835"/>
                </a:cubicBezTo>
                <a:cubicBezTo>
                  <a:pt x="315" y="835"/>
                  <a:pt x="315" y="835"/>
                  <a:pt x="314" y="834"/>
                </a:cubicBezTo>
                <a:cubicBezTo>
                  <a:pt x="314" y="834"/>
                  <a:pt x="314" y="834"/>
                  <a:pt x="314" y="834"/>
                </a:cubicBezTo>
                <a:cubicBezTo>
                  <a:pt x="313" y="834"/>
                  <a:pt x="312" y="833"/>
                  <a:pt x="312" y="833"/>
                </a:cubicBezTo>
                <a:cubicBezTo>
                  <a:pt x="311" y="834"/>
                  <a:pt x="311" y="834"/>
                  <a:pt x="311" y="835"/>
                </a:cubicBezTo>
                <a:cubicBezTo>
                  <a:pt x="310" y="836"/>
                  <a:pt x="309" y="837"/>
                  <a:pt x="308" y="837"/>
                </a:cubicBezTo>
                <a:cubicBezTo>
                  <a:pt x="307" y="837"/>
                  <a:pt x="306" y="837"/>
                  <a:pt x="306" y="838"/>
                </a:cubicBezTo>
                <a:cubicBezTo>
                  <a:pt x="306" y="838"/>
                  <a:pt x="307" y="838"/>
                  <a:pt x="307" y="839"/>
                </a:cubicBezTo>
                <a:cubicBezTo>
                  <a:pt x="307" y="839"/>
                  <a:pt x="307" y="840"/>
                  <a:pt x="307" y="840"/>
                </a:cubicBezTo>
                <a:cubicBezTo>
                  <a:pt x="307" y="840"/>
                  <a:pt x="308" y="840"/>
                  <a:pt x="308" y="841"/>
                </a:cubicBezTo>
                <a:cubicBezTo>
                  <a:pt x="308" y="842"/>
                  <a:pt x="307" y="842"/>
                  <a:pt x="306" y="841"/>
                </a:cubicBezTo>
                <a:cubicBezTo>
                  <a:pt x="306" y="841"/>
                  <a:pt x="305" y="841"/>
                  <a:pt x="304" y="841"/>
                </a:cubicBezTo>
                <a:cubicBezTo>
                  <a:pt x="303" y="841"/>
                  <a:pt x="303" y="840"/>
                  <a:pt x="302" y="839"/>
                </a:cubicBezTo>
                <a:cubicBezTo>
                  <a:pt x="301" y="839"/>
                  <a:pt x="301" y="839"/>
                  <a:pt x="300" y="839"/>
                </a:cubicBezTo>
                <a:cubicBezTo>
                  <a:pt x="300" y="838"/>
                  <a:pt x="299" y="838"/>
                  <a:pt x="299" y="837"/>
                </a:cubicBezTo>
                <a:cubicBezTo>
                  <a:pt x="298" y="837"/>
                  <a:pt x="298" y="836"/>
                  <a:pt x="298" y="836"/>
                </a:cubicBezTo>
                <a:cubicBezTo>
                  <a:pt x="297" y="836"/>
                  <a:pt x="297" y="837"/>
                  <a:pt x="297" y="838"/>
                </a:cubicBezTo>
                <a:cubicBezTo>
                  <a:pt x="297" y="839"/>
                  <a:pt x="296" y="839"/>
                  <a:pt x="296" y="839"/>
                </a:cubicBezTo>
                <a:cubicBezTo>
                  <a:pt x="295" y="840"/>
                  <a:pt x="295" y="840"/>
                  <a:pt x="295" y="841"/>
                </a:cubicBezTo>
                <a:cubicBezTo>
                  <a:pt x="295" y="841"/>
                  <a:pt x="295" y="842"/>
                  <a:pt x="295" y="843"/>
                </a:cubicBezTo>
                <a:cubicBezTo>
                  <a:pt x="295" y="844"/>
                  <a:pt x="296" y="846"/>
                  <a:pt x="296" y="847"/>
                </a:cubicBezTo>
                <a:cubicBezTo>
                  <a:pt x="296" y="848"/>
                  <a:pt x="296" y="849"/>
                  <a:pt x="296" y="849"/>
                </a:cubicBezTo>
                <a:cubicBezTo>
                  <a:pt x="296" y="850"/>
                  <a:pt x="295" y="851"/>
                  <a:pt x="295" y="851"/>
                </a:cubicBezTo>
                <a:cubicBezTo>
                  <a:pt x="295" y="852"/>
                  <a:pt x="295" y="855"/>
                  <a:pt x="296" y="855"/>
                </a:cubicBezTo>
                <a:cubicBezTo>
                  <a:pt x="297" y="855"/>
                  <a:pt x="296" y="852"/>
                  <a:pt x="298" y="853"/>
                </a:cubicBezTo>
                <a:cubicBezTo>
                  <a:pt x="299" y="854"/>
                  <a:pt x="299" y="854"/>
                  <a:pt x="299" y="855"/>
                </a:cubicBezTo>
                <a:cubicBezTo>
                  <a:pt x="299" y="855"/>
                  <a:pt x="300" y="856"/>
                  <a:pt x="300" y="857"/>
                </a:cubicBezTo>
                <a:cubicBezTo>
                  <a:pt x="300" y="857"/>
                  <a:pt x="299" y="857"/>
                  <a:pt x="298" y="857"/>
                </a:cubicBezTo>
                <a:cubicBezTo>
                  <a:pt x="297" y="858"/>
                  <a:pt x="297" y="857"/>
                  <a:pt x="297" y="857"/>
                </a:cubicBezTo>
                <a:cubicBezTo>
                  <a:pt x="295" y="856"/>
                  <a:pt x="296" y="858"/>
                  <a:pt x="296" y="859"/>
                </a:cubicBezTo>
                <a:cubicBezTo>
                  <a:pt x="297" y="860"/>
                  <a:pt x="296" y="862"/>
                  <a:pt x="296" y="863"/>
                </a:cubicBezTo>
                <a:cubicBezTo>
                  <a:pt x="296" y="864"/>
                  <a:pt x="296" y="865"/>
                  <a:pt x="296" y="866"/>
                </a:cubicBezTo>
                <a:cubicBezTo>
                  <a:pt x="296" y="866"/>
                  <a:pt x="295" y="867"/>
                  <a:pt x="295" y="868"/>
                </a:cubicBezTo>
                <a:cubicBezTo>
                  <a:pt x="296" y="868"/>
                  <a:pt x="296" y="868"/>
                  <a:pt x="297" y="869"/>
                </a:cubicBezTo>
                <a:cubicBezTo>
                  <a:pt x="297" y="869"/>
                  <a:pt x="297" y="870"/>
                  <a:pt x="298" y="871"/>
                </a:cubicBezTo>
                <a:cubicBezTo>
                  <a:pt x="299" y="871"/>
                  <a:pt x="299" y="870"/>
                  <a:pt x="299" y="870"/>
                </a:cubicBezTo>
                <a:cubicBezTo>
                  <a:pt x="299" y="869"/>
                  <a:pt x="298" y="869"/>
                  <a:pt x="298" y="868"/>
                </a:cubicBezTo>
                <a:cubicBezTo>
                  <a:pt x="298" y="867"/>
                  <a:pt x="299" y="867"/>
                  <a:pt x="300" y="867"/>
                </a:cubicBezTo>
                <a:cubicBezTo>
                  <a:pt x="301" y="867"/>
                  <a:pt x="301" y="868"/>
                  <a:pt x="301" y="868"/>
                </a:cubicBezTo>
                <a:cubicBezTo>
                  <a:pt x="302" y="869"/>
                  <a:pt x="303" y="869"/>
                  <a:pt x="303" y="869"/>
                </a:cubicBezTo>
                <a:cubicBezTo>
                  <a:pt x="305" y="870"/>
                  <a:pt x="304" y="872"/>
                  <a:pt x="305" y="873"/>
                </a:cubicBezTo>
                <a:cubicBezTo>
                  <a:pt x="305" y="874"/>
                  <a:pt x="306" y="874"/>
                  <a:pt x="306" y="874"/>
                </a:cubicBezTo>
                <a:cubicBezTo>
                  <a:pt x="307" y="875"/>
                  <a:pt x="307" y="876"/>
                  <a:pt x="306" y="877"/>
                </a:cubicBezTo>
                <a:cubicBezTo>
                  <a:pt x="306" y="877"/>
                  <a:pt x="306" y="877"/>
                  <a:pt x="306" y="877"/>
                </a:cubicBezTo>
                <a:cubicBezTo>
                  <a:pt x="305" y="878"/>
                  <a:pt x="305" y="878"/>
                  <a:pt x="305" y="879"/>
                </a:cubicBezTo>
                <a:cubicBezTo>
                  <a:pt x="304" y="880"/>
                  <a:pt x="303" y="877"/>
                  <a:pt x="302" y="878"/>
                </a:cubicBezTo>
                <a:cubicBezTo>
                  <a:pt x="302" y="878"/>
                  <a:pt x="302" y="879"/>
                  <a:pt x="302" y="879"/>
                </a:cubicBezTo>
                <a:cubicBezTo>
                  <a:pt x="302" y="880"/>
                  <a:pt x="302" y="880"/>
                  <a:pt x="303" y="880"/>
                </a:cubicBezTo>
                <a:cubicBezTo>
                  <a:pt x="303" y="880"/>
                  <a:pt x="303" y="880"/>
                  <a:pt x="304" y="880"/>
                </a:cubicBezTo>
                <a:cubicBezTo>
                  <a:pt x="304" y="880"/>
                  <a:pt x="305" y="882"/>
                  <a:pt x="305" y="881"/>
                </a:cubicBezTo>
                <a:cubicBezTo>
                  <a:pt x="306" y="879"/>
                  <a:pt x="306" y="883"/>
                  <a:pt x="305" y="883"/>
                </a:cubicBezTo>
                <a:cubicBezTo>
                  <a:pt x="305" y="884"/>
                  <a:pt x="305" y="884"/>
                  <a:pt x="305" y="885"/>
                </a:cubicBezTo>
                <a:cubicBezTo>
                  <a:pt x="305" y="886"/>
                  <a:pt x="305" y="886"/>
                  <a:pt x="304" y="886"/>
                </a:cubicBezTo>
                <a:cubicBezTo>
                  <a:pt x="303" y="886"/>
                  <a:pt x="302" y="886"/>
                  <a:pt x="301" y="886"/>
                </a:cubicBezTo>
                <a:cubicBezTo>
                  <a:pt x="299" y="886"/>
                  <a:pt x="301" y="883"/>
                  <a:pt x="302" y="882"/>
                </a:cubicBezTo>
                <a:cubicBezTo>
                  <a:pt x="302" y="882"/>
                  <a:pt x="302" y="881"/>
                  <a:pt x="301" y="881"/>
                </a:cubicBezTo>
                <a:cubicBezTo>
                  <a:pt x="300" y="881"/>
                  <a:pt x="300" y="882"/>
                  <a:pt x="300" y="882"/>
                </a:cubicBezTo>
                <a:cubicBezTo>
                  <a:pt x="300" y="884"/>
                  <a:pt x="299" y="884"/>
                  <a:pt x="299" y="886"/>
                </a:cubicBezTo>
                <a:cubicBezTo>
                  <a:pt x="298" y="887"/>
                  <a:pt x="298" y="889"/>
                  <a:pt x="299" y="890"/>
                </a:cubicBezTo>
                <a:cubicBezTo>
                  <a:pt x="300" y="892"/>
                  <a:pt x="299" y="888"/>
                  <a:pt x="300" y="887"/>
                </a:cubicBezTo>
                <a:cubicBezTo>
                  <a:pt x="300" y="886"/>
                  <a:pt x="302" y="887"/>
                  <a:pt x="303" y="887"/>
                </a:cubicBezTo>
                <a:cubicBezTo>
                  <a:pt x="304" y="887"/>
                  <a:pt x="306" y="886"/>
                  <a:pt x="307" y="888"/>
                </a:cubicBezTo>
                <a:cubicBezTo>
                  <a:pt x="307" y="888"/>
                  <a:pt x="307" y="889"/>
                  <a:pt x="307" y="890"/>
                </a:cubicBezTo>
                <a:cubicBezTo>
                  <a:pt x="308" y="890"/>
                  <a:pt x="309" y="890"/>
                  <a:pt x="309" y="891"/>
                </a:cubicBezTo>
                <a:cubicBezTo>
                  <a:pt x="310" y="891"/>
                  <a:pt x="310" y="892"/>
                  <a:pt x="310" y="893"/>
                </a:cubicBezTo>
                <a:cubicBezTo>
                  <a:pt x="310" y="894"/>
                  <a:pt x="310" y="894"/>
                  <a:pt x="311" y="894"/>
                </a:cubicBezTo>
                <a:cubicBezTo>
                  <a:pt x="312" y="895"/>
                  <a:pt x="312" y="897"/>
                  <a:pt x="312" y="898"/>
                </a:cubicBezTo>
                <a:cubicBezTo>
                  <a:pt x="311" y="899"/>
                  <a:pt x="309" y="899"/>
                  <a:pt x="308" y="899"/>
                </a:cubicBezTo>
                <a:cubicBezTo>
                  <a:pt x="307" y="899"/>
                  <a:pt x="306" y="899"/>
                  <a:pt x="306" y="900"/>
                </a:cubicBezTo>
                <a:cubicBezTo>
                  <a:pt x="306" y="900"/>
                  <a:pt x="305" y="901"/>
                  <a:pt x="306" y="902"/>
                </a:cubicBezTo>
                <a:cubicBezTo>
                  <a:pt x="307" y="902"/>
                  <a:pt x="308" y="902"/>
                  <a:pt x="309" y="902"/>
                </a:cubicBezTo>
                <a:cubicBezTo>
                  <a:pt x="311" y="902"/>
                  <a:pt x="309" y="904"/>
                  <a:pt x="309" y="905"/>
                </a:cubicBezTo>
                <a:cubicBezTo>
                  <a:pt x="309" y="906"/>
                  <a:pt x="310" y="907"/>
                  <a:pt x="310" y="908"/>
                </a:cubicBezTo>
                <a:cubicBezTo>
                  <a:pt x="310" y="908"/>
                  <a:pt x="310" y="909"/>
                  <a:pt x="310" y="909"/>
                </a:cubicBezTo>
                <a:cubicBezTo>
                  <a:pt x="310" y="910"/>
                  <a:pt x="312" y="910"/>
                  <a:pt x="312" y="911"/>
                </a:cubicBezTo>
                <a:cubicBezTo>
                  <a:pt x="313" y="912"/>
                  <a:pt x="313" y="912"/>
                  <a:pt x="314" y="912"/>
                </a:cubicBezTo>
                <a:cubicBezTo>
                  <a:pt x="314" y="912"/>
                  <a:pt x="315" y="912"/>
                  <a:pt x="316" y="913"/>
                </a:cubicBezTo>
                <a:cubicBezTo>
                  <a:pt x="316" y="914"/>
                  <a:pt x="316" y="914"/>
                  <a:pt x="315" y="914"/>
                </a:cubicBezTo>
                <a:cubicBezTo>
                  <a:pt x="314" y="915"/>
                  <a:pt x="313" y="915"/>
                  <a:pt x="313" y="914"/>
                </a:cubicBezTo>
                <a:cubicBezTo>
                  <a:pt x="312" y="914"/>
                  <a:pt x="312" y="914"/>
                  <a:pt x="311" y="913"/>
                </a:cubicBezTo>
                <a:cubicBezTo>
                  <a:pt x="310" y="913"/>
                  <a:pt x="308" y="914"/>
                  <a:pt x="307" y="914"/>
                </a:cubicBezTo>
                <a:cubicBezTo>
                  <a:pt x="306" y="914"/>
                  <a:pt x="305" y="913"/>
                  <a:pt x="305" y="914"/>
                </a:cubicBezTo>
                <a:cubicBezTo>
                  <a:pt x="304" y="914"/>
                  <a:pt x="304" y="915"/>
                  <a:pt x="304" y="916"/>
                </a:cubicBezTo>
                <a:cubicBezTo>
                  <a:pt x="303" y="917"/>
                  <a:pt x="302" y="918"/>
                  <a:pt x="303" y="920"/>
                </a:cubicBezTo>
                <a:cubicBezTo>
                  <a:pt x="304" y="920"/>
                  <a:pt x="304" y="920"/>
                  <a:pt x="304" y="921"/>
                </a:cubicBezTo>
                <a:cubicBezTo>
                  <a:pt x="304" y="922"/>
                  <a:pt x="303" y="923"/>
                  <a:pt x="303" y="923"/>
                </a:cubicBezTo>
                <a:cubicBezTo>
                  <a:pt x="302" y="923"/>
                  <a:pt x="301" y="921"/>
                  <a:pt x="300" y="920"/>
                </a:cubicBezTo>
                <a:cubicBezTo>
                  <a:pt x="300" y="920"/>
                  <a:pt x="296" y="920"/>
                  <a:pt x="297" y="922"/>
                </a:cubicBezTo>
                <a:cubicBezTo>
                  <a:pt x="298" y="923"/>
                  <a:pt x="300" y="923"/>
                  <a:pt x="299" y="924"/>
                </a:cubicBezTo>
                <a:cubicBezTo>
                  <a:pt x="298" y="925"/>
                  <a:pt x="295" y="925"/>
                  <a:pt x="295" y="924"/>
                </a:cubicBezTo>
                <a:cubicBezTo>
                  <a:pt x="296" y="923"/>
                  <a:pt x="296" y="923"/>
                  <a:pt x="296" y="922"/>
                </a:cubicBezTo>
                <a:cubicBezTo>
                  <a:pt x="296" y="921"/>
                  <a:pt x="295" y="921"/>
                  <a:pt x="295" y="921"/>
                </a:cubicBezTo>
                <a:cubicBezTo>
                  <a:pt x="293" y="920"/>
                  <a:pt x="292" y="919"/>
                  <a:pt x="290" y="919"/>
                </a:cubicBezTo>
                <a:cubicBezTo>
                  <a:pt x="288" y="918"/>
                  <a:pt x="286" y="919"/>
                  <a:pt x="283" y="919"/>
                </a:cubicBezTo>
                <a:cubicBezTo>
                  <a:pt x="282" y="919"/>
                  <a:pt x="281" y="919"/>
                  <a:pt x="280" y="919"/>
                </a:cubicBezTo>
                <a:cubicBezTo>
                  <a:pt x="279" y="919"/>
                  <a:pt x="279" y="919"/>
                  <a:pt x="279" y="919"/>
                </a:cubicBezTo>
                <a:cubicBezTo>
                  <a:pt x="279" y="919"/>
                  <a:pt x="278" y="919"/>
                  <a:pt x="278" y="919"/>
                </a:cubicBezTo>
                <a:cubicBezTo>
                  <a:pt x="277" y="920"/>
                  <a:pt x="277" y="920"/>
                  <a:pt x="277" y="921"/>
                </a:cubicBezTo>
                <a:cubicBezTo>
                  <a:pt x="276" y="921"/>
                  <a:pt x="275" y="921"/>
                  <a:pt x="275" y="922"/>
                </a:cubicBezTo>
                <a:cubicBezTo>
                  <a:pt x="274" y="922"/>
                  <a:pt x="274" y="923"/>
                  <a:pt x="274" y="924"/>
                </a:cubicBezTo>
                <a:cubicBezTo>
                  <a:pt x="274" y="924"/>
                  <a:pt x="273" y="925"/>
                  <a:pt x="273" y="925"/>
                </a:cubicBezTo>
                <a:cubicBezTo>
                  <a:pt x="273" y="926"/>
                  <a:pt x="274" y="926"/>
                  <a:pt x="274" y="927"/>
                </a:cubicBezTo>
                <a:cubicBezTo>
                  <a:pt x="275" y="927"/>
                  <a:pt x="275" y="928"/>
                  <a:pt x="276" y="928"/>
                </a:cubicBezTo>
                <a:cubicBezTo>
                  <a:pt x="276" y="928"/>
                  <a:pt x="277" y="928"/>
                  <a:pt x="277" y="929"/>
                </a:cubicBezTo>
                <a:cubicBezTo>
                  <a:pt x="279" y="930"/>
                  <a:pt x="276" y="931"/>
                  <a:pt x="276" y="930"/>
                </a:cubicBezTo>
                <a:cubicBezTo>
                  <a:pt x="276" y="930"/>
                  <a:pt x="276" y="930"/>
                  <a:pt x="275" y="930"/>
                </a:cubicBezTo>
                <a:cubicBezTo>
                  <a:pt x="275" y="929"/>
                  <a:pt x="275" y="929"/>
                  <a:pt x="275" y="929"/>
                </a:cubicBezTo>
                <a:cubicBezTo>
                  <a:pt x="274" y="929"/>
                  <a:pt x="274" y="929"/>
                  <a:pt x="273" y="928"/>
                </a:cubicBezTo>
                <a:cubicBezTo>
                  <a:pt x="273" y="927"/>
                  <a:pt x="272" y="927"/>
                  <a:pt x="272" y="927"/>
                </a:cubicBezTo>
                <a:cubicBezTo>
                  <a:pt x="271" y="927"/>
                  <a:pt x="271" y="926"/>
                  <a:pt x="270" y="926"/>
                </a:cubicBezTo>
                <a:cubicBezTo>
                  <a:pt x="269" y="926"/>
                  <a:pt x="268" y="926"/>
                  <a:pt x="268" y="925"/>
                </a:cubicBezTo>
                <a:cubicBezTo>
                  <a:pt x="267" y="925"/>
                  <a:pt x="266" y="926"/>
                  <a:pt x="266" y="926"/>
                </a:cubicBezTo>
                <a:cubicBezTo>
                  <a:pt x="265" y="926"/>
                  <a:pt x="264" y="926"/>
                  <a:pt x="263" y="925"/>
                </a:cubicBezTo>
                <a:cubicBezTo>
                  <a:pt x="262" y="925"/>
                  <a:pt x="261" y="926"/>
                  <a:pt x="259" y="926"/>
                </a:cubicBezTo>
                <a:cubicBezTo>
                  <a:pt x="258" y="926"/>
                  <a:pt x="256" y="926"/>
                  <a:pt x="255" y="926"/>
                </a:cubicBezTo>
                <a:cubicBezTo>
                  <a:pt x="253" y="926"/>
                  <a:pt x="252" y="926"/>
                  <a:pt x="250" y="927"/>
                </a:cubicBezTo>
                <a:cubicBezTo>
                  <a:pt x="249" y="928"/>
                  <a:pt x="248" y="928"/>
                  <a:pt x="247" y="928"/>
                </a:cubicBezTo>
                <a:cubicBezTo>
                  <a:pt x="245" y="929"/>
                  <a:pt x="244" y="930"/>
                  <a:pt x="244" y="931"/>
                </a:cubicBezTo>
                <a:cubicBezTo>
                  <a:pt x="243" y="932"/>
                  <a:pt x="242" y="933"/>
                  <a:pt x="241" y="933"/>
                </a:cubicBezTo>
                <a:cubicBezTo>
                  <a:pt x="240" y="934"/>
                  <a:pt x="239" y="935"/>
                  <a:pt x="239" y="936"/>
                </a:cubicBezTo>
                <a:cubicBezTo>
                  <a:pt x="238" y="937"/>
                  <a:pt x="237" y="937"/>
                  <a:pt x="236" y="938"/>
                </a:cubicBezTo>
                <a:cubicBezTo>
                  <a:pt x="235" y="939"/>
                  <a:pt x="234" y="939"/>
                  <a:pt x="232" y="939"/>
                </a:cubicBezTo>
                <a:cubicBezTo>
                  <a:pt x="232" y="939"/>
                  <a:pt x="231" y="939"/>
                  <a:pt x="230" y="939"/>
                </a:cubicBezTo>
                <a:cubicBezTo>
                  <a:pt x="230" y="939"/>
                  <a:pt x="229" y="940"/>
                  <a:pt x="229" y="940"/>
                </a:cubicBezTo>
                <a:cubicBezTo>
                  <a:pt x="228" y="941"/>
                  <a:pt x="227" y="942"/>
                  <a:pt x="227" y="943"/>
                </a:cubicBezTo>
                <a:cubicBezTo>
                  <a:pt x="227" y="944"/>
                  <a:pt x="227" y="945"/>
                  <a:pt x="227" y="947"/>
                </a:cubicBezTo>
                <a:cubicBezTo>
                  <a:pt x="227" y="947"/>
                  <a:pt x="226" y="948"/>
                  <a:pt x="226" y="948"/>
                </a:cubicBezTo>
                <a:cubicBezTo>
                  <a:pt x="226" y="949"/>
                  <a:pt x="226" y="950"/>
                  <a:pt x="226" y="950"/>
                </a:cubicBezTo>
                <a:cubicBezTo>
                  <a:pt x="225" y="952"/>
                  <a:pt x="224" y="954"/>
                  <a:pt x="223" y="956"/>
                </a:cubicBezTo>
                <a:cubicBezTo>
                  <a:pt x="222" y="957"/>
                  <a:pt x="221" y="958"/>
                  <a:pt x="220" y="959"/>
                </a:cubicBezTo>
                <a:cubicBezTo>
                  <a:pt x="220" y="961"/>
                  <a:pt x="220" y="961"/>
                  <a:pt x="218" y="962"/>
                </a:cubicBezTo>
                <a:cubicBezTo>
                  <a:pt x="217" y="963"/>
                  <a:pt x="213" y="966"/>
                  <a:pt x="216" y="968"/>
                </a:cubicBezTo>
                <a:cubicBezTo>
                  <a:pt x="216" y="968"/>
                  <a:pt x="217" y="969"/>
                  <a:pt x="217" y="969"/>
                </a:cubicBezTo>
                <a:cubicBezTo>
                  <a:pt x="218" y="969"/>
                  <a:pt x="218" y="969"/>
                  <a:pt x="219" y="969"/>
                </a:cubicBezTo>
                <a:cubicBezTo>
                  <a:pt x="219" y="969"/>
                  <a:pt x="220" y="970"/>
                  <a:pt x="220" y="970"/>
                </a:cubicBezTo>
                <a:cubicBezTo>
                  <a:pt x="221" y="971"/>
                  <a:pt x="222" y="970"/>
                  <a:pt x="222" y="971"/>
                </a:cubicBezTo>
                <a:cubicBezTo>
                  <a:pt x="223" y="972"/>
                  <a:pt x="220" y="972"/>
                  <a:pt x="220" y="972"/>
                </a:cubicBezTo>
                <a:cubicBezTo>
                  <a:pt x="219" y="973"/>
                  <a:pt x="219" y="973"/>
                  <a:pt x="219" y="973"/>
                </a:cubicBezTo>
                <a:cubicBezTo>
                  <a:pt x="219" y="973"/>
                  <a:pt x="218" y="973"/>
                  <a:pt x="218" y="973"/>
                </a:cubicBezTo>
                <a:cubicBezTo>
                  <a:pt x="217" y="973"/>
                  <a:pt x="217" y="974"/>
                  <a:pt x="216" y="974"/>
                </a:cubicBezTo>
                <a:cubicBezTo>
                  <a:pt x="216" y="974"/>
                  <a:pt x="216" y="973"/>
                  <a:pt x="215" y="972"/>
                </a:cubicBezTo>
                <a:cubicBezTo>
                  <a:pt x="215" y="972"/>
                  <a:pt x="214" y="972"/>
                  <a:pt x="214" y="971"/>
                </a:cubicBezTo>
                <a:cubicBezTo>
                  <a:pt x="213" y="971"/>
                  <a:pt x="212" y="970"/>
                  <a:pt x="210" y="970"/>
                </a:cubicBezTo>
                <a:cubicBezTo>
                  <a:pt x="209" y="971"/>
                  <a:pt x="208" y="972"/>
                  <a:pt x="210" y="972"/>
                </a:cubicBezTo>
                <a:cubicBezTo>
                  <a:pt x="210" y="972"/>
                  <a:pt x="211" y="972"/>
                  <a:pt x="212" y="972"/>
                </a:cubicBezTo>
                <a:cubicBezTo>
                  <a:pt x="212" y="972"/>
                  <a:pt x="212" y="973"/>
                  <a:pt x="213" y="973"/>
                </a:cubicBezTo>
                <a:cubicBezTo>
                  <a:pt x="213" y="974"/>
                  <a:pt x="214" y="973"/>
                  <a:pt x="214" y="974"/>
                </a:cubicBezTo>
                <a:cubicBezTo>
                  <a:pt x="214" y="974"/>
                  <a:pt x="214" y="974"/>
                  <a:pt x="215" y="974"/>
                </a:cubicBezTo>
                <a:cubicBezTo>
                  <a:pt x="215" y="975"/>
                  <a:pt x="215" y="975"/>
                  <a:pt x="216" y="975"/>
                </a:cubicBezTo>
                <a:cubicBezTo>
                  <a:pt x="217" y="975"/>
                  <a:pt x="217" y="975"/>
                  <a:pt x="218" y="976"/>
                </a:cubicBezTo>
                <a:cubicBezTo>
                  <a:pt x="219" y="976"/>
                  <a:pt x="219" y="977"/>
                  <a:pt x="219" y="978"/>
                </a:cubicBezTo>
                <a:cubicBezTo>
                  <a:pt x="218" y="978"/>
                  <a:pt x="218" y="977"/>
                  <a:pt x="217" y="977"/>
                </a:cubicBezTo>
                <a:cubicBezTo>
                  <a:pt x="216" y="977"/>
                  <a:pt x="215" y="976"/>
                  <a:pt x="214" y="976"/>
                </a:cubicBezTo>
                <a:cubicBezTo>
                  <a:pt x="214" y="976"/>
                  <a:pt x="213" y="976"/>
                  <a:pt x="213" y="976"/>
                </a:cubicBezTo>
                <a:cubicBezTo>
                  <a:pt x="213" y="975"/>
                  <a:pt x="212" y="975"/>
                  <a:pt x="212" y="975"/>
                </a:cubicBezTo>
                <a:cubicBezTo>
                  <a:pt x="211" y="974"/>
                  <a:pt x="208" y="974"/>
                  <a:pt x="206" y="974"/>
                </a:cubicBezTo>
                <a:cubicBezTo>
                  <a:pt x="205" y="974"/>
                  <a:pt x="203" y="975"/>
                  <a:pt x="204" y="976"/>
                </a:cubicBezTo>
                <a:cubicBezTo>
                  <a:pt x="204" y="977"/>
                  <a:pt x="204" y="976"/>
                  <a:pt x="204" y="977"/>
                </a:cubicBezTo>
                <a:cubicBezTo>
                  <a:pt x="205" y="977"/>
                  <a:pt x="205" y="977"/>
                  <a:pt x="205" y="977"/>
                </a:cubicBezTo>
                <a:cubicBezTo>
                  <a:pt x="206" y="978"/>
                  <a:pt x="206" y="978"/>
                  <a:pt x="207" y="978"/>
                </a:cubicBezTo>
                <a:cubicBezTo>
                  <a:pt x="208" y="977"/>
                  <a:pt x="209" y="978"/>
                  <a:pt x="211" y="978"/>
                </a:cubicBezTo>
                <a:cubicBezTo>
                  <a:pt x="211" y="978"/>
                  <a:pt x="212" y="978"/>
                  <a:pt x="213" y="978"/>
                </a:cubicBezTo>
                <a:cubicBezTo>
                  <a:pt x="213" y="978"/>
                  <a:pt x="214" y="978"/>
                  <a:pt x="214" y="978"/>
                </a:cubicBezTo>
                <a:cubicBezTo>
                  <a:pt x="215" y="978"/>
                  <a:pt x="215" y="979"/>
                  <a:pt x="216" y="979"/>
                </a:cubicBezTo>
                <a:cubicBezTo>
                  <a:pt x="217" y="979"/>
                  <a:pt x="219" y="980"/>
                  <a:pt x="219" y="981"/>
                </a:cubicBezTo>
                <a:cubicBezTo>
                  <a:pt x="219" y="980"/>
                  <a:pt x="217" y="980"/>
                  <a:pt x="216" y="980"/>
                </a:cubicBezTo>
                <a:cubicBezTo>
                  <a:pt x="214" y="980"/>
                  <a:pt x="213" y="980"/>
                  <a:pt x="211" y="980"/>
                </a:cubicBezTo>
                <a:cubicBezTo>
                  <a:pt x="210" y="980"/>
                  <a:pt x="209" y="979"/>
                  <a:pt x="207" y="979"/>
                </a:cubicBezTo>
                <a:cubicBezTo>
                  <a:pt x="207" y="979"/>
                  <a:pt x="206" y="980"/>
                  <a:pt x="206" y="980"/>
                </a:cubicBezTo>
                <a:cubicBezTo>
                  <a:pt x="205" y="979"/>
                  <a:pt x="204" y="979"/>
                  <a:pt x="204" y="979"/>
                </a:cubicBezTo>
                <a:cubicBezTo>
                  <a:pt x="203" y="979"/>
                  <a:pt x="203" y="980"/>
                  <a:pt x="203" y="980"/>
                </a:cubicBezTo>
                <a:cubicBezTo>
                  <a:pt x="202" y="980"/>
                  <a:pt x="202" y="980"/>
                  <a:pt x="201" y="980"/>
                </a:cubicBezTo>
                <a:cubicBezTo>
                  <a:pt x="201" y="980"/>
                  <a:pt x="200" y="980"/>
                  <a:pt x="200" y="980"/>
                </a:cubicBezTo>
                <a:cubicBezTo>
                  <a:pt x="199" y="980"/>
                  <a:pt x="199" y="981"/>
                  <a:pt x="198" y="981"/>
                </a:cubicBezTo>
                <a:cubicBezTo>
                  <a:pt x="197" y="982"/>
                  <a:pt x="196" y="982"/>
                  <a:pt x="196" y="982"/>
                </a:cubicBezTo>
                <a:cubicBezTo>
                  <a:pt x="194" y="982"/>
                  <a:pt x="193" y="983"/>
                  <a:pt x="192" y="984"/>
                </a:cubicBezTo>
                <a:cubicBezTo>
                  <a:pt x="191" y="985"/>
                  <a:pt x="190" y="985"/>
                  <a:pt x="188" y="986"/>
                </a:cubicBezTo>
                <a:cubicBezTo>
                  <a:pt x="187" y="986"/>
                  <a:pt x="186" y="987"/>
                  <a:pt x="185" y="987"/>
                </a:cubicBezTo>
                <a:cubicBezTo>
                  <a:pt x="183" y="988"/>
                  <a:pt x="182" y="988"/>
                  <a:pt x="180" y="989"/>
                </a:cubicBezTo>
                <a:cubicBezTo>
                  <a:pt x="179" y="989"/>
                  <a:pt x="179" y="990"/>
                  <a:pt x="178" y="990"/>
                </a:cubicBezTo>
                <a:cubicBezTo>
                  <a:pt x="177" y="990"/>
                  <a:pt x="176" y="990"/>
                  <a:pt x="175" y="990"/>
                </a:cubicBezTo>
                <a:cubicBezTo>
                  <a:pt x="173" y="991"/>
                  <a:pt x="172" y="991"/>
                  <a:pt x="171" y="992"/>
                </a:cubicBezTo>
                <a:cubicBezTo>
                  <a:pt x="170" y="992"/>
                  <a:pt x="169" y="992"/>
                  <a:pt x="167" y="993"/>
                </a:cubicBezTo>
                <a:cubicBezTo>
                  <a:pt x="166" y="994"/>
                  <a:pt x="166" y="995"/>
                  <a:pt x="166" y="997"/>
                </a:cubicBezTo>
                <a:cubicBezTo>
                  <a:pt x="166" y="998"/>
                  <a:pt x="166" y="1000"/>
                  <a:pt x="166" y="1001"/>
                </a:cubicBezTo>
                <a:cubicBezTo>
                  <a:pt x="167" y="1002"/>
                  <a:pt x="167" y="1002"/>
                  <a:pt x="167" y="1003"/>
                </a:cubicBezTo>
                <a:cubicBezTo>
                  <a:pt x="167" y="1004"/>
                  <a:pt x="167" y="1004"/>
                  <a:pt x="167" y="1005"/>
                </a:cubicBezTo>
                <a:cubicBezTo>
                  <a:pt x="167" y="1006"/>
                  <a:pt x="167" y="1006"/>
                  <a:pt x="167" y="1007"/>
                </a:cubicBezTo>
                <a:cubicBezTo>
                  <a:pt x="167" y="1008"/>
                  <a:pt x="167" y="1008"/>
                  <a:pt x="168" y="1009"/>
                </a:cubicBezTo>
                <a:cubicBezTo>
                  <a:pt x="168" y="1010"/>
                  <a:pt x="167" y="1011"/>
                  <a:pt x="166" y="1012"/>
                </a:cubicBezTo>
                <a:cubicBezTo>
                  <a:pt x="165" y="1012"/>
                  <a:pt x="164" y="1012"/>
                  <a:pt x="164" y="1013"/>
                </a:cubicBezTo>
                <a:cubicBezTo>
                  <a:pt x="163" y="1013"/>
                  <a:pt x="162" y="1014"/>
                  <a:pt x="162" y="1014"/>
                </a:cubicBezTo>
                <a:cubicBezTo>
                  <a:pt x="160" y="1015"/>
                  <a:pt x="158" y="1016"/>
                  <a:pt x="157" y="1017"/>
                </a:cubicBezTo>
                <a:cubicBezTo>
                  <a:pt x="156" y="1018"/>
                  <a:pt x="155" y="1018"/>
                  <a:pt x="155" y="1018"/>
                </a:cubicBezTo>
                <a:cubicBezTo>
                  <a:pt x="153" y="1018"/>
                  <a:pt x="152" y="1018"/>
                  <a:pt x="151" y="1019"/>
                </a:cubicBezTo>
                <a:cubicBezTo>
                  <a:pt x="149" y="1019"/>
                  <a:pt x="148" y="1019"/>
                  <a:pt x="146" y="1020"/>
                </a:cubicBezTo>
                <a:cubicBezTo>
                  <a:pt x="145" y="1020"/>
                  <a:pt x="144" y="1021"/>
                  <a:pt x="143" y="1021"/>
                </a:cubicBezTo>
                <a:cubicBezTo>
                  <a:pt x="141" y="1022"/>
                  <a:pt x="140" y="1022"/>
                  <a:pt x="139" y="1024"/>
                </a:cubicBezTo>
                <a:cubicBezTo>
                  <a:pt x="138" y="1025"/>
                  <a:pt x="137" y="1026"/>
                  <a:pt x="137" y="1027"/>
                </a:cubicBezTo>
                <a:cubicBezTo>
                  <a:pt x="135" y="1031"/>
                  <a:pt x="143" y="1028"/>
                  <a:pt x="143" y="1030"/>
                </a:cubicBezTo>
                <a:cubicBezTo>
                  <a:pt x="143" y="1031"/>
                  <a:pt x="142" y="1030"/>
                  <a:pt x="141" y="1030"/>
                </a:cubicBezTo>
                <a:cubicBezTo>
                  <a:pt x="140" y="1030"/>
                  <a:pt x="140" y="1031"/>
                  <a:pt x="139" y="1031"/>
                </a:cubicBezTo>
                <a:cubicBezTo>
                  <a:pt x="136" y="1033"/>
                  <a:pt x="132" y="1035"/>
                  <a:pt x="128" y="1034"/>
                </a:cubicBezTo>
                <a:cubicBezTo>
                  <a:pt x="126" y="1033"/>
                  <a:pt x="125" y="1033"/>
                  <a:pt x="123" y="1033"/>
                </a:cubicBezTo>
                <a:cubicBezTo>
                  <a:pt x="122" y="1033"/>
                  <a:pt x="120" y="1033"/>
                  <a:pt x="119" y="1033"/>
                </a:cubicBezTo>
                <a:cubicBezTo>
                  <a:pt x="118" y="1033"/>
                  <a:pt x="116" y="1032"/>
                  <a:pt x="115" y="1032"/>
                </a:cubicBezTo>
                <a:cubicBezTo>
                  <a:pt x="114" y="1032"/>
                  <a:pt x="113" y="1032"/>
                  <a:pt x="113" y="1031"/>
                </a:cubicBezTo>
                <a:cubicBezTo>
                  <a:pt x="112" y="1031"/>
                  <a:pt x="112" y="1030"/>
                  <a:pt x="112" y="1030"/>
                </a:cubicBezTo>
                <a:cubicBezTo>
                  <a:pt x="111" y="1029"/>
                  <a:pt x="110" y="1028"/>
                  <a:pt x="109" y="1027"/>
                </a:cubicBezTo>
                <a:cubicBezTo>
                  <a:pt x="109" y="1026"/>
                  <a:pt x="109" y="1026"/>
                  <a:pt x="110" y="1025"/>
                </a:cubicBezTo>
                <a:cubicBezTo>
                  <a:pt x="110" y="1025"/>
                  <a:pt x="111" y="1025"/>
                  <a:pt x="111" y="1024"/>
                </a:cubicBezTo>
                <a:cubicBezTo>
                  <a:pt x="110" y="1024"/>
                  <a:pt x="109" y="1024"/>
                  <a:pt x="109" y="1023"/>
                </a:cubicBezTo>
                <a:cubicBezTo>
                  <a:pt x="108" y="1023"/>
                  <a:pt x="108" y="1023"/>
                  <a:pt x="107" y="1023"/>
                </a:cubicBezTo>
                <a:cubicBezTo>
                  <a:pt x="106" y="1023"/>
                  <a:pt x="105" y="1025"/>
                  <a:pt x="104" y="1025"/>
                </a:cubicBezTo>
                <a:cubicBezTo>
                  <a:pt x="103" y="1025"/>
                  <a:pt x="103" y="1025"/>
                  <a:pt x="102" y="1024"/>
                </a:cubicBezTo>
                <a:cubicBezTo>
                  <a:pt x="102" y="1024"/>
                  <a:pt x="101" y="1024"/>
                  <a:pt x="100" y="1024"/>
                </a:cubicBezTo>
                <a:cubicBezTo>
                  <a:pt x="100" y="1024"/>
                  <a:pt x="98" y="1022"/>
                  <a:pt x="97" y="1023"/>
                </a:cubicBezTo>
                <a:cubicBezTo>
                  <a:pt x="96" y="1023"/>
                  <a:pt x="97" y="1024"/>
                  <a:pt x="97" y="1024"/>
                </a:cubicBezTo>
                <a:cubicBezTo>
                  <a:pt x="98" y="1025"/>
                  <a:pt x="99" y="1025"/>
                  <a:pt x="99" y="1026"/>
                </a:cubicBezTo>
                <a:cubicBezTo>
                  <a:pt x="99" y="1026"/>
                  <a:pt x="99" y="1027"/>
                  <a:pt x="99" y="1028"/>
                </a:cubicBezTo>
                <a:cubicBezTo>
                  <a:pt x="100" y="1028"/>
                  <a:pt x="100" y="1029"/>
                  <a:pt x="101" y="1029"/>
                </a:cubicBezTo>
                <a:cubicBezTo>
                  <a:pt x="101" y="1030"/>
                  <a:pt x="101" y="1031"/>
                  <a:pt x="101" y="1031"/>
                </a:cubicBezTo>
                <a:cubicBezTo>
                  <a:pt x="101" y="1032"/>
                  <a:pt x="102" y="1032"/>
                  <a:pt x="102" y="1033"/>
                </a:cubicBezTo>
                <a:cubicBezTo>
                  <a:pt x="103" y="1034"/>
                  <a:pt x="103" y="1035"/>
                  <a:pt x="104" y="1036"/>
                </a:cubicBezTo>
                <a:cubicBezTo>
                  <a:pt x="105" y="1037"/>
                  <a:pt x="105" y="1038"/>
                  <a:pt x="105" y="1040"/>
                </a:cubicBezTo>
                <a:cubicBezTo>
                  <a:pt x="106" y="1041"/>
                  <a:pt x="106" y="1043"/>
                  <a:pt x="106" y="1044"/>
                </a:cubicBezTo>
                <a:cubicBezTo>
                  <a:pt x="106" y="1045"/>
                  <a:pt x="105" y="1046"/>
                  <a:pt x="106" y="1046"/>
                </a:cubicBezTo>
                <a:cubicBezTo>
                  <a:pt x="106" y="1047"/>
                  <a:pt x="106" y="1047"/>
                  <a:pt x="107" y="1048"/>
                </a:cubicBezTo>
                <a:cubicBezTo>
                  <a:pt x="107" y="1048"/>
                  <a:pt x="108" y="1051"/>
                  <a:pt x="106" y="1050"/>
                </a:cubicBezTo>
                <a:cubicBezTo>
                  <a:pt x="106" y="1050"/>
                  <a:pt x="105" y="1049"/>
                  <a:pt x="105" y="1050"/>
                </a:cubicBezTo>
                <a:cubicBezTo>
                  <a:pt x="104" y="1050"/>
                  <a:pt x="103" y="1050"/>
                  <a:pt x="103" y="1049"/>
                </a:cubicBezTo>
                <a:cubicBezTo>
                  <a:pt x="101" y="1049"/>
                  <a:pt x="98" y="1047"/>
                  <a:pt x="97" y="1049"/>
                </a:cubicBezTo>
                <a:cubicBezTo>
                  <a:pt x="97" y="1050"/>
                  <a:pt x="97" y="1050"/>
                  <a:pt x="96" y="1051"/>
                </a:cubicBezTo>
                <a:cubicBezTo>
                  <a:pt x="95" y="1052"/>
                  <a:pt x="94" y="1050"/>
                  <a:pt x="93" y="1050"/>
                </a:cubicBezTo>
                <a:cubicBezTo>
                  <a:pt x="92" y="1051"/>
                  <a:pt x="92" y="1051"/>
                  <a:pt x="91" y="1051"/>
                </a:cubicBezTo>
                <a:cubicBezTo>
                  <a:pt x="90" y="1051"/>
                  <a:pt x="90" y="1051"/>
                  <a:pt x="89" y="1052"/>
                </a:cubicBezTo>
                <a:cubicBezTo>
                  <a:pt x="88" y="1052"/>
                  <a:pt x="88" y="1052"/>
                  <a:pt x="87" y="1053"/>
                </a:cubicBezTo>
                <a:cubicBezTo>
                  <a:pt x="87" y="1053"/>
                  <a:pt x="86" y="1053"/>
                  <a:pt x="85" y="1053"/>
                </a:cubicBezTo>
                <a:cubicBezTo>
                  <a:pt x="84" y="1053"/>
                  <a:pt x="83" y="1054"/>
                  <a:pt x="82" y="1052"/>
                </a:cubicBezTo>
                <a:cubicBezTo>
                  <a:pt x="81" y="1051"/>
                  <a:pt x="80" y="1050"/>
                  <a:pt x="79" y="1049"/>
                </a:cubicBezTo>
                <a:cubicBezTo>
                  <a:pt x="78" y="1048"/>
                  <a:pt x="77" y="1048"/>
                  <a:pt x="76" y="1047"/>
                </a:cubicBezTo>
                <a:cubicBezTo>
                  <a:pt x="75" y="1046"/>
                  <a:pt x="75" y="1044"/>
                  <a:pt x="74" y="1045"/>
                </a:cubicBezTo>
                <a:cubicBezTo>
                  <a:pt x="72" y="1045"/>
                  <a:pt x="72" y="1046"/>
                  <a:pt x="70" y="1047"/>
                </a:cubicBezTo>
                <a:cubicBezTo>
                  <a:pt x="70" y="1047"/>
                  <a:pt x="69" y="1046"/>
                  <a:pt x="68" y="1047"/>
                </a:cubicBezTo>
                <a:cubicBezTo>
                  <a:pt x="68" y="1047"/>
                  <a:pt x="67" y="1047"/>
                  <a:pt x="66" y="1048"/>
                </a:cubicBezTo>
                <a:cubicBezTo>
                  <a:pt x="66" y="1048"/>
                  <a:pt x="65" y="1048"/>
                  <a:pt x="64" y="1049"/>
                </a:cubicBezTo>
                <a:cubicBezTo>
                  <a:pt x="64" y="1049"/>
                  <a:pt x="63" y="1049"/>
                  <a:pt x="63" y="1050"/>
                </a:cubicBezTo>
                <a:cubicBezTo>
                  <a:pt x="61" y="1050"/>
                  <a:pt x="60" y="1050"/>
                  <a:pt x="58" y="1050"/>
                </a:cubicBezTo>
                <a:cubicBezTo>
                  <a:pt x="56" y="1050"/>
                  <a:pt x="53" y="1051"/>
                  <a:pt x="50" y="1052"/>
                </a:cubicBezTo>
                <a:cubicBezTo>
                  <a:pt x="49" y="1053"/>
                  <a:pt x="48" y="1053"/>
                  <a:pt x="46" y="1053"/>
                </a:cubicBezTo>
                <a:cubicBezTo>
                  <a:pt x="45" y="1053"/>
                  <a:pt x="44" y="1053"/>
                  <a:pt x="42" y="1054"/>
                </a:cubicBezTo>
                <a:cubicBezTo>
                  <a:pt x="40" y="1054"/>
                  <a:pt x="42" y="1055"/>
                  <a:pt x="42" y="1056"/>
                </a:cubicBezTo>
                <a:cubicBezTo>
                  <a:pt x="42" y="1057"/>
                  <a:pt x="41" y="1057"/>
                  <a:pt x="42" y="1058"/>
                </a:cubicBezTo>
                <a:cubicBezTo>
                  <a:pt x="42" y="1059"/>
                  <a:pt x="43" y="1058"/>
                  <a:pt x="44" y="1058"/>
                </a:cubicBezTo>
                <a:cubicBezTo>
                  <a:pt x="45" y="1058"/>
                  <a:pt x="46" y="1058"/>
                  <a:pt x="46" y="1058"/>
                </a:cubicBezTo>
                <a:cubicBezTo>
                  <a:pt x="47" y="1058"/>
                  <a:pt x="47" y="1057"/>
                  <a:pt x="48" y="1057"/>
                </a:cubicBezTo>
                <a:cubicBezTo>
                  <a:pt x="48" y="1057"/>
                  <a:pt x="49" y="1057"/>
                  <a:pt x="49" y="1058"/>
                </a:cubicBezTo>
                <a:cubicBezTo>
                  <a:pt x="49" y="1058"/>
                  <a:pt x="50" y="1058"/>
                  <a:pt x="49" y="1059"/>
                </a:cubicBezTo>
                <a:cubicBezTo>
                  <a:pt x="49" y="1060"/>
                  <a:pt x="48" y="1060"/>
                  <a:pt x="48" y="1060"/>
                </a:cubicBezTo>
                <a:cubicBezTo>
                  <a:pt x="47" y="1059"/>
                  <a:pt x="47" y="1059"/>
                  <a:pt x="46" y="1059"/>
                </a:cubicBezTo>
                <a:cubicBezTo>
                  <a:pt x="46" y="1059"/>
                  <a:pt x="45" y="1059"/>
                  <a:pt x="45" y="1060"/>
                </a:cubicBezTo>
                <a:cubicBezTo>
                  <a:pt x="45" y="1060"/>
                  <a:pt x="45" y="1060"/>
                  <a:pt x="45" y="1061"/>
                </a:cubicBezTo>
                <a:cubicBezTo>
                  <a:pt x="45" y="1061"/>
                  <a:pt x="45" y="1062"/>
                  <a:pt x="45" y="1062"/>
                </a:cubicBezTo>
                <a:cubicBezTo>
                  <a:pt x="45" y="1063"/>
                  <a:pt x="46" y="1063"/>
                  <a:pt x="46" y="1062"/>
                </a:cubicBezTo>
                <a:cubicBezTo>
                  <a:pt x="47" y="1061"/>
                  <a:pt x="48" y="1060"/>
                  <a:pt x="49" y="1061"/>
                </a:cubicBezTo>
                <a:cubicBezTo>
                  <a:pt x="50" y="1063"/>
                  <a:pt x="50" y="1064"/>
                  <a:pt x="48" y="1064"/>
                </a:cubicBezTo>
                <a:cubicBezTo>
                  <a:pt x="47" y="1064"/>
                  <a:pt x="47" y="1064"/>
                  <a:pt x="46" y="1064"/>
                </a:cubicBezTo>
                <a:cubicBezTo>
                  <a:pt x="45" y="1064"/>
                  <a:pt x="45" y="1064"/>
                  <a:pt x="44" y="1064"/>
                </a:cubicBezTo>
                <a:cubicBezTo>
                  <a:pt x="44" y="1064"/>
                  <a:pt x="43" y="1064"/>
                  <a:pt x="42" y="1065"/>
                </a:cubicBezTo>
                <a:cubicBezTo>
                  <a:pt x="41" y="1065"/>
                  <a:pt x="43" y="1066"/>
                  <a:pt x="43" y="1066"/>
                </a:cubicBezTo>
                <a:cubicBezTo>
                  <a:pt x="45" y="1066"/>
                  <a:pt x="45" y="1068"/>
                  <a:pt x="46" y="1068"/>
                </a:cubicBezTo>
                <a:cubicBezTo>
                  <a:pt x="47" y="1069"/>
                  <a:pt x="48" y="1069"/>
                  <a:pt x="49" y="1071"/>
                </a:cubicBezTo>
                <a:cubicBezTo>
                  <a:pt x="50" y="1071"/>
                  <a:pt x="50" y="1072"/>
                  <a:pt x="50" y="1071"/>
                </a:cubicBezTo>
                <a:cubicBezTo>
                  <a:pt x="51" y="1071"/>
                  <a:pt x="52" y="1071"/>
                  <a:pt x="52" y="1070"/>
                </a:cubicBezTo>
                <a:cubicBezTo>
                  <a:pt x="53" y="1069"/>
                  <a:pt x="54" y="1069"/>
                  <a:pt x="55" y="1069"/>
                </a:cubicBezTo>
                <a:cubicBezTo>
                  <a:pt x="57" y="1070"/>
                  <a:pt x="58" y="1069"/>
                  <a:pt x="60" y="1069"/>
                </a:cubicBezTo>
                <a:cubicBezTo>
                  <a:pt x="61" y="1069"/>
                  <a:pt x="61" y="1070"/>
                  <a:pt x="61" y="1070"/>
                </a:cubicBezTo>
                <a:cubicBezTo>
                  <a:pt x="62" y="1071"/>
                  <a:pt x="63" y="1071"/>
                  <a:pt x="63" y="1071"/>
                </a:cubicBezTo>
                <a:cubicBezTo>
                  <a:pt x="65" y="1071"/>
                  <a:pt x="66" y="1072"/>
                  <a:pt x="67" y="1073"/>
                </a:cubicBezTo>
                <a:cubicBezTo>
                  <a:pt x="68" y="1074"/>
                  <a:pt x="70" y="1074"/>
                  <a:pt x="71" y="1075"/>
                </a:cubicBezTo>
                <a:cubicBezTo>
                  <a:pt x="72" y="1076"/>
                  <a:pt x="72" y="1077"/>
                  <a:pt x="73" y="1078"/>
                </a:cubicBezTo>
                <a:cubicBezTo>
                  <a:pt x="74" y="1080"/>
                  <a:pt x="75" y="1078"/>
                  <a:pt x="75" y="1077"/>
                </a:cubicBezTo>
                <a:cubicBezTo>
                  <a:pt x="76" y="1077"/>
                  <a:pt x="77" y="1077"/>
                  <a:pt x="77" y="1076"/>
                </a:cubicBezTo>
                <a:cubicBezTo>
                  <a:pt x="78" y="1076"/>
                  <a:pt x="78" y="1076"/>
                  <a:pt x="79" y="1076"/>
                </a:cubicBezTo>
                <a:cubicBezTo>
                  <a:pt x="80" y="1077"/>
                  <a:pt x="81" y="1078"/>
                  <a:pt x="82" y="1078"/>
                </a:cubicBezTo>
                <a:cubicBezTo>
                  <a:pt x="83" y="1078"/>
                  <a:pt x="85" y="1079"/>
                  <a:pt x="86" y="1080"/>
                </a:cubicBezTo>
                <a:cubicBezTo>
                  <a:pt x="87" y="1081"/>
                  <a:pt x="85" y="1082"/>
                  <a:pt x="86" y="1083"/>
                </a:cubicBezTo>
                <a:cubicBezTo>
                  <a:pt x="86" y="1083"/>
                  <a:pt x="87" y="1084"/>
                  <a:pt x="87" y="1084"/>
                </a:cubicBezTo>
                <a:cubicBezTo>
                  <a:pt x="89" y="1086"/>
                  <a:pt x="90" y="1084"/>
                  <a:pt x="92" y="1085"/>
                </a:cubicBezTo>
                <a:cubicBezTo>
                  <a:pt x="94" y="1086"/>
                  <a:pt x="91" y="1087"/>
                  <a:pt x="92" y="1088"/>
                </a:cubicBezTo>
                <a:cubicBezTo>
                  <a:pt x="92" y="1088"/>
                  <a:pt x="92" y="1088"/>
                  <a:pt x="92" y="1088"/>
                </a:cubicBezTo>
                <a:cubicBezTo>
                  <a:pt x="93" y="1089"/>
                  <a:pt x="93" y="1089"/>
                  <a:pt x="93" y="1089"/>
                </a:cubicBezTo>
                <a:cubicBezTo>
                  <a:pt x="94" y="1090"/>
                  <a:pt x="94" y="1089"/>
                  <a:pt x="95" y="1090"/>
                </a:cubicBezTo>
                <a:cubicBezTo>
                  <a:pt x="96" y="1090"/>
                  <a:pt x="96" y="1091"/>
                  <a:pt x="96" y="1091"/>
                </a:cubicBezTo>
                <a:cubicBezTo>
                  <a:pt x="96" y="1091"/>
                  <a:pt x="95" y="1092"/>
                  <a:pt x="95" y="1092"/>
                </a:cubicBezTo>
                <a:cubicBezTo>
                  <a:pt x="95" y="1092"/>
                  <a:pt x="95" y="1093"/>
                  <a:pt x="95" y="1093"/>
                </a:cubicBezTo>
                <a:cubicBezTo>
                  <a:pt x="94" y="1094"/>
                  <a:pt x="92" y="1094"/>
                  <a:pt x="94" y="1096"/>
                </a:cubicBezTo>
                <a:cubicBezTo>
                  <a:pt x="94" y="1096"/>
                  <a:pt x="95" y="1096"/>
                  <a:pt x="95" y="1097"/>
                </a:cubicBezTo>
                <a:cubicBezTo>
                  <a:pt x="95" y="1098"/>
                  <a:pt x="95" y="1098"/>
                  <a:pt x="96" y="1099"/>
                </a:cubicBezTo>
                <a:cubicBezTo>
                  <a:pt x="97" y="1099"/>
                  <a:pt x="98" y="1100"/>
                  <a:pt x="99" y="1101"/>
                </a:cubicBezTo>
                <a:cubicBezTo>
                  <a:pt x="99" y="1102"/>
                  <a:pt x="99" y="1104"/>
                  <a:pt x="100" y="1104"/>
                </a:cubicBezTo>
                <a:cubicBezTo>
                  <a:pt x="101" y="1105"/>
                  <a:pt x="102" y="1105"/>
                  <a:pt x="103" y="1106"/>
                </a:cubicBezTo>
                <a:cubicBezTo>
                  <a:pt x="103" y="1106"/>
                  <a:pt x="104" y="1106"/>
                  <a:pt x="105" y="1106"/>
                </a:cubicBezTo>
                <a:cubicBezTo>
                  <a:pt x="105" y="1107"/>
                  <a:pt x="106" y="1106"/>
                  <a:pt x="107" y="1107"/>
                </a:cubicBezTo>
                <a:cubicBezTo>
                  <a:pt x="107" y="1107"/>
                  <a:pt x="108" y="1108"/>
                  <a:pt x="108" y="1108"/>
                </a:cubicBezTo>
                <a:cubicBezTo>
                  <a:pt x="110" y="1108"/>
                  <a:pt x="111" y="1107"/>
                  <a:pt x="112" y="1108"/>
                </a:cubicBezTo>
                <a:cubicBezTo>
                  <a:pt x="113" y="1109"/>
                  <a:pt x="113" y="1109"/>
                  <a:pt x="112" y="1110"/>
                </a:cubicBezTo>
                <a:cubicBezTo>
                  <a:pt x="112" y="1111"/>
                  <a:pt x="112" y="1111"/>
                  <a:pt x="112" y="1112"/>
                </a:cubicBezTo>
                <a:cubicBezTo>
                  <a:pt x="112" y="1113"/>
                  <a:pt x="112" y="1113"/>
                  <a:pt x="112" y="1114"/>
                </a:cubicBezTo>
                <a:cubicBezTo>
                  <a:pt x="112" y="1115"/>
                  <a:pt x="113" y="1115"/>
                  <a:pt x="113" y="1116"/>
                </a:cubicBezTo>
                <a:cubicBezTo>
                  <a:pt x="113" y="1116"/>
                  <a:pt x="113" y="1120"/>
                  <a:pt x="113" y="1121"/>
                </a:cubicBezTo>
                <a:cubicBezTo>
                  <a:pt x="112" y="1120"/>
                  <a:pt x="113" y="1118"/>
                  <a:pt x="112" y="1117"/>
                </a:cubicBezTo>
                <a:cubicBezTo>
                  <a:pt x="111" y="1117"/>
                  <a:pt x="111" y="1117"/>
                  <a:pt x="110" y="1117"/>
                </a:cubicBezTo>
                <a:cubicBezTo>
                  <a:pt x="110" y="1116"/>
                  <a:pt x="110" y="1116"/>
                  <a:pt x="109" y="1115"/>
                </a:cubicBezTo>
                <a:cubicBezTo>
                  <a:pt x="109" y="1115"/>
                  <a:pt x="108" y="1115"/>
                  <a:pt x="108" y="1116"/>
                </a:cubicBezTo>
                <a:cubicBezTo>
                  <a:pt x="108" y="1116"/>
                  <a:pt x="109" y="1117"/>
                  <a:pt x="109" y="1117"/>
                </a:cubicBezTo>
                <a:cubicBezTo>
                  <a:pt x="110" y="1118"/>
                  <a:pt x="110" y="1119"/>
                  <a:pt x="111" y="1120"/>
                </a:cubicBezTo>
                <a:cubicBezTo>
                  <a:pt x="111" y="1121"/>
                  <a:pt x="111" y="1122"/>
                  <a:pt x="111" y="1123"/>
                </a:cubicBezTo>
                <a:cubicBezTo>
                  <a:pt x="111" y="1124"/>
                  <a:pt x="112" y="1125"/>
                  <a:pt x="113" y="1126"/>
                </a:cubicBezTo>
                <a:cubicBezTo>
                  <a:pt x="114" y="1127"/>
                  <a:pt x="113" y="1128"/>
                  <a:pt x="112" y="1130"/>
                </a:cubicBezTo>
                <a:cubicBezTo>
                  <a:pt x="112" y="1131"/>
                  <a:pt x="112" y="1132"/>
                  <a:pt x="112" y="1134"/>
                </a:cubicBezTo>
                <a:cubicBezTo>
                  <a:pt x="113" y="1135"/>
                  <a:pt x="113" y="1137"/>
                  <a:pt x="113" y="1138"/>
                </a:cubicBezTo>
                <a:cubicBezTo>
                  <a:pt x="113" y="1140"/>
                  <a:pt x="113" y="1141"/>
                  <a:pt x="113" y="1143"/>
                </a:cubicBezTo>
                <a:cubicBezTo>
                  <a:pt x="113" y="1144"/>
                  <a:pt x="112" y="1145"/>
                  <a:pt x="113" y="1146"/>
                </a:cubicBezTo>
                <a:cubicBezTo>
                  <a:pt x="114" y="1146"/>
                  <a:pt x="114" y="1147"/>
                  <a:pt x="114" y="1148"/>
                </a:cubicBezTo>
                <a:cubicBezTo>
                  <a:pt x="114" y="1148"/>
                  <a:pt x="115" y="1149"/>
                  <a:pt x="114" y="1149"/>
                </a:cubicBezTo>
                <a:cubicBezTo>
                  <a:pt x="114" y="1150"/>
                  <a:pt x="113" y="1150"/>
                  <a:pt x="113" y="1150"/>
                </a:cubicBezTo>
                <a:cubicBezTo>
                  <a:pt x="110" y="1152"/>
                  <a:pt x="110" y="1156"/>
                  <a:pt x="109" y="1159"/>
                </a:cubicBezTo>
                <a:cubicBezTo>
                  <a:pt x="109" y="1160"/>
                  <a:pt x="109" y="1161"/>
                  <a:pt x="109" y="1162"/>
                </a:cubicBezTo>
                <a:cubicBezTo>
                  <a:pt x="108" y="1163"/>
                  <a:pt x="109" y="1164"/>
                  <a:pt x="108" y="1165"/>
                </a:cubicBezTo>
                <a:cubicBezTo>
                  <a:pt x="108" y="1166"/>
                  <a:pt x="108" y="1166"/>
                  <a:pt x="107" y="1167"/>
                </a:cubicBezTo>
                <a:cubicBezTo>
                  <a:pt x="107" y="1168"/>
                  <a:pt x="107" y="1168"/>
                  <a:pt x="107" y="1169"/>
                </a:cubicBezTo>
                <a:cubicBezTo>
                  <a:pt x="107" y="1170"/>
                  <a:pt x="107" y="1172"/>
                  <a:pt x="107" y="1173"/>
                </a:cubicBezTo>
                <a:cubicBezTo>
                  <a:pt x="106" y="1175"/>
                  <a:pt x="105" y="1176"/>
                  <a:pt x="104" y="1177"/>
                </a:cubicBezTo>
                <a:cubicBezTo>
                  <a:pt x="103" y="1178"/>
                  <a:pt x="103" y="1179"/>
                  <a:pt x="102" y="1180"/>
                </a:cubicBezTo>
                <a:cubicBezTo>
                  <a:pt x="99" y="1181"/>
                  <a:pt x="95" y="1179"/>
                  <a:pt x="92" y="1181"/>
                </a:cubicBezTo>
                <a:cubicBezTo>
                  <a:pt x="91" y="1181"/>
                  <a:pt x="90" y="1182"/>
                  <a:pt x="88" y="1182"/>
                </a:cubicBezTo>
                <a:cubicBezTo>
                  <a:pt x="87" y="1181"/>
                  <a:pt x="85" y="1180"/>
                  <a:pt x="84" y="1180"/>
                </a:cubicBezTo>
                <a:cubicBezTo>
                  <a:pt x="83" y="1179"/>
                  <a:pt x="82" y="1179"/>
                  <a:pt x="80" y="1179"/>
                </a:cubicBezTo>
                <a:cubicBezTo>
                  <a:pt x="79" y="1178"/>
                  <a:pt x="78" y="1179"/>
                  <a:pt x="76" y="1179"/>
                </a:cubicBezTo>
                <a:cubicBezTo>
                  <a:pt x="75" y="1180"/>
                  <a:pt x="74" y="1181"/>
                  <a:pt x="73" y="1180"/>
                </a:cubicBezTo>
                <a:cubicBezTo>
                  <a:pt x="72" y="1180"/>
                  <a:pt x="72" y="1179"/>
                  <a:pt x="71" y="1179"/>
                </a:cubicBezTo>
                <a:cubicBezTo>
                  <a:pt x="70" y="1179"/>
                  <a:pt x="70" y="1179"/>
                  <a:pt x="69" y="1178"/>
                </a:cubicBezTo>
                <a:cubicBezTo>
                  <a:pt x="68" y="1178"/>
                  <a:pt x="67" y="1177"/>
                  <a:pt x="66" y="1177"/>
                </a:cubicBezTo>
                <a:cubicBezTo>
                  <a:pt x="63" y="1177"/>
                  <a:pt x="60" y="1177"/>
                  <a:pt x="57" y="1177"/>
                </a:cubicBezTo>
                <a:cubicBezTo>
                  <a:pt x="55" y="1178"/>
                  <a:pt x="54" y="1178"/>
                  <a:pt x="53" y="1178"/>
                </a:cubicBezTo>
                <a:cubicBezTo>
                  <a:pt x="51" y="1179"/>
                  <a:pt x="50" y="1179"/>
                  <a:pt x="48" y="1179"/>
                </a:cubicBezTo>
                <a:cubicBezTo>
                  <a:pt x="45" y="1179"/>
                  <a:pt x="42" y="1179"/>
                  <a:pt x="40" y="1178"/>
                </a:cubicBezTo>
                <a:cubicBezTo>
                  <a:pt x="38" y="1178"/>
                  <a:pt x="36" y="1177"/>
                  <a:pt x="34" y="1177"/>
                </a:cubicBezTo>
                <a:cubicBezTo>
                  <a:pt x="32" y="1176"/>
                  <a:pt x="31" y="1176"/>
                  <a:pt x="29" y="1176"/>
                </a:cubicBezTo>
                <a:cubicBezTo>
                  <a:pt x="28" y="1176"/>
                  <a:pt x="27" y="1175"/>
                  <a:pt x="26" y="1175"/>
                </a:cubicBezTo>
                <a:cubicBezTo>
                  <a:pt x="25" y="1175"/>
                  <a:pt x="24" y="1175"/>
                  <a:pt x="23" y="1175"/>
                </a:cubicBezTo>
                <a:cubicBezTo>
                  <a:pt x="23" y="1175"/>
                  <a:pt x="22" y="1175"/>
                  <a:pt x="22" y="1174"/>
                </a:cubicBezTo>
                <a:cubicBezTo>
                  <a:pt x="20" y="1173"/>
                  <a:pt x="19" y="1173"/>
                  <a:pt x="17" y="1174"/>
                </a:cubicBezTo>
                <a:cubicBezTo>
                  <a:pt x="16" y="1174"/>
                  <a:pt x="15" y="1174"/>
                  <a:pt x="13" y="1174"/>
                </a:cubicBezTo>
                <a:cubicBezTo>
                  <a:pt x="11" y="1174"/>
                  <a:pt x="10" y="1175"/>
                  <a:pt x="9" y="1175"/>
                </a:cubicBezTo>
                <a:cubicBezTo>
                  <a:pt x="7" y="1176"/>
                  <a:pt x="6" y="1175"/>
                  <a:pt x="5" y="1176"/>
                </a:cubicBezTo>
                <a:cubicBezTo>
                  <a:pt x="3" y="1176"/>
                  <a:pt x="2" y="1177"/>
                  <a:pt x="1" y="1177"/>
                </a:cubicBezTo>
                <a:cubicBezTo>
                  <a:pt x="1" y="1177"/>
                  <a:pt x="0" y="1177"/>
                  <a:pt x="0" y="1177"/>
                </a:cubicBezTo>
                <a:cubicBezTo>
                  <a:pt x="0" y="1326"/>
                  <a:pt x="0" y="1326"/>
                  <a:pt x="0" y="1326"/>
                </a:cubicBezTo>
                <a:cubicBezTo>
                  <a:pt x="0" y="1326"/>
                  <a:pt x="0" y="1326"/>
                  <a:pt x="0" y="1326"/>
                </a:cubicBezTo>
                <a:cubicBezTo>
                  <a:pt x="1" y="1327"/>
                  <a:pt x="3" y="1327"/>
                  <a:pt x="3" y="1328"/>
                </a:cubicBezTo>
                <a:cubicBezTo>
                  <a:pt x="4" y="1328"/>
                  <a:pt x="4" y="1329"/>
                  <a:pt x="4" y="1329"/>
                </a:cubicBezTo>
                <a:cubicBezTo>
                  <a:pt x="5" y="1330"/>
                  <a:pt x="6" y="1330"/>
                  <a:pt x="6" y="1330"/>
                </a:cubicBezTo>
                <a:cubicBezTo>
                  <a:pt x="7" y="1331"/>
                  <a:pt x="7" y="1331"/>
                  <a:pt x="7" y="1332"/>
                </a:cubicBezTo>
                <a:cubicBezTo>
                  <a:pt x="8" y="1332"/>
                  <a:pt x="9" y="1332"/>
                  <a:pt x="9" y="1333"/>
                </a:cubicBezTo>
                <a:cubicBezTo>
                  <a:pt x="10" y="1334"/>
                  <a:pt x="9" y="1334"/>
                  <a:pt x="8" y="1334"/>
                </a:cubicBezTo>
                <a:cubicBezTo>
                  <a:pt x="8" y="1335"/>
                  <a:pt x="8" y="1335"/>
                  <a:pt x="9" y="1336"/>
                </a:cubicBezTo>
                <a:cubicBezTo>
                  <a:pt x="10" y="1336"/>
                  <a:pt x="10" y="1337"/>
                  <a:pt x="10" y="1337"/>
                </a:cubicBezTo>
                <a:cubicBezTo>
                  <a:pt x="10" y="1338"/>
                  <a:pt x="10" y="1338"/>
                  <a:pt x="11" y="1339"/>
                </a:cubicBezTo>
                <a:cubicBezTo>
                  <a:pt x="12" y="1339"/>
                  <a:pt x="12" y="1340"/>
                  <a:pt x="12" y="1341"/>
                </a:cubicBezTo>
                <a:cubicBezTo>
                  <a:pt x="13" y="1341"/>
                  <a:pt x="13" y="1342"/>
                  <a:pt x="14" y="1342"/>
                </a:cubicBezTo>
                <a:cubicBezTo>
                  <a:pt x="14" y="1343"/>
                  <a:pt x="14" y="1343"/>
                  <a:pt x="14" y="1344"/>
                </a:cubicBezTo>
                <a:cubicBezTo>
                  <a:pt x="15" y="1346"/>
                  <a:pt x="16" y="1346"/>
                  <a:pt x="17" y="1347"/>
                </a:cubicBezTo>
                <a:cubicBezTo>
                  <a:pt x="18" y="1348"/>
                  <a:pt x="19" y="1349"/>
                  <a:pt x="20" y="1350"/>
                </a:cubicBezTo>
                <a:cubicBezTo>
                  <a:pt x="21" y="1350"/>
                  <a:pt x="21" y="1350"/>
                  <a:pt x="22" y="1350"/>
                </a:cubicBezTo>
                <a:cubicBezTo>
                  <a:pt x="23" y="1350"/>
                  <a:pt x="23" y="1351"/>
                  <a:pt x="24" y="1351"/>
                </a:cubicBezTo>
                <a:cubicBezTo>
                  <a:pt x="25" y="1351"/>
                  <a:pt x="26" y="1351"/>
                  <a:pt x="27" y="1350"/>
                </a:cubicBezTo>
                <a:cubicBezTo>
                  <a:pt x="28" y="1350"/>
                  <a:pt x="28" y="1349"/>
                  <a:pt x="29" y="1349"/>
                </a:cubicBezTo>
                <a:cubicBezTo>
                  <a:pt x="29" y="1349"/>
                  <a:pt x="30" y="1349"/>
                  <a:pt x="31" y="1348"/>
                </a:cubicBezTo>
                <a:cubicBezTo>
                  <a:pt x="32" y="1348"/>
                  <a:pt x="32" y="1346"/>
                  <a:pt x="32" y="1345"/>
                </a:cubicBezTo>
                <a:cubicBezTo>
                  <a:pt x="33" y="1344"/>
                  <a:pt x="34" y="1343"/>
                  <a:pt x="36" y="1343"/>
                </a:cubicBezTo>
                <a:cubicBezTo>
                  <a:pt x="37" y="1342"/>
                  <a:pt x="38" y="1341"/>
                  <a:pt x="39" y="1341"/>
                </a:cubicBezTo>
                <a:cubicBezTo>
                  <a:pt x="41" y="1340"/>
                  <a:pt x="42" y="1340"/>
                  <a:pt x="43" y="1339"/>
                </a:cubicBezTo>
                <a:cubicBezTo>
                  <a:pt x="44" y="1338"/>
                  <a:pt x="44" y="1338"/>
                  <a:pt x="45" y="1337"/>
                </a:cubicBezTo>
                <a:cubicBezTo>
                  <a:pt x="45" y="1337"/>
                  <a:pt x="46" y="1337"/>
                  <a:pt x="46" y="1337"/>
                </a:cubicBezTo>
                <a:cubicBezTo>
                  <a:pt x="48" y="1336"/>
                  <a:pt x="48" y="1335"/>
                  <a:pt x="50" y="1335"/>
                </a:cubicBezTo>
                <a:cubicBezTo>
                  <a:pt x="52" y="1334"/>
                  <a:pt x="55" y="1335"/>
                  <a:pt x="57" y="1335"/>
                </a:cubicBezTo>
                <a:cubicBezTo>
                  <a:pt x="60" y="1335"/>
                  <a:pt x="64" y="1334"/>
                  <a:pt x="67" y="1334"/>
                </a:cubicBezTo>
                <a:cubicBezTo>
                  <a:pt x="69" y="1335"/>
                  <a:pt x="70" y="1334"/>
                  <a:pt x="72" y="1334"/>
                </a:cubicBezTo>
                <a:cubicBezTo>
                  <a:pt x="73" y="1334"/>
                  <a:pt x="74" y="1334"/>
                  <a:pt x="76" y="1334"/>
                </a:cubicBezTo>
                <a:cubicBezTo>
                  <a:pt x="77" y="1334"/>
                  <a:pt x="78" y="1336"/>
                  <a:pt x="79" y="1336"/>
                </a:cubicBezTo>
                <a:cubicBezTo>
                  <a:pt x="81" y="1336"/>
                  <a:pt x="83" y="1336"/>
                  <a:pt x="84" y="1335"/>
                </a:cubicBezTo>
                <a:cubicBezTo>
                  <a:pt x="85" y="1335"/>
                  <a:pt x="86" y="1334"/>
                  <a:pt x="87" y="1333"/>
                </a:cubicBezTo>
                <a:cubicBezTo>
                  <a:pt x="89" y="1333"/>
                  <a:pt x="90" y="1333"/>
                  <a:pt x="91" y="1334"/>
                </a:cubicBezTo>
                <a:cubicBezTo>
                  <a:pt x="92" y="1334"/>
                  <a:pt x="94" y="1335"/>
                  <a:pt x="95" y="1334"/>
                </a:cubicBezTo>
                <a:cubicBezTo>
                  <a:pt x="96" y="1333"/>
                  <a:pt x="96" y="1331"/>
                  <a:pt x="97" y="1330"/>
                </a:cubicBezTo>
                <a:cubicBezTo>
                  <a:pt x="97" y="1329"/>
                  <a:pt x="99" y="1328"/>
                  <a:pt x="100" y="1326"/>
                </a:cubicBezTo>
                <a:cubicBezTo>
                  <a:pt x="101" y="1325"/>
                  <a:pt x="101" y="1324"/>
                  <a:pt x="102" y="1323"/>
                </a:cubicBezTo>
                <a:cubicBezTo>
                  <a:pt x="102" y="1321"/>
                  <a:pt x="103" y="1320"/>
                  <a:pt x="105" y="1320"/>
                </a:cubicBezTo>
                <a:cubicBezTo>
                  <a:pt x="106" y="1319"/>
                  <a:pt x="107" y="1318"/>
                  <a:pt x="109" y="1318"/>
                </a:cubicBezTo>
                <a:cubicBezTo>
                  <a:pt x="110" y="1318"/>
                  <a:pt x="111" y="1318"/>
                  <a:pt x="112" y="1317"/>
                </a:cubicBezTo>
                <a:cubicBezTo>
                  <a:pt x="113" y="1316"/>
                  <a:pt x="114" y="1315"/>
                  <a:pt x="116" y="1316"/>
                </a:cubicBezTo>
                <a:cubicBezTo>
                  <a:pt x="116" y="1316"/>
                  <a:pt x="116" y="1316"/>
                  <a:pt x="117" y="1316"/>
                </a:cubicBezTo>
                <a:cubicBezTo>
                  <a:pt x="118" y="1316"/>
                  <a:pt x="119" y="1316"/>
                  <a:pt x="119" y="1316"/>
                </a:cubicBezTo>
                <a:cubicBezTo>
                  <a:pt x="120" y="1316"/>
                  <a:pt x="120" y="1315"/>
                  <a:pt x="120" y="1315"/>
                </a:cubicBezTo>
                <a:cubicBezTo>
                  <a:pt x="121" y="1315"/>
                  <a:pt x="121" y="1316"/>
                  <a:pt x="122" y="1315"/>
                </a:cubicBezTo>
                <a:cubicBezTo>
                  <a:pt x="122" y="1314"/>
                  <a:pt x="120" y="1314"/>
                  <a:pt x="120" y="1313"/>
                </a:cubicBezTo>
                <a:cubicBezTo>
                  <a:pt x="118" y="1311"/>
                  <a:pt x="121" y="1308"/>
                  <a:pt x="122" y="1307"/>
                </a:cubicBezTo>
                <a:cubicBezTo>
                  <a:pt x="122" y="1306"/>
                  <a:pt x="123" y="1305"/>
                  <a:pt x="123" y="1304"/>
                </a:cubicBezTo>
                <a:cubicBezTo>
                  <a:pt x="123" y="1303"/>
                  <a:pt x="124" y="1301"/>
                  <a:pt x="124" y="1300"/>
                </a:cubicBezTo>
                <a:cubicBezTo>
                  <a:pt x="125" y="1299"/>
                  <a:pt x="127" y="1298"/>
                  <a:pt x="128" y="1297"/>
                </a:cubicBezTo>
                <a:cubicBezTo>
                  <a:pt x="129" y="1296"/>
                  <a:pt x="130" y="1295"/>
                  <a:pt x="132" y="1294"/>
                </a:cubicBezTo>
                <a:cubicBezTo>
                  <a:pt x="133" y="1294"/>
                  <a:pt x="134" y="1293"/>
                  <a:pt x="135" y="1292"/>
                </a:cubicBezTo>
                <a:cubicBezTo>
                  <a:pt x="136" y="1291"/>
                  <a:pt x="137" y="1290"/>
                  <a:pt x="139" y="1290"/>
                </a:cubicBezTo>
                <a:cubicBezTo>
                  <a:pt x="141" y="1289"/>
                  <a:pt x="140" y="1288"/>
                  <a:pt x="139" y="1288"/>
                </a:cubicBezTo>
                <a:cubicBezTo>
                  <a:pt x="138" y="1287"/>
                  <a:pt x="137" y="1286"/>
                  <a:pt x="136" y="1285"/>
                </a:cubicBezTo>
                <a:cubicBezTo>
                  <a:pt x="134" y="1284"/>
                  <a:pt x="132" y="1283"/>
                  <a:pt x="131" y="1280"/>
                </a:cubicBezTo>
                <a:cubicBezTo>
                  <a:pt x="131" y="1280"/>
                  <a:pt x="131" y="1279"/>
                  <a:pt x="130" y="1278"/>
                </a:cubicBezTo>
                <a:cubicBezTo>
                  <a:pt x="130" y="1277"/>
                  <a:pt x="130" y="1275"/>
                  <a:pt x="129" y="1274"/>
                </a:cubicBezTo>
                <a:cubicBezTo>
                  <a:pt x="129" y="1272"/>
                  <a:pt x="129" y="1271"/>
                  <a:pt x="129" y="1269"/>
                </a:cubicBezTo>
                <a:cubicBezTo>
                  <a:pt x="130" y="1268"/>
                  <a:pt x="131" y="1266"/>
                  <a:pt x="133" y="1265"/>
                </a:cubicBezTo>
                <a:cubicBezTo>
                  <a:pt x="134" y="1262"/>
                  <a:pt x="137" y="1260"/>
                  <a:pt x="139" y="1257"/>
                </a:cubicBezTo>
                <a:cubicBezTo>
                  <a:pt x="140" y="1256"/>
                  <a:pt x="140" y="1255"/>
                  <a:pt x="141" y="1254"/>
                </a:cubicBezTo>
                <a:cubicBezTo>
                  <a:pt x="142" y="1252"/>
                  <a:pt x="143" y="1252"/>
                  <a:pt x="144" y="1251"/>
                </a:cubicBezTo>
                <a:cubicBezTo>
                  <a:pt x="146" y="1249"/>
                  <a:pt x="147" y="1246"/>
                  <a:pt x="148" y="1244"/>
                </a:cubicBezTo>
                <a:cubicBezTo>
                  <a:pt x="149" y="1243"/>
                  <a:pt x="149" y="1242"/>
                  <a:pt x="150" y="1240"/>
                </a:cubicBezTo>
                <a:cubicBezTo>
                  <a:pt x="151" y="1239"/>
                  <a:pt x="152" y="1238"/>
                  <a:pt x="153" y="1237"/>
                </a:cubicBezTo>
                <a:cubicBezTo>
                  <a:pt x="154" y="1237"/>
                  <a:pt x="154" y="1236"/>
                  <a:pt x="155" y="1236"/>
                </a:cubicBezTo>
                <a:cubicBezTo>
                  <a:pt x="156" y="1235"/>
                  <a:pt x="158" y="1234"/>
                  <a:pt x="159" y="1234"/>
                </a:cubicBezTo>
                <a:cubicBezTo>
                  <a:pt x="161" y="1234"/>
                  <a:pt x="163" y="1233"/>
                  <a:pt x="164" y="1233"/>
                </a:cubicBezTo>
                <a:cubicBezTo>
                  <a:pt x="166" y="1233"/>
                  <a:pt x="167" y="1232"/>
                  <a:pt x="168" y="1232"/>
                </a:cubicBezTo>
                <a:cubicBezTo>
                  <a:pt x="170" y="1232"/>
                  <a:pt x="173" y="1231"/>
                  <a:pt x="174" y="1230"/>
                </a:cubicBezTo>
                <a:cubicBezTo>
                  <a:pt x="176" y="1229"/>
                  <a:pt x="177" y="1228"/>
                  <a:pt x="179" y="1227"/>
                </a:cubicBezTo>
                <a:cubicBezTo>
                  <a:pt x="180" y="1226"/>
                  <a:pt x="182" y="1225"/>
                  <a:pt x="184" y="1224"/>
                </a:cubicBezTo>
                <a:cubicBezTo>
                  <a:pt x="185" y="1224"/>
                  <a:pt x="187" y="1222"/>
                  <a:pt x="188" y="1222"/>
                </a:cubicBezTo>
                <a:cubicBezTo>
                  <a:pt x="190" y="1221"/>
                  <a:pt x="192" y="1221"/>
                  <a:pt x="193" y="1220"/>
                </a:cubicBezTo>
                <a:cubicBezTo>
                  <a:pt x="194" y="1219"/>
                  <a:pt x="196" y="1218"/>
                  <a:pt x="197" y="1217"/>
                </a:cubicBezTo>
                <a:cubicBezTo>
                  <a:pt x="198" y="1216"/>
                  <a:pt x="198" y="1215"/>
                  <a:pt x="198" y="1214"/>
                </a:cubicBezTo>
                <a:cubicBezTo>
                  <a:pt x="198" y="1212"/>
                  <a:pt x="197" y="1211"/>
                  <a:pt x="197" y="1210"/>
                </a:cubicBezTo>
                <a:cubicBezTo>
                  <a:pt x="196" y="1208"/>
                  <a:pt x="197" y="1208"/>
                  <a:pt x="198" y="1207"/>
                </a:cubicBezTo>
                <a:cubicBezTo>
                  <a:pt x="199" y="1207"/>
                  <a:pt x="199" y="1206"/>
                  <a:pt x="200" y="1206"/>
                </a:cubicBezTo>
                <a:cubicBezTo>
                  <a:pt x="200" y="1206"/>
                  <a:pt x="202" y="1206"/>
                  <a:pt x="201" y="1205"/>
                </a:cubicBezTo>
                <a:cubicBezTo>
                  <a:pt x="201" y="1204"/>
                  <a:pt x="200" y="1204"/>
                  <a:pt x="200" y="1204"/>
                </a:cubicBezTo>
                <a:cubicBezTo>
                  <a:pt x="199" y="1204"/>
                  <a:pt x="199" y="1203"/>
                  <a:pt x="199" y="1203"/>
                </a:cubicBezTo>
                <a:cubicBezTo>
                  <a:pt x="198" y="1202"/>
                  <a:pt x="198" y="1201"/>
                  <a:pt x="198" y="1201"/>
                </a:cubicBezTo>
                <a:cubicBezTo>
                  <a:pt x="198" y="1200"/>
                  <a:pt x="197" y="1200"/>
                  <a:pt x="197" y="1199"/>
                </a:cubicBezTo>
                <a:cubicBezTo>
                  <a:pt x="197" y="1198"/>
                  <a:pt x="197" y="1197"/>
                  <a:pt x="197" y="1196"/>
                </a:cubicBezTo>
                <a:cubicBezTo>
                  <a:pt x="197" y="1195"/>
                  <a:pt x="196" y="1195"/>
                  <a:pt x="196" y="1194"/>
                </a:cubicBezTo>
                <a:cubicBezTo>
                  <a:pt x="195" y="1193"/>
                  <a:pt x="195" y="1193"/>
                  <a:pt x="195" y="1192"/>
                </a:cubicBezTo>
                <a:cubicBezTo>
                  <a:pt x="195" y="1191"/>
                  <a:pt x="197" y="1190"/>
                  <a:pt x="197" y="1189"/>
                </a:cubicBezTo>
                <a:cubicBezTo>
                  <a:pt x="198" y="1188"/>
                  <a:pt x="198" y="1187"/>
                  <a:pt x="198" y="1187"/>
                </a:cubicBezTo>
                <a:cubicBezTo>
                  <a:pt x="199" y="1186"/>
                  <a:pt x="200" y="1184"/>
                  <a:pt x="201" y="1184"/>
                </a:cubicBezTo>
                <a:cubicBezTo>
                  <a:pt x="202" y="1183"/>
                  <a:pt x="202" y="1183"/>
                  <a:pt x="203" y="1183"/>
                </a:cubicBezTo>
                <a:cubicBezTo>
                  <a:pt x="204" y="1182"/>
                  <a:pt x="204" y="1182"/>
                  <a:pt x="205" y="1181"/>
                </a:cubicBezTo>
                <a:cubicBezTo>
                  <a:pt x="206" y="1181"/>
                  <a:pt x="207" y="1181"/>
                  <a:pt x="209" y="1180"/>
                </a:cubicBezTo>
                <a:cubicBezTo>
                  <a:pt x="211" y="1178"/>
                  <a:pt x="213" y="1176"/>
                  <a:pt x="216" y="1176"/>
                </a:cubicBezTo>
                <a:cubicBezTo>
                  <a:pt x="218" y="1177"/>
                  <a:pt x="219" y="1178"/>
                  <a:pt x="221" y="1178"/>
                </a:cubicBezTo>
                <a:cubicBezTo>
                  <a:pt x="223" y="1178"/>
                  <a:pt x="225" y="1178"/>
                  <a:pt x="227" y="1178"/>
                </a:cubicBezTo>
                <a:cubicBezTo>
                  <a:pt x="228" y="1178"/>
                  <a:pt x="229" y="1179"/>
                  <a:pt x="231" y="1179"/>
                </a:cubicBezTo>
                <a:cubicBezTo>
                  <a:pt x="231" y="1179"/>
                  <a:pt x="232" y="1179"/>
                  <a:pt x="233" y="1179"/>
                </a:cubicBezTo>
                <a:cubicBezTo>
                  <a:pt x="233" y="1179"/>
                  <a:pt x="234" y="1180"/>
                  <a:pt x="234" y="1180"/>
                </a:cubicBezTo>
                <a:cubicBezTo>
                  <a:pt x="235" y="1181"/>
                  <a:pt x="237" y="1180"/>
                  <a:pt x="238" y="1180"/>
                </a:cubicBezTo>
                <a:cubicBezTo>
                  <a:pt x="240" y="1180"/>
                  <a:pt x="241" y="1181"/>
                  <a:pt x="240" y="1182"/>
                </a:cubicBezTo>
                <a:cubicBezTo>
                  <a:pt x="240" y="1183"/>
                  <a:pt x="240" y="1184"/>
                  <a:pt x="241" y="1184"/>
                </a:cubicBezTo>
                <a:cubicBezTo>
                  <a:pt x="242" y="1184"/>
                  <a:pt x="242" y="1185"/>
                  <a:pt x="243" y="1185"/>
                </a:cubicBezTo>
                <a:cubicBezTo>
                  <a:pt x="244" y="1185"/>
                  <a:pt x="244" y="1185"/>
                  <a:pt x="245" y="1185"/>
                </a:cubicBezTo>
                <a:cubicBezTo>
                  <a:pt x="246" y="1184"/>
                  <a:pt x="248" y="1185"/>
                  <a:pt x="249" y="1186"/>
                </a:cubicBezTo>
                <a:cubicBezTo>
                  <a:pt x="250" y="1187"/>
                  <a:pt x="251" y="1188"/>
                  <a:pt x="252" y="1187"/>
                </a:cubicBezTo>
                <a:cubicBezTo>
                  <a:pt x="253" y="1187"/>
                  <a:pt x="253" y="1187"/>
                  <a:pt x="254" y="1187"/>
                </a:cubicBezTo>
                <a:cubicBezTo>
                  <a:pt x="255" y="1187"/>
                  <a:pt x="255" y="1187"/>
                  <a:pt x="256" y="1187"/>
                </a:cubicBezTo>
                <a:cubicBezTo>
                  <a:pt x="257" y="1188"/>
                  <a:pt x="259" y="1188"/>
                  <a:pt x="260" y="1188"/>
                </a:cubicBezTo>
                <a:cubicBezTo>
                  <a:pt x="261" y="1187"/>
                  <a:pt x="262" y="1186"/>
                  <a:pt x="263" y="1185"/>
                </a:cubicBezTo>
                <a:cubicBezTo>
                  <a:pt x="264" y="1184"/>
                  <a:pt x="265" y="1184"/>
                  <a:pt x="266" y="1183"/>
                </a:cubicBezTo>
                <a:cubicBezTo>
                  <a:pt x="268" y="1182"/>
                  <a:pt x="268" y="1181"/>
                  <a:pt x="269" y="1180"/>
                </a:cubicBezTo>
                <a:cubicBezTo>
                  <a:pt x="270" y="1178"/>
                  <a:pt x="271" y="1178"/>
                  <a:pt x="272" y="1177"/>
                </a:cubicBezTo>
                <a:cubicBezTo>
                  <a:pt x="273" y="1177"/>
                  <a:pt x="273" y="1177"/>
                  <a:pt x="274" y="1176"/>
                </a:cubicBezTo>
                <a:cubicBezTo>
                  <a:pt x="275" y="1176"/>
                  <a:pt x="276" y="1176"/>
                  <a:pt x="277" y="1175"/>
                </a:cubicBezTo>
                <a:cubicBezTo>
                  <a:pt x="278" y="1174"/>
                  <a:pt x="278" y="1174"/>
                  <a:pt x="279" y="1174"/>
                </a:cubicBezTo>
                <a:cubicBezTo>
                  <a:pt x="279" y="1173"/>
                  <a:pt x="280" y="1173"/>
                  <a:pt x="280" y="1173"/>
                </a:cubicBezTo>
                <a:cubicBezTo>
                  <a:pt x="281" y="1172"/>
                  <a:pt x="281" y="1172"/>
                  <a:pt x="282" y="1172"/>
                </a:cubicBezTo>
                <a:cubicBezTo>
                  <a:pt x="282" y="1171"/>
                  <a:pt x="283" y="1171"/>
                  <a:pt x="283" y="1171"/>
                </a:cubicBezTo>
                <a:cubicBezTo>
                  <a:pt x="284" y="1171"/>
                  <a:pt x="284" y="1170"/>
                  <a:pt x="285" y="1170"/>
                </a:cubicBezTo>
                <a:cubicBezTo>
                  <a:pt x="286" y="1170"/>
                  <a:pt x="286" y="1170"/>
                  <a:pt x="287" y="1170"/>
                </a:cubicBezTo>
                <a:cubicBezTo>
                  <a:pt x="288" y="1170"/>
                  <a:pt x="289" y="1169"/>
                  <a:pt x="291" y="1169"/>
                </a:cubicBezTo>
                <a:cubicBezTo>
                  <a:pt x="292" y="1169"/>
                  <a:pt x="292" y="1169"/>
                  <a:pt x="293" y="1169"/>
                </a:cubicBezTo>
                <a:cubicBezTo>
                  <a:pt x="294" y="1168"/>
                  <a:pt x="294" y="1168"/>
                  <a:pt x="294" y="1167"/>
                </a:cubicBezTo>
                <a:cubicBezTo>
                  <a:pt x="295" y="1166"/>
                  <a:pt x="297" y="1166"/>
                  <a:pt x="298" y="1165"/>
                </a:cubicBezTo>
                <a:cubicBezTo>
                  <a:pt x="298" y="1165"/>
                  <a:pt x="298" y="1164"/>
                  <a:pt x="299" y="1163"/>
                </a:cubicBezTo>
                <a:cubicBezTo>
                  <a:pt x="300" y="1162"/>
                  <a:pt x="301" y="1162"/>
                  <a:pt x="301" y="1160"/>
                </a:cubicBezTo>
                <a:cubicBezTo>
                  <a:pt x="302" y="1160"/>
                  <a:pt x="302" y="1159"/>
                  <a:pt x="303" y="1159"/>
                </a:cubicBezTo>
                <a:cubicBezTo>
                  <a:pt x="303" y="1158"/>
                  <a:pt x="304" y="1158"/>
                  <a:pt x="304" y="1157"/>
                </a:cubicBezTo>
                <a:cubicBezTo>
                  <a:pt x="305" y="1157"/>
                  <a:pt x="305" y="1156"/>
                  <a:pt x="306" y="1156"/>
                </a:cubicBezTo>
                <a:cubicBezTo>
                  <a:pt x="307" y="1156"/>
                  <a:pt x="309" y="1156"/>
                  <a:pt x="310" y="1156"/>
                </a:cubicBezTo>
                <a:cubicBezTo>
                  <a:pt x="312" y="1156"/>
                  <a:pt x="312" y="1157"/>
                  <a:pt x="314" y="1158"/>
                </a:cubicBezTo>
                <a:cubicBezTo>
                  <a:pt x="315" y="1158"/>
                  <a:pt x="317" y="1157"/>
                  <a:pt x="318" y="1158"/>
                </a:cubicBezTo>
                <a:cubicBezTo>
                  <a:pt x="319" y="1158"/>
                  <a:pt x="319" y="1159"/>
                  <a:pt x="320" y="1159"/>
                </a:cubicBezTo>
                <a:cubicBezTo>
                  <a:pt x="320" y="1160"/>
                  <a:pt x="321" y="1160"/>
                  <a:pt x="322" y="1160"/>
                </a:cubicBezTo>
                <a:cubicBezTo>
                  <a:pt x="323" y="1160"/>
                  <a:pt x="324" y="1161"/>
                  <a:pt x="326" y="1161"/>
                </a:cubicBezTo>
                <a:cubicBezTo>
                  <a:pt x="327" y="1162"/>
                  <a:pt x="328" y="1163"/>
                  <a:pt x="329" y="1163"/>
                </a:cubicBezTo>
                <a:cubicBezTo>
                  <a:pt x="330" y="1163"/>
                  <a:pt x="331" y="1163"/>
                  <a:pt x="331" y="1163"/>
                </a:cubicBezTo>
                <a:cubicBezTo>
                  <a:pt x="332" y="1164"/>
                  <a:pt x="332" y="1164"/>
                  <a:pt x="332" y="1164"/>
                </a:cubicBezTo>
                <a:cubicBezTo>
                  <a:pt x="333" y="1165"/>
                  <a:pt x="334" y="1165"/>
                  <a:pt x="335" y="1166"/>
                </a:cubicBezTo>
                <a:cubicBezTo>
                  <a:pt x="335" y="1166"/>
                  <a:pt x="335" y="1166"/>
                  <a:pt x="336" y="1167"/>
                </a:cubicBezTo>
                <a:cubicBezTo>
                  <a:pt x="336" y="1167"/>
                  <a:pt x="336" y="1167"/>
                  <a:pt x="337" y="1167"/>
                </a:cubicBezTo>
                <a:cubicBezTo>
                  <a:pt x="337" y="1168"/>
                  <a:pt x="337" y="1169"/>
                  <a:pt x="337" y="1169"/>
                </a:cubicBezTo>
                <a:cubicBezTo>
                  <a:pt x="338" y="1170"/>
                  <a:pt x="338" y="1171"/>
                  <a:pt x="338" y="1173"/>
                </a:cubicBezTo>
                <a:cubicBezTo>
                  <a:pt x="337" y="1174"/>
                  <a:pt x="337" y="1174"/>
                  <a:pt x="338" y="1175"/>
                </a:cubicBezTo>
                <a:cubicBezTo>
                  <a:pt x="338" y="1176"/>
                  <a:pt x="339" y="1176"/>
                  <a:pt x="339" y="1177"/>
                </a:cubicBezTo>
                <a:cubicBezTo>
                  <a:pt x="339" y="1177"/>
                  <a:pt x="339" y="1178"/>
                  <a:pt x="339" y="1178"/>
                </a:cubicBezTo>
                <a:cubicBezTo>
                  <a:pt x="340" y="1179"/>
                  <a:pt x="340" y="1179"/>
                  <a:pt x="340" y="1180"/>
                </a:cubicBezTo>
                <a:cubicBezTo>
                  <a:pt x="340" y="1181"/>
                  <a:pt x="340" y="1181"/>
                  <a:pt x="341" y="1182"/>
                </a:cubicBezTo>
                <a:cubicBezTo>
                  <a:pt x="341" y="1182"/>
                  <a:pt x="341" y="1183"/>
                  <a:pt x="341" y="1183"/>
                </a:cubicBezTo>
                <a:cubicBezTo>
                  <a:pt x="341" y="1184"/>
                  <a:pt x="342" y="1185"/>
                  <a:pt x="342" y="1185"/>
                </a:cubicBezTo>
                <a:cubicBezTo>
                  <a:pt x="342" y="1186"/>
                  <a:pt x="342" y="1187"/>
                  <a:pt x="342" y="1187"/>
                </a:cubicBezTo>
                <a:cubicBezTo>
                  <a:pt x="343" y="1188"/>
                  <a:pt x="343" y="1188"/>
                  <a:pt x="343" y="1189"/>
                </a:cubicBezTo>
                <a:cubicBezTo>
                  <a:pt x="342" y="1189"/>
                  <a:pt x="342" y="1189"/>
                  <a:pt x="342" y="1189"/>
                </a:cubicBezTo>
                <a:cubicBezTo>
                  <a:pt x="342" y="1190"/>
                  <a:pt x="342" y="1190"/>
                  <a:pt x="343" y="1190"/>
                </a:cubicBezTo>
                <a:cubicBezTo>
                  <a:pt x="343" y="1191"/>
                  <a:pt x="343" y="1191"/>
                  <a:pt x="344" y="1191"/>
                </a:cubicBezTo>
                <a:cubicBezTo>
                  <a:pt x="345" y="1191"/>
                  <a:pt x="345" y="1191"/>
                  <a:pt x="346" y="1191"/>
                </a:cubicBezTo>
                <a:cubicBezTo>
                  <a:pt x="347" y="1191"/>
                  <a:pt x="347" y="1191"/>
                  <a:pt x="348" y="1192"/>
                </a:cubicBezTo>
                <a:cubicBezTo>
                  <a:pt x="349" y="1193"/>
                  <a:pt x="350" y="1195"/>
                  <a:pt x="351" y="1196"/>
                </a:cubicBezTo>
                <a:cubicBezTo>
                  <a:pt x="351" y="1197"/>
                  <a:pt x="351" y="1197"/>
                  <a:pt x="352" y="1197"/>
                </a:cubicBezTo>
                <a:cubicBezTo>
                  <a:pt x="353" y="1198"/>
                  <a:pt x="352" y="1198"/>
                  <a:pt x="353" y="1199"/>
                </a:cubicBezTo>
                <a:cubicBezTo>
                  <a:pt x="353" y="1199"/>
                  <a:pt x="354" y="1199"/>
                  <a:pt x="354" y="1200"/>
                </a:cubicBezTo>
                <a:cubicBezTo>
                  <a:pt x="354" y="1200"/>
                  <a:pt x="355" y="1201"/>
                  <a:pt x="354" y="1202"/>
                </a:cubicBezTo>
                <a:cubicBezTo>
                  <a:pt x="354" y="1202"/>
                  <a:pt x="354" y="1203"/>
                  <a:pt x="354" y="1203"/>
                </a:cubicBezTo>
                <a:cubicBezTo>
                  <a:pt x="355" y="1204"/>
                  <a:pt x="356" y="1203"/>
                  <a:pt x="357" y="1203"/>
                </a:cubicBezTo>
                <a:cubicBezTo>
                  <a:pt x="358" y="1203"/>
                  <a:pt x="358" y="1204"/>
                  <a:pt x="359" y="1204"/>
                </a:cubicBezTo>
                <a:cubicBezTo>
                  <a:pt x="360" y="1204"/>
                  <a:pt x="361" y="1204"/>
                  <a:pt x="362" y="1205"/>
                </a:cubicBezTo>
                <a:cubicBezTo>
                  <a:pt x="363" y="1205"/>
                  <a:pt x="364" y="1206"/>
                  <a:pt x="364" y="1206"/>
                </a:cubicBezTo>
                <a:cubicBezTo>
                  <a:pt x="365" y="1207"/>
                  <a:pt x="365" y="1208"/>
                  <a:pt x="366" y="1208"/>
                </a:cubicBezTo>
                <a:cubicBezTo>
                  <a:pt x="367" y="1209"/>
                  <a:pt x="367" y="1209"/>
                  <a:pt x="368" y="1210"/>
                </a:cubicBezTo>
                <a:cubicBezTo>
                  <a:pt x="369" y="1211"/>
                  <a:pt x="370" y="1212"/>
                  <a:pt x="371" y="1213"/>
                </a:cubicBezTo>
                <a:cubicBezTo>
                  <a:pt x="372" y="1213"/>
                  <a:pt x="372" y="1215"/>
                  <a:pt x="374" y="1215"/>
                </a:cubicBezTo>
                <a:cubicBezTo>
                  <a:pt x="375" y="1216"/>
                  <a:pt x="376" y="1217"/>
                  <a:pt x="377" y="1218"/>
                </a:cubicBezTo>
                <a:cubicBezTo>
                  <a:pt x="377" y="1219"/>
                  <a:pt x="377" y="1219"/>
                  <a:pt x="378" y="1219"/>
                </a:cubicBezTo>
                <a:cubicBezTo>
                  <a:pt x="379" y="1219"/>
                  <a:pt x="379" y="1220"/>
                  <a:pt x="379" y="1220"/>
                </a:cubicBezTo>
                <a:cubicBezTo>
                  <a:pt x="381" y="1221"/>
                  <a:pt x="382" y="1221"/>
                  <a:pt x="383" y="1222"/>
                </a:cubicBezTo>
                <a:cubicBezTo>
                  <a:pt x="383" y="1224"/>
                  <a:pt x="384" y="1224"/>
                  <a:pt x="385" y="1225"/>
                </a:cubicBezTo>
                <a:cubicBezTo>
                  <a:pt x="386" y="1226"/>
                  <a:pt x="387" y="1227"/>
                  <a:pt x="388" y="1227"/>
                </a:cubicBezTo>
                <a:cubicBezTo>
                  <a:pt x="389" y="1228"/>
                  <a:pt x="390" y="1228"/>
                  <a:pt x="391" y="1229"/>
                </a:cubicBezTo>
                <a:cubicBezTo>
                  <a:pt x="392" y="1230"/>
                  <a:pt x="392" y="1231"/>
                  <a:pt x="394" y="1232"/>
                </a:cubicBezTo>
                <a:cubicBezTo>
                  <a:pt x="395" y="1232"/>
                  <a:pt x="396" y="1232"/>
                  <a:pt x="398" y="1232"/>
                </a:cubicBezTo>
                <a:cubicBezTo>
                  <a:pt x="399" y="1231"/>
                  <a:pt x="399" y="1232"/>
                  <a:pt x="400" y="1231"/>
                </a:cubicBezTo>
                <a:cubicBezTo>
                  <a:pt x="401" y="1231"/>
                  <a:pt x="401" y="1231"/>
                  <a:pt x="402" y="1231"/>
                </a:cubicBezTo>
                <a:cubicBezTo>
                  <a:pt x="403" y="1230"/>
                  <a:pt x="404" y="1230"/>
                  <a:pt x="406" y="1231"/>
                </a:cubicBezTo>
                <a:cubicBezTo>
                  <a:pt x="406" y="1231"/>
                  <a:pt x="406" y="1232"/>
                  <a:pt x="407" y="1232"/>
                </a:cubicBezTo>
                <a:cubicBezTo>
                  <a:pt x="407" y="1233"/>
                  <a:pt x="408" y="1233"/>
                  <a:pt x="408" y="1233"/>
                </a:cubicBezTo>
                <a:cubicBezTo>
                  <a:pt x="409" y="1234"/>
                  <a:pt x="409" y="1235"/>
                  <a:pt x="409" y="1235"/>
                </a:cubicBezTo>
                <a:cubicBezTo>
                  <a:pt x="409" y="1236"/>
                  <a:pt x="410" y="1236"/>
                  <a:pt x="411" y="1237"/>
                </a:cubicBezTo>
                <a:cubicBezTo>
                  <a:pt x="412" y="1237"/>
                  <a:pt x="412" y="1238"/>
                  <a:pt x="413" y="1239"/>
                </a:cubicBezTo>
                <a:cubicBezTo>
                  <a:pt x="415" y="1239"/>
                  <a:pt x="415" y="1239"/>
                  <a:pt x="416" y="1240"/>
                </a:cubicBezTo>
                <a:cubicBezTo>
                  <a:pt x="417" y="1241"/>
                  <a:pt x="419" y="1241"/>
                  <a:pt x="419" y="1242"/>
                </a:cubicBezTo>
                <a:cubicBezTo>
                  <a:pt x="420" y="1243"/>
                  <a:pt x="419" y="1244"/>
                  <a:pt x="418" y="1245"/>
                </a:cubicBezTo>
                <a:cubicBezTo>
                  <a:pt x="418" y="1245"/>
                  <a:pt x="418" y="1245"/>
                  <a:pt x="418" y="1245"/>
                </a:cubicBezTo>
                <a:cubicBezTo>
                  <a:pt x="418" y="1246"/>
                  <a:pt x="417" y="1246"/>
                  <a:pt x="417" y="1246"/>
                </a:cubicBezTo>
                <a:cubicBezTo>
                  <a:pt x="417" y="1248"/>
                  <a:pt x="420" y="1245"/>
                  <a:pt x="420" y="1245"/>
                </a:cubicBezTo>
                <a:cubicBezTo>
                  <a:pt x="421" y="1245"/>
                  <a:pt x="422" y="1245"/>
                  <a:pt x="422" y="1245"/>
                </a:cubicBezTo>
                <a:cubicBezTo>
                  <a:pt x="423" y="1245"/>
                  <a:pt x="424" y="1245"/>
                  <a:pt x="424" y="1245"/>
                </a:cubicBezTo>
                <a:cubicBezTo>
                  <a:pt x="425" y="1245"/>
                  <a:pt x="425" y="1245"/>
                  <a:pt x="426" y="1244"/>
                </a:cubicBezTo>
                <a:cubicBezTo>
                  <a:pt x="427" y="1244"/>
                  <a:pt x="427" y="1244"/>
                  <a:pt x="428" y="1245"/>
                </a:cubicBezTo>
                <a:cubicBezTo>
                  <a:pt x="428" y="1246"/>
                  <a:pt x="428" y="1246"/>
                  <a:pt x="429" y="1247"/>
                </a:cubicBezTo>
                <a:cubicBezTo>
                  <a:pt x="430" y="1247"/>
                  <a:pt x="430" y="1247"/>
                  <a:pt x="430" y="1248"/>
                </a:cubicBezTo>
                <a:cubicBezTo>
                  <a:pt x="430" y="1249"/>
                  <a:pt x="430" y="1250"/>
                  <a:pt x="430" y="1250"/>
                </a:cubicBezTo>
                <a:cubicBezTo>
                  <a:pt x="430" y="1251"/>
                  <a:pt x="431" y="1251"/>
                  <a:pt x="431" y="1252"/>
                </a:cubicBezTo>
                <a:cubicBezTo>
                  <a:pt x="430" y="1253"/>
                  <a:pt x="429" y="1253"/>
                  <a:pt x="429" y="1254"/>
                </a:cubicBezTo>
                <a:cubicBezTo>
                  <a:pt x="430" y="1255"/>
                  <a:pt x="431" y="1255"/>
                  <a:pt x="432" y="1255"/>
                </a:cubicBezTo>
                <a:cubicBezTo>
                  <a:pt x="432" y="1256"/>
                  <a:pt x="432" y="1257"/>
                  <a:pt x="433" y="1257"/>
                </a:cubicBezTo>
                <a:cubicBezTo>
                  <a:pt x="434" y="1257"/>
                  <a:pt x="435" y="1257"/>
                  <a:pt x="435" y="1258"/>
                </a:cubicBezTo>
                <a:cubicBezTo>
                  <a:pt x="435" y="1259"/>
                  <a:pt x="436" y="1259"/>
                  <a:pt x="436" y="1260"/>
                </a:cubicBezTo>
                <a:cubicBezTo>
                  <a:pt x="437" y="1260"/>
                  <a:pt x="438" y="1260"/>
                  <a:pt x="438" y="1260"/>
                </a:cubicBezTo>
                <a:cubicBezTo>
                  <a:pt x="439" y="1260"/>
                  <a:pt x="440" y="1259"/>
                  <a:pt x="440" y="1259"/>
                </a:cubicBezTo>
                <a:cubicBezTo>
                  <a:pt x="441" y="1259"/>
                  <a:pt x="443" y="1259"/>
                  <a:pt x="444" y="1259"/>
                </a:cubicBezTo>
                <a:cubicBezTo>
                  <a:pt x="446" y="1260"/>
                  <a:pt x="445" y="1262"/>
                  <a:pt x="446" y="1263"/>
                </a:cubicBezTo>
                <a:cubicBezTo>
                  <a:pt x="446" y="1264"/>
                  <a:pt x="447" y="1265"/>
                  <a:pt x="448" y="1266"/>
                </a:cubicBezTo>
                <a:cubicBezTo>
                  <a:pt x="448" y="1268"/>
                  <a:pt x="448" y="1269"/>
                  <a:pt x="448" y="1271"/>
                </a:cubicBezTo>
                <a:cubicBezTo>
                  <a:pt x="449" y="1272"/>
                  <a:pt x="449" y="1273"/>
                  <a:pt x="450" y="1274"/>
                </a:cubicBezTo>
                <a:cubicBezTo>
                  <a:pt x="450" y="1275"/>
                  <a:pt x="450" y="1277"/>
                  <a:pt x="451" y="1278"/>
                </a:cubicBezTo>
                <a:cubicBezTo>
                  <a:pt x="451" y="1280"/>
                  <a:pt x="452" y="1281"/>
                  <a:pt x="453" y="1282"/>
                </a:cubicBezTo>
                <a:cubicBezTo>
                  <a:pt x="453" y="1283"/>
                  <a:pt x="455" y="1284"/>
                  <a:pt x="455" y="1285"/>
                </a:cubicBezTo>
                <a:cubicBezTo>
                  <a:pt x="455" y="1286"/>
                  <a:pt x="455" y="1287"/>
                  <a:pt x="455" y="1287"/>
                </a:cubicBezTo>
                <a:cubicBezTo>
                  <a:pt x="454" y="1288"/>
                  <a:pt x="454" y="1288"/>
                  <a:pt x="453" y="1288"/>
                </a:cubicBezTo>
                <a:cubicBezTo>
                  <a:pt x="452" y="1288"/>
                  <a:pt x="452" y="1289"/>
                  <a:pt x="451" y="1289"/>
                </a:cubicBezTo>
                <a:cubicBezTo>
                  <a:pt x="451" y="1289"/>
                  <a:pt x="450" y="1289"/>
                  <a:pt x="449" y="1290"/>
                </a:cubicBezTo>
                <a:cubicBezTo>
                  <a:pt x="448" y="1290"/>
                  <a:pt x="448" y="1291"/>
                  <a:pt x="448" y="1292"/>
                </a:cubicBezTo>
                <a:cubicBezTo>
                  <a:pt x="450" y="1292"/>
                  <a:pt x="449" y="1294"/>
                  <a:pt x="448" y="1295"/>
                </a:cubicBezTo>
                <a:cubicBezTo>
                  <a:pt x="448" y="1296"/>
                  <a:pt x="447" y="1296"/>
                  <a:pt x="447" y="1297"/>
                </a:cubicBezTo>
                <a:cubicBezTo>
                  <a:pt x="446" y="1297"/>
                  <a:pt x="446" y="1298"/>
                  <a:pt x="446" y="1298"/>
                </a:cubicBezTo>
                <a:cubicBezTo>
                  <a:pt x="445" y="1301"/>
                  <a:pt x="443" y="1303"/>
                  <a:pt x="444" y="1305"/>
                </a:cubicBezTo>
                <a:cubicBezTo>
                  <a:pt x="444" y="1306"/>
                  <a:pt x="444" y="1307"/>
                  <a:pt x="444" y="1307"/>
                </a:cubicBezTo>
                <a:cubicBezTo>
                  <a:pt x="445" y="1308"/>
                  <a:pt x="446" y="1307"/>
                  <a:pt x="446" y="1307"/>
                </a:cubicBezTo>
                <a:cubicBezTo>
                  <a:pt x="447" y="1308"/>
                  <a:pt x="447" y="1308"/>
                  <a:pt x="448" y="1308"/>
                </a:cubicBezTo>
                <a:cubicBezTo>
                  <a:pt x="449" y="1308"/>
                  <a:pt x="450" y="1308"/>
                  <a:pt x="450" y="1308"/>
                </a:cubicBezTo>
                <a:cubicBezTo>
                  <a:pt x="452" y="1308"/>
                  <a:pt x="453" y="1308"/>
                  <a:pt x="454" y="1306"/>
                </a:cubicBezTo>
                <a:cubicBezTo>
                  <a:pt x="455" y="1305"/>
                  <a:pt x="455" y="1304"/>
                  <a:pt x="457" y="1303"/>
                </a:cubicBezTo>
                <a:cubicBezTo>
                  <a:pt x="458" y="1302"/>
                  <a:pt x="458" y="1300"/>
                  <a:pt x="459" y="1299"/>
                </a:cubicBezTo>
                <a:cubicBezTo>
                  <a:pt x="460" y="1299"/>
                  <a:pt x="460" y="1297"/>
                  <a:pt x="461" y="1297"/>
                </a:cubicBezTo>
                <a:cubicBezTo>
                  <a:pt x="462" y="1296"/>
                  <a:pt x="463" y="1294"/>
                  <a:pt x="462" y="1293"/>
                </a:cubicBezTo>
                <a:cubicBezTo>
                  <a:pt x="462" y="1292"/>
                  <a:pt x="462" y="1292"/>
                  <a:pt x="461" y="1291"/>
                </a:cubicBezTo>
                <a:cubicBezTo>
                  <a:pt x="461" y="1291"/>
                  <a:pt x="462" y="1290"/>
                  <a:pt x="462" y="1289"/>
                </a:cubicBezTo>
                <a:cubicBezTo>
                  <a:pt x="462" y="1288"/>
                  <a:pt x="464" y="1288"/>
                  <a:pt x="464" y="1287"/>
                </a:cubicBezTo>
                <a:cubicBezTo>
                  <a:pt x="465" y="1285"/>
                  <a:pt x="466" y="1285"/>
                  <a:pt x="467" y="1285"/>
                </a:cubicBezTo>
                <a:cubicBezTo>
                  <a:pt x="468" y="1284"/>
                  <a:pt x="469" y="1284"/>
                  <a:pt x="470" y="1284"/>
                </a:cubicBezTo>
                <a:cubicBezTo>
                  <a:pt x="470" y="1284"/>
                  <a:pt x="470" y="1285"/>
                  <a:pt x="471" y="1285"/>
                </a:cubicBezTo>
                <a:cubicBezTo>
                  <a:pt x="473" y="1285"/>
                  <a:pt x="474" y="1285"/>
                  <a:pt x="474" y="1283"/>
                </a:cubicBezTo>
                <a:cubicBezTo>
                  <a:pt x="474" y="1281"/>
                  <a:pt x="474" y="1279"/>
                  <a:pt x="474" y="1277"/>
                </a:cubicBezTo>
                <a:cubicBezTo>
                  <a:pt x="474" y="1275"/>
                  <a:pt x="473" y="1273"/>
                  <a:pt x="471" y="1272"/>
                </a:cubicBezTo>
                <a:cubicBezTo>
                  <a:pt x="470" y="1270"/>
                  <a:pt x="467" y="1269"/>
                  <a:pt x="466" y="1268"/>
                </a:cubicBezTo>
                <a:cubicBezTo>
                  <a:pt x="465" y="1268"/>
                  <a:pt x="464" y="1268"/>
                  <a:pt x="464" y="1268"/>
                </a:cubicBezTo>
                <a:cubicBezTo>
                  <a:pt x="463" y="1268"/>
                  <a:pt x="462" y="1268"/>
                  <a:pt x="462" y="1267"/>
                </a:cubicBezTo>
                <a:cubicBezTo>
                  <a:pt x="460" y="1266"/>
                  <a:pt x="462" y="1263"/>
                  <a:pt x="463" y="1261"/>
                </a:cubicBezTo>
                <a:cubicBezTo>
                  <a:pt x="463" y="1260"/>
                  <a:pt x="463" y="1259"/>
                  <a:pt x="464" y="1257"/>
                </a:cubicBezTo>
                <a:cubicBezTo>
                  <a:pt x="465" y="1256"/>
                  <a:pt x="465" y="1255"/>
                  <a:pt x="466" y="1253"/>
                </a:cubicBezTo>
                <a:cubicBezTo>
                  <a:pt x="467" y="1252"/>
                  <a:pt x="467" y="1251"/>
                  <a:pt x="468" y="1250"/>
                </a:cubicBezTo>
                <a:cubicBezTo>
                  <a:pt x="469" y="1249"/>
                  <a:pt x="470" y="1248"/>
                  <a:pt x="471" y="1248"/>
                </a:cubicBezTo>
                <a:cubicBezTo>
                  <a:pt x="472" y="1248"/>
                  <a:pt x="475" y="1247"/>
                  <a:pt x="475" y="1248"/>
                </a:cubicBezTo>
                <a:cubicBezTo>
                  <a:pt x="476" y="1249"/>
                  <a:pt x="473" y="1251"/>
                  <a:pt x="476" y="1251"/>
                </a:cubicBezTo>
                <a:cubicBezTo>
                  <a:pt x="477" y="1251"/>
                  <a:pt x="477" y="1250"/>
                  <a:pt x="478" y="1251"/>
                </a:cubicBezTo>
                <a:cubicBezTo>
                  <a:pt x="478" y="1251"/>
                  <a:pt x="479" y="1251"/>
                  <a:pt x="479" y="1252"/>
                </a:cubicBezTo>
                <a:cubicBezTo>
                  <a:pt x="481" y="1252"/>
                  <a:pt x="482" y="1251"/>
                  <a:pt x="484" y="1252"/>
                </a:cubicBezTo>
                <a:cubicBezTo>
                  <a:pt x="485" y="1253"/>
                  <a:pt x="486" y="1254"/>
                  <a:pt x="486" y="1255"/>
                </a:cubicBezTo>
                <a:cubicBezTo>
                  <a:pt x="488" y="1257"/>
                  <a:pt x="489" y="1260"/>
                  <a:pt x="491" y="1261"/>
                </a:cubicBezTo>
                <a:cubicBezTo>
                  <a:pt x="492" y="1261"/>
                  <a:pt x="493" y="1262"/>
                  <a:pt x="494" y="1263"/>
                </a:cubicBezTo>
                <a:cubicBezTo>
                  <a:pt x="495" y="1263"/>
                  <a:pt x="496" y="1265"/>
                  <a:pt x="497" y="1265"/>
                </a:cubicBezTo>
                <a:cubicBezTo>
                  <a:pt x="499" y="1265"/>
                  <a:pt x="499" y="1263"/>
                  <a:pt x="499" y="1262"/>
                </a:cubicBezTo>
                <a:cubicBezTo>
                  <a:pt x="499" y="1260"/>
                  <a:pt x="500" y="1259"/>
                  <a:pt x="500" y="1257"/>
                </a:cubicBezTo>
                <a:cubicBezTo>
                  <a:pt x="500" y="1257"/>
                  <a:pt x="500" y="1256"/>
                  <a:pt x="500" y="1255"/>
                </a:cubicBezTo>
                <a:cubicBezTo>
                  <a:pt x="499" y="1254"/>
                  <a:pt x="498" y="1254"/>
                  <a:pt x="498" y="1253"/>
                </a:cubicBezTo>
                <a:cubicBezTo>
                  <a:pt x="497" y="1252"/>
                  <a:pt x="497" y="1251"/>
                  <a:pt x="496" y="1250"/>
                </a:cubicBezTo>
                <a:cubicBezTo>
                  <a:pt x="495" y="1250"/>
                  <a:pt x="494" y="1249"/>
                  <a:pt x="493" y="1249"/>
                </a:cubicBezTo>
                <a:cubicBezTo>
                  <a:pt x="492" y="1248"/>
                  <a:pt x="492" y="1247"/>
                  <a:pt x="491" y="1246"/>
                </a:cubicBezTo>
                <a:cubicBezTo>
                  <a:pt x="490" y="1245"/>
                  <a:pt x="489" y="1244"/>
                  <a:pt x="487" y="1244"/>
                </a:cubicBezTo>
                <a:cubicBezTo>
                  <a:pt x="486" y="1243"/>
                  <a:pt x="484" y="1242"/>
                  <a:pt x="483" y="1241"/>
                </a:cubicBezTo>
                <a:cubicBezTo>
                  <a:pt x="481" y="1241"/>
                  <a:pt x="480" y="1240"/>
                  <a:pt x="479" y="1239"/>
                </a:cubicBezTo>
                <a:cubicBezTo>
                  <a:pt x="477" y="1238"/>
                  <a:pt x="476" y="1238"/>
                  <a:pt x="475" y="1237"/>
                </a:cubicBezTo>
                <a:cubicBezTo>
                  <a:pt x="474" y="1237"/>
                  <a:pt x="473" y="1236"/>
                  <a:pt x="472" y="1236"/>
                </a:cubicBezTo>
                <a:cubicBezTo>
                  <a:pt x="471" y="1235"/>
                  <a:pt x="470" y="1234"/>
                  <a:pt x="469" y="1234"/>
                </a:cubicBezTo>
                <a:cubicBezTo>
                  <a:pt x="468" y="1233"/>
                  <a:pt x="466" y="1233"/>
                  <a:pt x="465" y="1233"/>
                </a:cubicBezTo>
                <a:cubicBezTo>
                  <a:pt x="464" y="1233"/>
                  <a:pt x="463" y="1231"/>
                  <a:pt x="461" y="1231"/>
                </a:cubicBezTo>
                <a:cubicBezTo>
                  <a:pt x="459" y="1229"/>
                  <a:pt x="457" y="1229"/>
                  <a:pt x="455" y="1228"/>
                </a:cubicBezTo>
                <a:cubicBezTo>
                  <a:pt x="454" y="1227"/>
                  <a:pt x="454" y="1226"/>
                  <a:pt x="453" y="1226"/>
                </a:cubicBezTo>
                <a:cubicBezTo>
                  <a:pt x="452" y="1225"/>
                  <a:pt x="450" y="1223"/>
                  <a:pt x="450" y="1222"/>
                </a:cubicBezTo>
                <a:cubicBezTo>
                  <a:pt x="450" y="1220"/>
                  <a:pt x="452" y="1221"/>
                  <a:pt x="453" y="1220"/>
                </a:cubicBezTo>
                <a:cubicBezTo>
                  <a:pt x="453" y="1220"/>
                  <a:pt x="453" y="1219"/>
                  <a:pt x="454" y="1219"/>
                </a:cubicBezTo>
                <a:cubicBezTo>
                  <a:pt x="454" y="1219"/>
                  <a:pt x="454" y="1218"/>
                  <a:pt x="454" y="1218"/>
                </a:cubicBezTo>
                <a:cubicBezTo>
                  <a:pt x="455" y="1214"/>
                  <a:pt x="453" y="1212"/>
                  <a:pt x="450" y="1213"/>
                </a:cubicBezTo>
                <a:cubicBezTo>
                  <a:pt x="448" y="1213"/>
                  <a:pt x="447" y="1213"/>
                  <a:pt x="446" y="1213"/>
                </a:cubicBezTo>
                <a:cubicBezTo>
                  <a:pt x="444" y="1214"/>
                  <a:pt x="443" y="1213"/>
                  <a:pt x="442" y="1213"/>
                </a:cubicBezTo>
                <a:cubicBezTo>
                  <a:pt x="440" y="1213"/>
                  <a:pt x="439" y="1214"/>
                  <a:pt x="438" y="1214"/>
                </a:cubicBezTo>
                <a:cubicBezTo>
                  <a:pt x="437" y="1214"/>
                  <a:pt x="437" y="1214"/>
                  <a:pt x="436" y="1214"/>
                </a:cubicBezTo>
                <a:cubicBezTo>
                  <a:pt x="434" y="1214"/>
                  <a:pt x="432" y="1214"/>
                  <a:pt x="431" y="1213"/>
                </a:cubicBezTo>
                <a:cubicBezTo>
                  <a:pt x="430" y="1213"/>
                  <a:pt x="429" y="1212"/>
                  <a:pt x="428" y="1212"/>
                </a:cubicBezTo>
                <a:cubicBezTo>
                  <a:pt x="427" y="1211"/>
                  <a:pt x="426" y="1211"/>
                  <a:pt x="426" y="1211"/>
                </a:cubicBezTo>
                <a:cubicBezTo>
                  <a:pt x="425" y="1210"/>
                  <a:pt x="425" y="1210"/>
                  <a:pt x="425" y="1209"/>
                </a:cubicBezTo>
                <a:cubicBezTo>
                  <a:pt x="424" y="1208"/>
                  <a:pt x="423" y="1208"/>
                  <a:pt x="422" y="1208"/>
                </a:cubicBezTo>
                <a:cubicBezTo>
                  <a:pt x="421" y="1207"/>
                  <a:pt x="421" y="1205"/>
                  <a:pt x="420" y="1204"/>
                </a:cubicBezTo>
                <a:cubicBezTo>
                  <a:pt x="419" y="1204"/>
                  <a:pt x="419" y="1204"/>
                  <a:pt x="418" y="1203"/>
                </a:cubicBezTo>
                <a:cubicBezTo>
                  <a:pt x="418" y="1203"/>
                  <a:pt x="417" y="1202"/>
                  <a:pt x="417" y="1202"/>
                </a:cubicBezTo>
                <a:cubicBezTo>
                  <a:pt x="416" y="1201"/>
                  <a:pt x="416" y="1201"/>
                  <a:pt x="415" y="1200"/>
                </a:cubicBezTo>
                <a:cubicBezTo>
                  <a:pt x="414" y="1200"/>
                  <a:pt x="414" y="1198"/>
                  <a:pt x="414" y="1197"/>
                </a:cubicBezTo>
                <a:cubicBezTo>
                  <a:pt x="414" y="1197"/>
                  <a:pt x="413" y="1196"/>
                  <a:pt x="412" y="1195"/>
                </a:cubicBezTo>
                <a:cubicBezTo>
                  <a:pt x="411" y="1194"/>
                  <a:pt x="411" y="1193"/>
                  <a:pt x="410" y="1192"/>
                </a:cubicBezTo>
                <a:cubicBezTo>
                  <a:pt x="410" y="1191"/>
                  <a:pt x="410" y="1191"/>
                  <a:pt x="410" y="1190"/>
                </a:cubicBezTo>
                <a:cubicBezTo>
                  <a:pt x="409" y="1189"/>
                  <a:pt x="409" y="1189"/>
                  <a:pt x="409" y="1188"/>
                </a:cubicBezTo>
                <a:cubicBezTo>
                  <a:pt x="408" y="1187"/>
                  <a:pt x="408" y="1186"/>
                  <a:pt x="408" y="1184"/>
                </a:cubicBezTo>
                <a:cubicBezTo>
                  <a:pt x="408" y="1182"/>
                  <a:pt x="407" y="1182"/>
                  <a:pt x="406" y="1180"/>
                </a:cubicBezTo>
                <a:cubicBezTo>
                  <a:pt x="405" y="1180"/>
                  <a:pt x="405" y="1178"/>
                  <a:pt x="404" y="1177"/>
                </a:cubicBezTo>
                <a:cubicBezTo>
                  <a:pt x="403" y="1176"/>
                  <a:pt x="402" y="1176"/>
                  <a:pt x="401" y="1176"/>
                </a:cubicBezTo>
                <a:cubicBezTo>
                  <a:pt x="400" y="1175"/>
                  <a:pt x="399" y="1174"/>
                  <a:pt x="398" y="1173"/>
                </a:cubicBezTo>
                <a:cubicBezTo>
                  <a:pt x="397" y="1172"/>
                  <a:pt x="396" y="1172"/>
                  <a:pt x="395" y="1171"/>
                </a:cubicBezTo>
                <a:cubicBezTo>
                  <a:pt x="394" y="1170"/>
                  <a:pt x="393" y="1169"/>
                  <a:pt x="392" y="1169"/>
                </a:cubicBezTo>
                <a:cubicBezTo>
                  <a:pt x="390" y="1168"/>
                  <a:pt x="390" y="1167"/>
                  <a:pt x="389" y="1166"/>
                </a:cubicBezTo>
                <a:cubicBezTo>
                  <a:pt x="388" y="1166"/>
                  <a:pt x="388" y="1166"/>
                  <a:pt x="387" y="1165"/>
                </a:cubicBezTo>
                <a:cubicBezTo>
                  <a:pt x="387" y="1165"/>
                  <a:pt x="386" y="1165"/>
                  <a:pt x="386" y="1164"/>
                </a:cubicBezTo>
                <a:cubicBezTo>
                  <a:pt x="384" y="1163"/>
                  <a:pt x="383" y="1163"/>
                  <a:pt x="382" y="1162"/>
                </a:cubicBezTo>
                <a:cubicBezTo>
                  <a:pt x="381" y="1161"/>
                  <a:pt x="381" y="1160"/>
                  <a:pt x="380" y="1159"/>
                </a:cubicBezTo>
                <a:cubicBezTo>
                  <a:pt x="379" y="1158"/>
                  <a:pt x="378" y="1157"/>
                  <a:pt x="378" y="1155"/>
                </a:cubicBezTo>
                <a:cubicBezTo>
                  <a:pt x="378" y="1154"/>
                  <a:pt x="378" y="1153"/>
                  <a:pt x="378" y="1151"/>
                </a:cubicBezTo>
                <a:cubicBezTo>
                  <a:pt x="378" y="1150"/>
                  <a:pt x="377" y="1149"/>
                  <a:pt x="377" y="1147"/>
                </a:cubicBezTo>
                <a:cubicBezTo>
                  <a:pt x="377" y="1146"/>
                  <a:pt x="378" y="1144"/>
                  <a:pt x="379" y="1145"/>
                </a:cubicBezTo>
                <a:cubicBezTo>
                  <a:pt x="380" y="1145"/>
                  <a:pt x="381" y="1147"/>
                  <a:pt x="381" y="1145"/>
                </a:cubicBezTo>
                <a:cubicBezTo>
                  <a:pt x="381" y="1144"/>
                  <a:pt x="381" y="1144"/>
                  <a:pt x="381" y="1144"/>
                </a:cubicBezTo>
                <a:cubicBezTo>
                  <a:pt x="383" y="1142"/>
                  <a:pt x="382" y="1140"/>
                  <a:pt x="380" y="1139"/>
                </a:cubicBezTo>
                <a:cubicBezTo>
                  <a:pt x="379" y="1138"/>
                  <a:pt x="379" y="1138"/>
                  <a:pt x="378" y="1137"/>
                </a:cubicBezTo>
                <a:cubicBezTo>
                  <a:pt x="378" y="1137"/>
                  <a:pt x="378" y="1136"/>
                  <a:pt x="377" y="1136"/>
                </a:cubicBezTo>
                <a:cubicBezTo>
                  <a:pt x="377" y="1135"/>
                  <a:pt x="375" y="1134"/>
                  <a:pt x="375" y="1133"/>
                </a:cubicBezTo>
                <a:cubicBezTo>
                  <a:pt x="376" y="1132"/>
                  <a:pt x="376" y="1132"/>
                  <a:pt x="376" y="1132"/>
                </a:cubicBezTo>
                <a:cubicBezTo>
                  <a:pt x="377" y="1131"/>
                  <a:pt x="377" y="1130"/>
                  <a:pt x="377" y="1130"/>
                </a:cubicBezTo>
                <a:cubicBezTo>
                  <a:pt x="378" y="1129"/>
                  <a:pt x="379" y="1127"/>
                  <a:pt x="381" y="1128"/>
                </a:cubicBezTo>
                <a:cubicBezTo>
                  <a:pt x="381" y="1128"/>
                  <a:pt x="379" y="1131"/>
                  <a:pt x="381" y="1130"/>
                </a:cubicBezTo>
                <a:cubicBezTo>
                  <a:pt x="381" y="1130"/>
                  <a:pt x="382" y="1129"/>
                  <a:pt x="383" y="1129"/>
                </a:cubicBezTo>
                <a:cubicBezTo>
                  <a:pt x="383" y="1129"/>
                  <a:pt x="384" y="1130"/>
                  <a:pt x="385" y="1129"/>
                </a:cubicBezTo>
                <a:cubicBezTo>
                  <a:pt x="386" y="1128"/>
                  <a:pt x="387" y="1127"/>
                  <a:pt x="388" y="1127"/>
                </a:cubicBezTo>
                <a:cubicBezTo>
                  <a:pt x="389" y="1127"/>
                  <a:pt x="391" y="1127"/>
                  <a:pt x="392" y="1126"/>
                </a:cubicBezTo>
                <a:cubicBezTo>
                  <a:pt x="393" y="1126"/>
                  <a:pt x="393" y="1125"/>
                  <a:pt x="394" y="1125"/>
                </a:cubicBezTo>
                <a:cubicBezTo>
                  <a:pt x="394" y="1124"/>
                  <a:pt x="394" y="1123"/>
                  <a:pt x="394" y="1123"/>
                </a:cubicBezTo>
                <a:cubicBezTo>
                  <a:pt x="394" y="1122"/>
                  <a:pt x="395" y="1122"/>
                  <a:pt x="396" y="1122"/>
                </a:cubicBezTo>
                <a:cubicBezTo>
                  <a:pt x="397" y="1122"/>
                  <a:pt x="397" y="1122"/>
                  <a:pt x="398" y="1123"/>
                </a:cubicBezTo>
                <a:cubicBezTo>
                  <a:pt x="399" y="1123"/>
                  <a:pt x="401" y="1122"/>
                  <a:pt x="402" y="1122"/>
                </a:cubicBezTo>
                <a:cubicBezTo>
                  <a:pt x="404" y="1122"/>
                  <a:pt x="404" y="1124"/>
                  <a:pt x="404" y="1125"/>
                </a:cubicBezTo>
                <a:cubicBezTo>
                  <a:pt x="405" y="1125"/>
                  <a:pt x="406" y="1125"/>
                  <a:pt x="405" y="1126"/>
                </a:cubicBezTo>
                <a:cubicBezTo>
                  <a:pt x="404" y="1126"/>
                  <a:pt x="404" y="1126"/>
                  <a:pt x="404" y="1127"/>
                </a:cubicBezTo>
                <a:cubicBezTo>
                  <a:pt x="404" y="1127"/>
                  <a:pt x="404" y="1127"/>
                  <a:pt x="403" y="1128"/>
                </a:cubicBezTo>
                <a:cubicBezTo>
                  <a:pt x="403" y="1128"/>
                  <a:pt x="403" y="1128"/>
                  <a:pt x="403" y="1128"/>
                </a:cubicBezTo>
                <a:cubicBezTo>
                  <a:pt x="403" y="1129"/>
                  <a:pt x="403" y="1129"/>
                  <a:pt x="403" y="1129"/>
                </a:cubicBezTo>
                <a:cubicBezTo>
                  <a:pt x="403" y="1129"/>
                  <a:pt x="403" y="1129"/>
                  <a:pt x="403" y="1129"/>
                </a:cubicBezTo>
                <a:cubicBezTo>
                  <a:pt x="403" y="1130"/>
                  <a:pt x="402" y="1130"/>
                  <a:pt x="402" y="1130"/>
                </a:cubicBezTo>
                <a:cubicBezTo>
                  <a:pt x="402" y="1130"/>
                  <a:pt x="402" y="1131"/>
                  <a:pt x="402" y="1131"/>
                </a:cubicBezTo>
                <a:cubicBezTo>
                  <a:pt x="402" y="1132"/>
                  <a:pt x="402" y="1133"/>
                  <a:pt x="402" y="1134"/>
                </a:cubicBezTo>
                <a:cubicBezTo>
                  <a:pt x="402" y="1135"/>
                  <a:pt x="403" y="1134"/>
                  <a:pt x="403" y="1135"/>
                </a:cubicBezTo>
                <a:cubicBezTo>
                  <a:pt x="404" y="1136"/>
                  <a:pt x="403" y="1138"/>
                  <a:pt x="404" y="1139"/>
                </a:cubicBezTo>
                <a:cubicBezTo>
                  <a:pt x="404" y="1140"/>
                  <a:pt x="405" y="1140"/>
                  <a:pt x="405" y="1140"/>
                </a:cubicBezTo>
                <a:cubicBezTo>
                  <a:pt x="405" y="1141"/>
                  <a:pt x="405" y="1141"/>
                  <a:pt x="406" y="1142"/>
                </a:cubicBezTo>
                <a:cubicBezTo>
                  <a:pt x="407" y="1142"/>
                  <a:pt x="407" y="1142"/>
                  <a:pt x="407" y="1143"/>
                </a:cubicBezTo>
                <a:cubicBezTo>
                  <a:pt x="408" y="1144"/>
                  <a:pt x="408" y="1144"/>
                  <a:pt x="408" y="1145"/>
                </a:cubicBezTo>
                <a:cubicBezTo>
                  <a:pt x="409" y="1147"/>
                  <a:pt x="410" y="1146"/>
                  <a:pt x="410" y="1144"/>
                </a:cubicBezTo>
                <a:cubicBezTo>
                  <a:pt x="411" y="1143"/>
                  <a:pt x="410" y="1142"/>
                  <a:pt x="412" y="1141"/>
                </a:cubicBezTo>
                <a:cubicBezTo>
                  <a:pt x="412" y="1140"/>
                  <a:pt x="413" y="1140"/>
                  <a:pt x="413" y="1140"/>
                </a:cubicBezTo>
                <a:cubicBezTo>
                  <a:pt x="414" y="1140"/>
                  <a:pt x="414" y="1141"/>
                  <a:pt x="415" y="1140"/>
                </a:cubicBezTo>
                <a:cubicBezTo>
                  <a:pt x="415" y="1139"/>
                  <a:pt x="415" y="1138"/>
                  <a:pt x="415" y="1138"/>
                </a:cubicBezTo>
                <a:cubicBezTo>
                  <a:pt x="415" y="1137"/>
                  <a:pt x="416" y="1137"/>
                  <a:pt x="416" y="1136"/>
                </a:cubicBezTo>
                <a:cubicBezTo>
                  <a:pt x="417" y="1135"/>
                  <a:pt x="416" y="1133"/>
                  <a:pt x="418" y="1133"/>
                </a:cubicBezTo>
                <a:cubicBezTo>
                  <a:pt x="419" y="1133"/>
                  <a:pt x="419" y="1133"/>
                  <a:pt x="420" y="1133"/>
                </a:cubicBezTo>
                <a:cubicBezTo>
                  <a:pt x="420" y="1134"/>
                  <a:pt x="420" y="1135"/>
                  <a:pt x="421" y="1135"/>
                </a:cubicBezTo>
                <a:cubicBezTo>
                  <a:pt x="422" y="1136"/>
                  <a:pt x="423" y="1136"/>
                  <a:pt x="423" y="1136"/>
                </a:cubicBezTo>
                <a:cubicBezTo>
                  <a:pt x="424" y="1137"/>
                  <a:pt x="424" y="1137"/>
                  <a:pt x="425" y="1137"/>
                </a:cubicBezTo>
                <a:cubicBezTo>
                  <a:pt x="425" y="1138"/>
                  <a:pt x="426" y="1138"/>
                  <a:pt x="426" y="1138"/>
                </a:cubicBezTo>
                <a:cubicBezTo>
                  <a:pt x="427" y="1139"/>
                  <a:pt x="429" y="1140"/>
                  <a:pt x="429" y="1141"/>
                </a:cubicBezTo>
                <a:cubicBezTo>
                  <a:pt x="429" y="1142"/>
                  <a:pt x="428" y="1144"/>
                  <a:pt x="429" y="1145"/>
                </a:cubicBezTo>
                <a:cubicBezTo>
                  <a:pt x="429" y="1146"/>
                  <a:pt x="430" y="1146"/>
                  <a:pt x="430" y="1147"/>
                </a:cubicBezTo>
                <a:cubicBezTo>
                  <a:pt x="430" y="1148"/>
                  <a:pt x="430" y="1148"/>
                  <a:pt x="430" y="1149"/>
                </a:cubicBezTo>
                <a:cubicBezTo>
                  <a:pt x="431" y="1150"/>
                  <a:pt x="432" y="1151"/>
                  <a:pt x="432" y="1152"/>
                </a:cubicBezTo>
                <a:cubicBezTo>
                  <a:pt x="433" y="1154"/>
                  <a:pt x="434" y="1154"/>
                  <a:pt x="435" y="1155"/>
                </a:cubicBezTo>
                <a:cubicBezTo>
                  <a:pt x="436" y="1156"/>
                  <a:pt x="437" y="1156"/>
                  <a:pt x="438" y="1157"/>
                </a:cubicBezTo>
                <a:cubicBezTo>
                  <a:pt x="439" y="1157"/>
                  <a:pt x="439" y="1158"/>
                  <a:pt x="440" y="1158"/>
                </a:cubicBezTo>
                <a:cubicBezTo>
                  <a:pt x="440" y="1160"/>
                  <a:pt x="438" y="1159"/>
                  <a:pt x="438" y="1158"/>
                </a:cubicBezTo>
                <a:cubicBezTo>
                  <a:pt x="437" y="1158"/>
                  <a:pt x="437" y="1158"/>
                  <a:pt x="437" y="1158"/>
                </a:cubicBezTo>
                <a:cubicBezTo>
                  <a:pt x="436" y="1158"/>
                  <a:pt x="436" y="1157"/>
                  <a:pt x="436" y="1157"/>
                </a:cubicBezTo>
                <a:cubicBezTo>
                  <a:pt x="435" y="1157"/>
                  <a:pt x="435" y="1158"/>
                  <a:pt x="435" y="1158"/>
                </a:cubicBezTo>
                <a:cubicBezTo>
                  <a:pt x="434" y="1158"/>
                  <a:pt x="434" y="1158"/>
                  <a:pt x="433" y="1158"/>
                </a:cubicBezTo>
                <a:cubicBezTo>
                  <a:pt x="433" y="1160"/>
                  <a:pt x="435" y="1160"/>
                  <a:pt x="435" y="1160"/>
                </a:cubicBezTo>
                <a:cubicBezTo>
                  <a:pt x="436" y="1161"/>
                  <a:pt x="436" y="1162"/>
                  <a:pt x="436" y="1163"/>
                </a:cubicBezTo>
                <a:cubicBezTo>
                  <a:pt x="437" y="1164"/>
                  <a:pt x="438" y="1164"/>
                  <a:pt x="439" y="1165"/>
                </a:cubicBezTo>
                <a:cubicBezTo>
                  <a:pt x="439" y="1166"/>
                  <a:pt x="439" y="1166"/>
                  <a:pt x="439" y="1166"/>
                </a:cubicBezTo>
                <a:cubicBezTo>
                  <a:pt x="440" y="1167"/>
                  <a:pt x="441" y="1167"/>
                  <a:pt x="442" y="1168"/>
                </a:cubicBezTo>
                <a:cubicBezTo>
                  <a:pt x="442" y="1168"/>
                  <a:pt x="442" y="1169"/>
                  <a:pt x="443" y="1169"/>
                </a:cubicBezTo>
                <a:cubicBezTo>
                  <a:pt x="444" y="1169"/>
                  <a:pt x="445" y="1169"/>
                  <a:pt x="445" y="1170"/>
                </a:cubicBezTo>
                <a:cubicBezTo>
                  <a:pt x="446" y="1170"/>
                  <a:pt x="446" y="1170"/>
                  <a:pt x="447" y="1170"/>
                </a:cubicBezTo>
                <a:cubicBezTo>
                  <a:pt x="448" y="1171"/>
                  <a:pt x="448" y="1171"/>
                  <a:pt x="448" y="1172"/>
                </a:cubicBezTo>
                <a:cubicBezTo>
                  <a:pt x="448" y="1172"/>
                  <a:pt x="448" y="1172"/>
                  <a:pt x="449" y="1173"/>
                </a:cubicBezTo>
                <a:cubicBezTo>
                  <a:pt x="449" y="1173"/>
                  <a:pt x="449" y="1173"/>
                  <a:pt x="450" y="1173"/>
                </a:cubicBezTo>
                <a:cubicBezTo>
                  <a:pt x="451" y="1174"/>
                  <a:pt x="450" y="1176"/>
                  <a:pt x="452" y="1176"/>
                </a:cubicBezTo>
                <a:cubicBezTo>
                  <a:pt x="453" y="1176"/>
                  <a:pt x="455" y="1176"/>
                  <a:pt x="456" y="1176"/>
                </a:cubicBezTo>
                <a:cubicBezTo>
                  <a:pt x="457" y="1176"/>
                  <a:pt x="459" y="1176"/>
                  <a:pt x="460" y="1176"/>
                </a:cubicBezTo>
                <a:cubicBezTo>
                  <a:pt x="461" y="1176"/>
                  <a:pt x="461" y="1177"/>
                  <a:pt x="462" y="1177"/>
                </a:cubicBezTo>
                <a:cubicBezTo>
                  <a:pt x="462" y="1178"/>
                  <a:pt x="463" y="1177"/>
                  <a:pt x="464" y="1178"/>
                </a:cubicBezTo>
                <a:cubicBezTo>
                  <a:pt x="464" y="1178"/>
                  <a:pt x="464" y="1179"/>
                  <a:pt x="465" y="1179"/>
                </a:cubicBezTo>
                <a:cubicBezTo>
                  <a:pt x="465" y="1179"/>
                  <a:pt x="466" y="1179"/>
                  <a:pt x="466" y="1180"/>
                </a:cubicBezTo>
                <a:cubicBezTo>
                  <a:pt x="467" y="1180"/>
                  <a:pt x="467" y="1181"/>
                  <a:pt x="467" y="1181"/>
                </a:cubicBezTo>
                <a:cubicBezTo>
                  <a:pt x="468" y="1182"/>
                  <a:pt x="469" y="1181"/>
                  <a:pt x="469" y="1182"/>
                </a:cubicBezTo>
                <a:cubicBezTo>
                  <a:pt x="470" y="1182"/>
                  <a:pt x="470" y="1182"/>
                  <a:pt x="471" y="1183"/>
                </a:cubicBezTo>
                <a:cubicBezTo>
                  <a:pt x="471" y="1184"/>
                  <a:pt x="472" y="1183"/>
                  <a:pt x="473" y="1184"/>
                </a:cubicBezTo>
                <a:cubicBezTo>
                  <a:pt x="473" y="1184"/>
                  <a:pt x="473" y="1185"/>
                  <a:pt x="474" y="1185"/>
                </a:cubicBezTo>
                <a:cubicBezTo>
                  <a:pt x="474" y="1186"/>
                  <a:pt x="475" y="1186"/>
                  <a:pt x="476" y="1186"/>
                </a:cubicBezTo>
                <a:cubicBezTo>
                  <a:pt x="476" y="1186"/>
                  <a:pt x="477" y="1187"/>
                  <a:pt x="477" y="1187"/>
                </a:cubicBezTo>
                <a:cubicBezTo>
                  <a:pt x="478" y="1188"/>
                  <a:pt x="478" y="1188"/>
                  <a:pt x="479" y="1188"/>
                </a:cubicBezTo>
                <a:cubicBezTo>
                  <a:pt x="480" y="1188"/>
                  <a:pt x="480" y="1190"/>
                  <a:pt x="481" y="1190"/>
                </a:cubicBezTo>
                <a:cubicBezTo>
                  <a:pt x="481" y="1190"/>
                  <a:pt x="482" y="1191"/>
                  <a:pt x="482" y="1191"/>
                </a:cubicBezTo>
                <a:cubicBezTo>
                  <a:pt x="483" y="1192"/>
                  <a:pt x="484" y="1192"/>
                  <a:pt x="485" y="1193"/>
                </a:cubicBezTo>
                <a:cubicBezTo>
                  <a:pt x="485" y="1194"/>
                  <a:pt x="485" y="1194"/>
                  <a:pt x="486" y="1195"/>
                </a:cubicBezTo>
                <a:cubicBezTo>
                  <a:pt x="486" y="1195"/>
                  <a:pt x="487" y="1195"/>
                  <a:pt x="487" y="1196"/>
                </a:cubicBezTo>
                <a:cubicBezTo>
                  <a:pt x="488" y="1196"/>
                  <a:pt x="488" y="1197"/>
                  <a:pt x="488" y="1197"/>
                </a:cubicBezTo>
                <a:cubicBezTo>
                  <a:pt x="489" y="1197"/>
                  <a:pt x="490" y="1197"/>
                  <a:pt x="490" y="1197"/>
                </a:cubicBezTo>
                <a:cubicBezTo>
                  <a:pt x="491" y="1198"/>
                  <a:pt x="492" y="1198"/>
                  <a:pt x="493" y="1198"/>
                </a:cubicBezTo>
                <a:cubicBezTo>
                  <a:pt x="494" y="1199"/>
                  <a:pt x="495" y="1199"/>
                  <a:pt x="496" y="1200"/>
                </a:cubicBezTo>
                <a:cubicBezTo>
                  <a:pt x="497" y="1200"/>
                  <a:pt x="498" y="1201"/>
                  <a:pt x="500" y="1202"/>
                </a:cubicBezTo>
                <a:cubicBezTo>
                  <a:pt x="500" y="1202"/>
                  <a:pt x="501" y="1204"/>
                  <a:pt x="502" y="1204"/>
                </a:cubicBezTo>
                <a:cubicBezTo>
                  <a:pt x="502" y="1203"/>
                  <a:pt x="501" y="1202"/>
                  <a:pt x="502" y="1202"/>
                </a:cubicBezTo>
                <a:cubicBezTo>
                  <a:pt x="503" y="1202"/>
                  <a:pt x="503" y="1203"/>
                  <a:pt x="504" y="1202"/>
                </a:cubicBezTo>
                <a:cubicBezTo>
                  <a:pt x="504" y="1202"/>
                  <a:pt x="504" y="1201"/>
                  <a:pt x="504" y="1201"/>
                </a:cubicBezTo>
                <a:cubicBezTo>
                  <a:pt x="505" y="1201"/>
                  <a:pt x="505" y="1202"/>
                  <a:pt x="505" y="1202"/>
                </a:cubicBezTo>
                <a:cubicBezTo>
                  <a:pt x="505" y="1203"/>
                  <a:pt x="503" y="1203"/>
                  <a:pt x="503" y="1203"/>
                </a:cubicBezTo>
                <a:cubicBezTo>
                  <a:pt x="502" y="1203"/>
                  <a:pt x="503" y="1205"/>
                  <a:pt x="503" y="1205"/>
                </a:cubicBezTo>
                <a:cubicBezTo>
                  <a:pt x="504" y="1205"/>
                  <a:pt x="504" y="1206"/>
                  <a:pt x="505" y="1207"/>
                </a:cubicBezTo>
                <a:cubicBezTo>
                  <a:pt x="506" y="1207"/>
                  <a:pt x="507" y="1207"/>
                  <a:pt x="507" y="1208"/>
                </a:cubicBezTo>
                <a:cubicBezTo>
                  <a:pt x="508" y="1209"/>
                  <a:pt x="509" y="1210"/>
                  <a:pt x="509" y="1211"/>
                </a:cubicBezTo>
                <a:cubicBezTo>
                  <a:pt x="510" y="1211"/>
                  <a:pt x="511" y="1211"/>
                  <a:pt x="512" y="1212"/>
                </a:cubicBezTo>
                <a:cubicBezTo>
                  <a:pt x="512" y="1213"/>
                  <a:pt x="512" y="1214"/>
                  <a:pt x="513" y="1214"/>
                </a:cubicBezTo>
                <a:cubicBezTo>
                  <a:pt x="513" y="1214"/>
                  <a:pt x="514" y="1214"/>
                  <a:pt x="515" y="1214"/>
                </a:cubicBezTo>
                <a:cubicBezTo>
                  <a:pt x="516" y="1215"/>
                  <a:pt x="516" y="1217"/>
                  <a:pt x="517" y="1217"/>
                </a:cubicBezTo>
                <a:cubicBezTo>
                  <a:pt x="518" y="1217"/>
                  <a:pt x="518" y="1216"/>
                  <a:pt x="519" y="1216"/>
                </a:cubicBezTo>
                <a:cubicBezTo>
                  <a:pt x="520" y="1216"/>
                  <a:pt x="519" y="1217"/>
                  <a:pt x="520" y="1218"/>
                </a:cubicBezTo>
                <a:cubicBezTo>
                  <a:pt x="520" y="1218"/>
                  <a:pt x="521" y="1219"/>
                  <a:pt x="521" y="1219"/>
                </a:cubicBezTo>
                <a:cubicBezTo>
                  <a:pt x="521" y="1220"/>
                  <a:pt x="521" y="1222"/>
                  <a:pt x="520" y="1223"/>
                </a:cubicBezTo>
                <a:cubicBezTo>
                  <a:pt x="520" y="1223"/>
                  <a:pt x="519" y="1223"/>
                  <a:pt x="518" y="1223"/>
                </a:cubicBezTo>
                <a:cubicBezTo>
                  <a:pt x="518" y="1224"/>
                  <a:pt x="518" y="1225"/>
                  <a:pt x="518" y="1225"/>
                </a:cubicBezTo>
                <a:cubicBezTo>
                  <a:pt x="518" y="1226"/>
                  <a:pt x="517" y="1227"/>
                  <a:pt x="518" y="1228"/>
                </a:cubicBezTo>
                <a:cubicBezTo>
                  <a:pt x="518" y="1229"/>
                  <a:pt x="519" y="1228"/>
                  <a:pt x="519" y="1229"/>
                </a:cubicBezTo>
                <a:cubicBezTo>
                  <a:pt x="520" y="1229"/>
                  <a:pt x="520" y="1230"/>
                  <a:pt x="520" y="1230"/>
                </a:cubicBezTo>
                <a:cubicBezTo>
                  <a:pt x="520" y="1232"/>
                  <a:pt x="519" y="1234"/>
                  <a:pt x="519" y="1235"/>
                </a:cubicBezTo>
                <a:cubicBezTo>
                  <a:pt x="518" y="1237"/>
                  <a:pt x="519" y="1238"/>
                  <a:pt x="518" y="1240"/>
                </a:cubicBezTo>
                <a:cubicBezTo>
                  <a:pt x="517" y="1240"/>
                  <a:pt x="517" y="1240"/>
                  <a:pt x="517" y="1241"/>
                </a:cubicBezTo>
                <a:cubicBezTo>
                  <a:pt x="517" y="1241"/>
                  <a:pt x="517" y="1242"/>
                  <a:pt x="517" y="1243"/>
                </a:cubicBezTo>
                <a:cubicBezTo>
                  <a:pt x="516" y="1243"/>
                  <a:pt x="516" y="1243"/>
                  <a:pt x="516" y="1244"/>
                </a:cubicBezTo>
                <a:cubicBezTo>
                  <a:pt x="515" y="1245"/>
                  <a:pt x="516" y="1245"/>
                  <a:pt x="516" y="1246"/>
                </a:cubicBezTo>
                <a:cubicBezTo>
                  <a:pt x="517" y="1247"/>
                  <a:pt x="516" y="1247"/>
                  <a:pt x="517" y="1248"/>
                </a:cubicBezTo>
                <a:cubicBezTo>
                  <a:pt x="517" y="1249"/>
                  <a:pt x="517" y="1249"/>
                  <a:pt x="518" y="1250"/>
                </a:cubicBezTo>
                <a:cubicBezTo>
                  <a:pt x="518" y="1250"/>
                  <a:pt x="518" y="1251"/>
                  <a:pt x="517" y="1251"/>
                </a:cubicBezTo>
                <a:cubicBezTo>
                  <a:pt x="516" y="1251"/>
                  <a:pt x="517" y="1250"/>
                  <a:pt x="516" y="1250"/>
                </a:cubicBezTo>
                <a:cubicBezTo>
                  <a:pt x="516" y="1249"/>
                  <a:pt x="516" y="1251"/>
                  <a:pt x="516" y="1251"/>
                </a:cubicBezTo>
                <a:cubicBezTo>
                  <a:pt x="516" y="1252"/>
                  <a:pt x="517" y="1253"/>
                  <a:pt x="517" y="1253"/>
                </a:cubicBezTo>
                <a:cubicBezTo>
                  <a:pt x="518" y="1254"/>
                  <a:pt x="519" y="1254"/>
                  <a:pt x="519" y="1254"/>
                </a:cubicBezTo>
                <a:cubicBezTo>
                  <a:pt x="520" y="1254"/>
                  <a:pt x="520" y="1255"/>
                  <a:pt x="521" y="1255"/>
                </a:cubicBezTo>
                <a:cubicBezTo>
                  <a:pt x="522" y="1256"/>
                  <a:pt x="522" y="1256"/>
                  <a:pt x="523" y="1257"/>
                </a:cubicBezTo>
                <a:cubicBezTo>
                  <a:pt x="523" y="1257"/>
                  <a:pt x="524" y="1257"/>
                  <a:pt x="524" y="1257"/>
                </a:cubicBezTo>
                <a:cubicBezTo>
                  <a:pt x="525" y="1258"/>
                  <a:pt x="525" y="1258"/>
                  <a:pt x="526" y="1259"/>
                </a:cubicBezTo>
                <a:cubicBezTo>
                  <a:pt x="527" y="1259"/>
                  <a:pt x="527" y="1259"/>
                  <a:pt x="527" y="1260"/>
                </a:cubicBezTo>
                <a:cubicBezTo>
                  <a:pt x="527" y="1261"/>
                  <a:pt x="527" y="1262"/>
                  <a:pt x="528" y="1262"/>
                </a:cubicBezTo>
                <a:cubicBezTo>
                  <a:pt x="528" y="1263"/>
                  <a:pt x="528" y="1263"/>
                  <a:pt x="528" y="1264"/>
                </a:cubicBezTo>
                <a:cubicBezTo>
                  <a:pt x="528" y="1264"/>
                  <a:pt x="529" y="1265"/>
                  <a:pt x="529" y="1265"/>
                </a:cubicBezTo>
                <a:cubicBezTo>
                  <a:pt x="530" y="1266"/>
                  <a:pt x="529" y="1266"/>
                  <a:pt x="530" y="1267"/>
                </a:cubicBezTo>
                <a:cubicBezTo>
                  <a:pt x="530" y="1267"/>
                  <a:pt x="531" y="1268"/>
                  <a:pt x="531" y="1268"/>
                </a:cubicBezTo>
                <a:cubicBezTo>
                  <a:pt x="531" y="1269"/>
                  <a:pt x="531" y="1269"/>
                  <a:pt x="531" y="1270"/>
                </a:cubicBezTo>
                <a:cubicBezTo>
                  <a:pt x="532" y="1270"/>
                  <a:pt x="532" y="1271"/>
                  <a:pt x="533" y="1271"/>
                </a:cubicBezTo>
                <a:cubicBezTo>
                  <a:pt x="533" y="1272"/>
                  <a:pt x="533" y="1273"/>
                  <a:pt x="534" y="1274"/>
                </a:cubicBezTo>
                <a:cubicBezTo>
                  <a:pt x="535" y="1275"/>
                  <a:pt x="535" y="1274"/>
                  <a:pt x="535" y="1275"/>
                </a:cubicBezTo>
                <a:cubicBezTo>
                  <a:pt x="536" y="1277"/>
                  <a:pt x="537" y="1276"/>
                  <a:pt x="538" y="1277"/>
                </a:cubicBezTo>
                <a:cubicBezTo>
                  <a:pt x="539" y="1278"/>
                  <a:pt x="539" y="1278"/>
                  <a:pt x="539" y="1279"/>
                </a:cubicBezTo>
                <a:cubicBezTo>
                  <a:pt x="540" y="1279"/>
                  <a:pt x="540" y="1279"/>
                  <a:pt x="541" y="1279"/>
                </a:cubicBezTo>
                <a:cubicBezTo>
                  <a:pt x="542" y="1280"/>
                  <a:pt x="542" y="1281"/>
                  <a:pt x="542" y="1281"/>
                </a:cubicBezTo>
                <a:cubicBezTo>
                  <a:pt x="543" y="1282"/>
                  <a:pt x="543" y="1282"/>
                  <a:pt x="543" y="1282"/>
                </a:cubicBezTo>
                <a:cubicBezTo>
                  <a:pt x="544" y="1283"/>
                  <a:pt x="544" y="1283"/>
                  <a:pt x="545" y="1283"/>
                </a:cubicBezTo>
                <a:cubicBezTo>
                  <a:pt x="545" y="1282"/>
                  <a:pt x="545" y="1282"/>
                  <a:pt x="545" y="1281"/>
                </a:cubicBezTo>
                <a:cubicBezTo>
                  <a:pt x="545" y="1281"/>
                  <a:pt x="546" y="1280"/>
                  <a:pt x="546" y="1280"/>
                </a:cubicBezTo>
                <a:cubicBezTo>
                  <a:pt x="547" y="1280"/>
                  <a:pt x="547" y="1281"/>
                  <a:pt x="547" y="1281"/>
                </a:cubicBezTo>
                <a:cubicBezTo>
                  <a:pt x="549" y="1282"/>
                  <a:pt x="550" y="1280"/>
                  <a:pt x="551" y="1282"/>
                </a:cubicBezTo>
                <a:cubicBezTo>
                  <a:pt x="551" y="1282"/>
                  <a:pt x="551" y="1283"/>
                  <a:pt x="551" y="1284"/>
                </a:cubicBezTo>
                <a:cubicBezTo>
                  <a:pt x="551" y="1284"/>
                  <a:pt x="551" y="1285"/>
                  <a:pt x="551" y="1285"/>
                </a:cubicBezTo>
                <a:cubicBezTo>
                  <a:pt x="550" y="1286"/>
                  <a:pt x="550" y="1285"/>
                  <a:pt x="550" y="1284"/>
                </a:cubicBezTo>
                <a:cubicBezTo>
                  <a:pt x="549" y="1284"/>
                  <a:pt x="548" y="1284"/>
                  <a:pt x="548" y="1284"/>
                </a:cubicBezTo>
                <a:cubicBezTo>
                  <a:pt x="547" y="1284"/>
                  <a:pt x="547" y="1284"/>
                  <a:pt x="546" y="1284"/>
                </a:cubicBezTo>
                <a:cubicBezTo>
                  <a:pt x="546" y="1284"/>
                  <a:pt x="545" y="1284"/>
                  <a:pt x="544" y="1285"/>
                </a:cubicBezTo>
                <a:cubicBezTo>
                  <a:pt x="544" y="1285"/>
                  <a:pt x="545" y="1286"/>
                  <a:pt x="544" y="1286"/>
                </a:cubicBezTo>
                <a:cubicBezTo>
                  <a:pt x="544" y="1287"/>
                  <a:pt x="543" y="1286"/>
                  <a:pt x="542" y="1287"/>
                </a:cubicBezTo>
                <a:cubicBezTo>
                  <a:pt x="542" y="1287"/>
                  <a:pt x="541" y="1288"/>
                  <a:pt x="541" y="1288"/>
                </a:cubicBezTo>
                <a:cubicBezTo>
                  <a:pt x="541" y="1289"/>
                  <a:pt x="541" y="1289"/>
                  <a:pt x="541" y="1290"/>
                </a:cubicBezTo>
                <a:cubicBezTo>
                  <a:pt x="541" y="1290"/>
                  <a:pt x="541" y="1291"/>
                  <a:pt x="541" y="1291"/>
                </a:cubicBezTo>
                <a:cubicBezTo>
                  <a:pt x="541" y="1291"/>
                  <a:pt x="540" y="1292"/>
                  <a:pt x="540" y="1292"/>
                </a:cubicBezTo>
                <a:cubicBezTo>
                  <a:pt x="540" y="1293"/>
                  <a:pt x="540" y="1293"/>
                  <a:pt x="541" y="1293"/>
                </a:cubicBezTo>
                <a:cubicBezTo>
                  <a:pt x="542" y="1292"/>
                  <a:pt x="542" y="1292"/>
                  <a:pt x="543" y="1291"/>
                </a:cubicBezTo>
                <a:cubicBezTo>
                  <a:pt x="543" y="1291"/>
                  <a:pt x="544" y="1291"/>
                  <a:pt x="544" y="1290"/>
                </a:cubicBezTo>
                <a:cubicBezTo>
                  <a:pt x="544" y="1290"/>
                  <a:pt x="543" y="1289"/>
                  <a:pt x="543" y="1289"/>
                </a:cubicBezTo>
                <a:cubicBezTo>
                  <a:pt x="543" y="1288"/>
                  <a:pt x="543" y="1287"/>
                  <a:pt x="544" y="1288"/>
                </a:cubicBezTo>
                <a:cubicBezTo>
                  <a:pt x="545" y="1288"/>
                  <a:pt x="545" y="1289"/>
                  <a:pt x="545" y="1289"/>
                </a:cubicBezTo>
                <a:cubicBezTo>
                  <a:pt x="546" y="1290"/>
                  <a:pt x="546" y="1290"/>
                  <a:pt x="547" y="1290"/>
                </a:cubicBezTo>
                <a:cubicBezTo>
                  <a:pt x="547" y="1291"/>
                  <a:pt x="548" y="1291"/>
                  <a:pt x="548" y="1292"/>
                </a:cubicBezTo>
                <a:cubicBezTo>
                  <a:pt x="548" y="1293"/>
                  <a:pt x="549" y="1293"/>
                  <a:pt x="549" y="1293"/>
                </a:cubicBezTo>
                <a:cubicBezTo>
                  <a:pt x="550" y="1294"/>
                  <a:pt x="550" y="1295"/>
                  <a:pt x="550" y="1295"/>
                </a:cubicBezTo>
                <a:cubicBezTo>
                  <a:pt x="550" y="1296"/>
                  <a:pt x="551" y="1298"/>
                  <a:pt x="551" y="1298"/>
                </a:cubicBezTo>
                <a:cubicBezTo>
                  <a:pt x="552" y="1298"/>
                  <a:pt x="552" y="1298"/>
                  <a:pt x="553" y="1297"/>
                </a:cubicBezTo>
                <a:cubicBezTo>
                  <a:pt x="554" y="1297"/>
                  <a:pt x="553" y="1297"/>
                  <a:pt x="554" y="1297"/>
                </a:cubicBezTo>
                <a:cubicBezTo>
                  <a:pt x="555" y="1297"/>
                  <a:pt x="555" y="1297"/>
                  <a:pt x="556" y="1296"/>
                </a:cubicBezTo>
                <a:cubicBezTo>
                  <a:pt x="556" y="1296"/>
                  <a:pt x="556" y="1295"/>
                  <a:pt x="557" y="1295"/>
                </a:cubicBezTo>
                <a:cubicBezTo>
                  <a:pt x="558" y="1296"/>
                  <a:pt x="557" y="1297"/>
                  <a:pt x="558" y="1297"/>
                </a:cubicBezTo>
                <a:cubicBezTo>
                  <a:pt x="558" y="1298"/>
                  <a:pt x="559" y="1298"/>
                  <a:pt x="559" y="1299"/>
                </a:cubicBezTo>
                <a:cubicBezTo>
                  <a:pt x="560" y="1299"/>
                  <a:pt x="560" y="1299"/>
                  <a:pt x="560" y="1299"/>
                </a:cubicBezTo>
                <a:cubicBezTo>
                  <a:pt x="562" y="1298"/>
                  <a:pt x="564" y="1299"/>
                  <a:pt x="565" y="1298"/>
                </a:cubicBezTo>
                <a:cubicBezTo>
                  <a:pt x="567" y="1297"/>
                  <a:pt x="567" y="1297"/>
                  <a:pt x="569" y="1298"/>
                </a:cubicBezTo>
                <a:cubicBezTo>
                  <a:pt x="570" y="1298"/>
                  <a:pt x="572" y="1297"/>
                  <a:pt x="573" y="1297"/>
                </a:cubicBezTo>
                <a:cubicBezTo>
                  <a:pt x="574" y="1297"/>
                  <a:pt x="575" y="1297"/>
                  <a:pt x="577" y="1297"/>
                </a:cubicBezTo>
                <a:cubicBezTo>
                  <a:pt x="578" y="1297"/>
                  <a:pt x="579" y="1297"/>
                  <a:pt x="580" y="1297"/>
                </a:cubicBezTo>
                <a:cubicBezTo>
                  <a:pt x="580" y="1297"/>
                  <a:pt x="580" y="1298"/>
                  <a:pt x="581" y="1298"/>
                </a:cubicBezTo>
                <a:cubicBezTo>
                  <a:pt x="581" y="1298"/>
                  <a:pt x="582" y="1298"/>
                  <a:pt x="582" y="1298"/>
                </a:cubicBezTo>
                <a:cubicBezTo>
                  <a:pt x="582" y="1298"/>
                  <a:pt x="583" y="1298"/>
                  <a:pt x="583" y="1298"/>
                </a:cubicBezTo>
                <a:cubicBezTo>
                  <a:pt x="584" y="1298"/>
                  <a:pt x="584" y="1298"/>
                  <a:pt x="584" y="1299"/>
                </a:cubicBezTo>
                <a:cubicBezTo>
                  <a:pt x="585" y="1299"/>
                  <a:pt x="585" y="1299"/>
                  <a:pt x="586" y="1299"/>
                </a:cubicBezTo>
                <a:cubicBezTo>
                  <a:pt x="586" y="1300"/>
                  <a:pt x="586" y="1300"/>
                  <a:pt x="587" y="1300"/>
                </a:cubicBezTo>
                <a:cubicBezTo>
                  <a:pt x="587" y="1301"/>
                  <a:pt x="588" y="1300"/>
                  <a:pt x="589" y="1301"/>
                </a:cubicBezTo>
                <a:cubicBezTo>
                  <a:pt x="590" y="1301"/>
                  <a:pt x="590" y="1301"/>
                  <a:pt x="591" y="1302"/>
                </a:cubicBezTo>
                <a:cubicBezTo>
                  <a:pt x="591" y="1302"/>
                  <a:pt x="592" y="1302"/>
                  <a:pt x="592" y="1303"/>
                </a:cubicBezTo>
                <a:cubicBezTo>
                  <a:pt x="592" y="1303"/>
                  <a:pt x="591" y="1303"/>
                  <a:pt x="591" y="1304"/>
                </a:cubicBezTo>
                <a:cubicBezTo>
                  <a:pt x="590" y="1304"/>
                  <a:pt x="590" y="1305"/>
                  <a:pt x="589" y="1305"/>
                </a:cubicBezTo>
                <a:cubicBezTo>
                  <a:pt x="588" y="1306"/>
                  <a:pt x="588" y="1307"/>
                  <a:pt x="586" y="1307"/>
                </a:cubicBezTo>
                <a:cubicBezTo>
                  <a:pt x="585" y="1307"/>
                  <a:pt x="584" y="1306"/>
                  <a:pt x="583" y="1305"/>
                </a:cubicBezTo>
                <a:cubicBezTo>
                  <a:pt x="583" y="1305"/>
                  <a:pt x="582" y="1305"/>
                  <a:pt x="582" y="1305"/>
                </a:cubicBezTo>
                <a:cubicBezTo>
                  <a:pt x="581" y="1304"/>
                  <a:pt x="581" y="1304"/>
                  <a:pt x="580" y="1303"/>
                </a:cubicBezTo>
                <a:cubicBezTo>
                  <a:pt x="579" y="1303"/>
                  <a:pt x="578" y="1303"/>
                  <a:pt x="577" y="1302"/>
                </a:cubicBezTo>
                <a:cubicBezTo>
                  <a:pt x="577" y="1302"/>
                  <a:pt x="577" y="1302"/>
                  <a:pt x="576" y="1301"/>
                </a:cubicBezTo>
                <a:cubicBezTo>
                  <a:pt x="575" y="1301"/>
                  <a:pt x="575" y="1301"/>
                  <a:pt x="574" y="1301"/>
                </a:cubicBezTo>
                <a:cubicBezTo>
                  <a:pt x="573" y="1301"/>
                  <a:pt x="572" y="1300"/>
                  <a:pt x="572" y="1299"/>
                </a:cubicBezTo>
                <a:cubicBezTo>
                  <a:pt x="571" y="1299"/>
                  <a:pt x="570" y="1299"/>
                  <a:pt x="570" y="1299"/>
                </a:cubicBezTo>
                <a:cubicBezTo>
                  <a:pt x="568" y="1299"/>
                  <a:pt x="567" y="1298"/>
                  <a:pt x="566" y="1298"/>
                </a:cubicBezTo>
                <a:cubicBezTo>
                  <a:pt x="565" y="1299"/>
                  <a:pt x="564" y="1299"/>
                  <a:pt x="563" y="1299"/>
                </a:cubicBezTo>
                <a:cubicBezTo>
                  <a:pt x="563" y="1300"/>
                  <a:pt x="562" y="1299"/>
                  <a:pt x="561" y="1299"/>
                </a:cubicBezTo>
                <a:cubicBezTo>
                  <a:pt x="560" y="1299"/>
                  <a:pt x="560" y="1301"/>
                  <a:pt x="559" y="1302"/>
                </a:cubicBezTo>
                <a:cubicBezTo>
                  <a:pt x="558" y="1302"/>
                  <a:pt x="557" y="1302"/>
                  <a:pt x="557" y="1302"/>
                </a:cubicBezTo>
                <a:cubicBezTo>
                  <a:pt x="556" y="1303"/>
                  <a:pt x="556" y="1303"/>
                  <a:pt x="555" y="1304"/>
                </a:cubicBezTo>
                <a:cubicBezTo>
                  <a:pt x="555" y="1305"/>
                  <a:pt x="554" y="1306"/>
                  <a:pt x="553" y="1307"/>
                </a:cubicBezTo>
                <a:cubicBezTo>
                  <a:pt x="552" y="1307"/>
                  <a:pt x="550" y="1308"/>
                  <a:pt x="551" y="1309"/>
                </a:cubicBezTo>
                <a:cubicBezTo>
                  <a:pt x="552" y="1310"/>
                  <a:pt x="553" y="1310"/>
                  <a:pt x="553" y="1310"/>
                </a:cubicBezTo>
                <a:cubicBezTo>
                  <a:pt x="553" y="1311"/>
                  <a:pt x="553" y="1312"/>
                  <a:pt x="554" y="1312"/>
                </a:cubicBezTo>
                <a:cubicBezTo>
                  <a:pt x="555" y="1313"/>
                  <a:pt x="557" y="1313"/>
                  <a:pt x="557" y="1315"/>
                </a:cubicBezTo>
                <a:cubicBezTo>
                  <a:pt x="558" y="1315"/>
                  <a:pt x="558" y="1316"/>
                  <a:pt x="558" y="1316"/>
                </a:cubicBezTo>
                <a:cubicBezTo>
                  <a:pt x="559" y="1317"/>
                  <a:pt x="560" y="1317"/>
                  <a:pt x="560" y="1317"/>
                </a:cubicBezTo>
                <a:cubicBezTo>
                  <a:pt x="561" y="1318"/>
                  <a:pt x="562" y="1319"/>
                  <a:pt x="562" y="1321"/>
                </a:cubicBezTo>
                <a:cubicBezTo>
                  <a:pt x="562" y="1323"/>
                  <a:pt x="559" y="1325"/>
                  <a:pt x="561" y="1328"/>
                </a:cubicBezTo>
                <a:cubicBezTo>
                  <a:pt x="561" y="1329"/>
                  <a:pt x="562" y="1329"/>
                  <a:pt x="563" y="1330"/>
                </a:cubicBezTo>
                <a:cubicBezTo>
                  <a:pt x="563" y="1330"/>
                  <a:pt x="562" y="1333"/>
                  <a:pt x="563" y="1333"/>
                </a:cubicBezTo>
                <a:cubicBezTo>
                  <a:pt x="564" y="1333"/>
                  <a:pt x="564" y="1333"/>
                  <a:pt x="565" y="1332"/>
                </a:cubicBezTo>
                <a:cubicBezTo>
                  <a:pt x="566" y="1331"/>
                  <a:pt x="567" y="1332"/>
                  <a:pt x="568" y="1330"/>
                </a:cubicBezTo>
                <a:cubicBezTo>
                  <a:pt x="568" y="1329"/>
                  <a:pt x="568" y="1328"/>
                  <a:pt x="570" y="1328"/>
                </a:cubicBezTo>
                <a:cubicBezTo>
                  <a:pt x="572" y="1328"/>
                  <a:pt x="572" y="1330"/>
                  <a:pt x="573" y="1331"/>
                </a:cubicBezTo>
                <a:cubicBezTo>
                  <a:pt x="574" y="1332"/>
                  <a:pt x="575" y="1332"/>
                  <a:pt x="575" y="1334"/>
                </a:cubicBezTo>
                <a:cubicBezTo>
                  <a:pt x="576" y="1335"/>
                  <a:pt x="576" y="1336"/>
                  <a:pt x="576" y="1338"/>
                </a:cubicBezTo>
                <a:cubicBezTo>
                  <a:pt x="577" y="1339"/>
                  <a:pt x="578" y="1340"/>
                  <a:pt x="578" y="1341"/>
                </a:cubicBezTo>
                <a:cubicBezTo>
                  <a:pt x="578" y="1341"/>
                  <a:pt x="578" y="1343"/>
                  <a:pt x="579" y="1343"/>
                </a:cubicBezTo>
                <a:cubicBezTo>
                  <a:pt x="579" y="1343"/>
                  <a:pt x="579" y="1341"/>
                  <a:pt x="579" y="1341"/>
                </a:cubicBezTo>
                <a:cubicBezTo>
                  <a:pt x="579" y="1340"/>
                  <a:pt x="578" y="1338"/>
                  <a:pt x="578" y="1337"/>
                </a:cubicBezTo>
                <a:cubicBezTo>
                  <a:pt x="579" y="1337"/>
                  <a:pt x="580" y="1337"/>
                  <a:pt x="580" y="1336"/>
                </a:cubicBezTo>
                <a:cubicBezTo>
                  <a:pt x="580" y="1335"/>
                  <a:pt x="580" y="1335"/>
                  <a:pt x="580" y="1334"/>
                </a:cubicBezTo>
                <a:cubicBezTo>
                  <a:pt x="581" y="1332"/>
                  <a:pt x="582" y="1334"/>
                  <a:pt x="583" y="1334"/>
                </a:cubicBezTo>
                <a:cubicBezTo>
                  <a:pt x="584" y="1335"/>
                  <a:pt x="585" y="1334"/>
                  <a:pt x="587" y="1336"/>
                </a:cubicBezTo>
                <a:cubicBezTo>
                  <a:pt x="587" y="1336"/>
                  <a:pt x="587" y="1337"/>
                  <a:pt x="588" y="1337"/>
                </a:cubicBezTo>
                <a:cubicBezTo>
                  <a:pt x="588" y="1337"/>
                  <a:pt x="589" y="1337"/>
                  <a:pt x="589" y="1338"/>
                </a:cubicBezTo>
                <a:cubicBezTo>
                  <a:pt x="590" y="1338"/>
                  <a:pt x="591" y="1340"/>
                  <a:pt x="591" y="1341"/>
                </a:cubicBezTo>
                <a:cubicBezTo>
                  <a:pt x="592" y="1341"/>
                  <a:pt x="592" y="1342"/>
                  <a:pt x="593" y="1341"/>
                </a:cubicBezTo>
                <a:cubicBezTo>
                  <a:pt x="593" y="1341"/>
                  <a:pt x="592" y="1340"/>
                  <a:pt x="592" y="1339"/>
                </a:cubicBezTo>
                <a:cubicBezTo>
                  <a:pt x="592" y="1338"/>
                  <a:pt x="591" y="1337"/>
                  <a:pt x="590" y="1336"/>
                </a:cubicBezTo>
                <a:cubicBezTo>
                  <a:pt x="590" y="1334"/>
                  <a:pt x="590" y="1333"/>
                  <a:pt x="590" y="1332"/>
                </a:cubicBezTo>
                <a:cubicBezTo>
                  <a:pt x="589" y="1330"/>
                  <a:pt x="588" y="1330"/>
                  <a:pt x="588" y="1328"/>
                </a:cubicBezTo>
                <a:cubicBezTo>
                  <a:pt x="588" y="1327"/>
                  <a:pt x="588" y="1325"/>
                  <a:pt x="587" y="1324"/>
                </a:cubicBezTo>
                <a:cubicBezTo>
                  <a:pt x="586" y="1324"/>
                  <a:pt x="586" y="1323"/>
                  <a:pt x="586" y="1323"/>
                </a:cubicBezTo>
                <a:cubicBezTo>
                  <a:pt x="585" y="1322"/>
                  <a:pt x="586" y="1321"/>
                  <a:pt x="586" y="1320"/>
                </a:cubicBezTo>
                <a:cubicBezTo>
                  <a:pt x="585" y="1320"/>
                  <a:pt x="584" y="1318"/>
                  <a:pt x="585" y="1317"/>
                </a:cubicBezTo>
                <a:cubicBezTo>
                  <a:pt x="586" y="1317"/>
                  <a:pt x="586" y="1318"/>
                  <a:pt x="587" y="1319"/>
                </a:cubicBezTo>
                <a:cubicBezTo>
                  <a:pt x="587" y="1319"/>
                  <a:pt x="587" y="1320"/>
                  <a:pt x="588" y="1320"/>
                </a:cubicBezTo>
                <a:cubicBezTo>
                  <a:pt x="589" y="1320"/>
                  <a:pt x="591" y="1320"/>
                  <a:pt x="592" y="1322"/>
                </a:cubicBezTo>
                <a:cubicBezTo>
                  <a:pt x="592" y="1322"/>
                  <a:pt x="592" y="1323"/>
                  <a:pt x="593" y="1322"/>
                </a:cubicBezTo>
                <a:cubicBezTo>
                  <a:pt x="594" y="1322"/>
                  <a:pt x="594" y="1321"/>
                  <a:pt x="594" y="1320"/>
                </a:cubicBezTo>
                <a:cubicBezTo>
                  <a:pt x="595" y="1319"/>
                  <a:pt x="599" y="1319"/>
                  <a:pt x="598" y="1317"/>
                </a:cubicBezTo>
                <a:cubicBezTo>
                  <a:pt x="598" y="1316"/>
                  <a:pt x="597" y="1316"/>
                  <a:pt x="597" y="1316"/>
                </a:cubicBezTo>
                <a:cubicBezTo>
                  <a:pt x="597" y="1315"/>
                  <a:pt x="597" y="1314"/>
                  <a:pt x="597" y="1314"/>
                </a:cubicBezTo>
                <a:cubicBezTo>
                  <a:pt x="596" y="1313"/>
                  <a:pt x="595" y="1315"/>
                  <a:pt x="594" y="1315"/>
                </a:cubicBezTo>
                <a:cubicBezTo>
                  <a:pt x="592" y="1315"/>
                  <a:pt x="593" y="1314"/>
                  <a:pt x="592" y="1313"/>
                </a:cubicBezTo>
                <a:cubicBezTo>
                  <a:pt x="592" y="1312"/>
                  <a:pt x="592" y="1312"/>
                  <a:pt x="591" y="1312"/>
                </a:cubicBezTo>
                <a:cubicBezTo>
                  <a:pt x="591" y="1311"/>
                  <a:pt x="591" y="1310"/>
                  <a:pt x="590" y="1310"/>
                </a:cubicBezTo>
                <a:cubicBezTo>
                  <a:pt x="590" y="1309"/>
                  <a:pt x="588" y="1308"/>
                  <a:pt x="590" y="1307"/>
                </a:cubicBezTo>
                <a:cubicBezTo>
                  <a:pt x="591" y="1307"/>
                  <a:pt x="591" y="1307"/>
                  <a:pt x="592" y="1307"/>
                </a:cubicBezTo>
                <a:cubicBezTo>
                  <a:pt x="592" y="1306"/>
                  <a:pt x="593" y="1306"/>
                  <a:pt x="594" y="1307"/>
                </a:cubicBezTo>
                <a:cubicBezTo>
                  <a:pt x="594" y="1307"/>
                  <a:pt x="595" y="1307"/>
                  <a:pt x="596" y="1307"/>
                </a:cubicBezTo>
                <a:cubicBezTo>
                  <a:pt x="596" y="1307"/>
                  <a:pt x="597" y="1307"/>
                  <a:pt x="597" y="1307"/>
                </a:cubicBezTo>
                <a:cubicBezTo>
                  <a:pt x="597" y="1307"/>
                  <a:pt x="597" y="1307"/>
                  <a:pt x="597" y="1307"/>
                </a:cubicBezTo>
                <a:cubicBezTo>
                  <a:pt x="599" y="1308"/>
                  <a:pt x="598" y="1305"/>
                  <a:pt x="599" y="1305"/>
                </a:cubicBezTo>
                <a:cubicBezTo>
                  <a:pt x="601" y="1304"/>
                  <a:pt x="600" y="1307"/>
                  <a:pt x="601" y="1308"/>
                </a:cubicBezTo>
                <a:cubicBezTo>
                  <a:pt x="601" y="1308"/>
                  <a:pt x="602" y="1307"/>
                  <a:pt x="603" y="1308"/>
                </a:cubicBezTo>
                <a:cubicBezTo>
                  <a:pt x="603" y="1308"/>
                  <a:pt x="603" y="1309"/>
                  <a:pt x="603" y="1309"/>
                </a:cubicBezTo>
                <a:cubicBezTo>
                  <a:pt x="604" y="1311"/>
                  <a:pt x="605" y="1310"/>
                  <a:pt x="606" y="1311"/>
                </a:cubicBezTo>
                <a:cubicBezTo>
                  <a:pt x="607" y="1312"/>
                  <a:pt x="606" y="1313"/>
                  <a:pt x="607" y="1313"/>
                </a:cubicBezTo>
                <a:cubicBezTo>
                  <a:pt x="607" y="1314"/>
                  <a:pt x="608" y="1313"/>
                  <a:pt x="609" y="1313"/>
                </a:cubicBezTo>
                <a:cubicBezTo>
                  <a:pt x="609" y="1312"/>
                  <a:pt x="609" y="1313"/>
                  <a:pt x="610" y="1312"/>
                </a:cubicBezTo>
                <a:cubicBezTo>
                  <a:pt x="611" y="1312"/>
                  <a:pt x="611" y="1311"/>
                  <a:pt x="611" y="1311"/>
                </a:cubicBezTo>
                <a:cubicBezTo>
                  <a:pt x="611" y="1310"/>
                  <a:pt x="610" y="1309"/>
                  <a:pt x="610" y="1309"/>
                </a:cubicBezTo>
                <a:cubicBezTo>
                  <a:pt x="609" y="1308"/>
                  <a:pt x="609" y="1308"/>
                  <a:pt x="609" y="1307"/>
                </a:cubicBezTo>
                <a:cubicBezTo>
                  <a:pt x="609" y="1306"/>
                  <a:pt x="608" y="1305"/>
                  <a:pt x="609" y="1303"/>
                </a:cubicBezTo>
                <a:cubicBezTo>
                  <a:pt x="609" y="1303"/>
                  <a:pt x="610" y="1303"/>
                  <a:pt x="610" y="1302"/>
                </a:cubicBezTo>
                <a:cubicBezTo>
                  <a:pt x="609" y="1301"/>
                  <a:pt x="609" y="1301"/>
                  <a:pt x="608" y="1301"/>
                </a:cubicBezTo>
                <a:cubicBezTo>
                  <a:pt x="607" y="1300"/>
                  <a:pt x="606" y="1299"/>
                  <a:pt x="605" y="1298"/>
                </a:cubicBezTo>
                <a:cubicBezTo>
                  <a:pt x="605" y="1298"/>
                  <a:pt x="602" y="1297"/>
                  <a:pt x="602" y="1296"/>
                </a:cubicBezTo>
                <a:cubicBezTo>
                  <a:pt x="603" y="1295"/>
                  <a:pt x="605" y="1297"/>
                  <a:pt x="606" y="1297"/>
                </a:cubicBezTo>
                <a:cubicBezTo>
                  <a:pt x="607" y="1297"/>
                  <a:pt x="607" y="1296"/>
                  <a:pt x="608" y="1297"/>
                </a:cubicBezTo>
                <a:cubicBezTo>
                  <a:pt x="609" y="1297"/>
                  <a:pt x="609" y="1298"/>
                  <a:pt x="609" y="1298"/>
                </a:cubicBezTo>
                <a:cubicBezTo>
                  <a:pt x="610" y="1299"/>
                  <a:pt x="611" y="1300"/>
                  <a:pt x="611" y="1301"/>
                </a:cubicBezTo>
                <a:cubicBezTo>
                  <a:pt x="611" y="1301"/>
                  <a:pt x="611" y="1302"/>
                  <a:pt x="611" y="1303"/>
                </a:cubicBezTo>
                <a:cubicBezTo>
                  <a:pt x="612" y="1303"/>
                  <a:pt x="612" y="1303"/>
                  <a:pt x="613" y="1304"/>
                </a:cubicBezTo>
                <a:cubicBezTo>
                  <a:pt x="613" y="1304"/>
                  <a:pt x="614" y="1304"/>
                  <a:pt x="614" y="1304"/>
                </a:cubicBezTo>
                <a:cubicBezTo>
                  <a:pt x="615" y="1305"/>
                  <a:pt x="615" y="1305"/>
                  <a:pt x="615" y="1306"/>
                </a:cubicBezTo>
                <a:cubicBezTo>
                  <a:pt x="616" y="1306"/>
                  <a:pt x="619" y="1307"/>
                  <a:pt x="619" y="1306"/>
                </a:cubicBezTo>
                <a:cubicBezTo>
                  <a:pt x="620" y="1305"/>
                  <a:pt x="620" y="1303"/>
                  <a:pt x="619" y="1302"/>
                </a:cubicBezTo>
                <a:cubicBezTo>
                  <a:pt x="619" y="1302"/>
                  <a:pt x="618" y="1302"/>
                  <a:pt x="617" y="1302"/>
                </a:cubicBezTo>
                <a:cubicBezTo>
                  <a:pt x="616" y="1302"/>
                  <a:pt x="616" y="1302"/>
                  <a:pt x="615" y="1302"/>
                </a:cubicBezTo>
                <a:cubicBezTo>
                  <a:pt x="614" y="1301"/>
                  <a:pt x="614" y="1299"/>
                  <a:pt x="613" y="1298"/>
                </a:cubicBezTo>
                <a:cubicBezTo>
                  <a:pt x="612" y="1297"/>
                  <a:pt x="612" y="1296"/>
                  <a:pt x="612" y="1295"/>
                </a:cubicBezTo>
                <a:cubicBezTo>
                  <a:pt x="612" y="1294"/>
                  <a:pt x="612" y="1294"/>
                  <a:pt x="612" y="1293"/>
                </a:cubicBezTo>
                <a:cubicBezTo>
                  <a:pt x="612" y="1293"/>
                  <a:pt x="611" y="1293"/>
                  <a:pt x="611" y="1293"/>
                </a:cubicBezTo>
                <a:cubicBezTo>
                  <a:pt x="610" y="1292"/>
                  <a:pt x="610" y="1291"/>
                  <a:pt x="610" y="1291"/>
                </a:cubicBezTo>
                <a:cubicBezTo>
                  <a:pt x="609" y="1289"/>
                  <a:pt x="607" y="1290"/>
                  <a:pt x="606" y="1290"/>
                </a:cubicBezTo>
                <a:cubicBezTo>
                  <a:pt x="605" y="1290"/>
                  <a:pt x="605" y="1290"/>
                  <a:pt x="604" y="1289"/>
                </a:cubicBezTo>
                <a:cubicBezTo>
                  <a:pt x="604" y="1288"/>
                  <a:pt x="603" y="1288"/>
                  <a:pt x="602" y="1288"/>
                </a:cubicBezTo>
                <a:cubicBezTo>
                  <a:pt x="601" y="1287"/>
                  <a:pt x="600" y="1288"/>
                  <a:pt x="599" y="1287"/>
                </a:cubicBezTo>
                <a:cubicBezTo>
                  <a:pt x="598" y="1287"/>
                  <a:pt x="598" y="1286"/>
                  <a:pt x="597" y="1285"/>
                </a:cubicBezTo>
                <a:cubicBezTo>
                  <a:pt x="597" y="1284"/>
                  <a:pt x="597" y="1284"/>
                  <a:pt x="596" y="1283"/>
                </a:cubicBezTo>
                <a:cubicBezTo>
                  <a:pt x="596" y="1283"/>
                  <a:pt x="595" y="1282"/>
                  <a:pt x="595" y="1282"/>
                </a:cubicBezTo>
                <a:cubicBezTo>
                  <a:pt x="594" y="1281"/>
                  <a:pt x="592" y="1282"/>
                  <a:pt x="591" y="1282"/>
                </a:cubicBezTo>
                <a:cubicBezTo>
                  <a:pt x="591" y="1283"/>
                  <a:pt x="590" y="1284"/>
                  <a:pt x="590" y="1284"/>
                </a:cubicBezTo>
                <a:cubicBezTo>
                  <a:pt x="589" y="1284"/>
                  <a:pt x="589" y="1284"/>
                  <a:pt x="588" y="1285"/>
                </a:cubicBezTo>
                <a:cubicBezTo>
                  <a:pt x="587" y="1285"/>
                  <a:pt x="586" y="1285"/>
                  <a:pt x="586" y="1286"/>
                </a:cubicBezTo>
                <a:cubicBezTo>
                  <a:pt x="587" y="1286"/>
                  <a:pt x="587" y="1286"/>
                  <a:pt x="588" y="1286"/>
                </a:cubicBezTo>
                <a:cubicBezTo>
                  <a:pt x="588" y="1286"/>
                  <a:pt x="589" y="1286"/>
                  <a:pt x="590" y="1286"/>
                </a:cubicBezTo>
                <a:cubicBezTo>
                  <a:pt x="591" y="1286"/>
                  <a:pt x="591" y="1286"/>
                  <a:pt x="591" y="1286"/>
                </a:cubicBezTo>
                <a:cubicBezTo>
                  <a:pt x="592" y="1287"/>
                  <a:pt x="592" y="1288"/>
                  <a:pt x="593" y="1288"/>
                </a:cubicBezTo>
                <a:cubicBezTo>
                  <a:pt x="594" y="1288"/>
                  <a:pt x="594" y="1288"/>
                  <a:pt x="595" y="1289"/>
                </a:cubicBezTo>
                <a:cubicBezTo>
                  <a:pt x="595" y="1289"/>
                  <a:pt x="595" y="1290"/>
                  <a:pt x="595" y="1291"/>
                </a:cubicBezTo>
                <a:cubicBezTo>
                  <a:pt x="596" y="1291"/>
                  <a:pt x="597" y="1291"/>
                  <a:pt x="598" y="1292"/>
                </a:cubicBezTo>
                <a:cubicBezTo>
                  <a:pt x="598" y="1292"/>
                  <a:pt x="598" y="1293"/>
                  <a:pt x="599" y="1293"/>
                </a:cubicBezTo>
                <a:cubicBezTo>
                  <a:pt x="599" y="1295"/>
                  <a:pt x="602" y="1295"/>
                  <a:pt x="602" y="1297"/>
                </a:cubicBezTo>
                <a:cubicBezTo>
                  <a:pt x="601" y="1296"/>
                  <a:pt x="600" y="1296"/>
                  <a:pt x="600" y="1296"/>
                </a:cubicBezTo>
                <a:cubicBezTo>
                  <a:pt x="599" y="1296"/>
                  <a:pt x="599" y="1296"/>
                  <a:pt x="598" y="1295"/>
                </a:cubicBezTo>
                <a:cubicBezTo>
                  <a:pt x="597" y="1295"/>
                  <a:pt x="597" y="1294"/>
                  <a:pt x="597" y="1294"/>
                </a:cubicBezTo>
                <a:cubicBezTo>
                  <a:pt x="596" y="1294"/>
                  <a:pt x="595" y="1294"/>
                  <a:pt x="595" y="1294"/>
                </a:cubicBezTo>
                <a:cubicBezTo>
                  <a:pt x="594" y="1293"/>
                  <a:pt x="593" y="1293"/>
                  <a:pt x="592" y="1292"/>
                </a:cubicBezTo>
                <a:cubicBezTo>
                  <a:pt x="592" y="1291"/>
                  <a:pt x="591" y="1291"/>
                  <a:pt x="591" y="1291"/>
                </a:cubicBezTo>
                <a:cubicBezTo>
                  <a:pt x="590" y="1290"/>
                  <a:pt x="590" y="1289"/>
                  <a:pt x="589" y="1288"/>
                </a:cubicBezTo>
                <a:cubicBezTo>
                  <a:pt x="587" y="1287"/>
                  <a:pt x="586" y="1288"/>
                  <a:pt x="585" y="1288"/>
                </a:cubicBezTo>
                <a:cubicBezTo>
                  <a:pt x="584" y="1287"/>
                  <a:pt x="584" y="1287"/>
                  <a:pt x="583" y="1287"/>
                </a:cubicBezTo>
                <a:cubicBezTo>
                  <a:pt x="582" y="1287"/>
                  <a:pt x="581" y="1287"/>
                  <a:pt x="581" y="1287"/>
                </a:cubicBezTo>
                <a:cubicBezTo>
                  <a:pt x="581" y="1286"/>
                  <a:pt x="581" y="1286"/>
                  <a:pt x="581" y="1286"/>
                </a:cubicBezTo>
                <a:cubicBezTo>
                  <a:pt x="581" y="1286"/>
                  <a:pt x="582" y="1286"/>
                  <a:pt x="583" y="1286"/>
                </a:cubicBezTo>
                <a:cubicBezTo>
                  <a:pt x="583" y="1285"/>
                  <a:pt x="584" y="1285"/>
                  <a:pt x="584" y="1284"/>
                </a:cubicBezTo>
                <a:cubicBezTo>
                  <a:pt x="585" y="1284"/>
                  <a:pt x="586" y="1284"/>
                  <a:pt x="586" y="1284"/>
                </a:cubicBezTo>
                <a:cubicBezTo>
                  <a:pt x="587" y="1284"/>
                  <a:pt x="588" y="1284"/>
                  <a:pt x="588" y="1284"/>
                </a:cubicBezTo>
                <a:cubicBezTo>
                  <a:pt x="590" y="1283"/>
                  <a:pt x="588" y="1282"/>
                  <a:pt x="588" y="1281"/>
                </a:cubicBezTo>
                <a:cubicBezTo>
                  <a:pt x="587" y="1280"/>
                  <a:pt x="588" y="1280"/>
                  <a:pt x="587" y="1279"/>
                </a:cubicBezTo>
                <a:cubicBezTo>
                  <a:pt x="587" y="1279"/>
                  <a:pt x="586" y="1279"/>
                  <a:pt x="586" y="1278"/>
                </a:cubicBezTo>
                <a:cubicBezTo>
                  <a:pt x="585" y="1278"/>
                  <a:pt x="585" y="1277"/>
                  <a:pt x="586" y="1277"/>
                </a:cubicBezTo>
                <a:cubicBezTo>
                  <a:pt x="586" y="1276"/>
                  <a:pt x="587" y="1276"/>
                  <a:pt x="588" y="1276"/>
                </a:cubicBezTo>
                <a:cubicBezTo>
                  <a:pt x="589" y="1276"/>
                  <a:pt x="589" y="1274"/>
                  <a:pt x="590" y="1276"/>
                </a:cubicBezTo>
                <a:cubicBezTo>
                  <a:pt x="591" y="1276"/>
                  <a:pt x="591" y="1277"/>
                  <a:pt x="591" y="1277"/>
                </a:cubicBezTo>
                <a:cubicBezTo>
                  <a:pt x="591" y="1277"/>
                  <a:pt x="592" y="1278"/>
                  <a:pt x="592" y="1278"/>
                </a:cubicBezTo>
                <a:cubicBezTo>
                  <a:pt x="593" y="1280"/>
                  <a:pt x="591" y="1280"/>
                  <a:pt x="591" y="1281"/>
                </a:cubicBezTo>
                <a:cubicBezTo>
                  <a:pt x="592" y="1281"/>
                  <a:pt x="592" y="1281"/>
                  <a:pt x="593" y="1280"/>
                </a:cubicBezTo>
                <a:cubicBezTo>
                  <a:pt x="593" y="1279"/>
                  <a:pt x="594" y="1280"/>
                  <a:pt x="594" y="1279"/>
                </a:cubicBezTo>
                <a:cubicBezTo>
                  <a:pt x="596" y="1278"/>
                  <a:pt x="594" y="1277"/>
                  <a:pt x="593" y="1276"/>
                </a:cubicBezTo>
                <a:cubicBezTo>
                  <a:pt x="592" y="1275"/>
                  <a:pt x="593" y="1274"/>
                  <a:pt x="591" y="1273"/>
                </a:cubicBezTo>
                <a:cubicBezTo>
                  <a:pt x="590" y="1272"/>
                  <a:pt x="589" y="1273"/>
                  <a:pt x="588" y="1271"/>
                </a:cubicBezTo>
                <a:cubicBezTo>
                  <a:pt x="588" y="1270"/>
                  <a:pt x="589" y="1269"/>
                  <a:pt x="588" y="1268"/>
                </a:cubicBezTo>
                <a:cubicBezTo>
                  <a:pt x="588" y="1268"/>
                  <a:pt x="587" y="1267"/>
                  <a:pt x="587" y="1267"/>
                </a:cubicBezTo>
                <a:cubicBezTo>
                  <a:pt x="587" y="1266"/>
                  <a:pt x="586" y="1266"/>
                  <a:pt x="585" y="1265"/>
                </a:cubicBezTo>
                <a:cubicBezTo>
                  <a:pt x="585" y="1264"/>
                  <a:pt x="585" y="1263"/>
                  <a:pt x="584" y="1263"/>
                </a:cubicBezTo>
                <a:cubicBezTo>
                  <a:pt x="583" y="1262"/>
                  <a:pt x="583" y="1262"/>
                  <a:pt x="582" y="1261"/>
                </a:cubicBezTo>
                <a:cubicBezTo>
                  <a:pt x="582" y="1260"/>
                  <a:pt x="582" y="1260"/>
                  <a:pt x="582" y="1259"/>
                </a:cubicBezTo>
                <a:cubicBezTo>
                  <a:pt x="582" y="1259"/>
                  <a:pt x="581" y="1258"/>
                  <a:pt x="580" y="1258"/>
                </a:cubicBezTo>
                <a:cubicBezTo>
                  <a:pt x="580" y="1257"/>
                  <a:pt x="580" y="1256"/>
                  <a:pt x="580" y="1256"/>
                </a:cubicBezTo>
                <a:cubicBezTo>
                  <a:pt x="580" y="1254"/>
                  <a:pt x="581" y="1253"/>
                  <a:pt x="581" y="1252"/>
                </a:cubicBezTo>
                <a:cubicBezTo>
                  <a:pt x="581" y="1251"/>
                  <a:pt x="581" y="1250"/>
                  <a:pt x="581" y="1250"/>
                </a:cubicBezTo>
                <a:cubicBezTo>
                  <a:pt x="582" y="1249"/>
                  <a:pt x="582" y="1249"/>
                  <a:pt x="582" y="1248"/>
                </a:cubicBezTo>
                <a:cubicBezTo>
                  <a:pt x="583" y="1247"/>
                  <a:pt x="583" y="1248"/>
                  <a:pt x="584" y="1247"/>
                </a:cubicBezTo>
                <a:cubicBezTo>
                  <a:pt x="585" y="1247"/>
                  <a:pt x="585" y="1246"/>
                  <a:pt x="586" y="1246"/>
                </a:cubicBezTo>
                <a:cubicBezTo>
                  <a:pt x="586" y="1245"/>
                  <a:pt x="587" y="1246"/>
                  <a:pt x="586" y="1247"/>
                </a:cubicBezTo>
                <a:cubicBezTo>
                  <a:pt x="586" y="1248"/>
                  <a:pt x="585" y="1247"/>
                  <a:pt x="585" y="1248"/>
                </a:cubicBezTo>
                <a:cubicBezTo>
                  <a:pt x="584" y="1250"/>
                  <a:pt x="586" y="1250"/>
                  <a:pt x="587" y="1250"/>
                </a:cubicBezTo>
                <a:cubicBezTo>
                  <a:pt x="587" y="1251"/>
                  <a:pt x="588" y="1251"/>
                  <a:pt x="588" y="1252"/>
                </a:cubicBezTo>
                <a:cubicBezTo>
                  <a:pt x="589" y="1252"/>
                  <a:pt x="589" y="1252"/>
                  <a:pt x="590" y="1252"/>
                </a:cubicBezTo>
                <a:cubicBezTo>
                  <a:pt x="591" y="1252"/>
                  <a:pt x="591" y="1253"/>
                  <a:pt x="591" y="1253"/>
                </a:cubicBezTo>
                <a:cubicBezTo>
                  <a:pt x="592" y="1254"/>
                  <a:pt x="593" y="1254"/>
                  <a:pt x="593" y="1254"/>
                </a:cubicBezTo>
                <a:cubicBezTo>
                  <a:pt x="595" y="1254"/>
                  <a:pt x="595" y="1256"/>
                  <a:pt x="595" y="1257"/>
                </a:cubicBezTo>
                <a:cubicBezTo>
                  <a:pt x="595" y="1259"/>
                  <a:pt x="595" y="1260"/>
                  <a:pt x="597" y="1260"/>
                </a:cubicBezTo>
                <a:cubicBezTo>
                  <a:pt x="598" y="1261"/>
                  <a:pt x="598" y="1261"/>
                  <a:pt x="599" y="1261"/>
                </a:cubicBezTo>
                <a:cubicBezTo>
                  <a:pt x="600" y="1261"/>
                  <a:pt x="600" y="1261"/>
                  <a:pt x="601" y="1261"/>
                </a:cubicBezTo>
                <a:cubicBezTo>
                  <a:pt x="602" y="1261"/>
                  <a:pt x="602" y="1262"/>
                  <a:pt x="603" y="1262"/>
                </a:cubicBezTo>
                <a:cubicBezTo>
                  <a:pt x="604" y="1262"/>
                  <a:pt x="603" y="1261"/>
                  <a:pt x="603" y="1261"/>
                </a:cubicBezTo>
                <a:cubicBezTo>
                  <a:pt x="602" y="1261"/>
                  <a:pt x="602" y="1261"/>
                  <a:pt x="601" y="1260"/>
                </a:cubicBezTo>
                <a:cubicBezTo>
                  <a:pt x="601" y="1260"/>
                  <a:pt x="601" y="1259"/>
                  <a:pt x="600" y="1258"/>
                </a:cubicBezTo>
                <a:cubicBezTo>
                  <a:pt x="599" y="1258"/>
                  <a:pt x="597" y="1258"/>
                  <a:pt x="596" y="1257"/>
                </a:cubicBezTo>
                <a:cubicBezTo>
                  <a:pt x="596" y="1256"/>
                  <a:pt x="596" y="1255"/>
                  <a:pt x="596" y="1255"/>
                </a:cubicBezTo>
                <a:cubicBezTo>
                  <a:pt x="596" y="1254"/>
                  <a:pt x="597" y="1254"/>
                  <a:pt x="598" y="1255"/>
                </a:cubicBezTo>
                <a:cubicBezTo>
                  <a:pt x="599" y="1255"/>
                  <a:pt x="599" y="1254"/>
                  <a:pt x="600" y="1254"/>
                </a:cubicBezTo>
                <a:cubicBezTo>
                  <a:pt x="601" y="1254"/>
                  <a:pt x="601" y="1255"/>
                  <a:pt x="602" y="1255"/>
                </a:cubicBezTo>
                <a:cubicBezTo>
                  <a:pt x="602" y="1256"/>
                  <a:pt x="602" y="1256"/>
                  <a:pt x="603" y="1257"/>
                </a:cubicBezTo>
                <a:cubicBezTo>
                  <a:pt x="603" y="1257"/>
                  <a:pt x="604" y="1257"/>
                  <a:pt x="604" y="1258"/>
                </a:cubicBezTo>
                <a:cubicBezTo>
                  <a:pt x="605" y="1258"/>
                  <a:pt x="605" y="1259"/>
                  <a:pt x="605" y="1259"/>
                </a:cubicBezTo>
                <a:cubicBezTo>
                  <a:pt x="606" y="1260"/>
                  <a:pt x="606" y="1260"/>
                  <a:pt x="607" y="1260"/>
                </a:cubicBezTo>
                <a:cubicBezTo>
                  <a:pt x="607" y="1260"/>
                  <a:pt x="608" y="1261"/>
                  <a:pt x="608" y="1260"/>
                </a:cubicBezTo>
                <a:cubicBezTo>
                  <a:pt x="609" y="1260"/>
                  <a:pt x="607" y="1260"/>
                  <a:pt x="607" y="1259"/>
                </a:cubicBezTo>
                <a:cubicBezTo>
                  <a:pt x="607" y="1259"/>
                  <a:pt x="606" y="1258"/>
                  <a:pt x="606" y="1258"/>
                </a:cubicBezTo>
                <a:cubicBezTo>
                  <a:pt x="606" y="1256"/>
                  <a:pt x="604" y="1256"/>
                  <a:pt x="604" y="1255"/>
                </a:cubicBezTo>
                <a:cubicBezTo>
                  <a:pt x="603" y="1254"/>
                  <a:pt x="603" y="1251"/>
                  <a:pt x="604" y="1251"/>
                </a:cubicBezTo>
                <a:cubicBezTo>
                  <a:pt x="605" y="1251"/>
                  <a:pt x="606" y="1252"/>
                  <a:pt x="606" y="1252"/>
                </a:cubicBezTo>
                <a:cubicBezTo>
                  <a:pt x="607" y="1252"/>
                  <a:pt x="607" y="1251"/>
                  <a:pt x="608" y="1252"/>
                </a:cubicBezTo>
                <a:cubicBezTo>
                  <a:pt x="609" y="1252"/>
                  <a:pt x="609" y="1253"/>
                  <a:pt x="609" y="1253"/>
                </a:cubicBezTo>
                <a:cubicBezTo>
                  <a:pt x="610" y="1253"/>
                  <a:pt x="610" y="1252"/>
                  <a:pt x="610" y="1252"/>
                </a:cubicBezTo>
                <a:cubicBezTo>
                  <a:pt x="609" y="1251"/>
                  <a:pt x="608" y="1250"/>
                  <a:pt x="607" y="1250"/>
                </a:cubicBezTo>
                <a:cubicBezTo>
                  <a:pt x="605" y="1249"/>
                  <a:pt x="606" y="1248"/>
                  <a:pt x="605" y="1246"/>
                </a:cubicBezTo>
                <a:cubicBezTo>
                  <a:pt x="604" y="1245"/>
                  <a:pt x="603" y="1244"/>
                  <a:pt x="604" y="1242"/>
                </a:cubicBezTo>
                <a:cubicBezTo>
                  <a:pt x="604" y="1241"/>
                  <a:pt x="606" y="1242"/>
                  <a:pt x="608" y="1242"/>
                </a:cubicBezTo>
                <a:cubicBezTo>
                  <a:pt x="608" y="1241"/>
                  <a:pt x="609" y="1241"/>
                  <a:pt x="609" y="1240"/>
                </a:cubicBezTo>
                <a:cubicBezTo>
                  <a:pt x="610" y="1240"/>
                  <a:pt x="611" y="1239"/>
                  <a:pt x="612" y="1239"/>
                </a:cubicBezTo>
                <a:cubicBezTo>
                  <a:pt x="613" y="1239"/>
                  <a:pt x="614" y="1238"/>
                  <a:pt x="615" y="1238"/>
                </a:cubicBezTo>
                <a:cubicBezTo>
                  <a:pt x="616" y="1238"/>
                  <a:pt x="617" y="1238"/>
                  <a:pt x="618" y="1238"/>
                </a:cubicBezTo>
                <a:cubicBezTo>
                  <a:pt x="618" y="1238"/>
                  <a:pt x="619" y="1238"/>
                  <a:pt x="620" y="1238"/>
                </a:cubicBezTo>
                <a:cubicBezTo>
                  <a:pt x="621" y="1238"/>
                  <a:pt x="622" y="1239"/>
                  <a:pt x="623" y="1239"/>
                </a:cubicBezTo>
                <a:cubicBezTo>
                  <a:pt x="624" y="1240"/>
                  <a:pt x="626" y="1240"/>
                  <a:pt x="627" y="1239"/>
                </a:cubicBezTo>
                <a:cubicBezTo>
                  <a:pt x="628" y="1238"/>
                  <a:pt x="629" y="1237"/>
                  <a:pt x="630" y="1237"/>
                </a:cubicBezTo>
                <a:cubicBezTo>
                  <a:pt x="632" y="1237"/>
                  <a:pt x="633" y="1237"/>
                  <a:pt x="634" y="1237"/>
                </a:cubicBezTo>
                <a:cubicBezTo>
                  <a:pt x="635" y="1238"/>
                  <a:pt x="636" y="1238"/>
                  <a:pt x="638" y="1239"/>
                </a:cubicBezTo>
                <a:cubicBezTo>
                  <a:pt x="639" y="1239"/>
                  <a:pt x="640" y="1239"/>
                  <a:pt x="642" y="1240"/>
                </a:cubicBezTo>
                <a:cubicBezTo>
                  <a:pt x="643" y="1240"/>
                  <a:pt x="643" y="1241"/>
                  <a:pt x="644" y="1241"/>
                </a:cubicBezTo>
                <a:cubicBezTo>
                  <a:pt x="644" y="1242"/>
                  <a:pt x="645" y="1242"/>
                  <a:pt x="646" y="1242"/>
                </a:cubicBezTo>
                <a:cubicBezTo>
                  <a:pt x="647" y="1242"/>
                  <a:pt x="648" y="1243"/>
                  <a:pt x="648" y="1244"/>
                </a:cubicBezTo>
                <a:cubicBezTo>
                  <a:pt x="649" y="1246"/>
                  <a:pt x="650" y="1246"/>
                  <a:pt x="651" y="1246"/>
                </a:cubicBezTo>
                <a:cubicBezTo>
                  <a:pt x="652" y="1246"/>
                  <a:pt x="654" y="1246"/>
                  <a:pt x="655" y="1246"/>
                </a:cubicBezTo>
                <a:cubicBezTo>
                  <a:pt x="656" y="1245"/>
                  <a:pt x="658" y="1245"/>
                  <a:pt x="659" y="1245"/>
                </a:cubicBezTo>
                <a:cubicBezTo>
                  <a:pt x="660" y="1245"/>
                  <a:pt x="660" y="1245"/>
                  <a:pt x="661" y="1245"/>
                </a:cubicBezTo>
                <a:cubicBezTo>
                  <a:pt x="662" y="1244"/>
                  <a:pt x="662" y="1245"/>
                  <a:pt x="662" y="1245"/>
                </a:cubicBezTo>
                <a:cubicBezTo>
                  <a:pt x="662" y="1246"/>
                  <a:pt x="663" y="1246"/>
                  <a:pt x="662" y="1247"/>
                </a:cubicBezTo>
                <a:cubicBezTo>
                  <a:pt x="661" y="1247"/>
                  <a:pt x="660" y="1247"/>
                  <a:pt x="660" y="1248"/>
                </a:cubicBezTo>
                <a:cubicBezTo>
                  <a:pt x="658" y="1248"/>
                  <a:pt x="658" y="1249"/>
                  <a:pt x="656" y="1250"/>
                </a:cubicBezTo>
                <a:cubicBezTo>
                  <a:pt x="655" y="1250"/>
                  <a:pt x="654" y="1250"/>
                  <a:pt x="653" y="1251"/>
                </a:cubicBezTo>
                <a:cubicBezTo>
                  <a:pt x="651" y="1252"/>
                  <a:pt x="651" y="1254"/>
                  <a:pt x="651" y="1255"/>
                </a:cubicBezTo>
                <a:cubicBezTo>
                  <a:pt x="651" y="1257"/>
                  <a:pt x="651" y="1257"/>
                  <a:pt x="652" y="1256"/>
                </a:cubicBezTo>
                <a:cubicBezTo>
                  <a:pt x="654" y="1256"/>
                  <a:pt x="656" y="1255"/>
                  <a:pt x="658" y="1253"/>
                </a:cubicBezTo>
                <a:cubicBezTo>
                  <a:pt x="659" y="1253"/>
                  <a:pt x="659" y="1253"/>
                  <a:pt x="660" y="1252"/>
                </a:cubicBezTo>
                <a:cubicBezTo>
                  <a:pt x="661" y="1251"/>
                  <a:pt x="662" y="1251"/>
                  <a:pt x="663" y="1250"/>
                </a:cubicBezTo>
                <a:cubicBezTo>
                  <a:pt x="663" y="1250"/>
                  <a:pt x="664" y="1249"/>
                  <a:pt x="665" y="1249"/>
                </a:cubicBezTo>
                <a:cubicBezTo>
                  <a:pt x="665" y="1248"/>
                  <a:pt x="665" y="1248"/>
                  <a:pt x="666" y="1247"/>
                </a:cubicBezTo>
                <a:cubicBezTo>
                  <a:pt x="667" y="1246"/>
                  <a:pt x="668" y="1246"/>
                  <a:pt x="669" y="1245"/>
                </a:cubicBezTo>
                <a:cubicBezTo>
                  <a:pt x="671" y="1244"/>
                  <a:pt x="672" y="1244"/>
                  <a:pt x="673" y="1243"/>
                </a:cubicBezTo>
                <a:cubicBezTo>
                  <a:pt x="673" y="1241"/>
                  <a:pt x="675" y="1241"/>
                  <a:pt x="676" y="1241"/>
                </a:cubicBezTo>
                <a:cubicBezTo>
                  <a:pt x="677" y="1240"/>
                  <a:pt x="677" y="1238"/>
                  <a:pt x="678" y="1237"/>
                </a:cubicBezTo>
                <a:cubicBezTo>
                  <a:pt x="680" y="1236"/>
                  <a:pt x="681" y="1237"/>
                  <a:pt x="682" y="1237"/>
                </a:cubicBezTo>
                <a:cubicBezTo>
                  <a:pt x="684" y="1237"/>
                  <a:pt x="685" y="1236"/>
                  <a:pt x="686" y="1236"/>
                </a:cubicBezTo>
                <a:cubicBezTo>
                  <a:pt x="688" y="1236"/>
                  <a:pt x="689" y="1236"/>
                  <a:pt x="690" y="1236"/>
                </a:cubicBezTo>
                <a:cubicBezTo>
                  <a:pt x="691" y="1235"/>
                  <a:pt x="691" y="1235"/>
                  <a:pt x="692" y="1235"/>
                </a:cubicBezTo>
                <a:cubicBezTo>
                  <a:pt x="693" y="1234"/>
                  <a:pt x="693" y="1235"/>
                  <a:pt x="693" y="1235"/>
                </a:cubicBezTo>
                <a:cubicBezTo>
                  <a:pt x="695" y="1236"/>
                  <a:pt x="696" y="1235"/>
                  <a:pt x="697" y="1236"/>
                </a:cubicBezTo>
                <a:cubicBezTo>
                  <a:pt x="699" y="1236"/>
                  <a:pt x="698" y="1237"/>
                  <a:pt x="699" y="1237"/>
                </a:cubicBezTo>
                <a:cubicBezTo>
                  <a:pt x="700" y="1237"/>
                  <a:pt x="701" y="1237"/>
                  <a:pt x="702" y="1237"/>
                </a:cubicBezTo>
                <a:cubicBezTo>
                  <a:pt x="704" y="1237"/>
                  <a:pt x="705" y="1237"/>
                  <a:pt x="706" y="1236"/>
                </a:cubicBezTo>
                <a:cubicBezTo>
                  <a:pt x="708" y="1235"/>
                  <a:pt x="708" y="1237"/>
                  <a:pt x="709" y="1238"/>
                </a:cubicBezTo>
                <a:cubicBezTo>
                  <a:pt x="709" y="1238"/>
                  <a:pt x="710" y="1238"/>
                  <a:pt x="710" y="1238"/>
                </a:cubicBezTo>
                <a:cubicBezTo>
                  <a:pt x="711" y="1239"/>
                  <a:pt x="711" y="1239"/>
                  <a:pt x="712" y="1240"/>
                </a:cubicBezTo>
                <a:cubicBezTo>
                  <a:pt x="712" y="1240"/>
                  <a:pt x="713" y="1241"/>
                  <a:pt x="714" y="1241"/>
                </a:cubicBezTo>
                <a:cubicBezTo>
                  <a:pt x="715" y="1241"/>
                  <a:pt x="716" y="1241"/>
                  <a:pt x="717" y="1241"/>
                </a:cubicBezTo>
                <a:cubicBezTo>
                  <a:pt x="718" y="1242"/>
                  <a:pt x="718" y="1242"/>
                  <a:pt x="719" y="1242"/>
                </a:cubicBezTo>
                <a:cubicBezTo>
                  <a:pt x="720" y="1242"/>
                  <a:pt x="722" y="1242"/>
                  <a:pt x="722" y="1243"/>
                </a:cubicBezTo>
                <a:cubicBezTo>
                  <a:pt x="721" y="1243"/>
                  <a:pt x="720" y="1243"/>
                  <a:pt x="720" y="1243"/>
                </a:cubicBezTo>
                <a:cubicBezTo>
                  <a:pt x="719" y="1243"/>
                  <a:pt x="719" y="1243"/>
                  <a:pt x="718" y="1243"/>
                </a:cubicBezTo>
                <a:cubicBezTo>
                  <a:pt x="716" y="1243"/>
                  <a:pt x="715" y="1243"/>
                  <a:pt x="714" y="1243"/>
                </a:cubicBezTo>
                <a:cubicBezTo>
                  <a:pt x="712" y="1244"/>
                  <a:pt x="711" y="1245"/>
                  <a:pt x="710" y="1245"/>
                </a:cubicBezTo>
                <a:cubicBezTo>
                  <a:pt x="709" y="1245"/>
                  <a:pt x="708" y="1244"/>
                  <a:pt x="707" y="1244"/>
                </a:cubicBezTo>
                <a:cubicBezTo>
                  <a:pt x="707" y="1244"/>
                  <a:pt x="706" y="1245"/>
                  <a:pt x="706" y="1245"/>
                </a:cubicBezTo>
                <a:cubicBezTo>
                  <a:pt x="705" y="1246"/>
                  <a:pt x="703" y="1245"/>
                  <a:pt x="703" y="1246"/>
                </a:cubicBezTo>
                <a:cubicBezTo>
                  <a:pt x="703" y="1248"/>
                  <a:pt x="704" y="1248"/>
                  <a:pt x="705" y="1248"/>
                </a:cubicBezTo>
                <a:cubicBezTo>
                  <a:pt x="706" y="1248"/>
                  <a:pt x="706" y="1249"/>
                  <a:pt x="706" y="1249"/>
                </a:cubicBezTo>
                <a:cubicBezTo>
                  <a:pt x="707" y="1249"/>
                  <a:pt x="708" y="1248"/>
                  <a:pt x="708" y="1249"/>
                </a:cubicBezTo>
                <a:cubicBezTo>
                  <a:pt x="711" y="1250"/>
                  <a:pt x="707" y="1251"/>
                  <a:pt x="706" y="1251"/>
                </a:cubicBezTo>
                <a:cubicBezTo>
                  <a:pt x="705" y="1251"/>
                  <a:pt x="704" y="1251"/>
                  <a:pt x="703" y="1251"/>
                </a:cubicBezTo>
                <a:cubicBezTo>
                  <a:pt x="702" y="1251"/>
                  <a:pt x="701" y="1252"/>
                  <a:pt x="700" y="1251"/>
                </a:cubicBezTo>
                <a:cubicBezTo>
                  <a:pt x="699" y="1251"/>
                  <a:pt x="699" y="1251"/>
                  <a:pt x="698" y="1250"/>
                </a:cubicBezTo>
                <a:cubicBezTo>
                  <a:pt x="698" y="1250"/>
                  <a:pt x="697" y="1250"/>
                  <a:pt x="696" y="1250"/>
                </a:cubicBezTo>
                <a:cubicBezTo>
                  <a:pt x="695" y="1250"/>
                  <a:pt x="694" y="1251"/>
                  <a:pt x="692" y="1251"/>
                </a:cubicBezTo>
                <a:cubicBezTo>
                  <a:pt x="691" y="1250"/>
                  <a:pt x="690" y="1250"/>
                  <a:pt x="688" y="1250"/>
                </a:cubicBezTo>
                <a:cubicBezTo>
                  <a:pt x="688" y="1250"/>
                  <a:pt x="687" y="1251"/>
                  <a:pt x="686" y="1251"/>
                </a:cubicBezTo>
                <a:cubicBezTo>
                  <a:pt x="685" y="1250"/>
                  <a:pt x="686" y="1250"/>
                  <a:pt x="686" y="1249"/>
                </a:cubicBezTo>
                <a:cubicBezTo>
                  <a:pt x="686" y="1248"/>
                  <a:pt x="685" y="1248"/>
                  <a:pt x="685" y="1248"/>
                </a:cubicBezTo>
                <a:cubicBezTo>
                  <a:pt x="684" y="1248"/>
                  <a:pt x="684" y="1248"/>
                  <a:pt x="684" y="1248"/>
                </a:cubicBezTo>
                <a:cubicBezTo>
                  <a:pt x="683" y="1248"/>
                  <a:pt x="683" y="1248"/>
                  <a:pt x="683" y="1247"/>
                </a:cubicBezTo>
                <a:cubicBezTo>
                  <a:pt x="680" y="1247"/>
                  <a:pt x="683" y="1249"/>
                  <a:pt x="683" y="1250"/>
                </a:cubicBezTo>
                <a:cubicBezTo>
                  <a:pt x="684" y="1252"/>
                  <a:pt x="682" y="1252"/>
                  <a:pt x="681" y="1252"/>
                </a:cubicBezTo>
                <a:cubicBezTo>
                  <a:pt x="679" y="1252"/>
                  <a:pt x="679" y="1253"/>
                  <a:pt x="677" y="1252"/>
                </a:cubicBezTo>
                <a:cubicBezTo>
                  <a:pt x="677" y="1251"/>
                  <a:pt x="677" y="1251"/>
                  <a:pt x="676" y="1251"/>
                </a:cubicBezTo>
                <a:cubicBezTo>
                  <a:pt x="675" y="1250"/>
                  <a:pt x="675" y="1250"/>
                  <a:pt x="674" y="1250"/>
                </a:cubicBezTo>
                <a:cubicBezTo>
                  <a:pt x="673" y="1248"/>
                  <a:pt x="672" y="1249"/>
                  <a:pt x="671" y="1249"/>
                </a:cubicBezTo>
                <a:cubicBezTo>
                  <a:pt x="670" y="1249"/>
                  <a:pt x="669" y="1249"/>
                  <a:pt x="669" y="1250"/>
                </a:cubicBezTo>
                <a:cubicBezTo>
                  <a:pt x="668" y="1250"/>
                  <a:pt x="668" y="1250"/>
                  <a:pt x="667" y="1251"/>
                </a:cubicBezTo>
                <a:cubicBezTo>
                  <a:pt x="667" y="1251"/>
                  <a:pt x="666" y="1251"/>
                  <a:pt x="665" y="1251"/>
                </a:cubicBezTo>
                <a:cubicBezTo>
                  <a:pt x="665" y="1251"/>
                  <a:pt x="665" y="1252"/>
                  <a:pt x="664" y="1252"/>
                </a:cubicBezTo>
                <a:cubicBezTo>
                  <a:pt x="663" y="1252"/>
                  <a:pt x="663" y="1252"/>
                  <a:pt x="662" y="1253"/>
                </a:cubicBezTo>
                <a:cubicBezTo>
                  <a:pt x="661" y="1253"/>
                  <a:pt x="660" y="1254"/>
                  <a:pt x="659" y="1255"/>
                </a:cubicBezTo>
                <a:cubicBezTo>
                  <a:pt x="658" y="1255"/>
                  <a:pt x="657" y="1255"/>
                  <a:pt x="656" y="1256"/>
                </a:cubicBezTo>
                <a:cubicBezTo>
                  <a:pt x="655" y="1256"/>
                  <a:pt x="653" y="1256"/>
                  <a:pt x="652" y="1257"/>
                </a:cubicBezTo>
                <a:cubicBezTo>
                  <a:pt x="650" y="1258"/>
                  <a:pt x="652" y="1259"/>
                  <a:pt x="651" y="1261"/>
                </a:cubicBezTo>
                <a:cubicBezTo>
                  <a:pt x="651" y="1261"/>
                  <a:pt x="651" y="1262"/>
                  <a:pt x="650" y="1262"/>
                </a:cubicBezTo>
                <a:cubicBezTo>
                  <a:pt x="650" y="1263"/>
                  <a:pt x="650" y="1264"/>
                  <a:pt x="650" y="1264"/>
                </a:cubicBezTo>
                <a:cubicBezTo>
                  <a:pt x="650" y="1265"/>
                  <a:pt x="651" y="1265"/>
                  <a:pt x="651" y="1266"/>
                </a:cubicBezTo>
                <a:cubicBezTo>
                  <a:pt x="651" y="1267"/>
                  <a:pt x="651" y="1269"/>
                  <a:pt x="650" y="1270"/>
                </a:cubicBezTo>
                <a:cubicBezTo>
                  <a:pt x="649" y="1270"/>
                  <a:pt x="649" y="1271"/>
                  <a:pt x="650" y="1272"/>
                </a:cubicBezTo>
                <a:cubicBezTo>
                  <a:pt x="651" y="1273"/>
                  <a:pt x="652" y="1272"/>
                  <a:pt x="653" y="1272"/>
                </a:cubicBezTo>
                <a:cubicBezTo>
                  <a:pt x="655" y="1271"/>
                  <a:pt x="656" y="1271"/>
                  <a:pt x="658" y="1271"/>
                </a:cubicBezTo>
                <a:cubicBezTo>
                  <a:pt x="660" y="1270"/>
                  <a:pt x="661" y="1271"/>
                  <a:pt x="663" y="1271"/>
                </a:cubicBezTo>
                <a:cubicBezTo>
                  <a:pt x="663" y="1271"/>
                  <a:pt x="666" y="1270"/>
                  <a:pt x="666" y="1272"/>
                </a:cubicBezTo>
                <a:cubicBezTo>
                  <a:pt x="665" y="1272"/>
                  <a:pt x="664" y="1273"/>
                  <a:pt x="664" y="1273"/>
                </a:cubicBezTo>
                <a:cubicBezTo>
                  <a:pt x="663" y="1273"/>
                  <a:pt x="663" y="1274"/>
                  <a:pt x="663" y="1274"/>
                </a:cubicBezTo>
                <a:cubicBezTo>
                  <a:pt x="662" y="1275"/>
                  <a:pt x="660" y="1276"/>
                  <a:pt x="661" y="1277"/>
                </a:cubicBezTo>
                <a:cubicBezTo>
                  <a:pt x="661" y="1278"/>
                  <a:pt x="662" y="1277"/>
                  <a:pt x="662" y="1278"/>
                </a:cubicBezTo>
                <a:cubicBezTo>
                  <a:pt x="662" y="1278"/>
                  <a:pt x="662" y="1279"/>
                  <a:pt x="662" y="1279"/>
                </a:cubicBezTo>
                <a:cubicBezTo>
                  <a:pt x="662" y="1280"/>
                  <a:pt x="662" y="1280"/>
                  <a:pt x="663" y="1280"/>
                </a:cubicBezTo>
                <a:cubicBezTo>
                  <a:pt x="663" y="1281"/>
                  <a:pt x="663" y="1283"/>
                  <a:pt x="664" y="1284"/>
                </a:cubicBezTo>
                <a:cubicBezTo>
                  <a:pt x="665" y="1285"/>
                  <a:pt x="667" y="1284"/>
                  <a:pt x="668" y="1285"/>
                </a:cubicBezTo>
                <a:cubicBezTo>
                  <a:pt x="668" y="1287"/>
                  <a:pt x="666" y="1287"/>
                  <a:pt x="665" y="1288"/>
                </a:cubicBezTo>
                <a:cubicBezTo>
                  <a:pt x="665" y="1288"/>
                  <a:pt x="665" y="1289"/>
                  <a:pt x="664" y="1289"/>
                </a:cubicBezTo>
                <a:cubicBezTo>
                  <a:pt x="663" y="1289"/>
                  <a:pt x="662" y="1289"/>
                  <a:pt x="662" y="1290"/>
                </a:cubicBezTo>
                <a:cubicBezTo>
                  <a:pt x="662" y="1291"/>
                  <a:pt x="662" y="1291"/>
                  <a:pt x="663" y="1291"/>
                </a:cubicBezTo>
                <a:cubicBezTo>
                  <a:pt x="664" y="1292"/>
                  <a:pt x="664" y="1293"/>
                  <a:pt x="664" y="1293"/>
                </a:cubicBezTo>
                <a:cubicBezTo>
                  <a:pt x="665" y="1294"/>
                  <a:pt x="666" y="1295"/>
                  <a:pt x="667" y="1296"/>
                </a:cubicBezTo>
                <a:cubicBezTo>
                  <a:pt x="668" y="1296"/>
                  <a:pt x="669" y="1296"/>
                  <a:pt x="669" y="1297"/>
                </a:cubicBezTo>
                <a:cubicBezTo>
                  <a:pt x="669" y="1298"/>
                  <a:pt x="667" y="1297"/>
                  <a:pt x="667" y="1297"/>
                </a:cubicBezTo>
                <a:cubicBezTo>
                  <a:pt x="665" y="1297"/>
                  <a:pt x="664" y="1297"/>
                  <a:pt x="663" y="1297"/>
                </a:cubicBezTo>
                <a:cubicBezTo>
                  <a:pt x="662" y="1297"/>
                  <a:pt x="662" y="1296"/>
                  <a:pt x="661" y="1296"/>
                </a:cubicBezTo>
                <a:cubicBezTo>
                  <a:pt x="660" y="1296"/>
                  <a:pt x="660" y="1296"/>
                  <a:pt x="660" y="1295"/>
                </a:cubicBezTo>
                <a:cubicBezTo>
                  <a:pt x="659" y="1294"/>
                  <a:pt x="659" y="1294"/>
                  <a:pt x="659" y="1293"/>
                </a:cubicBezTo>
                <a:cubicBezTo>
                  <a:pt x="659" y="1292"/>
                  <a:pt x="659" y="1292"/>
                  <a:pt x="658" y="1292"/>
                </a:cubicBezTo>
                <a:cubicBezTo>
                  <a:pt x="658" y="1291"/>
                  <a:pt x="657" y="1291"/>
                  <a:pt x="657" y="1290"/>
                </a:cubicBezTo>
                <a:cubicBezTo>
                  <a:pt x="656" y="1290"/>
                  <a:pt x="655" y="1291"/>
                  <a:pt x="656" y="1292"/>
                </a:cubicBezTo>
                <a:cubicBezTo>
                  <a:pt x="656" y="1292"/>
                  <a:pt x="656" y="1293"/>
                  <a:pt x="656" y="1293"/>
                </a:cubicBezTo>
                <a:cubicBezTo>
                  <a:pt x="657" y="1294"/>
                  <a:pt x="657" y="1294"/>
                  <a:pt x="657" y="1295"/>
                </a:cubicBezTo>
                <a:cubicBezTo>
                  <a:pt x="657" y="1296"/>
                  <a:pt x="658" y="1297"/>
                  <a:pt x="656" y="1298"/>
                </a:cubicBezTo>
                <a:cubicBezTo>
                  <a:pt x="656" y="1298"/>
                  <a:pt x="655" y="1298"/>
                  <a:pt x="654" y="1298"/>
                </a:cubicBezTo>
                <a:cubicBezTo>
                  <a:pt x="653" y="1298"/>
                  <a:pt x="653" y="1298"/>
                  <a:pt x="653" y="1299"/>
                </a:cubicBezTo>
                <a:cubicBezTo>
                  <a:pt x="653" y="1299"/>
                  <a:pt x="653" y="1299"/>
                  <a:pt x="652" y="1299"/>
                </a:cubicBezTo>
                <a:cubicBezTo>
                  <a:pt x="652" y="1300"/>
                  <a:pt x="653" y="1301"/>
                  <a:pt x="653" y="1300"/>
                </a:cubicBezTo>
                <a:cubicBezTo>
                  <a:pt x="654" y="1300"/>
                  <a:pt x="655" y="1301"/>
                  <a:pt x="655" y="1301"/>
                </a:cubicBezTo>
                <a:cubicBezTo>
                  <a:pt x="656" y="1301"/>
                  <a:pt x="657" y="1301"/>
                  <a:pt x="657" y="1301"/>
                </a:cubicBezTo>
                <a:cubicBezTo>
                  <a:pt x="659" y="1302"/>
                  <a:pt x="660" y="1301"/>
                  <a:pt x="662" y="1301"/>
                </a:cubicBezTo>
                <a:cubicBezTo>
                  <a:pt x="663" y="1302"/>
                  <a:pt x="664" y="1303"/>
                  <a:pt x="666" y="1303"/>
                </a:cubicBezTo>
                <a:cubicBezTo>
                  <a:pt x="666" y="1304"/>
                  <a:pt x="667" y="1304"/>
                  <a:pt x="668" y="1305"/>
                </a:cubicBezTo>
                <a:cubicBezTo>
                  <a:pt x="668" y="1305"/>
                  <a:pt x="669" y="1305"/>
                  <a:pt x="669" y="1305"/>
                </a:cubicBezTo>
                <a:cubicBezTo>
                  <a:pt x="670" y="1305"/>
                  <a:pt x="671" y="1306"/>
                  <a:pt x="671" y="1306"/>
                </a:cubicBezTo>
                <a:cubicBezTo>
                  <a:pt x="671" y="1307"/>
                  <a:pt x="671" y="1307"/>
                  <a:pt x="671" y="1307"/>
                </a:cubicBezTo>
                <a:cubicBezTo>
                  <a:pt x="671" y="1307"/>
                  <a:pt x="672" y="1307"/>
                  <a:pt x="672" y="1308"/>
                </a:cubicBezTo>
                <a:cubicBezTo>
                  <a:pt x="673" y="1308"/>
                  <a:pt x="672" y="1309"/>
                  <a:pt x="672" y="1309"/>
                </a:cubicBezTo>
                <a:cubicBezTo>
                  <a:pt x="673" y="1310"/>
                  <a:pt x="673" y="1310"/>
                  <a:pt x="673" y="1311"/>
                </a:cubicBezTo>
                <a:cubicBezTo>
                  <a:pt x="672" y="1312"/>
                  <a:pt x="672" y="1312"/>
                  <a:pt x="671" y="1312"/>
                </a:cubicBezTo>
                <a:cubicBezTo>
                  <a:pt x="671" y="1313"/>
                  <a:pt x="671" y="1313"/>
                  <a:pt x="670" y="1313"/>
                </a:cubicBezTo>
                <a:cubicBezTo>
                  <a:pt x="669" y="1313"/>
                  <a:pt x="668" y="1313"/>
                  <a:pt x="668" y="1313"/>
                </a:cubicBezTo>
                <a:cubicBezTo>
                  <a:pt x="668" y="1314"/>
                  <a:pt x="669" y="1314"/>
                  <a:pt x="669" y="1315"/>
                </a:cubicBezTo>
                <a:cubicBezTo>
                  <a:pt x="670" y="1315"/>
                  <a:pt x="670" y="1316"/>
                  <a:pt x="670" y="1316"/>
                </a:cubicBezTo>
                <a:cubicBezTo>
                  <a:pt x="671" y="1316"/>
                  <a:pt x="672" y="1316"/>
                  <a:pt x="672" y="1317"/>
                </a:cubicBezTo>
                <a:cubicBezTo>
                  <a:pt x="672" y="1318"/>
                  <a:pt x="672" y="1319"/>
                  <a:pt x="672" y="1319"/>
                </a:cubicBezTo>
                <a:cubicBezTo>
                  <a:pt x="671" y="1322"/>
                  <a:pt x="673" y="1321"/>
                  <a:pt x="675" y="1321"/>
                </a:cubicBezTo>
                <a:cubicBezTo>
                  <a:pt x="676" y="1321"/>
                  <a:pt x="677" y="1321"/>
                  <a:pt x="678" y="1322"/>
                </a:cubicBezTo>
                <a:cubicBezTo>
                  <a:pt x="680" y="1323"/>
                  <a:pt x="679" y="1324"/>
                  <a:pt x="678" y="1325"/>
                </a:cubicBezTo>
                <a:cubicBezTo>
                  <a:pt x="678" y="1326"/>
                  <a:pt x="677" y="1326"/>
                  <a:pt x="677" y="1327"/>
                </a:cubicBezTo>
                <a:cubicBezTo>
                  <a:pt x="676" y="1327"/>
                  <a:pt x="676" y="1327"/>
                  <a:pt x="675" y="1326"/>
                </a:cubicBezTo>
                <a:cubicBezTo>
                  <a:pt x="675" y="1326"/>
                  <a:pt x="672" y="1326"/>
                  <a:pt x="672" y="1327"/>
                </a:cubicBezTo>
                <a:cubicBezTo>
                  <a:pt x="672" y="1328"/>
                  <a:pt x="672" y="1327"/>
                  <a:pt x="673" y="1328"/>
                </a:cubicBezTo>
                <a:cubicBezTo>
                  <a:pt x="673" y="1328"/>
                  <a:pt x="673" y="1328"/>
                  <a:pt x="673" y="1328"/>
                </a:cubicBezTo>
                <a:cubicBezTo>
                  <a:pt x="674" y="1329"/>
                  <a:pt x="674" y="1329"/>
                  <a:pt x="675" y="1329"/>
                </a:cubicBezTo>
                <a:cubicBezTo>
                  <a:pt x="676" y="1329"/>
                  <a:pt x="676" y="1329"/>
                  <a:pt x="677" y="1329"/>
                </a:cubicBezTo>
                <a:cubicBezTo>
                  <a:pt x="678" y="1329"/>
                  <a:pt x="678" y="1329"/>
                  <a:pt x="679" y="1329"/>
                </a:cubicBezTo>
                <a:cubicBezTo>
                  <a:pt x="680" y="1329"/>
                  <a:pt x="680" y="1329"/>
                  <a:pt x="681" y="1329"/>
                </a:cubicBezTo>
                <a:cubicBezTo>
                  <a:pt x="682" y="1328"/>
                  <a:pt x="682" y="1329"/>
                  <a:pt x="683" y="1329"/>
                </a:cubicBezTo>
                <a:cubicBezTo>
                  <a:pt x="684" y="1329"/>
                  <a:pt x="685" y="1328"/>
                  <a:pt x="686" y="1328"/>
                </a:cubicBezTo>
                <a:cubicBezTo>
                  <a:pt x="687" y="1328"/>
                  <a:pt x="688" y="1328"/>
                  <a:pt x="689" y="1328"/>
                </a:cubicBezTo>
                <a:cubicBezTo>
                  <a:pt x="690" y="1328"/>
                  <a:pt x="693" y="1327"/>
                  <a:pt x="691" y="1329"/>
                </a:cubicBezTo>
                <a:cubicBezTo>
                  <a:pt x="691" y="1330"/>
                  <a:pt x="690" y="1330"/>
                  <a:pt x="690" y="1330"/>
                </a:cubicBezTo>
                <a:cubicBezTo>
                  <a:pt x="689" y="1331"/>
                  <a:pt x="688" y="1331"/>
                  <a:pt x="688" y="1332"/>
                </a:cubicBezTo>
                <a:cubicBezTo>
                  <a:pt x="687" y="1332"/>
                  <a:pt x="685" y="1332"/>
                  <a:pt x="684" y="1333"/>
                </a:cubicBezTo>
                <a:cubicBezTo>
                  <a:pt x="682" y="1333"/>
                  <a:pt x="681" y="1333"/>
                  <a:pt x="680" y="1334"/>
                </a:cubicBezTo>
                <a:cubicBezTo>
                  <a:pt x="679" y="1334"/>
                  <a:pt x="677" y="1334"/>
                  <a:pt x="676" y="1335"/>
                </a:cubicBezTo>
                <a:cubicBezTo>
                  <a:pt x="675" y="1336"/>
                  <a:pt x="678" y="1335"/>
                  <a:pt x="679" y="1335"/>
                </a:cubicBezTo>
                <a:cubicBezTo>
                  <a:pt x="680" y="1335"/>
                  <a:pt x="680" y="1335"/>
                  <a:pt x="681" y="1335"/>
                </a:cubicBezTo>
                <a:cubicBezTo>
                  <a:pt x="682" y="1335"/>
                  <a:pt x="683" y="1335"/>
                  <a:pt x="683" y="1335"/>
                </a:cubicBezTo>
                <a:cubicBezTo>
                  <a:pt x="684" y="1334"/>
                  <a:pt x="684" y="1334"/>
                  <a:pt x="684" y="1334"/>
                </a:cubicBezTo>
                <a:cubicBezTo>
                  <a:pt x="685" y="1334"/>
                  <a:pt x="686" y="1334"/>
                  <a:pt x="687" y="1334"/>
                </a:cubicBezTo>
                <a:cubicBezTo>
                  <a:pt x="687" y="1335"/>
                  <a:pt x="687" y="1335"/>
                  <a:pt x="687" y="1335"/>
                </a:cubicBezTo>
                <a:cubicBezTo>
                  <a:pt x="687" y="1336"/>
                  <a:pt x="686" y="1335"/>
                  <a:pt x="687" y="1336"/>
                </a:cubicBezTo>
                <a:cubicBezTo>
                  <a:pt x="687" y="1336"/>
                  <a:pt x="687" y="1336"/>
                  <a:pt x="687" y="1336"/>
                </a:cubicBezTo>
                <a:cubicBezTo>
                  <a:pt x="688" y="1337"/>
                  <a:pt x="688" y="1336"/>
                  <a:pt x="688" y="1337"/>
                </a:cubicBezTo>
                <a:cubicBezTo>
                  <a:pt x="687" y="1338"/>
                  <a:pt x="687" y="1337"/>
                  <a:pt x="687" y="1338"/>
                </a:cubicBezTo>
                <a:cubicBezTo>
                  <a:pt x="689" y="1338"/>
                  <a:pt x="689" y="1337"/>
                  <a:pt x="690" y="1336"/>
                </a:cubicBezTo>
                <a:cubicBezTo>
                  <a:pt x="691" y="1335"/>
                  <a:pt x="693" y="1335"/>
                  <a:pt x="694" y="1333"/>
                </a:cubicBezTo>
                <a:cubicBezTo>
                  <a:pt x="695" y="1332"/>
                  <a:pt x="696" y="1332"/>
                  <a:pt x="698" y="1333"/>
                </a:cubicBezTo>
                <a:cubicBezTo>
                  <a:pt x="698" y="1333"/>
                  <a:pt x="699" y="1333"/>
                  <a:pt x="699" y="1334"/>
                </a:cubicBezTo>
                <a:cubicBezTo>
                  <a:pt x="700" y="1334"/>
                  <a:pt x="700" y="1335"/>
                  <a:pt x="700" y="1335"/>
                </a:cubicBezTo>
                <a:cubicBezTo>
                  <a:pt x="701" y="1336"/>
                  <a:pt x="702" y="1335"/>
                  <a:pt x="703" y="1336"/>
                </a:cubicBezTo>
                <a:cubicBezTo>
                  <a:pt x="704" y="1337"/>
                  <a:pt x="704" y="1338"/>
                  <a:pt x="705" y="1336"/>
                </a:cubicBezTo>
                <a:cubicBezTo>
                  <a:pt x="706" y="1335"/>
                  <a:pt x="706" y="1335"/>
                  <a:pt x="707" y="1337"/>
                </a:cubicBezTo>
                <a:cubicBezTo>
                  <a:pt x="707" y="1337"/>
                  <a:pt x="707" y="1338"/>
                  <a:pt x="707" y="1338"/>
                </a:cubicBezTo>
                <a:cubicBezTo>
                  <a:pt x="707" y="1340"/>
                  <a:pt x="708" y="1340"/>
                  <a:pt x="709" y="1340"/>
                </a:cubicBezTo>
                <a:cubicBezTo>
                  <a:pt x="710" y="1341"/>
                  <a:pt x="710" y="1342"/>
                  <a:pt x="710" y="1343"/>
                </a:cubicBezTo>
                <a:cubicBezTo>
                  <a:pt x="711" y="1343"/>
                  <a:pt x="711" y="1344"/>
                  <a:pt x="711" y="1344"/>
                </a:cubicBezTo>
                <a:cubicBezTo>
                  <a:pt x="712" y="1344"/>
                  <a:pt x="712" y="1345"/>
                  <a:pt x="712" y="1345"/>
                </a:cubicBezTo>
                <a:cubicBezTo>
                  <a:pt x="713" y="1346"/>
                  <a:pt x="714" y="1345"/>
                  <a:pt x="714" y="1345"/>
                </a:cubicBezTo>
                <a:cubicBezTo>
                  <a:pt x="716" y="1345"/>
                  <a:pt x="716" y="1346"/>
                  <a:pt x="718" y="1346"/>
                </a:cubicBezTo>
                <a:cubicBezTo>
                  <a:pt x="718" y="1346"/>
                  <a:pt x="719" y="1347"/>
                  <a:pt x="720" y="1347"/>
                </a:cubicBezTo>
                <a:cubicBezTo>
                  <a:pt x="720" y="1347"/>
                  <a:pt x="720" y="1347"/>
                  <a:pt x="721" y="1348"/>
                </a:cubicBezTo>
                <a:cubicBezTo>
                  <a:pt x="722" y="1348"/>
                  <a:pt x="722" y="1348"/>
                  <a:pt x="723" y="1348"/>
                </a:cubicBezTo>
                <a:cubicBezTo>
                  <a:pt x="724" y="1348"/>
                  <a:pt x="724" y="1348"/>
                  <a:pt x="724" y="1347"/>
                </a:cubicBezTo>
                <a:cubicBezTo>
                  <a:pt x="725" y="1346"/>
                  <a:pt x="727" y="1347"/>
                  <a:pt x="728" y="1346"/>
                </a:cubicBezTo>
                <a:cubicBezTo>
                  <a:pt x="729" y="1346"/>
                  <a:pt x="730" y="1344"/>
                  <a:pt x="732" y="1345"/>
                </a:cubicBezTo>
                <a:cubicBezTo>
                  <a:pt x="732" y="1345"/>
                  <a:pt x="732" y="1346"/>
                  <a:pt x="733" y="1346"/>
                </a:cubicBezTo>
                <a:cubicBezTo>
                  <a:pt x="733" y="1346"/>
                  <a:pt x="734" y="1346"/>
                  <a:pt x="735" y="1346"/>
                </a:cubicBezTo>
                <a:cubicBezTo>
                  <a:pt x="736" y="1346"/>
                  <a:pt x="736" y="1346"/>
                  <a:pt x="736" y="1345"/>
                </a:cubicBezTo>
                <a:cubicBezTo>
                  <a:pt x="736" y="1344"/>
                  <a:pt x="737" y="1344"/>
                  <a:pt x="737" y="1343"/>
                </a:cubicBezTo>
                <a:cubicBezTo>
                  <a:pt x="738" y="1342"/>
                  <a:pt x="737" y="1340"/>
                  <a:pt x="737" y="1339"/>
                </a:cubicBezTo>
                <a:cubicBezTo>
                  <a:pt x="737" y="1337"/>
                  <a:pt x="737" y="1336"/>
                  <a:pt x="738" y="1335"/>
                </a:cubicBezTo>
                <a:cubicBezTo>
                  <a:pt x="739" y="1334"/>
                  <a:pt x="739" y="1332"/>
                  <a:pt x="740" y="1331"/>
                </a:cubicBezTo>
                <a:cubicBezTo>
                  <a:pt x="741" y="1330"/>
                  <a:pt x="742" y="1332"/>
                  <a:pt x="743" y="1333"/>
                </a:cubicBezTo>
                <a:cubicBezTo>
                  <a:pt x="745" y="1333"/>
                  <a:pt x="747" y="1332"/>
                  <a:pt x="748" y="1332"/>
                </a:cubicBezTo>
                <a:cubicBezTo>
                  <a:pt x="750" y="1332"/>
                  <a:pt x="751" y="1333"/>
                  <a:pt x="752" y="1334"/>
                </a:cubicBezTo>
                <a:cubicBezTo>
                  <a:pt x="754" y="1334"/>
                  <a:pt x="755" y="1334"/>
                  <a:pt x="756" y="1335"/>
                </a:cubicBezTo>
                <a:cubicBezTo>
                  <a:pt x="757" y="1337"/>
                  <a:pt x="759" y="1337"/>
                  <a:pt x="760" y="1337"/>
                </a:cubicBezTo>
                <a:cubicBezTo>
                  <a:pt x="761" y="1337"/>
                  <a:pt x="761" y="1338"/>
                  <a:pt x="762" y="1338"/>
                </a:cubicBezTo>
                <a:cubicBezTo>
                  <a:pt x="762" y="1339"/>
                  <a:pt x="763" y="1339"/>
                  <a:pt x="763" y="1339"/>
                </a:cubicBezTo>
                <a:cubicBezTo>
                  <a:pt x="765" y="1340"/>
                  <a:pt x="766" y="1341"/>
                  <a:pt x="767" y="1342"/>
                </a:cubicBezTo>
                <a:cubicBezTo>
                  <a:pt x="768" y="1343"/>
                  <a:pt x="769" y="1343"/>
                  <a:pt x="770" y="1344"/>
                </a:cubicBezTo>
                <a:cubicBezTo>
                  <a:pt x="772" y="1345"/>
                  <a:pt x="772" y="1346"/>
                  <a:pt x="773" y="1347"/>
                </a:cubicBezTo>
                <a:cubicBezTo>
                  <a:pt x="776" y="1349"/>
                  <a:pt x="779" y="1349"/>
                  <a:pt x="781" y="1349"/>
                </a:cubicBezTo>
                <a:cubicBezTo>
                  <a:pt x="783" y="1349"/>
                  <a:pt x="784" y="1348"/>
                  <a:pt x="786" y="1348"/>
                </a:cubicBezTo>
                <a:cubicBezTo>
                  <a:pt x="787" y="1348"/>
                  <a:pt x="789" y="1348"/>
                  <a:pt x="791" y="1348"/>
                </a:cubicBezTo>
                <a:cubicBezTo>
                  <a:pt x="795" y="1348"/>
                  <a:pt x="798" y="1348"/>
                  <a:pt x="801" y="1348"/>
                </a:cubicBezTo>
                <a:cubicBezTo>
                  <a:pt x="803" y="1347"/>
                  <a:pt x="805" y="1347"/>
                  <a:pt x="806" y="1345"/>
                </a:cubicBezTo>
                <a:cubicBezTo>
                  <a:pt x="807" y="1343"/>
                  <a:pt x="807" y="1342"/>
                  <a:pt x="809" y="1341"/>
                </a:cubicBezTo>
                <a:cubicBezTo>
                  <a:pt x="810" y="1340"/>
                  <a:pt x="811" y="1339"/>
                  <a:pt x="812" y="1338"/>
                </a:cubicBezTo>
                <a:cubicBezTo>
                  <a:pt x="814" y="1337"/>
                  <a:pt x="815" y="1336"/>
                  <a:pt x="817" y="1335"/>
                </a:cubicBezTo>
                <a:cubicBezTo>
                  <a:pt x="818" y="1335"/>
                  <a:pt x="819" y="1333"/>
                  <a:pt x="821" y="1334"/>
                </a:cubicBezTo>
                <a:cubicBezTo>
                  <a:pt x="822" y="1334"/>
                  <a:pt x="823" y="1335"/>
                  <a:pt x="824" y="1335"/>
                </a:cubicBezTo>
                <a:cubicBezTo>
                  <a:pt x="825" y="1336"/>
                  <a:pt x="826" y="1336"/>
                  <a:pt x="826" y="1336"/>
                </a:cubicBezTo>
                <a:cubicBezTo>
                  <a:pt x="827" y="1336"/>
                  <a:pt x="827" y="1337"/>
                  <a:pt x="828" y="1337"/>
                </a:cubicBezTo>
                <a:cubicBezTo>
                  <a:pt x="828" y="1337"/>
                  <a:pt x="829" y="1337"/>
                  <a:pt x="830" y="1338"/>
                </a:cubicBezTo>
                <a:cubicBezTo>
                  <a:pt x="831" y="1338"/>
                  <a:pt x="831" y="1339"/>
                  <a:pt x="832" y="1339"/>
                </a:cubicBezTo>
                <a:cubicBezTo>
                  <a:pt x="833" y="1339"/>
                  <a:pt x="835" y="1339"/>
                  <a:pt x="836" y="1338"/>
                </a:cubicBezTo>
                <a:cubicBezTo>
                  <a:pt x="836" y="1337"/>
                  <a:pt x="837" y="1336"/>
                  <a:pt x="837" y="1336"/>
                </a:cubicBezTo>
                <a:cubicBezTo>
                  <a:pt x="838" y="1335"/>
                  <a:pt x="838" y="1335"/>
                  <a:pt x="839" y="1335"/>
                </a:cubicBezTo>
                <a:cubicBezTo>
                  <a:pt x="840" y="1335"/>
                  <a:pt x="841" y="1333"/>
                  <a:pt x="842" y="1332"/>
                </a:cubicBezTo>
                <a:cubicBezTo>
                  <a:pt x="842" y="1331"/>
                  <a:pt x="844" y="1330"/>
                  <a:pt x="845" y="1331"/>
                </a:cubicBezTo>
                <a:cubicBezTo>
                  <a:pt x="845" y="1331"/>
                  <a:pt x="846" y="1332"/>
                  <a:pt x="846" y="1332"/>
                </a:cubicBezTo>
                <a:cubicBezTo>
                  <a:pt x="847" y="1332"/>
                  <a:pt x="847" y="1332"/>
                  <a:pt x="848" y="1333"/>
                </a:cubicBezTo>
                <a:cubicBezTo>
                  <a:pt x="849" y="1333"/>
                  <a:pt x="848" y="1335"/>
                  <a:pt x="848" y="1336"/>
                </a:cubicBezTo>
                <a:cubicBezTo>
                  <a:pt x="847" y="1336"/>
                  <a:pt x="847" y="1336"/>
                  <a:pt x="847" y="1337"/>
                </a:cubicBezTo>
                <a:cubicBezTo>
                  <a:pt x="846" y="1337"/>
                  <a:pt x="847" y="1338"/>
                  <a:pt x="846" y="1339"/>
                </a:cubicBezTo>
                <a:cubicBezTo>
                  <a:pt x="845" y="1340"/>
                  <a:pt x="844" y="1340"/>
                  <a:pt x="844" y="1341"/>
                </a:cubicBezTo>
                <a:cubicBezTo>
                  <a:pt x="844" y="1341"/>
                  <a:pt x="843" y="1342"/>
                  <a:pt x="843" y="1343"/>
                </a:cubicBezTo>
                <a:cubicBezTo>
                  <a:pt x="842" y="1343"/>
                  <a:pt x="842" y="1343"/>
                  <a:pt x="841" y="1344"/>
                </a:cubicBezTo>
                <a:cubicBezTo>
                  <a:pt x="841" y="1345"/>
                  <a:pt x="840" y="1347"/>
                  <a:pt x="842" y="1348"/>
                </a:cubicBezTo>
                <a:cubicBezTo>
                  <a:pt x="843" y="1349"/>
                  <a:pt x="844" y="1349"/>
                  <a:pt x="844" y="1351"/>
                </a:cubicBezTo>
                <a:cubicBezTo>
                  <a:pt x="844" y="1353"/>
                  <a:pt x="843" y="1353"/>
                  <a:pt x="842" y="1353"/>
                </a:cubicBezTo>
                <a:cubicBezTo>
                  <a:pt x="841" y="1354"/>
                  <a:pt x="841" y="1356"/>
                  <a:pt x="841" y="1357"/>
                </a:cubicBezTo>
                <a:cubicBezTo>
                  <a:pt x="841" y="1358"/>
                  <a:pt x="841" y="1359"/>
                  <a:pt x="841" y="1359"/>
                </a:cubicBezTo>
                <a:cubicBezTo>
                  <a:pt x="840" y="1360"/>
                  <a:pt x="840" y="1360"/>
                  <a:pt x="840" y="1361"/>
                </a:cubicBezTo>
                <a:cubicBezTo>
                  <a:pt x="840" y="1362"/>
                  <a:pt x="842" y="1362"/>
                  <a:pt x="842" y="1363"/>
                </a:cubicBezTo>
                <a:cubicBezTo>
                  <a:pt x="844" y="1365"/>
                  <a:pt x="843" y="1368"/>
                  <a:pt x="843" y="1370"/>
                </a:cubicBezTo>
                <a:cubicBezTo>
                  <a:pt x="842" y="1372"/>
                  <a:pt x="843" y="1373"/>
                  <a:pt x="843" y="1375"/>
                </a:cubicBezTo>
                <a:cubicBezTo>
                  <a:pt x="843" y="1377"/>
                  <a:pt x="842" y="1378"/>
                  <a:pt x="843" y="1379"/>
                </a:cubicBezTo>
                <a:cubicBezTo>
                  <a:pt x="844" y="1380"/>
                  <a:pt x="844" y="1381"/>
                  <a:pt x="844" y="1383"/>
                </a:cubicBezTo>
                <a:cubicBezTo>
                  <a:pt x="844" y="1384"/>
                  <a:pt x="843" y="1385"/>
                  <a:pt x="841" y="1386"/>
                </a:cubicBezTo>
                <a:cubicBezTo>
                  <a:pt x="840" y="1387"/>
                  <a:pt x="840" y="1387"/>
                  <a:pt x="839" y="1389"/>
                </a:cubicBezTo>
                <a:cubicBezTo>
                  <a:pt x="838" y="1390"/>
                  <a:pt x="838" y="1391"/>
                  <a:pt x="838" y="1392"/>
                </a:cubicBezTo>
                <a:cubicBezTo>
                  <a:pt x="837" y="1393"/>
                  <a:pt x="837" y="1395"/>
                  <a:pt x="837" y="1396"/>
                </a:cubicBezTo>
                <a:cubicBezTo>
                  <a:pt x="836" y="1397"/>
                  <a:pt x="836" y="1397"/>
                  <a:pt x="835" y="1398"/>
                </a:cubicBezTo>
                <a:cubicBezTo>
                  <a:pt x="835" y="1399"/>
                  <a:pt x="835" y="1399"/>
                  <a:pt x="834" y="1400"/>
                </a:cubicBezTo>
                <a:cubicBezTo>
                  <a:pt x="834" y="1401"/>
                  <a:pt x="833" y="1401"/>
                  <a:pt x="833" y="1402"/>
                </a:cubicBezTo>
                <a:cubicBezTo>
                  <a:pt x="833" y="1402"/>
                  <a:pt x="833" y="1403"/>
                  <a:pt x="833" y="1404"/>
                </a:cubicBezTo>
                <a:cubicBezTo>
                  <a:pt x="833" y="1405"/>
                  <a:pt x="832" y="1405"/>
                  <a:pt x="832" y="1406"/>
                </a:cubicBezTo>
                <a:cubicBezTo>
                  <a:pt x="831" y="1406"/>
                  <a:pt x="831" y="1407"/>
                  <a:pt x="831" y="1408"/>
                </a:cubicBezTo>
                <a:cubicBezTo>
                  <a:pt x="831" y="1408"/>
                  <a:pt x="830" y="1409"/>
                  <a:pt x="830" y="1410"/>
                </a:cubicBezTo>
                <a:cubicBezTo>
                  <a:pt x="829" y="1410"/>
                  <a:pt x="829" y="1411"/>
                  <a:pt x="829" y="1411"/>
                </a:cubicBezTo>
                <a:cubicBezTo>
                  <a:pt x="829" y="1413"/>
                  <a:pt x="828" y="1413"/>
                  <a:pt x="827" y="1414"/>
                </a:cubicBezTo>
                <a:cubicBezTo>
                  <a:pt x="827" y="1416"/>
                  <a:pt x="827" y="1417"/>
                  <a:pt x="827" y="1418"/>
                </a:cubicBezTo>
                <a:cubicBezTo>
                  <a:pt x="827" y="1419"/>
                  <a:pt x="827" y="1421"/>
                  <a:pt x="826" y="1422"/>
                </a:cubicBezTo>
                <a:cubicBezTo>
                  <a:pt x="826" y="1422"/>
                  <a:pt x="825" y="1423"/>
                  <a:pt x="825" y="1423"/>
                </a:cubicBezTo>
                <a:cubicBezTo>
                  <a:pt x="825" y="1424"/>
                  <a:pt x="825" y="1425"/>
                  <a:pt x="824" y="1426"/>
                </a:cubicBezTo>
                <a:cubicBezTo>
                  <a:pt x="824" y="1427"/>
                  <a:pt x="823" y="1428"/>
                  <a:pt x="823" y="1429"/>
                </a:cubicBezTo>
                <a:cubicBezTo>
                  <a:pt x="823" y="1430"/>
                  <a:pt x="823" y="1431"/>
                  <a:pt x="822" y="1432"/>
                </a:cubicBezTo>
                <a:cubicBezTo>
                  <a:pt x="821" y="1434"/>
                  <a:pt x="821" y="1435"/>
                  <a:pt x="821" y="1436"/>
                </a:cubicBezTo>
                <a:cubicBezTo>
                  <a:pt x="820" y="1437"/>
                  <a:pt x="820" y="1439"/>
                  <a:pt x="819" y="1440"/>
                </a:cubicBezTo>
                <a:cubicBezTo>
                  <a:pt x="818" y="1442"/>
                  <a:pt x="817" y="1444"/>
                  <a:pt x="816" y="1447"/>
                </a:cubicBezTo>
                <a:cubicBezTo>
                  <a:pt x="816" y="1448"/>
                  <a:pt x="815" y="1448"/>
                  <a:pt x="814" y="1449"/>
                </a:cubicBezTo>
                <a:cubicBezTo>
                  <a:pt x="813" y="1450"/>
                  <a:pt x="813" y="1451"/>
                  <a:pt x="812" y="1452"/>
                </a:cubicBezTo>
                <a:cubicBezTo>
                  <a:pt x="810" y="1454"/>
                  <a:pt x="808" y="1455"/>
                  <a:pt x="806" y="1456"/>
                </a:cubicBezTo>
                <a:cubicBezTo>
                  <a:pt x="805" y="1456"/>
                  <a:pt x="805" y="1457"/>
                  <a:pt x="803" y="1457"/>
                </a:cubicBezTo>
                <a:cubicBezTo>
                  <a:pt x="803" y="1457"/>
                  <a:pt x="802" y="1457"/>
                  <a:pt x="801" y="1457"/>
                </a:cubicBezTo>
                <a:cubicBezTo>
                  <a:pt x="801" y="1458"/>
                  <a:pt x="801" y="1458"/>
                  <a:pt x="800" y="1458"/>
                </a:cubicBezTo>
                <a:cubicBezTo>
                  <a:pt x="798" y="1459"/>
                  <a:pt x="797" y="1460"/>
                  <a:pt x="794" y="1459"/>
                </a:cubicBezTo>
                <a:cubicBezTo>
                  <a:pt x="792" y="1458"/>
                  <a:pt x="791" y="1456"/>
                  <a:pt x="788" y="1456"/>
                </a:cubicBezTo>
                <a:cubicBezTo>
                  <a:pt x="787" y="1456"/>
                  <a:pt x="782" y="1457"/>
                  <a:pt x="783" y="1459"/>
                </a:cubicBezTo>
                <a:cubicBezTo>
                  <a:pt x="784" y="1459"/>
                  <a:pt x="786" y="1458"/>
                  <a:pt x="788" y="1457"/>
                </a:cubicBezTo>
                <a:cubicBezTo>
                  <a:pt x="789" y="1457"/>
                  <a:pt x="791" y="1458"/>
                  <a:pt x="793" y="1459"/>
                </a:cubicBezTo>
                <a:cubicBezTo>
                  <a:pt x="793" y="1461"/>
                  <a:pt x="790" y="1460"/>
                  <a:pt x="789" y="1460"/>
                </a:cubicBezTo>
                <a:cubicBezTo>
                  <a:pt x="787" y="1460"/>
                  <a:pt x="787" y="1460"/>
                  <a:pt x="785" y="1461"/>
                </a:cubicBezTo>
                <a:cubicBezTo>
                  <a:pt x="783" y="1461"/>
                  <a:pt x="779" y="1461"/>
                  <a:pt x="777" y="1460"/>
                </a:cubicBezTo>
                <a:cubicBezTo>
                  <a:pt x="776" y="1459"/>
                  <a:pt x="775" y="1458"/>
                  <a:pt x="773" y="1457"/>
                </a:cubicBezTo>
                <a:cubicBezTo>
                  <a:pt x="772" y="1455"/>
                  <a:pt x="770" y="1455"/>
                  <a:pt x="768" y="1453"/>
                </a:cubicBezTo>
                <a:cubicBezTo>
                  <a:pt x="766" y="1451"/>
                  <a:pt x="766" y="1449"/>
                  <a:pt x="762" y="1450"/>
                </a:cubicBezTo>
                <a:cubicBezTo>
                  <a:pt x="760" y="1451"/>
                  <a:pt x="758" y="1452"/>
                  <a:pt x="756" y="1451"/>
                </a:cubicBezTo>
                <a:cubicBezTo>
                  <a:pt x="754" y="1450"/>
                  <a:pt x="754" y="1450"/>
                  <a:pt x="752" y="1450"/>
                </a:cubicBezTo>
                <a:cubicBezTo>
                  <a:pt x="750" y="1450"/>
                  <a:pt x="749" y="1449"/>
                  <a:pt x="748" y="1449"/>
                </a:cubicBezTo>
                <a:cubicBezTo>
                  <a:pt x="745" y="1449"/>
                  <a:pt x="744" y="1449"/>
                  <a:pt x="742" y="1449"/>
                </a:cubicBezTo>
                <a:cubicBezTo>
                  <a:pt x="739" y="1450"/>
                  <a:pt x="737" y="1451"/>
                  <a:pt x="735" y="1452"/>
                </a:cubicBezTo>
                <a:cubicBezTo>
                  <a:pt x="733" y="1453"/>
                  <a:pt x="732" y="1455"/>
                  <a:pt x="730" y="1456"/>
                </a:cubicBezTo>
                <a:cubicBezTo>
                  <a:pt x="727" y="1457"/>
                  <a:pt x="725" y="1457"/>
                  <a:pt x="723" y="1459"/>
                </a:cubicBezTo>
                <a:cubicBezTo>
                  <a:pt x="720" y="1460"/>
                  <a:pt x="718" y="1461"/>
                  <a:pt x="716" y="1462"/>
                </a:cubicBezTo>
                <a:cubicBezTo>
                  <a:pt x="713" y="1463"/>
                  <a:pt x="712" y="1465"/>
                  <a:pt x="709" y="1465"/>
                </a:cubicBezTo>
                <a:cubicBezTo>
                  <a:pt x="706" y="1465"/>
                  <a:pt x="704" y="1463"/>
                  <a:pt x="702" y="1462"/>
                </a:cubicBezTo>
                <a:cubicBezTo>
                  <a:pt x="699" y="1460"/>
                  <a:pt x="697" y="1460"/>
                  <a:pt x="694" y="1460"/>
                </a:cubicBezTo>
                <a:cubicBezTo>
                  <a:pt x="691" y="1460"/>
                  <a:pt x="689" y="1461"/>
                  <a:pt x="686" y="1460"/>
                </a:cubicBezTo>
                <a:cubicBezTo>
                  <a:pt x="685" y="1459"/>
                  <a:pt x="684" y="1459"/>
                  <a:pt x="683" y="1458"/>
                </a:cubicBezTo>
                <a:cubicBezTo>
                  <a:pt x="682" y="1458"/>
                  <a:pt x="681" y="1458"/>
                  <a:pt x="680" y="1457"/>
                </a:cubicBezTo>
                <a:cubicBezTo>
                  <a:pt x="675" y="1456"/>
                  <a:pt x="670" y="1453"/>
                  <a:pt x="666" y="1452"/>
                </a:cubicBezTo>
                <a:cubicBezTo>
                  <a:pt x="663" y="1452"/>
                  <a:pt x="660" y="1452"/>
                  <a:pt x="658" y="1451"/>
                </a:cubicBezTo>
                <a:cubicBezTo>
                  <a:pt x="655" y="1450"/>
                  <a:pt x="653" y="1448"/>
                  <a:pt x="650" y="1448"/>
                </a:cubicBezTo>
                <a:cubicBezTo>
                  <a:pt x="648" y="1448"/>
                  <a:pt x="645" y="1448"/>
                  <a:pt x="642" y="1449"/>
                </a:cubicBezTo>
                <a:cubicBezTo>
                  <a:pt x="640" y="1450"/>
                  <a:pt x="637" y="1451"/>
                  <a:pt x="635" y="1451"/>
                </a:cubicBezTo>
                <a:cubicBezTo>
                  <a:pt x="633" y="1451"/>
                  <a:pt x="632" y="1449"/>
                  <a:pt x="631" y="1448"/>
                </a:cubicBezTo>
                <a:cubicBezTo>
                  <a:pt x="631" y="1447"/>
                  <a:pt x="630" y="1446"/>
                  <a:pt x="630" y="1446"/>
                </a:cubicBezTo>
                <a:cubicBezTo>
                  <a:pt x="629" y="1445"/>
                  <a:pt x="630" y="1444"/>
                  <a:pt x="629" y="1443"/>
                </a:cubicBezTo>
                <a:cubicBezTo>
                  <a:pt x="628" y="1439"/>
                  <a:pt x="623" y="1439"/>
                  <a:pt x="620" y="1439"/>
                </a:cubicBezTo>
                <a:cubicBezTo>
                  <a:pt x="619" y="1439"/>
                  <a:pt x="617" y="1440"/>
                  <a:pt x="616" y="1440"/>
                </a:cubicBezTo>
                <a:cubicBezTo>
                  <a:pt x="615" y="1440"/>
                  <a:pt x="613" y="1439"/>
                  <a:pt x="612" y="1439"/>
                </a:cubicBezTo>
                <a:cubicBezTo>
                  <a:pt x="610" y="1438"/>
                  <a:pt x="608" y="1437"/>
                  <a:pt x="605" y="1436"/>
                </a:cubicBezTo>
                <a:cubicBezTo>
                  <a:pt x="604" y="1436"/>
                  <a:pt x="603" y="1437"/>
                  <a:pt x="601" y="1436"/>
                </a:cubicBezTo>
                <a:cubicBezTo>
                  <a:pt x="600" y="1435"/>
                  <a:pt x="599" y="1435"/>
                  <a:pt x="597" y="1435"/>
                </a:cubicBezTo>
                <a:cubicBezTo>
                  <a:pt x="594" y="1435"/>
                  <a:pt x="591" y="1434"/>
                  <a:pt x="591" y="1431"/>
                </a:cubicBezTo>
                <a:cubicBezTo>
                  <a:pt x="590" y="1429"/>
                  <a:pt x="592" y="1426"/>
                  <a:pt x="590" y="1425"/>
                </a:cubicBezTo>
                <a:cubicBezTo>
                  <a:pt x="589" y="1424"/>
                  <a:pt x="587" y="1424"/>
                  <a:pt x="586" y="1424"/>
                </a:cubicBezTo>
                <a:cubicBezTo>
                  <a:pt x="585" y="1424"/>
                  <a:pt x="584" y="1423"/>
                  <a:pt x="583" y="1423"/>
                </a:cubicBezTo>
                <a:cubicBezTo>
                  <a:pt x="581" y="1422"/>
                  <a:pt x="580" y="1422"/>
                  <a:pt x="579" y="1422"/>
                </a:cubicBezTo>
                <a:cubicBezTo>
                  <a:pt x="577" y="1422"/>
                  <a:pt x="576" y="1421"/>
                  <a:pt x="575" y="1421"/>
                </a:cubicBezTo>
                <a:cubicBezTo>
                  <a:pt x="569" y="1419"/>
                  <a:pt x="564" y="1420"/>
                  <a:pt x="559" y="1422"/>
                </a:cubicBezTo>
                <a:cubicBezTo>
                  <a:pt x="554" y="1424"/>
                  <a:pt x="549" y="1424"/>
                  <a:pt x="544" y="1426"/>
                </a:cubicBezTo>
                <a:cubicBezTo>
                  <a:pt x="538" y="1427"/>
                  <a:pt x="536" y="1432"/>
                  <a:pt x="533" y="1436"/>
                </a:cubicBezTo>
                <a:cubicBezTo>
                  <a:pt x="530" y="1440"/>
                  <a:pt x="526" y="1444"/>
                  <a:pt x="528" y="1449"/>
                </a:cubicBezTo>
                <a:cubicBezTo>
                  <a:pt x="530" y="1454"/>
                  <a:pt x="534" y="1458"/>
                  <a:pt x="531" y="1463"/>
                </a:cubicBezTo>
                <a:cubicBezTo>
                  <a:pt x="530" y="1466"/>
                  <a:pt x="529" y="1467"/>
                  <a:pt x="527" y="1469"/>
                </a:cubicBezTo>
                <a:cubicBezTo>
                  <a:pt x="525" y="1470"/>
                  <a:pt x="523" y="1472"/>
                  <a:pt x="522" y="1474"/>
                </a:cubicBezTo>
                <a:cubicBezTo>
                  <a:pt x="518" y="1477"/>
                  <a:pt x="511" y="1479"/>
                  <a:pt x="507" y="1476"/>
                </a:cubicBezTo>
                <a:cubicBezTo>
                  <a:pt x="505" y="1474"/>
                  <a:pt x="504" y="1473"/>
                  <a:pt x="501" y="1472"/>
                </a:cubicBezTo>
                <a:cubicBezTo>
                  <a:pt x="499" y="1471"/>
                  <a:pt x="498" y="1469"/>
                  <a:pt x="496" y="1468"/>
                </a:cubicBezTo>
                <a:cubicBezTo>
                  <a:pt x="493" y="1466"/>
                  <a:pt x="491" y="1466"/>
                  <a:pt x="488" y="1464"/>
                </a:cubicBezTo>
                <a:cubicBezTo>
                  <a:pt x="487" y="1463"/>
                  <a:pt x="486" y="1462"/>
                  <a:pt x="485" y="1461"/>
                </a:cubicBezTo>
                <a:cubicBezTo>
                  <a:pt x="484" y="1461"/>
                  <a:pt x="483" y="1461"/>
                  <a:pt x="481" y="1460"/>
                </a:cubicBezTo>
                <a:cubicBezTo>
                  <a:pt x="480" y="1460"/>
                  <a:pt x="478" y="1459"/>
                  <a:pt x="477" y="1458"/>
                </a:cubicBezTo>
                <a:cubicBezTo>
                  <a:pt x="475" y="1458"/>
                  <a:pt x="474" y="1458"/>
                  <a:pt x="472" y="1458"/>
                </a:cubicBezTo>
                <a:cubicBezTo>
                  <a:pt x="470" y="1458"/>
                  <a:pt x="468" y="1457"/>
                  <a:pt x="467" y="1456"/>
                </a:cubicBezTo>
                <a:cubicBezTo>
                  <a:pt x="464" y="1456"/>
                  <a:pt x="461" y="1456"/>
                  <a:pt x="459" y="1456"/>
                </a:cubicBezTo>
                <a:cubicBezTo>
                  <a:pt x="454" y="1455"/>
                  <a:pt x="448" y="1454"/>
                  <a:pt x="444" y="1451"/>
                </a:cubicBezTo>
                <a:cubicBezTo>
                  <a:pt x="442" y="1449"/>
                  <a:pt x="440" y="1447"/>
                  <a:pt x="439" y="1445"/>
                </a:cubicBezTo>
                <a:cubicBezTo>
                  <a:pt x="437" y="1442"/>
                  <a:pt x="437" y="1440"/>
                  <a:pt x="437" y="1437"/>
                </a:cubicBezTo>
                <a:cubicBezTo>
                  <a:pt x="437" y="1434"/>
                  <a:pt x="436" y="1432"/>
                  <a:pt x="433" y="1431"/>
                </a:cubicBezTo>
                <a:cubicBezTo>
                  <a:pt x="431" y="1429"/>
                  <a:pt x="428" y="1430"/>
                  <a:pt x="425" y="1429"/>
                </a:cubicBezTo>
                <a:cubicBezTo>
                  <a:pt x="423" y="1429"/>
                  <a:pt x="420" y="1428"/>
                  <a:pt x="418" y="1427"/>
                </a:cubicBezTo>
                <a:cubicBezTo>
                  <a:pt x="416" y="1426"/>
                  <a:pt x="413" y="1424"/>
                  <a:pt x="411" y="1423"/>
                </a:cubicBezTo>
                <a:cubicBezTo>
                  <a:pt x="406" y="1421"/>
                  <a:pt x="400" y="1421"/>
                  <a:pt x="394" y="1421"/>
                </a:cubicBezTo>
                <a:cubicBezTo>
                  <a:pt x="389" y="1421"/>
                  <a:pt x="383" y="1423"/>
                  <a:pt x="378" y="1421"/>
                </a:cubicBezTo>
                <a:cubicBezTo>
                  <a:pt x="375" y="1420"/>
                  <a:pt x="373" y="1418"/>
                  <a:pt x="370" y="1417"/>
                </a:cubicBezTo>
                <a:cubicBezTo>
                  <a:pt x="368" y="1415"/>
                  <a:pt x="366" y="1414"/>
                  <a:pt x="363" y="1414"/>
                </a:cubicBezTo>
                <a:cubicBezTo>
                  <a:pt x="361" y="1414"/>
                  <a:pt x="359" y="1414"/>
                  <a:pt x="357" y="1413"/>
                </a:cubicBezTo>
                <a:cubicBezTo>
                  <a:pt x="356" y="1413"/>
                  <a:pt x="355" y="1413"/>
                  <a:pt x="355" y="1412"/>
                </a:cubicBezTo>
                <a:cubicBezTo>
                  <a:pt x="354" y="1411"/>
                  <a:pt x="354" y="1410"/>
                  <a:pt x="354" y="1409"/>
                </a:cubicBezTo>
                <a:cubicBezTo>
                  <a:pt x="354" y="1407"/>
                  <a:pt x="354" y="1404"/>
                  <a:pt x="351" y="1404"/>
                </a:cubicBezTo>
                <a:cubicBezTo>
                  <a:pt x="349" y="1404"/>
                  <a:pt x="349" y="1408"/>
                  <a:pt x="346" y="1407"/>
                </a:cubicBezTo>
                <a:cubicBezTo>
                  <a:pt x="346" y="1406"/>
                  <a:pt x="348" y="1402"/>
                  <a:pt x="345" y="1402"/>
                </a:cubicBezTo>
                <a:cubicBezTo>
                  <a:pt x="344" y="1402"/>
                  <a:pt x="342" y="1403"/>
                  <a:pt x="340" y="1403"/>
                </a:cubicBezTo>
                <a:cubicBezTo>
                  <a:pt x="339" y="1402"/>
                  <a:pt x="338" y="1401"/>
                  <a:pt x="337" y="1400"/>
                </a:cubicBezTo>
                <a:cubicBezTo>
                  <a:pt x="336" y="1399"/>
                  <a:pt x="335" y="1399"/>
                  <a:pt x="334" y="1398"/>
                </a:cubicBezTo>
                <a:cubicBezTo>
                  <a:pt x="333" y="1396"/>
                  <a:pt x="333" y="1392"/>
                  <a:pt x="334" y="1390"/>
                </a:cubicBezTo>
                <a:cubicBezTo>
                  <a:pt x="335" y="1390"/>
                  <a:pt x="337" y="1390"/>
                  <a:pt x="338" y="1388"/>
                </a:cubicBezTo>
                <a:cubicBezTo>
                  <a:pt x="338" y="1388"/>
                  <a:pt x="339" y="1387"/>
                  <a:pt x="340" y="1386"/>
                </a:cubicBezTo>
                <a:cubicBezTo>
                  <a:pt x="342" y="1384"/>
                  <a:pt x="345" y="1384"/>
                  <a:pt x="346" y="1382"/>
                </a:cubicBezTo>
                <a:cubicBezTo>
                  <a:pt x="348" y="1380"/>
                  <a:pt x="349" y="1377"/>
                  <a:pt x="350" y="1375"/>
                </a:cubicBezTo>
                <a:cubicBezTo>
                  <a:pt x="351" y="1373"/>
                  <a:pt x="353" y="1372"/>
                  <a:pt x="354" y="1370"/>
                </a:cubicBezTo>
                <a:cubicBezTo>
                  <a:pt x="356" y="1368"/>
                  <a:pt x="353" y="1366"/>
                  <a:pt x="353" y="1363"/>
                </a:cubicBezTo>
                <a:cubicBezTo>
                  <a:pt x="353" y="1362"/>
                  <a:pt x="353" y="1361"/>
                  <a:pt x="352" y="1360"/>
                </a:cubicBezTo>
                <a:cubicBezTo>
                  <a:pt x="351" y="1359"/>
                  <a:pt x="350" y="1359"/>
                  <a:pt x="348" y="1358"/>
                </a:cubicBezTo>
                <a:cubicBezTo>
                  <a:pt x="347" y="1357"/>
                  <a:pt x="346" y="1355"/>
                  <a:pt x="344" y="1354"/>
                </a:cubicBezTo>
                <a:cubicBezTo>
                  <a:pt x="342" y="1351"/>
                  <a:pt x="341" y="1346"/>
                  <a:pt x="343" y="1343"/>
                </a:cubicBezTo>
                <a:cubicBezTo>
                  <a:pt x="344" y="1341"/>
                  <a:pt x="347" y="1341"/>
                  <a:pt x="349" y="1339"/>
                </a:cubicBezTo>
                <a:cubicBezTo>
                  <a:pt x="351" y="1337"/>
                  <a:pt x="352" y="1335"/>
                  <a:pt x="353" y="1333"/>
                </a:cubicBezTo>
                <a:cubicBezTo>
                  <a:pt x="354" y="1330"/>
                  <a:pt x="355" y="1329"/>
                  <a:pt x="353" y="1326"/>
                </a:cubicBezTo>
                <a:cubicBezTo>
                  <a:pt x="351" y="1324"/>
                  <a:pt x="349" y="1329"/>
                  <a:pt x="348" y="1330"/>
                </a:cubicBezTo>
                <a:cubicBezTo>
                  <a:pt x="347" y="1331"/>
                  <a:pt x="346" y="1331"/>
                  <a:pt x="344" y="1331"/>
                </a:cubicBezTo>
                <a:cubicBezTo>
                  <a:pt x="343" y="1332"/>
                  <a:pt x="343" y="1333"/>
                  <a:pt x="342" y="1334"/>
                </a:cubicBezTo>
                <a:cubicBezTo>
                  <a:pt x="341" y="1334"/>
                  <a:pt x="340" y="1335"/>
                  <a:pt x="339" y="1334"/>
                </a:cubicBezTo>
                <a:cubicBezTo>
                  <a:pt x="337" y="1333"/>
                  <a:pt x="338" y="1332"/>
                  <a:pt x="338" y="1331"/>
                </a:cubicBezTo>
                <a:cubicBezTo>
                  <a:pt x="339" y="1327"/>
                  <a:pt x="332" y="1318"/>
                  <a:pt x="329" y="1324"/>
                </a:cubicBezTo>
                <a:cubicBezTo>
                  <a:pt x="327" y="1325"/>
                  <a:pt x="327" y="1320"/>
                  <a:pt x="324" y="1321"/>
                </a:cubicBezTo>
                <a:cubicBezTo>
                  <a:pt x="323" y="1321"/>
                  <a:pt x="322" y="1322"/>
                  <a:pt x="321" y="1323"/>
                </a:cubicBezTo>
                <a:cubicBezTo>
                  <a:pt x="320" y="1323"/>
                  <a:pt x="319" y="1323"/>
                  <a:pt x="317" y="1323"/>
                </a:cubicBezTo>
                <a:cubicBezTo>
                  <a:pt x="316" y="1324"/>
                  <a:pt x="314" y="1325"/>
                  <a:pt x="312" y="1326"/>
                </a:cubicBezTo>
                <a:cubicBezTo>
                  <a:pt x="310" y="1327"/>
                  <a:pt x="309" y="1329"/>
                  <a:pt x="307" y="1329"/>
                </a:cubicBezTo>
                <a:cubicBezTo>
                  <a:pt x="304" y="1330"/>
                  <a:pt x="301" y="1330"/>
                  <a:pt x="299" y="1330"/>
                </a:cubicBezTo>
                <a:cubicBezTo>
                  <a:pt x="297" y="1330"/>
                  <a:pt x="296" y="1330"/>
                  <a:pt x="295" y="1330"/>
                </a:cubicBezTo>
                <a:cubicBezTo>
                  <a:pt x="293" y="1331"/>
                  <a:pt x="292" y="1331"/>
                  <a:pt x="291" y="1331"/>
                </a:cubicBezTo>
                <a:cubicBezTo>
                  <a:pt x="288" y="1331"/>
                  <a:pt x="287" y="1329"/>
                  <a:pt x="285" y="1328"/>
                </a:cubicBezTo>
                <a:cubicBezTo>
                  <a:pt x="283" y="1327"/>
                  <a:pt x="281" y="1327"/>
                  <a:pt x="279" y="1327"/>
                </a:cubicBezTo>
                <a:cubicBezTo>
                  <a:pt x="277" y="1328"/>
                  <a:pt x="275" y="1330"/>
                  <a:pt x="273" y="1330"/>
                </a:cubicBezTo>
                <a:cubicBezTo>
                  <a:pt x="271" y="1331"/>
                  <a:pt x="270" y="1330"/>
                  <a:pt x="269" y="1330"/>
                </a:cubicBezTo>
                <a:cubicBezTo>
                  <a:pt x="268" y="1329"/>
                  <a:pt x="266" y="1329"/>
                  <a:pt x="265" y="1329"/>
                </a:cubicBezTo>
                <a:cubicBezTo>
                  <a:pt x="262" y="1328"/>
                  <a:pt x="261" y="1325"/>
                  <a:pt x="259" y="1329"/>
                </a:cubicBezTo>
                <a:cubicBezTo>
                  <a:pt x="258" y="1331"/>
                  <a:pt x="255" y="1332"/>
                  <a:pt x="252" y="1332"/>
                </a:cubicBezTo>
                <a:cubicBezTo>
                  <a:pt x="250" y="1332"/>
                  <a:pt x="249" y="1333"/>
                  <a:pt x="246" y="1334"/>
                </a:cubicBezTo>
                <a:cubicBezTo>
                  <a:pt x="244" y="1336"/>
                  <a:pt x="241" y="1337"/>
                  <a:pt x="238" y="1336"/>
                </a:cubicBezTo>
                <a:cubicBezTo>
                  <a:pt x="236" y="1335"/>
                  <a:pt x="234" y="1333"/>
                  <a:pt x="232" y="1333"/>
                </a:cubicBezTo>
                <a:cubicBezTo>
                  <a:pt x="227" y="1332"/>
                  <a:pt x="223" y="1331"/>
                  <a:pt x="219" y="1331"/>
                </a:cubicBezTo>
                <a:cubicBezTo>
                  <a:pt x="214" y="1331"/>
                  <a:pt x="210" y="1331"/>
                  <a:pt x="206" y="1333"/>
                </a:cubicBezTo>
                <a:cubicBezTo>
                  <a:pt x="203" y="1334"/>
                  <a:pt x="200" y="1335"/>
                  <a:pt x="198" y="1334"/>
                </a:cubicBezTo>
                <a:cubicBezTo>
                  <a:pt x="196" y="1333"/>
                  <a:pt x="195" y="1333"/>
                  <a:pt x="193" y="1333"/>
                </a:cubicBezTo>
                <a:cubicBezTo>
                  <a:pt x="191" y="1335"/>
                  <a:pt x="188" y="1336"/>
                  <a:pt x="186" y="1337"/>
                </a:cubicBezTo>
                <a:cubicBezTo>
                  <a:pt x="183" y="1339"/>
                  <a:pt x="181" y="1338"/>
                  <a:pt x="178" y="1338"/>
                </a:cubicBezTo>
                <a:cubicBezTo>
                  <a:pt x="175" y="1337"/>
                  <a:pt x="173" y="1338"/>
                  <a:pt x="170" y="1339"/>
                </a:cubicBezTo>
                <a:cubicBezTo>
                  <a:pt x="167" y="1339"/>
                  <a:pt x="165" y="1339"/>
                  <a:pt x="162" y="1340"/>
                </a:cubicBezTo>
                <a:cubicBezTo>
                  <a:pt x="159" y="1340"/>
                  <a:pt x="157" y="1342"/>
                  <a:pt x="155" y="1342"/>
                </a:cubicBezTo>
                <a:cubicBezTo>
                  <a:pt x="152" y="1343"/>
                  <a:pt x="149" y="1343"/>
                  <a:pt x="147" y="1344"/>
                </a:cubicBezTo>
                <a:cubicBezTo>
                  <a:pt x="145" y="1345"/>
                  <a:pt x="142" y="1347"/>
                  <a:pt x="140" y="1348"/>
                </a:cubicBezTo>
                <a:cubicBezTo>
                  <a:pt x="138" y="1350"/>
                  <a:pt x="135" y="1356"/>
                  <a:pt x="133" y="1356"/>
                </a:cubicBezTo>
                <a:cubicBezTo>
                  <a:pt x="131" y="1356"/>
                  <a:pt x="131" y="1354"/>
                  <a:pt x="130" y="1353"/>
                </a:cubicBezTo>
                <a:cubicBezTo>
                  <a:pt x="127" y="1352"/>
                  <a:pt x="125" y="1354"/>
                  <a:pt x="123" y="1355"/>
                </a:cubicBezTo>
                <a:cubicBezTo>
                  <a:pt x="121" y="1357"/>
                  <a:pt x="118" y="1357"/>
                  <a:pt x="116" y="1358"/>
                </a:cubicBezTo>
                <a:cubicBezTo>
                  <a:pt x="111" y="1359"/>
                  <a:pt x="110" y="1366"/>
                  <a:pt x="105" y="1368"/>
                </a:cubicBezTo>
                <a:cubicBezTo>
                  <a:pt x="102" y="1369"/>
                  <a:pt x="100" y="1368"/>
                  <a:pt x="97" y="1369"/>
                </a:cubicBezTo>
                <a:cubicBezTo>
                  <a:pt x="94" y="1370"/>
                  <a:pt x="93" y="1372"/>
                  <a:pt x="90" y="1371"/>
                </a:cubicBezTo>
                <a:cubicBezTo>
                  <a:pt x="87" y="1370"/>
                  <a:pt x="85" y="1369"/>
                  <a:pt x="83" y="1369"/>
                </a:cubicBezTo>
                <a:cubicBezTo>
                  <a:pt x="82" y="1368"/>
                  <a:pt x="79" y="1368"/>
                  <a:pt x="78" y="1368"/>
                </a:cubicBezTo>
                <a:cubicBezTo>
                  <a:pt x="77" y="1367"/>
                  <a:pt x="78" y="1365"/>
                  <a:pt x="77" y="1365"/>
                </a:cubicBezTo>
                <a:cubicBezTo>
                  <a:pt x="76" y="1364"/>
                  <a:pt x="74" y="1365"/>
                  <a:pt x="73" y="1365"/>
                </a:cubicBezTo>
                <a:cubicBezTo>
                  <a:pt x="70" y="1366"/>
                  <a:pt x="68" y="1367"/>
                  <a:pt x="65" y="1368"/>
                </a:cubicBezTo>
                <a:cubicBezTo>
                  <a:pt x="63" y="1368"/>
                  <a:pt x="60" y="1369"/>
                  <a:pt x="58" y="1369"/>
                </a:cubicBezTo>
                <a:cubicBezTo>
                  <a:pt x="56" y="1369"/>
                  <a:pt x="53" y="1369"/>
                  <a:pt x="51" y="1369"/>
                </a:cubicBezTo>
                <a:cubicBezTo>
                  <a:pt x="50" y="1369"/>
                  <a:pt x="48" y="1369"/>
                  <a:pt x="47" y="1369"/>
                </a:cubicBezTo>
                <a:cubicBezTo>
                  <a:pt x="46" y="1369"/>
                  <a:pt x="45" y="1369"/>
                  <a:pt x="44" y="1369"/>
                </a:cubicBezTo>
                <a:cubicBezTo>
                  <a:pt x="43" y="1368"/>
                  <a:pt x="42" y="1367"/>
                  <a:pt x="42" y="1367"/>
                </a:cubicBezTo>
                <a:cubicBezTo>
                  <a:pt x="40" y="1366"/>
                  <a:pt x="39" y="1365"/>
                  <a:pt x="37" y="1365"/>
                </a:cubicBezTo>
                <a:cubicBezTo>
                  <a:pt x="34" y="1363"/>
                  <a:pt x="34" y="1359"/>
                  <a:pt x="31" y="1357"/>
                </a:cubicBezTo>
                <a:cubicBezTo>
                  <a:pt x="30" y="1356"/>
                  <a:pt x="30" y="1355"/>
                  <a:pt x="31" y="1354"/>
                </a:cubicBezTo>
                <a:cubicBezTo>
                  <a:pt x="32" y="1352"/>
                  <a:pt x="30" y="1353"/>
                  <a:pt x="29" y="1353"/>
                </a:cubicBezTo>
                <a:cubicBezTo>
                  <a:pt x="27" y="1353"/>
                  <a:pt x="27" y="1353"/>
                  <a:pt x="26" y="1354"/>
                </a:cubicBezTo>
                <a:cubicBezTo>
                  <a:pt x="25" y="1355"/>
                  <a:pt x="25" y="1355"/>
                  <a:pt x="24" y="1355"/>
                </a:cubicBezTo>
                <a:cubicBezTo>
                  <a:pt x="22" y="1355"/>
                  <a:pt x="19" y="1355"/>
                  <a:pt x="18" y="1357"/>
                </a:cubicBezTo>
                <a:cubicBezTo>
                  <a:pt x="18" y="1357"/>
                  <a:pt x="18" y="1359"/>
                  <a:pt x="17" y="1360"/>
                </a:cubicBezTo>
                <a:cubicBezTo>
                  <a:pt x="17" y="1362"/>
                  <a:pt x="15" y="1364"/>
                  <a:pt x="14" y="1366"/>
                </a:cubicBezTo>
                <a:cubicBezTo>
                  <a:pt x="13" y="1368"/>
                  <a:pt x="13" y="1371"/>
                  <a:pt x="12" y="1373"/>
                </a:cubicBezTo>
                <a:cubicBezTo>
                  <a:pt x="11" y="1375"/>
                  <a:pt x="10" y="1377"/>
                  <a:pt x="9" y="1380"/>
                </a:cubicBezTo>
                <a:cubicBezTo>
                  <a:pt x="8" y="1382"/>
                  <a:pt x="7" y="1384"/>
                  <a:pt x="6" y="1387"/>
                </a:cubicBezTo>
                <a:cubicBezTo>
                  <a:pt x="4" y="1390"/>
                  <a:pt x="3" y="1393"/>
                  <a:pt x="0" y="1395"/>
                </a:cubicBezTo>
                <a:cubicBezTo>
                  <a:pt x="0" y="2001"/>
                  <a:pt x="0" y="2001"/>
                  <a:pt x="0" y="2001"/>
                </a:cubicBezTo>
                <a:cubicBezTo>
                  <a:pt x="1" y="2001"/>
                  <a:pt x="1" y="2000"/>
                  <a:pt x="2" y="2000"/>
                </a:cubicBezTo>
                <a:cubicBezTo>
                  <a:pt x="5" y="1999"/>
                  <a:pt x="8" y="1999"/>
                  <a:pt x="11" y="1998"/>
                </a:cubicBezTo>
                <a:cubicBezTo>
                  <a:pt x="12" y="1997"/>
                  <a:pt x="13" y="1996"/>
                  <a:pt x="15" y="1995"/>
                </a:cubicBezTo>
                <a:cubicBezTo>
                  <a:pt x="16" y="1995"/>
                  <a:pt x="17" y="1994"/>
                  <a:pt x="19" y="1994"/>
                </a:cubicBezTo>
                <a:cubicBezTo>
                  <a:pt x="22" y="1993"/>
                  <a:pt x="24" y="1992"/>
                  <a:pt x="27" y="1992"/>
                </a:cubicBezTo>
                <a:cubicBezTo>
                  <a:pt x="30" y="1992"/>
                  <a:pt x="32" y="1992"/>
                  <a:pt x="35" y="1992"/>
                </a:cubicBezTo>
                <a:cubicBezTo>
                  <a:pt x="35" y="1992"/>
                  <a:pt x="36" y="1991"/>
                  <a:pt x="37" y="1991"/>
                </a:cubicBezTo>
                <a:cubicBezTo>
                  <a:pt x="38" y="1991"/>
                  <a:pt x="39" y="1991"/>
                  <a:pt x="41" y="1991"/>
                </a:cubicBezTo>
                <a:cubicBezTo>
                  <a:pt x="44" y="1991"/>
                  <a:pt x="47" y="1991"/>
                  <a:pt x="50" y="1990"/>
                </a:cubicBezTo>
                <a:cubicBezTo>
                  <a:pt x="51" y="1990"/>
                  <a:pt x="52" y="1990"/>
                  <a:pt x="54" y="1990"/>
                </a:cubicBezTo>
                <a:cubicBezTo>
                  <a:pt x="56" y="1990"/>
                  <a:pt x="57" y="1989"/>
                  <a:pt x="58" y="1989"/>
                </a:cubicBezTo>
                <a:cubicBezTo>
                  <a:pt x="60" y="1990"/>
                  <a:pt x="61" y="1990"/>
                  <a:pt x="62" y="1990"/>
                </a:cubicBezTo>
                <a:cubicBezTo>
                  <a:pt x="64" y="1991"/>
                  <a:pt x="65" y="1991"/>
                  <a:pt x="66" y="1991"/>
                </a:cubicBezTo>
                <a:cubicBezTo>
                  <a:pt x="68" y="1992"/>
                  <a:pt x="70" y="1992"/>
                  <a:pt x="71" y="1992"/>
                </a:cubicBezTo>
                <a:cubicBezTo>
                  <a:pt x="73" y="1992"/>
                  <a:pt x="74" y="1992"/>
                  <a:pt x="75" y="1993"/>
                </a:cubicBezTo>
                <a:cubicBezTo>
                  <a:pt x="76" y="1993"/>
                  <a:pt x="77" y="1993"/>
                  <a:pt x="78" y="1994"/>
                </a:cubicBezTo>
                <a:cubicBezTo>
                  <a:pt x="79" y="1994"/>
                  <a:pt x="80" y="1994"/>
                  <a:pt x="81" y="1994"/>
                </a:cubicBezTo>
                <a:cubicBezTo>
                  <a:pt x="81" y="1995"/>
                  <a:pt x="82" y="1995"/>
                  <a:pt x="83" y="1996"/>
                </a:cubicBezTo>
                <a:cubicBezTo>
                  <a:pt x="84" y="1996"/>
                  <a:pt x="84" y="1996"/>
                  <a:pt x="85" y="1996"/>
                </a:cubicBezTo>
                <a:cubicBezTo>
                  <a:pt x="86" y="1996"/>
                  <a:pt x="87" y="1997"/>
                  <a:pt x="89" y="1997"/>
                </a:cubicBezTo>
                <a:cubicBezTo>
                  <a:pt x="89" y="1998"/>
                  <a:pt x="90" y="1998"/>
                  <a:pt x="91" y="1998"/>
                </a:cubicBezTo>
                <a:cubicBezTo>
                  <a:pt x="91" y="1998"/>
                  <a:pt x="92" y="1998"/>
                  <a:pt x="93" y="1999"/>
                </a:cubicBezTo>
                <a:cubicBezTo>
                  <a:pt x="94" y="1999"/>
                  <a:pt x="95" y="1999"/>
                  <a:pt x="97" y="1999"/>
                </a:cubicBezTo>
                <a:cubicBezTo>
                  <a:pt x="99" y="1998"/>
                  <a:pt x="101" y="1996"/>
                  <a:pt x="103" y="1994"/>
                </a:cubicBezTo>
                <a:cubicBezTo>
                  <a:pt x="104" y="1993"/>
                  <a:pt x="106" y="1994"/>
                  <a:pt x="107" y="1993"/>
                </a:cubicBezTo>
                <a:cubicBezTo>
                  <a:pt x="108" y="1992"/>
                  <a:pt x="110" y="1992"/>
                  <a:pt x="111" y="1991"/>
                </a:cubicBezTo>
                <a:cubicBezTo>
                  <a:pt x="114" y="1991"/>
                  <a:pt x="117" y="1991"/>
                  <a:pt x="120" y="1990"/>
                </a:cubicBezTo>
                <a:cubicBezTo>
                  <a:pt x="120" y="1990"/>
                  <a:pt x="121" y="1989"/>
                  <a:pt x="122" y="1989"/>
                </a:cubicBezTo>
                <a:cubicBezTo>
                  <a:pt x="123" y="1988"/>
                  <a:pt x="123" y="1988"/>
                  <a:pt x="124" y="1988"/>
                </a:cubicBezTo>
                <a:cubicBezTo>
                  <a:pt x="126" y="1987"/>
                  <a:pt x="127" y="1986"/>
                  <a:pt x="128" y="1985"/>
                </a:cubicBezTo>
                <a:cubicBezTo>
                  <a:pt x="130" y="1984"/>
                  <a:pt x="131" y="1983"/>
                  <a:pt x="133" y="1982"/>
                </a:cubicBezTo>
                <a:cubicBezTo>
                  <a:pt x="134" y="1981"/>
                  <a:pt x="135" y="1981"/>
                  <a:pt x="137" y="1981"/>
                </a:cubicBezTo>
                <a:cubicBezTo>
                  <a:pt x="138" y="1981"/>
                  <a:pt x="140" y="1980"/>
                  <a:pt x="141" y="1980"/>
                </a:cubicBezTo>
                <a:cubicBezTo>
                  <a:pt x="143" y="1979"/>
                  <a:pt x="145" y="1978"/>
                  <a:pt x="147" y="1978"/>
                </a:cubicBezTo>
                <a:cubicBezTo>
                  <a:pt x="147" y="1978"/>
                  <a:pt x="148" y="1978"/>
                  <a:pt x="148" y="1977"/>
                </a:cubicBezTo>
                <a:cubicBezTo>
                  <a:pt x="148" y="1977"/>
                  <a:pt x="147" y="1977"/>
                  <a:pt x="146" y="1977"/>
                </a:cubicBezTo>
                <a:cubicBezTo>
                  <a:pt x="145" y="1977"/>
                  <a:pt x="145" y="1977"/>
                  <a:pt x="145" y="1976"/>
                </a:cubicBezTo>
                <a:cubicBezTo>
                  <a:pt x="146" y="1975"/>
                  <a:pt x="146" y="1975"/>
                  <a:pt x="145" y="1975"/>
                </a:cubicBezTo>
                <a:cubicBezTo>
                  <a:pt x="144" y="1975"/>
                  <a:pt x="143" y="1975"/>
                  <a:pt x="143" y="1974"/>
                </a:cubicBezTo>
                <a:cubicBezTo>
                  <a:pt x="142" y="1973"/>
                  <a:pt x="143" y="1973"/>
                  <a:pt x="144" y="1973"/>
                </a:cubicBezTo>
                <a:cubicBezTo>
                  <a:pt x="145" y="1973"/>
                  <a:pt x="146" y="1974"/>
                  <a:pt x="147" y="1975"/>
                </a:cubicBezTo>
                <a:cubicBezTo>
                  <a:pt x="147" y="1975"/>
                  <a:pt x="148" y="1976"/>
                  <a:pt x="148" y="1976"/>
                </a:cubicBezTo>
                <a:cubicBezTo>
                  <a:pt x="149" y="1977"/>
                  <a:pt x="148" y="1977"/>
                  <a:pt x="148" y="1978"/>
                </a:cubicBezTo>
                <a:cubicBezTo>
                  <a:pt x="149" y="1979"/>
                  <a:pt x="151" y="1979"/>
                  <a:pt x="152" y="1979"/>
                </a:cubicBezTo>
                <a:cubicBezTo>
                  <a:pt x="153" y="1979"/>
                  <a:pt x="155" y="1978"/>
                  <a:pt x="156" y="1977"/>
                </a:cubicBezTo>
                <a:cubicBezTo>
                  <a:pt x="157" y="1976"/>
                  <a:pt x="157" y="1975"/>
                  <a:pt x="157" y="1975"/>
                </a:cubicBezTo>
                <a:cubicBezTo>
                  <a:pt x="158" y="1974"/>
                  <a:pt x="159" y="1973"/>
                  <a:pt x="159" y="1972"/>
                </a:cubicBezTo>
                <a:cubicBezTo>
                  <a:pt x="160" y="1971"/>
                  <a:pt x="162" y="1971"/>
                  <a:pt x="163" y="1970"/>
                </a:cubicBezTo>
                <a:cubicBezTo>
                  <a:pt x="164" y="1970"/>
                  <a:pt x="165" y="1970"/>
                  <a:pt x="166" y="1970"/>
                </a:cubicBezTo>
                <a:cubicBezTo>
                  <a:pt x="166" y="1970"/>
                  <a:pt x="167" y="1970"/>
                  <a:pt x="168" y="1970"/>
                </a:cubicBezTo>
                <a:cubicBezTo>
                  <a:pt x="169" y="1970"/>
                  <a:pt x="171" y="1970"/>
                  <a:pt x="172" y="1969"/>
                </a:cubicBezTo>
                <a:cubicBezTo>
                  <a:pt x="172" y="1969"/>
                  <a:pt x="173" y="1969"/>
                  <a:pt x="174" y="1969"/>
                </a:cubicBezTo>
                <a:cubicBezTo>
                  <a:pt x="174" y="1969"/>
                  <a:pt x="175" y="1969"/>
                  <a:pt x="176" y="1969"/>
                </a:cubicBezTo>
                <a:cubicBezTo>
                  <a:pt x="176" y="1969"/>
                  <a:pt x="177" y="1968"/>
                  <a:pt x="177" y="1968"/>
                </a:cubicBezTo>
                <a:cubicBezTo>
                  <a:pt x="178" y="1968"/>
                  <a:pt x="178" y="1968"/>
                  <a:pt x="179" y="1968"/>
                </a:cubicBezTo>
                <a:cubicBezTo>
                  <a:pt x="180" y="1968"/>
                  <a:pt x="181" y="1968"/>
                  <a:pt x="182" y="1968"/>
                </a:cubicBezTo>
                <a:cubicBezTo>
                  <a:pt x="184" y="1968"/>
                  <a:pt x="186" y="1968"/>
                  <a:pt x="188" y="1968"/>
                </a:cubicBezTo>
                <a:cubicBezTo>
                  <a:pt x="189" y="1968"/>
                  <a:pt x="191" y="1967"/>
                  <a:pt x="192" y="1967"/>
                </a:cubicBezTo>
                <a:cubicBezTo>
                  <a:pt x="194" y="1967"/>
                  <a:pt x="195" y="1967"/>
                  <a:pt x="196" y="1967"/>
                </a:cubicBezTo>
                <a:cubicBezTo>
                  <a:pt x="198" y="1967"/>
                  <a:pt x="199" y="1967"/>
                  <a:pt x="201" y="1967"/>
                </a:cubicBezTo>
                <a:cubicBezTo>
                  <a:pt x="202" y="1966"/>
                  <a:pt x="203" y="1966"/>
                  <a:pt x="204" y="1965"/>
                </a:cubicBezTo>
                <a:cubicBezTo>
                  <a:pt x="205" y="1965"/>
                  <a:pt x="206" y="1965"/>
                  <a:pt x="206" y="1965"/>
                </a:cubicBezTo>
                <a:cubicBezTo>
                  <a:pt x="207" y="1965"/>
                  <a:pt x="207" y="1965"/>
                  <a:pt x="208" y="1965"/>
                </a:cubicBezTo>
                <a:cubicBezTo>
                  <a:pt x="211" y="1966"/>
                  <a:pt x="214" y="1965"/>
                  <a:pt x="217" y="1966"/>
                </a:cubicBezTo>
                <a:cubicBezTo>
                  <a:pt x="218" y="1966"/>
                  <a:pt x="219" y="1966"/>
                  <a:pt x="221" y="1967"/>
                </a:cubicBezTo>
                <a:cubicBezTo>
                  <a:pt x="222" y="1967"/>
                  <a:pt x="223" y="1968"/>
                  <a:pt x="225" y="1969"/>
                </a:cubicBezTo>
                <a:cubicBezTo>
                  <a:pt x="227" y="1971"/>
                  <a:pt x="230" y="1972"/>
                  <a:pt x="231" y="1975"/>
                </a:cubicBezTo>
                <a:cubicBezTo>
                  <a:pt x="232" y="1975"/>
                  <a:pt x="232" y="1976"/>
                  <a:pt x="233" y="1977"/>
                </a:cubicBezTo>
                <a:cubicBezTo>
                  <a:pt x="234" y="1978"/>
                  <a:pt x="234" y="1978"/>
                  <a:pt x="235" y="1978"/>
                </a:cubicBezTo>
                <a:cubicBezTo>
                  <a:pt x="236" y="1979"/>
                  <a:pt x="236" y="1980"/>
                  <a:pt x="237" y="1980"/>
                </a:cubicBezTo>
                <a:cubicBezTo>
                  <a:pt x="237" y="1981"/>
                  <a:pt x="238" y="1981"/>
                  <a:pt x="239" y="1981"/>
                </a:cubicBezTo>
                <a:cubicBezTo>
                  <a:pt x="240" y="1981"/>
                  <a:pt x="241" y="1980"/>
                  <a:pt x="241" y="1981"/>
                </a:cubicBezTo>
                <a:cubicBezTo>
                  <a:pt x="242" y="1982"/>
                  <a:pt x="240" y="1982"/>
                  <a:pt x="240" y="1982"/>
                </a:cubicBezTo>
                <a:cubicBezTo>
                  <a:pt x="239" y="1982"/>
                  <a:pt x="239" y="1982"/>
                  <a:pt x="238" y="1982"/>
                </a:cubicBezTo>
                <a:cubicBezTo>
                  <a:pt x="236" y="1983"/>
                  <a:pt x="239" y="1984"/>
                  <a:pt x="240" y="1984"/>
                </a:cubicBezTo>
                <a:cubicBezTo>
                  <a:pt x="240" y="1985"/>
                  <a:pt x="240" y="1986"/>
                  <a:pt x="241" y="1986"/>
                </a:cubicBezTo>
                <a:cubicBezTo>
                  <a:pt x="241" y="1986"/>
                  <a:pt x="242" y="1986"/>
                  <a:pt x="243" y="1985"/>
                </a:cubicBezTo>
                <a:cubicBezTo>
                  <a:pt x="243" y="1985"/>
                  <a:pt x="244" y="1984"/>
                  <a:pt x="245" y="1985"/>
                </a:cubicBezTo>
                <a:cubicBezTo>
                  <a:pt x="245" y="1985"/>
                  <a:pt x="245" y="1986"/>
                  <a:pt x="245" y="1986"/>
                </a:cubicBezTo>
                <a:cubicBezTo>
                  <a:pt x="244" y="1988"/>
                  <a:pt x="242" y="1988"/>
                  <a:pt x="242" y="1990"/>
                </a:cubicBezTo>
                <a:cubicBezTo>
                  <a:pt x="242" y="1991"/>
                  <a:pt x="243" y="1991"/>
                  <a:pt x="243" y="1992"/>
                </a:cubicBezTo>
                <a:cubicBezTo>
                  <a:pt x="244" y="1992"/>
                  <a:pt x="244" y="1993"/>
                  <a:pt x="244" y="1994"/>
                </a:cubicBezTo>
                <a:cubicBezTo>
                  <a:pt x="244" y="1995"/>
                  <a:pt x="244" y="1996"/>
                  <a:pt x="245" y="1998"/>
                </a:cubicBezTo>
                <a:cubicBezTo>
                  <a:pt x="245" y="1999"/>
                  <a:pt x="245" y="2000"/>
                  <a:pt x="246" y="2001"/>
                </a:cubicBezTo>
                <a:cubicBezTo>
                  <a:pt x="247" y="2003"/>
                  <a:pt x="248" y="2003"/>
                  <a:pt x="249" y="2004"/>
                </a:cubicBezTo>
                <a:cubicBezTo>
                  <a:pt x="250" y="2005"/>
                  <a:pt x="251" y="2006"/>
                  <a:pt x="252" y="2007"/>
                </a:cubicBezTo>
                <a:cubicBezTo>
                  <a:pt x="253" y="2008"/>
                  <a:pt x="254" y="2008"/>
                  <a:pt x="256" y="2008"/>
                </a:cubicBezTo>
                <a:cubicBezTo>
                  <a:pt x="256" y="2008"/>
                  <a:pt x="257" y="2009"/>
                  <a:pt x="258" y="2008"/>
                </a:cubicBezTo>
                <a:cubicBezTo>
                  <a:pt x="258" y="2008"/>
                  <a:pt x="258" y="2007"/>
                  <a:pt x="259" y="2007"/>
                </a:cubicBezTo>
                <a:cubicBezTo>
                  <a:pt x="260" y="2008"/>
                  <a:pt x="260" y="2008"/>
                  <a:pt x="261" y="2008"/>
                </a:cubicBezTo>
                <a:cubicBezTo>
                  <a:pt x="262" y="2008"/>
                  <a:pt x="262" y="2008"/>
                  <a:pt x="263" y="2007"/>
                </a:cubicBezTo>
                <a:cubicBezTo>
                  <a:pt x="264" y="2007"/>
                  <a:pt x="264" y="2004"/>
                  <a:pt x="265" y="2004"/>
                </a:cubicBezTo>
                <a:cubicBezTo>
                  <a:pt x="266" y="2004"/>
                  <a:pt x="267" y="2007"/>
                  <a:pt x="268" y="2006"/>
                </a:cubicBezTo>
                <a:cubicBezTo>
                  <a:pt x="268" y="2006"/>
                  <a:pt x="268" y="2005"/>
                  <a:pt x="268" y="2005"/>
                </a:cubicBezTo>
                <a:cubicBezTo>
                  <a:pt x="269" y="2004"/>
                  <a:pt x="269" y="2007"/>
                  <a:pt x="270" y="2006"/>
                </a:cubicBezTo>
                <a:cubicBezTo>
                  <a:pt x="271" y="2006"/>
                  <a:pt x="270" y="2005"/>
                  <a:pt x="270" y="2004"/>
                </a:cubicBezTo>
                <a:cubicBezTo>
                  <a:pt x="271" y="2004"/>
                  <a:pt x="272" y="2006"/>
                  <a:pt x="273" y="2006"/>
                </a:cubicBezTo>
                <a:cubicBezTo>
                  <a:pt x="275" y="2006"/>
                  <a:pt x="273" y="2004"/>
                  <a:pt x="273" y="2003"/>
                </a:cubicBezTo>
                <a:cubicBezTo>
                  <a:pt x="273" y="2002"/>
                  <a:pt x="273" y="2001"/>
                  <a:pt x="274" y="2001"/>
                </a:cubicBezTo>
                <a:cubicBezTo>
                  <a:pt x="274" y="2000"/>
                  <a:pt x="274" y="2002"/>
                  <a:pt x="274" y="2003"/>
                </a:cubicBezTo>
                <a:cubicBezTo>
                  <a:pt x="275" y="2004"/>
                  <a:pt x="277" y="2005"/>
                  <a:pt x="278" y="2004"/>
                </a:cubicBezTo>
                <a:cubicBezTo>
                  <a:pt x="279" y="2002"/>
                  <a:pt x="276" y="2002"/>
                  <a:pt x="277" y="2001"/>
                </a:cubicBezTo>
                <a:cubicBezTo>
                  <a:pt x="278" y="2000"/>
                  <a:pt x="280" y="2002"/>
                  <a:pt x="280" y="2002"/>
                </a:cubicBezTo>
                <a:cubicBezTo>
                  <a:pt x="281" y="2003"/>
                  <a:pt x="282" y="2003"/>
                  <a:pt x="282" y="2002"/>
                </a:cubicBezTo>
                <a:cubicBezTo>
                  <a:pt x="283" y="2002"/>
                  <a:pt x="283" y="2001"/>
                  <a:pt x="284" y="2001"/>
                </a:cubicBezTo>
                <a:cubicBezTo>
                  <a:pt x="285" y="2000"/>
                  <a:pt x="285" y="2002"/>
                  <a:pt x="286" y="2002"/>
                </a:cubicBezTo>
                <a:cubicBezTo>
                  <a:pt x="286" y="2004"/>
                  <a:pt x="287" y="2004"/>
                  <a:pt x="289" y="2004"/>
                </a:cubicBezTo>
                <a:cubicBezTo>
                  <a:pt x="290" y="2004"/>
                  <a:pt x="290" y="2004"/>
                  <a:pt x="291" y="2004"/>
                </a:cubicBezTo>
                <a:cubicBezTo>
                  <a:pt x="292" y="2004"/>
                  <a:pt x="294" y="2004"/>
                  <a:pt x="295" y="2004"/>
                </a:cubicBezTo>
                <a:cubicBezTo>
                  <a:pt x="296" y="2003"/>
                  <a:pt x="297" y="2003"/>
                  <a:pt x="297" y="2003"/>
                </a:cubicBezTo>
                <a:cubicBezTo>
                  <a:pt x="298" y="2003"/>
                  <a:pt x="299" y="2003"/>
                  <a:pt x="299" y="2002"/>
                </a:cubicBezTo>
                <a:cubicBezTo>
                  <a:pt x="300" y="2001"/>
                  <a:pt x="300" y="1999"/>
                  <a:pt x="299" y="1998"/>
                </a:cubicBezTo>
                <a:cubicBezTo>
                  <a:pt x="299" y="1998"/>
                  <a:pt x="298" y="1997"/>
                  <a:pt x="299" y="1997"/>
                </a:cubicBezTo>
                <a:cubicBezTo>
                  <a:pt x="300" y="1996"/>
                  <a:pt x="300" y="1997"/>
                  <a:pt x="301" y="1998"/>
                </a:cubicBezTo>
                <a:cubicBezTo>
                  <a:pt x="301" y="1998"/>
                  <a:pt x="301" y="1999"/>
                  <a:pt x="301" y="1999"/>
                </a:cubicBezTo>
                <a:cubicBezTo>
                  <a:pt x="302" y="1999"/>
                  <a:pt x="303" y="1999"/>
                  <a:pt x="303" y="2000"/>
                </a:cubicBezTo>
                <a:cubicBezTo>
                  <a:pt x="304" y="2001"/>
                  <a:pt x="303" y="2002"/>
                  <a:pt x="304" y="2003"/>
                </a:cubicBezTo>
                <a:cubicBezTo>
                  <a:pt x="306" y="2004"/>
                  <a:pt x="306" y="2002"/>
                  <a:pt x="307" y="2001"/>
                </a:cubicBezTo>
                <a:cubicBezTo>
                  <a:pt x="310" y="2000"/>
                  <a:pt x="311" y="2006"/>
                  <a:pt x="311" y="2007"/>
                </a:cubicBezTo>
                <a:cubicBezTo>
                  <a:pt x="312" y="2009"/>
                  <a:pt x="312" y="2010"/>
                  <a:pt x="313" y="2011"/>
                </a:cubicBezTo>
                <a:cubicBezTo>
                  <a:pt x="314" y="2012"/>
                  <a:pt x="315" y="2013"/>
                  <a:pt x="317" y="2013"/>
                </a:cubicBezTo>
                <a:cubicBezTo>
                  <a:pt x="318" y="2014"/>
                  <a:pt x="319" y="2015"/>
                  <a:pt x="320" y="2015"/>
                </a:cubicBezTo>
                <a:cubicBezTo>
                  <a:pt x="322" y="2015"/>
                  <a:pt x="322" y="2014"/>
                  <a:pt x="324" y="2013"/>
                </a:cubicBezTo>
                <a:cubicBezTo>
                  <a:pt x="324" y="2012"/>
                  <a:pt x="326" y="2010"/>
                  <a:pt x="327" y="2012"/>
                </a:cubicBezTo>
                <a:cubicBezTo>
                  <a:pt x="327" y="2013"/>
                  <a:pt x="326" y="2013"/>
                  <a:pt x="325" y="2013"/>
                </a:cubicBezTo>
                <a:cubicBezTo>
                  <a:pt x="325" y="2014"/>
                  <a:pt x="325" y="2014"/>
                  <a:pt x="326" y="2014"/>
                </a:cubicBezTo>
                <a:cubicBezTo>
                  <a:pt x="328" y="2016"/>
                  <a:pt x="321" y="2017"/>
                  <a:pt x="324" y="2020"/>
                </a:cubicBezTo>
                <a:cubicBezTo>
                  <a:pt x="325" y="2020"/>
                  <a:pt x="325" y="2020"/>
                  <a:pt x="325" y="2021"/>
                </a:cubicBezTo>
                <a:cubicBezTo>
                  <a:pt x="326" y="2022"/>
                  <a:pt x="325" y="2022"/>
                  <a:pt x="326" y="2023"/>
                </a:cubicBezTo>
                <a:cubicBezTo>
                  <a:pt x="326" y="2023"/>
                  <a:pt x="327" y="2024"/>
                  <a:pt x="328" y="2024"/>
                </a:cubicBezTo>
                <a:cubicBezTo>
                  <a:pt x="328" y="2025"/>
                  <a:pt x="328" y="2025"/>
                  <a:pt x="329" y="2026"/>
                </a:cubicBezTo>
                <a:cubicBezTo>
                  <a:pt x="329" y="2026"/>
                  <a:pt x="330" y="2027"/>
                  <a:pt x="331" y="2028"/>
                </a:cubicBezTo>
                <a:cubicBezTo>
                  <a:pt x="331" y="2029"/>
                  <a:pt x="331" y="2030"/>
                  <a:pt x="331" y="2031"/>
                </a:cubicBezTo>
                <a:cubicBezTo>
                  <a:pt x="331" y="2032"/>
                  <a:pt x="330" y="2033"/>
                  <a:pt x="330" y="2033"/>
                </a:cubicBezTo>
                <a:cubicBezTo>
                  <a:pt x="329" y="2035"/>
                  <a:pt x="330" y="2036"/>
                  <a:pt x="330" y="2038"/>
                </a:cubicBezTo>
                <a:cubicBezTo>
                  <a:pt x="330" y="2039"/>
                  <a:pt x="329" y="2041"/>
                  <a:pt x="329" y="2042"/>
                </a:cubicBezTo>
                <a:cubicBezTo>
                  <a:pt x="328" y="2044"/>
                  <a:pt x="329" y="2045"/>
                  <a:pt x="329" y="2047"/>
                </a:cubicBezTo>
                <a:cubicBezTo>
                  <a:pt x="329" y="2049"/>
                  <a:pt x="329" y="2052"/>
                  <a:pt x="328" y="2054"/>
                </a:cubicBezTo>
                <a:cubicBezTo>
                  <a:pt x="327" y="2056"/>
                  <a:pt x="326" y="2056"/>
                  <a:pt x="326" y="2058"/>
                </a:cubicBezTo>
                <a:cubicBezTo>
                  <a:pt x="325" y="2060"/>
                  <a:pt x="325" y="2063"/>
                  <a:pt x="323" y="2065"/>
                </a:cubicBezTo>
                <a:cubicBezTo>
                  <a:pt x="321" y="2066"/>
                  <a:pt x="321" y="2067"/>
                  <a:pt x="320" y="2068"/>
                </a:cubicBezTo>
                <a:cubicBezTo>
                  <a:pt x="319" y="2070"/>
                  <a:pt x="321" y="2070"/>
                  <a:pt x="323" y="2070"/>
                </a:cubicBezTo>
                <a:cubicBezTo>
                  <a:pt x="323" y="2070"/>
                  <a:pt x="323" y="2071"/>
                  <a:pt x="324" y="2071"/>
                </a:cubicBezTo>
                <a:cubicBezTo>
                  <a:pt x="325" y="2072"/>
                  <a:pt x="325" y="2071"/>
                  <a:pt x="326" y="2071"/>
                </a:cubicBezTo>
                <a:cubicBezTo>
                  <a:pt x="327" y="2071"/>
                  <a:pt x="327" y="2071"/>
                  <a:pt x="328" y="2072"/>
                </a:cubicBezTo>
                <a:cubicBezTo>
                  <a:pt x="328" y="2072"/>
                  <a:pt x="328" y="2072"/>
                  <a:pt x="327" y="2073"/>
                </a:cubicBezTo>
                <a:cubicBezTo>
                  <a:pt x="326" y="2073"/>
                  <a:pt x="326" y="2073"/>
                  <a:pt x="325" y="2073"/>
                </a:cubicBezTo>
                <a:cubicBezTo>
                  <a:pt x="324" y="2073"/>
                  <a:pt x="324" y="2072"/>
                  <a:pt x="324" y="2073"/>
                </a:cubicBezTo>
                <a:cubicBezTo>
                  <a:pt x="323" y="2075"/>
                  <a:pt x="325" y="2076"/>
                  <a:pt x="325" y="2077"/>
                </a:cubicBezTo>
                <a:cubicBezTo>
                  <a:pt x="325" y="2078"/>
                  <a:pt x="325" y="2079"/>
                  <a:pt x="325" y="2079"/>
                </a:cubicBezTo>
                <a:cubicBezTo>
                  <a:pt x="325" y="2080"/>
                  <a:pt x="324" y="2080"/>
                  <a:pt x="323" y="2080"/>
                </a:cubicBezTo>
                <a:cubicBezTo>
                  <a:pt x="323" y="2081"/>
                  <a:pt x="322" y="2080"/>
                  <a:pt x="322" y="2081"/>
                </a:cubicBezTo>
                <a:cubicBezTo>
                  <a:pt x="321" y="2081"/>
                  <a:pt x="321" y="2081"/>
                  <a:pt x="320" y="2081"/>
                </a:cubicBezTo>
                <a:cubicBezTo>
                  <a:pt x="318" y="2082"/>
                  <a:pt x="320" y="2083"/>
                  <a:pt x="321" y="2083"/>
                </a:cubicBezTo>
                <a:cubicBezTo>
                  <a:pt x="322" y="2084"/>
                  <a:pt x="322" y="2086"/>
                  <a:pt x="323" y="2087"/>
                </a:cubicBezTo>
                <a:cubicBezTo>
                  <a:pt x="324" y="2087"/>
                  <a:pt x="325" y="2087"/>
                  <a:pt x="325" y="2087"/>
                </a:cubicBezTo>
                <a:cubicBezTo>
                  <a:pt x="326" y="2088"/>
                  <a:pt x="326" y="2088"/>
                  <a:pt x="327" y="2089"/>
                </a:cubicBezTo>
                <a:cubicBezTo>
                  <a:pt x="328" y="2089"/>
                  <a:pt x="330" y="2088"/>
                  <a:pt x="329" y="2090"/>
                </a:cubicBezTo>
                <a:cubicBezTo>
                  <a:pt x="329" y="2091"/>
                  <a:pt x="328" y="2091"/>
                  <a:pt x="328" y="2090"/>
                </a:cubicBezTo>
                <a:cubicBezTo>
                  <a:pt x="327" y="2090"/>
                  <a:pt x="327" y="2090"/>
                  <a:pt x="326" y="2090"/>
                </a:cubicBezTo>
                <a:cubicBezTo>
                  <a:pt x="325" y="2089"/>
                  <a:pt x="323" y="2090"/>
                  <a:pt x="322" y="2089"/>
                </a:cubicBezTo>
                <a:cubicBezTo>
                  <a:pt x="321" y="2089"/>
                  <a:pt x="321" y="2088"/>
                  <a:pt x="320" y="2088"/>
                </a:cubicBezTo>
                <a:cubicBezTo>
                  <a:pt x="320" y="2088"/>
                  <a:pt x="319" y="2087"/>
                  <a:pt x="319" y="2087"/>
                </a:cubicBezTo>
                <a:cubicBezTo>
                  <a:pt x="318" y="2086"/>
                  <a:pt x="319" y="2091"/>
                  <a:pt x="319" y="2091"/>
                </a:cubicBezTo>
                <a:cubicBezTo>
                  <a:pt x="319" y="2092"/>
                  <a:pt x="319" y="2093"/>
                  <a:pt x="319" y="2094"/>
                </a:cubicBezTo>
                <a:cubicBezTo>
                  <a:pt x="319" y="2094"/>
                  <a:pt x="319" y="2095"/>
                  <a:pt x="319" y="2096"/>
                </a:cubicBezTo>
                <a:cubicBezTo>
                  <a:pt x="319" y="2096"/>
                  <a:pt x="319" y="2097"/>
                  <a:pt x="318" y="2098"/>
                </a:cubicBezTo>
                <a:cubicBezTo>
                  <a:pt x="318" y="2099"/>
                  <a:pt x="318" y="2100"/>
                  <a:pt x="317" y="2101"/>
                </a:cubicBezTo>
                <a:cubicBezTo>
                  <a:pt x="316" y="2103"/>
                  <a:pt x="316" y="2104"/>
                  <a:pt x="315" y="2105"/>
                </a:cubicBezTo>
                <a:cubicBezTo>
                  <a:pt x="315" y="2106"/>
                  <a:pt x="314" y="2107"/>
                  <a:pt x="313" y="2108"/>
                </a:cubicBezTo>
                <a:cubicBezTo>
                  <a:pt x="311" y="2108"/>
                  <a:pt x="310" y="2108"/>
                  <a:pt x="309" y="2107"/>
                </a:cubicBezTo>
                <a:cubicBezTo>
                  <a:pt x="309" y="2106"/>
                  <a:pt x="308" y="2103"/>
                  <a:pt x="307" y="2104"/>
                </a:cubicBezTo>
                <a:cubicBezTo>
                  <a:pt x="306" y="2104"/>
                  <a:pt x="308" y="2106"/>
                  <a:pt x="308" y="2107"/>
                </a:cubicBezTo>
                <a:cubicBezTo>
                  <a:pt x="309" y="2108"/>
                  <a:pt x="309" y="2110"/>
                  <a:pt x="309" y="2111"/>
                </a:cubicBezTo>
                <a:cubicBezTo>
                  <a:pt x="309" y="2111"/>
                  <a:pt x="310" y="2112"/>
                  <a:pt x="310" y="2112"/>
                </a:cubicBezTo>
                <a:cubicBezTo>
                  <a:pt x="310" y="2113"/>
                  <a:pt x="311" y="2113"/>
                  <a:pt x="311" y="2114"/>
                </a:cubicBezTo>
                <a:cubicBezTo>
                  <a:pt x="311" y="2116"/>
                  <a:pt x="312" y="2116"/>
                  <a:pt x="313" y="2117"/>
                </a:cubicBezTo>
                <a:cubicBezTo>
                  <a:pt x="315" y="2118"/>
                  <a:pt x="314" y="2119"/>
                  <a:pt x="316" y="2120"/>
                </a:cubicBezTo>
                <a:cubicBezTo>
                  <a:pt x="317" y="2121"/>
                  <a:pt x="317" y="2120"/>
                  <a:pt x="318" y="2119"/>
                </a:cubicBezTo>
                <a:cubicBezTo>
                  <a:pt x="318" y="2118"/>
                  <a:pt x="319" y="2117"/>
                  <a:pt x="319" y="2119"/>
                </a:cubicBezTo>
                <a:cubicBezTo>
                  <a:pt x="319" y="2120"/>
                  <a:pt x="319" y="2121"/>
                  <a:pt x="318" y="2121"/>
                </a:cubicBezTo>
                <a:cubicBezTo>
                  <a:pt x="318" y="2122"/>
                  <a:pt x="318" y="2122"/>
                  <a:pt x="317" y="2123"/>
                </a:cubicBezTo>
                <a:cubicBezTo>
                  <a:pt x="317" y="2124"/>
                  <a:pt x="317" y="2124"/>
                  <a:pt x="317" y="2125"/>
                </a:cubicBezTo>
                <a:cubicBezTo>
                  <a:pt x="317" y="2126"/>
                  <a:pt x="317" y="2129"/>
                  <a:pt x="318" y="2129"/>
                </a:cubicBezTo>
                <a:cubicBezTo>
                  <a:pt x="319" y="2130"/>
                  <a:pt x="320" y="2130"/>
                  <a:pt x="322" y="2130"/>
                </a:cubicBezTo>
                <a:cubicBezTo>
                  <a:pt x="323" y="2131"/>
                  <a:pt x="324" y="2133"/>
                  <a:pt x="324" y="2134"/>
                </a:cubicBezTo>
                <a:cubicBezTo>
                  <a:pt x="324" y="2136"/>
                  <a:pt x="324" y="2137"/>
                  <a:pt x="324" y="2139"/>
                </a:cubicBezTo>
                <a:cubicBezTo>
                  <a:pt x="325" y="2140"/>
                  <a:pt x="326" y="2140"/>
                  <a:pt x="326" y="2141"/>
                </a:cubicBezTo>
                <a:cubicBezTo>
                  <a:pt x="327" y="2141"/>
                  <a:pt x="328" y="2141"/>
                  <a:pt x="328" y="2142"/>
                </a:cubicBezTo>
                <a:cubicBezTo>
                  <a:pt x="329" y="2142"/>
                  <a:pt x="329" y="2143"/>
                  <a:pt x="329" y="2144"/>
                </a:cubicBezTo>
                <a:cubicBezTo>
                  <a:pt x="329" y="2144"/>
                  <a:pt x="329" y="2144"/>
                  <a:pt x="330" y="2145"/>
                </a:cubicBezTo>
                <a:cubicBezTo>
                  <a:pt x="330" y="2145"/>
                  <a:pt x="331" y="2144"/>
                  <a:pt x="332" y="2145"/>
                </a:cubicBezTo>
                <a:cubicBezTo>
                  <a:pt x="332" y="2145"/>
                  <a:pt x="332" y="2146"/>
                  <a:pt x="332" y="2146"/>
                </a:cubicBezTo>
                <a:cubicBezTo>
                  <a:pt x="332" y="2147"/>
                  <a:pt x="333" y="2147"/>
                  <a:pt x="333" y="2148"/>
                </a:cubicBezTo>
                <a:cubicBezTo>
                  <a:pt x="334" y="2149"/>
                  <a:pt x="335" y="2149"/>
                  <a:pt x="336" y="2150"/>
                </a:cubicBezTo>
                <a:cubicBezTo>
                  <a:pt x="337" y="2151"/>
                  <a:pt x="337" y="2152"/>
                  <a:pt x="337" y="2152"/>
                </a:cubicBezTo>
                <a:cubicBezTo>
                  <a:pt x="337" y="2152"/>
                  <a:pt x="338" y="2152"/>
                  <a:pt x="338" y="2153"/>
                </a:cubicBezTo>
                <a:cubicBezTo>
                  <a:pt x="928" y="2153"/>
                  <a:pt x="928" y="2153"/>
                  <a:pt x="928" y="2153"/>
                </a:cubicBezTo>
                <a:cubicBezTo>
                  <a:pt x="928" y="2152"/>
                  <a:pt x="928" y="2150"/>
                  <a:pt x="928" y="2149"/>
                </a:cubicBezTo>
                <a:cubicBezTo>
                  <a:pt x="928" y="2148"/>
                  <a:pt x="929" y="2146"/>
                  <a:pt x="930" y="2145"/>
                </a:cubicBezTo>
                <a:cubicBezTo>
                  <a:pt x="931" y="2144"/>
                  <a:pt x="933" y="2143"/>
                  <a:pt x="934" y="2142"/>
                </a:cubicBezTo>
                <a:cubicBezTo>
                  <a:pt x="935" y="2141"/>
                  <a:pt x="937" y="2140"/>
                  <a:pt x="938" y="2139"/>
                </a:cubicBezTo>
                <a:cubicBezTo>
                  <a:pt x="938" y="2138"/>
                  <a:pt x="940" y="2137"/>
                  <a:pt x="941" y="2137"/>
                </a:cubicBezTo>
                <a:cubicBezTo>
                  <a:pt x="942" y="2137"/>
                  <a:pt x="942" y="2137"/>
                  <a:pt x="943" y="2136"/>
                </a:cubicBezTo>
                <a:cubicBezTo>
                  <a:pt x="944" y="2136"/>
                  <a:pt x="945" y="2135"/>
                  <a:pt x="945" y="2135"/>
                </a:cubicBezTo>
                <a:cubicBezTo>
                  <a:pt x="946" y="2134"/>
                  <a:pt x="948" y="2133"/>
                  <a:pt x="946" y="2133"/>
                </a:cubicBezTo>
                <a:cubicBezTo>
                  <a:pt x="945" y="2133"/>
                  <a:pt x="945" y="2134"/>
                  <a:pt x="944" y="2134"/>
                </a:cubicBezTo>
                <a:cubicBezTo>
                  <a:pt x="944" y="2135"/>
                  <a:pt x="944" y="2135"/>
                  <a:pt x="943" y="2135"/>
                </a:cubicBezTo>
                <a:cubicBezTo>
                  <a:pt x="943" y="2136"/>
                  <a:pt x="943" y="2136"/>
                  <a:pt x="942" y="2136"/>
                </a:cubicBezTo>
                <a:cubicBezTo>
                  <a:pt x="942" y="2136"/>
                  <a:pt x="942" y="2135"/>
                  <a:pt x="942" y="2135"/>
                </a:cubicBezTo>
                <a:cubicBezTo>
                  <a:pt x="942" y="2135"/>
                  <a:pt x="942" y="2135"/>
                  <a:pt x="942" y="2134"/>
                </a:cubicBezTo>
                <a:cubicBezTo>
                  <a:pt x="942" y="2134"/>
                  <a:pt x="941" y="2133"/>
                  <a:pt x="941" y="2133"/>
                </a:cubicBezTo>
                <a:cubicBezTo>
                  <a:pt x="941" y="2132"/>
                  <a:pt x="942" y="2131"/>
                  <a:pt x="943" y="2131"/>
                </a:cubicBezTo>
                <a:cubicBezTo>
                  <a:pt x="943" y="2132"/>
                  <a:pt x="943" y="2133"/>
                  <a:pt x="944" y="2133"/>
                </a:cubicBezTo>
                <a:cubicBezTo>
                  <a:pt x="944" y="2133"/>
                  <a:pt x="945" y="2132"/>
                  <a:pt x="945" y="2132"/>
                </a:cubicBezTo>
                <a:cubicBezTo>
                  <a:pt x="946" y="2131"/>
                  <a:pt x="946" y="2131"/>
                  <a:pt x="947" y="2131"/>
                </a:cubicBezTo>
                <a:cubicBezTo>
                  <a:pt x="949" y="2131"/>
                  <a:pt x="949" y="2130"/>
                  <a:pt x="950" y="2129"/>
                </a:cubicBezTo>
                <a:cubicBezTo>
                  <a:pt x="952" y="2128"/>
                  <a:pt x="953" y="2128"/>
                  <a:pt x="954" y="2126"/>
                </a:cubicBezTo>
                <a:cubicBezTo>
                  <a:pt x="954" y="2125"/>
                  <a:pt x="954" y="2125"/>
                  <a:pt x="955" y="2124"/>
                </a:cubicBezTo>
                <a:cubicBezTo>
                  <a:pt x="955" y="2124"/>
                  <a:pt x="955" y="2123"/>
                  <a:pt x="955" y="2123"/>
                </a:cubicBezTo>
                <a:cubicBezTo>
                  <a:pt x="956" y="2121"/>
                  <a:pt x="957" y="2121"/>
                  <a:pt x="957" y="2120"/>
                </a:cubicBezTo>
                <a:cubicBezTo>
                  <a:pt x="958" y="2118"/>
                  <a:pt x="959" y="2117"/>
                  <a:pt x="959" y="2115"/>
                </a:cubicBezTo>
                <a:cubicBezTo>
                  <a:pt x="960" y="2114"/>
                  <a:pt x="962" y="2112"/>
                  <a:pt x="963" y="2111"/>
                </a:cubicBezTo>
                <a:cubicBezTo>
                  <a:pt x="964" y="2110"/>
                  <a:pt x="965" y="2108"/>
                  <a:pt x="967" y="2107"/>
                </a:cubicBezTo>
                <a:cubicBezTo>
                  <a:pt x="968" y="2106"/>
                  <a:pt x="969" y="2105"/>
                  <a:pt x="970" y="2104"/>
                </a:cubicBezTo>
                <a:cubicBezTo>
                  <a:pt x="972" y="2103"/>
                  <a:pt x="973" y="2101"/>
                  <a:pt x="974" y="2099"/>
                </a:cubicBezTo>
                <a:cubicBezTo>
                  <a:pt x="975" y="2099"/>
                  <a:pt x="976" y="2098"/>
                  <a:pt x="977" y="2097"/>
                </a:cubicBezTo>
                <a:cubicBezTo>
                  <a:pt x="977" y="2097"/>
                  <a:pt x="978" y="2096"/>
                  <a:pt x="979" y="2095"/>
                </a:cubicBezTo>
                <a:cubicBezTo>
                  <a:pt x="979" y="2094"/>
                  <a:pt x="979" y="2094"/>
                  <a:pt x="980" y="2093"/>
                </a:cubicBezTo>
                <a:cubicBezTo>
                  <a:pt x="982" y="2091"/>
                  <a:pt x="984" y="2089"/>
                  <a:pt x="986" y="2087"/>
                </a:cubicBezTo>
                <a:cubicBezTo>
                  <a:pt x="987" y="2085"/>
                  <a:pt x="988" y="2084"/>
                  <a:pt x="990" y="2083"/>
                </a:cubicBezTo>
                <a:cubicBezTo>
                  <a:pt x="990" y="2082"/>
                  <a:pt x="991" y="2081"/>
                  <a:pt x="992" y="2081"/>
                </a:cubicBezTo>
                <a:cubicBezTo>
                  <a:pt x="993" y="2080"/>
                  <a:pt x="994" y="2079"/>
                  <a:pt x="995" y="2078"/>
                </a:cubicBezTo>
                <a:cubicBezTo>
                  <a:pt x="996" y="2077"/>
                  <a:pt x="996" y="2077"/>
                  <a:pt x="997" y="2076"/>
                </a:cubicBezTo>
                <a:cubicBezTo>
                  <a:pt x="998" y="2075"/>
                  <a:pt x="1000" y="2074"/>
                  <a:pt x="1002" y="2073"/>
                </a:cubicBezTo>
                <a:cubicBezTo>
                  <a:pt x="1003" y="2072"/>
                  <a:pt x="1004" y="2071"/>
                  <a:pt x="1005" y="2070"/>
                </a:cubicBezTo>
                <a:cubicBezTo>
                  <a:pt x="1007" y="2068"/>
                  <a:pt x="1009" y="2068"/>
                  <a:pt x="1010" y="2066"/>
                </a:cubicBezTo>
                <a:cubicBezTo>
                  <a:pt x="1012" y="2065"/>
                  <a:pt x="1013" y="2064"/>
                  <a:pt x="1014" y="2063"/>
                </a:cubicBezTo>
                <a:cubicBezTo>
                  <a:pt x="1016" y="2061"/>
                  <a:pt x="1018" y="2060"/>
                  <a:pt x="1019" y="2059"/>
                </a:cubicBezTo>
                <a:cubicBezTo>
                  <a:pt x="1022" y="2056"/>
                  <a:pt x="1025" y="2054"/>
                  <a:pt x="1029" y="2053"/>
                </a:cubicBezTo>
                <a:cubicBezTo>
                  <a:pt x="1031" y="2052"/>
                  <a:pt x="1032" y="2050"/>
                  <a:pt x="1034" y="2049"/>
                </a:cubicBezTo>
                <a:cubicBezTo>
                  <a:pt x="1035" y="2048"/>
                  <a:pt x="1037" y="2047"/>
                  <a:pt x="1038" y="2046"/>
                </a:cubicBezTo>
                <a:cubicBezTo>
                  <a:pt x="1041" y="2043"/>
                  <a:pt x="1045" y="2040"/>
                  <a:pt x="1048" y="2037"/>
                </a:cubicBezTo>
                <a:cubicBezTo>
                  <a:pt x="1049" y="2036"/>
                  <a:pt x="1050" y="2035"/>
                  <a:pt x="1051" y="2034"/>
                </a:cubicBezTo>
                <a:cubicBezTo>
                  <a:pt x="1052" y="2033"/>
                  <a:pt x="1054" y="2032"/>
                  <a:pt x="1055" y="2031"/>
                </a:cubicBezTo>
                <a:cubicBezTo>
                  <a:pt x="1056" y="2030"/>
                  <a:pt x="1056" y="2029"/>
                  <a:pt x="1057" y="2028"/>
                </a:cubicBezTo>
                <a:cubicBezTo>
                  <a:pt x="1058" y="2027"/>
                  <a:pt x="1060" y="2026"/>
                  <a:pt x="1062" y="2024"/>
                </a:cubicBezTo>
                <a:cubicBezTo>
                  <a:pt x="1063" y="2023"/>
                  <a:pt x="1065" y="2022"/>
                  <a:pt x="1066" y="2020"/>
                </a:cubicBezTo>
                <a:cubicBezTo>
                  <a:pt x="1069" y="2018"/>
                  <a:pt x="1071" y="2015"/>
                  <a:pt x="1073" y="2013"/>
                </a:cubicBezTo>
                <a:cubicBezTo>
                  <a:pt x="1075" y="2010"/>
                  <a:pt x="1079" y="2008"/>
                  <a:pt x="1081" y="2005"/>
                </a:cubicBezTo>
                <a:cubicBezTo>
                  <a:pt x="1081" y="2003"/>
                  <a:pt x="1083" y="2002"/>
                  <a:pt x="1084" y="2000"/>
                </a:cubicBezTo>
                <a:cubicBezTo>
                  <a:pt x="1085" y="1999"/>
                  <a:pt x="1085" y="1998"/>
                  <a:pt x="1086" y="1996"/>
                </a:cubicBezTo>
                <a:cubicBezTo>
                  <a:pt x="1089" y="1993"/>
                  <a:pt x="1091" y="1989"/>
                  <a:pt x="1093" y="1985"/>
                </a:cubicBezTo>
                <a:cubicBezTo>
                  <a:pt x="1094" y="1983"/>
                  <a:pt x="1095" y="1982"/>
                  <a:pt x="1096" y="1981"/>
                </a:cubicBezTo>
                <a:cubicBezTo>
                  <a:pt x="1097" y="1979"/>
                  <a:pt x="1098" y="1977"/>
                  <a:pt x="1099" y="1975"/>
                </a:cubicBezTo>
                <a:cubicBezTo>
                  <a:pt x="1101" y="1973"/>
                  <a:pt x="1103" y="1970"/>
                  <a:pt x="1104" y="1967"/>
                </a:cubicBezTo>
                <a:cubicBezTo>
                  <a:pt x="1105" y="1965"/>
                  <a:pt x="1106" y="1963"/>
                  <a:pt x="1107" y="1961"/>
                </a:cubicBezTo>
                <a:cubicBezTo>
                  <a:pt x="1108" y="1959"/>
                  <a:pt x="1108" y="1957"/>
                  <a:pt x="1109" y="1956"/>
                </a:cubicBezTo>
                <a:cubicBezTo>
                  <a:pt x="1110" y="1954"/>
                  <a:pt x="1111" y="1953"/>
                  <a:pt x="1111" y="1951"/>
                </a:cubicBezTo>
                <a:cubicBezTo>
                  <a:pt x="1114" y="1948"/>
                  <a:pt x="1115" y="1944"/>
                  <a:pt x="1116" y="1940"/>
                </a:cubicBezTo>
                <a:cubicBezTo>
                  <a:pt x="1117" y="1939"/>
                  <a:pt x="1117" y="1937"/>
                  <a:pt x="1117" y="1936"/>
                </a:cubicBezTo>
                <a:cubicBezTo>
                  <a:pt x="1118" y="1935"/>
                  <a:pt x="1119" y="1933"/>
                  <a:pt x="1120" y="1932"/>
                </a:cubicBezTo>
                <a:cubicBezTo>
                  <a:pt x="1121" y="1931"/>
                  <a:pt x="1122" y="1931"/>
                  <a:pt x="1123" y="1929"/>
                </a:cubicBezTo>
                <a:cubicBezTo>
                  <a:pt x="1124" y="1928"/>
                  <a:pt x="1125" y="1927"/>
                  <a:pt x="1126" y="1926"/>
                </a:cubicBezTo>
                <a:cubicBezTo>
                  <a:pt x="1126" y="1925"/>
                  <a:pt x="1127" y="1924"/>
                  <a:pt x="1128" y="1923"/>
                </a:cubicBezTo>
                <a:cubicBezTo>
                  <a:pt x="1129" y="1921"/>
                  <a:pt x="1129" y="1920"/>
                  <a:pt x="1130" y="1918"/>
                </a:cubicBezTo>
                <a:cubicBezTo>
                  <a:pt x="1132" y="1915"/>
                  <a:pt x="1134" y="1912"/>
                  <a:pt x="1136" y="1908"/>
                </a:cubicBezTo>
                <a:cubicBezTo>
                  <a:pt x="1137" y="1907"/>
                  <a:pt x="1137" y="1905"/>
                  <a:pt x="1137" y="1904"/>
                </a:cubicBezTo>
                <a:cubicBezTo>
                  <a:pt x="1138" y="1902"/>
                  <a:pt x="1137" y="1900"/>
                  <a:pt x="1138" y="1899"/>
                </a:cubicBezTo>
                <a:cubicBezTo>
                  <a:pt x="1138" y="1896"/>
                  <a:pt x="1138" y="1893"/>
                  <a:pt x="1139" y="1890"/>
                </a:cubicBezTo>
                <a:cubicBezTo>
                  <a:pt x="1139" y="1888"/>
                  <a:pt x="1141" y="1887"/>
                  <a:pt x="1143" y="1886"/>
                </a:cubicBezTo>
                <a:cubicBezTo>
                  <a:pt x="1144" y="1886"/>
                  <a:pt x="1149" y="1887"/>
                  <a:pt x="1149" y="1886"/>
                </a:cubicBezTo>
                <a:cubicBezTo>
                  <a:pt x="1148" y="1885"/>
                  <a:pt x="1147" y="1885"/>
                  <a:pt x="1147" y="1885"/>
                </a:cubicBezTo>
                <a:cubicBezTo>
                  <a:pt x="1146" y="1885"/>
                  <a:pt x="1146" y="1884"/>
                  <a:pt x="1145" y="1884"/>
                </a:cubicBezTo>
                <a:cubicBezTo>
                  <a:pt x="1144" y="1883"/>
                  <a:pt x="1143" y="1883"/>
                  <a:pt x="1143" y="1882"/>
                </a:cubicBezTo>
                <a:cubicBezTo>
                  <a:pt x="1142" y="1881"/>
                  <a:pt x="1142" y="1879"/>
                  <a:pt x="1142" y="1878"/>
                </a:cubicBezTo>
                <a:cubicBezTo>
                  <a:pt x="1142" y="1877"/>
                  <a:pt x="1142" y="1877"/>
                  <a:pt x="1142" y="1876"/>
                </a:cubicBezTo>
                <a:cubicBezTo>
                  <a:pt x="1142" y="1875"/>
                  <a:pt x="1142" y="1875"/>
                  <a:pt x="1142" y="1874"/>
                </a:cubicBezTo>
                <a:cubicBezTo>
                  <a:pt x="1141" y="1873"/>
                  <a:pt x="1141" y="1871"/>
                  <a:pt x="1142" y="1869"/>
                </a:cubicBezTo>
                <a:cubicBezTo>
                  <a:pt x="1142" y="1868"/>
                  <a:pt x="1143" y="1867"/>
                  <a:pt x="1143" y="1865"/>
                </a:cubicBezTo>
                <a:cubicBezTo>
                  <a:pt x="1143" y="1864"/>
                  <a:pt x="1143" y="1863"/>
                  <a:pt x="1144" y="1862"/>
                </a:cubicBezTo>
                <a:cubicBezTo>
                  <a:pt x="1144" y="1861"/>
                  <a:pt x="1145" y="1861"/>
                  <a:pt x="1145" y="1860"/>
                </a:cubicBezTo>
                <a:cubicBezTo>
                  <a:pt x="1146" y="1859"/>
                  <a:pt x="1146" y="1858"/>
                  <a:pt x="1145" y="1858"/>
                </a:cubicBezTo>
                <a:cubicBezTo>
                  <a:pt x="1144" y="1857"/>
                  <a:pt x="1143" y="1857"/>
                  <a:pt x="1142" y="1857"/>
                </a:cubicBezTo>
                <a:cubicBezTo>
                  <a:pt x="1142" y="1857"/>
                  <a:pt x="1142" y="1856"/>
                  <a:pt x="1141" y="1856"/>
                </a:cubicBezTo>
                <a:cubicBezTo>
                  <a:pt x="1141" y="1856"/>
                  <a:pt x="1141" y="1856"/>
                  <a:pt x="1140" y="1856"/>
                </a:cubicBezTo>
                <a:cubicBezTo>
                  <a:pt x="1139" y="1856"/>
                  <a:pt x="1138" y="1855"/>
                  <a:pt x="1136" y="1854"/>
                </a:cubicBezTo>
                <a:cubicBezTo>
                  <a:pt x="1135" y="1854"/>
                  <a:pt x="1133" y="1855"/>
                  <a:pt x="1133" y="1856"/>
                </a:cubicBezTo>
                <a:cubicBezTo>
                  <a:pt x="1132" y="1858"/>
                  <a:pt x="1131" y="1860"/>
                  <a:pt x="1129" y="1861"/>
                </a:cubicBezTo>
                <a:cubicBezTo>
                  <a:pt x="1128" y="1861"/>
                  <a:pt x="1127" y="1861"/>
                  <a:pt x="1127" y="1861"/>
                </a:cubicBezTo>
                <a:cubicBezTo>
                  <a:pt x="1125" y="1862"/>
                  <a:pt x="1123" y="1862"/>
                  <a:pt x="1121" y="1863"/>
                </a:cubicBezTo>
                <a:cubicBezTo>
                  <a:pt x="1119" y="1863"/>
                  <a:pt x="1117" y="1863"/>
                  <a:pt x="1116" y="1864"/>
                </a:cubicBezTo>
                <a:cubicBezTo>
                  <a:pt x="1115" y="1864"/>
                  <a:pt x="1114" y="1865"/>
                  <a:pt x="1112" y="1865"/>
                </a:cubicBezTo>
                <a:cubicBezTo>
                  <a:pt x="1111" y="1866"/>
                  <a:pt x="1109" y="1866"/>
                  <a:pt x="1107" y="1867"/>
                </a:cubicBezTo>
                <a:cubicBezTo>
                  <a:pt x="1107" y="1867"/>
                  <a:pt x="1106" y="1867"/>
                  <a:pt x="1105" y="1868"/>
                </a:cubicBezTo>
                <a:cubicBezTo>
                  <a:pt x="1105" y="1868"/>
                  <a:pt x="1104" y="1868"/>
                  <a:pt x="1103" y="1868"/>
                </a:cubicBezTo>
                <a:cubicBezTo>
                  <a:pt x="1102" y="1869"/>
                  <a:pt x="1100" y="1869"/>
                  <a:pt x="1099" y="1870"/>
                </a:cubicBezTo>
                <a:cubicBezTo>
                  <a:pt x="1097" y="1870"/>
                  <a:pt x="1095" y="1870"/>
                  <a:pt x="1094" y="1870"/>
                </a:cubicBezTo>
                <a:cubicBezTo>
                  <a:pt x="1092" y="1870"/>
                  <a:pt x="1091" y="1870"/>
                  <a:pt x="1090" y="1870"/>
                </a:cubicBezTo>
                <a:cubicBezTo>
                  <a:pt x="1087" y="1870"/>
                  <a:pt x="1085" y="1870"/>
                  <a:pt x="1082" y="1870"/>
                </a:cubicBezTo>
                <a:cubicBezTo>
                  <a:pt x="1078" y="1870"/>
                  <a:pt x="1073" y="1870"/>
                  <a:pt x="1069" y="1871"/>
                </a:cubicBezTo>
                <a:cubicBezTo>
                  <a:pt x="1067" y="1872"/>
                  <a:pt x="1065" y="1873"/>
                  <a:pt x="1064" y="1874"/>
                </a:cubicBezTo>
                <a:cubicBezTo>
                  <a:pt x="1062" y="1875"/>
                  <a:pt x="1060" y="1877"/>
                  <a:pt x="1058" y="1878"/>
                </a:cubicBezTo>
                <a:cubicBezTo>
                  <a:pt x="1055" y="1879"/>
                  <a:pt x="1052" y="1881"/>
                  <a:pt x="1049" y="1881"/>
                </a:cubicBezTo>
                <a:cubicBezTo>
                  <a:pt x="1047" y="1881"/>
                  <a:pt x="1046" y="1879"/>
                  <a:pt x="1044" y="1878"/>
                </a:cubicBezTo>
                <a:cubicBezTo>
                  <a:pt x="1043" y="1878"/>
                  <a:pt x="1041" y="1878"/>
                  <a:pt x="1040" y="1878"/>
                </a:cubicBezTo>
                <a:cubicBezTo>
                  <a:pt x="1038" y="1878"/>
                  <a:pt x="1037" y="1879"/>
                  <a:pt x="1035" y="1880"/>
                </a:cubicBezTo>
                <a:cubicBezTo>
                  <a:pt x="1033" y="1881"/>
                  <a:pt x="1030" y="1881"/>
                  <a:pt x="1028" y="1883"/>
                </a:cubicBezTo>
                <a:cubicBezTo>
                  <a:pt x="1025" y="1885"/>
                  <a:pt x="1022" y="1886"/>
                  <a:pt x="1018" y="1886"/>
                </a:cubicBezTo>
                <a:cubicBezTo>
                  <a:pt x="1015" y="1886"/>
                  <a:pt x="1012" y="1887"/>
                  <a:pt x="1009" y="1886"/>
                </a:cubicBezTo>
                <a:cubicBezTo>
                  <a:pt x="1007" y="1885"/>
                  <a:pt x="1004" y="1883"/>
                  <a:pt x="1002" y="1881"/>
                </a:cubicBezTo>
                <a:cubicBezTo>
                  <a:pt x="1000" y="1879"/>
                  <a:pt x="998" y="1877"/>
                  <a:pt x="996" y="1875"/>
                </a:cubicBezTo>
                <a:cubicBezTo>
                  <a:pt x="996" y="1874"/>
                  <a:pt x="995" y="1873"/>
                  <a:pt x="994" y="1872"/>
                </a:cubicBezTo>
                <a:cubicBezTo>
                  <a:pt x="993" y="1871"/>
                  <a:pt x="992" y="1869"/>
                  <a:pt x="992" y="1868"/>
                </a:cubicBezTo>
                <a:cubicBezTo>
                  <a:pt x="991" y="1867"/>
                  <a:pt x="990" y="1866"/>
                  <a:pt x="989" y="1866"/>
                </a:cubicBezTo>
                <a:cubicBezTo>
                  <a:pt x="988" y="1865"/>
                  <a:pt x="987" y="1864"/>
                  <a:pt x="985" y="1863"/>
                </a:cubicBezTo>
                <a:cubicBezTo>
                  <a:pt x="984" y="1863"/>
                  <a:pt x="982" y="1863"/>
                  <a:pt x="981" y="1863"/>
                </a:cubicBezTo>
                <a:cubicBezTo>
                  <a:pt x="980" y="1863"/>
                  <a:pt x="980" y="1862"/>
                  <a:pt x="979" y="1863"/>
                </a:cubicBezTo>
                <a:cubicBezTo>
                  <a:pt x="978" y="1863"/>
                  <a:pt x="978" y="1863"/>
                  <a:pt x="977" y="1863"/>
                </a:cubicBezTo>
                <a:cubicBezTo>
                  <a:pt x="976" y="1863"/>
                  <a:pt x="976" y="1863"/>
                  <a:pt x="977" y="1862"/>
                </a:cubicBezTo>
                <a:cubicBezTo>
                  <a:pt x="977" y="1862"/>
                  <a:pt x="978" y="1862"/>
                  <a:pt x="979" y="1862"/>
                </a:cubicBezTo>
                <a:cubicBezTo>
                  <a:pt x="980" y="1861"/>
                  <a:pt x="981" y="1861"/>
                  <a:pt x="982" y="1860"/>
                </a:cubicBezTo>
                <a:cubicBezTo>
                  <a:pt x="983" y="1859"/>
                  <a:pt x="984" y="1858"/>
                  <a:pt x="985" y="1857"/>
                </a:cubicBezTo>
                <a:cubicBezTo>
                  <a:pt x="987" y="1857"/>
                  <a:pt x="988" y="1856"/>
                  <a:pt x="989" y="1856"/>
                </a:cubicBezTo>
                <a:cubicBezTo>
                  <a:pt x="991" y="1855"/>
                  <a:pt x="991" y="1852"/>
                  <a:pt x="991" y="1850"/>
                </a:cubicBezTo>
                <a:cubicBezTo>
                  <a:pt x="991" y="1848"/>
                  <a:pt x="990" y="1846"/>
                  <a:pt x="989" y="1844"/>
                </a:cubicBezTo>
                <a:cubicBezTo>
                  <a:pt x="988" y="1842"/>
                  <a:pt x="987" y="1841"/>
                  <a:pt x="986" y="1841"/>
                </a:cubicBezTo>
                <a:cubicBezTo>
                  <a:pt x="985" y="1840"/>
                  <a:pt x="984" y="1839"/>
                  <a:pt x="983" y="1837"/>
                </a:cubicBezTo>
                <a:cubicBezTo>
                  <a:pt x="982" y="1836"/>
                  <a:pt x="981" y="1838"/>
                  <a:pt x="980" y="1838"/>
                </a:cubicBezTo>
                <a:cubicBezTo>
                  <a:pt x="979" y="1838"/>
                  <a:pt x="977" y="1837"/>
                  <a:pt x="977" y="1836"/>
                </a:cubicBezTo>
                <a:cubicBezTo>
                  <a:pt x="976" y="1835"/>
                  <a:pt x="975" y="1834"/>
                  <a:pt x="974" y="1833"/>
                </a:cubicBezTo>
                <a:cubicBezTo>
                  <a:pt x="974" y="1831"/>
                  <a:pt x="973" y="1831"/>
                  <a:pt x="972" y="1830"/>
                </a:cubicBezTo>
                <a:cubicBezTo>
                  <a:pt x="970" y="1829"/>
                  <a:pt x="970" y="1828"/>
                  <a:pt x="970" y="1827"/>
                </a:cubicBezTo>
                <a:cubicBezTo>
                  <a:pt x="970" y="1825"/>
                  <a:pt x="969" y="1824"/>
                  <a:pt x="968" y="1823"/>
                </a:cubicBezTo>
                <a:cubicBezTo>
                  <a:pt x="967" y="1821"/>
                  <a:pt x="965" y="1818"/>
                  <a:pt x="962" y="1817"/>
                </a:cubicBezTo>
                <a:cubicBezTo>
                  <a:pt x="960" y="1816"/>
                  <a:pt x="957" y="1816"/>
                  <a:pt x="955" y="1814"/>
                </a:cubicBezTo>
                <a:cubicBezTo>
                  <a:pt x="954" y="1812"/>
                  <a:pt x="953" y="1810"/>
                  <a:pt x="953" y="1809"/>
                </a:cubicBezTo>
                <a:cubicBezTo>
                  <a:pt x="952" y="1808"/>
                  <a:pt x="952" y="1808"/>
                  <a:pt x="951" y="1807"/>
                </a:cubicBezTo>
                <a:cubicBezTo>
                  <a:pt x="951" y="1806"/>
                  <a:pt x="951" y="1806"/>
                  <a:pt x="950" y="1805"/>
                </a:cubicBezTo>
                <a:cubicBezTo>
                  <a:pt x="949" y="1804"/>
                  <a:pt x="948" y="1803"/>
                  <a:pt x="947" y="1802"/>
                </a:cubicBezTo>
                <a:cubicBezTo>
                  <a:pt x="944" y="1801"/>
                  <a:pt x="941" y="1800"/>
                  <a:pt x="939" y="1798"/>
                </a:cubicBezTo>
                <a:cubicBezTo>
                  <a:pt x="937" y="1796"/>
                  <a:pt x="934" y="1795"/>
                  <a:pt x="931" y="1795"/>
                </a:cubicBezTo>
                <a:cubicBezTo>
                  <a:pt x="929" y="1795"/>
                  <a:pt x="926" y="1795"/>
                  <a:pt x="925" y="1792"/>
                </a:cubicBezTo>
                <a:cubicBezTo>
                  <a:pt x="925" y="1791"/>
                  <a:pt x="924" y="1790"/>
                  <a:pt x="924" y="1789"/>
                </a:cubicBezTo>
                <a:cubicBezTo>
                  <a:pt x="924" y="1789"/>
                  <a:pt x="923" y="1789"/>
                  <a:pt x="923" y="1788"/>
                </a:cubicBezTo>
                <a:cubicBezTo>
                  <a:pt x="922" y="1787"/>
                  <a:pt x="922" y="1785"/>
                  <a:pt x="921" y="1785"/>
                </a:cubicBezTo>
                <a:cubicBezTo>
                  <a:pt x="920" y="1784"/>
                  <a:pt x="919" y="1787"/>
                  <a:pt x="919" y="1788"/>
                </a:cubicBezTo>
                <a:cubicBezTo>
                  <a:pt x="920" y="1789"/>
                  <a:pt x="921" y="1790"/>
                  <a:pt x="920" y="1791"/>
                </a:cubicBezTo>
                <a:cubicBezTo>
                  <a:pt x="920" y="1792"/>
                  <a:pt x="919" y="1792"/>
                  <a:pt x="919" y="1792"/>
                </a:cubicBezTo>
                <a:cubicBezTo>
                  <a:pt x="918" y="1792"/>
                  <a:pt x="918" y="1791"/>
                  <a:pt x="918" y="1790"/>
                </a:cubicBezTo>
                <a:cubicBezTo>
                  <a:pt x="918" y="1789"/>
                  <a:pt x="917" y="1788"/>
                  <a:pt x="916" y="1787"/>
                </a:cubicBezTo>
                <a:cubicBezTo>
                  <a:pt x="915" y="1787"/>
                  <a:pt x="914" y="1785"/>
                  <a:pt x="913" y="1784"/>
                </a:cubicBezTo>
                <a:cubicBezTo>
                  <a:pt x="913" y="1783"/>
                  <a:pt x="914" y="1781"/>
                  <a:pt x="913" y="1780"/>
                </a:cubicBezTo>
                <a:cubicBezTo>
                  <a:pt x="912" y="1778"/>
                  <a:pt x="911" y="1777"/>
                  <a:pt x="911" y="1776"/>
                </a:cubicBezTo>
                <a:cubicBezTo>
                  <a:pt x="910" y="1774"/>
                  <a:pt x="908" y="1773"/>
                  <a:pt x="908" y="1771"/>
                </a:cubicBezTo>
                <a:cubicBezTo>
                  <a:pt x="908" y="1769"/>
                  <a:pt x="908" y="1768"/>
                  <a:pt x="908" y="1767"/>
                </a:cubicBezTo>
                <a:cubicBezTo>
                  <a:pt x="908" y="1762"/>
                  <a:pt x="907" y="1758"/>
                  <a:pt x="905" y="1753"/>
                </a:cubicBezTo>
                <a:cubicBezTo>
                  <a:pt x="904" y="1750"/>
                  <a:pt x="903" y="1748"/>
                  <a:pt x="902" y="1745"/>
                </a:cubicBezTo>
                <a:cubicBezTo>
                  <a:pt x="900" y="1743"/>
                  <a:pt x="900" y="1740"/>
                  <a:pt x="898" y="1737"/>
                </a:cubicBezTo>
                <a:cubicBezTo>
                  <a:pt x="898" y="1736"/>
                  <a:pt x="897" y="1735"/>
                  <a:pt x="896" y="1734"/>
                </a:cubicBezTo>
                <a:cubicBezTo>
                  <a:pt x="896" y="1733"/>
                  <a:pt x="895" y="1732"/>
                  <a:pt x="894" y="1732"/>
                </a:cubicBezTo>
                <a:cubicBezTo>
                  <a:pt x="893" y="1731"/>
                  <a:pt x="893" y="1731"/>
                  <a:pt x="892" y="1731"/>
                </a:cubicBezTo>
                <a:cubicBezTo>
                  <a:pt x="892" y="1731"/>
                  <a:pt x="892" y="1730"/>
                  <a:pt x="891" y="1730"/>
                </a:cubicBezTo>
                <a:cubicBezTo>
                  <a:pt x="890" y="1728"/>
                  <a:pt x="888" y="1728"/>
                  <a:pt x="886" y="1727"/>
                </a:cubicBezTo>
                <a:cubicBezTo>
                  <a:pt x="885" y="1726"/>
                  <a:pt x="884" y="1726"/>
                  <a:pt x="884" y="1725"/>
                </a:cubicBezTo>
                <a:cubicBezTo>
                  <a:pt x="882" y="1724"/>
                  <a:pt x="881" y="1723"/>
                  <a:pt x="880" y="1722"/>
                </a:cubicBezTo>
                <a:cubicBezTo>
                  <a:pt x="877" y="1720"/>
                  <a:pt x="875" y="1719"/>
                  <a:pt x="873" y="1716"/>
                </a:cubicBezTo>
                <a:cubicBezTo>
                  <a:pt x="873" y="1714"/>
                  <a:pt x="872" y="1713"/>
                  <a:pt x="871" y="1711"/>
                </a:cubicBezTo>
                <a:cubicBezTo>
                  <a:pt x="871" y="1710"/>
                  <a:pt x="871" y="1708"/>
                  <a:pt x="871" y="1707"/>
                </a:cubicBezTo>
                <a:cubicBezTo>
                  <a:pt x="870" y="1706"/>
                  <a:pt x="870" y="1704"/>
                  <a:pt x="870" y="1703"/>
                </a:cubicBezTo>
                <a:cubicBezTo>
                  <a:pt x="870" y="1701"/>
                  <a:pt x="870" y="1700"/>
                  <a:pt x="869" y="1698"/>
                </a:cubicBezTo>
                <a:cubicBezTo>
                  <a:pt x="869" y="1693"/>
                  <a:pt x="870" y="1687"/>
                  <a:pt x="869" y="1681"/>
                </a:cubicBezTo>
                <a:cubicBezTo>
                  <a:pt x="869" y="1680"/>
                  <a:pt x="869" y="1678"/>
                  <a:pt x="868" y="1677"/>
                </a:cubicBezTo>
                <a:cubicBezTo>
                  <a:pt x="868" y="1676"/>
                  <a:pt x="868" y="1674"/>
                  <a:pt x="868" y="1673"/>
                </a:cubicBezTo>
                <a:cubicBezTo>
                  <a:pt x="868" y="1671"/>
                  <a:pt x="867" y="1668"/>
                  <a:pt x="869" y="1671"/>
                </a:cubicBezTo>
                <a:cubicBezTo>
                  <a:pt x="870" y="1671"/>
                  <a:pt x="870" y="1672"/>
                  <a:pt x="871" y="1672"/>
                </a:cubicBezTo>
                <a:cubicBezTo>
                  <a:pt x="871" y="1672"/>
                  <a:pt x="871" y="1672"/>
                  <a:pt x="871" y="1672"/>
                </a:cubicBezTo>
                <a:cubicBezTo>
                  <a:pt x="871" y="1672"/>
                  <a:pt x="870" y="1670"/>
                  <a:pt x="870" y="1669"/>
                </a:cubicBezTo>
                <a:cubicBezTo>
                  <a:pt x="869" y="1669"/>
                  <a:pt x="869" y="1668"/>
                  <a:pt x="868" y="1667"/>
                </a:cubicBezTo>
                <a:cubicBezTo>
                  <a:pt x="868" y="1667"/>
                  <a:pt x="867" y="1667"/>
                  <a:pt x="867" y="1667"/>
                </a:cubicBezTo>
                <a:cubicBezTo>
                  <a:pt x="865" y="1666"/>
                  <a:pt x="864" y="1663"/>
                  <a:pt x="863" y="1661"/>
                </a:cubicBezTo>
                <a:cubicBezTo>
                  <a:pt x="863" y="1660"/>
                  <a:pt x="862" y="1658"/>
                  <a:pt x="862" y="1657"/>
                </a:cubicBezTo>
                <a:cubicBezTo>
                  <a:pt x="862" y="1656"/>
                  <a:pt x="863" y="1656"/>
                  <a:pt x="863" y="1655"/>
                </a:cubicBezTo>
                <a:cubicBezTo>
                  <a:pt x="863" y="1654"/>
                  <a:pt x="863" y="1653"/>
                  <a:pt x="862" y="1653"/>
                </a:cubicBezTo>
                <a:cubicBezTo>
                  <a:pt x="862" y="1651"/>
                  <a:pt x="860" y="1650"/>
                  <a:pt x="859" y="1649"/>
                </a:cubicBezTo>
                <a:cubicBezTo>
                  <a:pt x="858" y="1648"/>
                  <a:pt x="857" y="1647"/>
                  <a:pt x="856" y="1646"/>
                </a:cubicBezTo>
                <a:cubicBezTo>
                  <a:pt x="853" y="1645"/>
                  <a:pt x="851" y="1642"/>
                  <a:pt x="849" y="1641"/>
                </a:cubicBezTo>
                <a:cubicBezTo>
                  <a:pt x="848" y="1640"/>
                  <a:pt x="846" y="1639"/>
                  <a:pt x="845" y="1638"/>
                </a:cubicBezTo>
                <a:cubicBezTo>
                  <a:pt x="844" y="1637"/>
                  <a:pt x="843" y="1636"/>
                  <a:pt x="842" y="1635"/>
                </a:cubicBezTo>
                <a:cubicBezTo>
                  <a:pt x="840" y="1634"/>
                  <a:pt x="839" y="1631"/>
                  <a:pt x="838" y="1628"/>
                </a:cubicBezTo>
                <a:cubicBezTo>
                  <a:pt x="837" y="1626"/>
                  <a:pt x="837" y="1622"/>
                  <a:pt x="836" y="1620"/>
                </a:cubicBezTo>
                <a:cubicBezTo>
                  <a:pt x="836" y="1618"/>
                  <a:pt x="835" y="1617"/>
                  <a:pt x="835" y="1615"/>
                </a:cubicBezTo>
                <a:cubicBezTo>
                  <a:pt x="835" y="1614"/>
                  <a:pt x="834" y="1612"/>
                  <a:pt x="835" y="1611"/>
                </a:cubicBezTo>
                <a:cubicBezTo>
                  <a:pt x="835" y="1610"/>
                  <a:pt x="837" y="1612"/>
                  <a:pt x="838" y="1612"/>
                </a:cubicBezTo>
                <a:cubicBezTo>
                  <a:pt x="840" y="1612"/>
                  <a:pt x="839" y="1610"/>
                  <a:pt x="838" y="1610"/>
                </a:cubicBezTo>
                <a:cubicBezTo>
                  <a:pt x="837" y="1609"/>
                  <a:pt x="836" y="1608"/>
                  <a:pt x="835" y="1608"/>
                </a:cubicBezTo>
                <a:cubicBezTo>
                  <a:pt x="834" y="1607"/>
                  <a:pt x="833" y="1606"/>
                  <a:pt x="833" y="1606"/>
                </a:cubicBezTo>
                <a:cubicBezTo>
                  <a:pt x="832" y="1605"/>
                  <a:pt x="832" y="1604"/>
                  <a:pt x="832" y="1603"/>
                </a:cubicBezTo>
                <a:cubicBezTo>
                  <a:pt x="830" y="1601"/>
                  <a:pt x="829" y="1601"/>
                  <a:pt x="828" y="1599"/>
                </a:cubicBezTo>
                <a:cubicBezTo>
                  <a:pt x="827" y="1598"/>
                  <a:pt x="827" y="1596"/>
                  <a:pt x="826" y="1594"/>
                </a:cubicBezTo>
                <a:cubicBezTo>
                  <a:pt x="825" y="1593"/>
                  <a:pt x="824" y="1591"/>
                  <a:pt x="824" y="1590"/>
                </a:cubicBezTo>
                <a:cubicBezTo>
                  <a:pt x="822" y="1586"/>
                  <a:pt x="821" y="1583"/>
                  <a:pt x="819" y="1580"/>
                </a:cubicBezTo>
                <a:cubicBezTo>
                  <a:pt x="818" y="1579"/>
                  <a:pt x="818" y="1577"/>
                  <a:pt x="817" y="1576"/>
                </a:cubicBezTo>
                <a:cubicBezTo>
                  <a:pt x="816" y="1574"/>
                  <a:pt x="815" y="1573"/>
                  <a:pt x="814" y="1572"/>
                </a:cubicBezTo>
                <a:cubicBezTo>
                  <a:pt x="813" y="1568"/>
                  <a:pt x="811" y="1565"/>
                  <a:pt x="809" y="1562"/>
                </a:cubicBezTo>
                <a:cubicBezTo>
                  <a:pt x="808" y="1561"/>
                  <a:pt x="807" y="1560"/>
                  <a:pt x="807" y="1558"/>
                </a:cubicBezTo>
                <a:cubicBezTo>
                  <a:pt x="806" y="1557"/>
                  <a:pt x="805" y="1556"/>
                  <a:pt x="805" y="1555"/>
                </a:cubicBezTo>
                <a:cubicBezTo>
                  <a:pt x="804" y="1553"/>
                  <a:pt x="805" y="1551"/>
                  <a:pt x="805" y="1550"/>
                </a:cubicBezTo>
                <a:cubicBezTo>
                  <a:pt x="805" y="1548"/>
                  <a:pt x="804" y="1546"/>
                  <a:pt x="804" y="1544"/>
                </a:cubicBezTo>
                <a:cubicBezTo>
                  <a:pt x="803" y="1542"/>
                  <a:pt x="803" y="1541"/>
                  <a:pt x="802" y="1539"/>
                </a:cubicBezTo>
                <a:cubicBezTo>
                  <a:pt x="801" y="1538"/>
                  <a:pt x="800" y="1537"/>
                  <a:pt x="800" y="1535"/>
                </a:cubicBezTo>
                <a:cubicBezTo>
                  <a:pt x="799" y="1534"/>
                  <a:pt x="799" y="1532"/>
                  <a:pt x="798" y="1530"/>
                </a:cubicBezTo>
                <a:cubicBezTo>
                  <a:pt x="797" y="1529"/>
                  <a:pt x="797" y="1528"/>
                  <a:pt x="796" y="1527"/>
                </a:cubicBezTo>
                <a:cubicBezTo>
                  <a:pt x="794" y="1525"/>
                  <a:pt x="791" y="1523"/>
                  <a:pt x="789" y="1521"/>
                </a:cubicBezTo>
                <a:cubicBezTo>
                  <a:pt x="787" y="1519"/>
                  <a:pt x="785" y="1516"/>
                  <a:pt x="783" y="1514"/>
                </a:cubicBezTo>
                <a:cubicBezTo>
                  <a:pt x="782" y="1512"/>
                  <a:pt x="782" y="1511"/>
                  <a:pt x="781" y="1509"/>
                </a:cubicBezTo>
                <a:cubicBezTo>
                  <a:pt x="781" y="1508"/>
                  <a:pt x="780" y="1506"/>
                  <a:pt x="780" y="1505"/>
                </a:cubicBezTo>
                <a:cubicBezTo>
                  <a:pt x="779" y="1503"/>
                  <a:pt x="779" y="1502"/>
                  <a:pt x="778" y="1500"/>
                </a:cubicBezTo>
                <a:cubicBezTo>
                  <a:pt x="777" y="1499"/>
                  <a:pt x="776" y="1498"/>
                  <a:pt x="776" y="1497"/>
                </a:cubicBezTo>
                <a:cubicBezTo>
                  <a:pt x="775" y="1495"/>
                  <a:pt x="774" y="1495"/>
                  <a:pt x="773" y="1494"/>
                </a:cubicBezTo>
                <a:cubicBezTo>
                  <a:pt x="773" y="1492"/>
                  <a:pt x="773" y="1491"/>
                  <a:pt x="774" y="1490"/>
                </a:cubicBezTo>
                <a:cubicBezTo>
                  <a:pt x="775" y="1489"/>
                  <a:pt x="775" y="1487"/>
                  <a:pt x="775" y="1486"/>
                </a:cubicBezTo>
                <a:cubicBezTo>
                  <a:pt x="776" y="1485"/>
                  <a:pt x="777" y="1484"/>
                  <a:pt x="778" y="1486"/>
                </a:cubicBezTo>
                <a:cubicBezTo>
                  <a:pt x="778" y="1486"/>
                  <a:pt x="778" y="1487"/>
                  <a:pt x="778" y="1488"/>
                </a:cubicBezTo>
                <a:cubicBezTo>
                  <a:pt x="778" y="1489"/>
                  <a:pt x="779" y="1489"/>
                  <a:pt x="779" y="1490"/>
                </a:cubicBezTo>
                <a:cubicBezTo>
                  <a:pt x="780" y="1491"/>
                  <a:pt x="779" y="1492"/>
                  <a:pt x="779" y="1494"/>
                </a:cubicBezTo>
                <a:cubicBezTo>
                  <a:pt x="779" y="1495"/>
                  <a:pt x="781" y="1495"/>
                  <a:pt x="781" y="1496"/>
                </a:cubicBezTo>
                <a:cubicBezTo>
                  <a:pt x="782" y="1498"/>
                  <a:pt x="782" y="1499"/>
                  <a:pt x="783" y="1500"/>
                </a:cubicBezTo>
                <a:cubicBezTo>
                  <a:pt x="785" y="1501"/>
                  <a:pt x="788" y="1502"/>
                  <a:pt x="789" y="1505"/>
                </a:cubicBezTo>
                <a:cubicBezTo>
                  <a:pt x="790" y="1508"/>
                  <a:pt x="789" y="1511"/>
                  <a:pt x="790" y="1514"/>
                </a:cubicBezTo>
                <a:cubicBezTo>
                  <a:pt x="791" y="1515"/>
                  <a:pt x="792" y="1516"/>
                  <a:pt x="792" y="1517"/>
                </a:cubicBezTo>
                <a:cubicBezTo>
                  <a:pt x="794" y="1518"/>
                  <a:pt x="795" y="1519"/>
                  <a:pt x="796" y="1521"/>
                </a:cubicBezTo>
                <a:cubicBezTo>
                  <a:pt x="798" y="1522"/>
                  <a:pt x="799" y="1523"/>
                  <a:pt x="801" y="1524"/>
                </a:cubicBezTo>
                <a:cubicBezTo>
                  <a:pt x="802" y="1525"/>
                  <a:pt x="803" y="1527"/>
                  <a:pt x="804" y="1528"/>
                </a:cubicBezTo>
                <a:cubicBezTo>
                  <a:pt x="805" y="1529"/>
                  <a:pt x="806" y="1530"/>
                  <a:pt x="808" y="1530"/>
                </a:cubicBezTo>
                <a:cubicBezTo>
                  <a:pt x="808" y="1531"/>
                  <a:pt x="810" y="1533"/>
                  <a:pt x="811" y="1532"/>
                </a:cubicBezTo>
                <a:cubicBezTo>
                  <a:pt x="811" y="1531"/>
                  <a:pt x="811" y="1530"/>
                  <a:pt x="811" y="1530"/>
                </a:cubicBezTo>
                <a:cubicBezTo>
                  <a:pt x="812" y="1529"/>
                  <a:pt x="812" y="1528"/>
                  <a:pt x="812" y="1527"/>
                </a:cubicBezTo>
                <a:cubicBezTo>
                  <a:pt x="812" y="1526"/>
                  <a:pt x="813" y="1525"/>
                  <a:pt x="813" y="1523"/>
                </a:cubicBezTo>
                <a:cubicBezTo>
                  <a:pt x="815" y="1520"/>
                  <a:pt x="815" y="1517"/>
                  <a:pt x="816" y="1514"/>
                </a:cubicBezTo>
                <a:cubicBezTo>
                  <a:pt x="817" y="1513"/>
                  <a:pt x="818" y="1512"/>
                  <a:pt x="818" y="1510"/>
                </a:cubicBezTo>
                <a:cubicBezTo>
                  <a:pt x="818" y="1509"/>
                  <a:pt x="818" y="1507"/>
                  <a:pt x="819" y="1506"/>
                </a:cubicBezTo>
                <a:cubicBezTo>
                  <a:pt x="820" y="1503"/>
                  <a:pt x="821" y="1501"/>
                  <a:pt x="822" y="1498"/>
                </a:cubicBezTo>
                <a:cubicBezTo>
                  <a:pt x="823" y="1497"/>
                  <a:pt x="823" y="1496"/>
                  <a:pt x="823" y="1494"/>
                </a:cubicBezTo>
                <a:cubicBezTo>
                  <a:pt x="823" y="1494"/>
                  <a:pt x="823" y="1493"/>
                  <a:pt x="824" y="1494"/>
                </a:cubicBezTo>
                <a:cubicBezTo>
                  <a:pt x="824" y="1495"/>
                  <a:pt x="824" y="1496"/>
                  <a:pt x="824" y="1496"/>
                </a:cubicBezTo>
                <a:cubicBezTo>
                  <a:pt x="824" y="1498"/>
                  <a:pt x="824" y="1499"/>
                  <a:pt x="824" y="1500"/>
                </a:cubicBezTo>
                <a:cubicBezTo>
                  <a:pt x="823" y="1502"/>
                  <a:pt x="822" y="1503"/>
                  <a:pt x="822" y="1504"/>
                </a:cubicBezTo>
                <a:cubicBezTo>
                  <a:pt x="822" y="1505"/>
                  <a:pt x="821" y="1507"/>
                  <a:pt x="821" y="1508"/>
                </a:cubicBezTo>
                <a:cubicBezTo>
                  <a:pt x="821" y="1510"/>
                  <a:pt x="821" y="1511"/>
                  <a:pt x="820" y="1512"/>
                </a:cubicBezTo>
                <a:cubicBezTo>
                  <a:pt x="819" y="1515"/>
                  <a:pt x="819" y="1518"/>
                  <a:pt x="818" y="1520"/>
                </a:cubicBezTo>
                <a:cubicBezTo>
                  <a:pt x="817" y="1521"/>
                  <a:pt x="817" y="1522"/>
                  <a:pt x="817" y="1523"/>
                </a:cubicBezTo>
                <a:cubicBezTo>
                  <a:pt x="817" y="1523"/>
                  <a:pt x="817" y="1525"/>
                  <a:pt x="817" y="1526"/>
                </a:cubicBezTo>
                <a:cubicBezTo>
                  <a:pt x="818" y="1526"/>
                  <a:pt x="818" y="1525"/>
                  <a:pt x="819" y="1525"/>
                </a:cubicBezTo>
                <a:cubicBezTo>
                  <a:pt x="820" y="1523"/>
                  <a:pt x="823" y="1525"/>
                  <a:pt x="824" y="1524"/>
                </a:cubicBezTo>
                <a:cubicBezTo>
                  <a:pt x="826" y="1524"/>
                  <a:pt x="827" y="1524"/>
                  <a:pt x="828" y="1525"/>
                </a:cubicBezTo>
                <a:cubicBezTo>
                  <a:pt x="830" y="1526"/>
                  <a:pt x="830" y="1527"/>
                  <a:pt x="831" y="1529"/>
                </a:cubicBezTo>
                <a:cubicBezTo>
                  <a:pt x="831" y="1531"/>
                  <a:pt x="833" y="1532"/>
                  <a:pt x="834" y="1533"/>
                </a:cubicBezTo>
                <a:cubicBezTo>
                  <a:pt x="834" y="1534"/>
                  <a:pt x="835" y="1536"/>
                  <a:pt x="836" y="1537"/>
                </a:cubicBezTo>
                <a:cubicBezTo>
                  <a:pt x="836" y="1539"/>
                  <a:pt x="837" y="1540"/>
                  <a:pt x="838" y="1541"/>
                </a:cubicBezTo>
                <a:cubicBezTo>
                  <a:pt x="841" y="1543"/>
                  <a:pt x="842" y="1546"/>
                  <a:pt x="844" y="1549"/>
                </a:cubicBezTo>
                <a:cubicBezTo>
                  <a:pt x="845" y="1551"/>
                  <a:pt x="847" y="1553"/>
                  <a:pt x="848" y="1556"/>
                </a:cubicBezTo>
                <a:cubicBezTo>
                  <a:pt x="848" y="1556"/>
                  <a:pt x="848" y="1557"/>
                  <a:pt x="849" y="1558"/>
                </a:cubicBezTo>
                <a:cubicBezTo>
                  <a:pt x="850" y="1559"/>
                  <a:pt x="851" y="1559"/>
                  <a:pt x="852" y="1561"/>
                </a:cubicBezTo>
                <a:cubicBezTo>
                  <a:pt x="852" y="1562"/>
                  <a:pt x="852" y="1563"/>
                  <a:pt x="853" y="1564"/>
                </a:cubicBezTo>
                <a:cubicBezTo>
                  <a:pt x="855" y="1565"/>
                  <a:pt x="855" y="1567"/>
                  <a:pt x="857" y="1567"/>
                </a:cubicBezTo>
                <a:cubicBezTo>
                  <a:pt x="858" y="1568"/>
                  <a:pt x="858" y="1569"/>
                  <a:pt x="859" y="1571"/>
                </a:cubicBezTo>
                <a:cubicBezTo>
                  <a:pt x="859" y="1572"/>
                  <a:pt x="859" y="1573"/>
                  <a:pt x="860" y="1575"/>
                </a:cubicBezTo>
                <a:cubicBezTo>
                  <a:pt x="861" y="1576"/>
                  <a:pt x="862" y="1576"/>
                  <a:pt x="862" y="1577"/>
                </a:cubicBezTo>
                <a:cubicBezTo>
                  <a:pt x="863" y="1579"/>
                  <a:pt x="864" y="1580"/>
                  <a:pt x="865" y="1581"/>
                </a:cubicBezTo>
                <a:cubicBezTo>
                  <a:pt x="867" y="1582"/>
                  <a:pt x="867" y="1583"/>
                  <a:pt x="868" y="1584"/>
                </a:cubicBezTo>
                <a:cubicBezTo>
                  <a:pt x="868" y="1585"/>
                  <a:pt x="868" y="1585"/>
                  <a:pt x="869" y="1586"/>
                </a:cubicBezTo>
                <a:cubicBezTo>
                  <a:pt x="869" y="1587"/>
                  <a:pt x="870" y="1587"/>
                  <a:pt x="870" y="1588"/>
                </a:cubicBezTo>
                <a:cubicBezTo>
                  <a:pt x="871" y="1591"/>
                  <a:pt x="870" y="1595"/>
                  <a:pt x="872" y="1598"/>
                </a:cubicBezTo>
                <a:cubicBezTo>
                  <a:pt x="872" y="1600"/>
                  <a:pt x="874" y="1601"/>
                  <a:pt x="875" y="1603"/>
                </a:cubicBezTo>
                <a:cubicBezTo>
                  <a:pt x="875" y="1604"/>
                  <a:pt x="877" y="1605"/>
                  <a:pt x="879" y="1606"/>
                </a:cubicBezTo>
                <a:cubicBezTo>
                  <a:pt x="880" y="1606"/>
                  <a:pt x="882" y="1606"/>
                  <a:pt x="883" y="1606"/>
                </a:cubicBezTo>
                <a:cubicBezTo>
                  <a:pt x="884" y="1607"/>
                  <a:pt x="885" y="1608"/>
                  <a:pt x="887" y="1609"/>
                </a:cubicBezTo>
                <a:cubicBezTo>
                  <a:pt x="888" y="1610"/>
                  <a:pt x="889" y="1611"/>
                  <a:pt x="890" y="1612"/>
                </a:cubicBezTo>
                <a:cubicBezTo>
                  <a:pt x="891" y="1614"/>
                  <a:pt x="892" y="1615"/>
                  <a:pt x="893" y="1616"/>
                </a:cubicBezTo>
                <a:cubicBezTo>
                  <a:pt x="894" y="1618"/>
                  <a:pt x="895" y="1619"/>
                  <a:pt x="896" y="1620"/>
                </a:cubicBezTo>
                <a:cubicBezTo>
                  <a:pt x="898" y="1623"/>
                  <a:pt x="899" y="1627"/>
                  <a:pt x="901" y="1630"/>
                </a:cubicBezTo>
                <a:cubicBezTo>
                  <a:pt x="902" y="1631"/>
                  <a:pt x="902" y="1633"/>
                  <a:pt x="903" y="1635"/>
                </a:cubicBezTo>
                <a:cubicBezTo>
                  <a:pt x="903" y="1636"/>
                  <a:pt x="904" y="1638"/>
                  <a:pt x="905" y="1640"/>
                </a:cubicBezTo>
                <a:cubicBezTo>
                  <a:pt x="906" y="1641"/>
                  <a:pt x="906" y="1642"/>
                  <a:pt x="906" y="1643"/>
                </a:cubicBezTo>
                <a:cubicBezTo>
                  <a:pt x="906" y="1645"/>
                  <a:pt x="905" y="1646"/>
                  <a:pt x="905" y="1647"/>
                </a:cubicBezTo>
                <a:cubicBezTo>
                  <a:pt x="904" y="1648"/>
                  <a:pt x="904" y="1650"/>
                  <a:pt x="904" y="1651"/>
                </a:cubicBezTo>
                <a:cubicBezTo>
                  <a:pt x="905" y="1653"/>
                  <a:pt x="905" y="1654"/>
                  <a:pt x="906" y="1655"/>
                </a:cubicBezTo>
                <a:cubicBezTo>
                  <a:pt x="906" y="1656"/>
                  <a:pt x="906" y="1657"/>
                  <a:pt x="906" y="1658"/>
                </a:cubicBezTo>
                <a:cubicBezTo>
                  <a:pt x="906" y="1661"/>
                  <a:pt x="906" y="1663"/>
                  <a:pt x="906" y="1666"/>
                </a:cubicBezTo>
                <a:cubicBezTo>
                  <a:pt x="906" y="1667"/>
                  <a:pt x="907" y="1669"/>
                  <a:pt x="907" y="1671"/>
                </a:cubicBezTo>
                <a:cubicBezTo>
                  <a:pt x="909" y="1674"/>
                  <a:pt x="911" y="1676"/>
                  <a:pt x="913" y="1679"/>
                </a:cubicBezTo>
                <a:cubicBezTo>
                  <a:pt x="914" y="1680"/>
                  <a:pt x="915" y="1682"/>
                  <a:pt x="916" y="1683"/>
                </a:cubicBezTo>
                <a:cubicBezTo>
                  <a:pt x="916" y="1684"/>
                  <a:pt x="918" y="1685"/>
                  <a:pt x="919" y="1686"/>
                </a:cubicBezTo>
                <a:cubicBezTo>
                  <a:pt x="921" y="1688"/>
                  <a:pt x="924" y="1687"/>
                  <a:pt x="927" y="1688"/>
                </a:cubicBezTo>
                <a:cubicBezTo>
                  <a:pt x="928" y="1689"/>
                  <a:pt x="929" y="1690"/>
                  <a:pt x="930" y="1691"/>
                </a:cubicBezTo>
                <a:cubicBezTo>
                  <a:pt x="931" y="1693"/>
                  <a:pt x="932" y="1694"/>
                  <a:pt x="933" y="1695"/>
                </a:cubicBezTo>
                <a:cubicBezTo>
                  <a:pt x="935" y="1697"/>
                  <a:pt x="937" y="1700"/>
                  <a:pt x="938" y="1703"/>
                </a:cubicBezTo>
                <a:cubicBezTo>
                  <a:pt x="939" y="1705"/>
                  <a:pt x="941" y="1707"/>
                  <a:pt x="942" y="1709"/>
                </a:cubicBezTo>
                <a:cubicBezTo>
                  <a:pt x="943" y="1710"/>
                  <a:pt x="944" y="1712"/>
                  <a:pt x="944" y="1714"/>
                </a:cubicBezTo>
                <a:cubicBezTo>
                  <a:pt x="946" y="1717"/>
                  <a:pt x="948" y="1720"/>
                  <a:pt x="950" y="1723"/>
                </a:cubicBezTo>
                <a:cubicBezTo>
                  <a:pt x="953" y="1727"/>
                  <a:pt x="954" y="1730"/>
                  <a:pt x="956" y="1733"/>
                </a:cubicBezTo>
                <a:cubicBezTo>
                  <a:pt x="958" y="1736"/>
                  <a:pt x="961" y="1738"/>
                  <a:pt x="963" y="1740"/>
                </a:cubicBezTo>
                <a:cubicBezTo>
                  <a:pt x="965" y="1741"/>
                  <a:pt x="967" y="1743"/>
                  <a:pt x="968" y="1745"/>
                </a:cubicBezTo>
                <a:cubicBezTo>
                  <a:pt x="969" y="1746"/>
                  <a:pt x="970" y="1747"/>
                  <a:pt x="970" y="1748"/>
                </a:cubicBezTo>
                <a:cubicBezTo>
                  <a:pt x="970" y="1749"/>
                  <a:pt x="969" y="1751"/>
                  <a:pt x="970" y="1753"/>
                </a:cubicBezTo>
                <a:cubicBezTo>
                  <a:pt x="971" y="1754"/>
                  <a:pt x="972" y="1753"/>
                  <a:pt x="973" y="1754"/>
                </a:cubicBezTo>
                <a:cubicBezTo>
                  <a:pt x="974" y="1755"/>
                  <a:pt x="974" y="1756"/>
                  <a:pt x="974" y="1756"/>
                </a:cubicBezTo>
                <a:cubicBezTo>
                  <a:pt x="975" y="1757"/>
                  <a:pt x="975" y="1757"/>
                  <a:pt x="976" y="1757"/>
                </a:cubicBezTo>
                <a:cubicBezTo>
                  <a:pt x="977" y="1758"/>
                  <a:pt x="977" y="1760"/>
                  <a:pt x="978" y="1761"/>
                </a:cubicBezTo>
                <a:cubicBezTo>
                  <a:pt x="978" y="1763"/>
                  <a:pt x="978" y="1764"/>
                  <a:pt x="978" y="1766"/>
                </a:cubicBezTo>
                <a:cubicBezTo>
                  <a:pt x="978" y="1767"/>
                  <a:pt x="978" y="1768"/>
                  <a:pt x="978" y="1769"/>
                </a:cubicBezTo>
                <a:cubicBezTo>
                  <a:pt x="978" y="1770"/>
                  <a:pt x="978" y="1770"/>
                  <a:pt x="978" y="1771"/>
                </a:cubicBezTo>
                <a:cubicBezTo>
                  <a:pt x="979" y="1772"/>
                  <a:pt x="979" y="1772"/>
                  <a:pt x="979" y="1773"/>
                </a:cubicBezTo>
                <a:cubicBezTo>
                  <a:pt x="979" y="1774"/>
                  <a:pt x="979" y="1775"/>
                  <a:pt x="979" y="1775"/>
                </a:cubicBezTo>
                <a:cubicBezTo>
                  <a:pt x="979" y="1777"/>
                  <a:pt x="978" y="1778"/>
                  <a:pt x="978" y="1779"/>
                </a:cubicBezTo>
                <a:cubicBezTo>
                  <a:pt x="977" y="1781"/>
                  <a:pt x="978" y="1782"/>
                  <a:pt x="978" y="1783"/>
                </a:cubicBezTo>
                <a:cubicBezTo>
                  <a:pt x="979" y="1785"/>
                  <a:pt x="979" y="1787"/>
                  <a:pt x="978" y="1788"/>
                </a:cubicBezTo>
                <a:cubicBezTo>
                  <a:pt x="978" y="1789"/>
                  <a:pt x="976" y="1789"/>
                  <a:pt x="976" y="1790"/>
                </a:cubicBezTo>
                <a:cubicBezTo>
                  <a:pt x="975" y="1791"/>
                  <a:pt x="978" y="1790"/>
                  <a:pt x="979" y="1791"/>
                </a:cubicBezTo>
                <a:cubicBezTo>
                  <a:pt x="979" y="1791"/>
                  <a:pt x="979" y="1792"/>
                  <a:pt x="979" y="1793"/>
                </a:cubicBezTo>
                <a:cubicBezTo>
                  <a:pt x="979" y="1795"/>
                  <a:pt x="980" y="1796"/>
                  <a:pt x="980" y="1797"/>
                </a:cubicBezTo>
                <a:cubicBezTo>
                  <a:pt x="981" y="1799"/>
                  <a:pt x="980" y="1800"/>
                  <a:pt x="981" y="1802"/>
                </a:cubicBezTo>
                <a:cubicBezTo>
                  <a:pt x="981" y="1803"/>
                  <a:pt x="982" y="1804"/>
                  <a:pt x="982" y="1806"/>
                </a:cubicBezTo>
                <a:cubicBezTo>
                  <a:pt x="982" y="1807"/>
                  <a:pt x="983" y="1809"/>
                  <a:pt x="983" y="1810"/>
                </a:cubicBezTo>
                <a:cubicBezTo>
                  <a:pt x="983" y="1811"/>
                  <a:pt x="984" y="1813"/>
                  <a:pt x="984" y="1814"/>
                </a:cubicBezTo>
                <a:cubicBezTo>
                  <a:pt x="984" y="1816"/>
                  <a:pt x="985" y="1817"/>
                  <a:pt x="986" y="1818"/>
                </a:cubicBezTo>
                <a:cubicBezTo>
                  <a:pt x="987" y="1819"/>
                  <a:pt x="988" y="1821"/>
                  <a:pt x="988" y="1822"/>
                </a:cubicBezTo>
                <a:cubicBezTo>
                  <a:pt x="988" y="1824"/>
                  <a:pt x="988" y="1826"/>
                  <a:pt x="988" y="1827"/>
                </a:cubicBezTo>
                <a:cubicBezTo>
                  <a:pt x="987" y="1828"/>
                  <a:pt x="987" y="1829"/>
                  <a:pt x="987" y="1829"/>
                </a:cubicBezTo>
                <a:cubicBezTo>
                  <a:pt x="987" y="1831"/>
                  <a:pt x="988" y="1831"/>
                  <a:pt x="989" y="1832"/>
                </a:cubicBezTo>
                <a:cubicBezTo>
                  <a:pt x="989" y="1833"/>
                  <a:pt x="989" y="1834"/>
                  <a:pt x="989" y="1835"/>
                </a:cubicBezTo>
                <a:cubicBezTo>
                  <a:pt x="990" y="1837"/>
                  <a:pt x="990" y="1838"/>
                  <a:pt x="991" y="1839"/>
                </a:cubicBezTo>
                <a:cubicBezTo>
                  <a:pt x="992" y="1841"/>
                  <a:pt x="991" y="1841"/>
                  <a:pt x="993" y="1842"/>
                </a:cubicBezTo>
                <a:cubicBezTo>
                  <a:pt x="995" y="1842"/>
                  <a:pt x="996" y="1842"/>
                  <a:pt x="998" y="1842"/>
                </a:cubicBezTo>
                <a:cubicBezTo>
                  <a:pt x="1001" y="1842"/>
                  <a:pt x="1003" y="1842"/>
                  <a:pt x="1006" y="1842"/>
                </a:cubicBezTo>
                <a:cubicBezTo>
                  <a:pt x="1008" y="1842"/>
                  <a:pt x="1009" y="1842"/>
                  <a:pt x="1011" y="1841"/>
                </a:cubicBezTo>
                <a:cubicBezTo>
                  <a:pt x="1012" y="1841"/>
                  <a:pt x="1013" y="1840"/>
                  <a:pt x="1015" y="1840"/>
                </a:cubicBezTo>
                <a:cubicBezTo>
                  <a:pt x="1016" y="1839"/>
                  <a:pt x="1017" y="1840"/>
                  <a:pt x="1019" y="1840"/>
                </a:cubicBezTo>
                <a:cubicBezTo>
                  <a:pt x="1020" y="1840"/>
                  <a:pt x="1022" y="1840"/>
                  <a:pt x="1023" y="1840"/>
                </a:cubicBezTo>
                <a:cubicBezTo>
                  <a:pt x="1024" y="1839"/>
                  <a:pt x="1024" y="1837"/>
                  <a:pt x="1025" y="1836"/>
                </a:cubicBezTo>
                <a:cubicBezTo>
                  <a:pt x="1026" y="1835"/>
                  <a:pt x="1027" y="1834"/>
                  <a:pt x="1028" y="1834"/>
                </a:cubicBezTo>
                <a:cubicBezTo>
                  <a:pt x="1029" y="1833"/>
                  <a:pt x="1030" y="1833"/>
                  <a:pt x="1032" y="1832"/>
                </a:cubicBezTo>
                <a:cubicBezTo>
                  <a:pt x="1033" y="1831"/>
                  <a:pt x="1034" y="1830"/>
                  <a:pt x="1035" y="1829"/>
                </a:cubicBezTo>
                <a:cubicBezTo>
                  <a:pt x="1036" y="1829"/>
                  <a:pt x="1037" y="1828"/>
                  <a:pt x="1038" y="1828"/>
                </a:cubicBezTo>
                <a:cubicBezTo>
                  <a:pt x="1040" y="1827"/>
                  <a:pt x="1041" y="1827"/>
                  <a:pt x="1042" y="1827"/>
                </a:cubicBezTo>
                <a:cubicBezTo>
                  <a:pt x="1045" y="1827"/>
                  <a:pt x="1048" y="1825"/>
                  <a:pt x="1051" y="1825"/>
                </a:cubicBezTo>
                <a:cubicBezTo>
                  <a:pt x="1053" y="1825"/>
                  <a:pt x="1054" y="1825"/>
                  <a:pt x="1056" y="1825"/>
                </a:cubicBezTo>
                <a:cubicBezTo>
                  <a:pt x="1057" y="1825"/>
                  <a:pt x="1057" y="1824"/>
                  <a:pt x="1058" y="1824"/>
                </a:cubicBezTo>
                <a:cubicBezTo>
                  <a:pt x="1059" y="1824"/>
                  <a:pt x="1060" y="1824"/>
                  <a:pt x="1061" y="1824"/>
                </a:cubicBezTo>
                <a:cubicBezTo>
                  <a:pt x="1063" y="1823"/>
                  <a:pt x="1065" y="1823"/>
                  <a:pt x="1066" y="1823"/>
                </a:cubicBezTo>
                <a:cubicBezTo>
                  <a:pt x="1068" y="1822"/>
                  <a:pt x="1069" y="1822"/>
                  <a:pt x="1071" y="1821"/>
                </a:cubicBezTo>
                <a:cubicBezTo>
                  <a:pt x="1072" y="1820"/>
                  <a:pt x="1074" y="1819"/>
                  <a:pt x="1075" y="1818"/>
                </a:cubicBezTo>
                <a:cubicBezTo>
                  <a:pt x="1076" y="1817"/>
                  <a:pt x="1077" y="1816"/>
                  <a:pt x="1079" y="1816"/>
                </a:cubicBezTo>
                <a:cubicBezTo>
                  <a:pt x="1081" y="1815"/>
                  <a:pt x="1082" y="1815"/>
                  <a:pt x="1083" y="1815"/>
                </a:cubicBezTo>
                <a:cubicBezTo>
                  <a:pt x="1086" y="1815"/>
                  <a:pt x="1090" y="1815"/>
                  <a:pt x="1092" y="1815"/>
                </a:cubicBezTo>
                <a:cubicBezTo>
                  <a:pt x="1094" y="1815"/>
                  <a:pt x="1095" y="1814"/>
                  <a:pt x="1096" y="1812"/>
                </a:cubicBezTo>
                <a:cubicBezTo>
                  <a:pt x="1097" y="1811"/>
                  <a:pt x="1098" y="1809"/>
                  <a:pt x="1100" y="1808"/>
                </a:cubicBezTo>
                <a:cubicBezTo>
                  <a:pt x="1102" y="1806"/>
                  <a:pt x="1103" y="1805"/>
                  <a:pt x="1105" y="1804"/>
                </a:cubicBezTo>
                <a:cubicBezTo>
                  <a:pt x="1107" y="1803"/>
                  <a:pt x="1109" y="1802"/>
                  <a:pt x="1111" y="1801"/>
                </a:cubicBezTo>
                <a:cubicBezTo>
                  <a:pt x="1112" y="1800"/>
                  <a:pt x="1115" y="1799"/>
                  <a:pt x="1117" y="1799"/>
                </a:cubicBezTo>
                <a:cubicBezTo>
                  <a:pt x="1119" y="1798"/>
                  <a:pt x="1121" y="1798"/>
                  <a:pt x="1123" y="1797"/>
                </a:cubicBezTo>
                <a:cubicBezTo>
                  <a:pt x="1124" y="1797"/>
                  <a:pt x="1125" y="1796"/>
                  <a:pt x="1126" y="1796"/>
                </a:cubicBezTo>
                <a:cubicBezTo>
                  <a:pt x="1128" y="1796"/>
                  <a:pt x="1130" y="1795"/>
                  <a:pt x="1132" y="1795"/>
                </a:cubicBezTo>
                <a:cubicBezTo>
                  <a:pt x="1134" y="1794"/>
                  <a:pt x="1136" y="1793"/>
                  <a:pt x="1139" y="1792"/>
                </a:cubicBezTo>
                <a:cubicBezTo>
                  <a:pt x="1142" y="1792"/>
                  <a:pt x="1146" y="1791"/>
                  <a:pt x="1149" y="1789"/>
                </a:cubicBezTo>
                <a:cubicBezTo>
                  <a:pt x="1151" y="1788"/>
                  <a:pt x="1152" y="1788"/>
                  <a:pt x="1153" y="1787"/>
                </a:cubicBezTo>
                <a:cubicBezTo>
                  <a:pt x="1155" y="1786"/>
                  <a:pt x="1156" y="1786"/>
                  <a:pt x="1158" y="1786"/>
                </a:cubicBezTo>
                <a:cubicBezTo>
                  <a:pt x="1159" y="1785"/>
                  <a:pt x="1160" y="1784"/>
                  <a:pt x="1162" y="1784"/>
                </a:cubicBezTo>
                <a:cubicBezTo>
                  <a:pt x="1163" y="1783"/>
                  <a:pt x="1164" y="1783"/>
                  <a:pt x="1165" y="1781"/>
                </a:cubicBezTo>
                <a:cubicBezTo>
                  <a:pt x="1166" y="1778"/>
                  <a:pt x="1163" y="1776"/>
                  <a:pt x="1165" y="1773"/>
                </a:cubicBezTo>
                <a:cubicBezTo>
                  <a:pt x="1165" y="1772"/>
                  <a:pt x="1167" y="1771"/>
                  <a:pt x="1168" y="1770"/>
                </a:cubicBezTo>
                <a:cubicBezTo>
                  <a:pt x="1169" y="1769"/>
                  <a:pt x="1169" y="1767"/>
                  <a:pt x="1170" y="1766"/>
                </a:cubicBezTo>
                <a:cubicBezTo>
                  <a:pt x="1171" y="1765"/>
                  <a:pt x="1173" y="1765"/>
                  <a:pt x="1174" y="1765"/>
                </a:cubicBezTo>
                <a:cubicBezTo>
                  <a:pt x="1175" y="1764"/>
                  <a:pt x="1176" y="1764"/>
                  <a:pt x="1178" y="1763"/>
                </a:cubicBezTo>
                <a:cubicBezTo>
                  <a:pt x="1179" y="1763"/>
                  <a:pt x="1181" y="1762"/>
                  <a:pt x="1182" y="1762"/>
                </a:cubicBezTo>
                <a:cubicBezTo>
                  <a:pt x="1185" y="1760"/>
                  <a:pt x="1189" y="1760"/>
                  <a:pt x="1192" y="1758"/>
                </a:cubicBezTo>
                <a:cubicBezTo>
                  <a:pt x="1193" y="1758"/>
                  <a:pt x="1194" y="1757"/>
                  <a:pt x="1196" y="1756"/>
                </a:cubicBezTo>
                <a:cubicBezTo>
                  <a:pt x="1197" y="1756"/>
                  <a:pt x="1199" y="1756"/>
                  <a:pt x="1200" y="1755"/>
                </a:cubicBezTo>
                <a:cubicBezTo>
                  <a:pt x="1201" y="1755"/>
                  <a:pt x="1203" y="1754"/>
                  <a:pt x="1204" y="1754"/>
                </a:cubicBezTo>
                <a:cubicBezTo>
                  <a:pt x="1206" y="1754"/>
                  <a:pt x="1207" y="1753"/>
                  <a:pt x="1208" y="1754"/>
                </a:cubicBezTo>
                <a:cubicBezTo>
                  <a:pt x="1211" y="1754"/>
                  <a:pt x="1214" y="1755"/>
                  <a:pt x="1217" y="1755"/>
                </a:cubicBezTo>
                <a:cubicBezTo>
                  <a:pt x="1218" y="1755"/>
                  <a:pt x="1220" y="1755"/>
                  <a:pt x="1221" y="1754"/>
                </a:cubicBezTo>
                <a:cubicBezTo>
                  <a:pt x="1222" y="1753"/>
                  <a:pt x="1223" y="1752"/>
                  <a:pt x="1223" y="1751"/>
                </a:cubicBezTo>
                <a:cubicBezTo>
                  <a:pt x="1224" y="1749"/>
                  <a:pt x="1224" y="1748"/>
                  <a:pt x="1224" y="1746"/>
                </a:cubicBezTo>
                <a:cubicBezTo>
                  <a:pt x="1224" y="1745"/>
                  <a:pt x="1225" y="1743"/>
                  <a:pt x="1225" y="1742"/>
                </a:cubicBezTo>
                <a:cubicBezTo>
                  <a:pt x="1226" y="1741"/>
                  <a:pt x="1226" y="1739"/>
                  <a:pt x="1228" y="1738"/>
                </a:cubicBezTo>
                <a:cubicBezTo>
                  <a:pt x="1228" y="1738"/>
                  <a:pt x="1229" y="1738"/>
                  <a:pt x="1229" y="1737"/>
                </a:cubicBezTo>
                <a:cubicBezTo>
                  <a:pt x="1230" y="1737"/>
                  <a:pt x="1230" y="1736"/>
                  <a:pt x="1231" y="1736"/>
                </a:cubicBezTo>
                <a:cubicBezTo>
                  <a:pt x="1234" y="1734"/>
                  <a:pt x="1237" y="1737"/>
                  <a:pt x="1240" y="1736"/>
                </a:cubicBezTo>
                <a:cubicBezTo>
                  <a:pt x="1241" y="1736"/>
                  <a:pt x="1242" y="1735"/>
                  <a:pt x="1244" y="1735"/>
                </a:cubicBezTo>
                <a:cubicBezTo>
                  <a:pt x="1245" y="1734"/>
                  <a:pt x="1246" y="1734"/>
                  <a:pt x="1248" y="1733"/>
                </a:cubicBezTo>
                <a:cubicBezTo>
                  <a:pt x="1249" y="1733"/>
                  <a:pt x="1249" y="1732"/>
                  <a:pt x="1250" y="1730"/>
                </a:cubicBezTo>
                <a:cubicBezTo>
                  <a:pt x="1250" y="1729"/>
                  <a:pt x="1250" y="1729"/>
                  <a:pt x="1250" y="1728"/>
                </a:cubicBezTo>
                <a:cubicBezTo>
                  <a:pt x="1251" y="1727"/>
                  <a:pt x="1252" y="1726"/>
                  <a:pt x="1252" y="1725"/>
                </a:cubicBezTo>
                <a:cubicBezTo>
                  <a:pt x="1252" y="1724"/>
                  <a:pt x="1252" y="1724"/>
                  <a:pt x="1253" y="1723"/>
                </a:cubicBezTo>
                <a:cubicBezTo>
                  <a:pt x="1253" y="1721"/>
                  <a:pt x="1254" y="1720"/>
                  <a:pt x="1256" y="1719"/>
                </a:cubicBezTo>
                <a:cubicBezTo>
                  <a:pt x="1256" y="1719"/>
                  <a:pt x="1257" y="1718"/>
                  <a:pt x="1258" y="1718"/>
                </a:cubicBezTo>
                <a:cubicBezTo>
                  <a:pt x="1259" y="1718"/>
                  <a:pt x="1259" y="1718"/>
                  <a:pt x="1260" y="1718"/>
                </a:cubicBezTo>
                <a:cubicBezTo>
                  <a:pt x="1262" y="1718"/>
                  <a:pt x="1263" y="1716"/>
                  <a:pt x="1264" y="1716"/>
                </a:cubicBezTo>
                <a:cubicBezTo>
                  <a:pt x="1267" y="1715"/>
                  <a:pt x="1270" y="1716"/>
                  <a:pt x="1273" y="1714"/>
                </a:cubicBezTo>
                <a:cubicBezTo>
                  <a:pt x="1274" y="1714"/>
                  <a:pt x="1275" y="1713"/>
                  <a:pt x="1275" y="1711"/>
                </a:cubicBezTo>
                <a:cubicBezTo>
                  <a:pt x="1275" y="1709"/>
                  <a:pt x="1273" y="1709"/>
                  <a:pt x="1273" y="1707"/>
                </a:cubicBezTo>
                <a:cubicBezTo>
                  <a:pt x="1273" y="1706"/>
                  <a:pt x="1274" y="1705"/>
                  <a:pt x="1274" y="1704"/>
                </a:cubicBezTo>
                <a:cubicBezTo>
                  <a:pt x="1274" y="1704"/>
                  <a:pt x="1273" y="1703"/>
                  <a:pt x="1273" y="1703"/>
                </a:cubicBezTo>
                <a:cubicBezTo>
                  <a:pt x="1273" y="1701"/>
                  <a:pt x="1273" y="1699"/>
                  <a:pt x="1273" y="1697"/>
                </a:cubicBezTo>
                <a:cubicBezTo>
                  <a:pt x="1273" y="1695"/>
                  <a:pt x="1274" y="1694"/>
                  <a:pt x="1275" y="1693"/>
                </a:cubicBezTo>
                <a:cubicBezTo>
                  <a:pt x="1276" y="1691"/>
                  <a:pt x="1276" y="1690"/>
                  <a:pt x="1276" y="1688"/>
                </a:cubicBezTo>
                <a:cubicBezTo>
                  <a:pt x="1277" y="1687"/>
                  <a:pt x="1278" y="1686"/>
                  <a:pt x="1279" y="1685"/>
                </a:cubicBezTo>
                <a:cubicBezTo>
                  <a:pt x="1279" y="1684"/>
                  <a:pt x="1280" y="1682"/>
                  <a:pt x="1281" y="1681"/>
                </a:cubicBezTo>
                <a:cubicBezTo>
                  <a:pt x="1282" y="1681"/>
                  <a:pt x="1284" y="1681"/>
                  <a:pt x="1283" y="1682"/>
                </a:cubicBezTo>
                <a:cubicBezTo>
                  <a:pt x="1283" y="1683"/>
                  <a:pt x="1282" y="1683"/>
                  <a:pt x="1282" y="1684"/>
                </a:cubicBezTo>
                <a:cubicBezTo>
                  <a:pt x="1283" y="1685"/>
                  <a:pt x="1283" y="1685"/>
                  <a:pt x="1284" y="1685"/>
                </a:cubicBezTo>
                <a:cubicBezTo>
                  <a:pt x="1285" y="1685"/>
                  <a:pt x="1285" y="1684"/>
                  <a:pt x="1286" y="1685"/>
                </a:cubicBezTo>
                <a:cubicBezTo>
                  <a:pt x="1287" y="1685"/>
                  <a:pt x="1287" y="1685"/>
                  <a:pt x="1288" y="1685"/>
                </a:cubicBezTo>
                <a:cubicBezTo>
                  <a:pt x="1290" y="1684"/>
                  <a:pt x="1290" y="1680"/>
                  <a:pt x="1292" y="1679"/>
                </a:cubicBezTo>
                <a:cubicBezTo>
                  <a:pt x="1293" y="1678"/>
                  <a:pt x="1294" y="1677"/>
                  <a:pt x="1294" y="1676"/>
                </a:cubicBezTo>
                <a:cubicBezTo>
                  <a:pt x="1294" y="1675"/>
                  <a:pt x="1294" y="1674"/>
                  <a:pt x="1295" y="1674"/>
                </a:cubicBezTo>
                <a:cubicBezTo>
                  <a:pt x="1295" y="1672"/>
                  <a:pt x="1297" y="1669"/>
                  <a:pt x="1298" y="1668"/>
                </a:cubicBezTo>
                <a:cubicBezTo>
                  <a:pt x="1300" y="1668"/>
                  <a:pt x="1301" y="1667"/>
                  <a:pt x="1302" y="1666"/>
                </a:cubicBezTo>
                <a:cubicBezTo>
                  <a:pt x="1303" y="1665"/>
                  <a:pt x="1304" y="1664"/>
                  <a:pt x="1305" y="1663"/>
                </a:cubicBezTo>
                <a:cubicBezTo>
                  <a:pt x="1306" y="1661"/>
                  <a:pt x="1307" y="1660"/>
                  <a:pt x="1308" y="1658"/>
                </a:cubicBezTo>
                <a:cubicBezTo>
                  <a:pt x="1308" y="1657"/>
                  <a:pt x="1309" y="1656"/>
                  <a:pt x="1310" y="1655"/>
                </a:cubicBezTo>
                <a:cubicBezTo>
                  <a:pt x="1311" y="1654"/>
                  <a:pt x="1311" y="1653"/>
                  <a:pt x="1312" y="1651"/>
                </a:cubicBezTo>
                <a:cubicBezTo>
                  <a:pt x="1312" y="1651"/>
                  <a:pt x="1312" y="1650"/>
                  <a:pt x="1313" y="1650"/>
                </a:cubicBezTo>
                <a:cubicBezTo>
                  <a:pt x="1313" y="1649"/>
                  <a:pt x="1313" y="1648"/>
                  <a:pt x="1313" y="1648"/>
                </a:cubicBezTo>
                <a:cubicBezTo>
                  <a:pt x="1314" y="1646"/>
                  <a:pt x="1315" y="1645"/>
                  <a:pt x="1315" y="1644"/>
                </a:cubicBezTo>
                <a:cubicBezTo>
                  <a:pt x="1315" y="1643"/>
                  <a:pt x="1314" y="1643"/>
                  <a:pt x="1314" y="1642"/>
                </a:cubicBezTo>
                <a:cubicBezTo>
                  <a:pt x="1314" y="1641"/>
                  <a:pt x="1315" y="1641"/>
                  <a:pt x="1314" y="1640"/>
                </a:cubicBezTo>
                <a:cubicBezTo>
                  <a:pt x="1314" y="1640"/>
                  <a:pt x="1313" y="1640"/>
                  <a:pt x="1313" y="1640"/>
                </a:cubicBezTo>
                <a:cubicBezTo>
                  <a:pt x="1312" y="1640"/>
                  <a:pt x="1312" y="1640"/>
                  <a:pt x="1311" y="1640"/>
                </a:cubicBezTo>
                <a:cubicBezTo>
                  <a:pt x="1310" y="1640"/>
                  <a:pt x="1310" y="1640"/>
                  <a:pt x="1309" y="1640"/>
                </a:cubicBezTo>
                <a:cubicBezTo>
                  <a:pt x="1308" y="1639"/>
                  <a:pt x="1307" y="1639"/>
                  <a:pt x="1307" y="1638"/>
                </a:cubicBezTo>
                <a:cubicBezTo>
                  <a:pt x="1306" y="1637"/>
                  <a:pt x="1304" y="1636"/>
                  <a:pt x="1303" y="1635"/>
                </a:cubicBezTo>
                <a:cubicBezTo>
                  <a:pt x="1302" y="1634"/>
                  <a:pt x="1302" y="1632"/>
                  <a:pt x="1301" y="1631"/>
                </a:cubicBezTo>
                <a:cubicBezTo>
                  <a:pt x="1300" y="1630"/>
                  <a:pt x="1299" y="1629"/>
                  <a:pt x="1298" y="1628"/>
                </a:cubicBezTo>
                <a:cubicBezTo>
                  <a:pt x="1297" y="1627"/>
                  <a:pt x="1296" y="1626"/>
                  <a:pt x="1295" y="1625"/>
                </a:cubicBezTo>
                <a:cubicBezTo>
                  <a:pt x="1295" y="1623"/>
                  <a:pt x="1294" y="1622"/>
                  <a:pt x="1293" y="1621"/>
                </a:cubicBezTo>
                <a:cubicBezTo>
                  <a:pt x="1292" y="1620"/>
                  <a:pt x="1291" y="1619"/>
                  <a:pt x="1290" y="1618"/>
                </a:cubicBezTo>
                <a:cubicBezTo>
                  <a:pt x="1288" y="1617"/>
                  <a:pt x="1287" y="1618"/>
                  <a:pt x="1285" y="1618"/>
                </a:cubicBezTo>
                <a:cubicBezTo>
                  <a:pt x="1283" y="1618"/>
                  <a:pt x="1281" y="1616"/>
                  <a:pt x="1278" y="1615"/>
                </a:cubicBezTo>
                <a:cubicBezTo>
                  <a:pt x="1277" y="1615"/>
                  <a:pt x="1275" y="1615"/>
                  <a:pt x="1274" y="1615"/>
                </a:cubicBezTo>
                <a:cubicBezTo>
                  <a:pt x="1273" y="1614"/>
                  <a:pt x="1272" y="1613"/>
                  <a:pt x="1271" y="1613"/>
                </a:cubicBezTo>
                <a:cubicBezTo>
                  <a:pt x="1268" y="1613"/>
                  <a:pt x="1265" y="1612"/>
                  <a:pt x="1262" y="1611"/>
                </a:cubicBezTo>
                <a:cubicBezTo>
                  <a:pt x="1260" y="1610"/>
                  <a:pt x="1258" y="1608"/>
                  <a:pt x="1256" y="1605"/>
                </a:cubicBezTo>
                <a:cubicBezTo>
                  <a:pt x="1255" y="1604"/>
                  <a:pt x="1253" y="1603"/>
                  <a:pt x="1252" y="1601"/>
                </a:cubicBezTo>
                <a:cubicBezTo>
                  <a:pt x="1251" y="1600"/>
                  <a:pt x="1250" y="1598"/>
                  <a:pt x="1249" y="1597"/>
                </a:cubicBezTo>
                <a:cubicBezTo>
                  <a:pt x="1249" y="1595"/>
                  <a:pt x="1248" y="1594"/>
                  <a:pt x="1248" y="1593"/>
                </a:cubicBezTo>
                <a:cubicBezTo>
                  <a:pt x="1248" y="1593"/>
                  <a:pt x="1247" y="1592"/>
                  <a:pt x="1247" y="1591"/>
                </a:cubicBezTo>
                <a:cubicBezTo>
                  <a:pt x="1247" y="1590"/>
                  <a:pt x="1247" y="1590"/>
                  <a:pt x="1247" y="1589"/>
                </a:cubicBezTo>
                <a:cubicBezTo>
                  <a:pt x="1247" y="1587"/>
                  <a:pt x="1247" y="1584"/>
                  <a:pt x="1247" y="1581"/>
                </a:cubicBezTo>
                <a:cubicBezTo>
                  <a:pt x="1246" y="1580"/>
                  <a:pt x="1246" y="1579"/>
                  <a:pt x="1245" y="1578"/>
                </a:cubicBezTo>
                <a:cubicBezTo>
                  <a:pt x="1244" y="1577"/>
                  <a:pt x="1244" y="1576"/>
                  <a:pt x="1245" y="1575"/>
                </a:cubicBezTo>
                <a:cubicBezTo>
                  <a:pt x="1246" y="1574"/>
                  <a:pt x="1246" y="1573"/>
                  <a:pt x="1246" y="1571"/>
                </a:cubicBezTo>
                <a:cubicBezTo>
                  <a:pt x="1247" y="1571"/>
                  <a:pt x="1247" y="1571"/>
                  <a:pt x="1247" y="1570"/>
                </a:cubicBezTo>
                <a:cubicBezTo>
                  <a:pt x="1247" y="1569"/>
                  <a:pt x="1247" y="1569"/>
                  <a:pt x="1248" y="1568"/>
                </a:cubicBezTo>
                <a:cubicBezTo>
                  <a:pt x="1248" y="1567"/>
                  <a:pt x="1249" y="1567"/>
                  <a:pt x="1249" y="1566"/>
                </a:cubicBezTo>
                <a:cubicBezTo>
                  <a:pt x="1249" y="1565"/>
                  <a:pt x="1246" y="1566"/>
                  <a:pt x="1247" y="1564"/>
                </a:cubicBezTo>
                <a:cubicBezTo>
                  <a:pt x="1248" y="1564"/>
                  <a:pt x="1248" y="1564"/>
                  <a:pt x="1248" y="1564"/>
                </a:cubicBezTo>
                <a:cubicBezTo>
                  <a:pt x="1249" y="1564"/>
                  <a:pt x="1249" y="1563"/>
                  <a:pt x="1249" y="1563"/>
                </a:cubicBezTo>
                <a:cubicBezTo>
                  <a:pt x="1249" y="1562"/>
                  <a:pt x="1250" y="1562"/>
                  <a:pt x="1250" y="1561"/>
                </a:cubicBezTo>
                <a:cubicBezTo>
                  <a:pt x="1249" y="1560"/>
                  <a:pt x="1249" y="1561"/>
                  <a:pt x="1248" y="1561"/>
                </a:cubicBezTo>
                <a:cubicBezTo>
                  <a:pt x="1248" y="1562"/>
                  <a:pt x="1247" y="1561"/>
                  <a:pt x="1247" y="1561"/>
                </a:cubicBezTo>
                <a:cubicBezTo>
                  <a:pt x="1245" y="1560"/>
                  <a:pt x="1245" y="1561"/>
                  <a:pt x="1244" y="1562"/>
                </a:cubicBezTo>
                <a:cubicBezTo>
                  <a:pt x="1243" y="1563"/>
                  <a:pt x="1242" y="1564"/>
                  <a:pt x="1241" y="1565"/>
                </a:cubicBezTo>
                <a:cubicBezTo>
                  <a:pt x="1240" y="1566"/>
                  <a:pt x="1240" y="1568"/>
                  <a:pt x="1239" y="1569"/>
                </a:cubicBezTo>
                <a:cubicBezTo>
                  <a:pt x="1237" y="1570"/>
                  <a:pt x="1237" y="1571"/>
                  <a:pt x="1236" y="1573"/>
                </a:cubicBezTo>
                <a:cubicBezTo>
                  <a:pt x="1235" y="1575"/>
                  <a:pt x="1233" y="1576"/>
                  <a:pt x="1231" y="1578"/>
                </a:cubicBezTo>
                <a:cubicBezTo>
                  <a:pt x="1229" y="1579"/>
                  <a:pt x="1228" y="1580"/>
                  <a:pt x="1226" y="1581"/>
                </a:cubicBezTo>
                <a:cubicBezTo>
                  <a:pt x="1225" y="1582"/>
                  <a:pt x="1224" y="1584"/>
                  <a:pt x="1223" y="1585"/>
                </a:cubicBezTo>
                <a:cubicBezTo>
                  <a:pt x="1221" y="1587"/>
                  <a:pt x="1220" y="1588"/>
                  <a:pt x="1218" y="1590"/>
                </a:cubicBezTo>
                <a:cubicBezTo>
                  <a:pt x="1215" y="1592"/>
                  <a:pt x="1212" y="1594"/>
                  <a:pt x="1211" y="1597"/>
                </a:cubicBezTo>
                <a:cubicBezTo>
                  <a:pt x="1210" y="1598"/>
                  <a:pt x="1210" y="1600"/>
                  <a:pt x="1209" y="1601"/>
                </a:cubicBezTo>
                <a:cubicBezTo>
                  <a:pt x="1208" y="1603"/>
                  <a:pt x="1207" y="1606"/>
                  <a:pt x="1204" y="1606"/>
                </a:cubicBezTo>
                <a:cubicBezTo>
                  <a:pt x="1204" y="1605"/>
                  <a:pt x="1204" y="1605"/>
                  <a:pt x="1203" y="1605"/>
                </a:cubicBezTo>
                <a:cubicBezTo>
                  <a:pt x="1203" y="1604"/>
                  <a:pt x="1202" y="1604"/>
                  <a:pt x="1201" y="1605"/>
                </a:cubicBezTo>
                <a:cubicBezTo>
                  <a:pt x="1200" y="1605"/>
                  <a:pt x="1200" y="1605"/>
                  <a:pt x="1200" y="1606"/>
                </a:cubicBezTo>
                <a:cubicBezTo>
                  <a:pt x="1200" y="1606"/>
                  <a:pt x="1201" y="1606"/>
                  <a:pt x="1201" y="1606"/>
                </a:cubicBezTo>
                <a:cubicBezTo>
                  <a:pt x="1202" y="1607"/>
                  <a:pt x="1197" y="1609"/>
                  <a:pt x="1197" y="1608"/>
                </a:cubicBezTo>
                <a:cubicBezTo>
                  <a:pt x="1197" y="1607"/>
                  <a:pt x="1198" y="1607"/>
                  <a:pt x="1199" y="1606"/>
                </a:cubicBezTo>
                <a:cubicBezTo>
                  <a:pt x="1199" y="1605"/>
                  <a:pt x="1198" y="1605"/>
                  <a:pt x="1197" y="1605"/>
                </a:cubicBezTo>
                <a:cubicBezTo>
                  <a:pt x="1195" y="1604"/>
                  <a:pt x="1195" y="1605"/>
                  <a:pt x="1193" y="1606"/>
                </a:cubicBezTo>
                <a:cubicBezTo>
                  <a:pt x="1193" y="1606"/>
                  <a:pt x="1192" y="1606"/>
                  <a:pt x="1192" y="1607"/>
                </a:cubicBezTo>
                <a:cubicBezTo>
                  <a:pt x="1192" y="1608"/>
                  <a:pt x="1193" y="1608"/>
                  <a:pt x="1194" y="1607"/>
                </a:cubicBezTo>
                <a:cubicBezTo>
                  <a:pt x="1194" y="1607"/>
                  <a:pt x="1195" y="1607"/>
                  <a:pt x="1195" y="1608"/>
                </a:cubicBezTo>
                <a:cubicBezTo>
                  <a:pt x="1196" y="1608"/>
                  <a:pt x="1197" y="1608"/>
                  <a:pt x="1196" y="1609"/>
                </a:cubicBezTo>
                <a:cubicBezTo>
                  <a:pt x="1196" y="1609"/>
                  <a:pt x="1195" y="1609"/>
                  <a:pt x="1195" y="1609"/>
                </a:cubicBezTo>
                <a:cubicBezTo>
                  <a:pt x="1194" y="1609"/>
                  <a:pt x="1194" y="1610"/>
                  <a:pt x="1193" y="1610"/>
                </a:cubicBezTo>
                <a:cubicBezTo>
                  <a:pt x="1193" y="1609"/>
                  <a:pt x="1193" y="1608"/>
                  <a:pt x="1192" y="1608"/>
                </a:cubicBezTo>
                <a:cubicBezTo>
                  <a:pt x="1191" y="1608"/>
                  <a:pt x="1191" y="1609"/>
                  <a:pt x="1190" y="1609"/>
                </a:cubicBezTo>
                <a:cubicBezTo>
                  <a:pt x="1189" y="1608"/>
                  <a:pt x="1189" y="1608"/>
                  <a:pt x="1189" y="1608"/>
                </a:cubicBezTo>
                <a:cubicBezTo>
                  <a:pt x="1188" y="1607"/>
                  <a:pt x="1186" y="1607"/>
                  <a:pt x="1184" y="1607"/>
                </a:cubicBezTo>
                <a:cubicBezTo>
                  <a:pt x="1183" y="1607"/>
                  <a:pt x="1181" y="1607"/>
                  <a:pt x="1179" y="1607"/>
                </a:cubicBezTo>
                <a:cubicBezTo>
                  <a:pt x="1176" y="1608"/>
                  <a:pt x="1174" y="1608"/>
                  <a:pt x="1171" y="1609"/>
                </a:cubicBezTo>
                <a:cubicBezTo>
                  <a:pt x="1169" y="1610"/>
                  <a:pt x="1167" y="1610"/>
                  <a:pt x="1165" y="1611"/>
                </a:cubicBezTo>
                <a:cubicBezTo>
                  <a:pt x="1163" y="1612"/>
                  <a:pt x="1160" y="1612"/>
                  <a:pt x="1158" y="1611"/>
                </a:cubicBezTo>
                <a:cubicBezTo>
                  <a:pt x="1157" y="1611"/>
                  <a:pt x="1157" y="1610"/>
                  <a:pt x="1156" y="1609"/>
                </a:cubicBezTo>
                <a:cubicBezTo>
                  <a:pt x="1156" y="1609"/>
                  <a:pt x="1155" y="1609"/>
                  <a:pt x="1155" y="1608"/>
                </a:cubicBezTo>
                <a:cubicBezTo>
                  <a:pt x="1155" y="1607"/>
                  <a:pt x="1155" y="1606"/>
                  <a:pt x="1155" y="1605"/>
                </a:cubicBezTo>
                <a:cubicBezTo>
                  <a:pt x="1155" y="1603"/>
                  <a:pt x="1154" y="1605"/>
                  <a:pt x="1154" y="1606"/>
                </a:cubicBezTo>
                <a:cubicBezTo>
                  <a:pt x="1153" y="1607"/>
                  <a:pt x="1153" y="1605"/>
                  <a:pt x="1153" y="1604"/>
                </a:cubicBezTo>
                <a:cubicBezTo>
                  <a:pt x="1152" y="1604"/>
                  <a:pt x="1153" y="1601"/>
                  <a:pt x="1152" y="1602"/>
                </a:cubicBezTo>
                <a:cubicBezTo>
                  <a:pt x="1151" y="1603"/>
                  <a:pt x="1152" y="1604"/>
                  <a:pt x="1151" y="1605"/>
                </a:cubicBezTo>
                <a:cubicBezTo>
                  <a:pt x="1150" y="1605"/>
                  <a:pt x="1149" y="1605"/>
                  <a:pt x="1149" y="1604"/>
                </a:cubicBezTo>
                <a:cubicBezTo>
                  <a:pt x="1148" y="1604"/>
                  <a:pt x="1146" y="1605"/>
                  <a:pt x="1146" y="1604"/>
                </a:cubicBezTo>
                <a:cubicBezTo>
                  <a:pt x="1146" y="1603"/>
                  <a:pt x="1146" y="1602"/>
                  <a:pt x="1147" y="1602"/>
                </a:cubicBezTo>
                <a:cubicBezTo>
                  <a:pt x="1147" y="1601"/>
                  <a:pt x="1148" y="1600"/>
                  <a:pt x="1149" y="1599"/>
                </a:cubicBezTo>
                <a:cubicBezTo>
                  <a:pt x="1151" y="1598"/>
                  <a:pt x="1148" y="1597"/>
                  <a:pt x="1149" y="1595"/>
                </a:cubicBezTo>
                <a:cubicBezTo>
                  <a:pt x="1150" y="1595"/>
                  <a:pt x="1150" y="1594"/>
                  <a:pt x="1150" y="1594"/>
                </a:cubicBezTo>
                <a:cubicBezTo>
                  <a:pt x="1151" y="1593"/>
                  <a:pt x="1150" y="1592"/>
                  <a:pt x="1151" y="1591"/>
                </a:cubicBezTo>
                <a:cubicBezTo>
                  <a:pt x="1151" y="1591"/>
                  <a:pt x="1151" y="1590"/>
                  <a:pt x="1151" y="1590"/>
                </a:cubicBezTo>
                <a:cubicBezTo>
                  <a:pt x="1152" y="1588"/>
                  <a:pt x="1152" y="1587"/>
                  <a:pt x="1152" y="1586"/>
                </a:cubicBezTo>
                <a:cubicBezTo>
                  <a:pt x="1153" y="1585"/>
                  <a:pt x="1153" y="1585"/>
                  <a:pt x="1153" y="1584"/>
                </a:cubicBezTo>
                <a:cubicBezTo>
                  <a:pt x="1152" y="1583"/>
                  <a:pt x="1152" y="1583"/>
                  <a:pt x="1152" y="1582"/>
                </a:cubicBezTo>
                <a:cubicBezTo>
                  <a:pt x="1151" y="1582"/>
                  <a:pt x="1151" y="1581"/>
                  <a:pt x="1151" y="1581"/>
                </a:cubicBezTo>
                <a:cubicBezTo>
                  <a:pt x="1150" y="1580"/>
                  <a:pt x="1149" y="1578"/>
                  <a:pt x="1150" y="1577"/>
                </a:cubicBezTo>
                <a:cubicBezTo>
                  <a:pt x="1150" y="1576"/>
                  <a:pt x="1151" y="1576"/>
                  <a:pt x="1151" y="1575"/>
                </a:cubicBezTo>
                <a:cubicBezTo>
                  <a:pt x="1151" y="1575"/>
                  <a:pt x="1151" y="1574"/>
                  <a:pt x="1151" y="1573"/>
                </a:cubicBezTo>
                <a:cubicBezTo>
                  <a:pt x="1151" y="1572"/>
                  <a:pt x="1152" y="1570"/>
                  <a:pt x="1150" y="1569"/>
                </a:cubicBezTo>
                <a:cubicBezTo>
                  <a:pt x="1150" y="1569"/>
                  <a:pt x="1149" y="1570"/>
                  <a:pt x="1148" y="1569"/>
                </a:cubicBezTo>
                <a:cubicBezTo>
                  <a:pt x="1148" y="1569"/>
                  <a:pt x="1147" y="1567"/>
                  <a:pt x="1147" y="1566"/>
                </a:cubicBezTo>
                <a:cubicBezTo>
                  <a:pt x="1146" y="1566"/>
                  <a:pt x="1146" y="1566"/>
                  <a:pt x="1145" y="1565"/>
                </a:cubicBezTo>
                <a:cubicBezTo>
                  <a:pt x="1144" y="1565"/>
                  <a:pt x="1143" y="1566"/>
                  <a:pt x="1142" y="1567"/>
                </a:cubicBezTo>
                <a:cubicBezTo>
                  <a:pt x="1140" y="1568"/>
                  <a:pt x="1140" y="1569"/>
                  <a:pt x="1140" y="1571"/>
                </a:cubicBezTo>
                <a:cubicBezTo>
                  <a:pt x="1140" y="1572"/>
                  <a:pt x="1140" y="1573"/>
                  <a:pt x="1138" y="1574"/>
                </a:cubicBezTo>
                <a:cubicBezTo>
                  <a:pt x="1138" y="1575"/>
                  <a:pt x="1138" y="1576"/>
                  <a:pt x="1137" y="1577"/>
                </a:cubicBezTo>
                <a:cubicBezTo>
                  <a:pt x="1137" y="1578"/>
                  <a:pt x="1137" y="1580"/>
                  <a:pt x="1137" y="1581"/>
                </a:cubicBezTo>
                <a:cubicBezTo>
                  <a:pt x="1136" y="1582"/>
                  <a:pt x="1136" y="1582"/>
                  <a:pt x="1136" y="1584"/>
                </a:cubicBezTo>
                <a:cubicBezTo>
                  <a:pt x="1136" y="1585"/>
                  <a:pt x="1135" y="1586"/>
                  <a:pt x="1135" y="1587"/>
                </a:cubicBezTo>
                <a:cubicBezTo>
                  <a:pt x="1137" y="1587"/>
                  <a:pt x="1136" y="1590"/>
                  <a:pt x="1136" y="1591"/>
                </a:cubicBezTo>
                <a:cubicBezTo>
                  <a:pt x="1136" y="1591"/>
                  <a:pt x="1136" y="1592"/>
                  <a:pt x="1136" y="1592"/>
                </a:cubicBezTo>
                <a:cubicBezTo>
                  <a:pt x="1135" y="1593"/>
                  <a:pt x="1135" y="1591"/>
                  <a:pt x="1135" y="1591"/>
                </a:cubicBezTo>
                <a:cubicBezTo>
                  <a:pt x="1134" y="1590"/>
                  <a:pt x="1133" y="1588"/>
                  <a:pt x="1133" y="1587"/>
                </a:cubicBezTo>
                <a:cubicBezTo>
                  <a:pt x="1132" y="1586"/>
                  <a:pt x="1132" y="1585"/>
                  <a:pt x="1131" y="1584"/>
                </a:cubicBezTo>
                <a:cubicBezTo>
                  <a:pt x="1130" y="1581"/>
                  <a:pt x="1128" y="1579"/>
                  <a:pt x="1126" y="1577"/>
                </a:cubicBezTo>
                <a:cubicBezTo>
                  <a:pt x="1124" y="1575"/>
                  <a:pt x="1124" y="1573"/>
                  <a:pt x="1122" y="1571"/>
                </a:cubicBezTo>
                <a:cubicBezTo>
                  <a:pt x="1121" y="1570"/>
                  <a:pt x="1120" y="1569"/>
                  <a:pt x="1120" y="1568"/>
                </a:cubicBezTo>
                <a:cubicBezTo>
                  <a:pt x="1120" y="1567"/>
                  <a:pt x="1120" y="1566"/>
                  <a:pt x="1120" y="1566"/>
                </a:cubicBezTo>
                <a:cubicBezTo>
                  <a:pt x="1121" y="1565"/>
                  <a:pt x="1121" y="1566"/>
                  <a:pt x="1122" y="1566"/>
                </a:cubicBezTo>
                <a:cubicBezTo>
                  <a:pt x="1122" y="1566"/>
                  <a:pt x="1123" y="1566"/>
                  <a:pt x="1123" y="1566"/>
                </a:cubicBezTo>
                <a:cubicBezTo>
                  <a:pt x="1123" y="1567"/>
                  <a:pt x="1123" y="1567"/>
                  <a:pt x="1123" y="1567"/>
                </a:cubicBezTo>
                <a:cubicBezTo>
                  <a:pt x="1124" y="1568"/>
                  <a:pt x="1124" y="1568"/>
                  <a:pt x="1124" y="1567"/>
                </a:cubicBezTo>
                <a:cubicBezTo>
                  <a:pt x="1124" y="1567"/>
                  <a:pt x="1124" y="1566"/>
                  <a:pt x="1124" y="1565"/>
                </a:cubicBezTo>
                <a:cubicBezTo>
                  <a:pt x="1124" y="1564"/>
                  <a:pt x="1125" y="1564"/>
                  <a:pt x="1125" y="1563"/>
                </a:cubicBezTo>
                <a:cubicBezTo>
                  <a:pt x="1125" y="1563"/>
                  <a:pt x="1125" y="1563"/>
                  <a:pt x="1125" y="1562"/>
                </a:cubicBezTo>
                <a:cubicBezTo>
                  <a:pt x="1125" y="1562"/>
                  <a:pt x="1125" y="1562"/>
                  <a:pt x="1126" y="1562"/>
                </a:cubicBezTo>
                <a:cubicBezTo>
                  <a:pt x="1126" y="1561"/>
                  <a:pt x="1125" y="1561"/>
                  <a:pt x="1125" y="1560"/>
                </a:cubicBezTo>
                <a:cubicBezTo>
                  <a:pt x="1124" y="1560"/>
                  <a:pt x="1124" y="1559"/>
                  <a:pt x="1124" y="1559"/>
                </a:cubicBezTo>
                <a:cubicBezTo>
                  <a:pt x="1124" y="1558"/>
                  <a:pt x="1123" y="1558"/>
                  <a:pt x="1122" y="1557"/>
                </a:cubicBezTo>
                <a:cubicBezTo>
                  <a:pt x="1121" y="1557"/>
                  <a:pt x="1120" y="1556"/>
                  <a:pt x="1121" y="1554"/>
                </a:cubicBezTo>
                <a:cubicBezTo>
                  <a:pt x="1121" y="1552"/>
                  <a:pt x="1122" y="1555"/>
                  <a:pt x="1123" y="1555"/>
                </a:cubicBezTo>
                <a:cubicBezTo>
                  <a:pt x="1124" y="1554"/>
                  <a:pt x="1123" y="1554"/>
                  <a:pt x="1123" y="1554"/>
                </a:cubicBezTo>
                <a:cubicBezTo>
                  <a:pt x="1122" y="1553"/>
                  <a:pt x="1122" y="1553"/>
                  <a:pt x="1122" y="1552"/>
                </a:cubicBezTo>
                <a:cubicBezTo>
                  <a:pt x="1122" y="1552"/>
                  <a:pt x="1121" y="1552"/>
                  <a:pt x="1121" y="1551"/>
                </a:cubicBezTo>
                <a:cubicBezTo>
                  <a:pt x="1120" y="1551"/>
                  <a:pt x="1120" y="1550"/>
                  <a:pt x="1119" y="1550"/>
                </a:cubicBezTo>
                <a:cubicBezTo>
                  <a:pt x="1118" y="1550"/>
                  <a:pt x="1117" y="1550"/>
                  <a:pt x="1116" y="1550"/>
                </a:cubicBezTo>
                <a:cubicBezTo>
                  <a:pt x="1115" y="1549"/>
                  <a:pt x="1115" y="1547"/>
                  <a:pt x="1114" y="1546"/>
                </a:cubicBezTo>
                <a:cubicBezTo>
                  <a:pt x="1114" y="1546"/>
                  <a:pt x="1113" y="1545"/>
                  <a:pt x="1113" y="1544"/>
                </a:cubicBezTo>
                <a:cubicBezTo>
                  <a:pt x="1113" y="1544"/>
                  <a:pt x="1112" y="1543"/>
                  <a:pt x="1112" y="1543"/>
                </a:cubicBezTo>
                <a:cubicBezTo>
                  <a:pt x="1111" y="1543"/>
                  <a:pt x="1110" y="1544"/>
                  <a:pt x="1110" y="1544"/>
                </a:cubicBezTo>
                <a:cubicBezTo>
                  <a:pt x="1109" y="1543"/>
                  <a:pt x="1109" y="1543"/>
                  <a:pt x="1108" y="1542"/>
                </a:cubicBezTo>
                <a:cubicBezTo>
                  <a:pt x="1108" y="1541"/>
                  <a:pt x="1107" y="1540"/>
                  <a:pt x="1106" y="1539"/>
                </a:cubicBezTo>
                <a:cubicBezTo>
                  <a:pt x="1105" y="1539"/>
                  <a:pt x="1104" y="1538"/>
                  <a:pt x="1105" y="1537"/>
                </a:cubicBezTo>
                <a:cubicBezTo>
                  <a:pt x="1106" y="1537"/>
                  <a:pt x="1108" y="1538"/>
                  <a:pt x="1107" y="1536"/>
                </a:cubicBezTo>
                <a:cubicBezTo>
                  <a:pt x="1106" y="1536"/>
                  <a:pt x="1105" y="1536"/>
                  <a:pt x="1104" y="1536"/>
                </a:cubicBezTo>
                <a:cubicBezTo>
                  <a:pt x="1103" y="1536"/>
                  <a:pt x="1102" y="1536"/>
                  <a:pt x="1102" y="1536"/>
                </a:cubicBezTo>
                <a:cubicBezTo>
                  <a:pt x="1101" y="1535"/>
                  <a:pt x="1102" y="1535"/>
                  <a:pt x="1101" y="1534"/>
                </a:cubicBezTo>
                <a:cubicBezTo>
                  <a:pt x="1101" y="1534"/>
                  <a:pt x="1100" y="1534"/>
                  <a:pt x="1099" y="1534"/>
                </a:cubicBezTo>
                <a:cubicBezTo>
                  <a:pt x="1098" y="1534"/>
                  <a:pt x="1098" y="1534"/>
                  <a:pt x="1098" y="1533"/>
                </a:cubicBezTo>
                <a:cubicBezTo>
                  <a:pt x="1096" y="1532"/>
                  <a:pt x="1096" y="1531"/>
                  <a:pt x="1096" y="1529"/>
                </a:cubicBezTo>
                <a:cubicBezTo>
                  <a:pt x="1095" y="1527"/>
                  <a:pt x="1095" y="1526"/>
                  <a:pt x="1095" y="1524"/>
                </a:cubicBezTo>
                <a:cubicBezTo>
                  <a:pt x="1094" y="1523"/>
                  <a:pt x="1093" y="1522"/>
                  <a:pt x="1093" y="1521"/>
                </a:cubicBezTo>
                <a:cubicBezTo>
                  <a:pt x="1092" y="1519"/>
                  <a:pt x="1091" y="1518"/>
                  <a:pt x="1091" y="1517"/>
                </a:cubicBezTo>
                <a:cubicBezTo>
                  <a:pt x="1090" y="1515"/>
                  <a:pt x="1089" y="1514"/>
                  <a:pt x="1089" y="1513"/>
                </a:cubicBezTo>
                <a:cubicBezTo>
                  <a:pt x="1089" y="1512"/>
                  <a:pt x="1089" y="1511"/>
                  <a:pt x="1088" y="1511"/>
                </a:cubicBezTo>
                <a:cubicBezTo>
                  <a:pt x="1088" y="1510"/>
                  <a:pt x="1087" y="1510"/>
                  <a:pt x="1087" y="1509"/>
                </a:cubicBezTo>
                <a:cubicBezTo>
                  <a:pt x="1087" y="1508"/>
                  <a:pt x="1086" y="1507"/>
                  <a:pt x="1086" y="1506"/>
                </a:cubicBezTo>
                <a:cubicBezTo>
                  <a:pt x="1085" y="1505"/>
                  <a:pt x="1085" y="1503"/>
                  <a:pt x="1084" y="1502"/>
                </a:cubicBezTo>
                <a:cubicBezTo>
                  <a:pt x="1084" y="1502"/>
                  <a:pt x="1084" y="1501"/>
                  <a:pt x="1083" y="1501"/>
                </a:cubicBezTo>
                <a:cubicBezTo>
                  <a:pt x="1083" y="1500"/>
                  <a:pt x="1083" y="1499"/>
                  <a:pt x="1083" y="1498"/>
                </a:cubicBezTo>
                <a:cubicBezTo>
                  <a:pt x="1082" y="1497"/>
                  <a:pt x="1081" y="1497"/>
                  <a:pt x="1080" y="1496"/>
                </a:cubicBezTo>
                <a:cubicBezTo>
                  <a:pt x="1079" y="1496"/>
                  <a:pt x="1079" y="1496"/>
                  <a:pt x="1078" y="1496"/>
                </a:cubicBezTo>
                <a:cubicBezTo>
                  <a:pt x="1078" y="1496"/>
                  <a:pt x="1076" y="1496"/>
                  <a:pt x="1077" y="1495"/>
                </a:cubicBezTo>
                <a:cubicBezTo>
                  <a:pt x="1077" y="1495"/>
                  <a:pt x="1078" y="1495"/>
                  <a:pt x="1079" y="1494"/>
                </a:cubicBezTo>
                <a:cubicBezTo>
                  <a:pt x="1079" y="1494"/>
                  <a:pt x="1079" y="1493"/>
                  <a:pt x="1079" y="1493"/>
                </a:cubicBezTo>
                <a:cubicBezTo>
                  <a:pt x="1080" y="1492"/>
                  <a:pt x="1081" y="1491"/>
                  <a:pt x="1082" y="1492"/>
                </a:cubicBezTo>
                <a:cubicBezTo>
                  <a:pt x="1083" y="1492"/>
                  <a:pt x="1083" y="1493"/>
                  <a:pt x="1084" y="1493"/>
                </a:cubicBezTo>
                <a:cubicBezTo>
                  <a:pt x="1085" y="1492"/>
                  <a:pt x="1085" y="1491"/>
                  <a:pt x="1086" y="1491"/>
                </a:cubicBezTo>
                <a:cubicBezTo>
                  <a:pt x="1087" y="1491"/>
                  <a:pt x="1089" y="1491"/>
                  <a:pt x="1089" y="1489"/>
                </a:cubicBezTo>
                <a:cubicBezTo>
                  <a:pt x="1089" y="1489"/>
                  <a:pt x="1088" y="1488"/>
                  <a:pt x="1088" y="1488"/>
                </a:cubicBezTo>
                <a:cubicBezTo>
                  <a:pt x="1088" y="1487"/>
                  <a:pt x="1088" y="1486"/>
                  <a:pt x="1087" y="1486"/>
                </a:cubicBezTo>
                <a:cubicBezTo>
                  <a:pt x="1087" y="1485"/>
                  <a:pt x="1087" y="1485"/>
                  <a:pt x="1087" y="1485"/>
                </a:cubicBezTo>
                <a:cubicBezTo>
                  <a:pt x="1086" y="1485"/>
                  <a:pt x="1086" y="1485"/>
                  <a:pt x="1086" y="1485"/>
                </a:cubicBezTo>
                <a:cubicBezTo>
                  <a:pt x="1086" y="1484"/>
                  <a:pt x="1085" y="1484"/>
                  <a:pt x="1085" y="1484"/>
                </a:cubicBezTo>
                <a:cubicBezTo>
                  <a:pt x="1084" y="1484"/>
                  <a:pt x="1084" y="1484"/>
                  <a:pt x="1083" y="1485"/>
                </a:cubicBezTo>
                <a:cubicBezTo>
                  <a:pt x="1083" y="1485"/>
                  <a:pt x="1082" y="1485"/>
                  <a:pt x="1081" y="1485"/>
                </a:cubicBezTo>
                <a:cubicBezTo>
                  <a:pt x="1081" y="1485"/>
                  <a:pt x="1081" y="1484"/>
                  <a:pt x="1080" y="1483"/>
                </a:cubicBezTo>
                <a:cubicBezTo>
                  <a:pt x="1080" y="1483"/>
                  <a:pt x="1080" y="1482"/>
                  <a:pt x="1081" y="1482"/>
                </a:cubicBezTo>
                <a:cubicBezTo>
                  <a:pt x="1081" y="1482"/>
                  <a:pt x="1081" y="1482"/>
                  <a:pt x="1081" y="1483"/>
                </a:cubicBezTo>
                <a:cubicBezTo>
                  <a:pt x="1082" y="1483"/>
                  <a:pt x="1082" y="1483"/>
                  <a:pt x="1082" y="1483"/>
                </a:cubicBezTo>
                <a:cubicBezTo>
                  <a:pt x="1084" y="1483"/>
                  <a:pt x="1085" y="1483"/>
                  <a:pt x="1086" y="1484"/>
                </a:cubicBezTo>
                <a:cubicBezTo>
                  <a:pt x="1087" y="1484"/>
                  <a:pt x="1087" y="1484"/>
                  <a:pt x="1088" y="1484"/>
                </a:cubicBezTo>
                <a:cubicBezTo>
                  <a:pt x="1089" y="1484"/>
                  <a:pt x="1089" y="1484"/>
                  <a:pt x="1090" y="1484"/>
                </a:cubicBezTo>
                <a:cubicBezTo>
                  <a:pt x="1092" y="1485"/>
                  <a:pt x="1092" y="1484"/>
                  <a:pt x="1093" y="1484"/>
                </a:cubicBezTo>
                <a:cubicBezTo>
                  <a:pt x="1095" y="1483"/>
                  <a:pt x="1096" y="1484"/>
                  <a:pt x="1097" y="1483"/>
                </a:cubicBezTo>
                <a:cubicBezTo>
                  <a:pt x="1099" y="1483"/>
                  <a:pt x="1100" y="1483"/>
                  <a:pt x="1100" y="1482"/>
                </a:cubicBezTo>
                <a:cubicBezTo>
                  <a:pt x="1100" y="1480"/>
                  <a:pt x="1100" y="1479"/>
                  <a:pt x="1099" y="1478"/>
                </a:cubicBezTo>
                <a:cubicBezTo>
                  <a:pt x="1099" y="1477"/>
                  <a:pt x="1098" y="1477"/>
                  <a:pt x="1099" y="1476"/>
                </a:cubicBezTo>
                <a:cubicBezTo>
                  <a:pt x="1100" y="1476"/>
                  <a:pt x="1100" y="1476"/>
                  <a:pt x="1101" y="1475"/>
                </a:cubicBezTo>
                <a:cubicBezTo>
                  <a:pt x="1102" y="1475"/>
                  <a:pt x="1101" y="1473"/>
                  <a:pt x="1103" y="1473"/>
                </a:cubicBezTo>
                <a:cubicBezTo>
                  <a:pt x="1103" y="1473"/>
                  <a:pt x="1105" y="1473"/>
                  <a:pt x="1105" y="1473"/>
                </a:cubicBezTo>
                <a:cubicBezTo>
                  <a:pt x="1106" y="1474"/>
                  <a:pt x="1105" y="1474"/>
                  <a:pt x="1105" y="1474"/>
                </a:cubicBezTo>
                <a:cubicBezTo>
                  <a:pt x="1104" y="1475"/>
                  <a:pt x="1101" y="1475"/>
                  <a:pt x="1102" y="1476"/>
                </a:cubicBezTo>
                <a:cubicBezTo>
                  <a:pt x="1102" y="1477"/>
                  <a:pt x="1104" y="1477"/>
                  <a:pt x="1104" y="1477"/>
                </a:cubicBezTo>
                <a:cubicBezTo>
                  <a:pt x="1105" y="1477"/>
                  <a:pt x="1105" y="1478"/>
                  <a:pt x="1106" y="1478"/>
                </a:cubicBezTo>
                <a:cubicBezTo>
                  <a:pt x="1107" y="1478"/>
                  <a:pt x="1108" y="1479"/>
                  <a:pt x="1110" y="1480"/>
                </a:cubicBezTo>
                <a:cubicBezTo>
                  <a:pt x="1110" y="1481"/>
                  <a:pt x="1111" y="1482"/>
                  <a:pt x="1112" y="1483"/>
                </a:cubicBezTo>
                <a:cubicBezTo>
                  <a:pt x="1113" y="1483"/>
                  <a:pt x="1113" y="1483"/>
                  <a:pt x="1114" y="1482"/>
                </a:cubicBezTo>
                <a:cubicBezTo>
                  <a:pt x="1114" y="1482"/>
                  <a:pt x="1115" y="1482"/>
                  <a:pt x="1116" y="1481"/>
                </a:cubicBezTo>
                <a:cubicBezTo>
                  <a:pt x="1116" y="1481"/>
                  <a:pt x="1117" y="1481"/>
                  <a:pt x="1117" y="1481"/>
                </a:cubicBezTo>
                <a:cubicBezTo>
                  <a:pt x="1118" y="1480"/>
                  <a:pt x="1119" y="1481"/>
                  <a:pt x="1119" y="1480"/>
                </a:cubicBezTo>
                <a:cubicBezTo>
                  <a:pt x="1120" y="1480"/>
                  <a:pt x="1121" y="1480"/>
                  <a:pt x="1121" y="1480"/>
                </a:cubicBezTo>
                <a:cubicBezTo>
                  <a:pt x="1122" y="1480"/>
                  <a:pt x="1123" y="1480"/>
                  <a:pt x="1123" y="1481"/>
                </a:cubicBezTo>
                <a:cubicBezTo>
                  <a:pt x="1123" y="1482"/>
                  <a:pt x="1123" y="1482"/>
                  <a:pt x="1124" y="1482"/>
                </a:cubicBezTo>
                <a:cubicBezTo>
                  <a:pt x="1124" y="1483"/>
                  <a:pt x="1125" y="1483"/>
                  <a:pt x="1125" y="1484"/>
                </a:cubicBezTo>
                <a:cubicBezTo>
                  <a:pt x="1125" y="1485"/>
                  <a:pt x="1124" y="1487"/>
                  <a:pt x="1126" y="1488"/>
                </a:cubicBezTo>
                <a:cubicBezTo>
                  <a:pt x="1126" y="1488"/>
                  <a:pt x="1127" y="1488"/>
                  <a:pt x="1128" y="1488"/>
                </a:cubicBezTo>
                <a:cubicBezTo>
                  <a:pt x="1128" y="1489"/>
                  <a:pt x="1128" y="1489"/>
                  <a:pt x="1129" y="1490"/>
                </a:cubicBezTo>
                <a:cubicBezTo>
                  <a:pt x="1129" y="1491"/>
                  <a:pt x="1130" y="1492"/>
                  <a:pt x="1131" y="1493"/>
                </a:cubicBezTo>
                <a:cubicBezTo>
                  <a:pt x="1132" y="1494"/>
                  <a:pt x="1133" y="1495"/>
                  <a:pt x="1134" y="1496"/>
                </a:cubicBezTo>
                <a:cubicBezTo>
                  <a:pt x="1134" y="1497"/>
                  <a:pt x="1134" y="1498"/>
                  <a:pt x="1134" y="1498"/>
                </a:cubicBezTo>
                <a:cubicBezTo>
                  <a:pt x="1134" y="1499"/>
                  <a:pt x="1133" y="1500"/>
                  <a:pt x="1133" y="1501"/>
                </a:cubicBezTo>
                <a:cubicBezTo>
                  <a:pt x="1133" y="1501"/>
                  <a:pt x="1134" y="1501"/>
                  <a:pt x="1135" y="1501"/>
                </a:cubicBezTo>
                <a:cubicBezTo>
                  <a:pt x="1135" y="1501"/>
                  <a:pt x="1135" y="1502"/>
                  <a:pt x="1136" y="1502"/>
                </a:cubicBezTo>
                <a:cubicBezTo>
                  <a:pt x="1137" y="1503"/>
                  <a:pt x="1138" y="1503"/>
                  <a:pt x="1138" y="1504"/>
                </a:cubicBezTo>
                <a:cubicBezTo>
                  <a:pt x="1139" y="1505"/>
                  <a:pt x="1138" y="1507"/>
                  <a:pt x="1139" y="1508"/>
                </a:cubicBezTo>
                <a:cubicBezTo>
                  <a:pt x="1139" y="1509"/>
                  <a:pt x="1139" y="1509"/>
                  <a:pt x="1140" y="1509"/>
                </a:cubicBezTo>
                <a:cubicBezTo>
                  <a:pt x="1140" y="1510"/>
                  <a:pt x="1140" y="1511"/>
                  <a:pt x="1140" y="1511"/>
                </a:cubicBezTo>
                <a:cubicBezTo>
                  <a:pt x="1141" y="1512"/>
                  <a:pt x="1141" y="1513"/>
                  <a:pt x="1141" y="1513"/>
                </a:cubicBezTo>
                <a:cubicBezTo>
                  <a:pt x="1141" y="1514"/>
                  <a:pt x="1142" y="1515"/>
                  <a:pt x="1142" y="1515"/>
                </a:cubicBezTo>
                <a:cubicBezTo>
                  <a:pt x="1143" y="1516"/>
                  <a:pt x="1143" y="1518"/>
                  <a:pt x="1143" y="1519"/>
                </a:cubicBezTo>
                <a:cubicBezTo>
                  <a:pt x="1144" y="1520"/>
                  <a:pt x="1145" y="1521"/>
                  <a:pt x="1146" y="1522"/>
                </a:cubicBezTo>
                <a:cubicBezTo>
                  <a:pt x="1147" y="1525"/>
                  <a:pt x="1148" y="1528"/>
                  <a:pt x="1151" y="1529"/>
                </a:cubicBezTo>
                <a:cubicBezTo>
                  <a:pt x="1154" y="1529"/>
                  <a:pt x="1157" y="1529"/>
                  <a:pt x="1160" y="1530"/>
                </a:cubicBezTo>
                <a:cubicBezTo>
                  <a:pt x="1160" y="1530"/>
                  <a:pt x="1161" y="1530"/>
                  <a:pt x="1162" y="1531"/>
                </a:cubicBezTo>
                <a:cubicBezTo>
                  <a:pt x="1162" y="1531"/>
                  <a:pt x="1163" y="1531"/>
                  <a:pt x="1164" y="1531"/>
                </a:cubicBezTo>
                <a:cubicBezTo>
                  <a:pt x="1164" y="1531"/>
                  <a:pt x="1164" y="1532"/>
                  <a:pt x="1165" y="1532"/>
                </a:cubicBezTo>
                <a:cubicBezTo>
                  <a:pt x="1166" y="1533"/>
                  <a:pt x="1166" y="1533"/>
                  <a:pt x="1167" y="1533"/>
                </a:cubicBezTo>
                <a:cubicBezTo>
                  <a:pt x="1168" y="1533"/>
                  <a:pt x="1169" y="1534"/>
                  <a:pt x="1170" y="1535"/>
                </a:cubicBezTo>
                <a:cubicBezTo>
                  <a:pt x="1171" y="1536"/>
                  <a:pt x="1172" y="1537"/>
                  <a:pt x="1173" y="1538"/>
                </a:cubicBezTo>
                <a:cubicBezTo>
                  <a:pt x="1174" y="1539"/>
                  <a:pt x="1175" y="1540"/>
                  <a:pt x="1176" y="1542"/>
                </a:cubicBezTo>
                <a:cubicBezTo>
                  <a:pt x="1177" y="1543"/>
                  <a:pt x="1178" y="1543"/>
                  <a:pt x="1179" y="1544"/>
                </a:cubicBezTo>
                <a:cubicBezTo>
                  <a:pt x="1180" y="1544"/>
                  <a:pt x="1181" y="1545"/>
                  <a:pt x="1181" y="1545"/>
                </a:cubicBezTo>
                <a:cubicBezTo>
                  <a:pt x="1182" y="1546"/>
                  <a:pt x="1183" y="1546"/>
                  <a:pt x="1184" y="1546"/>
                </a:cubicBezTo>
                <a:cubicBezTo>
                  <a:pt x="1186" y="1547"/>
                  <a:pt x="1187" y="1547"/>
                  <a:pt x="1189" y="1548"/>
                </a:cubicBezTo>
                <a:cubicBezTo>
                  <a:pt x="1189" y="1550"/>
                  <a:pt x="1190" y="1551"/>
                  <a:pt x="1191" y="1552"/>
                </a:cubicBezTo>
                <a:cubicBezTo>
                  <a:pt x="1192" y="1553"/>
                  <a:pt x="1193" y="1554"/>
                  <a:pt x="1195" y="1554"/>
                </a:cubicBezTo>
                <a:cubicBezTo>
                  <a:pt x="1196" y="1554"/>
                  <a:pt x="1198" y="1554"/>
                  <a:pt x="1199" y="1555"/>
                </a:cubicBezTo>
                <a:cubicBezTo>
                  <a:pt x="1202" y="1555"/>
                  <a:pt x="1205" y="1556"/>
                  <a:pt x="1208" y="1556"/>
                </a:cubicBezTo>
                <a:cubicBezTo>
                  <a:pt x="1209" y="1556"/>
                  <a:pt x="1210" y="1556"/>
                  <a:pt x="1211" y="1557"/>
                </a:cubicBezTo>
                <a:cubicBezTo>
                  <a:pt x="1212" y="1558"/>
                  <a:pt x="1214" y="1558"/>
                  <a:pt x="1215" y="1557"/>
                </a:cubicBezTo>
                <a:cubicBezTo>
                  <a:pt x="1216" y="1557"/>
                  <a:pt x="1217" y="1556"/>
                  <a:pt x="1219" y="1556"/>
                </a:cubicBezTo>
                <a:cubicBezTo>
                  <a:pt x="1220" y="1556"/>
                  <a:pt x="1221" y="1555"/>
                  <a:pt x="1222" y="1555"/>
                </a:cubicBezTo>
                <a:cubicBezTo>
                  <a:pt x="1223" y="1554"/>
                  <a:pt x="1224" y="1554"/>
                  <a:pt x="1225" y="1554"/>
                </a:cubicBezTo>
                <a:cubicBezTo>
                  <a:pt x="1226" y="1554"/>
                  <a:pt x="1226" y="1553"/>
                  <a:pt x="1227" y="1553"/>
                </a:cubicBezTo>
                <a:cubicBezTo>
                  <a:pt x="1228" y="1552"/>
                  <a:pt x="1228" y="1552"/>
                  <a:pt x="1228" y="1552"/>
                </a:cubicBezTo>
                <a:cubicBezTo>
                  <a:pt x="1229" y="1552"/>
                  <a:pt x="1229" y="1553"/>
                  <a:pt x="1229" y="1553"/>
                </a:cubicBezTo>
                <a:cubicBezTo>
                  <a:pt x="1228" y="1553"/>
                  <a:pt x="1228" y="1553"/>
                  <a:pt x="1227" y="1554"/>
                </a:cubicBezTo>
                <a:cubicBezTo>
                  <a:pt x="1227" y="1554"/>
                  <a:pt x="1227" y="1554"/>
                  <a:pt x="1226" y="1555"/>
                </a:cubicBezTo>
                <a:cubicBezTo>
                  <a:pt x="1225" y="1556"/>
                  <a:pt x="1225" y="1556"/>
                  <a:pt x="1225" y="1558"/>
                </a:cubicBezTo>
                <a:cubicBezTo>
                  <a:pt x="1227" y="1558"/>
                  <a:pt x="1226" y="1556"/>
                  <a:pt x="1228" y="1556"/>
                </a:cubicBezTo>
                <a:cubicBezTo>
                  <a:pt x="1229" y="1556"/>
                  <a:pt x="1229" y="1556"/>
                  <a:pt x="1230" y="1555"/>
                </a:cubicBezTo>
                <a:cubicBezTo>
                  <a:pt x="1231" y="1555"/>
                  <a:pt x="1231" y="1554"/>
                  <a:pt x="1232" y="1554"/>
                </a:cubicBezTo>
                <a:cubicBezTo>
                  <a:pt x="1233" y="1554"/>
                  <a:pt x="1233" y="1554"/>
                  <a:pt x="1234" y="1554"/>
                </a:cubicBezTo>
                <a:cubicBezTo>
                  <a:pt x="1234" y="1554"/>
                  <a:pt x="1235" y="1553"/>
                  <a:pt x="1235" y="1553"/>
                </a:cubicBezTo>
                <a:cubicBezTo>
                  <a:pt x="1236" y="1553"/>
                  <a:pt x="1236" y="1552"/>
                  <a:pt x="1237" y="1552"/>
                </a:cubicBezTo>
                <a:cubicBezTo>
                  <a:pt x="1238" y="1552"/>
                  <a:pt x="1237" y="1553"/>
                  <a:pt x="1238" y="1554"/>
                </a:cubicBezTo>
                <a:cubicBezTo>
                  <a:pt x="1238" y="1554"/>
                  <a:pt x="1239" y="1554"/>
                  <a:pt x="1240" y="1554"/>
                </a:cubicBezTo>
                <a:cubicBezTo>
                  <a:pt x="1240" y="1553"/>
                  <a:pt x="1240" y="1552"/>
                  <a:pt x="1241" y="1552"/>
                </a:cubicBezTo>
                <a:cubicBezTo>
                  <a:pt x="1241" y="1550"/>
                  <a:pt x="1242" y="1549"/>
                  <a:pt x="1244" y="1549"/>
                </a:cubicBezTo>
                <a:cubicBezTo>
                  <a:pt x="1244" y="1549"/>
                  <a:pt x="1246" y="1549"/>
                  <a:pt x="1245" y="1548"/>
                </a:cubicBezTo>
                <a:cubicBezTo>
                  <a:pt x="1244" y="1548"/>
                  <a:pt x="1243" y="1548"/>
                  <a:pt x="1243" y="1548"/>
                </a:cubicBezTo>
                <a:cubicBezTo>
                  <a:pt x="1242" y="1548"/>
                  <a:pt x="1241" y="1547"/>
                  <a:pt x="1241" y="1547"/>
                </a:cubicBezTo>
                <a:cubicBezTo>
                  <a:pt x="1240" y="1547"/>
                  <a:pt x="1240" y="1548"/>
                  <a:pt x="1239" y="1548"/>
                </a:cubicBezTo>
                <a:cubicBezTo>
                  <a:pt x="1237" y="1549"/>
                  <a:pt x="1236" y="1548"/>
                  <a:pt x="1235" y="1548"/>
                </a:cubicBezTo>
                <a:cubicBezTo>
                  <a:pt x="1233" y="1548"/>
                  <a:pt x="1234" y="1550"/>
                  <a:pt x="1234" y="1551"/>
                </a:cubicBezTo>
                <a:cubicBezTo>
                  <a:pt x="1233" y="1552"/>
                  <a:pt x="1232" y="1552"/>
                  <a:pt x="1231" y="1553"/>
                </a:cubicBezTo>
                <a:cubicBezTo>
                  <a:pt x="1230" y="1553"/>
                  <a:pt x="1229" y="1552"/>
                  <a:pt x="1229" y="1551"/>
                </a:cubicBezTo>
                <a:cubicBezTo>
                  <a:pt x="1229" y="1550"/>
                  <a:pt x="1231" y="1550"/>
                  <a:pt x="1231" y="1549"/>
                </a:cubicBezTo>
                <a:cubicBezTo>
                  <a:pt x="1231" y="1549"/>
                  <a:pt x="1231" y="1548"/>
                  <a:pt x="1231" y="1548"/>
                </a:cubicBezTo>
                <a:cubicBezTo>
                  <a:pt x="1232" y="1547"/>
                  <a:pt x="1233" y="1548"/>
                  <a:pt x="1233" y="1547"/>
                </a:cubicBezTo>
                <a:cubicBezTo>
                  <a:pt x="1234" y="1547"/>
                  <a:pt x="1235" y="1546"/>
                  <a:pt x="1235" y="1546"/>
                </a:cubicBezTo>
                <a:cubicBezTo>
                  <a:pt x="1236" y="1545"/>
                  <a:pt x="1238" y="1545"/>
                  <a:pt x="1239" y="1545"/>
                </a:cubicBezTo>
                <a:cubicBezTo>
                  <a:pt x="1241" y="1545"/>
                  <a:pt x="1242" y="1544"/>
                  <a:pt x="1243" y="1544"/>
                </a:cubicBezTo>
                <a:cubicBezTo>
                  <a:pt x="1245" y="1544"/>
                  <a:pt x="1246" y="1544"/>
                  <a:pt x="1248" y="1544"/>
                </a:cubicBezTo>
                <a:cubicBezTo>
                  <a:pt x="1249" y="1544"/>
                  <a:pt x="1250" y="1544"/>
                  <a:pt x="1252" y="1544"/>
                </a:cubicBezTo>
                <a:cubicBezTo>
                  <a:pt x="1253" y="1545"/>
                  <a:pt x="1254" y="1545"/>
                  <a:pt x="1256" y="1545"/>
                </a:cubicBezTo>
                <a:cubicBezTo>
                  <a:pt x="1259" y="1547"/>
                  <a:pt x="1258" y="1550"/>
                  <a:pt x="1259" y="1552"/>
                </a:cubicBezTo>
                <a:cubicBezTo>
                  <a:pt x="1259" y="1553"/>
                  <a:pt x="1259" y="1554"/>
                  <a:pt x="1260" y="1555"/>
                </a:cubicBezTo>
                <a:cubicBezTo>
                  <a:pt x="1260" y="1556"/>
                  <a:pt x="1260" y="1557"/>
                  <a:pt x="1260" y="1558"/>
                </a:cubicBezTo>
                <a:cubicBezTo>
                  <a:pt x="1260" y="1559"/>
                  <a:pt x="1260" y="1560"/>
                  <a:pt x="1260" y="1561"/>
                </a:cubicBezTo>
                <a:cubicBezTo>
                  <a:pt x="1260" y="1563"/>
                  <a:pt x="1262" y="1564"/>
                  <a:pt x="1262" y="1566"/>
                </a:cubicBezTo>
                <a:cubicBezTo>
                  <a:pt x="1262" y="1568"/>
                  <a:pt x="1263" y="1572"/>
                  <a:pt x="1265" y="1574"/>
                </a:cubicBezTo>
                <a:cubicBezTo>
                  <a:pt x="1266" y="1574"/>
                  <a:pt x="1268" y="1574"/>
                  <a:pt x="1269" y="1574"/>
                </a:cubicBezTo>
                <a:cubicBezTo>
                  <a:pt x="1271" y="1574"/>
                  <a:pt x="1272" y="1575"/>
                  <a:pt x="1274" y="1575"/>
                </a:cubicBezTo>
                <a:cubicBezTo>
                  <a:pt x="1275" y="1575"/>
                  <a:pt x="1277" y="1575"/>
                  <a:pt x="1278" y="1575"/>
                </a:cubicBezTo>
                <a:cubicBezTo>
                  <a:pt x="1280" y="1575"/>
                  <a:pt x="1281" y="1576"/>
                  <a:pt x="1283" y="1576"/>
                </a:cubicBezTo>
                <a:cubicBezTo>
                  <a:pt x="1284" y="1576"/>
                  <a:pt x="1285" y="1577"/>
                  <a:pt x="1287" y="1577"/>
                </a:cubicBezTo>
                <a:cubicBezTo>
                  <a:pt x="1288" y="1577"/>
                  <a:pt x="1290" y="1577"/>
                  <a:pt x="1292" y="1577"/>
                </a:cubicBezTo>
                <a:cubicBezTo>
                  <a:pt x="1293" y="1577"/>
                  <a:pt x="1294" y="1578"/>
                  <a:pt x="1295" y="1579"/>
                </a:cubicBezTo>
                <a:cubicBezTo>
                  <a:pt x="1297" y="1579"/>
                  <a:pt x="1298" y="1580"/>
                  <a:pt x="1299" y="1581"/>
                </a:cubicBezTo>
                <a:cubicBezTo>
                  <a:pt x="1300" y="1581"/>
                  <a:pt x="1302" y="1581"/>
                  <a:pt x="1303" y="1581"/>
                </a:cubicBezTo>
                <a:cubicBezTo>
                  <a:pt x="1304" y="1580"/>
                  <a:pt x="1305" y="1580"/>
                  <a:pt x="1307" y="1580"/>
                </a:cubicBezTo>
                <a:cubicBezTo>
                  <a:pt x="1310" y="1580"/>
                  <a:pt x="1313" y="1580"/>
                  <a:pt x="1316" y="1580"/>
                </a:cubicBezTo>
                <a:cubicBezTo>
                  <a:pt x="1319" y="1580"/>
                  <a:pt x="1322" y="1580"/>
                  <a:pt x="1325" y="1580"/>
                </a:cubicBezTo>
                <a:cubicBezTo>
                  <a:pt x="1326" y="1580"/>
                  <a:pt x="1327" y="1580"/>
                  <a:pt x="1328" y="1581"/>
                </a:cubicBezTo>
                <a:cubicBezTo>
                  <a:pt x="1329" y="1581"/>
                  <a:pt x="1329" y="1582"/>
                  <a:pt x="1329" y="1583"/>
                </a:cubicBezTo>
                <a:cubicBezTo>
                  <a:pt x="1330" y="1584"/>
                  <a:pt x="1331" y="1585"/>
                  <a:pt x="1333" y="1586"/>
                </a:cubicBezTo>
                <a:cubicBezTo>
                  <a:pt x="1335" y="1586"/>
                  <a:pt x="1337" y="1585"/>
                  <a:pt x="1338" y="1586"/>
                </a:cubicBezTo>
                <a:cubicBezTo>
                  <a:pt x="1340" y="1586"/>
                  <a:pt x="1341" y="1587"/>
                  <a:pt x="1343" y="1587"/>
                </a:cubicBezTo>
                <a:cubicBezTo>
                  <a:pt x="1344" y="1587"/>
                  <a:pt x="1346" y="1587"/>
                  <a:pt x="1347" y="1586"/>
                </a:cubicBezTo>
                <a:cubicBezTo>
                  <a:pt x="1348" y="1586"/>
                  <a:pt x="1349" y="1585"/>
                  <a:pt x="1351" y="1585"/>
                </a:cubicBezTo>
                <a:cubicBezTo>
                  <a:pt x="1352" y="1585"/>
                  <a:pt x="1352" y="1586"/>
                  <a:pt x="1353" y="1587"/>
                </a:cubicBezTo>
                <a:cubicBezTo>
                  <a:pt x="1353" y="1588"/>
                  <a:pt x="1353" y="1589"/>
                  <a:pt x="1354" y="1589"/>
                </a:cubicBezTo>
                <a:cubicBezTo>
                  <a:pt x="1354" y="1589"/>
                  <a:pt x="1355" y="1588"/>
                  <a:pt x="1355" y="1588"/>
                </a:cubicBezTo>
                <a:cubicBezTo>
                  <a:pt x="1356" y="1588"/>
                  <a:pt x="1357" y="1588"/>
                  <a:pt x="1357" y="1588"/>
                </a:cubicBezTo>
                <a:cubicBezTo>
                  <a:pt x="1359" y="1587"/>
                  <a:pt x="1360" y="1587"/>
                  <a:pt x="1361" y="1586"/>
                </a:cubicBezTo>
                <a:cubicBezTo>
                  <a:pt x="1361" y="1586"/>
                  <a:pt x="1362" y="1585"/>
                  <a:pt x="1363" y="1586"/>
                </a:cubicBezTo>
                <a:cubicBezTo>
                  <a:pt x="1363" y="1586"/>
                  <a:pt x="1363" y="1587"/>
                  <a:pt x="1363" y="1587"/>
                </a:cubicBezTo>
                <a:cubicBezTo>
                  <a:pt x="1364" y="1588"/>
                  <a:pt x="1365" y="1586"/>
                  <a:pt x="1366" y="1586"/>
                </a:cubicBezTo>
                <a:cubicBezTo>
                  <a:pt x="1367" y="1586"/>
                  <a:pt x="1368" y="1586"/>
                  <a:pt x="1368" y="1585"/>
                </a:cubicBezTo>
                <a:cubicBezTo>
                  <a:pt x="1369" y="1585"/>
                  <a:pt x="1369" y="1584"/>
                  <a:pt x="1370" y="1584"/>
                </a:cubicBezTo>
                <a:cubicBezTo>
                  <a:pt x="1373" y="1583"/>
                  <a:pt x="1376" y="1584"/>
                  <a:pt x="1378" y="1585"/>
                </a:cubicBezTo>
                <a:cubicBezTo>
                  <a:pt x="1380" y="1585"/>
                  <a:pt x="1381" y="1585"/>
                  <a:pt x="1383" y="1585"/>
                </a:cubicBezTo>
                <a:cubicBezTo>
                  <a:pt x="1383" y="1585"/>
                  <a:pt x="1384" y="1585"/>
                  <a:pt x="1385" y="1585"/>
                </a:cubicBezTo>
                <a:cubicBezTo>
                  <a:pt x="1385" y="1585"/>
                  <a:pt x="1386" y="1586"/>
                  <a:pt x="1387" y="1585"/>
                </a:cubicBezTo>
                <a:cubicBezTo>
                  <a:pt x="1387" y="1585"/>
                  <a:pt x="1388" y="1584"/>
                  <a:pt x="1388" y="1584"/>
                </a:cubicBezTo>
                <a:cubicBezTo>
                  <a:pt x="1388" y="1583"/>
                  <a:pt x="1389" y="1583"/>
                  <a:pt x="1390" y="1583"/>
                </a:cubicBezTo>
                <a:cubicBezTo>
                  <a:pt x="1391" y="1583"/>
                  <a:pt x="1391" y="1583"/>
                  <a:pt x="1392" y="1583"/>
                </a:cubicBezTo>
                <a:cubicBezTo>
                  <a:pt x="1393" y="1582"/>
                  <a:pt x="1393" y="1582"/>
                  <a:pt x="1394" y="1582"/>
                </a:cubicBezTo>
                <a:cubicBezTo>
                  <a:pt x="1396" y="1582"/>
                  <a:pt x="1398" y="1582"/>
                  <a:pt x="1400" y="1583"/>
                </a:cubicBezTo>
                <a:cubicBezTo>
                  <a:pt x="1401" y="1584"/>
                  <a:pt x="1402" y="1584"/>
                  <a:pt x="1404" y="1584"/>
                </a:cubicBezTo>
                <a:cubicBezTo>
                  <a:pt x="1405" y="1584"/>
                  <a:pt x="1406" y="1584"/>
                  <a:pt x="1408" y="1585"/>
                </a:cubicBezTo>
                <a:cubicBezTo>
                  <a:pt x="1408" y="1585"/>
                  <a:pt x="1409" y="1586"/>
                  <a:pt x="1409" y="1586"/>
                </a:cubicBezTo>
                <a:cubicBezTo>
                  <a:pt x="1410" y="1586"/>
                  <a:pt x="1410" y="1586"/>
                  <a:pt x="1411" y="1585"/>
                </a:cubicBezTo>
                <a:cubicBezTo>
                  <a:pt x="1412" y="1584"/>
                  <a:pt x="1414" y="1584"/>
                  <a:pt x="1415" y="1584"/>
                </a:cubicBezTo>
                <a:cubicBezTo>
                  <a:pt x="1417" y="1584"/>
                  <a:pt x="1418" y="1582"/>
                  <a:pt x="1419" y="1582"/>
                </a:cubicBezTo>
                <a:cubicBezTo>
                  <a:pt x="1422" y="1582"/>
                  <a:pt x="1425" y="1582"/>
                  <a:pt x="1428" y="1582"/>
                </a:cubicBezTo>
                <a:cubicBezTo>
                  <a:pt x="1430" y="1582"/>
                  <a:pt x="1431" y="1581"/>
                  <a:pt x="1432" y="1581"/>
                </a:cubicBezTo>
                <a:cubicBezTo>
                  <a:pt x="1434" y="1581"/>
                  <a:pt x="1435" y="1581"/>
                  <a:pt x="1436" y="1581"/>
                </a:cubicBezTo>
                <a:cubicBezTo>
                  <a:pt x="1438" y="1582"/>
                  <a:pt x="1439" y="1582"/>
                  <a:pt x="1441" y="1582"/>
                </a:cubicBezTo>
                <a:cubicBezTo>
                  <a:pt x="1442" y="1582"/>
                  <a:pt x="1443" y="1582"/>
                  <a:pt x="1445" y="1582"/>
                </a:cubicBezTo>
                <a:cubicBezTo>
                  <a:pt x="1446" y="1582"/>
                  <a:pt x="1446" y="1581"/>
                  <a:pt x="1446" y="1580"/>
                </a:cubicBezTo>
                <a:cubicBezTo>
                  <a:pt x="1445" y="1579"/>
                  <a:pt x="1443" y="1579"/>
                  <a:pt x="1443" y="1577"/>
                </a:cubicBezTo>
                <a:cubicBezTo>
                  <a:pt x="1444" y="1577"/>
                  <a:pt x="1444" y="1578"/>
                  <a:pt x="1445" y="1578"/>
                </a:cubicBezTo>
                <a:cubicBezTo>
                  <a:pt x="1445" y="1579"/>
                  <a:pt x="1446" y="1579"/>
                  <a:pt x="1447" y="1579"/>
                </a:cubicBezTo>
                <a:cubicBezTo>
                  <a:pt x="1448" y="1580"/>
                  <a:pt x="1446" y="1582"/>
                  <a:pt x="1447" y="1583"/>
                </a:cubicBezTo>
                <a:cubicBezTo>
                  <a:pt x="1448" y="1584"/>
                  <a:pt x="1449" y="1584"/>
                  <a:pt x="1450" y="1585"/>
                </a:cubicBezTo>
                <a:cubicBezTo>
                  <a:pt x="1450" y="1587"/>
                  <a:pt x="1450" y="1588"/>
                  <a:pt x="1449" y="1589"/>
                </a:cubicBezTo>
                <a:cubicBezTo>
                  <a:pt x="1449" y="1590"/>
                  <a:pt x="1449" y="1591"/>
                  <a:pt x="1449" y="1591"/>
                </a:cubicBezTo>
                <a:cubicBezTo>
                  <a:pt x="1449" y="1592"/>
                  <a:pt x="1451" y="1592"/>
                  <a:pt x="1451" y="1592"/>
                </a:cubicBezTo>
                <a:cubicBezTo>
                  <a:pt x="1453" y="1592"/>
                  <a:pt x="1454" y="1593"/>
                  <a:pt x="1456" y="1593"/>
                </a:cubicBezTo>
                <a:cubicBezTo>
                  <a:pt x="1457" y="1593"/>
                  <a:pt x="1458" y="1593"/>
                  <a:pt x="1459" y="1595"/>
                </a:cubicBezTo>
                <a:cubicBezTo>
                  <a:pt x="1459" y="1596"/>
                  <a:pt x="1459" y="1597"/>
                  <a:pt x="1460" y="1599"/>
                </a:cubicBezTo>
                <a:cubicBezTo>
                  <a:pt x="1460" y="1600"/>
                  <a:pt x="1461" y="1601"/>
                  <a:pt x="1461" y="1602"/>
                </a:cubicBezTo>
                <a:cubicBezTo>
                  <a:pt x="1461" y="1603"/>
                  <a:pt x="1461" y="1604"/>
                  <a:pt x="1462" y="1606"/>
                </a:cubicBezTo>
                <a:cubicBezTo>
                  <a:pt x="1462" y="1607"/>
                  <a:pt x="1462" y="1607"/>
                  <a:pt x="1462" y="1608"/>
                </a:cubicBezTo>
                <a:cubicBezTo>
                  <a:pt x="1463" y="1609"/>
                  <a:pt x="1463" y="1609"/>
                  <a:pt x="1464" y="1609"/>
                </a:cubicBezTo>
                <a:cubicBezTo>
                  <a:pt x="1466" y="1609"/>
                  <a:pt x="1465" y="1611"/>
                  <a:pt x="1465" y="1612"/>
                </a:cubicBezTo>
                <a:cubicBezTo>
                  <a:pt x="1465" y="1613"/>
                  <a:pt x="1466" y="1614"/>
                  <a:pt x="1467" y="1614"/>
                </a:cubicBezTo>
                <a:cubicBezTo>
                  <a:pt x="1468" y="1613"/>
                  <a:pt x="1468" y="1613"/>
                  <a:pt x="1468" y="1612"/>
                </a:cubicBezTo>
                <a:cubicBezTo>
                  <a:pt x="1468" y="1611"/>
                  <a:pt x="1468" y="1611"/>
                  <a:pt x="1469" y="1611"/>
                </a:cubicBezTo>
                <a:cubicBezTo>
                  <a:pt x="1469" y="1610"/>
                  <a:pt x="1469" y="1609"/>
                  <a:pt x="1470" y="1609"/>
                </a:cubicBezTo>
                <a:cubicBezTo>
                  <a:pt x="1470" y="1608"/>
                  <a:pt x="1471" y="1609"/>
                  <a:pt x="1471" y="1609"/>
                </a:cubicBezTo>
                <a:cubicBezTo>
                  <a:pt x="1472" y="1609"/>
                  <a:pt x="1473" y="1609"/>
                  <a:pt x="1473" y="1609"/>
                </a:cubicBezTo>
                <a:cubicBezTo>
                  <a:pt x="1474" y="1609"/>
                  <a:pt x="1474" y="1610"/>
                  <a:pt x="1474" y="1611"/>
                </a:cubicBezTo>
                <a:cubicBezTo>
                  <a:pt x="1473" y="1612"/>
                  <a:pt x="1473" y="1610"/>
                  <a:pt x="1473" y="1610"/>
                </a:cubicBezTo>
                <a:cubicBezTo>
                  <a:pt x="1472" y="1610"/>
                  <a:pt x="1471" y="1610"/>
                  <a:pt x="1471" y="1610"/>
                </a:cubicBezTo>
                <a:cubicBezTo>
                  <a:pt x="1470" y="1610"/>
                  <a:pt x="1470" y="1611"/>
                  <a:pt x="1470" y="1611"/>
                </a:cubicBezTo>
                <a:cubicBezTo>
                  <a:pt x="1470" y="1612"/>
                  <a:pt x="1470" y="1613"/>
                  <a:pt x="1469" y="1613"/>
                </a:cubicBezTo>
                <a:cubicBezTo>
                  <a:pt x="1469" y="1614"/>
                  <a:pt x="1470" y="1615"/>
                  <a:pt x="1471" y="1615"/>
                </a:cubicBezTo>
                <a:cubicBezTo>
                  <a:pt x="1472" y="1615"/>
                  <a:pt x="1472" y="1613"/>
                  <a:pt x="1472" y="1613"/>
                </a:cubicBezTo>
                <a:cubicBezTo>
                  <a:pt x="1472" y="1613"/>
                  <a:pt x="1473" y="1613"/>
                  <a:pt x="1473" y="1613"/>
                </a:cubicBezTo>
                <a:cubicBezTo>
                  <a:pt x="1473" y="1613"/>
                  <a:pt x="1473" y="1613"/>
                  <a:pt x="1473" y="1614"/>
                </a:cubicBezTo>
                <a:cubicBezTo>
                  <a:pt x="1473" y="1614"/>
                  <a:pt x="1474" y="1614"/>
                  <a:pt x="1474" y="1614"/>
                </a:cubicBezTo>
                <a:cubicBezTo>
                  <a:pt x="1474" y="1614"/>
                  <a:pt x="1474" y="1614"/>
                  <a:pt x="1475" y="1615"/>
                </a:cubicBezTo>
                <a:cubicBezTo>
                  <a:pt x="1475" y="1615"/>
                  <a:pt x="1475" y="1615"/>
                  <a:pt x="1475" y="1615"/>
                </a:cubicBezTo>
                <a:cubicBezTo>
                  <a:pt x="1476" y="1615"/>
                  <a:pt x="1476" y="1614"/>
                  <a:pt x="1475" y="1613"/>
                </a:cubicBezTo>
                <a:cubicBezTo>
                  <a:pt x="1475" y="1613"/>
                  <a:pt x="1475" y="1611"/>
                  <a:pt x="1476" y="1612"/>
                </a:cubicBezTo>
                <a:cubicBezTo>
                  <a:pt x="1477" y="1613"/>
                  <a:pt x="1476" y="1615"/>
                  <a:pt x="1476" y="1616"/>
                </a:cubicBezTo>
                <a:cubicBezTo>
                  <a:pt x="1477" y="1617"/>
                  <a:pt x="1477" y="1615"/>
                  <a:pt x="1478" y="1615"/>
                </a:cubicBezTo>
                <a:cubicBezTo>
                  <a:pt x="1479" y="1614"/>
                  <a:pt x="1479" y="1615"/>
                  <a:pt x="1479" y="1616"/>
                </a:cubicBezTo>
                <a:cubicBezTo>
                  <a:pt x="1479" y="1617"/>
                  <a:pt x="1478" y="1617"/>
                  <a:pt x="1478" y="1618"/>
                </a:cubicBezTo>
                <a:cubicBezTo>
                  <a:pt x="1479" y="1620"/>
                  <a:pt x="1482" y="1618"/>
                  <a:pt x="1483" y="1618"/>
                </a:cubicBezTo>
                <a:cubicBezTo>
                  <a:pt x="1483" y="1617"/>
                  <a:pt x="1484" y="1617"/>
                  <a:pt x="1484" y="1617"/>
                </a:cubicBezTo>
                <a:cubicBezTo>
                  <a:pt x="1485" y="1617"/>
                  <a:pt x="1485" y="1616"/>
                  <a:pt x="1485" y="1616"/>
                </a:cubicBezTo>
                <a:cubicBezTo>
                  <a:pt x="1486" y="1618"/>
                  <a:pt x="1484" y="1618"/>
                  <a:pt x="1484" y="1619"/>
                </a:cubicBezTo>
                <a:cubicBezTo>
                  <a:pt x="1485" y="1620"/>
                  <a:pt x="1485" y="1621"/>
                  <a:pt x="1485" y="1621"/>
                </a:cubicBezTo>
                <a:cubicBezTo>
                  <a:pt x="1485" y="1623"/>
                  <a:pt x="1485" y="1623"/>
                  <a:pt x="1486" y="1624"/>
                </a:cubicBezTo>
                <a:cubicBezTo>
                  <a:pt x="1487" y="1625"/>
                  <a:pt x="1487" y="1625"/>
                  <a:pt x="1488" y="1626"/>
                </a:cubicBezTo>
                <a:cubicBezTo>
                  <a:pt x="1488" y="1627"/>
                  <a:pt x="1488" y="1627"/>
                  <a:pt x="1488" y="1628"/>
                </a:cubicBezTo>
                <a:cubicBezTo>
                  <a:pt x="1489" y="1628"/>
                  <a:pt x="1490" y="1628"/>
                  <a:pt x="1491" y="1629"/>
                </a:cubicBezTo>
                <a:cubicBezTo>
                  <a:pt x="1491" y="1630"/>
                  <a:pt x="1492" y="1631"/>
                  <a:pt x="1492" y="1631"/>
                </a:cubicBezTo>
                <a:cubicBezTo>
                  <a:pt x="1493" y="1631"/>
                  <a:pt x="1494" y="1632"/>
                  <a:pt x="1494" y="1632"/>
                </a:cubicBezTo>
                <a:cubicBezTo>
                  <a:pt x="1495" y="1632"/>
                  <a:pt x="1496" y="1633"/>
                  <a:pt x="1496" y="1633"/>
                </a:cubicBezTo>
                <a:cubicBezTo>
                  <a:pt x="1498" y="1635"/>
                  <a:pt x="1501" y="1635"/>
                  <a:pt x="1504" y="1636"/>
                </a:cubicBezTo>
                <a:cubicBezTo>
                  <a:pt x="1505" y="1637"/>
                  <a:pt x="1506" y="1637"/>
                  <a:pt x="1508" y="1637"/>
                </a:cubicBezTo>
                <a:cubicBezTo>
                  <a:pt x="1509" y="1637"/>
                  <a:pt x="1510" y="1636"/>
                  <a:pt x="1512" y="1635"/>
                </a:cubicBezTo>
                <a:cubicBezTo>
                  <a:pt x="1512" y="1634"/>
                  <a:pt x="1513" y="1634"/>
                  <a:pt x="1514" y="1634"/>
                </a:cubicBezTo>
                <a:cubicBezTo>
                  <a:pt x="1514" y="1634"/>
                  <a:pt x="1515" y="1634"/>
                  <a:pt x="1516" y="1634"/>
                </a:cubicBezTo>
                <a:cubicBezTo>
                  <a:pt x="1516" y="1633"/>
                  <a:pt x="1517" y="1633"/>
                  <a:pt x="1517" y="1632"/>
                </a:cubicBezTo>
                <a:cubicBezTo>
                  <a:pt x="1518" y="1632"/>
                  <a:pt x="1518" y="1633"/>
                  <a:pt x="1519" y="1633"/>
                </a:cubicBezTo>
                <a:cubicBezTo>
                  <a:pt x="1520" y="1633"/>
                  <a:pt x="1521" y="1633"/>
                  <a:pt x="1521" y="1633"/>
                </a:cubicBezTo>
                <a:cubicBezTo>
                  <a:pt x="1522" y="1634"/>
                  <a:pt x="1522" y="1635"/>
                  <a:pt x="1522" y="1635"/>
                </a:cubicBezTo>
                <a:cubicBezTo>
                  <a:pt x="1521" y="1637"/>
                  <a:pt x="1519" y="1637"/>
                  <a:pt x="1518" y="1639"/>
                </a:cubicBezTo>
                <a:cubicBezTo>
                  <a:pt x="1518" y="1639"/>
                  <a:pt x="1518" y="1640"/>
                  <a:pt x="1518" y="1640"/>
                </a:cubicBezTo>
                <a:cubicBezTo>
                  <a:pt x="1517" y="1641"/>
                  <a:pt x="1516" y="1641"/>
                  <a:pt x="1516" y="1641"/>
                </a:cubicBezTo>
                <a:cubicBezTo>
                  <a:pt x="1515" y="1642"/>
                  <a:pt x="1514" y="1642"/>
                  <a:pt x="1513" y="1642"/>
                </a:cubicBezTo>
                <a:cubicBezTo>
                  <a:pt x="1513" y="1643"/>
                  <a:pt x="1512" y="1643"/>
                  <a:pt x="1511" y="1643"/>
                </a:cubicBezTo>
                <a:cubicBezTo>
                  <a:pt x="1509" y="1643"/>
                  <a:pt x="1506" y="1644"/>
                  <a:pt x="1503" y="1645"/>
                </a:cubicBezTo>
                <a:cubicBezTo>
                  <a:pt x="1502" y="1645"/>
                  <a:pt x="1500" y="1646"/>
                  <a:pt x="1499" y="1646"/>
                </a:cubicBezTo>
                <a:cubicBezTo>
                  <a:pt x="1498" y="1645"/>
                  <a:pt x="1500" y="1644"/>
                  <a:pt x="1499" y="1643"/>
                </a:cubicBezTo>
                <a:cubicBezTo>
                  <a:pt x="1498" y="1643"/>
                  <a:pt x="1497" y="1643"/>
                  <a:pt x="1496" y="1643"/>
                </a:cubicBezTo>
                <a:cubicBezTo>
                  <a:pt x="1494" y="1643"/>
                  <a:pt x="1493" y="1645"/>
                  <a:pt x="1494" y="1646"/>
                </a:cubicBezTo>
                <a:cubicBezTo>
                  <a:pt x="1495" y="1647"/>
                  <a:pt x="1495" y="1647"/>
                  <a:pt x="1496" y="1648"/>
                </a:cubicBezTo>
                <a:cubicBezTo>
                  <a:pt x="1496" y="1648"/>
                  <a:pt x="1496" y="1649"/>
                  <a:pt x="1497" y="1650"/>
                </a:cubicBezTo>
                <a:cubicBezTo>
                  <a:pt x="1497" y="1651"/>
                  <a:pt x="1499" y="1652"/>
                  <a:pt x="1500" y="1653"/>
                </a:cubicBezTo>
                <a:cubicBezTo>
                  <a:pt x="1502" y="1654"/>
                  <a:pt x="1504" y="1657"/>
                  <a:pt x="1506" y="1659"/>
                </a:cubicBezTo>
                <a:cubicBezTo>
                  <a:pt x="1509" y="1662"/>
                  <a:pt x="1513" y="1664"/>
                  <a:pt x="1515" y="1668"/>
                </a:cubicBezTo>
                <a:cubicBezTo>
                  <a:pt x="1516" y="1669"/>
                  <a:pt x="1516" y="1670"/>
                  <a:pt x="1518" y="1671"/>
                </a:cubicBezTo>
                <a:cubicBezTo>
                  <a:pt x="1519" y="1672"/>
                  <a:pt x="1520" y="1673"/>
                  <a:pt x="1521" y="1674"/>
                </a:cubicBezTo>
                <a:cubicBezTo>
                  <a:pt x="1522" y="1675"/>
                  <a:pt x="1523" y="1676"/>
                  <a:pt x="1525" y="1677"/>
                </a:cubicBezTo>
                <a:cubicBezTo>
                  <a:pt x="1526" y="1677"/>
                  <a:pt x="1527" y="1677"/>
                  <a:pt x="1529" y="1677"/>
                </a:cubicBezTo>
                <a:cubicBezTo>
                  <a:pt x="1529" y="1677"/>
                  <a:pt x="1530" y="1678"/>
                  <a:pt x="1531" y="1678"/>
                </a:cubicBezTo>
                <a:cubicBezTo>
                  <a:pt x="1531" y="1678"/>
                  <a:pt x="1532" y="1678"/>
                  <a:pt x="1533" y="1678"/>
                </a:cubicBezTo>
                <a:cubicBezTo>
                  <a:pt x="1535" y="1678"/>
                  <a:pt x="1536" y="1677"/>
                  <a:pt x="1537" y="1677"/>
                </a:cubicBezTo>
                <a:cubicBezTo>
                  <a:pt x="1539" y="1676"/>
                  <a:pt x="1540" y="1676"/>
                  <a:pt x="1541" y="1675"/>
                </a:cubicBezTo>
                <a:cubicBezTo>
                  <a:pt x="1543" y="1675"/>
                  <a:pt x="1544" y="1675"/>
                  <a:pt x="1545" y="1674"/>
                </a:cubicBezTo>
                <a:cubicBezTo>
                  <a:pt x="1547" y="1673"/>
                  <a:pt x="1548" y="1672"/>
                  <a:pt x="1549" y="1672"/>
                </a:cubicBezTo>
                <a:cubicBezTo>
                  <a:pt x="1551" y="1672"/>
                  <a:pt x="1552" y="1671"/>
                  <a:pt x="1553" y="1671"/>
                </a:cubicBezTo>
                <a:cubicBezTo>
                  <a:pt x="1554" y="1670"/>
                  <a:pt x="1556" y="1668"/>
                  <a:pt x="1557" y="1667"/>
                </a:cubicBezTo>
                <a:cubicBezTo>
                  <a:pt x="1557" y="1667"/>
                  <a:pt x="1558" y="1667"/>
                  <a:pt x="1558" y="1666"/>
                </a:cubicBezTo>
                <a:cubicBezTo>
                  <a:pt x="1558" y="1665"/>
                  <a:pt x="1558" y="1665"/>
                  <a:pt x="1559" y="1664"/>
                </a:cubicBezTo>
                <a:cubicBezTo>
                  <a:pt x="1559" y="1663"/>
                  <a:pt x="1559" y="1663"/>
                  <a:pt x="1560" y="1662"/>
                </a:cubicBezTo>
                <a:cubicBezTo>
                  <a:pt x="1560" y="1661"/>
                  <a:pt x="1560" y="1661"/>
                  <a:pt x="1560" y="1660"/>
                </a:cubicBezTo>
                <a:cubicBezTo>
                  <a:pt x="1560" y="1658"/>
                  <a:pt x="1559" y="1658"/>
                  <a:pt x="1558" y="1657"/>
                </a:cubicBezTo>
                <a:cubicBezTo>
                  <a:pt x="1557" y="1657"/>
                  <a:pt x="1554" y="1657"/>
                  <a:pt x="1555" y="1655"/>
                </a:cubicBezTo>
                <a:cubicBezTo>
                  <a:pt x="1555" y="1654"/>
                  <a:pt x="1556" y="1655"/>
                  <a:pt x="1557" y="1654"/>
                </a:cubicBezTo>
                <a:cubicBezTo>
                  <a:pt x="1557" y="1653"/>
                  <a:pt x="1556" y="1653"/>
                  <a:pt x="1556" y="1652"/>
                </a:cubicBezTo>
                <a:cubicBezTo>
                  <a:pt x="1557" y="1651"/>
                  <a:pt x="1559" y="1651"/>
                  <a:pt x="1560" y="1651"/>
                </a:cubicBezTo>
                <a:cubicBezTo>
                  <a:pt x="1560" y="1650"/>
                  <a:pt x="1560" y="1649"/>
                  <a:pt x="1561" y="1649"/>
                </a:cubicBezTo>
                <a:cubicBezTo>
                  <a:pt x="1561" y="1648"/>
                  <a:pt x="1561" y="1648"/>
                  <a:pt x="1560" y="1647"/>
                </a:cubicBezTo>
                <a:cubicBezTo>
                  <a:pt x="1559" y="1647"/>
                  <a:pt x="1559" y="1646"/>
                  <a:pt x="1560" y="1646"/>
                </a:cubicBezTo>
                <a:cubicBezTo>
                  <a:pt x="1561" y="1645"/>
                  <a:pt x="1562" y="1646"/>
                  <a:pt x="1563" y="1646"/>
                </a:cubicBezTo>
                <a:cubicBezTo>
                  <a:pt x="1565" y="1647"/>
                  <a:pt x="1567" y="1646"/>
                  <a:pt x="1569" y="1646"/>
                </a:cubicBezTo>
                <a:cubicBezTo>
                  <a:pt x="1570" y="1646"/>
                  <a:pt x="1570" y="1646"/>
                  <a:pt x="1570" y="1647"/>
                </a:cubicBezTo>
                <a:cubicBezTo>
                  <a:pt x="1570" y="1648"/>
                  <a:pt x="1569" y="1648"/>
                  <a:pt x="1568" y="1648"/>
                </a:cubicBezTo>
                <a:cubicBezTo>
                  <a:pt x="1568" y="1648"/>
                  <a:pt x="1567" y="1648"/>
                  <a:pt x="1566" y="1648"/>
                </a:cubicBezTo>
                <a:cubicBezTo>
                  <a:pt x="1565" y="1648"/>
                  <a:pt x="1565" y="1649"/>
                  <a:pt x="1565" y="1650"/>
                </a:cubicBezTo>
                <a:cubicBezTo>
                  <a:pt x="1565" y="1650"/>
                  <a:pt x="1564" y="1651"/>
                  <a:pt x="1564" y="1651"/>
                </a:cubicBezTo>
                <a:cubicBezTo>
                  <a:pt x="1563" y="1652"/>
                  <a:pt x="1563" y="1653"/>
                  <a:pt x="1563" y="1654"/>
                </a:cubicBezTo>
                <a:cubicBezTo>
                  <a:pt x="1563" y="1655"/>
                  <a:pt x="1563" y="1657"/>
                  <a:pt x="1564" y="1658"/>
                </a:cubicBezTo>
                <a:cubicBezTo>
                  <a:pt x="1564" y="1659"/>
                  <a:pt x="1565" y="1659"/>
                  <a:pt x="1566" y="1659"/>
                </a:cubicBezTo>
                <a:cubicBezTo>
                  <a:pt x="1566" y="1659"/>
                  <a:pt x="1567" y="1659"/>
                  <a:pt x="1567" y="1659"/>
                </a:cubicBezTo>
                <a:cubicBezTo>
                  <a:pt x="1568" y="1659"/>
                  <a:pt x="1569" y="1659"/>
                  <a:pt x="1569" y="1658"/>
                </a:cubicBezTo>
                <a:cubicBezTo>
                  <a:pt x="1570" y="1658"/>
                  <a:pt x="1571" y="1658"/>
                  <a:pt x="1571" y="1658"/>
                </a:cubicBezTo>
                <a:cubicBezTo>
                  <a:pt x="1572" y="1659"/>
                  <a:pt x="1573" y="1659"/>
                  <a:pt x="1572" y="1660"/>
                </a:cubicBezTo>
                <a:cubicBezTo>
                  <a:pt x="1571" y="1660"/>
                  <a:pt x="1570" y="1660"/>
                  <a:pt x="1570" y="1660"/>
                </a:cubicBezTo>
                <a:cubicBezTo>
                  <a:pt x="1569" y="1661"/>
                  <a:pt x="1568" y="1661"/>
                  <a:pt x="1567" y="1662"/>
                </a:cubicBezTo>
                <a:cubicBezTo>
                  <a:pt x="1566" y="1663"/>
                  <a:pt x="1566" y="1665"/>
                  <a:pt x="1566" y="1666"/>
                </a:cubicBezTo>
                <a:cubicBezTo>
                  <a:pt x="1565" y="1668"/>
                  <a:pt x="1565" y="1669"/>
                  <a:pt x="1566" y="1670"/>
                </a:cubicBezTo>
                <a:cubicBezTo>
                  <a:pt x="1567" y="1671"/>
                  <a:pt x="1569" y="1671"/>
                  <a:pt x="1570" y="1672"/>
                </a:cubicBezTo>
                <a:cubicBezTo>
                  <a:pt x="1571" y="1673"/>
                  <a:pt x="1571" y="1674"/>
                  <a:pt x="1572" y="1675"/>
                </a:cubicBezTo>
                <a:cubicBezTo>
                  <a:pt x="1572" y="1677"/>
                  <a:pt x="1571" y="1678"/>
                  <a:pt x="1571" y="1679"/>
                </a:cubicBezTo>
                <a:cubicBezTo>
                  <a:pt x="1571" y="1682"/>
                  <a:pt x="1570" y="1684"/>
                  <a:pt x="1570" y="1687"/>
                </a:cubicBezTo>
                <a:cubicBezTo>
                  <a:pt x="1569" y="1688"/>
                  <a:pt x="1568" y="1689"/>
                  <a:pt x="1568" y="1691"/>
                </a:cubicBezTo>
                <a:cubicBezTo>
                  <a:pt x="1567" y="1694"/>
                  <a:pt x="1567" y="1697"/>
                  <a:pt x="1568" y="1700"/>
                </a:cubicBezTo>
                <a:cubicBezTo>
                  <a:pt x="1568" y="1701"/>
                  <a:pt x="1569" y="1702"/>
                  <a:pt x="1569" y="1703"/>
                </a:cubicBezTo>
                <a:cubicBezTo>
                  <a:pt x="1569" y="1704"/>
                  <a:pt x="1569" y="1705"/>
                  <a:pt x="1569" y="1705"/>
                </a:cubicBezTo>
                <a:cubicBezTo>
                  <a:pt x="1569" y="1706"/>
                  <a:pt x="1569" y="1707"/>
                  <a:pt x="1570" y="1707"/>
                </a:cubicBezTo>
                <a:cubicBezTo>
                  <a:pt x="1570" y="1708"/>
                  <a:pt x="1570" y="1710"/>
                  <a:pt x="1570" y="1711"/>
                </a:cubicBezTo>
                <a:cubicBezTo>
                  <a:pt x="1570" y="1712"/>
                  <a:pt x="1571" y="1712"/>
                  <a:pt x="1571" y="1712"/>
                </a:cubicBezTo>
                <a:cubicBezTo>
                  <a:pt x="1571" y="1713"/>
                  <a:pt x="1572" y="1714"/>
                  <a:pt x="1572" y="1713"/>
                </a:cubicBezTo>
                <a:cubicBezTo>
                  <a:pt x="1573" y="1713"/>
                  <a:pt x="1573" y="1712"/>
                  <a:pt x="1573" y="1712"/>
                </a:cubicBezTo>
                <a:cubicBezTo>
                  <a:pt x="1574" y="1712"/>
                  <a:pt x="1574" y="1713"/>
                  <a:pt x="1574" y="1714"/>
                </a:cubicBezTo>
                <a:cubicBezTo>
                  <a:pt x="1574" y="1714"/>
                  <a:pt x="1573" y="1714"/>
                  <a:pt x="1572" y="1715"/>
                </a:cubicBezTo>
                <a:cubicBezTo>
                  <a:pt x="1572" y="1715"/>
                  <a:pt x="1572" y="1716"/>
                  <a:pt x="1572" y="1717"/>
                </a:cubicBezTo>
                <a:cubicBezTo>
                  <a:pt x="1572" y="1718"/>
                  <a:pt x="1572" y="1717"/>
                  <a:pt x="1571" y="1718"/>
                </a:cubicBezTo>
                <a:cubicBezTo>
                  <a:pt x="1571" y="1718"/>
                  <a:pt x="1571" y="1719"/>
                  <a:pt x="1571" y="1720"/>
                </a:cubicBezTo>
                <a:cubicBezTo>
                  <a:pt x="1571" y="1721"/>
                  <a:pt x="1573" y="1722"/>
                  <a:pt x="1573" y="1723"/>
                </a:cubicBezTo>
                <a:cubicBezTo>
                  <a:pt x="1572" y="1724"/>
                  <a:pt x="1572" y="1724"/>
                  <a:pt x="1572" y="1725"/>
                </a:cubicBezTo>
                <a:cubicBezTo>
                  <a:pt x="1572" y="1725"/>
                  <a:pt x="1573" y="1726"/>
                  <a:pt x="1573" y="1726"/>
                </a:cubicBezTo>
                <a:cubicBezTo>
                  <a:pt x="1573" y="1727"/>
                  <a:pt x="1575" y="1729"/>
                  <a:pt x="1574" y="1729"/>
                </a:cubicBezTo>
                <a:cubicBezTo>
                  <a:pt x="1573" y="1729"/>
                  <a:pt x="1573" y="1728"/>
                  <a:pt x="1572" y="1728"/>
                </a:cubicBezTo>
                <a:cubicBezTo>
                  <a:pt x="1571" y="1728"/>
                  <a:pt x="1572" y="1729"/>
                  <a:pt x="1572" y="1729"/>
                </a:cubicBezTo>
                <a:cubicBezTo>
                  <a:pt x="1573" y="1730"/>
                  <a:pt x="1573" y="1730"/>
                  <a:pt x="1573" y="1731"/>
                </a:cubicBezTo>
                <a:cubicBezTo>
                  <a:pt x="1574" y="1733"/>
                  <a:pt x="1573" y="1735"/>
                  <a:pt x="1574" y="1737"/>
                </a:cubicBezTo>
                <a:cubicBezTo>
                  <a:pt x="1574" y="1738"/>
                  <a:pt x="1575" y="1739"/>
                  <a:pt x="1575" y="1741"/>
                </a:cubicBezTo>
                <a:cubicBezTo>
                  <a:pt x="1576" y="1742"/>
                  <a:pt x="1576" y="1744"/>
                  <a:pt x="1576" y="1745"/>
                </a:cubicBezTo>
                <a:cubicBezTo>
                  <a:pt x="1576" y="1747"/>
                  <a:pt x="1577" y="1748"/>
                  <a:pt x="1577" y="1749"/>
                </a:cubicBezTo>
                <a:cubicBezTo>
                  <a:pt x="1577" y="1751"/>
                  <a:pt x="1578" y="1752"/>
                  <a:pt x="1579" y="1754"/>
                </a:cubicBezTo>
                <a:cubicBezTo>
                  <a:pt x="1579" y="1755"/>
                  <a:pt x="1579" y="1757"/>
                  <a:pt x="1579" y="1758"/>
                </a:cubicBezTo>
                <a:cubicBezTo>
                  <a:pt x="1580" y="1761"/>
                  <a:pt x="1580" y="1763"/>
                  <a:pt x="1581" y="1766"/>
                </a:cubicBezTo>
                <a:cubicBezTo>
                  <a:pt x="1581" y="1768"/>
                  <a:pt x="1581" y="1770"/>
                  <a:pt x="1582" y="1772"/>
                </a:cubicBezTo>
                <a:cubicBezTo>
                  <a:pt x="1584" y="1776"/>
                  <a:pt x="1587" y="1779"/>
                  <a:pt x="1589" y="1783"/>
                </a:cubicBezTo>
                <a:cubicBezTo>
                  <a:pt x="1590" y="1784"/>
                  <a:pt x="1592" y="1785"/>
                  <a:pt x="1592" y="1786"/>
                </a:cubicBezTo>
                <a:cubicBezTo>
                  <a:pt x="1592" y="1788"/>
                  <a:pt x="1589" y="1786"/>
                  <a:pt x="1589" y="1786"/>
                </a:cubicBezTo>
                <a:cubicBezTo>
                  <a:pt x="1589" y="1787"/>
                  <a:pt x="1590" y="1788"/>
                  <a:pt x="1590" y="1788"/>
                </a:cubicBezTo>
                <a:cubicBezTo>
                  <a:pt x="1591" y="1788"/>
                  <a:pt x="1591" y="1789"/>
                  <a:pt x="1591" y="1789"/>
                </a:cubicBezTo>
                <a:cubicBezTo>
                  <a:pt x="1592" y="1790"/>
                  <a:pt x="1592" y="1792"/>
                  <a:pt x="1593" y="1793"/>
                </a:cubicBezTo>
                <a:cubicBezTo>
                  <a:pt x="1593" y="1794"/>
                  <a:pt x="1594" y="1795"/>
                  <a:pt x="1595" y="1796"/>
                </a:cubicBezTo>
                <a:cubicBezTo>
                  <a:pt x="1595" y="1797"/>
                  <a:pt x="1596" y="1797"/>
                  <a:pt x="1596" y="1798"/>
                </a:cubicBezTo>
                <a:cubicBezTo>
                  <a:pt x="1596" y="1798"/>
                  <a:pt x="1595" y="1799"/>
                  <a:pt x="1595" y="1798"/>
                </a:cubicBezTo>
                <a:cubicBezTo>
                  <a:pt x="1595" y="1799"/>
                  <a:pt x="1595" y="1799"/>
                  <a:pt x="1595" y="1799"/>
                </a:cubicBezTo>
                <a:cubicBezTo>
                  <a:pt x="1595" y="1799"/>
                  <a:pt x="1597" y="1800"/>
                  <a:pt x="1597" y="1800"/>
                </a:cubicBezTo>
                <a:cubicBezTo>
                  <a:pt x="1598" y="1801"/>
                  <a:pt x="1599" y="1802"/>
                  <a:pt x="1599" y="1802"/>
                </a:cubicBezTo>
                <a:cubicBezTo>
                  <a:pt x="1600" y="1803"/>
                  <a:pt x="1600" y="1803"/>
                  <a:pt x="1601" y="1804"/>
                </a:cubicBezTo>
                <a:cubicBezTo>
                  <a:pt x="1602" y="1805"/>
                  <a:pt x="1602" y="1807"/>
                  <a:pt x="1602" y="1809"/>
                </a:cubicBezTo>
                <a:cubicBezTo>
                  <a:pt x="1603" y="1810"/>
                  <a:pt x="1602" y="1811"/>
                  <a:pt x="1603" y="1812"/>
                </a:cubicBezTo>
                <a:cubicBezTo>
                  <a:pt x="1603" y="1813"/>
                  <a:pt x="1603" y="1814"/>
                  <a:pt x="1604" y="1814"/>
                </a:cubicBezTo>
                <a:cubicBezTo>
                  <a:pt x="1604" y="1816"/>
                  <a:pt x="1605" y="1817"/>
                  <a:pt x="1605" y="1819"/>
                </a:cubicBezTo>
                <a:cubicBezTo>
                  <a:pt x="1606" y="1821"/>
                  <a:pt x="1607" y="1824"/>
                  <a:pt x="1608" y="1827"/>
                </a:cubicBezTo>
                <a:cubicBezTo>
                  <a:pt x="1609" y="1829"/>
                  <a:pt x="1609" y="1830"/>
                  <a:pt x="1610" y="1831"/>
                </a:cubicBezTo>
                <a:cubicBezTo>
                  <a:pt x="1610" y="1833"/>
                  <a:pt x="1611" y="1834"/>
                  <a:pt x="1611" y="1836"/>
                </a:cubicBezTo>
                <a:cubicBezTo>
                  <a:pt x="1611" y="1837"/>
                  <a:pt x="1610" y="1838"/>
                  <a:pt x="1610" y="1840"/>
                </a:cubicBezTo>
                <a:cubicBezTo>
                  <a:pt x="1611" y="1841"/>
                  <a:pt x="1612" y="1842"/>
                  <a:pt x="1612" y="1843"/>
                </a:cubicBezTo>
                <a:cubicBezTo>
                  <a:pt x="1614" y="1846"/>
                  <a:pt x="1615" y="1848"/>
                  <a:pt x="1616" y="1851"/>
                </a:cubicBezTo>
                <a:cubicBezTo>
                  <a:pt x="1617" y="1852"/>
                  <a:pt x="1618" y="1853"/>
                  <a:pt x="1619" y="1855"/>
                </a:cubicBezTo>
                <a:cubicBezTo>
                  <a:pt x="1620" y="1856"/>
                  <a:pt x="1620" y="1857"/>
                  <a:pt x="1621" y="1859"/>
                </a:cubicBezTo>
                <a:cubicBezTo>
                  <a:pt x="1622" y="1860"/>
                  <a:pt x="1623" y="1860"/>
                  <a:pt x="1624" y="1861"/>
                </a:cubicBezTo>
                <a:cubicBezTo>
                  <a:pt x="1625" y="1863"/>
                  <a:pt x="1626" y="1865"/>
                  <a:pt x="1627" y="1866"/>
                </a:cubicBezTo>
                <a:cubicBezTo>
                  <a:pt x="1627" y="1868"/>
                  <a:pt x="1628" y="1869"/>
                  <a:pt x="1629" y="1871"/>
                </a:cubicBezTo>
                <a:cubicBezTo>
                  <a:pt x="1629" y="1872"/>
                  <a:pt x="1630" y="1873"/>
                  <a:pt x="1630" y="1875"/>
                </a:cubicBezTo>
                <a:cubicBezTo>
                  <a:pt x="1630" y="1876"/>
                  <a:pt x="1631" y="1878"/>
                  <a:pt x="1631" y="1879"/>
                </a:cubicBezTo>
                <a:cubicBezTo>
                  <a:pt x="1632" y="1880"/>
                  <a:pt x="1633" y="1882"/>
                  <a:pt x="1633" y="1883"/>
                </a:cubicBezTo>
                <a:cubicBezTo>
                  <a:pt x="1634" y="1886"/>
                  <a:pt x="1635" y="1888"/>
                  <a:pt x="1636" y="1891"/>
                </a:cubicBezTo>
                <a:cubicBezTo>
                  <a:pt x="1637" y="1892"/>
                  <a:pt x="1638" y="1894"/>
                  <a:pt x="1639" y="1895"/>
                </a:cubicBezTo>
                <a:cubicBezTo>
                  <a:pt x="1640" y="1896"/>
                  <a:pt x="1640" y="1896"/>
                  <a:pt x="1640" y="1897"/>
                </a:cubicBezTo>
                <a:cubicBezTo>
                  <a:pt x="1640" y="1897"/>
                  <a:pt x="1640" y="1898"/>
                  <a:pt x="1641" y="1898"/>
                </a:cubicBezTo>
                <a:cubicBezTo>
                  <a:pt x="1641" y="1899"/>
                  <a:pt x="1641" y="1899"/>
                  <a:pt x="1641" y="1900"/>
                </a:cubicBezTo>
                <a:cubicBezTo>
                  <a:pt x="1641" y="1900"/>
                  <a:pt x="1642" y="1901"/>
                  <a:pt x="1642" y="1901"/>
                </a:cubicBezTo>
                <a:cubicBezTo>
                  <a:pt x="1642" y="1902"/>
                  <a:pt x="1642" y="1905"/>
                  <a:pt x="1641" y="1904"/>
                </a:cubicBezTo>
                <a:cubicBezTo>
                  <a:pt x="1641" y="1904"/>
                  <a:pt x="1641" y="1903"/>
                  <a:pt x="1641" y="1903"/>
                </a:cubicBezTo>
                <a:cubicBezTo>
                  <a:pt x="1641" y="1902"/>
                  <a:pt x="1640" y="1902"/>
                  <a:pt x="1640" y="1901"/>
                </a:cubicBezTo>
                <a:cubicBezTo>
                  <a:pt x="1639" y="1900"/>
                  <a:pt x="1640" y="1899"/>
                  <a:pt x="1639" y="1898"/>
                </a:cubicBezTo>
                <a:cubicBezTo>
                  <a:pt x="1639" y="1898"/>
                  <a:pt x="1639" y="1897"/>
                  <a:pt x="1638" y="1897"/>
                </a:cubicBezTo>
                <a:cubicBezTo>
                  <a:pt x="1637" y="1896"/>
                  <a:pt x="1638" y="1898"/>
                  <a:pt x="1638" y="1899"/>
                </a:cubicBezTo>
                <a:cubicBezTo>
                  <a:pt x="1638" y="1899"/>
                  <a:pt x="1638" y="1900"/>
                  <a:pt x="1638" y="1901"/>
                </a:cubicBezTo>
                <a:cubicBezTo>
                  <a:pt x="1639" y="1902"/>
                  <a:pt x="1639" y="1902"/>
                  <a:pt x="1640" y="1902"/>
                </a:cubicBezTo>
                <a:cubicBezTo>
                  <a:pt x="1640" y="1903"/>
                  <a:pt x="1640" y="1904"/>
                  <a:pt x="1640" y="1905"/>
                </a:cubicBezTo>
                <a:cubicBezTo>
                  <a:pt x="1640" y="1905"/>
                  <a:pt x="1640" y="1906"/>
                  <a:pt x="1640" y="1906"/>
                </a:cubicBezTo>
                <a:cubicBezTo>
                  <a:pt x="1641" y="1907"/>
                  <a:pt x="1640" y="1907"/>
                  <a:pt x="1641" y="1908"/>
                </a:cubicBezTo>
                <a:cubicBezTo>
                  <a:pt x="1641" y="1909"/>
                  <a:pt x="1641" y="1909"/>
                  <a:pt x="1641" y="1909"/>
                </a:cubicBezTo>
                <a:cubicBezTo>
                  <a:pt x="1642" y="1910"/>
                  <a:pt x="1642" y="1911"/>
                  <a:pt x="1643" y="1912"/>
                </a:cubicBezTo>
                <a:cubicBezTo>
                  <a:pt x="1644" y="1913"/>
                  <a:pt x="1645" y="1913"/>
                  <a:pt x="1645" y="1914"/>
                </a:cubicBezTo>
                <a:cubicBezTo>
                  <a:pt x="1645" y="1915"/>
                  <a:pt x="1645" y="1915"/>
                  <a:pt x="1645" y="1916"/>
                </a:cubicBezTo>
                <a:cubicBezTo>
                  <a:pt x="1645" y="1917"/>
                  <a:pt x="1645" y="1917"/>
                  <a:pt x="1645" y="1918"/>
                </a:cubicBezTo>
                <a:cubicBezTo>
                  <a:pt x="1646" y="1918"/>
                  <a:pt x="1646" y="1918"/>
                  <a:pt x="1647" y="1919"/>
                </a:cubicBezTo>
                <a:cubicBezTo>
                  <a:pt x="1647" y="1919"/>
                  <a:pt x="1648" y="1920"/>
                  <a:pt x="1648" y="1921"/>
                </a:cubicBezTo>
                <a:cubicBezTo>
                  <a:pt x="1649" y="1922"/>
                  <a:pt x="1649" y="1923"/>
                  <a:pt x="1650" y="1923"/>
                </a:cubicBezTo>
                <a:cubicBezTo>
                  <a:pt x="1651" y="1924"/>
                  <a:pt x="1652" y="1925"/>
                  <a:pt x="1653" y="1926"/>
                </a:cubicBezTo>
                <a:cubicBezTo>
                  <a:pt x="1654" y="1928"/>
                  <a:pt x="1654" y="1929"/>
                  <a:pt x="1655" y="1929"/>
                </a:cubicBezTo>
                <a:cubicBezTo>
                  <a:pt x="1657" y="1930"/>
                  <a:pt x="1658" y="1930"/>
                  <a:pt x="1659" y="1931"/>
                </a:cubicBezTo>
                <a:cubicBezTo>
                  <a:pt x="1660" y="1931"/>
                  <a:pt x="1661" y="1932"/>
                  <a:pt x="1662" y="1932"/>
                </a:cubicBezTo>
                <a:cubicBezTo>
                  <a:pt x="1664" y="1933"/>
                  <a:pt x="1665" y="1932"/>
                  <a:pt x="1666" y="1931"/>
                </a:cubicBezTo>
                <a:cubicBezTo>
                  <a:pt x="1666" y="1930"/>
                  <a:pt x="1667" y="1930"/>
                  <a:pt x="1669" y="1929"/>
                </a:cubicBezTo>
                <a:cubicBezTo>
                  <a:pt x="1669" y="1929"/>
                  <a:pt x="1670" y="1928"/>
                  <a:pt x="1671" y="1928"/>
                </a:cubicBezTo>
                <a:cubicBezTo>
                  <a:pt x="1671" y="1928"/>
                  <a:pt x="1672" y="1927"/>
                  <a:pt x="1672" y="1927"/>
                </a:cubicBezTo>
                <a:cubicBezTo>
                  <a:pt x="1673" y="1926"/>
                  <a:pt x="1674" y="1925"/>
                  <a:pt x="1675" y="1924"/>
                </a:cubicBezTo>
                <a:cubicBezTo>
                  <a:pt x="1676" y="1923"/>
                  <a:pt x="1676" y="1922"/>
                  <a:pt x="1676" y="1920"/>
                </a:cubicBezTo>
                <a:cubicBezTo>
                  <a:pt x="1676" y="1917"/>
                  <a:pt x="1678" y="1914"/>
                  <a:pt x="1680" y="1913"/>
                </a:cubicBezTo>
                <a:cubicBezTo>
                  <a:pt x="1681" y="1912"/>
                  <a:pt x="1682" y="1912"/>
                  <a:pt x="1683" y="1911"/>
                </a:cubicBezTo>
                <a:cubicBezTo>
                  <a:pt x="1685" y="1911"/>
                  <a:pt x="1686" y="1911"/>
                  <a:pt x="1687" y="1911"/>
                </a:cubicBezTo>
                <a:cubicBezTo>
                  <a:pt x="1688" y="1910"/>
                  <a:pt x="1689" y="1909"/>
                  <a:pt x="1691" y="1909"/>
                </a:cubicBezTo>
                <a:cubicBezTo>
                  <a:pt x="1692" y="1909"/>
                  <a:pt x="1694" y="1910"/>
                  <a:pt x="1694" y="1909"/>
                </a:cubicBezTo>
                <a:cubicBezTo>
                  <a:pt x="1694" y="1909"/>
                  <a:pt x="1693" y="1908"/>
                  <a:pt x="1692" y="1908"/>
                </a:cubicBezTo>
                <a:cubicBezTo>
                  <a:pt x="1692" y="1908"/>
                  <a:pt x="1692" y="1907"/>
                  <a:pt x="1692" y="1907"/>
                </a:cubicBezTo>
                <a:cubicBezTo>
                  <a:pt x="1691" y="1906"/>
                  <a:pt x="1691" y="1906"/>
                  <a:pt x="1691" y="1905"/>
                </a:cubicBezTo>
                <a:cubicBezTo>
                  <a:pt x="1691" y="1904"/>
                  <a:pt x="1691" y="1903"/>
                  <a:pt x="1691" y="1903"/>
                </a:cubicBezTo>
                <a:cubicBezTo>
                  <a:pt x="1692" y="1902"/>
                  <a:pt x="1692" y="1902"/>
                  <a:pt x="1693" y="1902"/>
                </a:cubicBezTo>
                <a:cubicBezTo>
                  <a:pt x="1693" y="1901"/>
                  <a:pt x="1693" y="1900"/>
                  <a:pt x="1693" y="1900"/>
                </a:cubicBezTo>
                <a:cubicBezTo>
                  <a:pt x="1694" y="1899"/>
                  <a:pt x="1695" y="1898"/>
                  <a:pt x="1696" y="1897"/>
                </a:cubicBezTo>
                <a:cubicBezTo>
                  <a:pt x="1696" y="1896"/>
                  <a:pt x="1696" y="1895"/>
                  <a:pt x="1696" y="1895"/>
                </a:cubicBezTo>
                <a:cubicBezTo>
                  <a:pt x="1696" y="1894"/>
                  <a:pt x="1697" y="1893"/>
                  <a:pt x="1697" y="1893"/>
                </a:cubicBezTo>
                <a:cubicBezTo>
                  <a:pt x="1697" y="1892"/>
                  <a:pt x="1697" y="1891"/>
                  <a:pt x="1698" y="1891"/>
                </a:cubicBezTo>
                <a:cubicBezTo>
                  <a:pt x="1698" y="1890"/>
                  <a:pt x="1699" y="1890"/>
                  <a:pt x="1699" y="1890"/>
                </a:cubicBezTo>
                <a:cubicBezTo>
                  <a:pt x="1700" y="1890"/>
                  <a:pt x="1700" y="1889"/>
                  <a:pt x="1701" y="1889"/>
                </a:cubicBezTo>
                <a:cubicBezTo>
                  <a:pt x="1702" y="1888"/>
                  <a:pt x="1704" y="1888"/>
                  <a:pt x="1705" y="1888"/>
                </a:cubicBezTo>
                <a:cubicBezTo>
                  <a:pt x="1706" y="1889"/>
                  <a:pt x="1707" y="1891"/>
                  <a:pt x="1708" y="1890"/>
                </a:cubicBezTo>
                <a:cubicBezTo>
                  <a:pt x="1709" y="1889"/>
                  <a:pt x="1709" y="1887"/>
                  <a:pt x="1709" y="1886"/>
                </a:cubicBezTo>
                <a:cubicBezTo>
                  <a:pt x="1710" y="1883"/>
                  <a:pt x="1710" y="1879"/>
                  <a:pt x="1709" y="1877"/>
                </a:cubicBezTo>
                <a:cubicBezTo>
                  <a:pt x="1709" y="1876"/>
                  <a:pt x="1708" y="1875"/>
                  <a:pt x="1708" y="1874"/>
                </a:cubicBezTo>
                <a:cubicBezTo>
                  <a:pt x="1708" y="1873"/>
                  <a:pt x="1708" y="1872"/>
                  <a:pt x="1707" y="1871"/>
                </a:cubicBezTo>
                <a:cubicBezTo>
                  <a:pt x="1707" y="1870"/>
                  <a:pt x="1706" y="1869"/>
                  <a:pt x="1706" y="1868"/>
                </a:cubicBezTo>
                <a:cubicBezTo>
                  <a:pt x="1707" y="1868"/>
                  <a:pt x="1707" y="1868"/>
                  <a:pt x="1708" y="1867"/>
                </a:cubicBezTo>
                <a:cubicBezTo>
                  <a:pt x="1708" y="1867"/>
                  <a:pt x="1708" y="1866"/>
                  <a:pt x="1708" y="1865"/>
                </a:cubicBezTo>
                <a:cubicBezTo>
                  <a:pt x="1707" y="1864"/>
                  <a:pt x="1707" y="1862"/>
                  <a:pt x="1707" y="1861"/>
                </a:cubicBezTo>
                <a:cubicBezTo>
                  <a:pt x="1707" y="1859"/>
                  <a:pt x="1708" y="1858"/>
                  <a:pt x="1709" y="1857"/>
                </a:cubicBezTo>
                <a:cubicBezTo>
                  <a:pt x="1709" y="1856"/>
                  <a:pt x="1709" y="1854"/>
                  <a:pt x="1710" y="1853"/>
                </a:cubicBezTo>
                <a:cubicBezTo>
                  <a:pt x="1711" y="1852"/>
                  <a:pt x="1712" y="1851"/>
                  <a:pt x="1712" y="1850"/>
                </a:cubicBezTo>
                <a:cubicBezTo>
                  <a:pt x="1713" y="1849"/>
                  <a:pt x="1713" y="1847"/>
                  <a:pt x="1714" y="1846"/>
                </a:cubicBezTo>
                <a:cubicBezTo>
                  <a:pt x="1714" y="1845"/>
                  <a:pt x="1715" y="1844"/>
                  <a:pt x="1716" y="1843"/>
                </a:cubicBezTo>
                <a:cubicBezTo>
                  <a:pt x="1717" y="1841"/>
                  <a:pt x="1717" y="1839"/>
                  <a:pt x="1717" y="1838"/>
                </a:cubicBezTo>
                <a:cubicBezTo>
                  <a:pt x="1717" y="1836"/>
                  <a:pt x="1717" y="1834"/>
                  <a:pt x="1717" y="1832"/>
                </a:cubicBezTo>
                <a:cubicBezTo>
                  <a:pt x="1717" y="1830"/>
                  <a:pt x="1717" y="1829"/>
                  <a:pt x="1717" y="1827"/>
                </a:cubicBezTo>
                <a:cubicBezTo>
                  <a:pt x="1717" y="1826"/>
                  <a:pt x="1717" y="1826"/>
                  <a:pt x="1716" y="1825"/>
                </a:cubicBezTo>
                <a:cubicBezTo>
                  <a:pt x="1716" y="1825"/>
                  <a:pt x="1715" y="1825"/>
                  <a:pt x="1715" y="1824"/>
                </a:cubicBezTo>
                <a:cubicBezTo>
                  <a:pt x="1714" y="1824"/>
                  <a:pt x="1713" y="1822"/>
                  <a:pt x="1714" y="1821"/>
                </a:cubicBezTo>
                <a:cubicBezTo>
                  <a:pt x="1715" y="1820"/>
                  <a:pt x="1714" y="1822"/>
                  <a:pt x="1715" y="1822"/>
                </a:cubicBezTo>
                <a:cubicBezTo>
                  <a:pt x="1715" y="1823"/>
                  <a:pt x="1716" y="1823"/>
                  <a:pt x="1716" y="1823"/>
                </a:cubicBezTo>
                <a:cubicBezTo>
                  <a:pt x="1716" y="1824"/>
                  <a:pt x="1717" y="1825"/>
                  <a:pt x="1717" y="1825"/>
                </a:cubicBezTo>
                <a:cubicBezTo>
                  <a:pt x="1718" y="1825"/>
                  <a:pt x="1717" y="1823"/>
                  <a:pt x="1717" y="1823"/>
                </a:cubicBezTo>
                <a:cubicBezTo>
                  <a:pt x="1717" y="1822"/>
                  <a:pt x="1717" y="1822"/>
                  <a:pt x="1717" y="1821"/>
                </a:cubicBezTo>
                <a:cubicBezTo>
                  <a:pt x="1717" y="1820"/>
                  <a:pt x="1717" y="1820"/>
                  <a:pt x="1717" y="1819"/>
                </a:cubicBezTo>
                <a:cubicBezTo>
                  <a:pt x="1716" y="1819"/>
                  <a:pt x="1716" y="1818"/>
                  <a:pt x="1716" y="1818"/>
                </a:cubicBezTo>
                <a:cubicBezTo>
                  <a:pt x="1715" y="1817"/>
                  <a:pt x="1715" y="1817"/>
                  <a:pt x="1715" y="1816"/>
                </a:cubicBezTo>
                <a:cubicBezTo>
                  <a:pt x="1715" y="1816"/>
                  <a:pt x="1714" y="1816"/>
                  <a:pt x="1714" y="1815"/>
                </a:cubicBezTo>
                <a:cubicBezTo>
                  <a:pt x="1714" y="1815"/>
                  <a:pt x="1714" y="1814"/>
                  <a:pt x="1713" y="1813"/>
                </a:cubicBezTo>
                <a:cubicBezTo>
                  <a:pt x="1713" y="1812"/>
                  <a:pt x="1713" y="1812"/>
                  <a:pt x="1713" y="1811"/>
                </a:cubicBezTo>
                <a:cubicBezTo>
                  <a:pt x="1713" y="1810"/>
                  <a:pt x="1714" y="1810"/>
                  <a:pt x="1714" y="1809"/>
                </a:cubicBezTo>
                <a:cubicBezTo>
                  <a:pt x="1714" y="1808"/>
                  <a:pt x="1713" y="1807"/>
                  <a:pt x="1713" y="1807"/>
                </a:cubicBezTo>
                <a:cubicBezTo>
                  <a:pt x="1713" y="1806"/>
                  <a:pt x="1713" y="1805"/>
                  <a:pt x="1713" y="1804"/>
                </a:cubicBezTo>
                <a:cubicBezTo>
                  <a:pt x="1713" y="1803"/>
                  <a:pt x="1713" y="1801"/>
                  <a:pt x="1712" y="1799"/>
                </a:cubicBezTo>
                <a:cubicBezTo>
                  <a:pt x="1712" y="1798"/>
                  <a:pt x="1712" y="1797"/>
                  <a:pt x="1712" y="1796"/>
                </a:cubicBezTo>
                <a:cubicBezTo>
                  <a:pt x="1713" y="1795"/>
                  <a:pt x="1713" y="1794"/>
                  <a:pt x="1713" y="1793"/>
                </a:cubicBezTo>
                <a:cubicBezTo>
                  <a:pt x="1713" y="1792"/>
                  <a:pt x="1713" y="1790"/>
                  <a:pt x="1714" y="1789"/>
                </a:cubicBezTo>
                <a:cubicBezTo>
                  <a:pt x="1714" y="1788"/>
                  <a:pt x="1715" y="1787"/>
                  <a:pt x="1716" y="1786"/>
                </a:cubicBezTo>
                <a:cubicBezTo>
                  <a:pt x="1716" y="1784"/>
                  <a:pt x="1717" y="1782"/>
                  <a:pt x="1718" y="1781"/>
                </a:cubicBezTo>
                <a:cubicBezTo>
                  <a:pt x="1720" y="1779"/>
                  <a:pt x="1722" y="1777"/>
                  <a:pt x="1725" y="1777"/>
                </a:cubicBezTo>
                <a:cubicBezTo>
                  <a:pt x="1726" y="1777"/>
                  <a:pt x="1727" y="1778"/>
                  <a:pt x="1727" y="1779"/>
                </a:cubicBezTo>
                <a:cubicBezTo>
                  <a:pt x="1729" y="1781"/>
                  <a:pt x="1729" y="1778"/>
                  <a:pt x="1729" y="1777"/>
                </a:cubicBezTo>
                <a:cubicBezTo>
                  <a:pt x="1731" y="1775"/>
                  <a:pt x="1731" y="1778"/>
                  <a:pt x="1732" y="1779"/>
                </a:cubicBezTo>
                <a:cubicBezTo>
                  <a:pt x="1733" y="1779"/>
                  <a:pt x="1732" y="1778"/>
                  <a:pt x="1732" y="1777"/>
                </a:cubicBezTo>
                <a:cubicBezTo>
                  <a:pt x="1732" y="1777"/>
                  <a:pt x="1732" y="1776"/>
                  <a:pt x="1732" y="1776"/>
                </a:cubicBezTo>
                <a:cubicBezTo>
                  <a:pt x="1733" y="1775"/>
                  <a:pt x="1735" y="1775"/>
                  <a:pt x="1735" y="1773"/>
                </a:cubicBezTo>
                <a:cubicBezTo>
                  <a:pt x="1736" y="1772"/>
                  <a:pt x="1736" y="1770"/>
                  <a:pt x="1737" y="1769"/>
                </a:cubicBezTo>
                <a:cubicBezTo>
                  <a:pt x="1739" y="1766"/>
                  <a:pt x="1742" y="1768"/>
                  <a:pt x="1745" y="1768"/>
                </a:cubicBezTo>
                <a:cubicBezTo>
                  <a:pt x="1748" y="1768"/>
                  <a:pt x="1750" y="1766"/>
                  <a:pt x="1752" y="1765"/>
                </a:cubicBezTo>
                <a:cubicBezTo>
                  <a:pt x="1754" y="1765"/>
                  <a:pt x="1755" y="1764"/>
                  <a:pt x="1756" y="1763"/>
                </a:cubicBezTo>
                <a:cubicBezTo>
                  <a:pt x="1756" y="1763"/>
                  <a:pt x="1757" y="1763"/>
                  <a:pt x="1757" y="1762"/>
                </a:cubicBezTo>
                <a:cubicBezTo>
                  <a:pt x="1757" y="1762"/>
                  <a:pt x="1758" y="1761"/>
                  <a:pt x="1758" y="1761"/>
                </a:cubicBezTo>
                <a:cubicBezTo>
                  <a:pt x="1758" y="1759"/>
                  <a:pt x="1759" y="1758"/>
                  <a:pt x="1758" y="1757"/>
                </a:cubicBezTo>
                <a:cubicBezTo>
                  <a:pt x="1757" y="1756"/>
                  <a:pt x="1757" y="1755"/>
                  <a:pt x="1758" y="1753"/>
                </a:cubicBezTo>
                <a:cubicBezTo>
                  <a:pt x="1758" y="1752"/>
                  <a:pt x="1759" y="1751"/>
                  <a:pt x="1761" y="1750"/>
                </a:cubicBezTo>
                <a:cubicBezTo>
                  <a:pt x="1762" y="1749"/>
                  <a:pt x="1764" y="1748"/>
                  <a:pt x="1766" y="1747"/>
                </a:cubicBezTo>
                <a:cubicBezTo>
                  <a:pt x="1767" y="1747"/>
                  <a:pt x="1767" y="1747"/>
                  <a:pt x="1769" y="1746"/>
                </a:cubicBezTo>
                <a:cubicBezTo>
                  <a:pt x="1770" y="1746"/>
                  <a:pt x="1771" y="1745"/>
                  <a:pt x="1772" y="1744"/>
                </a:cubicBezTo>
                <a:cubicBezTo>
                  <a:pt x="1774" y="1743"/>
                  <a:pt x="1775" y="1742"/>
                  <a:pt x="1776" y="1741"/>
                </a:cubicBezTo>
                <a:cubicBezTo>
                  <a:pt x="1777" y="1740"/>
                  <a:pt x="1778" y="1738"/>
                  <a:pt x="1780" y="1737"/>
                </a:cubicBezTo>
                <a:cubicBezTo>
                  <a:pt x="1781" y="1735"/>
                  <a:pt x="1782" y="1734"/>
                  <a:pt x="1784" y="1733"/>
                </a:cubicBezTo>
                <a:cubicBezTo>
                  <a:pt x="1785" y="1731"/>
                  <a:pt x="1787" y="1731"/>
                  <a:pt x="1789" y="1730"/>
                </a:cubicBezTo>
                <a:cubicBezTo>
                  <a:pt x="1790" y="1729"/>
                  <a:pt x="1791" y="1728"/>
                  <a:pt x="1792" y="1728"/>
                </a:cubicBezTo>
                <a:cubicBezTo>
                  <a:pt x="1795" y="1726"/>
                  <a:pt x="1798" y="1724"/>
                  <a:pt x="1799" y="1721"/>
                </a:cubicBezTo>
                <a:cubicBezTo>
                  <a:pt x="1800" y="1719"/>
                  <a:pt x="1801" y="1718"/>
                  <a:pt x="1802" y="1716"/>
                </a:cubicBezTo>
                <a:cubicBezTo>
                  <a:pt x="1805" y="1713"/>
                  <a:pt x="1808" y="1710"/>
                  <a:pt x="1812" y="1707"/>
                </a:cubicBezTo>
                <a:cubicBezTo>
                  <a:pt x="1814" y="1706"/>
                  <a:pt x="1817" y="1704"/>
                  <a:pt x="1819" y="1702"/>
                </a:cubicBezTo>
                <a:cubicBezTo>
                  <a:pt x="1820" y="1700"/>
                  <a:pt x="1821" y="1699"/>
                  <a:pt x="1822" y="1699"/>
                </a:cubicBezTo>
                <a:cubicBezTo>
                  <a:pt x="1825" y="1697"/>
                  <a:pt x="1828" y="1698"/>
                  <a:pt x="1831" y="1696"/>
                </a:cubicBezTo>
                <a:cubicBezTo>
                  <a:pt x="1831" y="1696"/>
                  <a:pt x="1832" y="1696"/>
                  <a:pt x="1833" y="1695"/>
                </a:cubicBezTo>
                <a:cubicBezTo>
                  <a:pt x="1834" y="1695"/>
                  <a:pt x="1835" y="1695"/>
                  <a:pt x="1836" y="1695"/>
                </a:cubicBezTo>
                <a:cubicBezTo>
                  <a:pt x="1836" y="1695"/>
                  <a:pt x="1838" y="1695"/>
                  <a:pt x="1838" y="1694"/>
                </a:cubicBezTo>
                <a:cubicBezTo>
                  <a:pt x="1838" y="1694"/>
                  <a:pt x="1837" y="1694"/>
                  <a:pt x="1836" y="1693"/>
                </a:cubicBezTo>
                <a:cubicBezTo>
                  <a:pt x="1836" y="1692"/>
                  <a:pt x="1837" y="1692"/>
                  <a:pt x="1838" y="1691"/>
                </a:cubicBezTo>
                <a:cubicBezTo>
                  <a:pt x="1840" y="1691"/>
                  <a:pt x="1841" y="1690"/>
                  <a:pt x="1842" y="1689"/>
                </a:cubicBezTo>
                <a:cubicBezTo>
                  <a:pt x="1844" y="1687"/>
                  <a:pt x="1845" y="1684"/>
                  <a:pt x="1848" y="1682"/>
                </a:cubicBezTo>
                <a:cubicBezTo>
                  <a:pt x="1849" y="1682"/>
                  <a:pt x="1850" y="1681"/>
                  <a:pt x="1850" y="1679"/>
                </a:cubicBezTo>
                <a:cubicBezTo>
                  <a:pt x="1850" y="1678"/>
                  <a:pt x="1849" y="1677"/>
                  <a:pt x="1849" y="1676"/>
                </a:cubicBezTo>
                <a:cubicBezTo>
                  <a:pt x="1848" y="1674"/>
                  <a:pt x="1849" y="1673"/>
                  <a:pt x="1848" y="1671"/>
                </a:cubicBezTo>
                <a:cubicBezTo>
                  <a:pt x="1848" y="1670"/>
                  <a:pt x="1847" y="1669"/>
                  <a:pt x="1847" y="1668"/>
                </a:cubicBezTo>
                <a:cubicBezTo>
                  <a:pt x="1847" y="1666"/>
                  <a:pt x="1849" y="1665"/>
                  <a:pt x="1850" y="1664"/>
                </a:cubicBezTo>
                <a:cubicBezTo>
                  <a:pt x="1851" y="1663"/>
                  <a:pt x="1852" y="1662"/>
                  <a:pt x="1854" y="1662"/>
                </a:cubicBezTo>
                <a:cubicBezTo>
                  <a:pt x="1856" y="1661"/>
                  <a:pt x="1857" y="1661"/>
                  <a:pt x="1859" y="1661"/>
                </a:cubicBezTo>
                <a:cubicBezTo>
                  <a:pt x="1860" y="1660"/>
                  <a:pt x="1861" y="1659"/>
                  <a:pt x="1862" y="1659"/>
                </a:cubicBezTo>
                <a:cubicBezTo>
                  <a:pt x="1864" y="1659"/>
                  <a:pt x="1865" y="1658"/>
                  <a:pt x="1866" y="1657"/>
                </a:cubicBezTo>
                <a:cubicBezTo>
                  <a:pt x="1867" y="1657"/>
                  <a:pt x="1868" y="1656"/>
                  <a:pt x="1869" y="1655"/>
                </a:cubicBezTo>
                <a:cubicBezTo>
                  <a:pt x="1870" y="1654"/>
                  <a:pt x="1870" y="1654"/>
                  <a:pt x="1871" y="1654"/>
                </a:cubicBezTo>
                <a:cubicBezTo>
                  <a:pt x="1872" y="1653"/>
                  <a:pt x="1872" y="1649"/>
                  <a:pt x="1873" y="1649"/>
                </a:cubicBezTo>
                <a:cubicBezTo>
                  <a:pt x="1874" y="1650"/>
                  <a:pt x="1874" y="1652"/>
                  <a:pt x="1873" y="1653"/>
                </a:cubicBezTo>
                <a:cubicBezTo>
                  <a:pt x="1873" y="1655"/>
                  <a:pt x="1871" y="1654"/>
                  <a:pt x="1870" y="1656"/>
                </a:cubicBezTo>
                <a:cubicBezTo>
                  <a:pt x="1870" y="1656"/>
                  <a:pt x="1870" y="1657"/>
                  <a:pt x="1870" y="1658"/>
                </a:cubicBezTo>
                <a:cubicBezTo>
                  <a:pt x="1870" y="1658"/>
                  <a:pt x="1869" y="1659"/>
                  <a:pt x="1870" y="1659"/>
                </a:cubicBezTo>
                <a:cubicBezTo>
                  <a:pt x="1870" y="1660"/>
                  <a:pt x="1871" y="1660"/>
                  <a:pt x="1871" y="1659"/>
                </a:cubicBezTo>
                <a:cubicBezTo>
                  <a:pt x="1872" y="1658"/>
                  <a:pt x="1871" y="1658"/>
                  <a:pt x="1871" y="1657"/>
                </a:cubicBezTo>
                <a:cubicBezTo>
                  <a:pt x="1872" y="1656"/>
                  <a:pt x="1872" y="1656"/>
                  <a:pt x="1873" y="1656"/>
                </a:cubicBezTo>
                <a:cubicBezTo>
                  <a:pt x="1873" y="1657"/>
                  <a:pt x="1873" y="1658"/>
                  <a:pt x="1873" y="1658"/>
                </a:cubicBezTo>
                <a:cubicBezTo>
                  <a:pt x="1873" y="1659"/>
                  <a:pt x="1873" y="1659"/>
                  <a:pt x="1873" y="1660"/>
                </a:cubicBezTo>
                <a:cubicBezTo>
                  <a:pt x="1874" y="1660"/>
                  <a:pt x="1873" y="1661"/>
                  <a:pt x="1874" y="1661"/>
                </a:cubicBezTo>
                <a:cubicBezTo>
                  <a:pt x="1875" y="1662"/>
                  <a:pt x="1875" y="1661"/>
                  <a:pt x="1876" y="1661"/>
                </a:cubicBezTo>
                <a:cubicBezTo>
                  <a:pt x="1876" y="1660"/>
                  <a:pt x="1877" y="1660"/>
                  <a:pt x="1877" y="1660"/>
                </a:cubicBezTo>
                <a:cubicBezTo>
                  <a:pt x="1878" y="1660"/>
                  <a:pt x="1878" y="1660"/>
                  <a:pt x="1878" y="1659"/>
                </a:cubicBezTo>
                <a:cubicBezTo>
                  <a:pt x="1878" y="1659"/>
                  <a:pt x="1878" y="1658"/>
                  <a:pt x="1879" y="1658"/>
                </a:cubicBezTo>
                <a:cubicBezTo>
                  <a:pt x="1880" y="1658"/>
                  <a:pt x="1879" y="1660"/>
                  <a:pt x="1879" y="1660"/>
                </a:cubicBezTo>
                <a:cubicBezTo>
                  <a:pt x="1878" y="1662"/>
                  <a:pt x="1880" y="1663"/>
                  <a:pt x="1881" y="1661"/>
                </a:cubicBezTo>
                <a:cubicBezTo>
                  <a:pt x="1881" y="1660"/>
                  <a:pt x="1881" y="1660"/>
                  <a:pt x="1881" y="1659"/>
                </a:cubicBezTo>
                <a:cubicBezTo>
                  <a:pt x="1882" y="1659"/>
                  <a:pt x="1883" y="1659"/>
                  <a:pt x="1883" y="1658"/>
                </a:cubicBezTo>
                <a:cubicBezTo>
                  <a:pt x="1883" y="1656"/>
                  <a:pt x="1880" y="1657"/>
                  <a:pt x="1880" y="1655"/>
                </a:cubicBezTo>
                <a:cubicBezTo>
                  <a:pt x="1881" y="1654"/>
                  <a:pt x="1881" y="1654"/>
                  <a:pt x="1881" y="1653"/>
                </a:cubicBezTo>
                <a:cubicBezTo>
                  <a:pt x="1882" y="1653"/>
                  <a:pt x="1881" y="1652"/>
                  <a:pt x="1881" y="1651"/>
                </a:cubicBezTo>
                <a:cubicBezTo>
                  <a:pt x="1882" y="1651"/>
                  <a:pt x="1882" y="1651"/>
                  <a:pt x="1882" y="1651"/>
                </a:cubicBezTo>
                <a:cubicBezTo>
                  <a:pt x="1882" y="1652"/>
                  <a:pt x="1882" y="1653"/>
                  <a:pt x="1882" y="1654"/>
                </a:cubicBezTo>
                <a:cubicBezTo>
                  <a:pt x="1883" y="1653"/>
                  <a:pt x="1883" y="1652"/>
                  <a:pt x="1884" y="1652"/>
                </a:cubicBezTo>
                <a:cubicBezTo>
                  <a:pt x="1884" y="1652"/>
                  <a:pt x="1884" y="1654"/>
                  <a:pt x="1883" y="1654"/>
                </a:cubicBezTo>
                <a:cubicBezTo>
                  <a:pt x="1883" y="1655"/>
                  <a:pt x="1882" y="1655"/>
                  <a:pt x="1882" y="1656"/>
                </a:cubicBezTo>
                <a:cubicBezTo>
                  <a:pt x="1883" y="1656"/>
                  <a:pt x="1883" y="1656"/>
                  <a:pt x="1883" y="1657"/>
                </a:cubicBezTo>
                <a:cubicBezTo>
                  <a:pt x="1884" y="1657"/>
                  <a:pt x="1884" y="1657"/>
                  <a:pt x="1884" y="1658"/>
                </a:cubicBezTo>
                <a:cubicBezTo>
                  <a:pt x="1884" y="1658"/>
                  <a:pt x="1883" y="1659"/>
                  <a:pt x="1883" y="1660"/>
                </a:cubicBezTo>
                <a:cubicBezTo>
                  <a:pt x="1884" y="1660"/>
                  <a:pt x="1884" y="1660"/>
                  <a:pt x="1884" y="1661"/>
                </a:cubicBezTo>
                <a:cubicBezTo>
                  <a:pt x="1885" y="1661"/>
                  <a:pt x="1884" y="1662"/>
                  <a:pt x="1885" y="1661"/>
                </a:cubicBezTo>
                <a:cubicBezTo>
                  <a:pt x="1885" y="1661"/>
                  <a:pt x="1885" y="1661"/>
                  <a:pt x="1885" y="1660"/>
                </a:cubicBezTo>
                <a:cubicBezTo>
                  <a:pt x="1886" y="1659"/>
                  <a:pt x="1886" y="1660"/>
                  <a:pt x="1887" y="1660"/>
                </a:cubicBezTo>
                <a:cubicBezTo>
                  <a:pt x="1888" y="1661"/>
                  <a:pt x="1888" y="1660"/>
                  <a:pt x="1889" y="1660"/>
                </a:cubicBezTo>
                <a:cubicBezTo>
                  <a:pt x="1890" y="1660"/>
                  <a:pt x="1892" y="1661"/>
                  <a:pt x="1892" y="1659"/>
                </a:cubicBezTo>
                <a:cubicBezTo>
                  <a:pt x="1892" y="1658"/>
                  <a:pt x="1891" y="1658"/>
                  <a:pt x="1891" y="1657"/>
                </a:cubicBezTo>
                <a:cubicBezTo>
                  <a:pt x="1889" y="1656"/>
                  <a:pt x="1891" y="1655"/>
                  <a:pt x="1892" y="1656"/>
                </a:cubicBezTo>
                <a:cubicBezTo>
                  <a:pt x="1892" y="1657"/>
                  <a:pt x="1891" y="1657"/>
                  <a:pt x="1892" y="1658"/>
                </a:cubicBezTo>
                <a:cubicBezTo>
                  <a:pt x="1892" y="1658"/>
                  <a:pt x="1893" y="1658"/>
                  <a:pt x="1893" y="1658"/>
                </a:cubicBezTo>
                <a:cubicBezTo>
                  <a:pt x="1893" y="1658"/>
                  <a:pt x="1893" y="1659"/>
                  <a:pt x="1894" y="1659"/>
                </a:cubicBezTo>
                <a:cubicBezTo>
                  <a:pt x="1895" y="1660"/>
                  <a:pt x="1895" y="1658"/>
                  <a:pt x="1895" y="1657"/>
                </a:cubicBezTo>
                <a:cubicBezTo>
                  <a:pt x="1895" y="1656"/>
                  <a:pt x="1895" y="1656"/>
                  <a:pt x="1895" y="1655"/>
                </a:cubicBezTo>
                <a:cubicBezTo>
                  <a:pt x="1896" y="1656"/>
                  <a:pt x="1896" y="1659"/>
                  <a:pt x="1898" y="1658"/>
                </a:cubicBezTo>
                <a:cubicBezTo>
                  <a:pt x="1898" y="1657"/>
                  <a:pt x="1898" y="1655"/>
                  <a:pt x="1899" y="1655"/>
                </a:cubicBezTo>
                <a:cubicBezTo>
                  <a:pt x="1901" y="1654"/>
                  <a:pt x="1900" y="1658"/>
                  <a:pt x="1902" y="1657"/>
                </a:cubicBezTo>
                <a:cubicBezTo>
                  <a:pt x="1902" y="1656"/>
                  <a:pt x="1901" y="1655"/>
                  <a:pt x="1902" y="1655"/>
                </a:cubicBezTo>
                <a:cubicBezTo>
                  <a:pt x="1903" y="1654"/>
                  <a:pt x="1903" y="1655"/>
                  <a:pt x="1904" y="1655"/>
                </a:cubicBezTo>
                <a:cubicBezTo>
                  <a:pt x="1905" y="1655"/>
                  <a:pt x="1906" y="1655"/>
                  <a:pt x="1907" y="1653"/>
                </a:cubicBezTo>
                <a:cubicBezTo>
                  <a:pt x="1907" y="1652"/>
                  <a:pt x="1906" y="1650"/>
                  <a:pt x="1907" y="1649"/>
                </a:cubicBezTo>
                <a:cubicBezTo>
                  <a:pt x="1907" y="1650"/>
                  <a:pt x="1908" y="1654"/>
                  <a:pt x="1909" y="1652"/>
                </a:cubicBezTo>
                <a:cubicBezTo>
                  <a:pt x="1909" y="1652"/>
                  <a:pt x="1909" y="1650"/>
                  <a:pt x="1910" y="1651"/>
                </a:cubicBezTo>
                <a:cubicBezTo>
                  <a:pt x="1910" y="1651"/>
                  <a:pt x="1910" y="1651"/>
                  <a:pt x="1910" y="1652"/>
                </a:cubicBezTo>
                <a:cubicBezTo>
                  <a:pt x="1910" y="1652"/>
                  <a:pt x="1910" y="1652"/>
                  <a:pt x="1911" y="1652"/>
                </a:cubicBezTo>
                <a:cubicBezTo>
                  <a:pt x="1912" y="1652"/>
                  <a:pt x="1911" y="1654"/>
                  <a:pt x="1912" y="1655"/>
                </a:cubicBezTo>
                <a:cubicBezTo>
                  <a:pt x="1913" y="1656"/>
                  <a:pt x="1914" y="1656"/>
                  <a:pt x="1914" y="1656"/>
                </a:cubicBezTo>
                <a:cubicBezTo>
                  <a:pt x="1915" y="1655"/>
                  <a:pt x="1915" y="1654"/>
                  <a:pt x="1915" y="1654"/>
                </a:cubicBezTo>
                <a:cubicBezTo>
                  <a:pt x="1916" y="1653"/>
                  <a:pt x="1916" y="1652"/>
                  <a:pt x="1916" y="1651"/>
                </a:cubicBezTo>
                <a:cubicBezTo>
                  <a:pt x="1916" y="1650"/>
                  <a:pt x="1916" y="1649"/>
                  <a:pt x="1916" y="1648"/>
                </a:cubicBezTo>
                <a:cubicBezTo>
                  <a:pt x="1917" y="1647"/>
                  <a:pt x="1917" y="1648"/>
                  <a:pt x="1918" y="1649"/>
                </a:cubicBezTo>
                <a:cubicBezTo>
                  <a:pt x="1918" y="1649"/>
                  <a:pt x="1919" y="1649"/>
                  <a:pt x="1920" y="1649"/>
                </a:cubicBezTo>
                <a:cubicBezTo>
                  <a:pt x="1921" y="1648"/>
                  <a:pt x="1920" y="1647"/>
                  <a:pt x="1920" y="1646"/>
                </a:cubicBezTo>
                <a:cubicBezTo>
                  <a:pt x="1920" y="1645"/>
                  <a:pt x="1921" y="1643"/>
                  <a:pt x="1920" y="1642"/>
                </a:cubicBezTo>
                <a:cubicBezTo>
                  <a:pt x="1920" y="1642"/>
                  <a:pt x="1920" y="1641"/>
                  <a:pt x="1920" y="1641"/>
                </a:cubicBezTo>
                <a:cubicBezTo>
                  <a:pt x="1919" y="1640"/>
                  <a:pt x="1918" y="1640"/>
                  <a:pt x="1918" y="1639"/>
                </a:cubicBezTo>
                <a:cubicBezTo>
                  <a:pt x="1918" y="1639"/>
                  <a:pt x="1918" y="1638"/>
                  <a:pt x="1918" y="1637"/>
                </a:cubicBezTo>
                <a:cubicBezTo>
                  <a:pt x="1917" y="1637"/>
                  <a:pt x="1916" y="1637"/>
                  <a:pt x="1917" y="1636"/>
                </a:cubicBezTo>
                <a:cubicBezTo>
                  <a:pt x="1917" y="1636"/>
                  <a:pt x="1918" y="1635"/>
                  <a:pt x="1918" y="1635"/>
                </a:cubicBezTo>
                <a:cubicBezTo>
                  <a:pt x="1919" y="1635"/>
                  <a:pt x="1919" y="1634"/>
                  <a:pt x="1920" y="1634"/>
                </a:cubicBezTo>
                <a:cubicBezTo>
                  <a:pt x="1920" y="1632"/>
                  <a:pt x="1918" y="1632"/>
                  <a:pt x="1918" y="1630"/>
                </a:cubicBezTo>
                <a:cubicBezTo>
                  <a:pt x="1919" y="1630"/>
                  <a:pt x="1919" y="1630"/>
                  <a:pt x="1920" y="1629"/>
                </a:cubicBezTo>
                <a:cubicBezTo>
                  <a:pt x="1920" y="1628"/>
                  <a:pt x="1920" y="1628"/>
                  <a:pt x="1920" y="1627"/>
                </a:cubicBezTo>
                <a:cubicBezTo>
                  <a:pt x="1920" y="1625"/>
                  <a:pt x="1919" y="1625"/>
                  <a:pt x="1918" y="1624"/>
                </a:cubicBezTo>
                <a:cubicBezTo>
                  <a:pt x="1918" y="1624"/>
                  <a:pt x="1915" y="1622"/>
                  <a:pt x="1916" y="1622"/>
                </a:cubicBezTo>
                <a:cubicBezTo>
                  <a:pt x="1917" y="1622"/>
                  <a:pt x="1917" y="1623"/>
                  <a:pt x="1918" y="1623"/>
                </a:cubicBezTo>
                <a:cubicBezTo>
                  <a:pt x="1918" y="1623"/>
                  <a:pt x="1918" y="1622"/>
                  <a:pt x="1918" y="1621"/>
                </a:cubicBezTo>
                <a:cubicBezTo>
                  <a:pt x="1919" y="1621"/>
                  <a:pt x="1919" y="1620"/>
                  <a:pt x="1919" y="1619"/>
                </a:cubicBezTo>
                <a:cubicBezTo>
                  <a:pt x="1920" y="1619"/>
                  <a:pt x="1920" y="1619"/>
                  <a:pt x="1921" y="1619"/>
                </a:cubicBezTo>
                <a:cubicBezTo>
                  <a:pt x="1921" y="1619"/>
                  <a:pt x="1921" y="1620"/>
                  <a:pt x="1921" y="1620"/>
                </a:cubicBezTo>
                <a:cubicBezTo>
                  <a:pt x="1921" y="1621"/>
                  <a:pt x="1921" y="1620"/>
                  <a:pt x="1922" y="1621"/>
                </a:cubicBezTo>
                <a:cubicBezTo>
                  <a:pt x="1922" y="1621"/>
                  <a:pt x="1923" y="1621"/>
                  <a:pt x="1922" y="1621"/>
                </a:cubicBezTo>
                <a:cubicBezTo>
                  <a:pt x="1922" y="1622"/>
                  <a:pt x="1922" y="1621"/>
                  <a:pt x="1921" y="1622"/>
                </a:cubicBezTo>
                <a:cubicBezTo>
                  <a:pt x="1921" y="1622"/>
                  <a:pt x="1921" y="1623"/>
                  <a:pt x="1921" y="1623"/>
                </a:cubicBezTo>
                <a:cubicBezTo>
                  <a:pt x="1920" y="1624"/>
                  <a:pt x="1921" y="1625"/>
                  <a:pt x="1922" y="1626"/>
                </a:cubicBezTo>
                <a:cubicBezTo>
                  <a:pt x="1922" y="1627"/>
                  <a:pt x="1922" y="1629"/>
                  <a:pt x="1921" y="1630"/>
                </a:cubicBezTo>
                <a:cubicBezTo>
                  <a:pt x="1921" y="1631"/>
                  <a:pt x="1921" y="1632"/>
                  <a:pt x="1922" y="1632"/>
                </a:cubicBezTo>
                <a:cubicBezTo>
                  <a:pt x="1922" y="1633"/>
                  <a:pt x="1923" y="1633"/>
                  <a:pt x="1923" y="1633"/>
                </a:cubicBezTo>
                <a:cubicBezTo>
                  <a:pt x="1924" y="1634"/>
                  <a:pt x="1924" y="1634"/>
                  <a:pt x="1925" y="1634"/>
                </a:cubicBezTo>
                <a:cubicBezTo>
                  <a:pt x="1926" y="1634"/>
                  <a:pt x="1927" y="1635"/>
                  <a:pt x="1928" y="1635"/>
                </a:cubicBezTo>
                <a:cubicBezTo>
                  <a:pt x="1929" y="1635"/>
                  <a:pt x="1930" y="1635"/>
                  <a:pt x="1931" y="1635"/>
                </a:cubicBezTo>
                <a:cubicBezTo>
                  <a:pt x="1932" y="1636"/>
                  <a:pt x="1933" y="1637"/>
                  <a:pt x="1933" y="1637"/>
                </a:cubicBezTo>
                <a:cubicBezTo>
                  <a:pt x="1934" y="1638"/>
                  <a:pt x="1934" y="1638"/>
                  <a:pt x="1935" y="1638"/>
                </a:cubicBezTo>
                <a:cubicBezTo>
                  <a:pt x="1935" y="1639"/>
                  <a:pt x="1936" y="1639"/>
                  <a:pt x="1936" y="1639"/>
                </a:cubicBezTo>
                <a:cubicBezTo>
                  <a:pt x="1938" y="1639"/>
                  <a:pt x="1937" y="1636"/>
                  <a:pt x="1937" y="1635"/>
                </a:cubicBezTo>
                <a:cubicBezTo>
                  <a:pt x="1938" y="1634"/>
                  <a:pt x="1938" y="1635"/>
                  <a:pt x="1939" y="1635"/>
                </a:cubicBezTo>
                <a:cubicBezTo>
                  <a:pt x="1939" y="1636"/>
                  <a:pt x="1939" y="1636"/>
                  <a:pt x="1939" y="1637"/>
                </a:cubicBezTo>
                <a:cubicBezTo>
                  <a:pt x="1939" y="1638"/>
                  <a:pt x="1939" y="1638"/>
                  <a:pt x="1940" y="1639"/>
                </a:cubicBezTo>
                <a:cubicBezTo>
                  <a:pt x="1941" y="1640"/>
                  <a:pt x="1941" y="1641"/>
                  <a:pt x="1941" y="1642"/>
                </a:cubicBezTo>
                <a:cubicBezTo>
                  <a:pt x="1942" y="1643"/>
                  <a:pt x="1942" y="1643"/>
                  <a:pt x="1943" y="1644"/>
                </a:cubicBezTo>
                <a:cubicBezTo>
                  <a:pt x="1943" y="1645"/>
                  <a:pt x="1943" y="1646"/>
                  <a:pt x="1944" y="1648"/>
                </a:cubicBezTo>
                <a:cubicBezTo>
                  <a:pt x="1945" y="1649"/>
                  <a:pt x="1946" y="1651"/>
                  <a:pt x="1946" y="1653"/>
                </a:cubicBezTo>
                <a:cubicBezTo>
                  <a:pt x="1945" y="1654"/>
                  <a:pt x="1944" y="1655"/>
                  <a:pt x="1946" y="1655"/>
                </a:cubicBezTo>
                <a:cubicBezTo>
                  <a:pt x="1946" y="1655"/>
                  <a:pt x="1946" y="1655"/>
                  <a:pt x="1947" y="1655"/>
                </a:cubicBezTo>
                <a:cubicBezTo>
                  <a:pt x="1947" y="1656"/>
                  <a:pt x="1947" y="1657"/>
                  <a:pt x="1947" y="1657"/>
                </a:cubicBezTo>
                <a:cubicBezTo>
                  <a:pt x="1946" y="1658"/>
                  <a:pt x="1946" y="1659"/>
                  <a:pt x="1946" y="1659"/>
                </a:cubicBezTo>
                <a:cubicBezTo>
                  <a:pt x="1945" y="1661"/>
                  <a:pt x="1946" y="1662"/>
                  <a:pt x="1947" y="1663"/>
                </a:cubicBezTo>
                <a:cubicBezTo>
                  <a:pt x="1948" y="1663"/>
                  <a:pt x="1948" y="1664"/>
                  <a:pt x="1948" y="1665"/>
                </a:cubicBezTo>
                <a:cubicBezTo>
                  <a:pt x="1948" y="1665"/>
                  <a:pt x="1948" y="1666"/>
                  <a:pt x="1948" y="1667"/>
                </a:cubicBezTo>
                <a:cubicBezTo>
                  <a:pt x="1949" y="1667"/>
                  <a:pt x="1949" y="1667"/>
                  <a:pt x="1950" y="1668"/>
                </a:cubicBezTo>
                <a:cubicBezTo>
                  <a:pt x="1950" y="1670"/>
                  <a:pt x="1950" y="1671"/>
                  <a:pt x="1951" y="1672"/>
                </a:cubicBezTo>
                <a:cubicBezTo>
                  <a:pt x="1952" y="1673"/>
                  <a:pt x="1952" y="1674"/>
                  <a:pt x="1953" y="1676"/>
                </a:cubicBezTo>
                <a:cubicBezTo>
                  <a:pt x="1953" y="1676"/>
                  <a:pt x="1954" y="1678"/>
                  <a:pt x="1955" y="1678"/>
                </a:cubicBezTo>
                <a:cubicBezTo>
                  <a:pt x="1955" y="1678"/>
                  <a:pt x="1955" y="1677"/>
                  <a:pt x="1954" y="1677"/>
                </a:cubicBezTo>
                <a:cubicBezTo>
                  <a:pt x="1954" y="1676"/>
                  <a:pt x="1954" y="1676"/>
                  <a:pt x="1954" y="1675"/>
                </a:cubicBezTo>
                <a:cubicBezTo>
                  <a:pt x="1953" y="1673"/>
                  <a:pt x="1952" y="1672"/>
                  <a:pt x="1952" y="1671"/>
                </a:cubicBezTo>
                <a:cubicBezTo>
                  <a:pt x="1953" y="1671"/>
                  <a:pt x="1953" y="1672"/>
                  <a:pt x="1953" y="1672"/>
                </a:cubicBezTo>
                <a:cubicBezTo>
                  <a:pt x="1954" y="1673"/>
                  <a:pt x="1954" y="1673"/>
                  <a:pt x="1954" y="1674"/>
                </a:cubicBezTo>
                <a:cubicBezTo>
                  <a:pt x="1955" y="1674"/>
                  <a:pt x="1955" y="1675"/>
                  <a:pt x="1955" y="1676"/>
                </a:cubicBezTo>
                <a:cubicBezTo>
                  <a:pt x="1955" y="1676"/>
                  <a:pt x="1956" y="1677"/>
                  <a:pt x="1956" y="1677"/>
                </a:cubicBezTo>
                <a:cubicBezTo>
                  <a:pt x="1957" y="1678"/>
                  <a:pt x="1957" y="1678"/>
                  <a:pt x="1957" y="1679"/>
                </a:cubicBezTo>
                <a:cubicBezTo>
                  <a:pt x="1957" y="1680"/>
                  <a:pt x="1957" y="1680"/>
                  <a:pt x="1958" y="1681"/>
                </a:cubicBezTo>
                <a:cubicBezTo>
                  <a:pt x="1959" y="1682"/>
                  <a:pt x="1960" y="1683"/>
                  <a:pt x="1960" y="1684"/>
                </a:cubicBezTo>
                <a:cubicBezTo>
                  <a:pt x="1961" y="1684"/>
                  <a:pt x="1961" y="1687"/>
                  <a:pt x="1962" y="1687"/>
                </a:cubicBezTo>
                <a:cubicBezTo>
                  <a:pt x="1963" y="1687"/>
                  <a:pt x="1962" y="1684"/>
                  <a:pt x="1962" y="1684"/>
                </a:cubicBezTo>
                <a:cubicBezTo>
                  <a:pt x="1962" y="1683"/>
                  <a:pt x="1961" y="1682"/>
                  <a:pt x="1962" y="1682"/>
                </a:cubicBezTo>
                <a:cubicBezTo>
                  <a:pt x="1963" y="1681"/>
                  <a:pt x="1963" y="1683"/>
                  <a:pt x="1963" y="1683"/>
                </a:cubicBezTo>
                <a:cubicBezTo>
                  <a:pt x="1964" y="1684"/>
                  <a:pt x="1965" y="1684"/>
                  <a:pt x="1965" y="1686"/>
                </a:cubicBezTo>
                <a:cubicBezTo>
                  <a:pt x="1965" y="1687"/>
                  <a:pt x="1964" y="1689"/>
                  <a:pt x="1966" y="1689"/>
                </a:cubicBezTo>
                <a:cubicBezTo>
                  <a:pt x="1966" y="1689"/>
                  <a:pt x="1967" y="1689"/>
                  <a:pt x="1967" y="1688"/>
                </a:cubicBezTo>
                <a:cubicBezTo>
                  <a:pt x="1967" y="1687"/>
                  <a:pt x="1967" y="1687"/>
                  <a:pt x="1968" y="1686"/>
                </a:cubicBezTo>
                <a:cubicBezTo>
                  <a:pt x="1968" y="1686"/>
                  <a:pt x="1968" y="1685"/>
                  <a:pt x="1969" y="1685"/>
                </a:cubicBezTo>
                <a:cubicBezTo>
                  <a:pt x="1969" y="1685"/>
                  <a:pt x="1969" y="1687"/>
                  <a:pt x="1969" y="1687"/>
                </a:cubicBezTo>
                <a:cubicBezTo>
                  <a:pt x="1969" y="1688"/>
                  <a:pt x="1968" y="1688"/>
                  <a:pt x="1968" y="1689"/>
                </a:cubicBezTo>
                <a:cubicBezTo>
                  <a:pt x="1967" y="1690"/>
                  <a:pt x="1968" y="1690"/>
                  <a:pt x="1968" y="1691"/>
                </a:cubicBezTo>
                <a:cubicBezTo>
                  <a:pt x="1968" y="1692"/>
                  <a:pt x="1967" y="1692"/>
                  <a:pt x="1967" y="1692"/>
                </a:cubicBezTo>
                <a:cubicBezTo>
                  <a:pt x="1966" y="1693"/>
                  <a:pt x="1968" y="1694"/>
                  <a:pt x="1968" y="1695"/>
                </a:cubicBezTo>
                <a:cubicBezTo>
                  <a:pt x="1968" y="1695"/>
                  <a:pt x="1968" y="1696"/>
                  <a:pt x="1968" y="1697"/>
                </a:cubicBezTo>
                <a:cubicBezTo>
                  <a:pt x="1969" y="1697"/>
                  <a:pt x="1969" y="1697"/>
                  <a:pt x="1969" y="1696"/>
                </a:cubicBezTo>
                <a:cubicBezTo>
                  <a:pt x="1969" y="1696"/>
                  <a:pt x="1968" y="1693"/>
                  <a:pt x="1969" y="1694"/>
                </a:cubicBezTo>
                <a:cubicBezTo>
                  <a:pt x="1970" y="1694"/>
                  <a:pt x="1969" y="1696"/>
                  <a:pt x="1971" y="1697"/>
                </a:cubicBezTo>
                <a:cubicBezTo>
                  <a:pt x="1971" y="1696"/>
                  <a:pt x="1970" y="1694"/>
                  <a:pt x="1971" y="1693"/>
                </a:cubicBezTo>
                <a:cubicBezTo>
                  <a:pt x="1972" y="1692"/>
                  <a:pt x="1972" y="1692"/>
                  <a:pt x="1973" y="1693"/>
                </a:cubicBezTo>
                <a:cubicBezTo>
                  <a:pt x="1973" y="1693"/>
                  <a:pt x="1974" y="1693"/>
                  <a:pt x="1975" y="1693"/>
                </a:cubicBezTo>
                <a:cubicBezTo>
                  <a:pt x="1976" y="1692"/>
                  <a:pt x="1977" y="1693"/>
                  <a:pt x="1979" y="1694"/>
                </a:cubicBezTo>
                <a:cubicBezTo>
                  <a:pt x="1979" y="1694"/>
                  <a:pt x="1982" y="1694"/>
                  <a:pt x="1981" y="1696"/>
                </a:cubicBezTo>
                <a:cubicBezTo>
                  <a:pt x="1981" y="1696"/>
                  <a:pt x="1980" y="1696"/>
                  <a:pt x="1980" y="1697"/>
                </a:cubicBezTo>
                <a:cubicBezTo>
                  <a:pt x="1980" y="1698"/>
                  <a:pt x="1981" y="1698"/>
                  <a:pt x="1982" y="1698"/>
                </a:cubicBezTo>
                <a:cubicBezTo>
                  <a:pt x="1983" y="1699"/>
                  <a:pt x="1982" y="1701"/>
                  <a:pt x="1983" y="1702"/>
                </a:cubicBezTo>
                <a:cubicBezTo>
                  <a:pt x="1984" y="1703"/>
                  <a:pt x="1985" y="1703"/>
                  <a:pt x="1986" y="1705"/>
                </a:cubicBezTo>
                <a:cubicBezTo>
                  <a:pt x="1987" y="1706"/>
                  <a:pt x="1986" y="1707"/>
                  <a:pt x="1985" y="1708"/>
                </a:cubicBezTo>
                <a:cubicBezTo>
                  <a:pt x="1984" y="1709"/>
                  <a:pt x="1984" y="1708"/>
                  <a:pt x="1983" y="1708"/>
                </a:cubicBezTo>
                <a:cubicBezTo>
                  <a:pt x="1983" y="1707"/>
                  <a:pt x="1982" y="1707"/>
                  <a:pt x="1982" y="1707"/>
                </a:cubicBezTo>
                <a:cubicBezTo>
                  <a:pt x="1981" y="1706"/>
                  <a:pt x="1981" y="1706"/>
                  <a:pt x="1980" y="1705"/>
                </a:cubicBezTo>
                <a:cubicBezTo>
                  <a:pt x="1979" y="1704"/>
                  <a:pt x="1978" y="1704"/>
                  <a:pt x="1978" y="1706"/>
                </a:cubicBezTo>
                <a:cubicBezTo>
                  <a:pt x="1979" y="1706"/>
                  <a:pt x="1979" y="1707"/>
                  <a:pt x="1979" y="1708"/>
                </a:cubicBezTo>
                <a:cubicBezTo>
                  <a:pt x="1979" y="1708"/>
                  <a:pt x="1979" y="1709"/>
                  <a:pt x="1979" y="1710"/>
                </a:cubicBezTo>
                <a:cubicBezTo>
                  <a:pt x="1980" y="1710"/>
                  <a:pt x="1980" y="1710"/>
                  <a:pt x="1981" y="1711"/>
                </a:cubicBezTo>
                <a:cubicBezTo>
                  <a:pt x="1982" y="1711"/>
                  <a:pt x="1982" y="1712"/>
                  <a:pt x="1982" y="1712"/>
                </a:cubicBezTo>
                <a:cubicBezTo>
                  <a:pt x="1983" y="1714"/>
                  <a:pt x="1983" y="1715"/>
                  <a:pt x="1985" y="1716"/>
                </a:cubicBezTo>
                <a:cubicBezTo>
                  <a:pt x="1985" y="1716"/>
                  <a:pt x="1986" y="1717"/>
                  <a:pt x="1986" y="1717"/>
                </a:cubicBezTo>
                <a:cubicBezTo>
                  <a:pt x="1987" y="1716"/>
                  <a:pt x="1987" y="1715"/>
                  <a:pt x="1987" y="1714"/>
                </a:cubicBezTo>
                <a:cubicBezTo>
                  <a:pt x="1987" y="1713"/>
                  <a:pt x="1987" y="1713"/>
                  <a:pt x="1986" y="1712"/>
                </a:cubicBezTo>
                <a:cubicBezTo>
                  <a:pt x="1986" y="1712"/>
                  <a:pt x="1986" y="1711"/>
                  <a:pt x="1986" y="1710"/>
                </a:cubicBezTo>
                <a:cubicBezTo>
                  <a:pt x="1986" y="1709"/>
                  <a:pt x="1987" y="1709"/>
                  <a:pt x="1987" y="1709"/>
                </a:cubicBezTo>
                <a:cubicBezTo>
                  <a:pt x="1988" y="1708"/>
                  <a:pt x="1988" y="1707"/>
                  <a:pt x="1989" y="1708"/>
                </a:cubicBezTo>
                <a:cubicBezTo>
                  <a:pt x="1990" y="1708"/>
                  <a:pt x="1989" y="1711"/>
                  <a:pt x="1988" y="1711"/>
                </a:cubicBezTo>
                <a:cubicBezTo>
                  <a:pt x="1988" y="1713"/>
                  <a:pt x="1989" y="1713"/>
                  <a:pt x="1989" y="1715"/>
                </a:cubicBezTo>
                <a:cubicBezTo>
                  <a:pt x="1989" y="1716"/>
                  <a:pt x="1988" y="1717"/>
                  <a:pt x="1990" y="1718"/>
                </a:cubicBezTo>
                <a:cubicBezTo>
                  <a:pt x="1991" y="1719"/>
                  <a:pt x="1991" y="1719"/>
                  <a:pt x="1992" y="1721"/>
                </a:cubicBezTo>
                <a:cubicBezTo>
                  <a:pt x="1992" y="1722"/>
                  <a:pt x="1993" y="1723"/>
                  <a:pt x="1993" y="1724"/>
                </a:cubicBezTo>
                <a:cubicBezTo>
                  <a:pt x="1993" y="1724"/>
                  <a:pt x="1994" y="1725"/>
                  <a:pt x="1994" y="1726"/>
                </a:cubicBezTo>
                <a:cubicBezTo>
                  <a:pt x="1995" y="1726"/>
                  <a:pt x="1995" y="1727"/>
                  <a:pt x="1995" y="1728"/>
                </a:cubicBezTo>
                <a:cubicBezTo>
                  <a:pt x="1996" y="1730"/>
                  <a:pt x="1996" y="1733"/>
                  <a:pt x="1997" y="1736"/>
                </a:cubicBezTo>
                <a:cubicBezTo>
                  <a:pt x="1998" y="1740"/>
                  <a:pt x="1999" y="1743"/>
                  <a:pt x="1998" y="1747"/>
                </a:cubicBezTo>
                <a:cubicBezTo>
                  <a:pt x="1997" y="1748"/>
                  <a:pt x="1997" y="1750"/>
                  <a:pt x="1996" y="1751"/>
                </a:cubicBezTo>
                <a:cubicBezTo>
                  <a:pt x="1996" y="1754"/>
                  <a:pt x="1996" y="1757"/>
                  <a:pt x="1995" y="1761"/>
                </a:cubicBezTo>
                <a:cubicBezTo>
                  <a:pt x="1995" y="1762"/>
                  <a:pt x="1994" y="1763"/>
                  <a:pt x="1994" y="1765"/>
                </a:cubicBezTo>
                <a:cubicBezTo>
                  <a:pt x="1994" y="1767"/>
                  <a:pt x="1994" y="1768"/>
                  <a:pt x="1994" y="1770"/>
                </a:cubicBezTo>
                <a:cubicBezTo>
                  <a:pt x="1994" y="1771"/>
                  <a:pt x="1993" y="1772"/>
                  <a:pt x="1993" y="1774"/>
                </a:cubicBezTo>
                <a:cubicBezTo>
                  <a:pt x="1993" y="1774"/>
                  <a:pt x="1992" y="1775"/>
                  <a:pt x="1993" y="1775"/>
                </a:cubicBezTo>
                <a:cubicBezTo>
                  <a:pt x="1994" y="1775"/>
                  <a:pt x="1994" y="1774"/>
                  <a:pt x="1994" y="1774"/>
                </a:cubicBezTo>
                <a:cubicBezTo>
                  <a:pt x="1995" y="1773"/>
                  <a:pt x="1996" y="1773"/>
                  <a:pt x="1997" y="1772"/>
                </a:cubicBezTo>
                <a:cubicBezTo>
                  <a:pt x="1998" y="1771"/>
                  <a:pt x="1998" y="1770"/>
                  <a:pt x="2000" y="1769"/>
                </a:cubicBezTo>
                <a:cubicBezTo>
                  <a:pt x="2000" y="1768"/>
                  <a:pt x="2001" y="1769"/>
                  <a:pt x="2001" y="1770"/>
                </a:cubicBezTo>
                <a:cubicBezTo>
                  <a:pt x="2001" y="1771"/>
                  <a:pt x="2000" y="1771"/>
                  <a:pt x="2000" y="1771"/>
                </a:cubicBezTo>
                <a:cubicBezTo>
                  <a:pt x="1999" y="1772"/>
                  <a:pt x="1999" y="1773"/>
                  <a:pt x="1999" y="1773"/>
                </a:cubicBezTo>
                <a:cubicBezTo>
                  <a:pt x="1999" y="1774"/>
                  <a:pt x="1999" y="1775"/>
                  <a:pt x="1999" y="1775"/>
                </a:cubicBezTo>
                <a:cubicBezTo>
                  <a:pt x="1999" y="1776"/>
                  <a:pt x="1999" y="1776"/>
                  <a:pt x="2000" y="1776"/>
                </a:cubicBezTo>
                <a:cubicBezTo>
                  <a:pt x="2000" y="1775"/>
                  <a:pt x="2001" y="1775"/>
                  <a:pt x="2001" y="1774"/>
                </a:cubicBezTo>
                <a:cubicBezTo>
                  <a:pt x="2001" y="1774"/>
                  <a:pt x="2002" y="1773"/>
                  <a:pt x="2002" y="1773"/>
                </a:cubicBezTo>
                <a:cubicBezTo>
                  <a:pt x="2003" y="1773"/>
                  <a:pt x="2002" y="1774"/>
                  <a:pt x="2002" y="1775"/>
                </a:cubicBezTo>
                <a:cubicBezTo>
                  <a:pt x="2002" y="1775"/>
                  <a:pt x="2002" y="1776"/>
                  <a:pt x="2002" y="1777"/>
                </a:cubicBezTo>
                <a:cubicBezTo>
                  <a:pt x="2002" y="1778"/>
                  <a:pt x="2003" y="1778"/>
                  <a:pt x="2003" y="1777"/>
                </a:cubicBezTo>
                <a:cubicBezTo>
                  <a:pt x="2004" y="1776"/>
                  <a:pt x="2003" y="1773"/>
                  <a:pt x="2005" y="1774"/>
                </a:cubicBezTo>
                <a:cubicBezTo>
                  <a:pt x="2006" y="1774"/>
                  <a:pt x="2005" y="1775"/>
                  <a:pt x="2006" y="1776"/>
                </a:cubicBezTo>
                <a:cubicBezTo>
                  <a:pt x="2006" y="1777"/>
                  <a:pt x="2006" y="1777"/>
                  <a:pt x="2006" y="1778"/>
                </a:cubicBezTo>
                <a:cubicBezTo>
                  <a:pt x="2007" y="1778"/>
                  <a:pt x="2007" y="1779"/>
                  <a:pt x="2007" y="1780"/>
                </a:cubicBezTo>
                <a:cubicBezTo>
                  <a:pt x="2008" y="1780"/>
                  <a:pt x="2008" y="1779"/>
                  <a:pt x="2008" y="1778"/>
                </a:cubicBezTo>
                <a:cubicBezTo>
                  <a:pt x="2008" y="1778"/>
                  <a:pt x="2008" y="1777"/>
                  <a:pt x="2008" y="1776"/>
                </a:cubicBezTo>
                <a:cubicBezTo>
                  <a:pt x="2008" y="1776"/>
                  <a:pt x="2009" y="1776"/>
                  <a:pt x="2009" y="1775"/>
                </a:cubicBezTo>
                <a:cubicBezTo>
                  <a:pt x="2009" y="1774"/>
                  <a:pt x="2009" y="1773"/>
                  <a:pt x="2010" y="1773"/>
                </a:cubicBezTo>
                <a:cubicBezTo>
                  <a:pt x="2011" y="1773"/>
                  <a:pt x="2011" y="1775"/>
                  <a:pt x="2010" y="1775"/>
                </a:cubicBezTo>
                <a:cubicBezTo>
                  <a:pt x="2010" y="1776"/>
                  <a:pt x="2008" y="1778"/>
                  <a:pt x="2010" y="1778"/>
                </a:cubicBezTo>
                <a:cubicBezTo>
                  <a:pt x="2010" y="1778"/>
                  <a:pt x="2010" y="1779"/>
                  <a:pt x="2011" y="1779"/>
                </a:cubicBezTo>
                <a:cubicBezTo>
                  <a:pt x="2011" y="1780"/>
                  <a:pt x="2011" y="1779"/>
                  <a:pt x="2012" y="1778"/>
                </a:cubicBezTo>
                <a:cubicBezTo>
                  <a:pt x="2012" y="1778"/>
                  <a:pt x="2012" y="1778"/>
                  <a:pt x="2013" y="1777"/>
                </a:cubicBezTo>
                <a:cubicBezTo>
                  <a:pt x="2013" y="1777"/>
                  <a:pt x="2013" y="1776"/>
                  <a:pt x="2013" y="1776"/>
                </a:cubicBezTo>
                <a:cubicBezTo>
                  <a:pt x="2015" y="1776"/>
                  <a:pt x="2013" y="1779"/>
                  <a:pt x="2013" y="1779"/>
                </a:cubicBezTo>
                <a:cubicBezTo>
                  <a:pt x="2013" y="1780"/>
                  <a:pt x="2014" y="1781"/>
                  <a:pt x="2014" y="1781"/>
                </a:cubicBezTo>
                <a:cubicBezTo>
                  <a:pt x="2015" y="1781"/>
                  <a:pt x="2016" y="1779"/>
                  <a:pt x="2016" y="1779"/>
                </a:cubicBezTo>
                <a:cubicBezTo>
                  <a:pt x="2017" y="1779"/>
                  <a:pt x="2017" y="1779"/>
                  <a:pt x="2018" y="1778"/>
                </a:cubicBezTo>
                <a:cubicBezTo>
                  <a:pt x="2018" y="1778"/>
                  <a:pt x="2019" y="1777"/>
                  <a:pt x="2019" y="1777"/>
                </a:cubicBezTo>
                <a:cubicBezTo>
                  <a:pt x="2019" y="1775"/>
                  <a:pt x="2020" y="1774"/>
                  <a:pt x="2020" y="1773"/>
                </a:cubicBezTo>
                <a:cubicBezTo>
                  <a:pt x="2021" y="1771"/>
                  <a:pt x="2022" y="1770"/>
                  <a:pt x="2023" y="1770"/>
                </a:cubicBezTo>
                <a:cubicBezTo>
                  <a:pt x="2024" y="1770"/>
                  <a:pt x="2025" y="1770"/>
                  <a:pt x="2025" y="1770"/>
                </a:cubicBezTo>
                <a:cubicBezTo>
                  <a:pt x="2026" y="1770"/>
                  <a:pt x="2027" y="1770"/>
                  <a:pt x="2027" y="1769"/>
                </a:cubicBezTo>
                <a:cubicBezTo>
                  <a:pt x="2028" y="1769"/>
                  <a:pt x="2029" y="1768"/>
                  <a:pt x="2029" y="1768"/>
                </a:cubicBezTo>
                <a:cubicBezTo>
                  <a:pt x="2028" y="1767"/>
                  <a:pt x="2027" y="1767"/>
                  <a:pt x="2028" y="1767"/>
                </a:cubicBezTo>
                <a:cubicBezTo>
                  <a:pt x="2028" y="1766"/>
                  <a:pt x="2029" y="1767"/>
                  <a:pt x="2030" y="1767"/>
                </a:cubicBezTo>
                <a:cubicBezTo>
                  <a:pt x="2031" y="1767"/>
                  <a:pt x="2031" y="1767"/>
                  <a:pt x="2032" y="1767"/>
                </a:cubicBezTo>
                <a:cubicBezTo>
                  <a:pt x="2032" y="1766"/>
                  <a:pt x="2033" y="1766"/>
                  <a:pt x="2034" y="1766"/>
                </a:cubicBezTo>
                <a:cubicBezTo>
                  <a:pt x="2034" y="1765"/>
                  <a:pt x="2033" y="1765"/>
                  <a:pt x="2033" y="1765"/>
                </a:cubicBezTo>
                <a:cubicBezTo>
                  <a:pt x="2033" y="1764"/>
                  <a:pt x="2033" y="1764"/>
                  <a:pt x="2032" y="1763"/>
                </a:cubicBezTo>
                <a:cubicBezTo>
                  <a:pt x="2032" y="1762"/>
                  <a:pt x="2032" y="1761"/>
                  <a:pt x="2033" y="1760"/>
                </a:cubicBezTo>
                <a:cubicBezTo>
                  <a:pt x="2033" y="1761"/>
                  <a:pt x="2032" y="1762"/>
                  <a:pt x="2033" y="1763"/>
                </a:cubicBezTo>
                <a:cubicBezTo>
                  <a:pt x="2033" y="1763"/>
                  <a:pt x="2034" y="1764"/>
                  <a:pt x="2034" y="1764"/>
                </a:cubicBezTo>
                <a:cubicBezTo>
                  <a:pt x="2035" y="1765"/>
                  <a:pt x="2036" y="1764"/>
                  <a:pt x="2038" y="1764"/>
                </a:cubicBezTo>
                <a:cubicBezTo>
                  <a:pt x="2039" y="1763"/>
                  <a:pt x="2039" y="1763"/>
                  <a:pt x="2040" y="1761"/>
                </a:cubicBezTo>
                <a:cubicBezTo>
                  <a:pt x="2041" y="1760"/>
                  <a:pt x="2043" y="1760"/>
                  <a:pt x="2043" y="1759"/>
                </a:cubicBezTo>
                <a:cubicBezTo>
                  <a:pt x="2044" y="1757"/>
                  <a:pt x="2043" y="1755"/>
                  <a:pt x="2043" y="1754"/>
                </a:cubicBezTo>
                <a:cubicBezTo>
                  <a:pt x="2044" y="1753"/>
                  <a:pt x="2044" y="1753"/>
                  <a:pt x="2045" y="1752"/>
                </a:cubicBezTo>
                <a:cubicBezTo>
                  <a:pt x="2045" y="1751"/>
                  <a:pt x="2045" y="1751"/>
                  <a:pt x="2045" y="1750"/>
                </a:cubicBezTo>
                <a:cubicBezTo>
                  <a:pt x="2045" y="1749"/>
                  <a:pt x="2044" y="1746"/>
                  <a:pt x="2045" y="1746"/>
                </a:cubicBezTo>
                <a:cubicBezTo>
                  <a:pt x="2046" y="1746"/>
                  <a:pt x="2046" y="1748"/>
                  <a:pt x="2046" y="1748"/>
                </a:cubicBezTo>
                <a:cubicBezTo>
                  <a:pt x="2046" y="1749"/>
                  <a:pt x="2047" y="1749"/>
                  <a:pt x="2047" y="1750"/>
                </a:cubicBezTo>
                <a:cubicBezTo>
                  <a:pt x="2048" y="1750"/>
                  <a:pt x="2049" y="1751"/>
                  <a:pt x="2050" y="1753"/>
                </a:cubicBezTo>
                <a:cubicBezTo>
                  <a:pt x="2050" y="1754"/>
                  <a:pt x="2050" y="1755"/>
                  <a:pt x="2051" y="1756"/>
                </a:cubicBezTo>
                <a:cubicBezTo>
                  <a:pt x="2052" y="1758"/>
                  <a:pt x="2052" y="1759"/>
                  <a:pt x="2052" y="1761"/>
                </a:cubicBezTo>
                <a:cubicBezTo>
                  <a:pt x="2052" y="1762"/>
                  <a:pt x="2053" y="1765"/>
                  <a:pt x="2055" y="1765"/>
                </a:cubicBezTo>
                <a:cubicBezTo>
                  <a:pt x="2055" y="1764"/>
                  <a:pt x="2055" y="1764"/>
                  <a:pt x="2056" y="1764"/>
                </a:cubicBezTo>
                <a:cubicBezTo>
                  <a:pt x="2057" y="1763"/>
                  <a:pt x="2058" y="1764"/>
                  <a:pt x="2058" y="1764"/>
                </a:cubicBezTo>
                <a:cubicBezTo>
                  <a:pt x="2059" y="1764"/>
                  <a:pt x="2060" y="1763"/>
                  <a:pt x="2060" y="1764"/>
                </a:cubicBezTo>
                <a:cubicBezTo>
                  <a:pt x="2060" y="1765"/>
                  <a:pt x="2059" y="1765"/>
                  <a:pt x="2059" y="1766"/>
                </a:cubicBezTo>
                <a:cubicBezTo>
                  <a:pt x="2059" y="1766"/>
                  <a:pt x="2059" y="1767"/>
                  <a:pt x="2059" y="1768"/>
                </a:cubicBezTo>
                <a:cubicBezTo>
                  <a:pt x="2059" y="1769"/>
                  <a:pt x="2058" y="1770"/>
                  <a:pt x="2058" y="1772"/>
                </a:cubicBezTo>
                <a:cubicBezTo>
                  <a:pt x="2058" y="1773"/>
                  <a:pt x="2059" y="1775"/>
                  <a:pt x="2059" y="1777"/>
                </a:cubicBezTo>
                <a:cubicBezTo>
                  <a:pt x="2060" y="1777"/>
                  <a:pt x="2060" y="1778"/>
                  <a:pt x="2061" y="1779"/>
                </a:cubicBezTo>
                <a:cubicBezTo>
                  <a:pt x="2061" y="1780"/>
                  <a:pt x="2061" y="1781"/>
                  <a:pt x="2061" y="1782"/>
                </a:cubicBezTo>
                <a:cubicBezTo>
                  <a:pt x="2061" y="1783"/>
                  <a:pt x="2062" y="1784"/>
                  <a:pt x="2061" y="1785"/>
                </a:cubicBezTo>
                <a:cubicBezTo>
                  <a:pt x="2061" y="1786"/>
                  <a:pt x="2061" y="1788"/>
                  <a:pt x="2062" y="1789"/>
                </a:cubicBezTo>
                <a:cubicBezTo>
                  <a:pt x="2063" y="1792"/>
                  <a:pt x="2061" y="1795"/>
                  <a:pt x="2063" y="1798"/>
                </a:cubicBezTo>
                <a:cubicBezTo>
                  <a:pt x="2064" y="1799"/>
                  <a:pt x="2065" y="1799"/>
                  <a:pt x="2065" y="1800"/>
                </a:cubicBezTo>
                <a:cubicBezTo>
                  <a:pt x="2066" y="1800"/>
                  <a:pt x="2067" y="1802"/>
                  <a:pt x="2067" y="1803"/>
                </a:cubicBezTo>
                <a:cubicBezTo>
                  <a:pt x="2067" y="1806"/>
                  <a:pt x="2066" y="1809"/>
                  <a:pt x="2067" y="1813"/>
                </a:cubicBezTo>
                <a:cubicBezTo>
                  <a:pt x="2068" y="1814"/>
                  <a:pt x="2068" y="1815"/>
                  <a:pt x="2068" y="1817"/>
                </a:cubicBezTo>
                <a:cubicBezTo>
                  <a:pt x="2068" y="1817"/>
                  <a:pt x="2068" y="1818"/>
                  <a:pt x="2068" y="1819"/>
                </a:cubicBezTo>
                <a:cubicBezTo>
                  <a:pt x="2068" y="1819"/>
                  <a:pt x="2069" y="1820"/>
                  <a:pt x="2069" y="1820"/>
                </a:cubicBezTo>
                <a:cubicBezTo>
                  <a:pt x="2069" y="1821"/>
                  <a:pt x="2069" y="1823"/>
                  <a:pt x="2070" y="1824"/>
                </a:cubicBezTo>
                <a:cubicBezTo>
                  <a:pt x="2070" y="1823"/>
                  <a:pt x="2070" y="1821"/>
                  <a:pt x="2070" y="1820"/>
                </a:cubicBezTo>
                <a:cubicBezTo>
                  <a:pt x="2070" y="1818"/>
                  <a:pt x="2070" y="1817"/>
                  <a:pt x="2070" y="1815"/>
                </a:cubicBezTo>
                <a:cubicBezTo>
                  <a:pt x="2070" y="1813"/>
                  <a:pt x="2072" y="1816"/>
                  <a:pt x="2072" y="1817"/>
                </a:cubicBezTo>
                <a:cubicBezTo>
                  <a:pt x="2072" y="1818"/>
                  <a:pt x="2072" y="1818"/>
                  <a:pt x="2072" y="1819"/>
                </a:cubicBezTo>
                <a:cubicBezTo>
                  <a:pt x="2073" y="1820"/>
                  <a:pt x="2073" y="1820"/>
                  <a:pt x="2073" y="1821"/>
                </a:cubicBezTo>
                <a:cubicBezTo>
                  <a:pt x="2074" y="1822"/>
                  <a:pt x="2075" y="1823"/>
                  <a:pt x="2075" y="1825"/>
                </a:cubicBezTo>
                <a:cubicBezTo>
                  <a:pt x="2075" y="1826"/>
                  <a:pt x="2076" y="1828"/>
                  <a:pt x="2076" y="1830"/>
                </a:cubicBezTo>
                <a:cubicBezTo>
                  <a:pt x="2077" y="1831"/>
                  <a:pt x="2078" y="1832"/>
                  <a:pt x="2078" y="1833"/>
                </a:cubicBezTo>
                <a:cubicBezTo>
                  <a:pt x="2079" y="1835"/>
                  <a:pt x="2079" y="1836"/>
                  <a:pt x="2079" y="1837"/>
                </a:cubicBezTo>
                <a:cubicBezTo>
                  <a:pt x="2080" y="1839"/>
                  <a:pt x="2080" y="1841"/>
                  <a:pt x="2079" y="1843"/>
                </a:cubicBezTo>
                <a:cubicBezTo>
                  <a:pt x="2079" y="1844"/>
                  <a:pt x="2078" y="1845"/>
                  <a:pt x="2078" y="1846"/>
                </a:cubicBezTo>
                <a:cubicBezTo>
                  <a:pt x="2078" y="1847"/>
                  <a:pt x="2078" y="1848"/>
                  <a:pt x="2078" y="1849"/>
                </a:cubicBezTo>
                <a:cubicBezTo>
                  <a:pt x="2077" y="1849"/>
                  <a:pt x="2076" y="1850"/>
                  <a:pt x="2078" y="1850"/>
                </a:cubicBezTo>
                <a:cubicBezTo>
                  <a:pt x="2079" y="1850"/>
                  <a:pt x="2081" y="1850"/>
                  <a:pt x="2080" y="1852"/>
                </a:cubicBezTo>
                <a:cubicBezTo>
                  <a:pt x="2078" y="1852"/>
                  <a:pt x="2079" y="1856"/>
                  <a:pt x="2078" y="1855"/>
                </a:cubicBezTo>
                <a:cubicBezTo>
                  <a:pt x="2077" y="1855"/>
                  <a:pt x="2076" y="1852"/>
                  <a:pt x="2075" y="1854"/>
                </a:cubicBezTo>
                <a:cubicBezTo>
                  <a:pt x="2074" y="1856"/>
                  <a:pt x="2076" y="1856"/>
                  <a:pt x="2077" y="1857"/>
                </a:cubicBezTo>
                <a:cubicBezTo>
                  <a:pt x="2079" y="1858"/>
                  <a:pt x="2078" y="1859"/>
                  <a:pt x="2078" y="1860"/>
                </a:cubicBezTo>
                <a:cubicBezTo>
                  <a:pt x="2078" y="1862"/>
                  <a:pt x="2080" y="1861"/>
                  <a:pt x="2081" y="1860"/>
                </a:cubicBezTo>
                <a:cubicBezTo>
                  <a:pt x="2081" y="1860"/>
                  <a:pt x="2081" y="1859"/>
                  <a:pt x="2082" y="1858"/>
                </a:cubicBezTo>
                <a:cubicBezTo>
                  <a:pt x="2082" y="1858"/>
                  <a:pt x="2083" y="1859"/>
                  <a:pt x="2083" y="1860"/>
                </a:cubicBezTo>
                <a:cubicBezTo>
                  <a:pt x="2083" y="1860"/>
                  <a:pt x="2082" y="1860"/>
                  <a:pt x="2082" y="1861"/>
                </a:cubicBezTo>
                <a:cubicBezTo>
                  <a:pt x="2081" y="1861"/>
                  <a:pt x="2081" y="1862"/>
                  <a:pt x="2080" y="1862"/>
                </a:cubicBezTo>
                <a:cubicBezTo>
                  <a:pt x="2080" y="1863"/>
                  <a:pt x="2081" y="1865"/>
                  <a:pt x="2081" y="1867"/>
                </a:cubicBezTo>
                <a:cubicBezTo>
                  <a:pt x="2081" y="1868"/>
                  <a:pt x="2081" y="1870"/>
                  <a:pt x="2081" y="1871"/>
                </a:cubicBezTo>
                <a:cubicBezTo>
                  <a:pt x="2081" y="1873"/>
                  <a:pt x="2080" y="1874"/>
                  <a:pt x="2080" y="1875"/>
                </a:cubicBezTo>
                <a:cubicBezTo>
                  <a:pt x="2080" y="1877"/>
                  <a:pt x="2079" y="1878"/>
                  <a:pt x="2077" y="1878"/>
                </a:cubicBezTo>
                <a:cubicBezTo>
                  <a:pt x="2076" y="1879"/>
                  <a:pt x="2075" y="1880"/>
                  <a:pt x="2075" y="1881"/>
                </a:cubicBezTo>
                <a:cubicBezTo>
                  <a:pt x="2075" y="1883"/>
                  <a:pt x="2076" y="1884"/>
                  <a:pt x="2077" y="1885"/>
                </a:cubicBezTo>
                <a:cubicBezTo>
                  <a:pt x="2077" y="1887"/>
                  <a:pt x="2077" y="1889"/>
                  <a:pt x="2077" y="1890"/>
                </a:cubicBezTo>
                <a:cubicBezTo>
                  <a:pt x="2076" y="1891"/>
                  <a:pt x="2076" y="1893"/>
                  <a:pt x="2076" y="1894"/>
                </a:cubicBezTo>
                <a:cubicBezTo>
                  <a:pt x="2077" y="1896"/>
                  <a:pt x="2078" y="1893"/>
                  <a:pt x="2078" y="1893"/>
                </a:cubicBezTo>
                <a:cubicBezTo>
                  <a:pt x="2080" y="1893"/>
                  <a:pt x="2078" y="1896"/>
                  <a:pt x="2078" y="1896"/>
                </a:cubicBezTo>
                <a:cubicBezTo>
                  <a:pt x="2077" y="1898"/>
                  <a:pt x="2077" y="1899"/>
                  <a:pt x="2077" y="1901"/>
                </a:cubicBezTo>
                <a:cubicBezTo>
                  <a:pt x="2076" y="1902"/>
                  <a:pt x="2075" y="1903"/>
                  <a:pt x="2074" y="1905"/>
                </a:cubicBezTo>
                <a:cubicBezTo>
                  <a:pt x="2074" y="1906"/>
                  <a:pt x="2074" y="1907"/>
                  <a:pt x="2073" y="1909"/>
                </a:cubicBezTo>
                <a:cubicBezTo>
                  <a:pt x="2073" y="1909"/>
                  <a:pt x="2072" y="1911"/>
                  <a:pt x="2072" y="1912"/>
                </a:cubicBezTo>
                <a:cubicBezTo>
                  <a:pt x="2072" y="1912"/>
                  <a:pt x="2072" y="1912"/>
                  <a:pt x="2073" y="1913"/>
                </a:cubicBezTo>
                <a:cubicBezTo>
                  <a:pt x="2073" y="1913"/>
                  <a:pt x="2073" y="1914"/>
                  <a:pt x="2073" y="1915"/>
                </a:cubicBezTo>
                <a:cubicBezTo>
                  <a:pt x="2073" y="1915"/>
                  <a:pt x="2072" y="1915"/>
                  <a:pt x="2072" y="1916"/>
                </a:cubicBezTo>
                <a:cubicBezTo>
                  <a:pt x="2072" y="1917"/>
                  <a:pt x="2072" y="1917"/>
                  <a:pt x="2072" y="1918"/>
                </a:cubicBezTo>
                <a:cubicBezTo>
                  <a:pt x="2071" y="1918"/>
                  <a:pt x="2071" y="1918"/>
                  <a:pt x="2071" y="1919"/>
                </a:cubicBezTo>
                <a:cubicBezTo>
                  <a:pt x="2071" y="1920"/>
                  <a:pt x="2071" y="1922"/>
                  <a:pt x="2071" y="1924"/>
                </a:cubicBezTo>
                <a:cubicBezTo>
                  <a:pt x="2070" y="1925"/>
                  <a:pt x="2070" y="1926"/>
                  <a:pt x="2071" y="1927"/>
                </a:cubicBezTo>
                <a:cubicBezTo>
                  <a:pt x="2071" y="1927"/>
                  <a:pt x="2071" y="1927"/>
                  <a:pt x="2072" y="1928"/>
                </a:cubicBezTo>
                <a:cubicBezTo>
                  <a:pt x="2072" y="1928"/>
                  <a:pt x="2072" y="1929"/>
                  <a:pt x="2072" y="1930"/>
                </a:cubicBezTo>
                <a:cubicBezTo>
                  <a:pt x="2072" y="1931"/>
                  <a:pt x="2072" y="1930"/>
                  <a:pt x="2073" y="1930"/>
                </a:cubicBezTo>
                <a:cubicBezTo>
                  <a:pt x="2073" y="1931"/>
                  <a:pt x="2074" y="1931"/>
                  <a:pt x="2073" y="1932"/>
                </a:cubicBezTo>
                <a:cubicBezTo>
                  <a:pt x="2073" y="1932"/>
                  <a:pt x="2072" y="1932"/>
                  <a:pt x="2072" y="1933"/>
                </a:cubicBezTo>
                <a:cubicBezTo>
                  <a:pt x="2072" y="1934"/>
                  <a:pt x="2072" y="1934"/>
                  <a:pt x="2072" y="1935"/>
                </a:cubicBezTo>
                <a:cubicBezTo>
                  <a:pt x="2071" y="1936"/>
                  <a:pt x="2071" y="1938"/>
                  <a:pt x="2071" y="1939"/>
                </a:cubicBezTo>
                <a:cubicBezTo>
                  <a:pt x="2073" y="1941"/>
                  <a:pt x="2074" y="1938"/>
                  <a:pt x="2074" y="1937"/>
                </a:cubicBezTo>
                <a:cubicBezTo>
                  <a:pt x="2075" y="1937"/>
                  <a:pt x="2076" y="1937"/>
                  <a:pt x="2075" y="1936"/>
                </a:cubicBezTo>
                <a:cubicBezTo>
                  <a:pt x="2075" y="1935"/>
                  <a:pt x="2075" y="1935"/>
                  <a:pt x="2075" y="1934"/>
                </a:cubicBezTo>
                <a:cubicBezTo>
                  <a:pt x="2075" y="1934"/>
                  <a:pt x="2074" y="1934"/>
                  <a:pt x="2074" y="1933"/>
                </a:cubicBezTo>
                <a:cubicBezTo>
                  <a:pt x="2074" y="1933"/>
                  <a:pt x="2073" y="1932"/>
                  <a:pt x="2074" y="1932"/>
                </a:cubicBezTo>
                <a:cubicBezTo>
                  <a:pt x="2074" y="1931"/>
                  <a:pt x="2075" y="1931"/>
                  <a:pt x="2075" y="1931"/>
                </a:cubicBezTo>
                <a:cubicBezTo>
                  <a:pt x="2075" y="1931"/>
                  <a:pt x="2076" y="1930"/>
                  <a:pt x="2076" y="1930"/>
                </a:cubicBezTo>
                <a:cubicBezTo>
                  <a:pt x="2076" y="1929"/>
                  <a:pt x="2075" y="1930"/>
                  <a:pt x="2075" y="1929"/>
                </a:cubicBezTo>
                <a:cubicBezTo>
                  <a:pt x="2075" y="1928"/>
                  <a:pt x="2076" y="1929"/>
                  <a:pt x="2076" y="1928"/>
                </a:cubicBezTo>
                <a:cubicBezTo>
                  <a:pt x="2077" y="1928"/>
                  <a:pt x="2077" y="1928"/>
                  <a:pt x="2078" y="1927"/>
                </a:cubicBezTo>
                <a:cubicBezTo>
                  <a:pt x="2079" y="1927"/>
                  <a:pt x="2080" y="1929"/>
                  <a:pt x="2081" y="1929"/>
                </a:cubicBezTo>
                <a:cubicBezTo>
                  <a:pt x="2083" y="1930"/>
                  <a:pt x="2082" y="1931"/>
                  <a:pt x="2083" y="1933"/>
                </a:cubicBezTo>
                <a:cubicBezTo>
                  <a:pt x="2083" y="1934"/>
                  <a:pt x="2085" y="1934"/>
                  <a:pt x="2086" y="1935"/>
                </a:cubicBezTo>
                <a:cubicBezTo>
                  <a:pt x="2087" y="1936"/>
                  <a:pt x="2088" y="1936"/>
                  <a:pt x="2087" y="1938"/>
                </a:cubicBezTo>
                <a:cubicBezTo>
                  <a:pt x="2087" y="1938"/>
                  <a:pt x="2087" y="1939"/>
                  <a:pt x="2087" y="1940"/>
                </a:cubicBezTo>
                <a:cubicBezTo>
                  <a:pt x="2087" y="1940"/>
                  <a:pt x="2087" y="1941"/>
                  <a:pt x="2087" y="1942"/>
                </a:cubicBezTo>
                <a:cubicBezTo>
                  <a:pt x="2087" y="1942"/>
                  <a:pt x="2087" y="1943"/>
                  <a:pt x="2087" y="1944"/>
                </a:cubicBezTo>
                <a:cubicBezTo>
                  <a:pt x="2087" y="1944"/>
                  <a:pt x="2088" y="1945"/>
                  <a:pt x="2088" y="1945"/>
                </a:cubicBezTo>
                <a:cubicBezTo>
                  <a:pt x="2089" y="1945"/>
                  <a:pt x="2088" y="1944"/>
                  <a:pt x="2088" y="1944"/>
                </a:cubicBezTo>
                <a:cubicBezTo>
                  <a:pt x="2088" y="1943"/>
                  <a:pt x="2088" y="1942"/>
                  <a:pt x="2088" y="1942"/>
                </a:cubicBezTo>
                <a:cubicBezTo>
                  <a:pt x="2088" y="1941"/>
                  <a:pt x="2087" y="1941"/>
                  <a:pt x="2087" y="1941"/>
                </a:cubicBezTo>
                <a:cubicBezTo>
                  <a:pt x="2087" y="1940"/>
                  <a:pt x="2088" y="1940"/>
                  <a:pt x="2088" y="1940"/>
                </a:cubicBezTo>
                <a:cubicBezTo>
                  <a:pt x="2088" y="1940"/>
                  <a:pt x="2088" y="1941"/>
                  <a:pt x="2089" y="1941"/>
                </a:cubicBezTo>
                <a:cubicBezTo>
                  <a:pt x="2089" y="1941"/>
                  <a:pt x="2089" y="1941"/>
                  <a:pt x="2090" y="1941"/>
                </a:cubicBezTo>
                <a:cubicBezTo>
                  <a:pt x="2090" y="1941"/>
                  <a:pt x="2090" y="1941"/>
                  <a:pt x="2091" y="1942"/>
                </a:cubicBezTo>
                <a:cubicBezTo>
                  <a:pt x="2092" y="1943"/>
                  <a:pt x="2092" y="1944"/>
                  <a:pt x="2092" y="1945"/>
                </a:cubicBezTo>
                <a:cubicBezTo>
                  <a:pt x="2092" y="1947"/>
                  <a:pt x="2093" y="1948"/>
                  <a:pt x="2095" y="1948"/>
                </a:cubicBezTo>
                <a:cubicBezTo>
                  <a:pt x="2095" y="1947"/>
                  <a:pt x="2096" y="1946"/>
                  <a:pt x="2097" y="1947"/>
                </a:cubicBezTo>
                <a:cubicBezTo>
                  <a:pt x="2097" y="1947"/>
                  <a:pt x="2097" y="1948"/>
                  <a:pt x="2097" y="1948"/>
                </a:cubicBezTo>
                <a:cubicBezTo>
                  <a:pt x="2096" y="1949"/>
                  <a:pt x="2096" y="1949"/>
                  <a:pt x="2097" y="1950"/>
                </a:cubicBezTo>
                <a:cubicBezTo>
                  <a:pt x="2097" y="1950"/>
                  <a:pt x="2098" y="1951"/>
                  <a:pt x="2098" y="1951"/>
                </a:cubicBezTo>
                <a:cubicBezTo>
                  <a:pt x="2099" y="1952"/>
                  <a:pt x="2100" y="1951"/>
                  <a:pt x="2100" y="1952"/>
                </a:cubicBezTo>
                <a:cubicBezTo>
                  <a:pt x="2101" y="1953"/>
                  <a:pt x="2100" y="1953"/>
                  <a:pt x="2100" y="1953"/>
                </a:cubicBezTo>
                <a:cubicBezTo>
                  <a:pt x="2099" y="1954"/>
                  <a:pt x="2099" y="1955"/>
                  <a:pt x="2100" y="1955"/>
                </a:cubicBezTo>
                <a:cubicBezTo>
                  <a:pt x="2100" y="1956"/>
                  <a:pt x="2100" y="1958"/>
                  <a:pt x="2101" y="1958"/>
                </a:cubicBezTo>
                <a:cubicBezTo>
                  <a:pt x="2102" y="1959"/>
                  <a:pt x="2102" y="1960"/>
                  <a:pt x="2103" y="1961"/>
                </a:cubicBezTo>
                <a:cubicBezTo>
                  <a:pt x="2103" y="1962"/>
                  <a:pt x="2105" y="1962"/>
                  <a:pt x="2105" y="1963"/>
                </a:cubicBezTo>
                <a:cubicBezTo>
                  <a:pt x="2106" y="1963"/>
                  <a:pt x="2106" y="1964"/>
                  <a:pt x="2107" y="1964"/>
                </a:cubicBezTo>
                <a:cubicBezTo>
                  <a:pt x="2107" y="1965"/>
                  <a:pt x="2108" y="1965"/>
                  <a:pt x="2108" y="1966"/>
                </a:cubicBezTo>
                <a:cubicBezTo>
                  <a:pt x="2109" y="1967"/>
                  <a:pt x="2109" y="1969"/>
                  <a:pt x="2110" y="1970"/>
                </a:cubicBezTo>
                <a:cubicBezTo>
                  <a:pt x="2110" y="1971"/>
                  <a:pt x="2111" y="1971"/>
                  <a:pt x="2112" y="1972"/>
                </a:cubicBezTo>
                <a:cubicBezTo>
                  <a:pt x="2112" y="1974"/>
                  <a:pt x="2113" y="1975"/>
                  <a:pt x="2113" y="1976"/>
                </a:cubicBezTo>
                <a:cubicBezTo>
                  <a:pt x="2113" y="1978"/>
                  <a:pt x="2113" y="1979"/>
                  <a:pt x="2113" y="1981"/>
                </a:cubicBezTo>
                <a:cubicBezTo>
                  <a:pt x="2113" y="1982"/>
                  <a:pt x="2113" y="1984"/>
                  <a:pt x="2112" y="1985"/>
                </a:cubicBezTo>
                <a:cubicBezTo>
                  <a:pt x="2112" y="1985"/>
                  <a:pt x="2112" y="1985"/>
                  <a:pt x="2111" y="1985"/>
                </a:cubicBezTo>
                <a:cubicBezTo>
                  <a:pt x="2111" y="1985"/>
                  <a:pt x="2111" y="1985"/>
                  <a:pt x="2111" y="1986"/>
                </a:cubicBezTo>
                <a:cubicBezTo>
                  <a:pt x="2111" y="1986"/>
                  <a:pt x="2109" y="1986"/>
                  <a:pt x="2110" y="1987"/>
                </a:cubicBezTo>
                <a:cubicBezTo>
                  <a:pt x="2110" y="1988"/>
                  <a:pt x="2112" y="1987"/>
                  <a:pt x="2113" y="1987"/>
                </a:cubicBezTo>
                <a:cubicBezTo>
                  <a:pt x="2114" y="1987"/>
                  <a:pt x="2113" y="1989"/>
                  <a:pt x="2113" y="1990"/>
                </a:cubicBezTo>
                <a:cubicBezTo>
                  <a:pt x="2113" y="1991"/>
                  <a:pt x="2114" y="1992"/>
                  <a:pt x="2114" y="1993"/>
                </a:cubicBezTo>
                <a:cubicBezTo>
                  <a:pt x="2115" y="1994"/>
                  <a:pt x="2115" y="1996"/>
                  <a:pt x="2116" y="1998"/>
                </a:cubicBezTo>
                <a:cubicBezTo>
                  <a:pt x="2117" y="1999"/>
                  <a:pt x="2117" y="2000"/>
                  <a:pt x="2118" y="2002"/>
                </a:cubicBezTo>
                <a:cubicBezTo>
                  <a:pt x="2118" y="2003"/>
                  <a:pt x="2118" y="2004"/>
                  <a:pt x="2117" y="2006"/>
                </a:cubicBezTo>
                <a:cubicBezTo>
                  <a:pt x="2117" y="2007"/>
                  <a:pt x="2117" y="2007"/>
                  <a:pt x="2117" y="2008"/>
                </a:cubicBezTo>
                <a:cubicBezTo>
                  <a:pt x="2118" y="2009"/>
                  <a:pt x="2118" y="2009"/>
                  <a:pt x="2119" y="2009"/>
                </a:cubicBezTo>
                <a:cubicBezTo>
                  <a:pt x="2119" y="2009"/>
                  <a:pt x="2119" y="2010"/>
                  <a:pt x="2120" y="2010"/>
                </a:cubicBezTo>
                <a:cubicBezTo>
                  <a:pt x="2120" y="2011"/>
                  <a:pt x="2121" y="2012"/>
                  <a:pt x="2121" y="2012"/>
                </a:cubicBezTo>
                <a:cubicBezTo>
                  <a:pt x="2122" y="2014"/>
                  <a:pt x="2119" y="2013"/>
                  <a:pt x="2120" y="2015"/>
                </a:cubicBezTo>
                <a:cubicBezTo>
                  <a:pt x="2120" y="2016"/>
                  <a:pt x="2122" y="2016"/>
                  <a:pt x="2123" y="2017"/>
                </a:cubicBezTo>
                <a:cubicBezTo>
                  <a:pt x="2124" y="2018"/>
                  <a:pt x="2124" y="2020"/>
                  <a:pt x="2125" y="2021"/>
                </a:cubicBezTo>
                <a:cubicBezTo>
                  <a:pt x="2125" y="2022"/>
                  <a:pt x="2126" y="2022"/>
                  <a:pt x="2127" y="2023"/>
                </a:cubicBezTo>
                <a:cubicBezTo>
                  <a:pt x="2128" y="2024"/>
                  <a:pt x="2128" y="2024"/>
                  <a:pt x="2129" y="2025"/>
                </a:cubicBezTo>
                <a:cubicBezTo>
                  <a:pt x="2129" y="2026"/>
                  <a:pt x="2129" y="2027"/>
                  <a:pt x="2130" y="2028"/>
                </a:cubicBezTo>
                <a:cubicBezTo>
                  <a:pt x="2131" y="2029"/>
                  <a:pt x="2131" y="2030"/>
                  <a:pt x="2131" y="2032"/>
                </a:cubicBezTo>
                <a:cubicBezTo>
                  <a:pt x="2131" y="2034"/>
                  <a:pt x="2131" y="2035"/>
                  <a:pt x="2133" y="2037"/>
                </a:cubicBezTo>
                <a:cubicBezTo>
                  <a:pt x="2134" y="2038"/>
                  <a:pt x="2135" y="2038"/>
                  <a:pt x="2136" y="2039"/>
                </a:cubicBezTo>
                <a:cubicBezTo>
                  <a:pt x="2138" y="2040"/>
                  <a:pt x="2139" y="2042"/>
                  <a:pt x="2140" y="2043"/>
                </a:cubicBezTo>
                <a:cubicBezTo>
                  <a:pt x="2143" y="2044"/>
                  <a:pt x="2146" y="2045"/>
                  <a:pt x="2149" y="2047"/>
                </a:cubicBezTo>
                <a:cubicBezTo>
                  <a:pt x="2150" y="2048"/>
                  <a:pt x="2151" y="2049"/>
                  <a:pt x="2153" y="2050"/>
                </a:cubicBezTo>
                <a:cubicBezTo>
                  <a:pt x="2154" y="2051"/>
                  <a:pt x="2156" y="2052"/>
                  <a:pt x="2157" y="2052"/>
                </a:cubicBezTo>
                <a:cubicBezTo>
                  <a:pt x="2160" y="2054"/>
                  <a:pt x="2162" y="2056"/>
                  <a:pt x="2164" y="2058"/>
                </a:cubicBezTo>
                <a:cubicBezTo>
                  <a:pt x="2166" y="2059"/>
                  <a:pt x="2167" y="2059"/>
                  <a:pt x="2169" y="2061"/>
                </a:cubicBezTo>
                <a:cubicBezTo>
                  <a:pt x="2170" y="2062"/>
                  <a:pt x="2171" y="2063"/>
                  <a:pt x="2172" y="2065"/>
                </a:cubicBezTo>
                <a:cubicBezTo>
                  <a:pt x="2173" y="2065"/>
                  <a:pt x="2173" y="2065"/>
                  <a:pt x="2174" y="2066"/>
                </a:cubicBezTo>
                <a:cubicBezTo>
                  <a:pt x="2175" y="2066"/>
                  <a:pt x="2176" y="2068"/>
                  <a:pt x="2177" y="2067"/>
                </a:cubicBezTo>
                <a:cubicBezTo>
                  <a:pt x="2177" y="2067"/>
                  <a:pt x="2177" y="2066"/>
                  <a:pt x="2177" y="2065"/>
                </a:cubicBezTo>
                <a:cubicBezTo>
                  <a:pt x="2178" y="2065"/>
                  <a:pt x="2179" y="2065"/>
                  <a:pt x="2179" y="2064"/>
                </a:cubicBezTo>
                <a:cubicBezTo>
                  <a:pt x="2180" y="2064"/>
                  <a:pt x="2181" y="2064"/>
                  <a:pt x="2182" y="2064"/>
                </a:cubicBezTo>
                <a:cubicBezTo>
                  <a:pt x="2183" y="2064"/>
                  <a:pt x="2184" y="2065"/>
                  <a:pt x="2185" y="2064"/>
                </a:cubicBezTo>
                <a:cubicBezTo>
                  <a:pt x="2185" y="2064"/>
                  <a:pt x="2185" y="2063"/>
                  <a:pt x="2185" y="2063"/>
                </a:cubicBezTo>
                <a:cubicBezTo>
                  <a:pt x="2185" y="2063"/>
                  <a:pt x="2186" y="2062"/>
                  <a:pt x="2186" y="2062"/>
                </a:cubicBezTo>
                <a:cubicBezTo>
                  <a:pt x="2186" y="2063"/>
                  <a:pt x="2186" y="2063"/>
                  <a:pt x="2186" y="2064"/>
                </a:cubicBezTo>
                <a:cubicBezTo>
                  <a:pt x="2186" y="2064"/>
                  <a:pt x="2186" y="2064"/>
                  <a:pt x="2186" y="2065"/>
                </a:cubicBezTo>
                <a:cubicBezTo>
                  <a:pt x="2187" y="2065"/>
                  <a:pt x="2187" y="2066"/>
                  <a:pt x="2187" y="2066"/>
                </a:cubicBezTo>
                <a:cubicBezTo>
                  <a:pt x="2187" y="2066"/>
                  <a:pt x="2187" y="2066"/>
                  <a:pt x="2187" y="2066"/>
                </a:cubicBezTo>
                <a:cubicBezTo>
                  <a:pt x="2187" y="2067"/>
                  <a:pt x="2188" y="2066"/>
                  <a:pt x="2188" y="2066"/>
                </a:cubicBezTo>
                <a:cubicBezTo>
                  <a:pt x="2188" y="2066"/>
                  <a:pt x="2188" y="2065"/>
                  <a:pt x="2189" y="2065"/>
                </a:cubicBezTo>
                <a:cubicBezTo>
                  <a:pt x="2190" y="2065"/>
                  <a:pt x="2190" y="2065"/>
                  <a:pt x="2190" y="2064"/>
                </a:cubicBezTo>
                <a:cubicBezTo>
                  <a:pt x="2191" y="2062"/>
                  <a:pt x="2190" y="2060"/>
                  <a:pt x="2190" y="2059"/>
                </a:cubicBezTo>
                <a:cubicBezTo>
                  <a:pt x="2189" y="2058"/>
                  <a:pt x="2189" y="2058"/>
                  <a:pt x="2188" y="2057"/>
                </a:cubicBezTo>
                <a:cubicBezTo>
                  <a:pt x="2188" y="2056"/>
                  <a:pt x="2187" y="2055"/>
                  <a:pt x="2186" y="2053"/>
                </a:cubicBezTo>
                <a:cubicBezTo>
                  <a:pt x="2186" y="2053"/>
                  <a:pt x="2186" y="2052"/>
                  <a:pt x="2186" y="2051"/>
                </a:cubicBezTo>
                <a:cubicBezTo>
                  <a:pt x="2185" y="2050"/>
                  <a:pt x="2184" y="2049"/>
                  <a:pt x="2184" y="2048"/>
                </a:cubicBezTo>
                <a:cubicBezTo>
                  <a:pt x="2183" y="2047"/>
                  <a:pt x="2182" y="2045"/>
                  <a:pt x="2181" y="2044"/>
                </a:cubicBezTo>
                <a:cubicBezTo>
                  <a:pt x="2180" y="2043"/>
                  <a:pt x="2179" y="2042"/>
                  <a:pt x="2178" y="2041"/>
                </a:cubicBezTo>
                <a:cubicBezTo>
                  <a:pt x="2178" y="2040"/>
                  <a:pt x="2177" y="2039"/>
                  <a:pt x="2176" y="2038"/>
                </a:cubicBezTo>
                <a:cubicBezTo>
                  <a:pt x="2175" y="2036"/>
                  <a:pt x="2174" y="2036"/>
                  <a:pt x="2174" y="2034"/>
                </a:cubicBezTo>
                <a:cubicBezTo>
                  <a:pt x="2173" y="2033"/>
                  <a:pt x="2174" y="2031"/>
                  <a:pt x="2174" y="2030"/>
                </a:cubicBezTo>
                <a:cubicBezTo>
                  <a:pt x="2174" y="2028"/>
                  <a:pt x="2174" y="2027"/>
                  <a:pt x="2173" y="2025"/>
                </a:cubicBezTo>
                <a:cubicBezTo>
                  <a:pt x="2173" y="2022"/>
                  <a:pt x="2172" y="2019"/>
                  <a:pt x="2173" y="2016"/>
                </a:cubicBezTo>
                <a:cubicBezTo>
                  <a:pt x="2174" y="2013"/>
                  <a:pt x="2174" y="2010"/>
                  <a:pt x="2174" y="2007"/>
                </a:cubicBezTo>
                <a:cubicBezTo>
                  <a:pt x="2174" y="2006"/>
                  <a:pt x="2174" y="2005"/>
                  <a:pt x="2174" y="2004"/>
                </a:cubicBezTo>
                <a:cubicBezTo>
                  <a:pt x="2174" y="2002"/>
                  <a:pt x="2174" y="2001"/>
                  <a:pt x="2174" y="2000"/>
                </a:cubicBezTo>
                <a:cubicBezTo>
                  <a:pt x="2174" y="1999"/>
                  <a:pt x="2173" y="1999"/>
                  <a:pt x="2173" y="1998"/>
                </a:cubicBezTo>
                <a:cubicBezTo>
                  <a:pt x="2173" y="1996"/>
                  <a:pt x="2172" y="1995"/>
                  <a:pt x="2172" y="1993"/>
                </a:cubicBezTo>
                <a:cubicBezTo>
                  <a:pt x="2171" y="1992"/>
                  <a:pt x="2170" y="1991"/>
                  <a:pt x="2170" y="1989"/>
                </a:cubicBezTo>
                <a:cubicBezTo>
                  <a:pt x="2169" y="1988"/>
                  <a:pt x="2168" y="1987"/>
                  <a:pt x="2167" y="1985"/>
                </a:cubicBezTo>
                <a:cubicBezTo>
                  <a:pt x="2166" y="1984"/>
                  <a:pt x="2164" y="1983"/>
                  <a:pt x="2163" y="1982"/>
                </a:cubicBezTo>
                <a:cubicBezTo>
                  <a:pt x="2161" y="1981"/>
                  <a:pt x="2160" y="1980"/>
                  <a:pt x="2158" y="1979"/>
                </a:cubicBezTo>
                <a:cubicBezTo>
                  <a:pt x="2157" y="1978"/>
                  <a:pt x="2156" y="1977"/>
                  <a:pt x="2155" y="1976"/>
                </a:cubicBezTo>
                <a:cubicBezTo>
                  <a:pt x="2154" y="1975"/>
                  <a:pt x="2154" y="1973"/>
                  <a:pt x="2153" y="1972"/>
                </a:cubicBezTo>
                <a:cubicBezTo>
                  <a:pt x="2152" y="1971"/>
                  <a:pt x="2151" y="1970"/>
                  <a:pt x="2149" y="1970"/>
                </a:cubicBezTo>
                <a:cubicBezTo>
                  <a:pt x="2148" y="1969"/>
                  <a:pt x="2147" y="1968"/>
                  <a:pt x="2146" y="1968"/>
                </a:cubicBezTo>
                <a:cubicBezTo>
                  <a:pt x="2145" y="1967"/>
                  <a:pt x="2144" y="1966"/>
                  <a:pt x="2143" y="1965"/>
                </a:cubicBezTo>
                <a:cubicBezTo>
                  <a:pt x="2142" y="1964"/>
                  <a:pt x="2142" y="1964"/>
                  <a:pt x="2141" y="1963"/>
                </a:cubicBezTo>
                <a:cubicBezTo>
                  <a:pt x="2141" y="1963"/>
                  <a:pt x="2140" y="1962"/>
                  <a:pt x="2139" y="1962"/>
                </a:cubicBezTo>
                <a:cubicBezTo>
                  <a:pt x="2139" y="1961"/>
                  <a:pt x="2139" y="1960"/>
                  <a:pt x="2138" y="1960"/>
                </a:cubicBezTo>
                <a:cubicBezTo>
                  <a:pt x="2138" y="1959"/>
                  <a:pt x="2137" y="1958"/>
                  <a:pt x="2137" y="1958"/>
                </a:cubicBezTo>
                <a:cubicBezTo>
                  <a:pt x="2136" y="1957"/>
                  <a:pt x="2135" y="1956"/>
                  <a:pt x="2134" y="1956"/>
                </a:cubicBezTo>
                <a:cubicBezTo>
                  <a:pt x="2134" y="1955"/>
                  <a:pt x="2133" y="1955"/>
                  <a:pt x="2132" y="1955"/>
                </a:cubicBezTo>
                <a:cubicBezTo>
                  <a:pt x="2131" y="1955"/>
                  <a:pt x="2131" y="1956"/>
                  <a:pt x="2130" y="1956"/>
                </a:cubicBezTo>
                <a:cubicBezTo>
                  <a:pt x="2129" y="1958"/>
                  <a:pt x="2126" y="1957"/>
                  <a:pt x="2125" y="1956"/>
                </a:cubicBezTo>
                <a:cubicBezTo>
                  <a:pt x="2124" y="1955"/>
                  <a:pt x="2123" y="1954"/>
                  <a:pt x="2122" y="1953"/>
                </a:cubicBezTo>
                <a:cubicBezTo>
                  <a:pt x="2121" y="1952"/>
                  <a:pt x="2120" y="1951"/>
                  <a:pt x="2119" y="1950"/>
                </a:cubicBezTo>
                <a:cubicBezTo>
                  <a:pt x="2118" y="1950"/>
                  <a:pt x="2117" y="1950"/>
                  <a:pt x="2116" y="1948"/>
                </a:cubicBezTo>
                <a:cubicBezTo>
                  <a:pt x="2115" y="1947"/>
                  <a:pt x="2115" y="1946"/>
                  <a:pt x="2115" y="1944"/>
                </a:cubicBezTo>
                <a:cubicBezTo>
                  <a:pt x="2115" y="1943"/>
                  <a:pt x="2114" y="1942"/>
                  <a:pt x="2114" y="1941"/>
                </a:cubicBezTo>
                <a:cubicBezTo>
                  <a:pt x="2113" y="1939"/>
                  <a:pt x="2114" y="1938"/>
                  <a:pt x="2113" y="1937"/>
                </a:cubicBezTo>
                <a:cubicBezTo>
                  <a:pt x="2113" y="1936"/>
                  <a:pt x="2113" y="1935"/>
                  <a:pt x="2112" y="1935"/>
                </a:cubicBezTo>
                <a:cubicBezTo>
                  <a:pt x="2112" y="1934"/>
                  <a:pt x="2112" y="1933"/>
                  <a:pt x="2111" y="1932"/>
                </a:cubicBezTo>
                <a:cubicBezTo>
                  <a:pt x="2111" y="1931"/>
                  <a:pt x="2110" y="1929"/>
                  <a:pt x="2110" y="1928"/>
                </a:cubicBezTo>
                <a:cubicBezTo>
                  <a:pt x="2110" y="1927"/>
                  <a:pt x="2110" y="1927"/>
                  <a:pt x="2109" y="1926"/>
                </a:cubicBezTo>
                <a:cubicBezTo>
                  <a:pt x="2109" y="1925"/>
                  <a:pt x="2108" y="1925"/>
                  <a:pt x="2108" y="1924"/>
                </a:cubicBezTo>
                <a:cubicBezTo>
                  <a:pt x="2107" y="1923"/>
                  <a:pt x="2107" y="1921"/>
                  <a:pt x="2107" y="1920"/>
                </a:cubicBezTo>
                <a:cubicBezTo>
                  <a:pt x="2105" y="1918"/>
                  <a:pt x="2104" y="1915"/>
                  <a:pt x="2103" y="1913"/>
                </a:cubicBezTo>
                <a:cubicBezTo>
                  <a:pt x="2103" y="1912"/>
                  <a:pt x="2103" y="1911"/>
                  <a:pt x="2103" y="1911"/>
                </a:cubicBezTo>
                <a:cubicBezTo>
                  <a:pt x="2102" y="1910"/>
                  <a:pt x="2102" y="1909"/>
                  <a:pt x="2101" y="1909"/>
                </a:cubicBezTo>
                <a:cubicBezTo>
                  <a:pt x="2100" y="1908"/>
                  <a:pt x="2100" y="1907"/>
                  <a:pt x="2098" y="1908"/>
                </a:cubicBezTo>
                <a:cubicBezTo>
                  <a:pt x="2098" y="1908"/>
                  <a:pt x="2098" y="1909"/>
                  <a:pt x="2097" y="1909"/>
                </a:cubicBezTo>
                <a:cubicBezTo>
                  <a:pt x="2096" y="1909"/>
                  <a:pt x="2096" y="1909"/>
                  <a:pt x="2095" y="1909"/>
                </a:cubicBezTo>
                <a:cubicBezTo>
                  <a:pt x="2094" y="1910"/>
                  <a:pt x="2094" y="1909"/>
                  <a:pt x="2093" y="1909"/>
                </a:cubicBezTo>
                <a:cubicBezTo>
                  <a:pt x="2092" y="1909"/>
                  <a:pt x="2092" y="1910"/>
                  <a:pt x="2091" y="1909"/>
                </a:cubicBezTo>
                <a:cubicBezTo>
                  <a:pt x="2090" y="1909"/>
                  <a:pt x="2090" y="1908"/>
                  <a:pt x="2091" y="1908"/>
                </a:cubicBezTo>
                <a:cubicBezTo>
                  <a:pt x="2091" y="1907"/>
                  <a:pt x="2092" y="1908"/>
                  <a:pt x="2092" y="1907"/>
                </a:cubicBezTo>
                <a:cubicBezTo>
                  <a:pt x="2093" y="1906"/>
                  <a:pt x="2091" y="1905"/>
                  <a:pt x="2091" y="1904"/>
                </a:cubicBezTo>
                <a:cubicBezTo>
                  <a:pt x="2090" y="1903"/>
                  <a:pt x="2090" y="1902"/>
                  <a:pt x="2090" y="1902"/>
                </a:cubicBezTo>
                <a:cubicBezTo>
                  <a:pt x="2090" y="1901"/>
                  <a:pt x="2090" y="1901"/>
                  <a:pt x="2089" y="1900"/>
                </a:cubicBezTo>
                <a:cubicBezTo>
                  <a:pt x="2089" y="1898"/>
                  <a:pt x="2090" y="1897"/>
                  <a:pt x="2090" y="1895"/>
                </a:cubicBezTo>
                <a:cubicBezTo>
                  <a:pt x="2090" y="1893"/>
                  <a:pt x="2090" y="1891"/>
                  <a:pt x="2090" y="1889"/>
                </a:cubicBezTo>
                <a:cubicBezTo>
                  <a:pt x="2090" y="1889"/>
                  <a:pt x="2090" y="1888"/>
                  <a:pt x="2090" y="1887"/>
                </a:cubicBezTo>
                <a:cubicBezTo>
                  <a:pt x="2090" y="1887"/>
                  <a:pt x="2091" y="1886"/>
                  <a:pt x="2091" y="1885"/>
                </a:cubicBezTo>
                <a:cubicBezTo>
                  <a:pt x="2092" y="1884"/>
                  <a:pt x="2092" y="1883"/>
                  <a:pt x="2092" y="1881"/>
                </a:cubicBezTo>
                <a:cubicBezTo>
                  <a:pt x="2093" y="1880"/>
                  <a:pt x="2094" y="1880"/>
                  <a:pt x="2094" y="1879"/>
                </a:cubicBezTo>
                <a:cubicBezTo>
                  <a:pt x="2095" y="1878"/>
                  <a:pt x="2095" y="1877"/>
                  <a:pt x="2095" y="1876"/>
                </a:cubicBezTo>
                <a:cubicBezTo>
                  <a:pt x="2096" y="1875"/>
                  <a:pt x="2096" y="1874"/>
                  <a:pt x="2096" y="1873"/>
                </a:cubicBezTo>
                <a:cubicBezTo>
                  <a:pt x="2097" y="1872"/>
                  <a:pt x="2098" y="1871"/>
                  <a:pt x="2098" y="1870"/>
                </a:cubicBezTo>
                <a:cubicBezTo>
                  <a:pt x="2099" y="1869"/>
                  <a:pt x="2099" y="1868"/>
                  <a:pt x="2100" y="1866"/>
                </a:cubicBezTo>
                <a:cubicBezTo>
                  <a:pt x="2100" y="1865"/>
                  <a:pt x="2101" y="1864"/>
                  <a:pt x="2102" y="1862"/>
                </a:cubicBezTo>
                <a:cubicBezTo>
                  <a:pt x="2102" y="1861"/>
                  <a:pt x="2103" y="1860"/>
                  <a:pt x="2103" y="1858"/>
                </a:cubicBezTo>
                <a:cubicBezTo>
                  <a:pt x="2104" y="1857"/>
                  <a:pt x="2104" y="1856"/>
                  <a:pt x="2105" y="1854"/>
                </a:cubicBezTo>
                <a:cubicBezTo>
                  <a:pt x="2105" y="1853"/>
                  <a:pt x="2106" y="1852"/>
                  <a:pt x="2106" y="1851"/>
                </a:cubicBezTo>
                <a:cubicBezTo>
                  <a:pt x="2107" y="1850"/>
                  <a:pt x="2106" y="1849"/>
                  <a:pt x="2106" y="1847"/>
                </a:cubicBezTo>
                <a:cubicBezTo>
                  <a:pt x="2106" y="1847"/>
                  <a:pt x="2106" y="1846"/>
                  <a:pt x="2106" y="1845"/>
                </a:cubicBezTo>
                <a:cubicBezTo>
                  <a:pt x="2105" y="1845"/>
                  <a:pt x="2105" y="1844"/>
                  <a:pt x="2105" y="1844"/>
                </a:cubicBezTo>
                <a:cubicBezTo>
                  <a:pt x="2104" y="1842"/>
                  <a:pt x="2105" y="1841"/>
                  <a:pt x="2106" y="1839"/>
                </a:cubicBezTo>
                <a:cubicBezTo>
                  <a:pt x="2106" y="1839"/>
                  <a:pt x="2106" y="1838"/>
                  <a:pt x="2107" y="1837"/>
                </a:cubicBezTo>
                <a:cubicBezTo>
                  <a:pt x="2107" y="1836"/>
                  <a:pt x="2107" y="1836"/>
                  <a:pt x="2108" y="1836"/>
                </a:cubicBezTo>
                <a:cubicBezTo>
                  <a:pt x="2108" y="1835"/>
                  <a:pt x="2108" y="1833"/>
                  <a:pt x="2108" y="1832"/>
                </a:cubicBezTo>
                <a:cubicBezTo>
                  <a:pt x="2107" y="1832"/>
                  <a:pt x="2106" y="1831"/>
                  <a:pt x="2106" y="1830"/>
                </a:cubicBezTo>
                <a:cubicBezTo>
                  <a:pt x="2106" y="1830"/>
                  <a:pt x="2106" y="1829"/>
                  <a:pt x="2106" y="1828"/>
                </a:cubicBezTo>
                <a:cubicBezTo>
                  <a:pt x="2106" y="1827"/>
                  <a:pt x="2107" y="1828"/>
                  <a:pt x="2108" y="1827"/>
                </a:cubicBezTo>
                <a:cubicBezTo>
                  <a:pt x="2108" y="1827"/>
                  <a:pt x="2109" y="1827"/>
                  <a:pt x="2109" y="1826"/>
                </a:cubicBezTo>
                <a:cubicBezTo>
                  <a:pt x="2110" y="1825"/>
                  <a:pt x="2112" y="1826"/>
                  <a:pt x="2113" y="1826"/>
                </a:cubicBezTo>
                <a:cubicBezTo>
                  <a:pt x="2114" y="1825"/>
                  <a:pt x="2115" y="1824"/>
                  <a:pt x="2116" y="1824"/>
                </a:cubicBezTo>
                <a:cubicBezTo>
                  <a:pt x="2117" y="1823"/>
                  <a:pt x="2118" y="1823"/>
                  <a:pt x="2118" y="1823"/>
                </a:cubicBezTo>
                <a:cubicBezTo>
                  <a:pt x="2119" y="1823"/>
                  <a:pt x="2119" y="1824"/>
                  <a:pt x="2119" y="1824"/>
                </a:cubicBezTo>
                <a:cubicBezTo>
                  <a:pt x="2120" y="1825"/>
                  <a:pt x="2121" y="1825"/>
                  <a:pt x="2121" y="1825"/>
                </a:cubicBezTo>
                <a:cubicBezTo>
                  <a:pt x="2122" y="1825"/>
                  <a:pt x="2122" y="1825"/>
                  <a:pt x="2123" y="1826"/>
                </a:cubicBezTo>
                <a:cubicBezTo>
                  <a:pt x="2124" y="1826"/>
                  <a:pt x="2125" y="1826"/>
                  <a:pt x="2125" y="1826"/>
                </a:cubicBezTo>
                <a:cubicBezTo>
                  <a:pt x="2125" y="1827"/>
                  <a:pt x="2125" y="1828"/>
                  <a:pt x="2125" y="1828"/>
                </a:cubicBezTo>
                <a:cubicBezTo>
                  <a:pt x="2125" y="1830"/>
                  <a:pt x="2124" y="1831"/>
                  <a:pt x="2123" y="1832"/>
                </a:cubicBezTo>
                <a:cubicBezTo>
                  <a:pt x="2123" y="1834"/>
                  <a:pt x="2123" y="1835"/>
                  <a:pt x="2123" y="1837"/>
                </a:cubicBezTo>
                <a:cubicBezTo>
                  <a:pt x="2123" y="1838"/>
                  <a:pt x="2122" y="1839"/>
                  <a:pt x="2122" y="1841"/>
                </a:cubicBezTo>
                <a:cubicBezTo>
                  <a:pt x="2122" y="1843"/>
                  <a:pt x="2124" y="1842"/>
                  <a:pt x="2125" y="1842"/>
                </a:cubicBezTo>
                <a:cubicBezTo>
                  <a:pt x="2128" y="1841"/>
                  <a:pt x="2131" y="1842"/>
                  <a:pt x="2134" y="1842"/>
                </a:cubicBezTo>
                <a:cubicBezTo>
                  <a:pt x="2136" y="1842"/>
                  <a:pt x="2137" y="1842"/>
                  <a:pt x="2138" y="1841"/>
                </a:cubicBezTo>
                <a:cubicBezTo>
                  <a:pt x="2139" y="1841"/>
                  <a:pt x="2141" y="1840"/>
                  <a:pt x="2142" y="1842"/>
                </a:cubicBezTo>
                <a:cubicBezTo>
                  <a:pt x="2143" y="1843"/>
                  <a:pt x="2143" y="1844"/>
                  <a:pt x="2144" y="1844"/>
                </a:cubicBezTo>
                <a:cubicBezTo>
                  <a:pt x="2145" y="1845"/>
                  <a:pt x="2146" y="1846"/>
                  <a:pt x="2147" y="1847"/>
                </a:cubicBezTo>
                <a:cubicBezTo>
                  <a:pt x="2148" y="1847"/>
                  <a:pt x="2148" y="1847"/>
                  <a:pt x="2149" y="1848"/>
                </a:cubicBezTo>
                <a:cubicBezTo>
                  <a:pt x="2149" y="1848"/>
                  <a:pt x="2150" y="1848"/>
                  <a:pt x="2151" y="1848"/>
                </a:cubicBezTo>
                <a:cubicBezTo>
                  <a:pt x="2152" y="1849"/>
                  <a:pt x="2149" y="1851"/>
                  <a:pt x="2151" y="1851"/>
                </a:cubicBezTo>
                <a:cubicBezTo>
                  <a:pt x="2152" y="1852"/>
                  <a:pt x="2153" y="1851"/>
                  <a:pt x="2154" y="1852"/>
                </a:cubicBezTo>
                <a:cubicBezTo>
                  <a:pt x="2154" y="1853"/>
                  <a:pt x="2155" y="1853"/>
                  <a:pt x="2156" y="1854"/>
                </a:cubicBezTo>
                <a:cubicBezTo>
                  <a:pt x="2157" y="1855"/>
                  <a:pt x="2159" y="1854"/>
                  <a:pt x="2160" y="1854"/>
                </a:cubicBezTo>
                <a:cubicBezTo>
                  <a:pt x="2161" y="1855"/>
                  <a:pt x="2161" y="1856"/>
                  <a:pt x="2161" y="1857"/>
                </a:cubicBezTo>
                <a:cubicBezTo>
                  <a:pt x="2161" y="1858"/>
                  <a:pt x="2162" y="1859"/>
                  <a:pt x="2162" y="1859"/>
                </a:cubicBezTo>
                <a:cubicBezTo>
                  <a:pt x="2162" y="1860"/>
                  <a:pt x="2162" y="1861"/>
                  <a:pt x="2163" y="1862"/>
                </a:cubicBezTo>
                <a:cubicBezTo>
                  <a:pt x="2163" y="1862"/>
                  <a:pt x="2164" y="1862"/>
                  <a:pt x="2165" y="1863"/>
                </a:cubicBezTo>
                <a:cubicBezTo>
                  <a:pt x="2165" y="1864"/>
                  <a:pt x="2168" y="1866"/>
                  <a:pt x="2167" y="1868"/>
                </a:cubicBezTo>
                <a:cubicBezTo>
                  <a:pt x="2166" y="1868"/>
                  <a:pt x="2165" y="1868"/>
                  <a:pt x="2165" y="1868"/>
                </a:cubicBezTo>
                <a:cubicBezTo>
                  <a:pt x="2163" y="1868"/>
                  <a:pt x="2165" y="1869"/>
                  <a:pt x="2165" y="1869"/>
                </a:cubicBezTo>
                <a:cubicBezTo>
                  <a:pt x="2166" y="1870"/>
                  <a:pt x="2165" y="1872"/>
                  <a:pt x="2166" y="1873"/>
                </a:cubicBezTo>
                <a:cubicBezTo>
                  <a:pt x="2166" y="1874"/>
                  <a:pt x="2166" y="1874"/>
                  <a:pt x="2167" y="1874"/>
                </a:cubicBezTo>
                <a:cubicBezTo>
                  <a:pt x="2167" y="1875"/>
                  <a:pt x="2167" y="1876"/>
                  <a:pt x="2167" y="1876"/>
                </a:cubicBezTo>
                <a:cubicBezTo>
                  <a:pt x="2168" y="1877"/>
                  <a:pt x="2169" y="1877"/>
                  <a:pt x="2169" y="1877"/>
                </a:cubicBezTo>
                <a:cubicBezTo>
                  <a:pt x="2172" y="1879"/>
                  <a:pt x="2174" y="1876"/>
                  <a:pt x="2175" y="1874"/>
                </a:cubicBezTo>
                <a:cubicBezTo>
                  <a:pt x="2175" y="1873"/>
                  <a:pt x="2176" y="1873"/>
                  <a:pt x="2176" y="1872"/>
                </a:cubicBezTo>
                <a:cubicBezTo>
                  <a:pt x="2178" y="1873"/>
                  <a:pt x="2176" y="1875"/>
                  <a:pt x="2176" y="1876"/>
                </a:cubicBezTo>
                <a:cubicBezTo>
                  <a:pt x="2176" y="1877"/>
                  <a:pt x="2178" y="1878"/>
                  <a:pt x="2178" y="1879"/>
                </a:cubicBezTo>
                <a:cubicBezTo>
                  <a:pt x="2178" y="1880"/>
                  <a:pt x="2177" y="1880"/>
                  <a:pt x="2177" y="1880"/>
                </a:cubicBezTo>
                <a:cubicBezTo>
                  <a:pt x="2176" y="1881"/>
                  <a:pt x="2176" y="1882"/>
                  <a:pt x="2176" y="1882"/>
                </a:cubicBezTo>
                <a:cubicBezTo>
                  <a:pt x="2176" y="1884"/>
                  <a:pt x="2179" y="1883"/>
                  <a:pt x="2180" y="1883"/>
                </a:cubicBezTo>
                <a:cubicBezTo>
                  <a:pt x="2182" y="1883"/>
                  <a:pt x="2185" y="1882"/>
                  <a:pt x="2187" y="1883"/>
                </a:cubicBezTo>
                <a:cubicBezTo>
                  <a:pt x="2188" y="1884"/>
                  <a:pt x="2189" y="1884"/>
                  <a:pt x="2191" y="1884"/>
                </a:cubicBezTo>
                <a:cubicBezTo>
                  <a:pt x="2191" y="1885"/>
                  <a:pt x="2192" y="1885"/>
                  <a:pt x="2192" y="1886"/>
                </a:cubicBezTo>
                <a:cubicBezTo>
                  <a:pt x="2192" y="1886"/>
                  <a:pt x="2193" y="1887"/>
                  <a:pt x="2193" y="1887"/>
                </a:cubicBezTo>
                <a:cubicBezTo>
                  <a:pt x="2194" y="1888"/>
                  <a:pt x="2194" y="1889"/>
                  <a:pt x="2195" y="1890"/>
                </a:cubicBezTo>
                <a:cubicBezTo>
                  <a:pt x="2196" y="1891"/>
                  <a:pt x="2197" y="1892"/>
                  <a:pt x="2198" y="1893"/>
                </a:cubicBezTo>
                <a:cubicBezTo>
                  <a:pt x="2199" y="1893"/>
                  <a:pt x="2206" y="1893"/>
                  <a:pt x="2205" y="1896"/>
                </a:cubicBezTo>
                <a:cubicBezTo>
                  <a:pt x="2205" y="1897"/>
                  <a:pt x="2204" y="1897"/>
                  <a:pt x="2203" y="1897"/>
                </a:cubicBezTo>
                <a:cubicBezTo>
                  <a:pt x="2203" y="1897"/>
                  <a:pt x="2202" y="1898"/>
                  <a:pt x="2202" y="1899"/>
                </a:cubicBezTo>
                <a:cubicBezTo>
                  <a:pt x="2202" y="1900"/>
                  <a:pt x="2201" y="1900"/>
                  <a:pt x="2201" y="1901"/>
                </a:cubicBezTo>
                <a:cubicBezTo>
                  <a:pt x="2200" y="1904"/>
                  <a:pt x="2201" y="1908"/>
                  <a:pt x="2201" y="1912"/>
                </a:cubicBezTo>
                <a:cubicBezTo>
                  <a:pt x="2201" y="1913"/>
                  <a:pt x="2200" y="1914"/>
                  <a:pt x="2200" y="1916"/>
                </a:cubicBezTo>
                <a:cubicBezTo>
                  <a:pt x="2200" y="1917"/>
                  <a:pt x="2200" y="1917"/>
                  <a:pt x="2200" y="1918"/>
                </a:cubicBezTo>
                <a:cubicBezTo>
                  <a:pt x="2201" y="1919"/>
                  <a:pt x="2201" y="1919"/>
                  <a:pt x="2201" y="1920"/>
                </a:cubicBezTo>
                <a:cubicBezTo>
                  <a:pt x="2202" y="1922"/>
                  <a:pt x="2199" y="1921"/>
                  <a:pt x="2199" y="1922"/>
                </a:cubicBezTo>
                <a:cubicBezTo>
                  <a:pt x="2199" y="1924"/>
                  <a:pt x="2202" y="1922"/>
                  <a:pt x="2203" y="1922"/>
                </a:cubicBezTo>
                <a:cubicBezTo>
                  <a:pt x="2204" y="1922"/>
                  <a:pt x="2206" y="1922"/>
                  <a:pt x="2207" y="1921"/>
                </a:cubicBezTo>
                <a:cubicBezTo>
                  <a:pt x="2209" y="1921"/>
                  <a:pt x="2210" y="1920"/>
                  <a:pt x="2211" y="1918"/>
                </a:cubicBezTo>
                <a:cubicBezTo>
                  <a:pt x="2212" y="1917"/>
                  <a:pt x="2213" y="1915"/>
                  <a:pt x="2214" y="1914"/>
                </a:cubicBezTo>
                <a:cubicBezTo>
                  <a:pt x="2214" y="1913"/>
                  <a:pt x="2215" y="1912"/>
                  <a:pt x="2216" y="1912"/>
                </a:cubicBezTo>
                <a:cubicBezTo>
                  <a:pt x="2218" y="1910"/>
                  <a:pt x="2221" y="1911"/>
                  <a:pt x="2223" y="1909"/>
                </a:cubicBezTo>
                <a:cubicBezTo>
                  <a:pt x="2223" y="1909"/>
                  <a:pt x="2224" y="1908"/>
                  <a:pt x="2224" y="1908"/>
                </a:cubicBezTo>
                <a:cubicBezTo>
                  <a:pt x="2225" y="1908"/>
                  <a:pt x="2225" y="1908"/>
                  <a:pt x="2226" y="1907"/>
                </a:cubicBezTo>
                <a:cubicBezTo>
                  <a:pt x="2227" y="1907"/>
                  <a:pt x="2227" y="1906"/>
                  <a:pt x="2227" y="1906"/>
                </a:cubicBezTo>
                <a:cubicBezTo>
                  <a:pt x="2227" y="1905"/>
                  <a:pt x="2227" y="1905"/>
                  <a:pt x="2226" y="1904"/>
                </a:cubicBezTo>
                <a:cubicBezTo>
                  <a:pt x="2225" y="1903"/>
                  <a:pt x="2226" y="1901"/>
                  <a:pt x="2225" y="1900"/>
                </a:cubicBezTo>
                <a:cubicBezTo>
                  <a:pt x="2224" y="1900"/>
                  <a:pt x="2222" y="1898"/>
                  <a:pt x="2224" y="1897"/>
                </a:cubicBezTo>
                <a:cubicBezTo>
                  <a:pt x="2224" y="1897"/>
                  <a:pt x="2225" y="1899"/>
                  <a:pt x="2226" y="1900"/>
                </a:cubicBezTo>
                <a:cubicBezTo>
                  <a:pt x="2227" y="1900"/>
                  <a:pt x="2227" y="1900"/>
                  <a:pt x="2228" y="1901"/>
                </a:cubicBezTo>
                <a:cubicBezTo>
                  <a:pt x="2228" y="1901"/>
                  <a:pt x="2229" y="1902"/>
                  <a:pt x="2229" y="1902"/>
                </a:cubicBezTo>
                <a:cubicBezTo>
                  <a:pt x="2230" y="1903"/>
                  <a:pt x="2231" y="1904"/>
                  <a:pt x="2232" y="1903"/>
                </a:cubicBezTo>
                <a:cubicBezTo>
                  <a:pt x="2233" y="1903"/>
                  <a:pt x="2235" y="1903"/>
                  <a:pt x="2235" y="1903"/>
                </a:cubicBezTo>
                <a:cubicBezTo>
                  <a:pt x="2236" y="1902"/>
                  <a:pt x="2236" y="1901"/>
                  <a:pt x="2236" y="1900"/>
                </a:cubicBezTo>
                <a:cubicBezTo>
                  <a:pt x="2235" y="1899"/>
                  <a:pt x="2233" y="1898"/>
                  <a:pt x="2234" y="1897"/>
                </a:cubicBezTo>
                <a:cubicBezTo>
                  <a:pt x="2235" y="1897"/>
                  <a:pt x="2235" y="1899"/>
                  <a:pt x="2236" y="1899"/>
                </a:cubicBezTo>
                <a:cubicBezTo>
                  <a:pt x="2236" y="1899"/>
                  <a:pt x="2237" y="1898"/>
                  <a:pt x="2237" y="1898"/>
                </a:cubicBezTo>
                <a:cubicBezTo>
                  <a:pt x="2237" y="1898"/>
                  <a:pt x="2237" y="1898"/>
                  <a:pt x="2238" y="1898"/>
                </a:cubicBezTo>
                <a:cubicBezTo>
                  <a:pt x="2238" y="1898"/>
                  <a:pt x="2238" y="1898"/>
                  <a:pt x="2238" y="1897"/>
                </a:cubicBezTo>
                <a:cubicBezTo>
                  <a:pt x="2237" y="1896"/>
                  <a:pt x="2237" y="1895"/>
                  <a:pt x="2237" y="1893"/>
                </a:cubicBezTo>
                <a:cubicBezTo>
                  <a:pt x="2237" y="1893"/>
                  <a:pt x="2237" y="1892"/>
                  <a:pt x="2238" y="1892"/>
                </a:cubicBezTo>
                <a:cubicBezTo>
                  <a:pt x="2238" y="1891"/>
                  <a:pt x="2239" y="1891"/>
                  <a:pt x="2239" y="1890"/>
                </a:cubicBezTo>
                <a:cubicBezTo>
                  <a:pt x="2239" y="1890"/>
                  <a:pt x="2238" y="1890"/>
                  <a:pt x="2237" y="1890"/>
                </a:cubicBezTo>
                <a:cubicBezTo>
                  <a:pt x="2236" y="1890"/>
                  <a:pt x="2237" y="1889"/>
                  <a:pt x="2237" y="1889"/>
                </a:cubicBezTo>
                <a:cubicBezTo>
                  <a:pt x="2238" y="1889"/>
                  <a:pt x="2241" y="1890"/>
                  <a:pt x="2240" y="1888"/>
                </a:cubicBezTo>
                <a:cubicBezTo>
                  <a:pt x="2239" y="1888"/>
                  <a:pt x="2239" y="1887"/>
                  <a:pt x="2239" y="1887"/>
                </a:cubicBezTo>
                <a:cubicBezTo>
                  <a:pt x="2238" y="1886"/>
                  <a:pt x="2238" y="1887"/>
                  <a:pt x="2238" y="1886"/>
                </a:cubicBezTo>
                <a:cubicBezTo>
                  <a:pt x="2237" y="1885"/>
                  <a:pt x="2239" y="1884"/>
                  <a:pt x="2240" y="1884"/>
                </a:cubicBezTo>
                <a:cubicBezTo>
                  <a:pt x="2240" y="1885"/>
                  <a:pt x="2240" y="1888"/>
                  <a:pt x="2241" y="1887"/>
                </a:cubicBezTo>
                <a:cubicBezTo>
                  <a:pt x="2242" y="1886"/>
                  <a:pt x="2241" y="1883"/>
                  <a:pt x="2242" y="1883"/>
                </a:cubicBezTo>
                <a:cubicBezTo>
                  <a:pt x="2243" y="1883"/>
                  <a:pt x="2243" y="1884"/>
                  <a:pt x="2243" y="1885"/>
                </a:cubicBezTo>
                <a:cubicBezTo>
                  <a:pt x="2244" y="1885"/>
                  <a:pt x="2244" y="1885"/>
                  <a:pt x="2245" y="1886"/>
                </a:cubicBezTo>
                <a:cubicBezTo>
                  <a:pt x="2246" y="1887"/>
                  <a:pt x="2245" y="1888"/>
                  <a:pt x="2247" y="1888"/>
                </a:cubicBezTo>
                <a:cubicBezTo>
                  <a:pt x="2248" y="1888"/>
                  <a:pt x="2249" y="1887"/>
                  <a:pt x="2251" y="1886"/>
                </a:cubicBezTo>
                <a:cubicBezTo>
                  <a:pt x="2252" y="1886"/>
                  <a:pt x="2254" y="1885"/>
                  <a:pt x="2255" y="1884"/>
                </a:cubicBezTo>
                <a:cubicBezTo>
                  <a:pt x="2256" y="1883"/>
                  <a:pt x="2257" y="1882"/>
                  <a:pt x="2259" y="1881"/>
                </a:cubicBezTo>
                <a:cubicBezTo>
                  <a:pt x="2260" y="1881"/>
                  <a:pt x="2262" y="1880"/>
                  <a:pt x="2263" y="1880"/>
                </a:cubicBezTo>
                <a:cubicBezTo>
                  <a:pt x="2265" y="1879"/>
                  <a:pt x="2266" y="1877"/>
                  <a:pt x="2268" y="1876"/>
                </a:cubicBezTo>
                <a:cubicBezTo>
                  <a:pt x="2270" y="1875"/>
                  <a:pt x="2271" y="1875"/>
                  <a:pt x="2273" y="1874"/>
                </a:cubicBezTo>
                <a:cubicBezTo>
                  <a:pt x="2274" y="1873"/>
                  <a:pt x="2275" y="1872"/>
                  <a:pt x="2276" y="1872"/>
                </a:cubicBezTo>
                <a:cubicBezTo>
                  <a:pt x="2277" y="1871"/>
                  <a:pt x="2278" y="1871"/>
                  <a:pt x="2279" y="1871"/>
                </a:cubicBezTo>
                <a:cubicBezTo>
                  <a:pt x="2280" y="1870"/>
                  <a:pt x="2281" y="1869"/>
                  <a:pt x="2282" y="1868"/>
                </a:cubicBezTo>
                <a:cubicBezTo>
                  <a:pt x="2283" y="1867"/>
                  <a:pt x="2283" y="1865"/>
                  <a:pt x="2284" y="1864"/>
                </a:cubicBezTo>
                <a:cubicBezTo>
                  <a:pt x="2285" y="1863"/>
                  <a:pt x="2287" y="1863"/>
                  <a:pt x="2287" y="1861"/>
                </a:cubicBezTo>
                <a:cubicBezTo>
                  <a:pt x="2288" y="1860"/>
                  <a:pt x="2287" y="1859"/>
                  <a:pt x="2286" y="1858"/>
                </a:cubicBezTo>
                <a:cubicBezTo>
                  <a:pt x="2286" y="1857"/>
                  <a:pt x="2285" y="1855"/>
                  <a:pt x="2286" y="1854"/>
                </a:cubicBezTo>
                <a:cubicBezTo>
                  <a:pt x="2287" y="1853"/>
                  <a:pt x="2287" y="1855"/>
                  <a:pt x="2287" y="1855"/>
                </a:cubicBezTo>
                <a:cubicBezTo>
                  <a:pt x="2288" y="1855"/>
                  <a:pt x="2288" y="1856"/>
                  <a:pt x="2288" y="1856"/>
                </a:cubicBezTo>
                <a:cubicBezTo>
                  <a:pt x="2288" y="1856"/>
                  <a:pt x="2288" y="1856"/>
                  <a:pt x="2288" y="1856"/>
                </a:cubicBezTo>
                <a:cubicBezTo>
                  <a:pt x="2288" y="1856"/>
                  <a:pt x="2288" y="1857"/>
                  <a:pt x="2288" y="1857"/>
                </a:cubicBezTo>
                <a:cubicBezTo>
                  <a:pt x="2289" y="1858"/>
                  <a:pt x="2289" y="1857"/>
                  <a:pt x="2289" y="1856"/>
                </a:cubicBezTo>
                <a:cubicBezTo>
                  <a:pt x="2289" y="1855"/>
                  <a:pt x="2288" y="1854"/>
                  <a:pt x="2288" y="1852"/>
                </a:cubicBezTo>
                <a:cubicBezTo>
                  <a:pt x="2288" y="1851"/>
                  <a:pt x="2289" y="1850"/>
                  <a:pt x="2288" y="1848"/>
                </a:cubicBezTo>
                <a:cubicBezTo>
                  <a:pt x="2287" y="1848"/>
                  <a:pt x="2287" y="1847"/>
                  <a:pt x="2287" y="1846"/>
                </a:cubicBezTo>
                <a:cubicBezTo>
                  <a:pt x="2288" y="1846"/>
                  <a:pt x="2288" y="1847"/>
                  <a:pt x="2289" y="1847"/>
                </a:cubicBezTo>
                <a:cubicBezTo>
                  <a:pt x="2290" y="1847"/>
                  <a:pt x="2290" y="1847"/>
                  <a:pt x="2290" y="1846"/>
                </a:cubicBezTo>
                <a:cubicBezTo>
                  <a:pt x="2289" y="1846"/>
                  <a:pt x="2289" y="1846"/>
                  <a:pt x="2289" y="1845"/>
                </a:cubicBezTo>
                <a:cubicBezTo>
                  <a:pt x="2289" y="1845"/>
                  <a:pt x="2289" y="1845"/>
                  <a:pt x="2289" y="1844"/>
                </a:cubicBezTo>
                <a:cubicBezTo>
                  <a:pt x="2288" y="1843"/>
                  <a:pt x="2287" y="1842"/>
                  <a:pt x="2288" y="1841"/>
                </a:cubicBezTo>
                <a:cubicBezTo>
                  <a:pt x="2289" y="1840"/>
                  <a:pt x="2289" y="1840"/>
                  <a:pt x="2290" y="1840"/>
                </a:cubicBezTo>
                <a:cubicBezTo>
                  <a:pt x="2290" y="1840"/>
                  <a:pt x="2290" y="1841"/>
                  <a:pt x="2291" y="1841"/>
                </a:cubicBezTo>
                <a:cubicBezTo>
                  <a:pt x="2291" y="1842"/>
                  <a:pt x="2291" y="1842"/>
                  <a:pt x="2291" y="1843"/>
                </a:cubicBezTo>
                <a:cubicBezTo>
                  <a:pt x="2292" y="1844"/>
                  <a:pt x="2292" y="1844"/>
                  <a:pt x="2292" y="1843"/>
                </a:cubicBezTo>
                <a:cubicBezTo>
                  <a:pt x="2293" y="1842"/>
                  <a:pt x="2291" y="1840"/>
                  <a:pt x="2291" y="1839"/>
                </a:cubicBezTo>
                <a:cubicBezTo>
                  <a:pt x="2291" y="1837"/>
                  <a:pt x="2293" y="1838"/>
                  <a:pt x="2293" y="1836"/>
                </a:cubicBezTo>
                <a:cubicBezTo>
                  <a:pt x="2292" y="1835"/>
                  <a:pt x="2292" y="1835"/>
                  <a:pt x="2292" y="1834"/>
                </a:cubicBezTo>
                <a:cubicBezTo>
                  <a:pt x="2292" y="1834"/>
                  <a:pt x="2291" y="1833"/>
                  <a:pt x="2291" y="1832"/>
                </a:cubicBezTo>
                <a:cubicBezTo>
                  <a:pt x="2291" y="1831"/>
                  <a:pt x="2290" y="1830"/>
                  <a:pt x="2290" y="1829"/>
                </a:cubicBezTo>
                <a:cubicBezTo>
                  <a:pt x="2290" y="1828"/>
                  <a:pt x="2290" y="1827"/>
                  <a:pt x="2289" y="1826"/>
                </a:cubicBezTo>
                <a:cubicBezTo>
                  <a:pt x="2288" y="1824"/>
                  <a:pt x="2288" y="1823"/>
                  <a:pt x="2288" y="1822"/>
                </a:cubicBezTo>
                <a:cubicBezTo>
                  <a:pt x="2288" y="1820"/>
                  <a:pt x="2289" y="1819"/>
                  <a:pt x="2289" y="1818"/>
                </a:cubicBezTo>
                <a:cubicBezTo>
                  <a:pt x="2289" y="1816"/>
                  <a:pt x="2289" y="1815"/>
                  <a:pt x="2289" y="1813"/>
                </a:cubicBezTo>
                <a:cubicBezTo>
                  <a:pt x="2288" y="1813"/>
                  <a:pt x="2288" y="1812"/>
                  <a:pt x="2288" y="1811"/>
                </a:cubicBezTo>
                <a:cubicBezTo>
                  <a:pt x="2288" y="1810"/>
                  <a:pt x="2288" y="1809"/>
                  <a:pt x="2287" y="1808"/>
                </a:cubicBezTo>
                <a:cubicBezTo>
                  <a:pt x="2287" y="1807"/>
                  <a:pt x="2287" y="1805"/>
                  <a:pt x="2286" y="1804"/>
                </a:cubicBezTo>
                <a:cubicBezTo>
                  <a:pt x="2285" y="1803"/>
                  <a:pt x="2285" y="1801"/>
                  <a:pt x="2284" y="1800"/>
                </a:cubicBezTo>
                <a:cubicBezTo>
                  <a:pt x="2284" y="1799"/>
                  <a:pt x="2284" y="1799"/>
                  <a:pt x="2283" y="1798"/>
                </a:cubicBezTo>
                <a:cubicBezTo>
                  <a:pt x="2283" y="1797"/>
                  <a:pt x="2283" y="1797"/>
                  <a:pt x="2283" y="1796"/>
                </a:cubicBezTo>
                <a:cubicBezTo>
                  <a:pt x="2282" y="1795"/>
                  <a:pt x="2282" y="1794"/>
                  <a:pt x="2282" y="1793"/>
                </a:cubicBezTo>
                <a:cubicBezTo>
                  <a:pt x="2282" y="1791"/>
                  <a:pt x="2282" y="1790"/>
                  <a:pt x="2282" y="1789"/>
                </a:cubicBezTo>
                <a:cubicBezTo>
                  <a:pt x="2281" y="1788"/>
                  <a:pt x="2280" y="1787"/>
                  <a:pt x="2279" y="1787"/>
                </a:cubicBezTo>
                <a:cubicBezTo>
                  <a:pt x="2279" y="1786"/>
                  <a:pt x="2278" y="1786"/>
                  <a:pt x="2278" y="1785"/>
                </a:cubicBezTo>
                <a:cubicBezTo>
                  <a:pt x="2278" y="1785"/>
                  <a:pt x="2277" y="1785"/>
                  <a:pt x="2277" y="1784"/>
                </a:cubicBezTo>
                <a:cubicBezTo>
                  <a:pt x="2276" y="1783"/>
                  <a:pt x="2275" y="1783"/>
                  <a:pt x="2274" y="1782"/>
                </a:cubicBezTo>
                <a:cubicBezTo>
                  <a:pt x="2274" y="1781"/>
                  <a:pt x="2273" y="1780"/>
                  <a:pt x="2273" y="1780"/>
                </a:cubicBezTo>
                <a:cubicBezTo>
                  <a:pt x="2273" y="1779"/>
                  <a:pt x="2272" y="1778"/>
                  <a:pt x="2272" y="1778"/>
                </a:cubicBezTo>
                <a:cubicBezTo>
                  <a:pt x="2272" y="1777"/>
                  <a:pt x="2271" y="1777"/>
                  <a:pt x="2270" y="1776"/>
                </a:cubicBezTo>
                <a:cubicBezTo>
                  <a:pt x="2270" y="1775"/>
                  <a:pt x="2270" y="1773"/>
                  <a:pt x="2270" y="1772"/>
                </a:cubicBezTo>
                <a:cubicBezTo>
                  <a:pt x="2270" y="1772"/>
                  <a:pt x="2271" y="1771"/>
                  <a:pt x="2270" y="1770"/>
                </a:cubicBezTo>
                <a:cubicBezTo>
                  <a:pt x="2269" y="1770"/>
                  <a:pt x="2269" y="1771"/>
                  <a:pt x="2268" y="1771"/>
                </a:cubicBezTo>
                <a:cubicBezTo>
                  <a:pt x="2268" y="1772"/>
                  <a:pt x="2267" y="1773"/>
                  <a:pt x="2267" y="1772"/>
                </a:cubicBezTo>
                <a:cubicBezTo>
                  <a:pt x="2267" y="1771"/>
                  <a:pt x="2268" y="1771"/>
                  <a:pt x="2268" y="1770"/>
                </a:cubicBezTo>
                <a:cubicBezTo>
                  <a:pt x="2268" y="1770"/>
                  <a:pt x="2267" y="1769"/>
                  <a:pt x="2266" y="1769"/>
                </a:cubicBezTo>
                <a:cubicBezTo>
                  <a:pt x="2265" y="1769"/>
                  <a:pt x="2265" y="1768"/>
                  <a:pt x="2264" y="1768"/>
                </a:cubicBezTo>
                <a:cubicBezTo>
                  <a:pt x="2263" y="1767"/>
                  <a:pt x="2262" y="1767"/>
                  <a:pt x="2261" y="1767"/>
                </a:cubicBezTo>
                <a:cubicBezTo>
                  <a:pt x="2259" y="1766"/>
                  <a:pt x="2259" y="1765"/>
                  <a:pt x="2258" y="1764"/>
                </a:cubicBezTo>
                <a:cubicBezTo>
                  <a:pt x="2255" y="1762"/>
                  <a:pt x="2253" y="1759"/>
                  <a:pt x="2250" y="1758"/>
                </a:cubicBezTo>
                <a:cubicBezTo>
                  <a:pt x="2249" y="1757"/>
                  <a:pt x="2247" y="1756"/>
                  <a:pt x="2246" y="1755"/>
                </a:cubicBezTo>
                <a:cubicBezTo>
                  <a:pt x="2245" y="1754"/>
                  <a:pt x="2245" y="1752"/>
                  <a:pt x="2245" y="1751"/>
                </a:cubicBezTo>
                <a:cubicBezTo>
                  <a:pt x="2243" y="1749"/>
                  <a:pt x="2240" y="1748"/>
                  <a:pt x="2238" y="1746"/>
                </a:cubicBezTo>
                <a:cubicBezTo>
                  <a:pt x="2237" y="1745"/>
                  <a:pt x="2237" y="1744"/>
                  <a:pt x="2236" y="1743"/>
                </a:cubicBezTo>
                <a:cubicBezTo>
                  <a:pt x="2234" y="1742"/>
                  <a:pt x="2233" y="1742"/>
                  <a:pt x="2232" y="1741"/>
                </a:cubicBezTo>
                <a:cubicBezTo>
                  <a:pt x="2232" y="1741"/>
                  <a:pt x="2231" y="1740"/>
                  <a:pt x="2231" y="1740"/>
                </a:cubicBezTo>
                <a:cubicBezTo>
                  <a:pt x="2230" y="1739"/>
                  <a:pt x="2231" y="1739"/>
                  <a:pt x="2232" y="1739"/>
                </a:cubicBezTo>
                <a:cubicBezTo>
                  <a:pt x="2232" y="1740"/>
                  <a:pt x="2233" y="1740"/>
                  <a:pt x="2233" y="1740"/>
                </a:cubicBezTo>
                <a:cubicBezTo>
                  <a:pt x="2234" y="1740"/>
                  <a:pt x="2234" y="1739"/>
                  <a:pt x="2234" y="1738"/>
                </a:cubicBezTo>
                <a:cubicBezTo>
                  <a:pt x="2233" y="1737"/>
                  <a:pt x="2233" y="1737"/>
                  <a:pt x="2233" y="1736"/>
                </a:cubicBezTo>
                <a:cubicBezTo>
                  <a:pt x="2233" y="1735"/>
                  <a:pt x="2233" y="1735"/>
                  <a:pt x="2233" y="1734"/>
                </a:cubicBezTo>
                <a:cubicBezTo>
                  <a:pt x="2232" y="1733"/>
                  <a:pt x="2232" y="1733"/>
                  <a:pt x="2231" y="1732"/>
                </a:cubicBezTo>
                <a:cubicBezTo>
                  <a:pt x="2231" y="1732"/>
                  <a:pt x="2230" y="1731"/>
                  <a:pt x="2230" y="1730"/>
                </a:cubicBezTo>
                <a:cubicBezTo>
                  <a:pt x="2228" y="1728"/>
                  <a:pt x="2225" y="1726"/>
                  <a:pt x="2223" y="1724"/>
                </a:cubicBezTo>
                <a:cubicBezTo>
                  <a:pt x="2223" y="1723"/>
                  <a:pt x="2222" y="1722"/>
                  <a:pt x="2222" y="1722"/>
                </a:cubicBezTo>
                <a:cubicBezTo>
                  <a:pt x="2221" y="1721"/>
                  <a:pt x="2220" y="1721"/>
                  <a:pt x="2219" y="1720"/>
                </a:cubicBezTo>
                <a:cubicBezTo>
                  <a:pt x="2219" y="1719"/>
                  <a:pt x="2218" y="1718"/>
                  <a:pt x="2218" y="1717"/>
                </a:cubicBezTo>
                <a:cubicBezTo>
                  <a:pt x="2218" y="1716"/>
                  <a:pt x="2217" y="1715"/>
                  <a:pt x="2217" y="1715"/>
                </a:cubicBezTo>
                <a:cubicBezTo>
                  <a:pt x="2217" y="1714"/>
                  <a:pt x="2217" y="1713"/>
                  <a:pt x="2217" y="1713"/>
                </a:cubicBezTo>
                <a:cubicBezTo>
                  <a:pt x="2217" y="1711"/>
                  <a:pt x="2219" y="1710"/>
                  <a:pt x="2220" y="1708"/>
                </a:cubicBezTo>
                <a:cubicBezTo>
                  <a:pt x="2220" y="1708"/>
                  <a:pt x="2221" y="1707"/>
                  <a:pt x="2221" y="1706"/>
                </a:cubicBezTo>
                <a:cubicBezTo>
                  <a:pt x="2221" y="1705"/>
                  <a:pt x="2220" y="1704"/>
                  <a:pt x="2220" y="1702"/>
                </a:cubicBezTo>
                <a:cubicBezTo>
                  <a:pt x="2220" y="1701"/>
                  <a:pt x="2222" y="1700"/>
                  <a:pt x="2222" y="1698"/>
                </a:cubicBezTo>
                <a:cubicBezTo>
                  <a:pt x="2223" y="1698"/>
                  <a:pt x="2223" y="1697"/>
                  <a:pt x="2223" y="1696"/>
                </a:cubicBezTo>
                <a:cubicBezTo>
                  <a:pt x="2223" y="1695"/>
                  <a:pt x="2224" y="1695"/>
                  <a:pt x="2225" y="1694"/>
                </a:cubicBezTo>
                <a:cubicBezTo>
                  <a:pt x="2226" y="1692"/>
                  <a:pt x="2229" y="1691"/>
                  <a:pt x="2231" y="1689"/>
                </a:cubicBezTo>
                <a:cubicBezTo>
                  <a:pt x="2232" y="1688"/>
                  <a:pt x="2233" y="1688"/>
                  <a:pt x="2234" y="1688"/>
                </a:cubicBezTo>
                <a:cubicBezTo>
                  <a:pt x="2236" y="1687"/>
                  <a:pt x="2235" y="1684"/>
                  <a:pt x="2236" y="1682"/>
                </a:cubicBezTo>
                <a:cubicBezTo>
                  <a:pt x="2236" y="1681"/>
                  <a:pt x="2236" y="1680"/>
                  <a:pt x="2237" y="1680"/>
                </a:cubicBezTo>
                <a:cubicBezTo>
                  <a:pt x="2237" y="1680"/>
                  <a:pt x="2241" y="1680"/>
                  <a:pt x="2240" y="1678"/>
                </a:cubicBezTo>
                <a:cubicBezTo>
                  <a:pt x="2240" y="1678"/>
                  <a:pt x="2239" y="1679"/>
                  <a:pt x="2239" y="1677"/>
                </a:cubicBezTo>
                <a:cubicBezTo>
                  <a:pt x="2239" y="1677"/>
                  <a:pt x="2239" y="1676"/>
                  <a:pt x="2239" y="1675"/>
                </a:cubicBezTo>
                <a:cubicBezTo>
                  <a:pt x="2239" y="1674"/>
                  <a:pt x="2240" y="1675"/>
                  <a:pt x="2240" y="1675"/>
                </a:cubicBezTo>
                <a:cubicBezTo>
                  <a:pt x="2242" y="1675"/>
                  <a:pt x="2243" y="1674"/>
                  <a:pt x="2244" y="1674"/>
                </a:cubicBezTo>
                <a:cubicBezTo>
                  <a:pt x="2245" y="1674"/>
                  <a:pt x="2246" y="1674"/>
                  <a:pt x="2248" y="1674"/>
                </a:cubicBezTo>
                <a:cubicBezTo>
                  <a:pt x="2249" y="1674"/>
                  <a:pt x="2250" y="1673"/>
                  <a:pt x="2251" y="1673"/>
                </a:cubicBezTo>
                <a:cubicBezTo>
                  <a:pt x="2251" y="1672"/>
                  <a:pt x="2252" y="1671"/>
                  <a:pt x="2253" y="1670"/>
                </a:cubicBezTo>
                <a:cubicBezTo>
                  <a:pt x="2254" y="1670"/>
                  <a:pt x="2255" y="1670"/>
                  <a:pt x="2256" y="1669"/>
                </a:cubicBezTo>
                <a:cubicBezTo>
                  <a:pt x="2257" y="1668"/>
                  <a:pt x="2254" y="1668"/>
                  <a:pt x="2254" y="1667"/>
                </a:cubicBezTo>
                <a:cubicBezTo>
                  <a:pt x="2254" y="1667"/>
                  <a:pt x="2256" y="1666"/>
                  <a:pt x="2256" y="1666"/>
                </a:cubicBezTo>
                <a:cubicBezTo>
                  <a:pt x="2257" y="1666"/>
                  <a:pt x="2258" y="1666"/>
                  <a:pt x="2259" y="1665"/>
                </a:cubicBezTo>
                <a:cubicBezTo>
                  <a:pt x="2259" y="1664"/>
                  <a:pt x="2260" y="1664"/>
                  <a:pt x="2260" y="1663"/>
                </a:cubicBezTo>
                <a:cubicBezTo>
                  <a:pt x="2261" y="1663"/>
                  <a:pt x="2263" y="1662"/>
                  <a:pt x="2264" y="1661"/>
                </a:cubicBezTo>
                <a:cubicBezTo>
                  <a:pt x="2264" y="1661"/>
                  <a:pt x="2265" y="1661"/>
                  <a:pt x="2265" y="1661"/>
                </a:cubicBezTo>
                <a:cubicBezTo>
                  <a:pt x="2266" y="1660"/>
                  <a:pt x="2266" y="1660"/>
                  <a:pt x="2267" y="1660"/>
                </a:cubicBezTo>
                <a:cubicBezTo>
                  <a:pt x="2267" y="1660"/>
                  <a:pt x="2268" y="1660"/>
                  <a:pt x="2268" y="1661"/>
                </a:cubicBezTo>
                <a:cubicBezTo>
                  <a:pt x="2268" y="1662"/>
                  <a:pt x="2267" y="1661"/>
                  <a:pt x="2267" y="1662"/>
                </a:cubicBezTo>
                <a:cubicBezTo>
                  <a:pt x="2269" y="1663"/>
                  <a:pt x="2270" y="1660"/>
                  <a:pt x="2270" y="1659"/>
                </a:cubicBezTo>
                <a:cubicBezTo>
                  <a:pt x="2270" y="1659"/>
                  <a:pt x="2270" y="1658"/>
                  <a:pt x="2271" y="1658"/>
                </a:cubicBezTo>
                <a:cubicBezTo>
                  <a:pt x="2272" y="1659"/>
                  <a:pt x="2271" y="1659"/>
                  <a:pt x="2272" y="1659"/>
                </a:cubicBezTo>
                <a:cubicBezTo>
                  <a:pt x="2272" y="1660"/>
                  <a:pt x="2272" y="1660"/>
                  <a:pt x="2273" y="1660"/>
                </a:cubicBezTo>
                <a:cubicBezTo>
                  <a:pt x="2273" y="1660"/>
                  <a:pt x="2273" y="1660"/>
                  <a:pt x="2273" y="1660"/>
                </a:cubicBezTo>
                <a:cubicBezTo>
                  <a:pt x="2274" y="1660"/>
                  <a:pt x="2274" y="1661"/>
                  <a:pt x="2274" y="1660"/>
                </a:cubicBezTo>
                <a:cubicBezTo>
                  <a:pt x="2275" y="1660"/>
                  <a:pt x="2274" y="1660"/>
                  <a:pt x="2274" y="1660"/>
                </a:cubicBezTo>
                <a:cubicBezTo>
                  <a:pt x="2275" y="1659"/>
                  <a:pt x="2275" y="1659"/>
                  <a:pt x="2275" y="1659"/>
                </a:cubicBezTo>
                <a:cubicBezTo>
                  <a:pt x="2276" y="1657"/>
                  <a:pt x="2274" y="1658"/>
                  <a:pt x="2273" y="1657"/>
                </a:cubicBezTo>
                <a:cubicBezTo>
                  <a:pt x="2273" y="1657"/>
                  <a:pt x="2273" y="1656"/>
                  <a:pt x="2273" y="1655"/>
                </a:cubicBezTo>
                <a:cubicBezTo>
                  <a:pt x="2273" y="1654"/>
                  <a:pt x="2273" y="1654"/>
                  <a:pt x="2274" y="1653"/>
                </a:cubicBezTo>
                <a:cubicBezTo>
                  <a:pt x="2275" y="1653"/>
                  <a:pt x="2275" y="1654"/>
                  <a:pt x="2275" y="1655"/>
                </a:cubicBezTo>
                <a:cubicBezTo>
                  <a:pt x="2275" y="1655"/>
                  <a:pt x="2274" y="1656"/>
                  <a:pt x="2275" y="1657"/>
                </a:cubicBezTo>
                <a:cubicBezTo>
                  <a:pt x="2275" y="1657"/>
                  <a:pt x="2276" y="1656"/>
                  <a:pt x="2276" y="1656"/>
                </a:cubicBezTo>
                <a:cubicBezTo>
                  <a:pt x="2276" y="1656"/>
                  <a:pt x="2276" y="1657"/>
                  <a:pt x="2277" y="1657"/>
                </a:cubicBezTo>
                <a:cubicBezTo>
                  <a:pt x="2277" y="1657"/>
                  <a:pt x="2277" y="1658"/>
                  <a:pt x="2277" y="1658"/>
                </a:cubicBezTo>
                <a:cubicBezTo>
                  <a:pt x="2277" y="1658"/>
                  <a:pt x="2278" y="1658"/>
                  <a:pt x="2278" y="1658"/>
                </a:cubicBezTo>
                <a:cubicBezTo>
                  <a:pt x="2279" y="1658"/>
                  <a:pt x="2279" y="1662"/>
                  <a:pt x="2281" y="1660"/>
                </a:cubicBezTo>
                <a:cubicBezTo>
                  <a:pt x="2281" y="1659"/>
                  <a:pt x="2281" y="1658"/>
                  <a:pt x="2282" y="1659"/>
                </a:cubicBezTo>
                <a:cubicBezTo>
                  <a:pt x="2282" y="1660"/>
                  <a:pt x="2281" y="1660"/>
                  <a:pt x="2282" y="1660"/>
                </a:cubicBezTo>
                <a:cubicBezTo>
                  <a:pt x="2284" y="1661"/>
                  <a:pt x="2285" y="1660"/>
                  <a:pt x="2285" y="1661"/>
                </a:cubicBezTo>
                <a:cubicBezTo>
                  <a:pt x="2285" y="1662"/>
                  <a:pt x="2285" y="1662"/>
                  <a:pt x="2285" y="1662"/>
                </a:cubicBezTo>
                <a:cubicBezTo>
                  <a:pt x="2286" y="1663"/>
                  <a:pt x="2286" y="1663"/>
                  <a:pt x="2286" y="1663"/>
                </a:cubicBezTo>
                <a:cubicBezTo>
                  <a:pt x="2287" y="1663"/>
                  <a:pt x="2286" y="1664"/>
                  <a:pt x="2287" y="1665"/>
                </a:cubicBezTo>
                <a:cubicBezTo>
                  <a:pt x="2287" y="1665"/>
                  <a:pt x="2288" y="1664"/>
                  <a:pt x="2288" y="1664"/>
                </a:cubicBezTo>
                <a:cubicBezTo>
                  <a:pt x="2290" y="1663"/>
                  <a:pt x="2291" y="1664"/>
                  <a:pt x="2293" y="1663"/>
                </a:cubicBezTo>
                <a:cubicBezTo>
                  <a:pt x="2293" y="1663"/>
                  <a:pt x="2295" y="1661"/>
                  <a:pt x="2294" y="1660"/>
                </a:cubicBezTo>
                <a:cubicBezTo>
                  <a:pt x="2294" y="1660"/>
                  <a:pt x="2293" y="1659"/>
                  <a:pt x="2294" y="1659"/>
                </a:cubicBezTo>
                <a:cubicBezTo>
                  <a:pt x="2295" y="1658"/>
                  <a:pt x="2295" y="1659"/>
                  <a:pt x="2295" y="1659"/>
                </a:cubicBezTo>
                <a:cubicBezTo>
                  <a:pt x="2295" y="1660"/>
                  <a:pt x="2296" y="1660"/>
                  <a:pt x="2296" y="1661"/>
                </a:cubicBezTo>
                <a:cubicBezTo>
                  <a:pt x="2297" y="1661"/>
                  <a:pt x="2297" y="1662"/>
                  <a:pt x="2297" y="1662"/>
                </a:cubicBezTo>
                <a:cubicBezTo>
                  <a:pt x="2298" y="1664"/>
                  <a:pt x="2299" y="1661"/>
                  <a:pt x="2300" y="1662"/>
                </a:cubicBezTo>
                <a:cubicBezTo>
                  <a:pt x="2300" y="1662"/>
                  <a:pt x="2300" y="1663"/>
                  <a:pt x="2300" y="1663"/>
                </a:cubicBezTo>
                <a:cubicBezTo>
                  <a:pt x="2300" y="1663"/>
                  <a:pt x="2301" y="1663"/>
                  <a:pt x="2301" y="1663"/>
                </a:cubicBezTo>
                <a:cubicBezTo>
                  <a:pt x="2302" y="1664"/>
                  <a:pt x="2301" y="1664"/>
                  <a:pt x="2300" y="1665"/>
                </a:cubicBezTo>
                <a:cubicBezTo>
                  <a:pt x="2300" y="1665"/>
                  <a:pt x="2299" y="1665"/>
                  <a:pt x="2299" y="1666"/>
                </a:cubicBezTo>
                <a:cubicBezTo>
                  <a:pt x="2298" y="1666"/>
                  <a:pt x="2298" y="1667"/>
                  <a:pt x="2298" y="1668"/>
                </a:cubicBezTo>
                <a:cubicBezTo>
                  <a:pt x="2298" y="1668"/>
                  <a:pt x="2297" y="1669"/>
                  <a:pt x="2297" y="1670"/>
                </a:cubicBezTo>
                <a:cubicBezTo>
                  <a:pt x="2296" y="1671"/>
                  <a:pt x="2296" y="1672"/>
                  <a:pt x="2296" y="1674"/>
                </a:cubicBezTo>
                <a:cubicBezTo>
                  <a:pt x="2297" y="1676"/>
                  <a:pt x="2298" y="1677"/>
                  <a:pt x="2298" y="1679"/>
                </a:cubicBezTo>
                <a:cubicBezTo>
                  <a:pt x="2298" y="1680"/>
                  <a:pt x="2299" y="1681"/>
                  <a:pt x="2300" y="1682"/>
                </a:cubicBezTo>
                <a:cubicBezTo>
                  <a:pt x="2300" y="1684"/>
                  <a:pt x="2300" y="1686"/>
                  <a:pt x="2301" y="1687"/>
                </a:cubicBezTo>
                <a:cubicBezTo>
                  <a:pt x="2301" y="1688"/>
                  <a:pt x="2302" y="1689"/>
                  <a:pt x="2304" y="1689"/>
                </a:cubicBezTo>
                <a:cubicBezTo>
                  <a:pt x="2306" y="1689"/>
                  <a:pt x="2307" y="1688"/>
                  <a:pt x="2308" y="1688"/>
                </a:cubicBezTo>
                <a:cubicBezTo>
                  <a:pt x="2310" y="1687"/>
                  <a:pt x="2311" y="1687"/>
                  <a:pt x="2312" y="1686"/>
                </a:cubicBezTo>
                <a:cubicBezTo>
                  <a:pt x="2313" y="1685"/>
                  <a:pt x="2313" y="1683"/>
                  <a:pt x="2312" y="1682"/>
                </a:cubicBezTo>
                <a:cubicBezTo>
                  <a:pt x="2311" y="1681"/>
                  <a:pt x="2310" y="1680"/>
                  <a:pt x="2309" y="1679"/>
                </a:cubicBezTo>
                <a:cubicBezTo>
                  <a:pt x="2309" y="1679"/>
                  <a:pt x="2309" y="1678"/>
                  <a:pt x="2309" y="1678"/>
                </a:cubicBezTo>
                <a:cubicBezTo>
                  <a:pt x="2309" y="1678"/>
                  <a:pt x="2310" y="1678"/>
                  <a:pt x="2310" y="1678"/>
                </a:cubicBezTo>
                <a:cubicBezTo>
                  <a:pt x="2311" y="1678"/>
                  <a:pt x="2311" y="1677"/>
                  <a:pt x="2310" y="1676"/>
                </a:cubicBezTo>
                <a:cubicBezTo>
                  <a:pt x="2309" y="1675"/>
                  <a:pt x="2307" y="1676"/>
                  <a:pt x="2306" y="1675"/>
                </a:cubicBezTo>
                <a:cubicBezTo>
                  <a:pt x="2305" y="1674"/>
                  <a:pt x="2306" y="1672"/>
                  <a:pt x="2307" y="1671"/>
                </a:cubicBezTo>
                <a:cubicBezTo>
                  <a:pt x="2308" y="1671"/>
                  <a:pt x="2309" y="1669"/>
                  <a:pt x="2310" y="1668"/>
                </a:cubicBezTo>
                <a:cubicBezTo>
                  <a:pt x="2310" y="1668"/>
                  <a:pt x="2311" y="1668"/>
                  <a:pt x="2311" y="1668"/>
                </a:cubicBezTo>
                <a:cubicBezTo>
                  <a:pt x="2312" y="1669"/>
                  <a:pt x="2312" y="1669"/>
                  <a:pt x="2312" y="1669"/>
                </a:cubicBezTo>
                <a:cubicBezTo>
                  <a:pt x="2312" y="1670"/>
                  <a:pt x="2312" y="1670"/>
                  <a:pt x="2312" y="1670"/>
                </a:cubicBezTo>
                <a:cubicBezTo>
                  <a:pt x="2313" y="1670"/>
                  <a:pt x="2313" y="1671"/>
                  <a:pt x="2314" y="1671"/>
                </a:cubicBezTo>
                <a:cubicBezTo>
                  <a:pt x="2314" y="1670"/>
                  <a:pt x="2314" y="1670"/>
                  <a:pt x="2314" y="1669"/>
                </a:cubicBezTo>
                <a:cubicBezTo>
                  <a:pt x="2314" y="1667"/>
                  <a:pt x="2316" y="1668"/>
                  <a:pt x="2317" y="1667"/>
                </a:cubicBezTo>
                <a:cubicBezTo>
                  <a:pt x="2317" y="1667"/>
                  <a:pt x="2318" y="1666"/>
                  <a:pt x="2319" y="1666"/>
                </a:cubicBezTo>
                <a:cubicBezTo>
                  <a:pt x="2319" y="1665"/>
                  <a:pt x="2320" y="1665"/>
                  <a:pt x="2321" y="1665"/>
                </a:cubicBezTo>
                <a:cubicBezTo>
                  <a:pt x="2322" y="1665"/>
                  <a:pt x="2323" y="1664"/>
                  <a:pt x="2324" y="1664"/>
                </a:cubicBezTo>
                <a:cubicBezTo>
                  <a:pt x="2324" y="1663"/>
                  <a:pt x="2325" y="1664"/>
                  <a:pt x="2326" y="1663"/>
                </a:cubicBezTo>
                <a:cubicBezTo>
                  <a:pt x="2326" y="1663"/>
                  <a:pt x="2327" y="1663"/>
                  <a:pt x="2328" y="1662"/>
                </a:cubicBezTo>
                <a:cubicBezTo>
                  <a:pt x="2330" y="1660"/>
                  <a:pt x="2334" y="1662"/>
                  <a:pt x="2336" y="1661"/>
                </a:cubicBezTo>
                <a:cubicBezTo>
                  <a:pt x="2338" y="1660"/>
                  <a:pt x="2338" y="1658"/>
                  <a:pt x="2340" y="1658"/>
                </a:cubicBezTo>
                <a:cubicBezTo>
                  <a:pt x="2341" y="1658"/>
                  <a:pt x="2343" y="1658"/>
                  <a:pt x="2342" y="1656"/>
                </a:cubicBezTo>
                <a:cubicBezTo>
                  <a:pt x="2341" y="1656"/>
                  <a:pt x="2341" y="1655"/>
                  <a:pt x="2341" y="1654"/>
                </a:cubicBezTo>
                <a:cubicBezTo>
                  <a:pt x="2342" y="1654"/>
                  <a:pt x="2342" y="1654"/>
                  <a:pt x="2343" y="1654"/>
                </a:cubicBezTo>
                <a:cubicBezTo>
                  <a:pt x="2343" y="1655"/>
                  <a:pt x="2343" y="1655"/>
                  <a:pt x="2344" y="1656"/>
                </a:cubicBezTo>
                <a:cubicBezTo>
                  <a:pt x="2345" y="1656"/>
                  <a:pt x="2345" y="1656"/>
                  <a:pt x="2346" y="1656"/>
                </a:cubicBezTo>
                <a:cubicBezTo>
                  <a:pt x="2347" y="1657"/>
                  <a:pt x="2348" y="1659"/>
                  <a:pt x="2349" y="1658"/>
                </a:cubicBezTo>
                <a:cubicBezTo>
                  <a:pt x="2350" y="1657"/>
                  <a:pt x="2349" y="1655"/>
                  <a:pt x="2350" y="1654"/>
                </a:cubicBezTo>
                <a:cubicBezTo>
                  <a:pt x="2351" y="1652"/>
                  <a:pt x="2352" y="1655"/>
                  <a:pt x="2353" y="1655"/>
                </a:cubicBezTo>
                <a:cubicBezTo>
                  <a:pt x="2355" y="1654"/>
                  <a:pt x="2356" y="1653"/>
                  <a:pt x="2357" y="1653"/>
                </a:cubicBezTo>
                <a:cubicBezTo>
                  <a:pt x="2358" y="1653"/>
                  <a:pt x="2359" y="1653"/>
                  <a:pt x="2359" y="1653"/>
                </a:cubicBezTo>
                <a:cubicBezTo>
                  <a:pt x="2360" y="1653"/>
                  <a:pt x="2360" y="1654"/>
                  <a:pt x="2361" y="1654"/>
                </a:cubicBezTo>
                <a:cubicBezTo>
                  <a:pt x="2363" y="1654"/>
                  <a:pt x="2362" y="1652"/>
                  <a:pt x="2362" y="1651"/>
                </a:cubicBezTo>
                <a:cubicBezTo>
                  <a:pt x="2363" y="1650"/>
                  <a:pt x="2364" y="1648"/>
                  <a:pt x="2365" y="1649"/>
                </a:cubicBezTo>
                <a:cubicBezTo>
                  <a:pt x="2365" y="1650"/>
                  <a:pt x="2365" y="1651"/>
                  <a:pt x="2366" y="1651"/>
                </a:cubicBezTo>
                <a:cubicBezTo>
                  <a:pt x="2366" y="1651"/>
                  <a:pt x="2367" y="1651"/>
                  <a:pt x="2367" y="1651"/>
                </a:cubicBezTo>
                <a:cubicBezTo>
                  <a:pt x="2368" y="1650"/>
                  <a:pt x="2369" y="1647"/>
                  <a:pt x="2370" y="1648"/>
                </a:cubicBezTo>
                <a:cubicBezTo>
                  <a:pt x="2371" y="1648"/>
                  <a:pt x="2371" y="1649"/>
                  <a:pt x="2372" y="1649"/>
                </a:cubicBezTo>
                <a:cubicBezTo>
                  <a:pt x="2373" y="1648"/>
                  <a:pt x="2373" y="1644"/>
                  <a:pt x="2373" y="1643"/>
                </a:cubicBezTo>
                <a:cubicBezTo>
                  <a:pt x="2372" y="1642"/>
                  <a:pt x="2371" y="1641"/>
                  <a:pt x="2371" y="1639"/>
                </a:cubicBezTo>
                <a:cubicBezTo>
                  <a:pt x="2370" y="1638"/>
                  <a:pt x="2370" y="1637"/>
                  <a:pt x="2369" y="1635"/>
                </a:cubicBezTo>
                <a:cubicBezTo>
                  <a:pt x="2369" y="1635"/>
                  <a:pt x="2369" y="1634"/>
                  <a:pt x="2369" y="1633"/>
                </a:cubicBezTo>
                <a:cubicBezTo>
                  <a:pt x="2370" y="1633"/>
                  <a:pt x="2370" y="1633"/>
                  <a:pt x="2371" y="1632"/>
                </a:cubicBezTo>
                <a:cubicBezTo>
                  <a:pt x="2371" y="1632"/>
                  <a:pt x="2373" y="1628"/>
                  <a:pt x="2373" y="1631"/>
                </a:cubicBezTo>
                <a:cubicBezTo>
                  <a:pt x="2373" y="1632"/>
                  <a:pt x="2373" y="1632"/>
                  <a:pt x="2373" y="1633"/>
                </a:cubicBezTo>
                <a:cubicBezTo>
                  <a:pt x="2373" y="1633"/>
                  <a:pt x="2374" y="1634"/>
                  <a:pt x="2374" y="1634"/>
                </a:cubicBezTo>
                <a:cubicBezTo>
                  <a:pt x="2375" y="1635"/>
                  <a:pt x="2375" y="1636"/>
                  <a:pt x="2376" y="1636"/>
                </a:cubicBezTo>
                <a:cubicBezTo>
                  <a:pt x="2376" y="1637"/>
                  <a:pt x="2377" y="1637"/>
                  <a:pt x="2377" y="1637"/>
                </a:cubicBezTo>
                <a:cubicBezTo>
                  <a:pt x="2378" y="1638"/>
                  <a:pt x="2377" y="1640"/>
                  <a:pt x="2378" y="1641"/>
                </a:cubicBezTo>
                <a:cubicBezTo>
                  <a:pt x="2379" y="1642"/>
                  <a:pt x="2381" y="1641"/>
                  <a:pt x="2381" y="1643"/>
                </a:cubicBezTo>
                <a:cubicBezTo>
                  <a:pt x="2381" y="1644"/>
                  <a:pt x="2380" y="1644"/>
                  <a:pt x="2381" y="1645"/>
                </a:cubicBezTo>
                <a:cubicBezTo>
                  <a:pt x="2381" y="1645"/>
                  <a:pt x="2383" y="1645"/>
                  <a:pt x="2383" y="1645"/>
                </a:cubicBezTo>
                <a:cubicBezTo>
                  <a:pt x="2385" y="1645"/>
                  <a:pt x="2385" y="1646"/>
                  <a:pt x="2386" y="1647"/>
                </a:cubicBezTo>
                <a:cubicBezTo>
                  <a:pt x="2388" y="1647"/>
                  <a:pt x="2388" y="1645"/>
                  <a:pt x="2389" y="1644"/>
                </a:cubicBezTo>
                <a:cubicBezTo>
                  <a:pt x="2390" y="1644"/>
                  <a:pt x="2390" y="1643"/>
                  <a:pt x="2389" y="1643"/>
                </a:cubicBezTo>
                <a:cubicBezTo>
                  <a:pt x="2389" y="1642"/>
                  <a:pt x="2388" y="1643"/>
                  <a:pt x="2388" y="1643"/>
                </a:cubicBezTo>
                <a:cubicBezTo>
                  <a:pt x="2386" y="1643"/>
                  <a:pt x="2384" y="1642"/>
                  <a:pt x="2386" y="1641"/>
                </a:cubicBezTo>
                <a:cubicBezTo>
                  <a:pt x="2387" y="1640"/>
                  <a:pt x="2388" y="1638"/>
                  <a:pt x="2390" y="1640"/>
                </a:cubicBezTo>
                <a:cubicBezTo>
                  <a:pt x="2391" y="1641"/>
                  <a:pt x="2390" y="1642"/>
                  <a:pt x="2392" y="1642"/>
                </a:cubicBezTo>
                <a:cubicBezTo>
                  <a:pt x="2393" y="1643"/>
                  <a:pt x="2394" y="1642"/>
                  <a:pt x="2394" y="1641"/>
                </a:cubicBezTo>
                <a:cubicBezTo>
                  <a:pt x="2394" y="1640"/>
                  <a:pt x="2393" y="1640"/>
                  <a:pt x="2393" y="1639"/>
                </a:cubicBezTo>
                <a:cubicBezTo>
                  <a:pt x="2393" y="1637"/>
                  <a:pt x="2394" y="1637"/>
                  <a:pt x="2395" y="1637"/>
                </a:cubicBezTo>
                <a:cubicBezTo>
                  <a:pt x="2395" y="1636"/>
                  <a:pt x="2396" y="1635"/>
                  <a:pt x="2397" y="1635"/>
                </a:cubicBezTo>
                <a:cubicBezTo>
                  <a:pt x="2398" y="1636"/>
                  <a:pt x="2395" y="1637"/>
                  <a:pt x="2396" y="1638"/>
                </a:cubicBezTo>
                <a:cubicBezTo>
                  <a:pt x="2396" y="1639"/>
                  <a:pt x="2397" y="1639"/>
                  <a:pt x="2397" y="1639"/>
                </a:cubicBezTo>
                <a:cubicBezTo>
                  <a:pt x="2398" y="1640"/>
                  <a:pt x="2398" y="1640"/>
                  <a:pt x="2398" y="1641"/>
                </a:cubicBezTo>
                <a:cubicBezTo>
                  <a:pt x="2400" y="1642"/>
                  <a:pt x="2401" y="1639"/>
                  <a:pt x="2401" y="1638"/>
                </a:cubicBezTo>
                <a:cubicBezTo>
                  <a:pt x="2402" y="1638"/>
                  <a:pt x="2402" y="1637"/>
                  <a:pt x="2403" y="1637"/>
                </a:cubicBezTo>
                <a:cubicBezTo>
                  <a:pt x="2403" y="1636"/>
                  <a:pt x="2404" y="1636"/>
                  <a:pt x="2405" y="1636"/>
                </a:cubicBezTo>
                <a:cubicBezTo>
                  <a:pt x="2406" y="1635"/>
                  <a:pt x="2407" y="1632"/>
                  <a:pt x="2408" y="1635"/>
                </a:cubicBezTo>
                <a:cubicBezTo>
                  <a:pt x="2408" y="1635"/>
                  <a:pt x="2408" y="1636"/>
                  <a:pt x="2409" y="1637"/>
                </a:cubicBezTo>
                <a:cubicBezTo>
                  <a:pt x="2409" y="1637"/>
                  <a:pt x="2410" y="1636"/>
                  <a:pt x="2411" y="1637"/>
                </a:cubicBezTo>
                <a:cubicBezTo>
                  <a:pt x="2411" y="1637"/>
                  <a:pt x="2411" y="1638"/>
                  <a:pt x="2412" y="1638"/>
                </a:cubicBezTo>
                <a:cubicBezTo>
                  <a:pt x="2412" y="1638"/>
                  <a:pt x="2413" y="1638"/>
                  <a:pt x="2413" y="1637"/>
                </a:cubicBezTo>
                <a:cubicBezTo>
                  <a:pt x="2413" y="1636"/>
                  <a:pt x="2412" y="1636"/>
                  <a:pt x="2412" y="1635"/>
                </a:cubicBezTo>
                <a:cubicBezTo>
                  <a:pt x="2412" y="1635"/>
                  <a:pt x="2412" y="1635"/>
                  <a:pt x="2412" y="1634"/>
                </a:cubicBezTo>
                <a:cubicBezTo>
                  <a:pt x="2412" y="1634"/>
                  <a:pt x="2412" y="1634"/>
                  <a:pt x="2412" y="1634"/>
                </a:cubicBezTo>
                <a:cubicBezTo>
                  <a:pt x="2411" y="1632"/>
                  <a:pt x="2414" y="1633"/>
                  <a:pt x="2415" y="1633"/>
                </a:cubicBezTo>
                <a:cubicBezTo>
                  <a:pt x="2415" y="1634"/>
                  <a:pt x="2415" y="1634"/>
                  <a:pt x="2415" y="1635"/>
                </a:cubicBezTo>
                <a:cubicBezTo>
                  <a:pt x="2416" y="1636"/>
                  <a:pt x="2418" y="1637"/>
                  <a:pt x="2419" y="1636"/>
                </a:cubicBezTo>
                <a:cubicBezTo>
                  <a:pt x="2420" y="1636"/>
                  <a:pt x="2421" y="1633"/>
                  <a:pt x="2422" y="1633"/>
                </a:cubicBezTo>
                <a:cubicBezTo>
                  <a:pt x="2423" y="1632"/>
                  <a:pt x="2423" y="1633"/>
                  <a:pt x="2424" y="1634"/>
                </a:cubicBezTo>
                <a:cubicBezTo>
                  <a:pt x="2424" y="1634"/>
                  <a:pt x="2425" y="1634"/>
                  <a:pt x="2426" y="1633"/>
                </a:cubicBezTo>
                <a:cubicBezTo>
                  <a:pt x="2427" y="1633"/>
                  <a:pt x="2428" y="1633"/>
                  <a:pt x="2430" y="1633"/>
                </a:cubicBezTo>
                <a:cubicBezTo>
                  <a:pt x="2431" y="1633"/>
                  <a:pt x="2432" y="1632"/>
                  <a:pt x="2432" y="1630"/>
                </a:cubicBezTo>
                <a:cubicBezTo>
                  <a:pt x="2432" y="1629"/>
                  <a:pt x="2431" y="1627"/>
                  <a:pt x="2433" y="1626"/>
                </a:cubicBezTo>
                <a:cubicBezTo>
                  <a:pt x="2433" y="1626"/>
                  <a:pt x="2434" y="1626"/>
                  <a:pt x="2435" y="1626"/>
                </a:cubicBezTo>
                <a:cubicBezTo>
                  <a:pt x="2435" y="1626"/>
                  <a:pt x="2436" y="1627"/>
                  <a:pt x="2437" y="1626"/>
                </a:cubicBezTo>
                <a:cubicBezTo>
                  <a:pt x="2438" y="1625"/>
                  <a:pt x="2436" y="1625"/>
                  <a:pt x="2436" y="1624"/>
                </a:cubicBezTo>
                <a:cubicBezTo>
                  <a:pt x="2435" y="1624"/>
                  <a:pt x="2434" y="1624"/>
                  <a:pt x="2433" y="1624"/>
                </a:cubicBezTo>
                <a:cubicBezTo>
                  <a:pt x="2432" y="1622"/>
                  <a:pt x="2435" y="1624"/>
                  <a:pt x="2436" y="1624"/>
                </a:cubicBezTo>
                <a:cubicBezTo>
                  <a:pt x="2438" y="1623"/>
                  <a:pt x="2438" y="1622"/>
                  <a:pt x="2438" y="1620"/>
                </a:cubicBezTo>
                <a:cubicBezTo>
                  <a:pt x="2438" y="1619"/>
                  <a:pt x="2440" y="1617"/>
                  <a:pt x="2441" y="1618"/>
                </a:cubicBezTo>
                <a:cubicBezTo>
                  <a:pt x="2443" y="1619"/>
                  <a:pt x="2442" y="1621"/>
                  <a:pt x="2444" y="1619"/>
                </a:cubicBezTo>
                <a:cubicBezTo>
                  <a:pt x="2445" y="1618"/>
                  <a:pt x="2446" y="1618"/>
                  <a:pt x="2448" y="1617"/>
                </a:cubicBezTo>
                <a:cubicBezTo>
                  <a:pt x="2449" y="1616"/>
                  <a:pt x="2450" y="1615"/>
                  <a:pt x="2450" y="1614"/>
                </a:cubicBezTo>
                <a:cubicBezTo>
                  <a:pt x="2450" y="1613"/>
                  <a:pt x="2450" y="1612"/>
                  <a:pt x="2451" y="1612"/>
                </a:cubicBezTo>
                <a:cubicBezTo>
                  <a:pt x="2452" y="1612"/>
                  <a:pt x="2451" y="1613"/>
                  <a:pt x="2452" y="1613"/>
                </a:cubicBezTo>
                <a:cubicBezTo>
                  <a:pt x="2452" y="1614"/>
                  <a:pt x="2452" y="1614"/>
                  <a:pt x="2452" y="1615"/>
                </a:cubicBezTo>
                <a:cubicBezTo>
                  <a:pt x="2453" y="1616"/>
                  <a:pt x="2453" y="1617"/>
                  <a:pt x="2454" y="1616"/>
                </a:cubicBezTo>
                <a:cubicBezTo>
                  <a:pt x="2454" y="1616"/>
                  <a:pt x="2454" y="1614"/>
                  <a:pt x="2455" y="1613"/>
                </a:cubicBezTo>
                <a:cubicBezTo>
                  <a:pt x="2455" y="1613"/>
                  <a:pt x="2456" y="1612"/>
                  <a:pt x="2457" y="1611"/>
                </a:cubicBezTo>
                <a:cubicBezTo>
                  <a:pt x="2458" y="1611"/>
                  <a:pt x="2459" y="1610"/>
                  <a:pt x="2460" y="1609"/>
                </a:cubicBezTo>
                <a:cubicBezTo>
                  <a:pt x="2460" y="1608"/>
                  <a:pt x="2460" y="1608"/>
                  <a:pt x="2460" y="1607"/>
                </a:cubicBezTo>
                <a:cubicBezTo>
                  <a:pt x="2461" y="1606"/>
                  <a:pt x="2463" y="1605"/>
                  <a:pt x="2463" y="1604"/>
                </a:cubicBezTo>
                <a:cubicBezTo>
                  <a:pt x="2463" y="1603"/>
                  <a:pt x="2462" y="1603"/>
                  <a:pt x="2462" y="1603"/>
                </a:cubicBezTo>
                <a:cubicBezTo>
                  <a:pt x="2461" y="1602"/>
                  <a:pt x="2462" y="1601"/>
                  <a:pt x="2461" y="1601"/>
                </a:cubicBezTo>
                <a:cubicBezTo>
                  <a:pt x="2461" y="1602"/>
                  <a:pt x="2460" y="1602"/>
                  <a:pt x="2459" y="1602"/>
                </a:cubicBezTo>
                <a:cubicBezTo>
                  <a:pt x="2458" y="1602"/>
                  <a:pt x="2458" y="1603"/>
                  <a:pt x="2458" y="1602"/>
                </a:cubicBezTo>
                <a:cubicBezTo>
                  <a:pt x="2457" y="1601"/>
                  <a:pt x="2458" y="1600"/>
                  <a:pt x="2458" y="1601"/>
                </a:cubicBezTo>
                <a:cubicBezTo>
                  <a:pt x="2459" y="1601"/>
                  <a:pt x="2459" y="1602"/>
                  <a:pt x="2460" y="1601"/>
                </a:cubicBezTo>
                <a:cubicBezTo>
                  <a:pt x="2460" y="1601"/>
                  <a:pt x="2460" y="1600"/>
                  <a:pt x="2461" y="1600"/>
                </a:cubicBezTo>
                <a:cubicBezTo>
                  <a:pt x="2461" y="1599"/>
                  <a:pt x="2462" y="1599"/>
                  <a:pt x="2463" y="1599"/>
                </a:cubicBezTo>
                <a:cubicBezTo>
                  <a:pt x="2464" y="1600"/>
                  <a:pt x="2463" y="1603"/>
                  <a:pt x="2464" y="1601"/>
                </a:cubicBezTo>
                <a:cubicBezTo>
                  <a:pt x="2465" y="1601"/>
                  <a:pt x="2466" y="1600"/>
                  <a:pt x="2465" y="1599"/>
                </a:cubicBezTo>
                <a:cubicBezTo>
                  <a:pt x="2465" y="1599"/>
                  <a:pt x="2463" y="1599"/>
                  <a:pt x="2462" y="1599"/>
                </a:cubicBezTo>
                <a:cubicBezTo>
                  <a:pt x="2462" y="1599"/>
                  <a:pt x="2462" y="1598"/>
                  <a:pt x="2463" y="1598"/>
                </a:cubicBezTo>
                <a:cubicBezTo>
                  <a:pt x="2463" y="1597"/>
                  <a:pt x="2463" y="1598"/>
                  <a:pt x="2464" y="1598"/>
                </a:cubicBezTo>
                <a:cubicBezTo>
                  <a:pt x="2464" y="1598"/>
                  <a:pt x="2464" y="1598"/>
                  <a:pt x="2464" y="1597"/>
                </a:cubicBezTo>
                <a:cubicBezTo>
                  <a:pt x="2465" y="1597"/>
                  <a:pt x="2465" y="1597"/>
                  <a:pt x="2466" y="1598"/>
                </a:cubicBezTo>
                <a:cubicBezTo>
                  <a:pt x="2466" y="1598"/>
                  <a:pt x="2467" y="1598"/>
                  <a:pt x="2467" y="1598"/>
                </a:cubicBezTo>
                <a:cubicBezTo>
                  <a:pt x="2468" y="1599"/>
                  <a:pt x="2469" y="1599"/>
                  <a:pt x="2469" y="1598"/>
                </a:cubicBezTo>
                <a:cubicBezTo>
                  <a:pt x="2469" y="1598"/>
                  <a:pt x="2469" y="1597"/>
                  <a:pt x="2469" y="1596"/>
                </a:cubicBezTo>
                <a:cubicBezTo>
                  <a:pt x="2470" y="1596"/>
                  <a:pt x="2471" y="1596"/>
                  <a:pt x="2471" y="1597"/>
                </a:cubicBezTo>
                <a:cubicBezTo>
                  <a:pt x="2471" y="1597"/>
                  <a:pt x="2471" y="1597"/>
                  <a:pt x="2471" y="1598"/>
                </a:cubicBezTo>
                <a:cubicBezTo>
                  <a:pt x="2471" y="1598"/>
                  <a:pt x="2471" y="1598"/>
                  <a:pt x="2472" y="1598"/>
                </a:cubicBezTo>
                <a:cubicBezTo>
                  <a:pt x="2473" y="1600"/>
                  <a:pt x="2473" y="1598"/>
                  <a:pt x="2474" y="1597"/>
                </a:cubicBezTo>
                <a:cubicBezTo>
                  <a:pt x="2474" y="1597"/>
                  <a:pt x="2477" y="1595"/>
                  <a:pt x="2476" y="1595"/>
                </a:cubicBezTo>
                <a:cubicBezTo>
                  <a:pt x="2475" y="1595"/>
                  <a:pt x="2475" y="1596"/>
                  <a:pt x="2474" y="1595"/>
                </a:cubicBezTo>
                <a:cubicBezTo>
                  <a:pt x="2473" y="1594"/>
                  <a:pt x="2474" y="1594"/>
                  <a:pt x="2475" y="1594"/>
                </a:cubicBezTo>
                <a:cubicBezTo>
                  <a:pt x="2475" y="1593"/>
                  <a:pt x="2476" y="1593"/>
                  <a:pt x="2476" y="1593"/>
                </a:cubicBezTo>
                <a:cubicBezTo>
                  <a:pt x="2477" y="1593"/>
                  <a:pt x="2477" y="1593"/>
                  <a:pt x="2477" y="1592"/>
                </a:cubicBezTo>
                <a:cubicBezTo>
                  <a:pt x="2478" y="1592"/>
                  <a:pt x="2478" y="1592"/>
                  <a:pt x="2478" y="1592"/>
                </a:cubicBezTo>
                <a:cubicBezTo>
                  <a:pt x="2479" y="1592"/>
                  <a:pt x="2479" y="1593"/>
                  <a:pt x="2480" y="1592"/>
                </a:cubicBezTo>
                <a:cubicBezTo>
                  <a:pt x="2481" y="1592"/>
                  <a:pt x="2480" y="1592"/>
                  <a:pt x="2480" y="1591"/>
                </a:cubicBezTo>
                <a:cubicBezTo>
                  <a:pt x="2479" y="1590"/>
                  <a:pt x="2480" y="1590"/>
                  <a:pt x="2480" y="1589"/>
                </a:cubicBezTo>
                <a:cubicBezTo>
                  <a:pt x="2480" y="1588"/>
                  <a:pt x="2479" y="1588"/>
                  <a:pt x="2479" y="1588"/>
                </a:cubicBezTo>
                <a:cubicBezTo>
                  <a:pt x="2478" y="1586"/>
                  <a:pt x="2479" y="1585"/>
                  <a:pt x="2480" y="1585"/>
                </a:cubicBezTo>
                <a:cubicBezTo>
                  <a:pt x="2481" y="1585"/>
                  <a:pt x="2482" y="1586"/>
                  <a:pt x="2483" y="1586"/>
                </a:cubicBezTo>
                <a:cubicBezTo>
                  <a:pt x="2484" y="1586"/>
                  <a:pt x="2485" y="1585"/>
                  <a:pt x="2486" y="1585"/>
                </a:cubicBezTo>
                <a:cubicBezTo>
                  <a:pt x="2487" y="1585"/>
                  <a:pt x="2487" y="1585"/>
                  <a:pt x="2487" y="1584"/>
                </a:cubicBezTo>
                <a:cubicBezTo>
                  <a:pt x="2487" y="1583"/>
                  <a:pt x="2487" y="1583"/>
                  <a:pt x="2486" y="1583"/>
                </a:cubicBezTo>
                <a:cubicBezTo>
                  <a:pt x="2486" y="1583"/>
                  <a:pt x="2485" y="1583"/>
                  <a:pt x="2484" y="1583"/>
                </a:cubicBezTo>
                <a:cubicBezTo>
                  <a:pt x="2484" y="1582"/>
                  <a:pt x="2484" y="1582"/>
                  <a:pt x="2484" y="1581"/>
                </a:cubicBezTo>
                <a:cubicBezTo>
                  <a:pt x="2485" y="1581"/>
                  <a:pt x="2485" y="1580"/>
                  <a:pt x="2485" y="1579"/>
                </a:cubicBezTo>
                <a:cubicBezTo>
                  <a:pt x="2485" y="1579"/>
                  <a:pt x="2486" y="1578"/>
                  <a:pt x="2486" y="1578"/>
                </a:cubicBezTo>
                <a:cubicBezTo>
                  <a:pt x="2487" y="1576"/>
                  <a:pt x="2488" y="1578"/>
                  <a:pt x="2489" y="1579"/>
                </a:cubicBezTo>
                <a:cubicBezTo>
                  <a:pt x="2489" y="1579"/>
                  <a:pt x="2490" y="1580"/>
                  <a:pt x="2490" y="1580"/>
                </a:cubicBezTo>
                <a:cubicBezTo>
                  <a:pt x="2491" y="1580"/>
                  <a:pt x="2491" y="1581"/>
                  <a:pt x="2492" y="1581"/>
                </a:cubicBezTo>
                <a:cubicBezTo>
                  <a:pt x="2493" y="1582"/>
                  <a:pt x="2493" y="1581"/>
                  <a:pt x="2494" y="1580"/>
                </a:cubicBezTo>
                <a:cubicBezTo>
                  <a:pt x="2495" y="1580"/>
                  <a:pt x="2498" y="1580"/>
                  <a:pt x="2497" y="1578"/>
                </a:cubicBezTo>
                <a:cubicBezTo>
                  <a:pt x="2497" y="1578"/>
                  <a:pt x="2496" y="1577"/>
                  <a:pt x="2496" y="1577"/>
                </a:cubicBezTo>
                <a:cubicBezTo>
                  <a:pt x="2496" y="1576"/>
                  <a:pt x="2496" y="1575"/>
                  <a:pt x="2495" y="1575"/>
                </a:cubicBezTo>
                <a:cubicBezTo>
                  <a:pt x="2494" y="1575"/>
                  <a:pt x="2494" y="1576"/>
                  <a:pt x="2494" y="1577"/>
                </a:cubicBezTo>
                <a:cubicBezTo>
                  <a:pt x="2495" y="1578"/>
                  <a:pt x="2495" y="1578"/>
                  <a:pt x="2495" y="1579"/>
                </a:cubicBezTo>
                <a:cubicBezTo>
                  <a:pt x="2494" y="1580"/>
                  <a:pt x="2493" y="1582"/>
                  <a:pt x="2492" y="1580"/>
                </a:cubicBezTo>
                <a:cubicBezTo>
                  <a:pt x="2492" y="1580"/>
                  <a:pt x="2493" y="1579"/>
                  <a:pt x="2492" y="1578"/>
                </a:cubicBezTo>
                <a:cubicBezTo>
                  <a:pt x="2492" y="1578"/>
                  <a:pt x="2491" y="1577"/>
                  <a:pt x="2491" y="1577"/>
                </a:cubicBezTo>
                <a:cubicBezTo>
                  <a:pt x="2490" y="1575"/>
                  <a:pt x="2492" y="1575"/>
                  <a:pt x="2492" y="1573"/>
                </a:cubicBezTo>
                <a:cubicBezTo>
                  <a:pt x="2492" y="1573"/>
                  <a:pt x="2492" y="1572"/>
                  <a:pt x="2492" y="1571"/>
                </a:cubicBezTo>
                <a:cubicBezTo>
                  <a:pt x="2492" y="1571"/>
                  <a:pt x="2493" y="1571"/>
                  <a:pt x="2493" y="1570"/>
                </a:cubicBezTo>
                <a:cubicBezTo>
                  <a:pt x="2494" y="1570"/>
                  <a:pt x="2494" y="1569"/>
                  <a:pt x="2494" y="1569"/>
                </a:cubicBezTo>
                <a:cubicBezTo>
                  <a:pt x="2494" y="1568"/>
                  <a:pt x="2493" y="1568"/>
                  <a:pt x="2493" y="1568"/>
                </a:cubicBezTo>
                <a:cubicBezTo>
                  <a:pt x="2492" y="1569"/>
                  <a:pt x="2490" y="1569"/>
                  <a:pt x="2489" y="1569"/>
                </a:cubicBezTo>
                <a:cubicBezTo>
                  <a:pt x="2488" y="1569"/>
                  <a:pt x="2487" y="1570"/>
                  <a:pt x="2487" y="1569"/>
                </a:cubicBezTo>
                <a:cubicBezTo>
                  <a:pt x="2488" y="1569"/>
                  <a:pt x="2490" y="1569"/>
                  <a:pt x="2490" y="1568"/>
                </a:cubicBezTo>
                <a:cubicBezTo>
                  <a:pt x="2491" y="1567"/>
                  <a:pt x="2491" y="1567"/>
                  <a:pt x="2491" y="1566"/>
                </a:cubicBezTo>
                <a:cubicBezTo>
                  <a:pt x="2492" y="1566"/>
                  <a:pt x="2492" y="1565"/>
                  <a:pt x="2492" y="1565"/>
                </a:cubicBezTo>
                <a:cubicBezTo>
                  <a:pt x="2493" y="1564"/>
                  <a:pt x="2493" y="1563"/>
                  <a:pt x="2494" y="1563"/>
                </a:cubicBezTo>
                <a:cubicBezTo>
                  <a:pt x="2494" y="1563"/>
                  <a:pt x="2495" y="1563"/>
                  <a:pt x="2495" y="1562"/>
                </a:cubicBezTo>
                <a:cubicBezTo>
                  <a:pt x="2496" y="1562"/>
                  <a:pt x="2496" y="1561"/>
                  <a:pt x="2497" y="1561"/>
                </a:cubicBezTo>
                <a:cubicBezTo>
                  <a:pt x="2497" y="1561"/>
                  <a:pt x="2498" y="1561"/>
                  <a:pt x="2498" y="1561"/>
                </a:cubicBezTo>
                <a:cubicBezTo>
                  <a:pt x="2499" y="1560"/>
                  <a:pt x="2498" y="1560"/>
                  <a:pt x="2497" y="1560"/>
                </a:cubicBezTo>
                <a:cubicBezTo>
                  <a:pt x="2497" y="1560"/>
                  <a:pt x="2496" y="1559"/>
                  <a:pt x="2496" y="1559"/>
                </a:cubicBezTo>
                <a:cubicBezTo>
                  <a:pt x="2495" y="1559"/>
                  <a:pt x="2495" y="1560"/>
                  <a:pt x="2495" y="1561"/>
                </a:cubicBezTo>
                <a:cubicBezTo>
                  <a:pt x="2495" y="1561"/>
                  <a:pt x="2494" y="1562"/>
                  <a:pt x="2493" y="1561"/>
                </a:cubicBezTo>
                <a:cubicBezTo>
                  <a:pt x="2493" y="1561"/>
                  <a:pt x="2493" y="1560"/>
                  <a:pt x="2493" y="1560"/>
                </a:cubicBezTo>
                <a:cubicBezTo>
                  <a:pt x="2493" y="1560"/>
                  <a:pt x="2493" y="1560"/>
                  <a:pt x="2493" y="1559"/>
                </a:cubicBezTo>
                <a:cubicBezTo>
                  <a:pt x="2492" y="1559"/>
                  <a:pt x="2492" y="1558"/>
                  <a:pt x="2493" y="1558"/>
                </a:cubicBezTo>
                <a:cubicBezTo>
                  <a:pt x="2493" y="1558"/>
                  <a:pt x="2495" y="1558"/>
                  <a:pt x="2495" y="1557"/>
                </a:cubicBezTo>
                <a:cubicBezTo>
                  <a:pt x="2495" y="1557"/>
                  <a:pt x="2494" y="1557"/>
                  <a:pt x="2493" y="1556"/>
                </a:cubicBezTo>
                <a:cubicBezTo>
                  <a:pt x="2493" y="1556"/>
                  <a:pt x="2493" y="1556"/>
                  <a:pt x="2492" y="1555"/>
                </a:cubicBezTo>
                <a:cubicBezTo>
                  <a:pt x="2492" y="1555"/>
                  <a:pt x="2491" y="1555"/>
                  <a:pt x="2491" y="1554"/>
                </a:cubicBezTo>
                <a:cubicBezTo>
                  <a:pt x="2491" y="1552"/>
                  <a:pt x="2492" y="1553"/>
                  <a:pt x="2494" y="1552"/>
                </a:cubicBezTo>
                <a:cubicBezTo>
                  <a:pt x="2494" y="1552"/>
                  <a:pt x="2495" y="1551"/>
                  <a:pt x="2495" y="1551"/>
                </a:cubicBezTo>
                <a:cubicBezTo>
                  <a:pt x="2496" y="1552"/>
                  <a:pt x="2496" y="1552"/>
                  <a:pt x="2497" y="1553"/>
                </a:cubicBezTo>
                <a:cubicBezTo>
                  <a:pt x="2498" y="1553"/>
                  <a:pt x="2499" y="1551"/>
                  <a:pt x="2500" y="1552"/>
                </a:cubicBezTo>
                <a:cubicBezTo>
                  <a:pt x="2501" y="1552"/>
                  <a:pt x="2501" y="1555"/>
                  <a:pt x="2503" y="1554"/>
                </a:cubicBezTo>
                <a:cubicBezTo>
                  <a:pt x="2503" y="1553"/>
                  <a:pt x="2502" y="1553"/>
                  <a:pt x="2502" y="1553"/>
                </a:cubicBezTo>
                <a:cubicBezTo>
                  <a:pt x="2502" y="1552"/>
                  <a:pt x="2502" y="1551"/>
                  <a:pt x="2502" y="1551"/>
                </a:cubicBezTo>
                <a:cubicBezTo>
                  <a:pt x="2503" y="1550"/>
                  <a:pt x="2503" y="1550"/>
                  <a:pt x="2504" y="1550"/>
                </a:cubicBezTo>
                <a:cubicBezTo>
                  <a:pt x="2504" y="1549"/>
                  <a:pt x="2505" y="1548"/>
                  <a:pt x="2505" y="1548"/>
                </a:cubicBezTo>
                <a:cubicBezTo>
                  <a:pt x="2505" y="1547"/>
                  <a:pt x="2505" y="1546"/>
                  <a:pt x="2506" y="1546"/>
                </a:cubicBezTo>
                <a:cubicBezTo>
                  <a:pt x="2506" y="1545"/>
                  <a:pt x="2507" y="1545"/>
                  <a:pt x="2507" y="1544"/>
                </a:cubicBezTo>
                <a:cubicBezTo>
                  <a:pt x="2508" y="1544"/>
                  <a:pt x="2508" y="1543"/>
                  <a:pt x="2509" y="1542"/>
                </a:cubicBezTo>
                <a:cubicBezTo>
                  <a:pt x="2510" y="1542"/>
                  <a:pt x="2511" y="1541"/>
                  <a:pt x="2511" y="1541"/>
                </a:cubicBezTo>
                <a:cubicBezTo>
                  <a:pt x="2511" y="1540"/>
                  <a:pt x="2512" y="1539"/>
                  <a:pt x="2512" y="1539"/>
                </a:cubicBezTo>
                <a:cubicBezTo>
                  <a:pt x="2513" y="1538"/>
                  <a:pt x="2513" y="1537"/>
                  <a:pt x="2513" y="1535"/>
                </a:cubicBezTo>
                <a:cubicBezTo>
                  <a:pt x="2513" y="1534"/>
                  <a:pt x="2514" y="1532"/>
                  <a:pt x="2515" y="1531"/>
                </a:cubicBezTo>
                <a:cubicBezTo>
                  <a:pt x="2516" y="1530"/>
                  <a:pt x="2516" y="1530"/>
                  <a:pt x="2516" y="1529"/>
                </a:cubicBezTo>
                <a:cubicBezTo>
                  <a:pt x="2517" y="1528"/>
                  <a:pt x="2516" y="1527"/>
                  <a:pt x="2517" y="1526"/>
                </a:cubicBezTo>
                <a:cubicBezTo>
                  <a:pt x="2517" y="1525"/>
                  <a:pt x="2518" y="1525"/>
                  <a:pt x="2519" y="1524"/>
                </a:cubicBezTo>
                <a:cubicBezTo>
                  <a:pt x="2520" y="1524"/>
                  <a:pt x="2521" y="1522"/>
                  <a:pt x="2521" y="1522"/>
                </a:cubicBezTo>
                <a:cubicBezTo>
                  <a:pt x="2522" y="1521"/>
                  <a:pt x="2522" y="1518"/>
                  <a:pt x="2523" y="1518"/>
                </a:cubicBezTo>
                <a:cubicBezTo>
                  <a:pt x="2524" y="1519"/>
                  <a:pt x="2524" y="1519"/>
                  <a:pt x="2524" y="1520"/>
                </a:cubicBezTo>
                <a:cubicBezTo>
                  <a:pt x="2525" y="1520"/>
                  <a:pt x="2525" y="1520"/>
                  <a:pt x="2526" y="1521"/>
                </a:cubicBezTo>
                <a:cubicBezTo>
                  <a:pt x="2526" y="1521"/>
                  <a:pt x="2526" y="1524"/>
                  <a:pt x="2527" y="1523"/>
                </a:cubicBezTo>
                <a:cubicBezTo>
                  <a:pt x="2529" y="1522"/>
                  <a:pt x="2528" y="1521"/>
                  <a:pt x="2529" y="1520"/>
                </a:cubicBezTo>
                <a:cubicBezTo>
                  <a:pt x="2530" y="1520"/>
                  <a:pt x="2531" y="1520"/>
                  <a:pt x="2532" y="1520"/>
                </a:cubicBezTo>
                <a:cubicBezTo>
                  <a:pt x="2533" y="1519"/>
                  <a:pt x="2532" y="1518"/>
                  <a:pt x="2531" y="1517"/>
                </a:cubicBezTo>
                <a:cubicBezTo>
                  <a:pt x="2531" y="1517"/>
                  <a:pt x="2531" y="1516"/>
                  <a:pt x="2531" y="1516"/>
                </a:cubicBezTo>
                <a:cubicBezTo>
                  <a:pt x="2530" y="1515"/>
                  <a:pt x="2531" y="1514"/>
                  <a:pt x="2531" y="1514"/>
                </a:cubicBezTo>
                <a:cubicBezTo>
                  <a:pt x="2531" y="1513"/>
                  <a:pt x="2530" y="1513"/>
                  <a:pt x="2530" y="1512"/>
                </a:cubicBezTo>
                <a:cubicBezTo>
                  <a:pt x="2528" y="1510"/>
                  <a:pt x="2531" y="1510"/>
                  <a:pt x="2532" y="1510"/>
                </a:cubicBezTo>
                <a:cubicBezTo>
                  <a:pt x="2532" y="1509"/>
                  <a:pt x="2532" y="1508"/>
                  <a:pt x="2532" y="1508"/>
                </a:cubicBezTo>
                <a:cubicBezTo>
                  <a:pt x="2532" y="1507"/>
                  <a:pt x="2531" y="1507"/>
                  <a:pt x="2531" y="1506"/>
                </a:cubicBezTo>
                <a:cubicBezTo>
                  <a:pt x="2531" y="1505"/>
                  <a:pt x="2533" y="1506"/>
                  <a:pt x="2533" y="1506"/>
                </a:cubicBezTo>
                <a:cubicBezTo>
                  <a:pt x="2534" y="1506"/>
                  <a:pt x="2533" y="1505"/>
                  <a:pt x="2533" y="1505"/>
                </a:cubicBezTo>
                <a:cubicBezTo>
                  <a:pt x="2532" y="1504"/>
                  <a:pt x="2532" y="1502"/>
                  <a:pt x="2530" y="1502"/>
                </a:cubicBezTo>
                <a:cubicBezTo>
                  <a:pt x="2530" y="1502"/>
                  <a:pt x="2529" y="1502"/>
                  <a:pt x="2529" y="1501"/>
                </a:cubicBezTo>
                <a:cubicBezTo>
                  <a:pt x="2528" y="1501"/>
                  <a:pt x="2529" y="1500"/>
                  <a:pt x="2529" y="1500"/>
                </a:cubicBezTo>
                <a:cubicBezTo>
                  <a:pt x="2530" y="1500"/>
                  <a:pt x="2530" y="1500"/>
                  <a:pt x="2530" y="1499"/>
                </a:cubicBezTo>
                <a:cubicBezTo>
                  <a:pt x="2531" y="1499"/>
                  <a:pt x="2531" y="1499"/>
                  <a:pt x="2531" y="1498"/>
                </a:cubicBezTo>
                <a:cubicBezTo>
                  <a:pt x="2532" y="1498"/>
                  <a:pt x="2532" y="1499"/>
                  <a:pt x="2533" y="1499"/>
                </a:cubicBezTo>
                <a:cubicBezTo>
                  <a:pt x="2534" y="1501"/>
                  <a:pt x="2534" y="1500"/>
                  <a:pt x="2535" y="1499"/>
                </a:cubicBezTo>
                <a:cubicBezTo>
                  <a:pt x="2535" y="1498"/>
                  <a:pt x="2536" y="1498"/>
                  <a:pt x="2537" y="1498"/>
                </a:cubicBezTo>
                <a:cubicBezTo>
                  <a:pt x="2537" y="1498"/>
                  <a:pt x="2538" y="1499"/>
                  <a:pt x="2538" y="1498"/>
                </a:cubicBezTo>
                <a:cubicBezTo>
                  <a:pt x="2538" y="1497"/>
                  <a:pt x="2539" y="1496"/>
                  <a:pt x="2539" y="1496"/>
                </a:cubicBezTo>
                <a:cubicBezTo>
                  <a:pt x="2539" y="1495"/>
                  <a:pt x="2539" y="1493"/>
                  <a:pt x="2539" y="1492"/>
                </a:cubicBezTo>
                <a:cubicBezTo>
                  <a:pt x="2539" y="1490"/>
                  <a:pt x="2537" y="1491"/>
                  <a:pt x="2536" y="1491"/>
                </a:cubicBezTo>
                <a:cubicBezTo>
                  <a:pt x="2535" y="1492"/>
                  <a:pt x="2535" y="1492"/>
                  <a:pt x="2535" y="1493"/>
                </a:cubicBezTo>
                <a:cubicBezTo>
                  <a:pt x="2535" y="1493"/>
                  <a:pt x="2536" y="1494"/>
                  <a:pt x="2535" y="1494"/>
                </a:cubicBezTo>
                <a:cubicBezTo>
                  <a:pt x="2534" y="1494"/>
                  <a:pt x="2534" y="1493"/>
                  <a:pt x="2533" y="1493"/>
                </a:cubicBezTo>
                <a:cubicBezTo>
                  <a:pt x="2532" y="1493"/>
                  <a:pt x="2532" y="1494"/>
                  <a:pt x="2531" y="1494"/>
                </a:cubicBezTo>
                <a:cubicBezTo>
                  <a:pt x="2530" y="1494"/>
                  <a:pt x="2531" y="1493"/>
                  <a:pt x="2531" y="1493"/>
                </a:cubicBezTo>
                <a:cubicBezTo>
                  <a:pt x="2532" y="1493"/>
                  <a:pt x="2532" y="1493"/>
                  <a:pt x="2533" y="1492"/>
                </a:cubicBezTo>
                <a:cubicBezTo>
                  <a:pt x="2534" y="1492"/>
                  <a:pt x="2535" y="1491"/>
                  <a:pt x="2536" y="1491"/>
                </a:cubicBezTo>
                <a:cubicBezTo>
                  <a:pt x="2537" y="1490"/>
                  <a:pt x="2538" y="1489"/>
                  <a:pt x="2539" y="1488"/>
                </a:cubicBezTo>
                <a:cubicBezTo>
                  <a:pt x="2539" y="1487"/>
                  <a:pt x="2540" y="1487"/>
                  <a:pt x="2541" y="1486"/>
                </a:cubicBezTo>
                <a:cubicBezTo>
                  <a:pt x="2543" y="1484"/>
                  <a:pt x="2540" y="1485"/>
                  <a:pt x="2539" y="1485"/>
                </a:cubicBezTo>
                <a:cubicBezTo>
                  <a:pt x="2539" y="1486"/>
                  <a:pt x="2538" y="1486"/>
                  <a:pt x="2537" y="1485"/>
                </a:cubicBezTo>
                <a:cubicBezTo>
                  <a:pt x="2537" y="1485"/>
                  <a:pt x="2536" y="1485"/>
                  <a:pt x="2536" y="1485"/>
                </a:cubicBezTo>
                <a:cubicBezTo>
                  <a:pt x="2535" y="1484"/>
                  <a:pt x="2535" y="1484"/>
                  <a:pt x="2534" y="1483"/>
                </a:cubicBezTo>
                <a:cubicBezTo>
                  <a:pt x="2533" y="1483"/>
                  <a:pt x="2532" y="1483"/>
                  <a:pt x="2531" y="1482"/>
                </a:cubicBezTo>
                <a:cubicBezTo>
                  <a:pt x="2531" y="1481"/>
                  <a:pt x="2530" y="1480"/>
                  <a:pt x="2529" y="1480"/>
                </a:cubicBezTo>
                <a:cubicBezTo>
                  <a:pt x="2528" y="1479"/>
                  <a:pt x="2528" y="1478"/>
                  <a:pt x="2527" y="1478"/>
                </a:cubicBezTo>
                <a:cubicBezTo>
                  <a:pt x="2526" y="1477"/>
                  <a:pt x="2526" y="1476"/>
                  <a:pt x="2525" y="1476"/>
                </a:cubicBezTo>
                <a:cubicBezTo>
                  <a:pt x="2524" y="1476"/>
                  <a:pt x="2523" y="1476"/>
                  <a:pt x="2522" y="1477"/>
                </a:cubicBezTo>
                <a:cubicBezTo>
                  <a:pt x="2521" y="1477"/>
                  <a:pt x="2521" y="1478"/>
                  <a:pt x="2520" y="1478"/>
                </a:cubicBezTo>
                <a:cubicBezTo>
                  <a:pt x="2519" y="1479"/>
                  <a:pt x="2519" y="1479"/>
                  <a:pt x="2518" y="1479"/>
                </a:cubicBezTo>
                <a:cubicBezTo>
                  <a:pt x="2518" y="1479"/>
                  <a:pt x="2517" y="1479"/>
                  <a:pt x="2517" y="1480"/>
                </a:cubicBezTo>
                <a:cubicBezTo>
                  <a:pt x="2516" y="1480"/>
                  <a:pt x="2515" y="1480"/>
                  <a:pt x="2514" y="1480"/>
                </a:cubicBezTo>
                <a:cubicBezTo>
                  <a:pt x="2512" y="1480"/>
                  <a:pt x="2512" y="1478"/>
                  <a:pt x="2511" y="1477"/>
                </a:cubicBezTo>
                <a:cubicBezTo>
                  <a:pt x="2511" y="1477"/>
                  <a:pt x="2510" y="1476"/>
                  <a:pt x="2510" y="1476"/>
                </a:cubicBezTo>
                <a:cubicBezTo>
                  <a:pt x="2508" y="1476"/>
                  <a:pt x="2508" y="1478"/>
                  <a:pt x="2507" y="1477"/>
                </a:cubicBezTo>
                <a:cubicBezTo>
                  <a:pt x="2507" y="1477"/>
                  <a:pt x="2508" y="1476"/>
                  <a:pt x="2509" y="1476"/>
                </a:cubicBezTo>
                <a:cubicBezTo>
                  <a:pt x="2510" y="1476"/>
                  <a:pt x="2510" y="1476"/>
                  <a:pt x="2511" y="1476"/>
                </a:cubicBezTo>
                <a:cubicBezTo>
                  <a:pt x="2512" y="1476"/>
                  <a:pt x="2512" y="1476"/>
                  <a:pt x="2512" y="1476"/>
                </a:cubicBezTo>
                <a:cubicBezTo>
                  <a:pt x="2514" y="1475"/>
                  <a:pt x="2516" y="1477"/>
                  <a:pt x="2517" y="1476"/>
                </a:cubicBezTo>
                <a:cubicBezTo>
                  <a:pt x="2519" y="1475"/>
                  <a:pt x="2519" y="1473"/>
                  <a:pt x="2520" y="1472"/>
                </a:cubicBezTo>
                <a:cubicBezTo>
                  <a:pt x="2521" y="1472"/>
                  <a:pt x="2521" y="1472"/>
                  <a:pt x="2522" y="1471"/>
                </a:cubicBezTo>
                <a:cubicBezTo>
                  <a:pt x="2523" y="1471"/>
                  <a:pt x="2523" y="1470"/>
                  <a:pt x="2524" y="1470"/>
                </a:cubicBezTo>
                <a:cubicBezTo>
                  <a:pt x="2524" y="1468"/>
                  <a:pt x="2526" y="1468"/>
                  <a:pt x="2527" y="1467"/>
                </a:cubicBezTo>
                <a:cubicBezTo>
                  <a:pt x="2529" y="1467"/>
                  <a:pt x="2530" y="1466"/>
                  <a:pt x="2531" y="1465"/>
                </a:cubicBezTo>
                <a:cubicBezTo>
                  <a:pt x="2533" y="1465"/>
                  <a:pt x="2538" y="1465"/>
                  <a:pt x="2537" y="1462"/>
                </a:cubicBezTo>
                <a:cubicBezTo>
                  <a:pt x="2537" y="1459"/>
                  <a:pt x="2535" y="1458"/>
                  <a:pt x="2533" y="1456"/>
                </a:cubicBezTo>
                <a:cubicBezTo>
                  <a:pt x="2533" y="1455"/>
                  <a:pt x="2532" y="1454"/>
                  <a:pt x="2532" y="1454"/>
                </a:cubicBezTo>
                <a:cubicBezTo>
                  <a:pt x="2531" y="1453"/>
                  <a:pt x="2529" y="1452"/>
                  <a:pt x="2528" y="1451"/>
                </a:cubicBezTo>
                <a:cubicBezTo>
                  <a:pt x="2526" y="1450"/>
                  <a:pt x="2525" y="1449"/>
                  <a:pt x="2524" y="1448"/>
                </a:cubicBezTo>
                <a:cubicBezTo>
                  <a:pt x="2523" y="1447"/>
                  <a:pt x="2523" y="1446"/>
                  <a:pt x="2521" y="1446"/>
                </a:cubicBezTo>
                <a:cubicBezTo>
                  <a:pt x="2520" y="1445"/>
                  <a:pt x="2518" y="1446"/>
                  <a:pt x="2517" y="1445"/>
                </a:cubicBezTo>
                <a:cubicBezTo>
                  <a:pt x="2516" y="1444"/>
                  <a:pt x="2515" y="1444"/>
                  <a:pt x="2514" y="1442"/>
                </a:cubicBezTo>
                <a:cubicBezTo>
                  <a:pt x="2514" y="1441"/>
                  <a:pt x="2514" y="1440"/>
                  <a:pt x="2512" y="1440"/>
                </a:cubicBezTo>
                <a:cubicBezTo>
                  <a:pt x="2511" y="1439"/>
                  <a:pt x="2510" y="1439"/>
                  <a:pt x="2508" y="1440"/>
                </a:cubicBezTo>
                <a:cubicBezTo>
                  <a:pt x="2507" y="1441"/>
                  <a:pt x="2506" y="1442"/>
                  <a:pt x="2505" y="1441"/>
                </a:cubicBezTo>
                <a:cubicBezTo>
                  <a:pt x="2503" y="1441"/>
                  <a:pt x="2502" y="1440"/>
                  <a:pt x="2501" y="1440"/>
                </a:cubicBezTo>
                <a:cubicBezTo>
                  <a:pt x="2499" y="1440"/>
                  <a:pt x="2498" y="1439"/>
                  <a:pt x="2497" y="1438"/>
                </a:cubicBezTo>
                <a:cubicBezTo>
                  <a:pt x="2496" y="1437"/>
                  <a:pt x="2495" y="1437"/>
                  <a:pt x="2494" y="1436"/>
                </a:cubicBezTo>
                <a:cubicBezTo>
                  <a:pt x="2493" y="1436"/>
                  <a:pt x="2493" y="1435"/>
                  <a:pt x="2493" y="1435"/>
                </a:cubicBezTo>
                <a:cubicBezTo>
                  <a:pt x="2494" y="1434"/>
                  <a:pt x="2494" y="1433"/>
                  <a:pt x="2494" y="1432"/>
                </a:cubicBezTo>
                <a:cubicBezTo>
                  <a:pt x="2494" y="1432"/>
                  <a:pt x="2494" y="1432"/>
                  <a:pt x="2494" y="1432"/>
                </a:cubicBezTo>
                <a:cubicBezTo>
                  <a:pt x="2495" y="1432"/>
                  <a:pt x="2495" y="1434"/>
                  <a:pt x="2495" y="1434"/>
                </a:cubicBezTo>
                <a:cubicBezTo>
                  <a:pt x="2495" y="1434"/>
                  <a:pt x="2496" y="1434"/>
                  <a:pt x="2497" y="1434"/>
                </a:cubicBezTo>
                <a:cubicBezTo>
                  <a:pt x="2498" y="1435"/>
                  <a:pt x="2498" y="1436"/>
                  <a:pt x="2498" y="1438"/>
                </a:cubicBezTo>
                <a:cubicBezTo>
                  <a:pt x="2499" y="1439"/>
                  <a:pt x="2500" y="1440"/>
                  <a:pt x="2501" y="1440"/>
                </a:cubicBezTo>
                <a:cubicBezTo>
                  <a:pt x="2501" y="1440"/>
                  <a:pt x="2502" y="1440"/>
                  <a:pt x="2503" y="1440"/>
                </a:cubicBezTo>
                <a:cubicBezTo>
                  <a:pt x="2503" y="1440"/>
                  <a:pt x="2504" y="1441"/>
                  <a:pt x="2505" y="1441"/>
                </a:cubicBezTo>
                <a:cubicBezTo>
                  <a:pt x="2508" y="1442"/>
                  <a:pt x="2508" y="1437"/>
                  <a:pt x="2511" y="1438"/>
                </a:cubicBezTo>
                <a:cubicBezTo>
                  <a:pt x="2512" y="1438"/>
                  <a:pt x="2512" y="1439"/>
                  <a:pt x="2513" y="1439"/>
                </a:cubicBezTo>
                <a:cubicBezTo>
                  <a:pt x="2513" y="1439"/>
                  <a:pt x="2514" y="1439"/>
                  <a:pt x="2515" y="1439"/>
                </a:cubicBezTo>
                <a:cubicBezTo>
                  <a:pt x="2516" y="1440"/>
                  <a:pt x="2517" y="1441"/>
                  <a:pt x="2517" y="1442"/>
                </a:cubicBezTo>
                <a:cubicBezTo>
                  <a:pt x="2518" y="1443"/>
                  <a:pt x="2519" y="1444"/>
                  <a:pt x="2520" y="1444"/>
                </a:cubicBezTo>
                <a:cubicBezTo>
                  <a:pt x="2522" y="1444"/>
                  <a:pt x="2523" y="1444"/>
                  <a:pt x="2524" y="1443"/>
                </a:cubicBezTo>
                <a:cubicBezTo>
                  <a:pt x="2525" y="1443"/>
                  <a:pt x="2526" y="1444"/>
                  <a:pt x="2526" y="1444"/>
                </a:cubicBezTo>
                <a:cubicBezTo>
                  <a:pt x="2527" y="1444"/>
                  <a:pt x="2528" y="1443"/>
                  <a:pt x="2528" y="1443"/>
                </a:cubicBezTo>
                <a:cubicBezTo>
                  <a:pt x="2529" y="1444"/>
                  <a:pt x="2530" y="1444"/>
                  <a:pt x="2530" y="1445"/>
                </a:cubicBezTo>
                <a:cubicBezTo>
                  <a:pt x="2531" y="1445"/>
                  <a:pt x="2532" y="1445"/>
                  <a:pt x="2532" y="1445"/>
                </a:cubicBezTo>
                <a:cubicBezTo>
                  <a:pt x="2534" y="1445"/>
                  <a:pt x="2536" y="1447"/>
                  <a:pt x="2538" y="1446"/>
                </a:cubicBezTo>
                <a:cubicBezTo>
                  <a:pt x="2538" y="1445"/>
                  <a:pt x="2537" y="1445"/>
                  <a:pt x="2537" y="1444"/>
                </a:cubicBezTo>
                <a:cubicBezTo>
                  <a:pt x="2537" y="1444"/>
                  <a:pt x="2537" y="1443"/>
                  <a:pt x="2537" y="1443"/>
                </a:cubicBezTo>
                <a:cubicBezTo>
                  <a:pt x="2536" y="1442"/>
                  <a:pt x="2536" y="1442"/>
                  <a:pt x="2536" y="1441"/>
                </a:cubicBezTo>
                <a:cubicBezTo>
                  <a:pt x="2536" y="1440"/>
                  <a:pt x="2535" y="1440"/>
                  <a:pt x="2535" y="1440"/>
                </a:cubicBezTo>
                <a:cubicBezTo>
                  <a:pt x="2535" y="1439"/>
                  <a:pt x="2534" y="1439"/>
                  <a:pt x="2533" y="1439"/>
                </a:cubicBezTo>
                <a:cubicBezTo>
                  <a:pt x="2532" y="1438"/>
                  <a:pt x="2531" y="1438"/>
                  <a:pt x="2530" y="1438"/>
                </a:cubicBezTo>
                <a:cubicBezTo>
                  <a:pt x="2529" y="1437"/>
                  <a:pt x="2528" y="1437"/>
                  <a:pt x="2527" y="1436"/>
                </a:cubicBezTo>
                <a:cubicBezTo>
                  <a:pt x="2526" y="1435"/>
                  <a:pt x="2527" y="1433"/>
                  <a:pt x="2526" y="1431"/>
                </a:cubicBezTo>
                <a:cubicBezTo>
                  <a:pt x="2526" y="1430"/>
                  <a:pt x="2525" y="1429"/>
                  <a:pt x="2523" y="1429"/>
                </a:cubicBezTo>
                <a:cubicBezTo>
                  <a:pt x="2522" y="1428"/>
                  <a:pt x="2519" y="1427"/>
                  <a:pt x="2518" y="1426"/>
                </a:cubicBezTo>
                <a:cubicBezTo>
                  <a:pt x="2517" y="1424"/>
                  <a:pt x="2518" y="1423"/>
                  <a:pt x="2518" y="1421"/>
                </a:cubicBezTo>
                <a:cubicBezTo>
                  <a:pt x="2518" y="1419"/>
                  <a:pt x="2518" y="1418"/>
                  <a:pt x="2517" y="1416"/>
                </a:cubicBezTo>
                <a:cubicBezTo>
                  <a:pt x="2516" y="1415"/>
                  <a:pt x="2516" y="1414"/>
                  <a:pt x="2515" y="1413"/>
                </a:cubicBezTo>
                <a:cubicBezTo>
                  <a:pt x="2515" y="1413"/>
                  <a:pt x="2514" y="1412"/>
                  <a:pt x="2514" y="1411"/>
                </a:cubicBezTo>
                <a:cubicBezTo>
                  <a:pt x="2513" y="1409"/>
                  <a:pt x="2513" y="1407"/>
                  <a:pt x="2512" y="1405"/>
                </a:cubicBezTo>
                <a:cubicBezTo>
                  <a:pt x="2511" y="1402"/>
                  <a:pt x="2509" y="1399"/>
                  <a:pt x="2509" y="1396"/>
                </a:cubicBezTo>
                <a:cubicBezTo>
                  <a:pt x="2508" y="1393"/>
                  <a:pt x="2507" y="1390"/>
                  <a:pt x="2504" y="1388"/>
                </a:cubicBezTo>
                <a:cubicBezTo>
                  <a:pt x="2503" y="1387"/>
                  <a:pt x="2502" y="1387"/>
                  <a:pt x="2500" y="1386"/>
                </a:cubicBezTo>
                <a:cubicBezTo>
                  <a:pt x="2499" y="1386"/>
                  <a:pt x="2498" y="1386"/>
                  <a:pt x="2497" y="1385"/>
                </a:cubicBezTo>
                <a:cubicBezTo>
                  <a:pt x="2496" y="1384"/>
                  <a:pt x="2495" y="1383"/>
                  <a:pt x="2494" y="1382"/>
                </a:cubicBezTo>
                <a:cubicBezTo>
                  <a:pt x="2493" y="1381"/>
                  <a:pt x="2492" y="1380"/>
                  <a:pt x="2491" y="1380"/>
                </a:cubicBezTo>
                <a:cubicBezTo>
                  <a:pt x="2490" y="1379"/>
                  <a:pt x="2489" y="1378"/>
                  <a:pt x="2488" y="1378"/>
                </a:cubicBezTo>
                <a:cubicBezTo>
                  <a:pt x="2487" y="1378"/>
                  <a:pt x="2486" y="1378"/>
                  <a:pt x="2486" y="1378"/>
                </a:cubicBezTo>
                <a:cubicBezTo>
                  <a:pt x="2485" y="1379"/>
                  <a:pt x="2485" y="1380"/>
                  <a:pt x="2484" y="1379"/>
                </a:cubicBezTo>
                <a:cubicBezTo>
                  <a:pt x="2483" y="1379"/>
                  <a:pt x="2484" y="1376"/>
                  <a:pt x="2484" y="1376"/>
                </a:cubicBezTo>
                <a:cubicBezTo>
                  <a:pt x="2485" y="1375"/>
                  <a:pt x="2484" y="1374"/>
                  <a:pt x="2485" y="1374"/>
                </a:cubicBezTo>
                <a:cubicBezTo>
                  <a:pt x="2485" y="1373"/>
                  <a:pt x="2486" y="1372"/>
                  <a:pt x="2486" y="1372"/>
                </a:cubicBezTo>
                <a:cubicBezTo>
                  <a:pt x="2487" y="1371"/>
                  <a:pt x="2487" y="1371"/>
                  <a:pt x="2487" y="1370"/>
                </a:cubicBezTo>
                <a:cubicBezTo>
                  <a:pt x="2488" y="1368"/>
                  <a:pt x="2489" y="1367"/>
                  <a:pt x="2490" y="1365"/>
                </a:cubicBezTo>
                <a:cubicBezTo>
                  <a:pt x="2491" y="1364"/>
                  <a:pt x="2492" y="1362"/>
                  <a:pt x="2494" y="1361"/>
                </a:cubicBezTo>
                <a:cubicBezTo>
                  <a:pt x="2495" y="1360"/>
                  <a:pt x="2497" y="1361"/>
                  <a:pt x="2498" y="1360"/>
                </a:cubicBezTo>
                <a:cubicBezTo>
                  <a:pt x="2499" y="1359"/>
                  <a:pt x="2500" y="1358"/>
                  <a:pt x="2501" y="1356"/>
                </a:cubicBezTo>
                <a:cubicBezTo>
                  <a:pt x="2502" y="1354"/>
                  <a:pt x="2503" y="1354"/>
                  <a:pt x="2505" y="1353"/>
                </a:cubicBezTo>
                <a:cubicBezTo>
                  <a:pt x="2505" y="1353"/>
                  <a:pt x="2506" y="1352"/>
                  <a:pt x="2506" y="1351"/>
                </a:cubicBezTo>
                <a:cubicBezTo>
                  <a:pt x="2506" y="1351"/>
                  <a:pt x="2505" y="1350"/>
                  <a:pt x="2504" y="1350"/>
                </a:cubicBezTo>
                <a:cubicBezTo>
                  <a:pt x="2504" y="1350"/>
                  <a:pt x="2504" y="1349"/>
                  <a:pt x="2503" y="1349"/>
                </a:cubicBezTo>
                <a:cubicBezTo>
                  <a:pt x="2503" y="1348"/>
                  <a:pt x="2502" y="1348"/>
                  <a:pt x="2502" y="1348"/>
                </a:cubicBezTo>
                <a:cubicBezTo>
                  <a:pt x="2502" y="1347"/>
                  <a:pt x="2503" y="1347"/>
                  <a:pt x="2503" y="1346"/>
                </a:cubicBezTo>
                <a:cubicBezTo>
                  <a:pt x="2503" y="1346"/>
                  <a:pt x="2504" y="1346"/>
                  <a:pt x="2504" y="1346"/>
                </a:cubicBezTo>
                <a:cubicBezTo>
                  <a:pt x="2504" y="1346"/>
                  <a:pt x="2505" y="1346"/>
                  <a:pt x="2505" y="1346"/>
                </a:cubicBezTo>
                <a:cubicBezTo>
                  <a:pt x="2506" y="1345"/>
                  <a:pt x="2507" y="1347"/>
                  <a:pt x="2507" y="1348"/>
                </a:cubicBezTo>
                <a:cubicBezTo>
                  <a:pt x="2507" y="1349"/>
                  <a:pt x="2506" y="1350"/>
                  <a:pt x="2507" y="1350"/>
                </a:cubicBezTo>
                <a:cubicBezTo>
                  <a:pt x="2508" y="1351"/>
                  <a:pt x="2509" y="1350"/>
                  <a:pt x="2509" y="1349"/>
                </a:cubicBezTo>
                <a:cubicBezTo>
                  <a:pt x="2511" y="1349"/>
                  <a:pt x="2512" y="1349"/>
                  <a:pt x="2513" y="1348"/>
                </a:cubicBezTo>
                <a:cubicBezTo>
                  <a:pt x="2515" y="1347"/>
                  <a:pt x="2512" y="1346"/>
                  <a:pt x="2513" y="1344"/>
                </a:cubicBezTo>
                <a:cubicBezTo>
                  <a:pt x="2514" y="1343"/>
                  <a:pt x="2516" y="1343"/>
                  <a:pt x="2517" y="1342"/>
                </a:cubicBezTo>
                <a:cubicBezTo>
                  <a:pt x="2518" y="1341"/>
                  <a:pt x="2519" y="1340"/>
                  <a:pt x="2518" y="1339"/>
                </a:cubicBezTo>
                <a:cubicBezTo>
                  <a:pt x="2518" y="1338"/>
                  <a:pt x="2517" y="1338"/>
                  <a:pt x="2516" y="1338"/>
                </a:cubicBezTo>
                <a:cubicBezTo>
                  <a:pt x="2516" y="1337"/>
                  <a:pt x="2516" y="1336"/>
                  <a:pt x="2517" y="1336"/>
                </a:cubicBezTo>
                <a:cubicBezTo>
                  <a:pt x="2518" y="1337"/>
                  <a:pt x="2517" y="1337"/>
                  <a:pt x="2518" y="1338"/>
                </a:cubicBezTo>
                <a:cubicBezTo>
                  <a:pt x="2519" y="1338"/>
                  <a:pt x="2520" y="1337"/>
                  <a:pt x="2521" y="1337"/>
                </a:cubicBezTo>
                <a:cubicBezTo>
                  <a:pt x="2524" y="1336"/>
                  <a:pt x="2527" y="1334"/>
                  <a:pt x="2530" y="1332"/>
                </a:cubicBezTo>
                <a:cubicBezTo>
                  <a:pt x="2532" y="1331"/>
                  <a:pt x="2533" y="1332"/>
                  <a:pt x="2535" y="1331"/>
                </a:cubicBezTo>
                <a:cubicBezTo>
                  <a:pt x="2536" y="1331"/>
                  <a:pt x="2538" y="1330"/>
                  <a:pt x="2539" y="1329"/>
                </a:cubicBezTo>
                <a:cubicBezTo>
                  <a:pt x="2540" y="1329"/>
                  <a:pt x="2542" y="1328"/>
                  <a:pt x="2543" y="1330"/>
                </a:cubicBezTo>
                <a:cubicBezTo>
                  <a:pt x="2543" y="1330"/>
                  <a:pt x="2543" y="1331"/>
                  <a:pt x="2543" y="1332"/>
                </a:cubicBezTo>
                <a:cubicBezTo>
                  <a:pt x="2543" y="1332"/>
                  <a:pt x="2544" y="1333"/>
                  <a:pt x="2545" y="1333"/>
                </a:cubicBezTo>
                <a:cubicBezTo>
                  <a:pt x="2546" y="1333"/>
                  <a:pt x="2547" y="1332"/>
                  <a:pt x="2549" y="1331"/>
                </a:cubicBezTo>
                <a:cubicBezTo>
                  <a:pt x="2549" y="1330"/>
                  <a:pt x="2552" y="1329"/>
                  <a:pt x="2551" y="1328"/>
                </a:cubicBezTo>
                <a:cubicBezTo>
                  <a:pt x="2550" y="1327"/>
                  <a:pt x="2549" y="1328"/>
                  <a:pt x="2549" y="1328"/>
                </a:cubicBezTo>
                <a:cubicBezTo>
                  <a:pt x="2548" y="1328"/>
                  <a:pt x="2549" y="1327"/>
                  <a:pt x="2550" y="1326"/>
                </a:cubicBezTo>
                <a:cubicBezTo>
                  <a:pt x="2550" y="1326"/>
                  <a:pt x="2551" y="1325"/>
                  <a:pt x="2552" y="1324"/>
                </a:cubicBezTo>
                <a:cubicBezTo>
                  <a:pt x="2552" y="1323"/>
                  <a:pt x="2552" y="1323"/>
                  <a:pt x="2553" y="1322"/>
                </a:cubicBezTo>
                <a:cubicBezTo>
                  <a:pt x="2553" y="1321"/>
                  <a:pt x="2554" y="1320"/>
                  <a:pt x="2553" y="1319"/>
                </a:cubicBezTo>
                <a:cubicBezTo>
                  <a:pt x="2553" y="1319"/>
                  <a:pt x="2553" y="1319"/>
                  <a:pt x="2552" y="1319"/>
                </a:cubicBezTo>
                <a:cubicBezTo>
                  <a:pt x="2552" y="1319"/>
                  <a:pt x="2551" y="1319"/>
                  <a:pt x="2551" y="1319"/>
                </a:cubicBezTo>
                <a:cubicBezTo>
                  <a:pt x="2549" y="1319"/>
                  <a:pt x="2547" y="1319"/>
                  <a:pt x="2545" y="1318"/>
                </a:cubicBezTo>
                <a:cubicBezTo>
                  <a:pt x="2544" y="1318"/>
                  <a:pt x="2544" y="1318"/>
                  <a:pt x="2543" y="1317"/>
                </a:cubicBezTo>
                <a:cubicBezTo>
                  <a:pt x="2542" y="1317"/>
                  <a:pt x="2542" y="1316"/>
                  <a:pt x="2541" y="1316"/>
                </a:cubicBezTo>
                <a:cubicBezTo>
                  <a:pt x="2541" y="1316"/>
                  <a:pt x="2540" y="1315"/>
                  <a:pt x="2539" y="1316"/>
                </a:cubicBezTo>
                <a:cubicBezTo>
                  <a:pt x="2539" y="1317"/>
                  <a:pt x="2539" y="1318"/>
                  <a:pt x="2538" y="1318"/>
                </a:cubicBezTo>
                <a:cubicBezTo>
                  <a:pt x="2538" y="1319"/>
                  <a:pt x="2535" y="1318"/>
                  <a:pt x="2534" y="1318"/>
                </a:cubicBezTo>
                <a:cubicBezTo>
                  <a:pt x="2533" y="1318"/>
                  <a:pt x="2531" y="1318"/>
                  <a:pt x="2529" y="1318"/>
                </a:cubicBezTo>
                <a:cubicBezTo>
                  <a:pt x="2528" y="1318"/>
                  <a:pt x="2527" y="1317"/>
                  <a:pt x="2525" y="1317"/>
                </a:cubicBezTo>
                <a:cubicBezTo>
                  <a:pt x="2524" y="1316"/>
                  <a:pt x="2523" y="1315"/>
                  <a:pt x="2522" y="1314"/>
                </a:cubicBezTo>
                <a:cubicBezTo>
                  <a:pt x="2521" y="1314"/>
                  <a:pt x="2520" y="1313"/>
                  <a:pt x="2518" y="1312"/>
                </a:cubicBezTo>
                <a:cubicBezTo>
                  <a:pt x="2517" y="1312"/>
                  <a:pt x="2516" y="1310"/>
                  <a:pt x="2515" y="1310"/>
                </a:cubicBezTo>
                <a:cubicBezTo>
                  <a:pt x="2514" y="1309"/>
                  <a:pt x="2512" y="1310"/>
                  <a:pt x="2511" y="1311"/>
                </a:cubicBezTo>
                <a:cubicBezTo>
                  <a:pt x="2510" y="1312"/>
                  <a:pt x="2508" y="1311"/>
                  <a:pt x="2507" y="1312"/>
                </a:cubicBezTo>
                <a:cubicBezTo>
                  <a:pt x="2505" y="1313"/>
                  <a:pt x="2504" y="1314"/>
                  <a:pt x="2504" y="1315"/>
                </a:cubicBezTo>
                <a:cubicBezTo>
                  <a:pt x="2504" y="1319"/>
                  <a:pt x="2500" y="1320"/>
                  <a:pt x="2497" y="1321"/>
                </a:cubicBezTo>
                <a:cubicBezTo>
                  <a:pt x="2495" y="1323"/>
                  <a:pt x="2493" y="1326"/>
                  <a:pt x="2490" y="1325"/>
                </a:cubicBezTo>
                <a:cubicBezTo>
                  <a:pt x="2489" y="1325"/>
                  <a:pt x="2489" y="1325"/>
                  <a:pt x="2489" y="1325"/>
                </a:cubicBezTo>
                <a:cubicBezTo>
                  <a:pt x="2488" y="1325"/>
                  <a:pt x="2488" y="1325"/>
                  <a:pt x="2487" y="1325"/>
                </a:cubicBezTo>
                <a:cubicBezTo>
                  <a:pt x="2486" y="1324"/>
                  <a:pt x="2486" y="1324"/>
                  <a:pt x="2485" y="1323"/>
                </a:cubicBezTo>
                <a:cubicBezTo>
                  <a:pt x="2484" y="1323"/>
                  <a:pt x="2482" y="1323"/>
                  <a:pt x="2481" y="1322"/>
                </a:cubicBezTo>
                <a:cubicBezTo>
                  <a:pt x="2480" y="1322"/>
                  <a:pt x="2480" y="1320"/>
                  <a:pt x="2480" y="1319"/>
                </a:cubicBezTo>
                <a:cubicBezTo>
                  <a:pt x="2481" y="1317"/>
                  <a:pt x="2481" y="1316"/>
                  <a:pt x="2481" y="1314"/>
                </a:cubicBezTo>
                <a:cubicBezTo>
                  <a:pt x="2482" y="1314"/>
                  <a:pt x="2482" y="1313"/>
                  <a:pt x="2482" y="1312"/>
                </a:cubicBezTo>
                <a:cubicBezTo>
                  <a:pt x="2482" y="1312"/>
                  <a:pt x="2482" y="1311"/>
                  <a:pt x="2482" y="1310"/>
                </a:cubicBezTo>
                <a:cubicBezTo>
                  <a:pt x="2482" y="1309"/>
                  <a:pt x="2482" y="1308"/>
                  <a:pt x="2481" y="1306"/>
                </a:cubicBezTo>
                <a:cubicBezTo>
                  <a:pt x="2480" y="1305"/>
                  <a:pt x="2480" y="1304"/>
                  <a:pt x="2479" y="1303"/>
                </a:cubicBezTo>
                <a:cubicBezTo>
                  <a:pt x="2478" y="1302"/>
                  <a:pt x="2476" y="1301"/>
                  <a:pt x="2475" y="1301"/>
                </a:cubicBezTo>
                <a:cubicBezTo>
                  <a:pt x="2473" y="1301"/>
                  <a:pt x="2473" y="1302"/>
                  <a:pt x="2473" y="1303"/>
                </a:cubicBezTo>
                <a:cubicBezTo>
                  <a:pt x="2473" y="1304"/>
                  <a:pt x="2473" y="1306"/>
                  <a:pt x="2471" y="1305"/>
                </a:cubicBezTo>
                <a:cubicBezTo>
                  <a:pt x="2470" y="1304"/>
                  <a:pt x="2470" y="1303"/>
                  <a:pt x="2469" y="1302"/>
                </a:cubicBezTo>
                <a:cubicBezTo>
                  <a:pt x="2468" y="1302"/>
                  <a:pt x="2467" y="1302"/>
                  <a:pt x="2466" y="1302"/>
                </a:cubicBezTo>
                <a:cubicBezTo>
                  <a:pt x="2464" y="1302"/>
                  <a:pt x="2463" y="1302"/>
                  <a:pt x="2462" y="1301"/>
                </a:cubicBezTo>
                <a:cubicBezTo>
                  <a:pt x="2460" y="1300"/>
                  <a:pt x="2457" y="1299"/>
                  <a:pt x="2455" y="1297"/>
                </a:cubicBezTo>
                <a:cubicBezTo>
                  <a:pt x="2453" y="1295"/>
                  <a:pt x="2452" y="1292"/>
                  <a:pt x="2452" y="1289"/>
                </a:cubicBezTo>
                <a:cubicBezTo>
                  <a:pt x="2453" y="1287"/>
                  <a:pt x="2454" y="1286"/>
                  <a:pt x="2454" y="1284"/>
                </a:cubicBezTo>
                <a:cubicBezTo>
                  <a:pt x="2455" y="1283"/>
                  <a:pt x="2455" y="1281"/>
                  <a:pt x="2456" y="1280"/>
                </a:cubicBezTo>
                <a:cubicBezTo>
                  <a:pt x="2457" y="1279"/>
                  <a:pt x="2458" y="1278"/>
                  <a:pt x="2460" y="1279"/>
                </a:cubicBezTo>
                <a:cubicBezTo>
                  <a:pt x="2462" y="1280"/>
                  <a:pt x="2464" y="1282"/>
                  <a:pt x="2467" y="1282"/>
                </a:cubicBezTo>
                <a:cubicBezTo>
                  <a:pt x="2469" y="1282"/>
                  <a:pt x="2470" y="1282"/>
                  <a:pt x="2471" y="1281"/>
                </a:cubicBezTo>
                <a:cubicBezTo>
                  <a:pt x="2473" y="1281"/>
                  <a:pt x="2474" y="1281"/>
                  <a:pt x="2476" y="1281"/>
                </a:cubicBezTo>
                <a:cubicBezTo>
                  <a:pt x="2479" y="1280"/>
                  <a:pt x="2482" y="1278"/>
                  <a:pt x="2483" y="1275"/>
                </a:cubicBezTo>
                <a:cubicBezTo>
                  <a:pt x="2484" y="1274"/>
                  <a:pt x="2485" y="1274"/>
                  <a:pt x="2485" y="1273"/>
                </a:cubicBezTo>
                <a:cubicBezTo>
                  <a:pt x="2486" y="1272"/>
                  <a:pt x="2486" y="1270"/>
                  <a:pt x="2487" y="1269"/>
                </a:cubicBezTo>
                <a:cubicBezTo>
                  <a:pt x="2487" y="1268"/>
                  <a:pt x="2488" y="1266"/>
                  <a:pt x="2489" y="1265"/>
                </a:cubicBezTo>
                <a:cubicBezTo>
                  <a:pt x="2490" y="1264"/>
                  <a:pt x="2491" y="1263"/>
                  <a:pt x="2493" y="1262"/>
                </a:cubicBezTo>
                <a:cubicBezTo>
                  <a:pt x="2494" y="1261"/>
                  <a:pt x="2496" y="1260"/>
                  <a:pt x="2498" y="1260"/>
                </a:cubicBezTo>
                <a:cubicBezTo>
                  <a:pt x="2499" y="1260"/>
                  <a:pt x="2501" y="1259"/>
                  <a:pt x="2502" y="1258"/>
                </a:cubicBezTo>
                <a:cubicBezTo>
                  <a:pt x="2504" y="1257"/>
                  <a:pt x="2505" y="1256"/>
                  <a:pt x="2506" y="1255"/>
                </a:cubicBezTo>
                <a:cubicBezTo>
                  <a:pt x="2507" y="1254"/>
                  <a:pt x="2509" y="1254"/>
                  <a:pt x="2510" y="1253"/>
                </a:cubicBezTo>
                <a:cubicBezTo>
                  <a:pt x="2511" y="1252"/>
                  <a:pt x="2512" y="1251"/>
                  <a:pt x="2513" y="1250"/>
                </a:cubicBezTo>
                <a:cubicBezTo>
                  <a:pt x="2514" y="1248"/>
                  <a:pt x="2515" y="1246"/>
                  <a:pt x="2517" y="1245"/>
                </a:cubicBezTo>
                <a:cubicBezTo>
                  <a:pt x="2518" y="1244"/>
                  <a:pt x="2519" y="1242"/>
                  <a:pt x="2520" y="1241"/>
                </a:cubicBezTo>
                <a:cubicBezTo>
                  <a:pt x="2521" y="1240"/>
                  <a:pt x="2522" y="1240"/>
                  <a:pt x="2524" y="1240"/>
                </a:cubicBezTo>
                <a:cubicBezTo>
                  <a:pt x="2525" y="1240"/>
                  <a:pt x="2527" y="1240"/>
                  <a:pt x="2528" y="1240"/>
                </a:cubicBezTo>
                <a:cubicBezTo>
                  <a:pt x="2529" y="1241"/>
                  <a:pt x="2531" y="1240"/>
                  <a:pt x="2532" y="1240"/>
                </a:cubicBezTo>
                <a:cubicBezTo>
                  <a:pt x="2533" y="1240"/>
                  <a:pt x="2534" y="1240"/>
                  <a:pt x="2534" y="1239"/>
                </a:cubicBezTo>
                <a:cubicBezTo>
                  <a:pt x="2535" y="1238"/>
                  <a:pt x="2536" y="1237"/>
                  <a:pt x="2536" y="1238"/>
                </a:cubicBezTo>
                <a:cubicBezTo>
                  <a:pt x="2537" y="1239"/>
                  <a:pt x="2534" y="1239"/>
                  <a:pt x="2536" y="1240"/>
                </a:cubicBezTo>
                <a:cubicBezTo>
                  <a:pt x="2537" y="1241"/>
                  <a:pt x="2537" y="1241"/>
                  <a:pt x="2538" y="1241"/>
                </a:cubicBezTo>
                <a:cubicBezTo>
                  <a:pt x="2539" y="1242"/>
                  <a:pt x="2539" y="1242"/>
                  <a:pt x="2540" y="1243"/>
                </a:cubicBezTo>
                <a:cubicBezTo>
                  <a:pt x="2541" y="1243"/>
                  <a:pt x="2542" y="1243"/>
                  <a:pt x="2542" y="1245"/>
                </a:cubicBezTo>
                <a:cubicBezTo>
                  <a:pt x="2543" y="1246"/>
                  <a:pt x="2545" y="1246"/>
                  <a:pt x="2545" y="1247"/>
                </a:cubicBezTo>
                <a:cubicBezTo>
                  <a:pt x="2545" y="1249"/>
                  <a:pt x="2544" y="1250"/>
                  <a:pt x="2543" y="1251"/>
                </a:cubicBezTo>
                <a:cubicBezTo>
                  <a:pt x="2541" y="1252"/>
                  <a:pt x="2541" y="1253"/>
                  <a:pt x="2540" y="1254"/>
                </a:cubicBezTo>
                <a:cubicBezTo>
                  <a:pt x="2539" y="1256"/>
                  <a:pt x="2538" y="1257"/>
                  <a:pt x="2537" y="1258"/>
                </a:cubicBezTo>
                <a:cubicBezTo>
                  <a:pt x="2536" y="1259"/>
                  <a:pt x="2535" y="1260"/>
                  <a:pt x="2535" y="1261"/>
                </a:cubicBezTo>
                <a:cubicBezTo>
                  <a:pt x="2534" y="1261"/>
                  <a:pt x="2532" y="1262"/>
                  <a:pt x="2531" y="1262"/>
                </a:cubicBezTo>
                <a:cubicBezTo>
                  <a:pt x="2530" y="1262"/>
                  <a:pt x="2530" y="1262"/>
                  <a:pt x="2529" y="1263"/>
                </a:cubicBezTo>
                <a:cubicBezTo>
                  <a:pt x="2529" y="1264"/>
                  <a:pt x="2528" y="1264"/>
                  <a:pt x="2528" y="1265"/>
                </a:cubicBezTo>
                <a:cubicBezTo>
                  <a:pt x="2528" y="1267"/>
                  <a:pt x="2529" y="1268"/>
                  <a:pt x="2527" y="1269"/>
                </a:cubicBezTo>
                <a:cubicBezTo>
                  <a:pt x="2527" y="1269"/>
                  <a:pt x="2524" y="1269"/>
                  <a:pt x="2524" y="1271"/>
                </a:cubicBezTo>
                <a:cubicBezTo>
                  <a:pt x="2524" y="1272"/>
                  <a:pt x="2527" y="1271"/>
                  <a:pt x="2528" y="1272"/>
                </a:cubicBezTo>
                <a:cubicBezTo>
                  <a:pt x="2529" y="1273"/>
                  <a:pt x="2529" y="1274"/>
                  <a:pt x="2531" y="1274"/>
                </a:cubicBezTo>
                <a:cubicBezTo>
                  <a:pt x="2531" y="1274"/>
                  <a:pt x="2535" y="1273"/>
                  <a:pt x="2534" y="1275"/>
                </a:cubicBezTo>
                <a:cubicBezTo>
                  <a:pt x="2533" y="1276"/>
                  <a:pt x="2531" y="1276"/>
                  <a:pt x="2532" y="1278"/>
                </a:cubicBezTo>
                <a:cubicBezTo>
                  <a:pt x="2532" y="1279"/>
                  <a:pt x="2533" y="1279"/>
                  <a:pt x="2532" y="1280"/>
                </a:cubicBezTo>
                <a:cubicBezTo>
                  <a:pt x="2532" y="1281"/>
                  <a:pt x="2531" y="1281"/>
                  <a:pt x="2530" y="1281"/>
                </a:cubicBezTo>
                <a:cubicBezTo>
                  <a:pt x="2528" y="1281"/>
                  <a:pt x="2528" y="1281"/>
                  <a:pt x="2526" y="1282"/>
                </a:cubicBezTo>
                <a:cubicBezTo>
                  <a:pt x="2525" y="1283"/>
                  <a:pt x="2524" y="1284"/>
                  <a:pt x="2523" y="1284"/>
                </a:cubicBezTo>
                <a:cubicBezTo>
                  <a:pt x="2523" y="1284"/>
                  <a:pt x="2522" y="1284"/>
                  <a:pt x="2521" y="1285"/>
                </a:cubicBezTo>
                <a:cubicBezTo>
                  <a:pt x="2521" y="1285"/>
                  <a:pt x="2522" y="1286"/>
                  <a:pt x="2522" y="1286"/>
                </a:cubicBezTo>
                <a:cubicBezTo>
                  <a:pt x="2523" y="1287"/>
                  <a:pt x="2523" y="1289"/>
                  <a:pt x="2524" y="1289"/>
                </a:cubicBezTo>
                <a:cubicBezTo>
                  <a:pt x="2526" y="1289"/>
                  <a:pt x="2527" y="1287"/>
                  <a:pt x="2528" y="1286"/>
                </a:cubicBezTo>
                <a:cubicBezTo>
                  <a:pt x="2531" y="1284"/>
                  <a:pt x="2535" y="1282"/>
                  <a:pt x="2538" y="1280"/>
                </a:cubicBezTo>
                <a:cubicBezTo>
                  <a:pt x="2539" y="1279"/>
                  <a:pt x="2541" y="1277"/>
                  <a:pt x="2543" y="1276"/>
                </a:cubicBezTo>
                <a:cubicBezTo>
                  <a:pt x="2545" y="1275"/>
                  <a:pt x="2546" y="1274"/>
                  <a:pt x="2548" y="1273"/>
                </a:cubicBezTo>
                <a:cubicBezTo>
                  <a:pt x="2551" y="1272"/>
                  <a:pt x="2554" y="1269"/>
                  <a:pt x="2557" y="1268"/>
                </a:cubicBezTo>
                <a:cubicBezTo>
                  <a:pt x="2558" y="1268"/>
                  <a:pt x="2559" y="1267"/>
                  <a:pt x="2560" y="1267"/>
                </a:cubicBezTo>
                <a:cubicBezTo>
                  <a:pt x="2561" y="1266"/>
                  <a:pt x="2562" y="1265"/>
                  <a:pt x="2563" y="1265"/>
                </a:cubicBezTo>
                <a:cubicBezTo>
                  <a:pt x="2564" y="1264"/>
                  <a:pt x="2566" y="1265"/>
                  <a:pt x="2567" y="1265"/>
                </a:cubicBezTo>
                <a:cubicBezTo>
                  <a:pt x="2569" y="1264"/>
                  <a:pt x="2571" y="1264"/>
                  <a:pt x="2573" y="1264"/>
                </a:cubicBezTo>
                <a:cubicBezTo>
                  <a:pt x="2574" y="1264"/>
                  <a:pt x="2576" y="1264"/>
                  <a:pt x="2577" y="1264"/>
                </a:cubicBezTo>
                <a:cubicBezTo>
                  <a:pt x="2579" y="1264"/>
                  <a:pt x="2581" y="1265"/>
                  <a:pt x="2582" y="1264"/>
                </a:cubicBezTo>
                <a:cubicBezTo>
                  <a:pt x="2582" y="1263"/>
                  <a:pt x="2582" y="1262"/>
                  <a:pt x="2583" y="1261"/>
                </a:cubicBezTo>
                <a:cubicBezTo>
                  <a:pt x="2584" y="1260"/>
                  <a:pt x="2585" y="1259"/>
                  <a:pt x="2586" y="1260"/>
                </a:cubicBezTo>
                <a:cubicBezTo>
                  <a:pt x="2586" y="1262"/>
                  <a:pt x="2583" y="1261"/>
                  <a:pt x="2584" y="1263"/>
                </a:cubicBezTo>
                <a:cubicBezTo>
                  <a:pt x="2584" y="1263"/>
                  <a:pt x="2585" y="1262"/>
                  <a:pt x="2586" y="1263"/>
                </a:cubicBezTo>
                <a:cubicBezTo>
                  <a:pt x="2586" y="1263"/>
                  <a:pt x="2586" y="1264"/>
                  <a:pt x="2587" y="1264"/>
                </a:cubicBezTo>
                <a:cubicBezTo>
                  <a:pt x="2588" y="1265"/>
                  <a:pt x="2589" y="1265"/>
                  <a:pt x="2590" y="1266"/>
                </a:cubicBezTo>
                <a:cubicBezTo>
                  <a:pt x="2590" y="1266"/>
                  <a:pt x="2591" y="1267"/>
                  <a:pt x="2591" y="1267"/>
                </a:cubicBezTo>
                <a:cubicBezTo>
                  <a:pt x="2591" y="1268"/>
                  <a:pt x="2591" y="1269"/>
                  <a:pt x="2592" y="1269"/>
                </a:cubicBezTo>
                <a:cubicBezTo>
                  <a:pt x="2592" y="1269"/>
                  <a:pt x="2592" y="1268"/>
                  <a:pt x="2593" y="1268"/>
                </a:cubicBezTo>
                <a:cubicBezTo>
                  <a:pt x="2593" y="1267"/>
                  <a:pt x="2594" y="1267"/>
                  <a:pt x="2594" y="1267"/>
                </a:cubicBezTo>
                <a:cubicBezTo>
                  <a:pt x="2594" y="1266"/>
                  <a:pt x="2594" y="1265"/>
                  <a:pt x="2595" y="1265"/>
                </a:cubicBezTo>
                <a:cubicBezTo>
                  <a:pt x="2596" y="1266"/>
                  <a:pt x="2595" y="1267"/>
                  <a:pt x="2596" y="1267"/>
                </a:cubicBezTo>
                <a:cubicBezTo>
                  <a:pt x="2596" y="1268"/>
                  <a:pt x="2597" y="1267"/>
                  <a:pt x="2598" y="1268"/>
                </a:cubicBezTo>
                <a:cubicBezTo>
                  <a:pt x="2598" y="1268"/>
                  <a:pt x="2599" y="1268"/>
                  <a:pt x="2599" y="1269"/>
                </a:cubicBezTo>
                <a:cubicBezTo>
                  <a:pt x="2600" y="1270"/>
                  <a:pt x="2601" y="1270"/>
                  <a:pt x="2603" y="1270"/>
                </a:cubicBezTo>
                <a:cubicBezTo>
                  <a:pt x="2604" y="1270"/>
                  <a:pt x="2607" y="1269"/>
                  <a:pt x="2607" y="1271"/>
                </a:cubicBezTo>
                <a:cubicBezTo>
                  <a:pt x="2607" y="1272"/>
                  <a:pt x="2605" y="1273"/>
                  <a:pt x="2605" y="1274"/>
                </a:cubicBezTo>
                <a:cubicBezTo>
                  <a:pt x="2605" y="1276"/>
                  <a:pt x="2605" y="1277"/>
                  <a:pt x="2605" y="1279"/>
                </a:cubicBezTo>
                <a:cubicBezTo>
                  <a:pt x="2604" y="1280"/>
                  <a:pt x="2603" y="1281"/>
                  <a:pt x="2602" y="1282"/>
                </a:cubicBezTo>
                <a:cubicBezTo>
                  <a:pt x="2602" y="1283"/>
                  <a:pt x="2602" y="1284"/>
                  <a:pt x="2602" y="1284"/>
                </a:cubicBezTo>
                <a:cubicBezTo>
                  <a:pt x="2602" y="1285"/>
                  <a:pt x="2602" y="1285"/>
                  <a:pt x="2602" y="1286"/>
                </a:cubicBezTo>
                <a:cubicBezTo>
                  <a:pt x="2602" y="1286"/>
                  <a:pt x="2602" y="1287"/>
                  <a:pt x="2603" y="1287"/>
                </a:cubicBezTo>
                <a:cubicBezTo>
                  <a:pt x="2603" y="1287"/>
                  <a:pt x="2603" y="1287"/>
                  <a:pt x="2603" y="1287"/>
                </a:cubicBezTo>
                <a:cubicBezTo>
                  <a:pt x="2604" y="1288"/>
                  <a:pt x="2604" y="1288"/>
                  <a:pt x="2604" y="1288"/>
                </a:cubicBezTo>
                <a:cubicBezTo>
                  <a:pt x="2605" y="1288"/>
                  <a:pt x="2605" y="1288"/>
                  <a:pt x="2606" y="1288"/>
                </a:cubicBezTo>
                <a:cubicBezTo>
                  <a:pt x="2606" y="1289"/>
                  <a:pt x="2607" y="1289"/>
                  <a:pt x="2606" y="1290"/>
                </a:cubicBezTo>
                <a:cubicBezTo>
                  <a:pt x="2605" y="1290"/>
                  <a:pt x="2605" y="1289"/>
                  <a:pt x="2604" y="1290"/>
                </a:cubicBezTo>
                <a:cubicBezTo>
                  <a:pt x="2604" y="1290"/>
                  <a:pt x="2603" y="1290"/>
                  <a:pt x="2603" y="1291"/>
                </a:cubicBezTo>
                <a:cubicBezTo>
                  <a:pt x="2602" y="1291"/>
                  <a:pt x="2602" y="1291"/>
                  <a:pt x="2601" y="1291"/>
                </a:cubicBezTo>
                <a:cubicBezTo>
                  <a:pt x="2600" y="1292"/>
                  <a:pt x="2599" y="1292"/>
                  <a:pt x="2599" y="1293"/>
                </a:cubicBezTo>
                <a:cubicBezTo>
                  <a:pt x="2598" y="1294"/>
                  <a:pt x="2599" y="1295"/>
                  <a:pt x="2598" y="1296"/>
                </a:cubicBezTo>
                <a:cubicBezTo>
                  <a:pt x="2598" y="1297"/>
                  <a:pt x="2597" y="1297"/>
                  <a:pt x="2597" y="1298"/>
                </a:cubicBezTo>
                <a:cubicBezTo>
                  <a:pt x="2597" y="1298"/>
                  <a:pt x="2597" y="1299"/>
                  <a:pt x="2596" y="1300"/>
                </a:cubicBezTo>
                <a:cubicBezTo>
                  <a:pt x="2596" y="1301"/>
                  <a:pt x="2595" y="1301"/>
                  <a:pt x="2593" y="1302"/>
                </a:cubicBezTo>
                <a:cubicBezTo>
                  <a:pt x="2593" y="1302"/>
                  <a:pt x="2592" y="1302"/>
                  <a:pt x="2592" y="1303"/>
                </a:cubicBezTo>
                <a:cubicBezTo>
                  <a:pt x="2592" y="1304"/>
                  <a:pt x="2594" y="1303"/>
                  <a:pt x="2594" y="1303"/>
                </a:cubicBezTo>
                <a:cubicBezTo>
                  <a:pt x="2595" y="1304"/>
                  <a:pt x="2595" y="1304"/>
                  <a:pt x="2596" y="1304"/>
                </a:cubicBezTo>
                <a:cubicBezTo>
                  <a:pt x="2596" y="1305"/>
                  <a:pt x="2597" y="1305"/>
                  <a:pt x="2597" y="1305"/>
                </a:cubicBezTo>
                <a:cubicBezTo>
                  <a:pt x="2598" y="1305"/>
                  <a:pt x="2599" y="1306"/>
                  <a:pt x="2599" y="1306"/>
                </a:cubicBezTo>
                <a:cubicBezTo>
                  <a:pt x="2599" y="1307"/>
                  <a:pt x="2598" y="1307"/>
                  <a:pt x="2599" y="1308"/>
                </a:cubicBezTo>
                <a:cubicBezTo>
                  <a:pt x="2599" y="1309"/>
                  <a:pt x="2600" y="1309"/>
                  <a:pt x="2601" y="1309"/>
                </a:cubicBezTo>
                <a:cubicBezTo>
                  <a:pt x="2601" y="1309"/>
                  <a:pt x="2602" y="1309"/>
                  <a:pt x="2602" y="1309"/>
                </a:cubicBezTo>
                <a:cubicBezTo>
                  <a:pt x="2605" y="1311"/>
                  <a:pt x="2605" y="1308"/>
                  <a:pt x="2607" y="1309"/>
                </a:cubicBezTo>
                <a:cubicBezTo>
                  <a:pt x="2608" y="1309"/>
                  <a:pt x="2608" y="1310"/>
                  <a:pt x="2607" y="1310"/>
                </a:cubicBezTo>
                <a:cubicBezTo>
                  <a:pt x="2607" y="1311"/>
                  <a:pt x="2606" y="1311"/>
                  <a:pt x="2606" y="1311"/>
                </a:cubicBezTo>
                <a:cubicBezTo>
                  <a:pt x="2606" y="1311"/>
                  <a:pt x="2605" y="1312"/>
                  <a:pt x="2605" y="1312"/>
                </a:cubicBezTo>
                <a:cubicBezTo>
                  <a:pt x="2605" y="1312"/>
                  <a:pt x="2605" y="1312"/>
                  <a:pt x="2604" y="1313"/>
                </a:cubicBezTo>
                <a:cubicBezTo>
                  <a:pt x="2604" y="1314"/>
                  <a:pt x="2607" y="1312"/>
                  <a:pt x="2607" y="1312"/>
                </a:cubicBezTo>
                <a:cubicBezTo>
                  <a:pt x="2608" y="1311"/>
                  <a:pt x="2609" y="1311"/>
                  <a:pt x="2609" y="1311"/>
                </a:cubicBezTo>
                <a:cubicBezTo>
                  <a:pt x="2610" y="1310"/>
                  <a:pt x="2610" y="1310"/>
                  <a:pt x="2611" y="1309"/>
                </a:cubicBezTo>
                <a:cubicBezTo>
                  <a:pt x="2611" y="1309"/>
                  <a:pt x="2611" y="1307"/>
                  <a:pt x="2612" y="1307"/>
                </a:cubicBezTo>
                <a:cubicBezTo>
                  <a:pt x="2613" y="1306"/>
                  <a:pt x="2613" y="1307"/>
                  <a:pt x="2614" y="1307"/>
                </a:cubicBezTo>
                <a:cubicBezTo>
                  <a:pt x="2614" y="1308"/>
                  <a:pt x="2614" y="1308"/>
                  <a:pt x="2615" y="1308"/>
                </a:cubicBezTo>
                <a:cubicBezTo>
                  <a:pt x="2616" y="1309"/>
                  <a:pt x="2617" y="1309"/>
                  <a:pt x="2619" y="1310"/>
                </a:cubicBezTo>
                <a:cubicBezTo>
                  <a:pt x="2619" y="1310"/>
                  <a:pt x="2619" y="1311"/>
                  <a:pt x="2619" y="1311"/>
                </a:cubicBezTo>
                <a:cubicBezTo>
                  <a:pt x="2621" y="1313"/>
                  <a:pt x="2622" y="1312"/>
                  <a:pt x="2623" y="1311"/>
                </a:cubicBezTo>
                <a:cubicBezTo>
                  <a:pt x="2624" y="1310"/>
                  <a:pt x="2624" y="1310"/>
                  <a:pt x="2625" y="1310"/>
                </a:cubicBezTo>
                <a:cubicBezTo>
                  <a:pt x="2625" y="1309"/>
                  <a:pt x="2626" y="1309"/>
                  <a:pt x="2627" y="1309"/>
                </a:cubicBezTo>
                <a:cubicBezTo>
                  <a:pt x="2627" y="1309"/>
                  <a:pt x="2627" y="1310"/>
                  <a:pt x="2628" y="1310"/>
                </a:cubicBezTo>
                <a:cubicBezTo>
                  <a:pt x="2629" y="1310"/>
                  <a:pt x="2629" y="1309"/>
                  <a:pt x="2630" y="1310"/>
                </a:cubicBezTo>
                <a:cubicBezTo>
                  <a:pt x="2631" y="1310"/>
                  <a:pt x="2632" y="1311"/>
                  <a:pt x="2632" y="1312"/>
                </a:cubicBezTo>
                <a:cubicBezTo>
                  <a:pt x="2632" y="1313"/>
                  <a:pt x="2632" y="1314"/>
                  <a:pt x="2631" y="1314"/>
                </a:cubicBezTo>
                <a:cubicBezTo>
                  <a:pt x="2631" y="1313"/>
                  <a:pt x="2631" y="1313"/>
                  <a:pt x="2631" y="1313"/>
                </a:cubicBezTo>
                <a:cubicBezTo>
                  <a:pt x="2631" y="1312"/>
                  <a:pt x="2631" y="1312"/>
                  <a:pt x="2630" y="1312"/>
                </a:cubicBezTo>
                <a:cubicBezTo>
                  <a:pt x="2630" y="1312"/>
                  <a:pt x="2630" y="1312"/>
                  <a:pt x="2630" y="1312"/>
                </a:cubicBezTo>
                <a:cubicBezTo>
                  <a:pt x="2630" y="1311"/>
                  <a:pt x="2629" y="1311"/>
                  <a:pt x="2629" y="1311"/>
                </a:cubicBezTo>
                <a:cubicBezTo>
                  <a:pt x="2628" y="1311"/>
                  <a:pt x="2628" y="1312"/>
                  <a:pt x="2628" y="1312"/>
                </a:cubicBezTo>
                <a:cubicBezTo>
                  <a:pt x="2627" y="1311"/>
                  <a:pt x="2627" y="1310"/>
                  <a:pt x="2627" y="1310"/>
                </a:cubicBezTo>
                <a:cubicBezTo>
                  <a:pt x="2626" y="1309"/>
                  <a:pt x="2626" y="1310"/>
                  <a:pt x="2626" y="1311"/>
                </a:cubicBezTo>
                <a:cubicBezTo>
                  <a:pt x="2626" y="1311"/>
                  <a:pt x="2626" y="1311"/>
                  <a:pt x="2626" y="1312"/>
                </a:cubicBezTo>
                <a:cubicBezTo>
                  <a:pt x="2626" y="1312"/>
                  <a:pt x="2626" y="1312"/>
                  <a:pt x="2625" y="1312"/>
                </a:cubicBezTo>
                <a:cubicBezTo>
                  <a:pt x="2625" y="1313"/>
                  <a:pt x="2625" y="1313"/>
                  <a:pt x="2626" y="1314"/>
                </a:cubicBezTo>
                <a:cubicBezTo>
                  <a:pt x="2626" y="1314"/>
                  <a:pt x="2626" y="1314"/>
                  <a:pt x="2626" y="1314"/>
                </a:cubicBezTo>
                <a:cubicBezTo>
                  <a:pt x="2626" y="1314"/>
                  <a:pt x="2626" y="1315"/>
                  <a:pt x="2627" y="1315"/>
                </a:cubicBezTo>
                <a:cubicBezTo>
                  <a:pt x="2627" y="1315"/>
                  <a:pt x="2627" y="1315"/>
                  <a:pt x="2628" y="1315"/>
                </a:cubicBezTo>
                <a:cubicBezTo>
                  <a:pt x="2629" y="1315"/>
                  <a:pt x="2628" y="1313"/>
                  <a:pt x="2629" y="1313"/>
                </a:cubicBezTo>
                <a:cubicBezTo>
                  <a:pt x="2629" y="1313"/>
                  <a:pt x="2629" y="1314"/>
                  <a:pt x="2629" y="1315"/>
                </a:cubicBezTo>
                <a:cubicBezTo>
                  <a:pt x="2630" y="1316"/>
                  <a:pt x="2631" y="1315"/>
                  <a:pt x="2631" y="1315"/>
                </a:cubicBezTo>
                <a:cubicBezTo>
                  <a:pt x="2632" y="1316"/>
                  <a:pt x="2631" y="1317"/>
                  <a:pt x="2631" y="1317"/>
                </a:cubicBezTo>
                <a:cubicBezTo>
                  <a:pt x="2631" y="1318"/>
                  <a:pt x="2632" y="1318"/>
                  <a:pt x="2632" y="1319"/>
                </a:cubicBezTo>
                <a:cubicBezTo>
                  <a:pt x="2633" y="1319"/>
                  <a:pt x="2633" y="1320"/>
                  <a:pt x="2633" y="1321"/>
                </a:cubicBezTo>
                <a:cubicBezTo>
                  <a:pt x="2634" y="1321"/>
                  <a:pt x="2634" y="1322"/>
                  <a:pt x="2634" y="1322"/>
                </a:cubicBezTo>
                <a:cubicBezTo>
                  <a:pt x="2634" y="1323"/>
                  <a:pt x="2633" y="1323"/>
                  <a:pt x="2633" y="1323"/>
                </a:cubicBezTo>
                <a:cubicBezTo>
                  <a:pt x="2632" y="1324"/>
                  <a:pt x="2632" y="1324"/>
                  <a:pt x="2632" y="1325"/>
                </a:cubicBezTo>
                <a:cubicBezTo>
                  <a:pt x="2631" y="1326"/>
                  <a:pt x="2633" y="1326"/>
                  <a:pt x="2633" y="1325"/>
                </a:cubicBezTo>
                <a:cubicBezTo>
                  <a:pt x="2634" y="1325"/>
                  <a:pt x="2634" y="1325"/>
                  <a:pt x="2634" y="1325"/>
                </a:cubicBezTo>
                <a:cubicBezTo>
                  <a:pt x="2634" y="1326"/>
                  <a:pt x="2634" y="1326"/>
                  <a:pt x="2633" y="1327"/>
                </a:cubicBezTo>
                <a:cubicBezTo>
                  <a:pt x="2633" y="1327"/>
                  <a:pt x="2633" y="1328"/>
                  <a:pt x="2634" y="1328"/>
                </a:cubicBezTo>
                <a:cubicBezTo>
                  <a:pt x="2634" y="1328"/>
                  <a:pt x="2634" y="1328"/>
                  <a:pt x="2635" y="1329"/>
                </a:cubicBezTo>
                <a:cubicBezTo>
                  <a:pt x="2635" y="1330"/>
                  <a:pt x="2636" y="1331"/>
                  <a:pt x="2635" y="1332"/>
                </a:cubicBezTo>
                <a:cubicBezTo>
                  <a:pt x="2634" y="1332"/>
                  <a:pt x="2635" y="1331"/>
                  <a:pt x="2634" y="1331"/>
                </a:cubicBezTo>
                <a:cubicBezTo>
                  <a:pt x="2634" y="1330"/>
                  <a:pt x="2634" y="1329"/>
                  <a:pt x="2633" y="1329"/>
                </a:cubicBezTo>
                <a:cubicBezTo>
                  <a:pt x="2632" y="1329"/>
                  <a:pt x="2631" y="1330"/>
                  <a:pt x="2630" y="1329"/>
                </a:cubicBezTo>
                <a:cubicBezTo>
                  <a:pt x="2630" y="1328"/>
                  <a:pt x="2630" y="1328"/>
                  <a:pt x="2629" y="1327"/>
                </a:cubicBezTo>
                <a:cubicBezTo>
                  <a:pt x="2628" y="1327"/>
                  <a:pt x="2628" y="1327"/>
                  <a:pt x="2628" y="1327"/>
                </a:cubicBezTo>
                <a:cubicBezTo>
                  <a:pt x="2628" y="1328"/>
                  <a:pt x="2628" y="1329"/>
                  <a:pt x="2628" y="1329"/>
                </a:cubicBezTo>
                <a:cubicBezTo>
                  <a:pt x="2627" y="1330"/>
                  <a:pt x="2627" y="1328"/>
                  <a:pt x="2627" y="1328"/>
                </a:cubicBezTo>
                <a:cubicBezTo>
                  <a:pt x="2625" y="1327"/>
                  <a:pt x="2624" y="1330"/>
                  <a:pt x="2623" y="1331"/>
                </a:cubicBezTo>
                <a:cubicBezTo>
                  <a:pt x="2622" y="1331"/>
                  <a:pt x="2620" y="1333"/>
                  <a:pt x="2621" y="1334"/>
                </a:cubicBezTo>
                <a:cubicBezTo>
                  <a:pt x="2621" y="1334"/>
                  <a:pt x="2622" y="1334"/>
                  <a:pt x="2623" y="1334"/>
                </a:cubicBezTo>
                <a:cubicBezTo>
                  <a:pt x="2624" y="1334"/>
                  <a:pt x="2624" y="1334"/>
                  <a:pt x="2625" y="1334"/>
                </a:cubicBezTo>
                <a:cubicBezTo>
                  <a:pt x="2626" y="1334"/>
                  <a:pt x="2626" y="1335"/>
                  <a:pt x="2626" y="1335"/>
                </a:cubicBezTo>
                <a:cubicBezTo>
                  <a:pt x="2627" y="1336"/>
                  <a:pt x="2628" y="1335"/>
                  <a:pt x="2628" y="1336"/>
                </a:cubicBezTo>
                <a:cubicBezTo>
                  <a:pt x="2628" y="1337"/>
                  <a:pt x="2628" y="1337"/>
                  <a:pt x="2627" y="1338"/>
                </a:cubicBezTo>
                <a:cubicBezTo>
                  <a:pt x="2627" y="1339"/>
                  <a:pt x="2627" y="1339"/>
                  <a:pt x="2628" y="1340"/>
                </a:cubicBezTo>
                <a:cubicBezTo>
                  <a:pt x="2628" y="1341"/>
                  <a:pt x="2628" y="1341"/>
                  <a:pt x="2628" y="1342"/>
                </a:cubicBezTo>
                <a:cubicBezTo>
                  <a:pt x="2628" y="1342"/>
                  <a:pt x="2628" y="1343"/>
                  <a:pt x="2628" y="1343"/>
                </a:cubicBezTo>
                <a:cubicBezTo>
                  <a:pt x="2628" y="1344"/>
                  <a:pt x="2629" y="1345"/>
                  <a:pt x="2628" y="1346"/>
                </a:cubicBezTo>
                <a:cubicBezTo>
                  <a:pt x="2628" y="1346"/>
                  <a:pt x="2628" y="1347"/>
                  <a:pt x="2628" y="1348"/>
                </a:cubicBezTo>
                <a:cubicBezTo>
                  <a:pt x="2628" y="1349"/>
                  <a:pt x="2628" y="1348"/>
                  <a:pt x="2629" y="1348"/>
                </a:cubicBezTo>
                <a:cubicBezTo>
                  <a:pt x="2630" y="1348"/>
                  <a:pt x="2630" y="1349"/>
                  <a:pt x="2631" y="1349"/>
                </a:cubicBezTo>
                <a:cubicBezTo>
                  <a:pt x="2632" y="1349"/>
                  <a:pt x="2635" y="1349"/>
                  <a:pt x="2634" y="1350"/>
                </a:cubicBezTo>
                <a:cubicBezTo>
                  <a:pt x="2633" y="1351"/>
                  <a:pt x="2632" y="1351"/>
                  <a:pt x="2632" y="1351"/>
                </a:cubicBezTo>
                <a:cubicBezTo>
                  <a:pt x="2631" y="1351"/>
                  <a:pt x="2631" y="1352"/>
                  <a:pt x="2631" y="1352"/>
                </a:cubicBezTo>
                <a:cubicBezTo>
                  <a:pt x="2630" y="1353"/>
                  <a:pt x="2630" y="1353"/>
                  <a:pt x="2631" y="1354"/>
                </a:cubicBezTo>
                <a:cubicBezTo>
                  <a:pt x="2631" y="1354"/>
                  <a:pt x="2632" y="1354"/>
                  <a:pt x="2632" y="1355"/>
                </a:cubicBezTo>
                <a:cubicBezTo>
                  <a:pt x="2632" y="1355"/>
                  <a:pt x="2632" y="1356"/>
                  <a:pt x="2632" y="1356"/>
                </a:cubicBezTo>
                <a:cubicBezTo>
                  <a:pt x="2631" y="1357"/>
                  <a:pt x="2631" y="1357"/>
                  <a:pt x="2630" y="1357"/>
                </a:cubicBezTo>
                <a:cubicBezTo>
                  <a:pt x="2630" y="1357"/>
                  <a:pt x="2629" y="1358"/>
                  <a:pt x="2629" y="1358"/>
                </a:cubicBezTo>
                <a:cubicBezTo>
                  <a:pt x="2629" y="1359"/>
                  <a:pt x="2628" y="1359"/>
                  <a:pt x="2628" y="1359"/>
                </a:cubicBezTo>
                <a:cubicBezTo>
                  <a:pt x="2627" y="1360"/>
                  <a:pt x="2627" y="1360"/>
                  <a:pt x="2628" y="1361"/>
                </a:cubicBezTo>
                <a:cubicBezTo>
                  <a:pt x="2628" y="1361"/>
                  <a:pt x="2629" y="1360"/>
                  <a:pt x="2630" y="1360"/>
                </a:cubicBezTo>
                <a:cubicBezTo>
                  <a:pt x="2630" y="1362"/>
                  <a:pt x="2628" y="1362"/>
                  <a:pt x="2628" y="1363"/>
                </a:cubicBezTo>
                <a:cubicBezTo>
                  <a:pt x="2627" y="1364"/>
                  <a:pt x="2627" y="1364"/>
                  <a:pt x="2627" y="1364"/>
                </a:cubicBezTo>
                <a:cubicBezTo>
                  <a:pt x="2626" y="1365"/>
                  <a:pt x="2623" y="1367"/>
                  <a:pt x="2624" y="1369"/>
                </a:cubicBezTo>
                <a:cubicBezTo>
                  <a:pt x="2625" y="1369"/>
                  <a:pt x="2625" y="1369"/>
                  <a:pt x="2625" y="1370"/>
                </a:cubicBezTo>
                <a:cubicBezTo>
                  <a:pt x="2626" y="1371"/>
                  <a:pt x="2625" y="1371"/>
                  <a:pt x="2624" y="1371"/>
                </a:cubicBezTo>
                <a:cubicBezTo>
                  <a:pt x="2624" y="1371"/>
                  <a:pt x="2624" y="1370"/>
                  <a:pt x="2623" y="1370"/>
                </a:cubicBezTo>
                <a:cubicBezTo>
                  <a:pt x="2622" y="1370"/>
                  <a:pt x="2623" y="1371"/>
                  <a:pt x="2624" y="1372"/>
                </a:cubicBezTo>
                <a:cubicBezTo>
                  <a:pt x="2624" y="1373"/>
                  <a:pt x="2623" y="1373"/>
                  <a:pt x="2623" y="1374"/>
                </a:cubicBezTo>
                <a:cubicBezTo>
                  <a:pt x="2624" y="1374"/>
                  <a:pt x="2624" y="1374"/>
                  <a:pt x="2625" y="1375"/>
                </a:cubicBezTo>
                <a:cubicBezTo>
                  <a:pt x="2626" y="1376"/>
                  <a:pt x="2624" y="1378"/>
                  <a:pt x="2626" y="1378"/>
                </a:cubicBezTo>
                <a:cubicBezTo>
                  <a:pt x="2627" y="1378"/>
                  <a:pt x="2628" y="1378"/>
                  <a:pt x="2628" y="1378"/>
                </a:cubicBezTo>
                <a:cubicBezTo>
                  <a:pt x="2629" y="1379"/>
                  <a:pt x="2628" y="1379"/>
                  <a:pt x="2627" y="1379"/>
                </a:cubicBezTo>
                <a:cubicBezTo>
                  <a:pt x="2627" y="1379"/>
                  <a:pt x="2625" y="1378"/>
                  <a:pt x="2626" y="1379"/>
                </a:cubicBezTo>
                <a:cubicBezTo>
                  <a:pt x="2626" y="1380"/>
                  <a:pt x="2627" y="1380"/>
                  <a:pt x="2628" y="1380"/>
                </a:cubicBezTo>
                <a:cubicBezTo>
                  <a:pt x="2628" y="1380"/>
                  <a:pt x="2628" y="1380"/>
                  <a:pt x="2628" y="1380"/>
                </a:cubicBezTo>
                <a:cubicBezTo>
                  <a:pt x="2628" y="1381"/>
                  <a:pt x="2629" y="1381"/>
                  <a:pt x="2629" y="1381"/>
                </a:cubicBezTo>
                <a:cubicBezTo>
                  <a:pt x="2630" y="1381"/>
                  <a:pt x="2630" y="1382"/>
                  <a:pt x="2629" y="1382"/>
                </a:cubicBezTo>
                <a:cubicBezTo>
                  <a:pt x="2628" y="1383"/>
                  <a:pt x="2627" y="1382"/>
                  <a:pt x="2627" y="1382"/>
                </a:cubicBezTo>
                <a:cubicBezTo>
                  <a:pt x="2626" y="1382"/>
                  <a:pt x="2626" y="1382"/>
                  <a:pt x="2625" y="1382"/>
                </a:cubicBezTo>
                <a:cubicBezTo>
                  <a:pt x="2625" y="1381"/>
                  <a:pt x="2624" y="1380"/>
                  <a:pt x="2624" y="1381"/>
                </a:cubicBezTo>
                <a:cubicBezTo>
                  <a:pt x="2623" y="1381"/>
                  <a:pt x="2624" y="1382"/>
                  <a:pt x="2624" y="1382"/>
                </a:cubicBezTo>
                <a:cubicBezTo>
                  <a:pt x="2624" y="1383"/>
                  <a:pt x="2623" y="1383"/>
                  <a:pt x="2623" y="1383"/>
                </a:cubicBezTo>
                <a:cubicBezTo>
                  <a:pt x="2622" y="1384"/>
                  <a:pt x="2622" y="1384"/>
                  <a:pt x="2622" y="1385"/>
                </a:cubicBezTo>
                <a:cubicBezTo>
                  <a:pt x="2621" y="1385"/>
                  <a:pt x="2619" y="1387"/>
                  <a:pt x="2620" y="1387"/>
                </a:cubicBezTo>
                <a:cubicBezTo>
                  <a:pt x="2621" y="1387"/>
                  <a:pt x="2621" y="1386"/>
                  <a:pt x="2622" y="1386"/>
                </a:cubicBezTo>
                <a:cubicBezTo>
                  <a:pt x="2622" y="1386"/>
                  <a:pt x="2622" y="1387"/>
                  <a:pt x="2623" y="1386"/>
                </a:cubicBezTo>
                <a:cubicBezTo>
                  <a:pt x="2623" y="1386"/>
                  <a:pt x="2623" y="1386"/>
                  <a:pt x="2624" y="1386"/>
                </a:cubicBezTo>
                <a:cubicBezTo>
                  <a:pt x="2624" y="1385"/>
                  <a:pt x="2625" y="1385"/>
                  <a:pt x="2625" y="1384"/>
                </a:cubicBezTo>
                <a:cubicBezTo>
                  <a:pt x="2625" y="1384"/>
                  <a:pt x="2624" y="1384"/>
                  <a:pt x="2624" y="1384"/>
                </a:cubicBezTo>
                <a:cubicBezTo>
                  <a:pt x="2624" y="1383"/>
                  <a:pt x="2625" y="1383"/>
                  <a:pt x="2625" y="1383"/>
                </a:cubicBezTo>
                <a:cubicBezTo>
                  <a:pt x="2626" y="1384"/>
                  <a:pt x="2625" y="1384"/>
                  <a:pt x="2625" y="1385"/>
                </a:cubicBezTo>
                <a:cubicBezTo>
                  <a:pt x="2625" y="1386"/>
                  <a:pt x="2626" y="1385"/>
                  <a:pt x="2627" y="1385"/>
                </a:cubicBezTo>
                <a:cubicBezTo>
                  <a:pt x="2628" y="1386"/>
                  <a:pt x="2627" y="1386"/>
                  <a:pt x="2627" y="1387"/>
                </a:cubicBezTo>
                <a:cubicBezTo>
                  <a:pt x="2627" y="1388"/>
                  <a:pt x="2627" y="1388"/>
                  <a:pt x="2628" y="1389"/>
                </a:cubicBezTo>
                <a:cubicBezTo>
                  <a:pt x="2628" y="1389"/>
                  <a:pt x="2628" y="1390"/>
                  <a:pt x="2629" y="1390"/>
                </a:cubicBezTo>
                <a:cubicBezTo>
                  <a:pt x="2630" y="1390"/>
                  <a:pt x="2630" y="1389"/>
                  <a:pt x="2630" y="1388"/>
                </a:cubicBezTo>
                <a:cubicBezTo>
                  <a:pt x="2630" y="1388"/>
                  <a:pt x="2630" y="1387"/>
                  <a:pt x="2631" y="1387"/>
                </a:cubicBezTo>
                <a:cubicBezTo>
                  <a:pt x="2631" y="1386"/>
                  <a:pt x="2632" y="1386"/>
                  <a:pt x="2632" y="1386"/>
                </a:cubicBezTo>
                <a:cubicBezTo>
                  <a:pt x="2632" y="1385"/>
                  <a:pt x="2632" y="1385"/>
                  <a:pt x="2633" y="1384"/>
                </a:cubicBezTo>
                <a:cubicBezTo>
                  <a:pt x="2633" y="1384"/>
                  <a:pt x="2634" y="1383"/>
                  <a:pt x="2634" y="1383"/>
                </a:cubicBezTo>
                <a:cubicBezTo>
                  <a:pt x="2635" y="1383"/>
                  <a:pt x="2636" y="1381"/>
                  <a:pt x="2637" y="1381"/>
                </a:cubicBezTo>
                <a:cubicBezTo>
                  <a:pt x="2638" y="1381"/>
                  <a:pt x="2639" y="1381"/>
                  <a:pt x="2639" y="1381"/>
                </a:cubicBezTo>
                <a:cubicBezTo>
                  <a:pt x="2640" y="1380"/>
                  <a:pt x="2640" y="1380"/>
                  <a:pt x="2640" y="1380"/>
                </a:cubicBezTo>
                <a:cubicBezTo>
                  <a:pt x="2641" y="1379"/>
                  <a:pt x="2642" y="1380"/>
                  <a:pt x="2642" y="1379"/>
                </a:cubicBezTo>
                <a:cubicBezTo>
                  <a:pt x="2643" y="1379"/>
                  <a:pt x="2643" y="1378"/>
                  <a:pt x="2644" y="1379"/>
                </a:cubicBezTo>
                <a:cubicBezTo>
                  <a:pt x="2644" y="1381"/>
                  <a:pt x="2642" y="1380"/>
                  <a:pt x="2642" y="1381"/>
                </a:cubicBezTo>
                <a:cubicBezTo>
                  <a:pt x="2641" y="1382"/>
                  <a:pt x="2641" y="1382"/>
                  <a:pt x="2641" y="1383"/>
                </a:cubicBezTo>
                <a:cubicBezTo>
                  <a:pt x="2640" y="1383"/>
                  <a:pt x="2640" y="1383"/>
                  <a:pt x="2640" y="1384"/>
                </a:cubicBezTo>
                <a:cubicBezTo>
                  <a:pt x="2641" y="1384"/>
                  <a:pt x="2641" y="1384"/>
                  <a:pt x="2642" y="1384"/>
                </a:cubicBezTo>
                <a:cubicBezTo>
                  <a:pt x="2643" y="1384"/>
                  <a:pt x="2643" y="1385"/>
                  <a:pt x="2643" y="1385"/>
                </a:cubicBezTo>
                <a:cubicBezTo>
                  <a:pt x="2644" y="1386"/>
                  <a:pt x="2646" y="1386"/>
                  <a:pt x="2646" y="1384"/>
                </a:cubicBezTo>
                <a:cubicBezTo>
                  <a:pt x="2647" y="1384"/>
                  <a:pt x="2647" y="1384"/>
                  <a:pt x="2648" y="1383"/>
                </a:cubicBezTo>
                <a:cubicBezTo>
                  <a:pt x="2648" y="1382"/>
                  <a:pt x="2649" y="1382"/>
                  <a:pt x="2648" y="1381"/>
                </a:cubicBezTo>
                <a:cubicBezTo>
                  <a:pt x="2648" y="1381"/>
                  <a:pt x="2647" y="1381"/>
                  <a:pt x="2647" y="1381"/>
                </a:cubicBezTo>
                <a:cubicBezTo>
                  <a:pt x="2647" y="1381"/>
                  <a:pt x="2647" y="1380"/>
                  <a:pt x="2647" y="1380"/>
                </a:cubicBezTo>
                <a:cubicBezTo>
                  <a:pt x="2647" y="1379"/>
                  <a:pt x="2647" y="1378"/>
                  <a:pt x="2647" y="1378"/>
                </a:cubicBezTo>
                <a:cubicBezTo>
                  <a:pt x="2647" y="1377"/>
                  <a:pt x="2647" y="1377"/>
                  <a:pt x="2648" y="1377"/>
                </a:cubicBezTo>
                <a:cubicBezTo>
                  <a:pt x="2649" y="1378"/>
                  <a:pt x="2648" y="1378"/>
                  <a:pt x="2648" y="1378"/>
                </a:cubicBezTo>
                <a:cubicBezTo>
                  <a:pt x="2648" y="1379"/>
                  <a:pt x="2649" y="1379"/>
                  <a:pt x="2649" y="1379"/>
                </a:cubicBezTo>
                <a:cubicBezTo>
                  <a:pt x="2649" y="1380"/>
                  <a:pt x="2648" y="1383"/>
                  <a:pt x="2650" y="1382"/>
                </a:cubicBezTo>
                <a:cubicBezTo>
                  <a:pt x="2651" y="1382"/>
                  <a:pt x="2651" y="1380"/>
                  <a:pt x="2652" y="1380"/>
                </a:cubicBezTo>
                <a:cubicBezTo>
                  <a:pt x="2653" y="1379"/>
                  <a:pt x="2654" y="1378"/>
                  <a:pt x="2654" y="1377"/>
                </a:cubicBezTo>
                <a:cubicBezTo>
                  <a:pt x="2653" y="1376"/>
                  <a:pt x="2653" y="1376"/>
                  <a:pt x="2653" y="1376"/>
                </a:cubicBezTo>
                <a:cubicBezTo>
                  <a:pt x="2652" y="1375"/>
                  <a:pt x="2653" y="1375"/>
                  <a:pt x="2654" y="1374"/>
                </a:cubicBezTo>
                <a:cubicBezTo>
                  <a:pt x="2655" y="1374"/>
                  <a:pt x="2655" y="1372"/>
                  <a:pt x="2657" y="1373"/>
                </a:cubicBezTo>
                <a:cubicBezTo>
                  <a:pt x="2658" y="1373"/>
                  <a:pt x="2658" y="1373"/>
                  <a:pt x="2659" y="1373"/>
                </a:cubicBezTo>
                <a:cubicBezTo>
                  <a:pt x="2659" y="1374"/>
                  <a:pt x="2659" y="1374"/>
                  <a:pt x="2660" y="1375"/>
                </a:cubicBezTo>
                <a:cubicBezTo>
                  <a:pt x="2661" y="1375"/>
                  <a:pt x="2661" y="1374"/>
                  <a:pt x="2662" y="1375"/>
                </a:cubicBezTo>
                <a:cubicBezTo>
                  <a:pt x="2662" y="1375"/>
                  <a:pt x="2662" y="1376"/>
                  <a:pt x="2663" y="1376"/>
                </a:cubicBezTo>
                <a:cubicBezTo>
                  <a:pt x="2664" y="1376"/>
                  <a:pt x="2664" y="1376"/>
                  <a:pt x="2665" y="1376"/>
                </a:cubicBezTo>
                <a:cubicBezTo>
                  <a:pt x="2665" y="1377"/>
                  <a:pt x="2665" y="1377"/>
                  <a:pt x="2666" y="1377"/>
                </a:cubicBezTo>
                <a:cubicBezTo>
                  <a:pt x="2667" y="1378"/>
                  <a:pt x="2666" y="1375"/>
                  <a:pt x="2666" y="1375"/>
                </a:cubicBezTo>
                <a:cubicBezTo>
                  <a:pt x="2666" y="1374"/>
                  <a:pt x="2667" y="1373"/>
                  <a:pt x="2667" y="1373"/>
                </a:cubicBezTo>
                <a:cubicBezTo>
                  <a:pt x="2668" y="1374"/>
                  <a:pt x="2668" y="1374"/>
                  <a:pt x="2669" y="1374"/>
                </a:cubicBezTo>
                <a:cubicBezTo>
                  <a:pt x="2669" y="1373"/>
                  <a:pt x="2669" y="1373"/>
                  <a:pt x="2669" y="1373"/>
                </a:cubicBezTo>
                <a:cubicBezTo>
                  <a:pt x="2670" y="1372"/>
                  <a:pt x="2671" y="1372"/>
                  <a:pt x="2671" y="1372"/>
                </a:cubicBezTo>
                <a:cubicBezTo>
                  <a:pt x="2670" y="1371"/>
                  <a:pt x="2669" y="1371"/>
                  <a:pt x="2669" y="1370"/>
                </a:cubicBezTo>
                <a:cubicBezTo>
                  <a:pt x="2669" y="1370"/>
                  <a:pt x="2670" y="1369"/>
                  <a:pt x="2671" y="1369"/>
                </a:cubicBezTo>
                <a:cubicBezTo>
                  <a:pt x="2671" y="1369"/>
                  <a:pt x="2671" y="1370"/>
                  <a:pt x="2671" y="1370"/>
                </a:cubicBezTo>
                <a:cubicBezTo>
                  <a:pt x="2672" y="1370"/>
                  <a:pt x="2672" y="1370"/>
                  <a:pt x="2673" y="1370"/>
                </a:cubicBezTo>
                <a:cubicBezTo>
                  <a:pt x="2673" y="1370"/>
                  <a:pt x="2674" y="1370"/>
                  <a:pt x="2675" y="1370"/>
                </a:cubicBezTo>
                <a:cubicBezTo>
                  <a:pt x="2676" y="1370"/>
                  <a:pt x="2676" y="1370"/>
                  <a:pt x="2676" y="1371"/>
                </a:cubicBezTo>
                <a:cubicBezTo>
                  <a:pt x="2677" y="1372"/>
                  <a:pt x="2677" y="1373"/>
                  <a:pt x="2679" y="1372"/>
                </a:cubicBezTo>
                <a:cubicBezTo>
                  <a:pt x="2679" y="1372"/>
                  <a:pt x="2679" y="1371"/>
                  <a:pt x="2680" y="1371"/>
                </a:cubicBezTo>
                <a:cubicBezTo>
                  <a:pt x="2680" y="1371"/>
                  <a:pt x="2681" y="1371"/>
                  <a:pt x="2681" y="1370"/>
                </a:cubicBezTo>
                <a:cubicBezTo>
                  <a:pt x="2682" y="1370"/>
                  <a:pt x="2682" y="1369"/>
                  <a:pt x="2683" y="1368"/>
                </a:cubicBezTo>
                <a:cubicBezTo>
                  <a:pt x="2683" y="1367"/>
                  <a:pt x="2683" y="1366"/>
                  <a:pt x="2684" y="1365"/>
                </a:cubicBezTo>
                <a:cubicBezTo>
                  <a:pt x="2685" y="1363"/>
                  <a:pt x="2685" y="1362"/>
                  <a:pt x="2685" y="1360"/>
                </a:cubicBezTo>
                <a:cubicBezTo>
                  <a:pt x="2686" y="1360"/>
                  <a:pt x="2686" y="1359"/>
                  <a:pt x="2686" y="1358"/>
                </a:cubicBezTo>
                <a:cubicBezTo>
                  <a:pt x="2687" y="1358"/>
                  <a:pt x="2686" y="1357"/>
                  <a:pt x="2687" y="1356"/>
                </a:cubicBezTo>
                <a:cubicBezTo>
                  <a:pt x="2687" y="1355"/>
                  <a:pt x="2688" y="1354"/>
                  <a:pt x="2688" y="1352"/>
                </a:cubicBezTo>
                <a:cubicBezTo>
                  <a:pt x="2688" y="1351"/>
                  <a:pt x="2688" y="1351"/>
                  <a:pt x="2689" y="1350"/>
                </a:cubicBezTo>
                <a:cubicBezTo>
                  <a:pt x="2689" y="1350"/>
                  <a:pt x="2689" y="1350"/>
                  <a:pt x="2689" y="1349"/>
                </a:cubicBezTo>
                <a:cubicBezTo>
                  <a:pt x="2688" y="1349"/>
                  <a:pt x="2688" y="1349"/>
                  <a:pt x="2687" y="1350"/>
                </a:cubicBezTo>
                <a:cubicBezTo>
                  <a:pt x="2684" y="1351"/>
                  <a:pt x="2686" y="1343"/>
                  <a:pt x="2686" y="1343"/>
                </a:cubicBezTo>
                <a:cubicBezTo>
                  <a:pt x="2686" y="1340"/>
                  <a:pt x="2685" y="1337"/>
                  <a:pt x="2685" y="1334"/>
                </a:cubicBezTo>
                <a:cubicBezTo>
                  <a:pt x="2685" y="1333"/>
                  <a:pt x="2685" y="1331"/>
                  <a:pt x="2685" y="1330"/>
                </a:cubicBezTo>
                <a:cubicBezTo>
                  <a:pt x="2685" y="1329"/>
                  <a:pt x="2684" y="1327"/>
                  <a:pt x="2684" y="1326"/>
                </a:cubicBezTo>
                <a:cubicBezTo>
                  <a:pt x="2684" y="1324"/>
                  <a:pt x="2684" y="1323"/>
                  <a:pt x="2683" y="1322"/>
                </a:cubicBezTo>
                <a:cubicBezTo>
                  <a:pt x="2682" y="1321"/>
                  <a:pt x="2682" y="1320"/>
                  <a:pt x="2681" y="1318"/>
                </a:cubicBezTo>
                <a:cubicBezTo>
                  <a:pt x="2680" y="1317"/>
                  <a:pt x="2680" y="1316"/>
                  <a:pt x="2679" y="1315"/>
                </a:cubicBezTo>
                <a:cubicBezTo>
                  <a:pt x="2678" y="1314"/>
                  <a:pt x="2677" y="1313"/>
                  <a:pt x="2677" y="1312"/>
                </a:cubicBezTo>
                <a:cubicBezTo>
                  <a:pt x="2676" y="1311"/>
                  <a:pt x="2676" y="1310"/>
                  <a:pt x="2676" y="1310"/>
                </a:cubicBezTo>
                <a:cubicBezTo>
                  <a:pt x="2676" y="1309"/>
                  <a:pt x="2675" y="1308"/>
                  <a:pt x="2674" y="1307"/>
                </a:cubicBezTo>
                <a:cubicBezTo>
                  <a:pt x="2674" y="1306"/>
                  <a:pt x="2673" y="1305"/>
                  <a:pt x="2672" y="1304"/>
                </a:cubicBezTo>
                <a:cubicBezTo>
                  <a:pt x="2672" y="1303"/>
                  <a:pt x="2671" y="1303"/>
                  <a:pt x="2670" y="1301"/>
                </a:cubicBezTo>
                <a:cubicBezTo>
                  <a:pt x="2670" y="1300"/>
                  <a:pt x="2670" y="1299"/>
                  <a:pt x="2669" y="1298"/>
                </a:cubicBezTo>
                <a:cubicBezTo>
                  <a:pt x="2669" y="1297"/>
                  <a:pt x="2668" y="1297"/>
                  <a:pt x="2668" y="1296"/>
                </a:cubicBezTo>
                <a:cubicBezTo>
                  <a:pt x="2667" y="1295"/>
                  <a:pt x="2666" y="1293"/>
                  <a:pt x="2665" y="1292"/>
                </a:cubicBezTo>
                <a:cubicBezTo>
                  <a:pt x="2664" y="1290"/>
                  <a:pt x="2663" y="1290"/>
                  <a:pt x="2662" y="1289"/>
                </a:cubicBezTo>
                <a:cubicBezTo>
                  <a:pt x="2660" y="1287"/>
                  <a:pt x="2659" y="1284"/>
                  <a:pt x="2657" y="1283"/>
                </a:cubicBezTo>
                <a:cubicBezTo>
                  <a:pt x="2655" y="1281"/>
                  <a:pt x="2653" y="1279"/>
                  <a:pt x="2650" y="1278"/>
                </a:cubicBezTo>
                <a:cubicBezTo>
                  <a:pt x="2650" y="1278"/>
                  <a:pt x="2649" y="1278"/>
                  <a:pt x="2648" y="1278"/>
                </a:cubicBezTo>
                <a:cubicBezTo>
                  <a:pt x="2647" y="1278"/>
                  <a:pt x="2647" y="1278"/>
                  <a:pt x="2646" y="1278"/>
                </a:cubicBezTo>
                <a:cubicBezTo>
                  <a:pt x="2646" y="1277"/>
                  <a:pt x="2645" y="1278"/>
                  <a:pt x="2645" y="1277"/>
                </a:cubicBezTo>
                <a:cubicBezTo>
                  <a:pt x="2645" y="1276"/>
                  <a:pt x="2646" y="1275"/>
                  <a:pt x="2646" y="1275"/>
                </a:cubicBezTo>
                <a:cubicBezTo>
                  <a:pt x="2647" y="1272"/>
                  <a:pt x="2648" y="1276"/>
                  <a:pt x="2648" y="1276"/>
                </a:cubicBezTo>
                <a:cubicBezTo>
                  <a:pt x="2650" y="1275"/>
                  <a:pt x="2648" y="1274"/>
                  <a:pt x="2648" y="1273"/>
                </a:cubicBezTo>
                <a:cubicBezTo>
                  <a:pt x="2648" y="1271"/>
                  <a:pt x="2650" y="1270"/>
                  <a:pt x="2649" y="1269"/>
                </a:cubicBezTo>
                <a:cubicBezTo>
                  <a:pt x="2649" y="1268"/>
                  <a:pt x="2648" y="1267"/>
                  <a:pt x="2649" y="1265"/>
                </a:cubicBezTo>
                <a:cubicBezTo>
                  <a:pt x="2650" y="1264"/>
                  <a:pt x="2651" y="1264"/>
                  <a:pt x="2652" y="1264"/>
                </a:cubicBezTo>
                <a:cubicBezTo>
                  <a:pt x="2653" y="1263"/>
                  <a:pt x="2654" y="1262"/>
                  <a:pt x="2654" y="1262"/>
                </a:cubicBezTo>
                <a:cubicBezTo>
                  <a:pt x="2655" y="1262"/>
                  <a:pt x="2656" y="1262"/>
                  <a:pt x="2657" y="1261"/>
                </a:cubicBezTo>
                <a:cubicBezTo>
                  <a:pt x="2658" y="1261"/>
                  <a:pt x="2660" y="1261"/>
                  <a:pt x="2661" y="1261"/>
                </a:cubicBezTo>
                <a:cubicBezTo>
                  <a:pt x="2664" y="1260"/>
                  <a:pt x="2666" y="1257"/>
                  <a:pt x="2669" y="1256"/>
                </a:cubicBezTo>
                <a:cubicBezTo>
                  <a:pt x="2671" y="1254"/>
                  <a:pt x="2673" y="1253"/>
                  <a:pt x="2675" y="1251"/>
                </a:cubicBezTo>
                <a:cubicBezTo>
                  <a:pt x="2676" y="1250"/>
                  <a:pt x="2677" y="1249"/>
                  <a:pt x="2679" y="1248"/>
                </a:cubicBezTo>
                <a:cubicBezTo>
                  <a:pt x="2681" y="1246"/>
                  <a:pt x="2683" y="1245"/>
                  <a:pt x="2685" y="1244"/>
                </a:cubicBezTo>
                <a:cubicBezTo>
                  <a:pt x="2687" y="1243"/>
                  <a:pt x="2688" y="1242"/>
                  <a:pt x="2689" y="1242"/>
                </a:cubicBezTo>
                <a:cubicBezTo>
                  <a:pt x="2690" y="1241"/>
                  <a:pt x="2691" y="1240"/>
                  <a:pt x="2692" y="1239"/>
                </a:cubicBezTo>
                <a:cubicBezTo>
                  <a:pt x="2693" y="1238"/>
                  <a:pt x="2692" y="1236"/>
                  <a:pt x="2692" y="1235"/>
                </a:cubicBezTo>
                <a:cubicBezTo>
                  <a:pt x="2691" y="1234"/>
                  <a:pt x="2691" y="1232"/>
                  <a:pt x="2692" y="1231"/>
                </a:cubicBezTo>
                <a:cubicBezTo>
                  <a:pt x="2692" y="1230"/>
                  <a:pt x="2693" y="1229"/>
                  <a:pt x="2693" y="1228"/>
                </a:cubicBezTo>
                <a:cubicBezTo>
                  <a:pt x="2693" y="1227"/>
                  <a:pt x="2693" y="1226"/>
                  <a:pt x="2693" y="1225"/>
                </a:cubicBezTo>
                <a:cubicBezTo>
                  <a:pt x="2693" y="1223"/>
                  <a:pt x="2694" y="1223"/>
                  <a:pt x="2694" y="1221"/>
                </a:cubicBezTo>
                <a:cubicBezTo>
                  <a:pt x="2694" y="1220"/>
                  <a:pt x="2694" y="1218"/>
                  <a:pt x="2695" y="1217"/>
                </a:cubicBezTo>
                <a:cubicBezTo>
                  <a:pt x="2696" y="1216"/>
                  <a:pt x="2697" y="1215"/>
                  <a:pt x="2698" y="1214"/>
                </a:cubicBezTo>
                <a:cubicBezTo>
                  <a:pt x="2698" y="1212"/>
                  <a:pt x="2699" y="1211"/>
                  <a:pt x="2700" y="1210"/>
                </a:cubicBezTo>
                <a:cubicBezTo>
                  <a:pt x="2701" y="1209"/>
                  <a:pt x="2703" y="1208"/>
                  <a:pt x="2704" y="1207"/>
                </a:cubicBezTo>
                <a:cubicBezTo>
                  <a:pt x="2705" y="1206"/>
                  <a:pt x="2706" y="1205"/>
                  <a:pt x="2707" y="1205"/>
                </a:cubicBezTo>
                <a:cubicBezTo>
                  <a:pt x="2708" y="1205"/>
                  <a:pt x="2709" y="1205"/>
                  <a:pt x="2710" y="1205"/>
                </a:cubicBezTo>
                <a:cubicBezTo>
                  <a:pt x="2710" y="1206"/>
                  <a:pt x="2710" y="1206"/>
                  <a:pt x="2711" y="1206"/>
                </a:cubicBezTo>
                <a:cubicBezTo>
                  <a:pt x="2712" y="1206"/>
                  <a:pt x="2712" y="1206"/>
                  <a:pt x="2712" y="1205"/>
                </a:cubicBezTo>
                <a:cubicBezTo>
                  <a:pt x="2713" y="1204"/>
                  <a:pt x="2713" y="1204"/>
                  <a:pt x="2713" y="1203"/>
                </a:cubicBezTo>
                <a:cubicBezTo>
                  <a:pt x="2714" y="1202"/>
                  <a:pt x="2714" y="1201"/>
                  <a:pt x="2713" y="1200"/>
                </a:cubicBezTo>
                <a:cubicBezTo>
                  <a:pt x="2713" y="1199"/>
                  <a:pt x="2713" y="1197"/>
                  <a:pt x="2714" y="1198"/>
                </a:cubicBezTo>
                <a:cubicBezTo>
                  <a:pt x="2714" y="1198"/>
                  <a:pt x="2714" y="1199"/>
                  <a:pt x="2715" y="1199"/>
                </a:cubicBezTo>
                <a:cubicBezTo>
                  <a:pt x="2716" y="1199"/>
                  <a:pt x="2716" y="1198"/>
                  <a:pt x="2716" y="1198"/>
                </a:cubicBezTo>
                <a:cubicBezTo>
                  <a:pt x="2717" y="1197"/>
                  <a:pt x="2719" y="1198"/>
                  <a:pt x="2719" y="1198"/>
                </a:cubicBezTo>
                <a:cubicBezTo>
                  <a:pt x="2720" y="1199"/>
                  <a:pt x="2720" y="1200"/>
                  <a:pt x="2721" y="1199"/>
                </a:cubicBezTo>
                <a:cubicBezTo>
                  <a:pt x="2722" y="1199"/>
                  <a:pt x="2722" y="1198"/>
                  <a:pt x="2722" y="1197"/>
                </a:cubicBezTo>
                <a:cubicBezTo>
                  <a:pt x="2722" y="1196"/>
                  <a:pt x="2724" y="1195"/>
                  <a:pt x="2725" y="1194"/>
                </a:cubicBezTo>
                <a:cubicBezTo>
                  <a:pt x="2725" y="1193"/>
                  <a:pt x="2725" y="1192"/>
                  <a:pt x="2726" y="1191"/>
                </a:cubicBezTo>
                <a:cubicBezTo>
                  <a:pt x="2727" y="1190"/>
                  <a:pt x="2728" y="1189"/>
                  <a:pt x="2729" y="1188"/>
                </a:cubicBezTo>
                <a:cubicBezTo>
                  <a:pt x="2729" y="1187"/>
                  <a:pt x="2729" y="1185"/>
                  <a:pt x="2730" y="1184"/>
                </a:cubicBezTo>
                <a:cubicBezTo>
                  <a:pt x="2731" y="1184"/>
                  <a:pt x="2732" y="1183"/>
                  <a:pt x="2732" y="1183"/>
                </a:cubicBezTo>
                <a:cubicBezTo>
                  <a:pt x="2733" y="1182"/>
                  <a:pt x="2733" y="1182"/>
                  <a:pt x="2734" y="1182"/>
                </a:cubicBezTo>
                <a:cubicBezTo>
                  <a:pt x="2734" y="1182"/>
                  <a:pt x="2735" y="1181"/>
                  <a:pt x="2735" y="1181"/>
                </a:cubicBezTo>
                <a:cubicBezTo>
                  <a:pt x="2736" y="1181"/>
                  <a:pt x="2737" y="1182"/>
                  <a:pt x="2736" y="1183"/>
                </a:cubicBezTo>
                <a:cubicBezTo>
                  <a:pt x="2736" y="1183"/>
                  <a:pt x="2735" y="1184"/>
                  <a:pt x="2735" y="1184"/>
                </a:cubicBezTo>
                <a:cubicBezTo>
                  <a:pt x="2735" y="1185"/>
                  <a:pt x="2734" y="1185"/>
                  <a:pt x="2734" y="1186"/>
                </a:cubicBezTo>
                <a:cubicBezTo>
                  <a:pt x="2733" y="1186"/>
                  <a:pt x="2732" y="1186"/>
                  <a:pt x="2733" y="1187"/>
                </a:cubicBezTo>
                <a:cubicBezTo>
                  <a:pt x="2734" y="1188"/>
                  <a:pt x="2735" y="1187"/>
                  <a:pt x="2735" y="1187"/>
                </a:cubicBezTo>
                <a:cubicBezTo>
                  <a:pt x="2737" y="1187"/>
                  <a:pt x="2738" y="1187"/>
                  <a:pt x="2739" y="1185"/>
                </a:cubicBezTo>
                <a:cubicBezTo>
                  <a:pt x="2740" y="1185"/>
                  <a:pt x="2741" y="1183"/>
                  <a:pt x="2742" y="1183"/>
                </a:cubicBezTo>
                <a:cubicBezTo>
                  <a:pt x="2742" y="1184"/>
                  <a:pt x="2742" y="1185"/>
                  <a:pt x="2742" y="1186"/>
                </a:cubicBezTo>
                <a:cubicBezTo>
                  <a:pt x="2741" y="1187"/>
                  <a:pt x="2741" y="1188"/>
                  <a:pt x="2741" y="1189"/>
                </a:cubicBezTo>
                <a:cubicBezTo>
                  <a:pt x="2741" y="1190"/>
                  <a:pt x="2742" y="1190"/>
                  <a:pt x="2742" y="1191"/>
                </a:cubicBezTo>
                <a:cubicBezTo>
                  <a:pt x="2742" y="1192"/>
                  <a:pt x="2742" y="1193"/>
                  <a:pt x="2743" y="1193"/>
                </a:cubicBezTo>
                <a:cubicBezTo>
                  <a:pt x="2744" y="1192"/>
                  <a:pt x="2744" y="1190"/>
                  <a:pt x="2745" y="1192"/>
                </a:cubicBezTo>
                <a:cubicBezTo>
                  <a:pt x="2746" y="1193"/>
                  <a:pt x="2747" y="1194"/>
                  <a:pt x="2748" y="1193"/>
                </a:cubicBezTo>
                <a:cubicBezTo>
                  <a:pt x="2749" y="1192"/>
                  <a:pt x="2750" y="1191"/>
                  <a:pt x="2752" y="1192"/>
                </a:cubicBezTo>
                <a:cubicBezTo>
                  <a:pt x="2752" y="1192"/>
                  <a:pt x="2753" y="1193"/>
                  <a:pt x="2753" y="1193"/>
                </a:cubicBezTo>
                <a:cubicBezTo>
                  <a:pt x="2754" y="1193"/>
                  <a:pt x="2754" y="1193"/>
                  <a:pt x="2755" y="1194"/>
                </a:cubicBezTo>
                <a:cubicBezTo>
                  <a:pt x="2755" y="1194"/>
                  <a:pt x="2755" y="1195"/>
                  <a:pt x="2756" y="1196"/>
                </a:cubicBezTo>
                <a:cubicBezTo>
                  <a:pt x="2756" y="1196"/>
                  <a:pt x="2757" y="1196"/>
                  <a:pt x="2757" y="1196"/>
                </a:cubicBezTo>
                <a:cubicBezTo>
                  <a:pt x="2757" y="1196"/>
                  <a:pt x="2757" y="1197"/>
                  <a:pt x="2758" y="1197"/>
                </a:cubicBezTo>
                <a:cubicBezTo>
                  <a:pt x="2758" y="1197"/>
                  <a:pt x="2759" y="1197"/>
                  <a:pt x="2759" y="1197"/>
                </a:cubicBezTo>
                <a:cubicBezTo>
                  <a:pt x="2761" y="1196"/>
                  <a:pt x="2761" y="1195"/>
                  <a:pt x="2763" y="1194"/>
                </a:cubicBezTo>
                <a:cubicBezTo>
                  <a:pt x="2764" y="1194"/>
                  <a:pt x="2766" y="1194"/>
                  <a:pt x="2767" y="1194"/>
                </a:cubicBezTo>
                <a:cubicBezTo>
                  <a:pt x="2769" y="1194"/>
                  <a:pt x="2770" y="1193"/>
                  <a:pt x="2772" y="1193"/>
                </a:cubicBezTo>
                <a:cubicBezTo>
                  <a:pt x="2773" y="1192"/>
                  <a:pt x="2773" y="1192"/>
                  <a:pt x="2774" y="1191"/>
                </a:cubicBezTo>
                <a:cubicBezTo>
                  <a:pt x="2777" y="1190"/>
                  <a:pt x="2779" y="1190"/>
                  <a:pt x="2781" y="1188"/>
                </a:cubicBezTo>
                <a:cubicBezTo>
                  <a:pt x="2783" y="1187"/>
                  <a:pt x="2784" y="1186"/>
                  <a:pt x="2786" y="1185"/>
                </a:cubicBezTo>
                <a:cubicBezTo>
                  <a:pt x="2787" y="1184"/>
                  <a:pt x="2788" y="1184"/>
                  <a:pt x="2788" y="1183"/>
                </a:cubicBezTo>
                <a:cubicBezTo>
                  <a:pt x="2789" y="1183"/>
                  <a:pt x="2790" y="1182"/>
                  <a:pt x="2791" y="1182"/>
                </a:cubicBezTo>
                <a:cubicBezTo>
                  <a:pt x="2792" y="1181"/>
                  <a:pt x="2793" y="1181"/>
                  <a:pt x="2793" y="1181"/>
                </a:cubicBezTo>
                <a:cubicBezTo>
                  <a:pt x="2795" y="1180"/>
                  <a:pt x="2796" y="1179"/>
                  <a:pt x="2798" y="1178"/>
                </a:cubicBezTo>
                <a:cubicBezTo>
                  <a:pt x="2799" y="1177"/>
                  <a:pt x="2800" y="1175"/>
                  <a:pt x="2801" y="1174"/>
                </a:cubicBezTo>
                <a:cubicBezTo>
                  <a:pt x="2803" y="1173"/>
                  <a:pt x="2804" y="1171"/>
                  <a:pt x="2805" y="1169"/>
                </a:cubicBezTo>
                <a:cubicBezTo>
                  <a:pt x="2806" y="1167"/>
                  <a:pt x="2807" y="1165"/>
                  <a:pt x="2809" y="1162"/>
                </a:cubicBezTo>
                <a:cubicBezTo>
                  <a:pt x="2809" y="1162"/>
                  <a:pt x="2809" y="1161"/>
                  <a:pt x="2810" y="1160"/>
                </a:cubicBezTo>
                <a:cubicBezTo>
                  <a:pt x="2811" y="1159"/>
                  <a:pt x="2812" y="1158"/>
                  <a:pt x="2813" y="1157"/>
                </a:cubicBezTo>
                <a:cubicBezTo>
                  <a:pt x="2815" y="1155"/>
                  <a:pt x="2817" y="1154"/>
                  <a:pt x="2819" y="1152"/>
                </a:cubicBezTo>
                <a:cubicBezTo>
                  <a:pt x="2821" y="1151"/>
                  <a:pt x="2822" y="1149"/>
                  <a:pt x="2823" y="1147"/>
                </a:cubicBezTo>
                <a:cubicBezTo>
                  <a:pt x="2824" y="1145"/>
                  <a:pt x="2825" y="1144"/>
                  <a:pt x="2827" y="1142"/>
                </a:cubicBezTo>
                <a:cubicBezTo>
                  <a:pt x="2830" y="1139"/>
                  <a:pt x="2834" y="1135"/>
                  <a:pt x="2837" y="1132"/>
                </a:cubicBezTo>
                <a:cubicBezTo>
                  <a:pt x="2839" y="1130"/>
                  <a:pt x="2841" y="1128"/>
                  <a:pt x="2843" y="1126"/>
                </a:cubicBezTo>
                <a:cubicBezTo>
                  <a:pt x="2844" y="1125"/>
                  <a:pt x="2845" y="1124"/>
                  <a:pt x="2846" y="1123"/>
                </a:cubicBezTo>
                <a:cubicBezTo>
                  <a:pt x="2846" y="1123"/>
                  <a:pt x="2846" y="1123"/>
                  <a:pt x="2847" y="1122"/>
                </a:cubicBezTo>
                <a:cubicBezTo>
                  <a:pt x="2848" y="1121"/>
                  <a:pt x="2850" y="1119"/>
                  <a:pt x="2851" y="1117"/>
                </a:cubicBezTo>
                <a:cubicBezTo>
                  <a:pt x="2852" y="1116"/>
                  <a:pt x="2853" y="1115"/>
                  <a:pt x="2855" y="1114"/>
                </a:cubicBezTo>
                <a:cubicBezTo>
                  <a:pt x="2856" y="1112"/>
                  <a:pt x="2857" y="1111"/>
                  <a:pt x="2859" y="1109"/>
                </a:cubicBezTo>
                <a:cubicBezTo>
                  <a:pt x="2859" y="1108"/>
                  <a:pt x="2860" y="1106"/>
                  <a:pt x="2861" y="1105"/>
                </a:cubicBezTo>
                <a:cubicBezTo>
                  <a:pt x="2862" y="1103"/>
                  <a:pt x="2863" y="1102"/>
                  <a:pt x="2864" y="1100"/>
                </a:cubicBezTo>
                <a:cubicBezTo>
                  <a:pt x="2864" y="1099"/>
                  <a:pt x="2864" y="1098"/>
                  <a:pt x="2865" y="1096"/>
                </a:cubicBezTo>
                <a:cubicBezTo>
                  <a:pt x="2865" y="1095"/>
                  <a:pt x="2865" y="1093"/>
                  <a:pt x="2865" y="1092"/>
                </a:cubicBezTo>
                <a:cubicBezTo>
                  <a:pt x="2867" y="1089"/>
                  <a:pt x="2870" y="1088"/>
                  <a:pt x="2872" y="1085"/>
                </a:cubicBezTo>
                <a:cubicBezTo>
                  <a:pt x="2872" y="1084"/>
                  <a:pt x="2873" y="1083"/>
                  <a:pt x="2874" y="1082"/>
                </a:cubicBezTo>
                <a:cubicBezTo>
                  <a:pt x="2876" y="1080"/>
                  <a:pt x="2877" y="1079"/>
                  <a:pt x="2878" y="1077"/>
                </a:cubicBezTo>
                <a:cubicBezTo>
                  <a:pt x="2880" y="1073"/>
                  <a:pt x="2881" y="1070"/>
                  <a:pt x="2885" y="1068"/>
                </a:cubicBezTo>
                <a:cubicBezTo>
                  <a:pt x="2886" y="1067"/>
                  <a:pt x="2888" y="1065"/>
                  <a:pt x="2889" y="1064"/>
                </a:cubicBezTo>
                <a:cubicBezTo>
                  <a:pt x="2890" y="1063"/>
                  <a:pt x="2892" y="1061"/>
                  <a:pt x="2893" y="1060"/>
                </a:cubicBezTo>
                <a:cubicBezTo>
                  <a:pt x="2894" y="1058"/>
                  <a:pt x="2895" y="1057"/>
                  <a:pt x="2896" y="1055"/>
                </a:cubicBezTo>
                <a:cubicBezTo>
                  <a:pt x="2897" y="1054"/>
                  <a:pt x="2897" y="1052"/>
                  <a:pt x="2898" y="1051"/>
                </a:cubicBezTo>
                <a:cubicBezTo>
                  <a:pt x="2898" y="1049"/>
                  <a:pt x="2899" y="1048"/>
                  <a:pt x="2900" y="1047"/>
                </a:cubicBezTo>
                <a:cubicBezTo>
                  <a:pt x="2901" y="1046"/>
                  <a:pt x="2901" y="1045"/>
                  <a:pt x="2901" y="1043"/>
                </a:cubicBezTo>
                <a:cubicBezTo>
                  <a:pt x="2901" y="1043"/>
                  <a:pt x="2902" y="1041"/>
                  <a:pt x="2901" y="1041"/>
                </a:cubicBezTo>
                <a:cubicBezTo>
                  <a:pt x="2901" y="1040"/>
                  <a:pt x="2901" y="1041"/>
                  <a:pt x="2900" y="1041"/>
                </a:cubicBezTo>
                <a:cubicBezTo>
                  <a:pt x="2900" y="1041"/>
                  <a:pt x="2900" y="1041"/>
                  <a:pt x="2900" y="1041"/>
                </a:cubicBezTo>
                <a:cubicBezTo>
                  <a:pt x="2899" y="1040"/>
                  <a:pt x="2900" y="1039"/>
                  <a:pt x="2900" y="1039"/>
                </a:cubicBezTo>
                <a:cubicBezTo>
                  <a:pt x="2900" y="1039"/>
                  <a:pt x="2901" y="1038"/>
                  <a:pt x="2901" y="1037"/>
                </a:cubicBezTo>
                <a:cubicBezTo>
                  <a:pt x="2901" y="1037"/>
                  <a:pt x="2901" y="1036"/>
                  <a:pt x="2902" y="1035"/>
                </a:cubicBezTo>
                <a:cubicBezTo>
                  <a:pt x="2902" y="1034"/>
                  <a:pt x="2903" y="1033"/>
                  <a:pt x="2904" y="1032"/>
                </a:cubicBezTo>
                <a:cubicBezTo>
                  <a:pt x="2904" y="1031"/>
                  <a:pt x="2904" y="1031"/>
                  <a:pt x="2904" y="1030"/>
                </a:cubicBezTo>
                <a:cubicBezTo>
                  <a:pt x="2904" y="1029"/>
                  <a:pt x="2905" y="1028"/>
                  <a:pt x="2905" y="1028"/>
                </a:cubicBezTo>
                <a:cubicBezTo>
                  <a:pt x="2905" y="1026"/>
                  <a:pt x="2905" y="1025"/>
                  <a:pt x="2905" y="1023"/>
                </a:cubicBezTo>
                <a:cubicBezTo>
                  <a:pt x="2905" y="1022"/>
                  <a:pt x="2904" y="1021"/>
                  <a:pt x="2903" y="1020"/>
                </a:cubicBezTo>
                <a:cubicBezTo>
                  <a:pt x="2902" y="1019"/>
                  <a:pt x="2903" y="1018"/>
                  <a:pt x="2903" y="1017"/>
                </a:cubicBezTo>
                <a:cubicBezTo>
                  <a:pt x="2904" y="1016"/>
                  <a:pt x="2905" y="1015"/>
                  <a:pt x="2906" y="1015"/>
                </a:cubicBezTo>
                <a:cubicBezTo>
                  <a:pt x="2906" y="1014"/>
                  <a:pt x="2908" y="1014"/>
                  <a:pt x="2907" y="1013"/>
                </a:cubicBezTo>
                <a:cubicBezTo>
                  <a:pt x="2906" y="1013"/>
                  <a:pt x="2906" y="1013"/>
                  <a:pt x="2905" y="1012"/>
                </a:cubicBezTo>
                <a:cubicBezTo>
                  <a:pt x="2905" y="1012"/>
                  <a:pt x="2905" y="1011"/>
                  <a:pt x="2905" y="1010"/>
                </a:cubicBezTo>
                <a:cubicBezTo>
                  <a:pt x="2905" y="1008"/>
                  <a:pt x="2905" y="1006"/>
                  <a:pt x="2904" y="1004"/>
                </a:cubicBezTo>
                <a:cubicBezTo>
                  <a:pt x="2904" y="1002"/>
                  <a:pt x="2904" y="1001"/>
                  <a:pt x="2904" y="1000"/>
                </a:cubicBezTo>
                <a:cubicBezTo>
                  <a:pt x="2904" y="998"/>
                  <a:pt x="2905" y="996"/>
                  <a:pt x="2905" y="994"/>
                </a:cubicBezTo>
                <a:cubicBezTo>
                  <a:pt x="2906" y="993"/>
                  <a:pt x="2907" y="991"/>
                  <a:pt x="2907" y="989"/>
                </a:cubicBezTo>
                <a:cubicBezTo>
                  <a:pt x="2908" y="988"/>
                  <a:pt x="2908" y="988"/>
                  <a:pt x="2907" y="987"/>
                </a:cubicBezTo>
                <a:cubicBezTo>
                  <a:pt x="2907" y="985"/>
                  <a:pt x="2907" y="983"/>
                  <a:pt x="2908" y="982"/>
                </a:cubicBezTo>
                <a:cubicBezTo>
                  <a:pt x="2909" y="981"/>
                  <a:pt x="2910" y="981"/>
                  <a:pt x="2911" y="980"/>
                </a:cubicBezTo>
                <a:cubicBezTo>
                  <a:pt x="2913" y="978"/>
                  <a:pt x="2910" y="978"/>
                  <a:pt x="2911" y="976"/>
                </a:cubicBezTo>
                <a:cubicBezTo>
                  <a:pt x="2911" y="975"/>
                  <a:pt x="2913" y="974"/>
                  <a:pt x="2914" y="973"/>
                </a:cubicBezTo>
                <a:cubicBezTo>
                  <a:pt x="2915" y="971"/>
                  <a:pt x="2916" y="970"/>
                  <a:pt x="2917" y="969"/>
                </a:cubicBezTo>
                <a:cubicBezTo>
                  <a:pt x="2919" y="968"/>
                  <a:pt x="2920" y="967"/>
                  <a:pt x="2922" y="966"/>
                </a:cubicBezTo>
                <a:cubicBezTo>
                  <a:pt x="2923" y="965"/>
                  <a:pt x="2922" y="964"/>
                  <a:pt x="2921" y="963"/>
                </a:cubicBezTo>
                <a:cubicBezTo>
                  <a:pt x="2920" y="962"/>
                  <a:pt x="2920" y="962"/>
                  <a:pt x="2921" y="961"/>
                </a:cubicBezTo>
                <a:cubicBezTo>
                  <a:pt x="2921" y="960"/>
                  <a:pt x="2923" y="960"/>
                  <a:pt x="2923" y="959"/>
                </a:cubicBezTo>
                <a:cubicBezTo>
                  <a:pt x="2924" y="958"/>
                  <a:pt x="2924" y="958"/>
                  <a:pt x="2923" y="957"/>
                </a:cubicBezTo>
                <a:cubicBezTo>
                  <a:pt x="2922" y="957"/>
                  <a:pt x="2921" y="958"/>
                  <a:pt x="2921" y="957"/>
                </a:cubicBezTo>
                <a:cubicBezTo>
                  <a:pt x="2920" y="957"/>
                  <a:pt x="2920" y="956"/>
                  <a:pt x="2920" y="956"/>
                </a:cubicBezTo>
                <a:cubicBezTo>
                  <a:pt x="2918" y="955"/>
                  <a:pt x="2917" y="955"/>
                  <a:pt x="2917" y="953"/>
                </a:cubicBezTo>
                <a:cubicBezTo>
                  <a:pt x="2917" y="952"/>
                  <a:pt x="2916" y="951"/>
                  <a:pt x="2917" y="951"/>
                </a:cubicBezTo>
                <a:cubicBezTo>
                  <a:pt x="2917" y="950"/>
                  <a:pt x="2918" y="951"/>
                  <a:pt x="2919" y="950"/>
                </a:cubicBezTo>
                <a:cubicBezTo>
                  <a:pt x="2919" y="949"/>
                  <a:pt x="2918" y="949"/>
                  <a:pt x="2918" y="948"/>
                </a:cubicBezTo>
                <a:cubicBezTo>
                  <a:pt x="2918" y="947"/>
                  <a:pt x="2919" y="946"/>
                  <a:pt x="2919" y="945"/>
                </a:cubicBezTo>
                <a:cubicBezTo>
                  <a:pt x="2919" y="944"/>
                  <a:pt x="2919" y="943"/>
                  <a:pt x="2919" y="942"/>
                </a:cubicBezTo>
                <a:cubicBezTo>
                  <a:pt x="2918" y="941"/>
                  <a:pt x="2918" y="940"/>
                  <a:pt x="2917" y="940"/>
                </a:cubicBezTo>
                <a:cubicBezTo>
                  <a:pt x="2916" y="940"/>
                  <a:pt x="2916" y="940"/>
                  <a:pt x="2915" y="940"/>
                </a:cubicBezTo>
                <a:cubicBezTo>
                  <a:pt x="2914" y="939"/>
                  <a:pt x="2912" y="938"/>
                  <a:pt x="2912" y="936"/>
                </a:cubicBezTo>
                <a:cubicBezTo>
                  <a:pt x="2913" y="934"/>
                  <a:pt x="2914" y="937"/>
                  <a:pt x="2915" y="937"/>
                </a:cubicBezTo>
                <a:cubicBezTo>
                  <a:pt x="2916" y="937"/>
                  <a:pt x="2916" y="937"/>
                  <a:pt x="2917" y="937"/>
                </a:cubicBezTo>
                <a:cubicBezTo>
                  <a:pt x="2918" y="937"/>
                  <a:pt x="2918" y="938"/>
                  <a:pt x="2918" y="938"/>
                </a:cubicBezTo>
                <a:cubicBezTo>
                  <a:pt x="2919" y="937"/>
                  <a:pt x="2919" y="936"/>
                  <a:pt x="2919" y="936"/>
                </a:cubicBezTo>
                <a:cubicBezTo>
                  <a:pt x="2920" y="935"/>
                  <a:pt x="2920" y="935"/>
                  <a:pt x="2921" y="935"/>
                </a:cubicBezTo>
                <a:cubicBezTo>
                  <a:pt x="2922" y="934"/>
                  <a:pt x="2922" y="932"/>
                  <a:pt x="2922" y="931"/>
                </a:cubicBezTo>
                <a:cubicBezTo>
                  <a:pt x="2921" y="930"/>
                  <a:pt x="2921" y="929"/>
                  <a:pt x="2920" y="928"/>
                </a:cubicBezTo>
                <a:cubicBezTo>
                  <a:pt x="2919" y="927"/>
                  <a:pt x="2918" y="926"/>
                  <a:pt x="2917" y="925"/>
                </a:cubicBezTo>
                <a:cubicBezTo>
                  <a:pt x="2915" y="925"/>
                  <a:pt x="2913" y="925"/>
                  <a:pt x="2912" y="924"/>
                </a:cubicBezTo>
                <a:cubicBezTo>
                  <a:pt x="2911" y="923"/>
                  <a:pt x="2910" y="922"/>
                  <a:pt x="2909" y="921"/>
                </a:cubicBezTo>
                <a:cubicBezTo>
                  <a:pt x="2908" y="920"/>
                  <a:pt x="2906" y="920"/>
                  <a:pt x="2905" y="919"/>
                </a:cubicBezTo>
                <a:cubicBezTo>
                  <a:pt x="2905" y="918"/>
                  <a:pt x="2904" y="918"/>
                  <a:pt x="2904" y="917"/>
                </a:cubicBezTo>
                <a:cubicBezTo>
                  <a:pt x="2903" y="917"/>
                  <a:pt x="2902" y="916"/>
                  <a:pt x="2902" y="916"/>
                </a:cubicBezTo>
                <a:cubicBezTo>
                  <a:pt x="2901" y="915"/>
                  <a:pt x="2900" y="914"/>
                  <a:pt x="2899" y="913"/>
                </a:cubicBezTo>
                <a:cubicBezTo>
                  <a:pt x="2897" y="912"/>
                  <a:pt x="2896" y="910"/>
                  <a:pt x="2896" y="909"/>
                </a:cubicBezTo>
                <a:cubicBezTo>
                  <a:pt x="2895" y="907"/>
                  <a:pt x="2894" y="906"/>
                  <a:pt x="2893" y="905"/>
                </a:cubicBezTo>
                <a:cubicBezTo>
                  <a:pt x="2892" y="904"/>
                  <a:pt x="2891" y="903"/>
                  <a:pt x="2890" y="902"/>
                </a:cubicBezTo>
                <a:cubicBezTo>
                  <a:pt x="2888" y="902"/>
                  <a:pt x="2886" y="902"/>
                  <a:pt x="2885" y="902"/>
                </a:cubicBezTo>
                <a:cubicBezTo>
                  <a:pt x="2882" y="902"/>
                  <a:pt x="2879" y="903"/>
                  <a:pt x="2875" y="903"/>
                </a:cubicBezTo>
                <a:cubicBezTo>
                  <a:pt x="2874" y="903"/>
                  <a:pt x="2873" y="903"/>
                  <a:pt x="2872" y="903"/>
                </a:cubicBezTo>
                <a:cubicBezTo>
                  <a:pt x="2871" y="902"/>
                  <a:pt x="2869" y="902"/>
                  <a:pt x="2868" y="903"/>
                </a:cubicBezTo>
                <a:cubicBezTo>
                  <a:pt x="2867" y="903"/>
                  <a:pt x="2868" y="903"/>
                  <a:pt x="2869" y="904"/>
                </a:cubicBezTo>
                <a:cubicBezTo>
                  <a:pt x="2869" y="904"/>
                  <a:pt x="2869" y="905"/>
                  <a:pt x="2869" y="905"/>
                </a:cubicBezTo>
                <a:cubicBezTo>
                  <a:pt x="2869" y="906"/>
                  <a:pt x="2869" y="906"/>
                  <a:pt x="2868" y="907"/>
                </a:cubicBezTo>
                <a:cubicBezTo>
                  <a:pt x="2868" y="908"/>
                  <a:pt x="2867" y="908"/>
                  <a:pt x="2869" y="908"/>
                </a:cubicBezTo>
                <a:cubicBezTo>
                  <a:pt x="2869" y="908"/>
                  <a:pt x="2870" y="908"/>
                  <a:pt x="2870" y="909"/>
                </a:cubicBezTo>
                <a:cubicBezTo>
                  <a:pt x="2870" y="910"/>
                  <a:pt x="2868" y="912"/>
                  <a:pt x="2868" y="913"/>
                </a:cubicBezTo>
                <a:cubicBezTo>
                  <a:pt x="2868" y="914"/>
                  <a:pt x="2868" y="916"/>
                  <a:pt x="2867" y="917"/>
                </a:cubicBezTo>
                <a:cubicBezTo>
                  <a:pt x="2866" y="918"/>
                  <a:pt x="2866" y="919"/>
                  <a:pt x="2865" y="920"/>
                </a:cubicBezTo>
                <a:cubicBezTo>
                  <a:pt x="2865" y="921"/>
                  <a:pt x="2864" y="922"/>
                  <a:pt x="2863" y="923"/>
                </a:cubicBezTo>
                <a:cubicBezTo>
                  <a:pt x="2862" y="923"/>
                  <a:pt x="2861" y="923"/>
                  <a:pt x="2861" y="923"/>
                </a:cubicBezTo>
                <a:cubicBezTo>
                  <a:pt x="2860" y="923"/>
                  <a:pt x="2859" y="924"/>
                  <a:pt x="2859" y="924"/>
                </a:cubicBezTo>
                <a:cubicBezTo>
                  <a:pt x="2859" y="923"/>
                  <a:pt x="2860" y="923"/>
                  <a:pt x="2860" y="922"/>
                </a:cubicBezTo>
                <a:cubicBezTo>
                  <a:pt x="2861" y="922"/>
                  <a:pt x="2861" y="921"/>
                  <a:pt x="2861" y="921"/>
                </a:cubicBezTo>
                <a:cubicBezTo>
                  <a:pt x="2862" y="919"/>
                  <a:pt x="2863" y="919"/>
                  <a:pt x="2864" y="917"/>
                </a:cubicBezTo>
                <a:cubicBezTo>
                  <a:pt x="2864" y="917"/>
                  <a:pt x="2865" y="917"/>
                  <a:pt x="2865" y="916"/>
                </a:cubicBezTo>
                <a:cubicBezTo>
                  <a:pt x="2865" y="915"/>
                  <a:pt x="2866" y="915"/>
                  <a:pt x="2866" y="914"/>
                </a:cubicBezTo>
                <a:cubicBezTo>
                  <a:pt x="2866" y="913"/>
                  <a:pt x="2867" y="911"/>
                  <a:pt x="2866" y="910"/>
                </a:cubicBezTo>
                <a:cubicBezTo>
                  <a:pt x="2865" y="910"/>
                  <a:pt x="2863" y="912"/>
                  <a:pt x="2862" y="912"/>
                </a:cubicBezTo>
                <a:cubicBezTo>
                  <a:pt x="2862" y="913"/>
                  <a:pt x="2861" y="913"/>
                  <a:pt x="2860" y="914"/>
                </a:cubicBezTo>
                <a:cubicBezTo>
                  <a:pt x="2859" y="914"/>
                  <a:pt x="2859" y="915"/>
                  <a:pt x="2858" y="916"/>
                </a:cubicBezTo>
                <a:cubicBezTo>
                  <a:pt x="2857" y="917"/>
                  <a:pt x="2857" y="917"/>
                  <a:pt x="2856" y="918"/>
                </a:cubicBezTo>
                <a:cubicBezTo>
                  <a:pt x="2855" y="918"/>
                  <a:pt x="2855" y="919"/>
                  <a:pt x="2854" y="920"/>
                </a:cubicBezTo>
                <a:cubicBezTo>
                  <a:pt x="2854" y="920"/>
                  <a:pt x="2853" y="920"/>
                  <a:pt x="2853" y="921"/>
                </a:cubicBezTo>
                <a:cubicBezTo>
                  <a:pt x="2851" y="921"/>
                  <a:pt x="2850" y="921"/>
                  <a:pt x="2849" y="922"/>
                </a:cubicBezTo>
                <a:cubicBezTo>
                  <a:pt x="2847" y="922"/>
                  <a:pt x="2846" y="923"/>
                  <a:pt x="2845" y="923"/>
                </a:cubicBezTo>
                <a:cubicBezTo>
                  <a:pt x="2844" y="923"/>
                  <a:pt x="2843" y="922"/>
                  <a:pt x="2842" y="922"/>
                </a:cubicBezTo>
                <a:cubicBezTo>
                  <a:pt x="2841" y="922"/>
                  <a:pt x="2840" y="922"/>
                  <a:pt x="2839" y="922"/>
                </a:cubicBezTo>
                <a:cubicBezTo>
                  <a:pt x="2839" y="922"/>
                  <a:pt x="2839" y="922"/>
                  <a:pt x="2839" y="922"/>
                </a:cubicBezTo>
                <a:cubicBezTo>
                  <a:pt x="2840" y="921"/>
                  <a:pt x="2840" y="921"/>
                  <a:pt x="2841" y="921"/>
                </a:cubicBezTo>
                <a:cubicBezTo>
                  <a:pt x="2841" y="920"/>
                  <a:pt x="2841" y="919"/>
                  <a:pt x="2842" y="919"/>
                </a:cubicBezTo>
                <a:cubicBezTo>
                  <a:pt x="2843" y="918"/>
                  <a:pt x="2845" y="920"/>
                  <a:pt x="2846" y="918"/>
                </a:cubicBezTo>
                <a:cubicBezTo>
                  <a:pt x="2846" y="917"/>
                  <a:pt x="2846" y="916"/>
                  <a:pt x="2846" y="916"/>
                </a:cubicBezTo>
                <a:cubicBezTo>
                  <a:pt x="2847" y="915"/>
                  <a:pt x="2847" y="915"/>
                  <a:pt x="2848" y="914"/>
                </a:cubicBezTo>
                <a:cubicBezTo>
                  <a:pt x="2849" y="914"/>
                  <a:pt x="2851" y="913"/>
                  <a:pt x="2851" y="912"/>
                </a:cubicBezTo>
                <a:cubicBezTo>
                  <a:pt x="2851" y="911"/>
                  <a:pt x="2850" y="912"/>
                  <a:pt x="2849" y="912"/>
                </a:cubicBezTo>
                <a:cubicBezTo>
                  <a:pt x="2848" y="912"/>
                  <a:pt x="2848" y="912"/>
                  <a:pt x="2847" y="911"/>
                </a:cubicBezTo>
                <a:cubicBezTo>
                  <a:pt x="2846" y="911"/>
                  <a:pt x="2846" y="910"/>
                  <a:pt x="2845" y="910"/>
                </a:cubicBezTo>
                <a:cubicBezTo>
                  <a:pt x="2845" y="910"/>
                  <a:pt x="2842" y="910"/>
                  <a:pt x="2842" y="909"/>
                </a:cubicBezTo>
                <a:cubicBezTo>
                  <a:pt x="2843" y="908"/>
                  <a:pt x="2844" y="909"/>
                  <a:pt x="2844" y="908"/>
                </a:cubicBezTo>
                <a:cubicBezTo>
                  <a:pt x="2845" y="908"/>
                  <a:pt x="2845" y="907"/>
                  <a:pt x="2845" y="906"/>
                </a:cubicBezTo>
                <a:cubicBezTo>
                  <a:pt x="2845" y="906"/>
                  <a:pt x="2846" y="905"/>
                  <a:pt x="2846" y="905"/>
                </a:cubicBezTo>
                <a:cubicBezTo>
                  <a:pt x="2846" y="904"/>
                  <a:pt x="2845" y="903"/>
                  <a:pt x="2845" y="903"/>
                </a:cubicBezTo>
                <a:cubicBezTo>
                  <a:pt x="2844" y="902"/>
                  <a:pt x="2842" y="902"/>
                  <a:pt x="2841" y="903"/>
                </a:cubicBezTo>
                <a:cubicBezTo>
                  <a:pt x="2841" y="903"/>
                  <a:pt x="2840" y="904"/>
                  <a:pt x="2840" y="904"/>
                </a:cubicBezTo>
                <a:cubicBezTo>
                  <a:pt x="2839" y="905"/>
                  <a:pt x="2838" y="905"/>
                  <a:pt x="2838" y="905"/>
                </a:cubicBezTo>
                <a:cubicBezTo>
                  <a:pt x="2837" y="905"/>
                  <a:pt x="2836" y="906"/>
                  <a:pt x="2836" y="906"/>
                </a:cubicBezTo>
                <a:cubicBezTo>
                  <a:pt x="2836" y="907"/>
                  <a:pt x="2837" y="907"/>
                  <a:pt x="2837" y="908"/>
                </a:cubicBezTo>
                <a:cubicBezTo>
                  <a:pt x="2838" y="908"/>
                  <a:pt x="2838" y="909"/>
                  <a:pt x="2839" y="909"/>
                </a:cubicBezTo>
                <a:cubicBezTo>
                  <a:pt x="2839" y="910"/>
                  <a:pt x="2840" y="910"/>
                  <a:pt x="2840" y="910"/>
                </a:cubicBezTo>
                <a:cubicBezTo>
                  <a:pt x="2840" y="911"/>
                  <a:pt x="2839" y="911"/>
                  <a:pt x="2838" y="912"/>
                </a:cubicBezTo>
                <a:cubicBezTo>
                  <a:pt x="2837" y="912"/>
                  <a:pt x="2837" y="913"/>
                  <a:pt x="2836" y="913"/>
                </a:cubicBezTo>
                <a:cubicBezTo>
                  <a:pt x="2836" y="914"/>
                  <a:pt x="2835" y="915"/>
                  <a:pt x="2834" y="915"/>
                </a:cubicBezTo>
                <a:cubicBezTo>
                  <a:pt x="2834" y="915"/>
                  <a:pt x="2833" y="915"/>
                  <a:pt x="2833" y="915"/>
                </a:cubicBezTo>
                <a:cubicBezTo>
                  <a:pt x="2833" y="915"/>
                  <a:pt x="2832" y="915"/>
                  <a:pt x="2832" y="915"/>
                </a:cubicBezTo>
                <a:cubicBezTo>
                  <a:pt x="2831" y="915"/>
                  <a:pt x="2830" y="915"/>
                  <a:pt x="2829" y="915"/>
                </a:cubicBezTo>
                <a:cubicBezTo>
                  <a:pt x="2828" y="915"/>
                  <a:pt x="2828" y="913"/>
                  <a:pt x="2829" y="912"/>
                </a:cubicBezTo>
                <a:cubicBezTo>
                  <a:pt x="2830" y="911"/>
                  <a:pt x="2830" y="910"/>
                  <a:pt x="2831" y="908"/>
                </a:cubicBezTo>
                <a:cubicBezTo>
                  <a:pt x="2831" y="907"/>
                  <a:pt x="2831" y="905"/>
                  <a:pt x="2831" y="904"/>
                </a:cubicBezTo>
                <a:cubicBezTo>
                  <a:pt x="2831" y="902"/>
                  <a:pt x="2830" y="901"/>
                  <a:pt x="2831" y="899"/>
                </a:cubicBezTo>
                <a:cubicBezTo>
                  <a:pt x="2831" y="899"/>
                  <a:pt x="2831" y="898"/>
                  <a:pt x="2831" y="898"/>
                </a:cubicBezTo>
                <a:cubicBezTo>
                  <a:pt x="2832" y="895"/>
                  <a:pt x="2831" y="894"/>
                  <a:pt x="2829" y="893"/>
                </a:cubicBezTo>
                <a:cubicBezTo>
                  <a:pt x="2828" y="892"/>
                  <a:pt x="2828" y="891"/>
                  <a:pt x="2826" y="891"/>
                </a:cubicBezTo>
                <a:cubicBezTo>
                  <a:pt x="2824" y="891"/>
                  <a:pt x="2823" y="891"/>
                  <a:pt x="2821" y="891"/>
                </a:cubicBezTo>
                <a:cubicBezTo>
                  <a:pt x="2819" y="892"/>
                  <a:pt x="2818" y="892"/>
                  <a:pt x="2816" y="892"/>
                </a:cubicBezTo>
                <a:cubicBezTo>
                  <a:pt x="2815" y="892"/>
                  <a:pt x="2813" y="892"/>
                  <a:pt x="2811" y="892"/>
                </a:cubicBezTo>
                <a:cubicBezTo>
                  <a:pt x="2810" y="891"/>
                  <a:pt x="2809" y="891"/>
                  <a:pt x="2807" y="891"/>
                </a:cubicBezTo>
                <a:cubicBezTo>
                  <a:pt x="2806" y="891"/>
                  <a:pt x="2804" y="891"/>
                  <a:pt x="2803" y="891"/>
                </a:cubicBezTo>
                <a:cubicBezTo>
                  <a:pt x="2801" y="891"/>
                  <a:pt x="2801" y="890"/>
                  <a:pt x="2800" y="889"/>
                </a:cubicBezTo>
                <a:cubicBezTo>
                  <a:pt x="2799" y="888"/>
                  <a:pt x="2798" y="887"/>
                  <a:pt x="2800" y="886"/>
                </a:cubicBezTo>
                <a:cubicBezTo>
                  <a:pt x="2800" y="885"/>
                  <a:pt x="2801" y="885"/>
                  <a:pt x="2802" y="885"/>
                </a:cubicBezTo>
                <a:cubicBezTo>
                  <a:pt x="2802" y="884"/>
                  <a:pt x="2802" y="884"/>
                  <a:pt x="2803" y="883"/>
                </a:cubicBezTo>
                <a:cubicBezTo>
                  <a:pt x="2804" y="882"/>
                  <a:pt x="2805" y="881"/>
                  <a:pt x="2807" y="880"/>
                </a:cubicBezTo>
                <a:cubicBezTo>
                  <a:pt x="2809" y="880"/>
                  <a:pt x="2810" y="879"/>
                  <a:pt x="2812" y="878"/>
                </a:cubicBezTo>
                <a:cubicBezTo>
                  <a:pt x="2813" y="878"/>
                  <a:pt x="2813" y="877"/>
                  <a:pt x="2814" y="876"/>
                </a:cubicBezTo>
                <a:cubicBezTo>
                  <a:pt x="2815" y="876"/>
                  <a:pt x="2815" y="876"/>
                  <a:pt x="2816" y="876"/>
                </a:cubicBezTo>
                <a:cubicBezTo>
                  <a:pt x="2816" y="876"/>
                  <a:pt x="2817" y="875"/>
                  <a:pt x="2818" y="875"/>
                </a:cubicBezTo>
                <a:cubicBezTo>
                  <a:pt x="2819" y="874"/>
                  <a:pt x="2820" y="874"/>
                  <a:pt x="2821" y="873"/>
                </a:cubicBezTo>
                <a:cubicBezTo>
                  <a:pt x="2821" y="872"/>
                  <a:pt x="2821" y="871"/>
                  <a:pt x="2822" y="871"/>
                </a:cubicBezTo>
                <a:cubicBezTo>
                  <a:pt x="2823" y="870"/>
                  <a:pt x="2823" y="869"/>
                  <a:pt x="2824" y="869"/>
                </a:cubicBezTo>
                <a:cubicBezTo>
                  <a:pt x="2826" y="867"/>
                  <a:pt x="2828" y="867"/>
                  <a:pt x="2830" y="866"/>
                </a:cubicBezTo>
                <a:cubicBezTo>
                  <a:pt x="2832" y="866"/>
                  <a:pt x="2833" y="865"/>
                  <a:pt x="2834" y="864"/>
                </a:cubicBezTo>
                <a:cubicBezTo>
                  <a:pt x="2835" y="863"/>
                  <a:pt x="2837" y="862"/>
                  <a:pt x="2838" y="861"/>
                </a:cubicBezTo>
                <a:cubicBezTo>
                  <a:pt x="2840" y="860"/>
                  <a:pt x="2841" y="859"/>
                  <a:pt x="2842" y="858"/>
                </a:cubicBezTo>
                <a:cubicBezTo>
                  <a:pt x="2844" y="858"/>
                  <a:pt x="2844" y="857"/>
                  <a:pt x="2846" y="856"/>
                </a:cubicBezTo>
                <a:cubicBezTo>
                  <a:pt x="2846" y="855"/>
                  <a:pt x="2847" y="855"/>
                  <a:pt x="2848" y="854"/>
                </a:cubicBezTo>
                <a:cubicBezTo>
                  <a:pt x="2849" y="853"/>
                  <a:pt x="2850" y="852"/>
                  <a:pt x="2851" y="851"/>
                </a:cubicBezTo>
                <a:cubicBezTo>
                  <a:pt x="2853" y="849"/>
                  <a:pt x="2856" y="847"/>
                  <a:pt x="2859" y="845"/>
                </a:cubicBezTo>
                <a:cubicBezTo>
                  <a:pt x="2859" y="844"/>
                  <a:pt x="2859" y="844"/>
                  <a:pt x="2859" y="843"/>
                </a:cubicBezTo>
                <a:cubicBezTo>
                  <a:pt x="2860" y="842"/>
                  <a:pt x="2859" y="843"/>
                  <a:pt x="2858" y="842"/>
                </a:cubicBezTo>
                <a:cubicBezTo>
                  <a:pt x="2857" y="841"/>
                  <a:pt x="2858" y="840"/>
                  <a:pt x="2859" y="838"/>
                </a:cubicBezTo>
                <a:cubicBezTo>
                  <a:pt x="2861" y="837"/>
                  <a:pt x="2861" y="836"/>
                  <a:pt x="2862" y="835"/>
                </a:cubicBezTo>
                <a:cubicBezTo>
                  <a:pt x="2864" y="833"/>
                  <a:pt x="2865" y="832"/>
                  <a:pt x="2866" y="831"/>
                </a:cubicBezTo>
                <a:cubicBezTo>
                  <a:pt x="2867" y="829"/>
                  <a:pt x="2869" y="828"/>
                  <a:pt x="2870" y="827"/>
                </a:cubicBezTo>
                <a:cubicBezTo>
                  <a:pt x="2872" y="826"/>
                  <a:pt x="2874" y="825"/>
                  <a:pt x="2875" y="823"/>
                </a:cubicBezTo>
                <a:cubicBezTo>
                  <a:pt x="2877" y="822"/>
                  <a:pt x="2879" y="821"/>
                  <a:pt x="2881" y="819"/>
                </a:cubicBezTo>
                <a:cubicBezTo>
                  <a:pt x="2882" y="818"/>
                  <a:pt x="2884" y="816"/>
                  <a:pt x="2885" y="814"/>
                </a:cubicBezTo>
                <a:cubicBezTo>
                  <a:pt x="2887" y="813"/>
                  <a:pt x="2889" y="812"/>
                  <a:pt x="2891" y="811"/>
                </a:cubicBezTo>
                <a:cubicBezTo>
                  <a:pt x="2893" y="810"/>
                  <a:pt x="2894" y="808"/>
                  <a:pt x="2896" y="807"/>
                </a:cubicBezTo>
                <a:cubicBezTo>
                  <a:pt x="2898" y="807"/>
                  <a:pt x="2900" y="806"/>
                  <a:pt x="2901" y="806"/>
                </a:cubicBezTo>
                <a:cubicBezTo>
                  <a:pt x="2904" y="805"/>
                  <a:pt x="2906" y="801"/>
                  <a:pt x="2907" y="798"/>
                </a:cubicBezTo>
                <a:cubicBezTo>
                  <a:pt x="2907" y="797"/>
                  <a:pt x="2908" y="795"/>
                  <a:pt x="2909" y="794"/>
                </a:cubicBezTo>
                <a:cubicBezTo>
                  <a:pt x="2909" y="792"/>
                  <a:pt x="2910" y="790"/>
                  <a:pt x="2912" y="789"/>
                </a:cubicBezTo>
                <a:cubicBezTo>
                  <a:pt x="2913" y="788"/>
                  <a:pt x="2915" y="786"/>
                  <a:pt x="2917" y="785"/>
                </a:cubicBezTo>
                <a:cubicBezTo>
                  <a:pt x="2919" y="784"/>
                  <a:pt x="2921" y="782"/>
                  <a:pt x="2922" y="781"/>
                </a:cubicBezTo>
                <a:cubicBezTo>
                  <a:pt x="2923" y="780"/>
                  <a:pt x="2924" y="779"/>
                  <a:pt x="2926" y="778"/>
                </a:cubicBezTo>
                <a:cubicBezTo>
                  <a:pt x="2927" y="777"/>
                  <a:pt x="2928" y="776"/>
                  <a:pt x="2929" y="775"/>
                </a:cubicBezTo>
                <a:cubicBezTo>
                  <a:pt x="2930" y="773"/>
                  <a:pt x="2932" y="772"/>
                  <a:pt x="2933" y="770"/>
                </a:cubicBezTo>
                <a:cubicBezTo>
                  <a:pt x="2935" y="769"/>
                  <a:pt x="2936" y="768"/>
                  <a:pt x="2938" y="767"/>
                </a:cubicBezTo>
                <a:cubicBezTo>
                  <a:pt x="2941" y="766"/>
                  <a:pt x="2943" y="764"/>
                  <a:pt x="2946" y="763"/>
                </a:cubicBezTo>
                <a:cubicBezTo>
                  <a:pt x="2948" y="763"/>
                  <a:pt x="2949" y="762"/>
                  <a:pt x="2951" y="762"/>
                </a:cubicBezTo>
                <a:cubicBezTo>
                  <a:pt x="2952" y="761"/>
                  <a:pt x="2953" y="760"/>
                  <a:pt x="2955" y="760"/>
                </a:cubicBezTo>
                <a:cubicBezTo>
                  <a:pt x="2956" y="760"/>
                  <a:pt x="2957" y="760"/>
                  <a:pt x="2959" y="760"/>
                </a:cubicBezTo>
                <a:cubicBezTo>
                  <a:pt x="2960" y="760"/>
                  <a:pt x="2961" y="761"/>
                  <a:pt x="2963" y="761"/>
                </a:cubicBezTo>
                <a:cubicBezTo>
                  <a:pt x="2964" y="761"/>
                  <a:pt x="2966" y="760"/>
                  <a:pt x="2967" y="760"/>
                </a:cubicBezTo>
                <a:cubicBezTo>
                  <a:pt x="2968" y="759"/>
                  <a:pt x="2970" y="759"/>
                  <a:pt x="2971" y="759"/>
                </a:cubicBezTo>
                <a:cubicBezTo>
                  <a:pt x="2973" y="759"/>
                  <a:pt x="2974" y="759"/>
                  <a:pt x="2976" y="759"/>
                </a:cubicBezTo>
                <a:cubicBezTo>
                  <a:pt x="2977" y="759"/>
                  <a:pt x="2978" y="759"/>
                  <a:pt x="2979" y="759"/>
                </a:cubicBezTo>
                <a:cubicBezTo>
                  <a:pt x="2980" y="759"/>
                  <a:pt x="2981" y="760"/>
                  <a:pt x="2983" y="760"/>
                </a:cubicBezTo>
                <a:cubicBezTo>
                  <a:pt x="2984" y="760"/>
                  <a:pt x="2985" y="759"/>
                  <a:pt x="2987" y="759"/>
                </a:cubicBezTo>
                <a:cubicBezTo>
                  <a:pt x="2988" y="759"/>
                  <a:pt x="2990" y="760"/>
                  <a:pt x="2991" y="760"/>
                </a:cubicBezTo>
                <a:cubicBezTo>
                  <a:pt x="2993" y="760"/>
                  <a:pt x="2995" y="759"/>
                  <a:pt x="2996" y="758"/>
                </a:cubicBezTo>
                <a:cubicBezTo>
                  <a:pt x="2998" y="758"/>
                  <a:pt x="2999" y="759"/>
                  <a:pt x="3001" y="759"/>
                </a:cubicBezTo>
                <a:cubicBezTo>
                  <a:pt x="3002" y="759"/>
                  <a:pt x="3004" y="758"/>
                  <a:pt x="3005" y="758"/>
                </a:cubicBezTo>
                <a:cubicBezTo>
                  <a:pt x="3007" y="758"/>
                  <a:pt x="3009" y="758"/>
                  <a:pt x="3010" y="759"/>
                </a:cubicBezTo>
                <a:cubicBezTo>
                  <a:pt x="3011" y="760"/>
                  <a:pt x="3010" y="761"/>
                  <a:pt x="3009" y="761"/>
                </a:cubicBezTo>
                <a:cubicBezTo>
                  <a:pt x="3009" y="762"/>
                  <a:pt x="3008" y="763"/>
                  <a:pt x="3008" y="763"/>
                </a:cubicBezTo>
                <a:cubicBezTo>
                  <a:pt x="3009" y="764"/>
                  <a:pt x="3009" y="764"/>
                  <a:pt x="3010" y="764"/>
                </a:cubicBezTo>
                <a:cubicBezTo>
                  <a:pt x="3012" y="764"/>
                  <a:pt x="3014" y="765"/>
                  <a:pt x="3016" y="765"/>
                </a:cubicBezTo>
                <a:cubicBezTo>
                  <a:pt x="3017" y="765"/>
                  <a:pt x="3019" y="765"/>
                  <a:pt x="3019" y="764"/>
                </a:cubicBezTo>
                <a:cubicBezTo>
                  <a:pt x="3020" y="762"/>
                  <a:pt x="3020" y="761"/>
                  <a:pt x="3021" y="760"/>
                </a:cubicBezTo>
                <a:cubicBezTo>
                  <a:pt x="3022" y="758"/>
                  <a:pt x="3023" y="757"/>
                  <a:pt x="3025" y="758"/>
                </a:cubicBezTo>
                <a:cubicBezTo>
                  <a:pt x="3026" y="758"/>
                  <a:pt x="3028" y="759"/>
                  <a:pt x="3030" y="759"/>
                </a:cubicBezTo>
                <a:cubicBezTo>
                  <a:pt x="3031" y="760"/>
                  <a:pt x="3033" y="760"/>
                  <a:pt x="3034" y="761"/>
                </a:cubicBezTo>
                <a:cubicBezTo>
                  <a:pt x="3035" y="762"/>
                  <a:pt x="3037" y="763"/>
                  <a:pt x="3038" y="763"/>
                </a:cubicBezTo>
                <a:cubicBezTo>
                  <a:pt x="3039" y="763"/>
                  <a:pt x="3040" y="763"/>
                  <a:pt x="3041" y="763"/>
                </a:cubicBezTo>
                <a:cubicBezTo>
                  <a:pt x="3043" y="764"/>
                  <a:pt x="3047" y="764"/>
                  <a:pt x="3049" y="763"/>
                </a:cubicBezTo>
                <a:cubicBezTo>
                  <a:pt x="3050" y="762"/>
                  <a:pt x="3052" y="761"/>
                  <a:pt x="3053" y="760"/>
                </a:cubicBezTo>
                <a:cubicBezTo>
                  <a:pt x="3057" y="758"/>
                  <a:pt x="3060" y="759"/>
                  <a:pt x="3063" y="761"/>
                </a:cubicBezTo>
                <a:cubicBezTo>
                  <a:pt x="3064" y="762"/>
                  <a:pt x="3065" y="763"/>
                  <a:pt x="3067" y="763"/>
                </a:cubicBezTo>
                <a:cubicBezTo>
                  <a:pt x="3068" y="763"/>
                  <a:pt x="3071" y="764"/>
                  <a:pt x="3071" y="762"/>
                </a:cubicBezTo>
                <a:cubicBezTo>
                  <a:pt x="3071" y="762"/>
                  <a:pt x="3070" y="761"/>
                  <a:pt x="3069" y="761"/>
                </a:cubicBezTo>
                <a:cubicBezTo>
                  <a:pt x="3069" y="760"/>
                  <a:pt x="3068" y="760"/>
                  <a:pt x="3068" y="759"/>
                </a:cubicBezTo>
                <a:cubicBezTo>
                  <a:pt x="3067" y="759"/>
                  <a:pt x="3066" y="759"/>
                  <a:pt x="3066" y="759"/>
                </a:cubicBezTo>
                <a:cubicBezTo>
                  <a:pt x="3065" y="758"/>
                  <a:pt x="3066" y="757"/>
                  <a:pt x="3067" y="757"/>
                </a:cubicBezTo>
                <a:cubicBezTo>
                  <a:pt x="3068" y="756"/>
                  <a:pt x="3070" y="756"/>
                  <a:pt x="3071" y="756"/>
                </a:cubicBezTo>
                <a:cubicBezTo>
                  <a:pt x="3072" y="756"/>
                  <a:pt x="3075" y="758"/>
                  <a:pt x="3075" y="757"/>
                </a:cubicBezTo>
                <a:cubicBezTo>
                  <a:pt x="3076" y="756"/>
                  <a:pt x="3075" y="756"/>
                  <a:pt x="3074" y="755"/>
                </a:cubicBezTo>
                <a:cubicBezTo>
                  <a:pt x="3074" y="755"/>
                  <a:pt x="3073" y="754"/>
                  <a:pt x="3073" y="753"/>
                </a:cubicBezTo>
                <a:cubicBezTo>
                  <a:pt x="3073" y="751"/>
                  <a:pt x="3075" y="751"/>
                  <a:pt x="3076" y="751"/>
                </a:cubicBezTo>
                <a:cubicBezTo>
                  <a:pt x="3077" y="751"/>
                  <a:pt x="3077" y="750"/>
                  <a:pt x="3078" y="749"/>
                </a:cubicBezTo>
                <a:cubicBezTo>
                  <a:pt x="3079" y="748"/>
                  <a:pt x="3080" y="748"/>
                  <a:pt x="3081" y="748"/>
                </a:cubicBezTo>
                <a:cubicBezTo>
                  <a:pt x="3082" y="748"/>
                  <a:pt x="3084" y="748"/>
                  <a:pt x="3085" y="748"/>
                </a:cubicBezTo>
                <a:cubicBezTo>
                  <a:pt x="3086" y="748"/>
                  <a:pt x="3086" y="749"/>
                  <a:pt x="3087" y="749"/>
                </a:cubicBezTo>
                <a:cubicBezTo>
                  <a:pt x="3089" y="750"/>
                  <a:pt x="3090" y="750"/>
                  <a:pt x="3092" y="751"/>
                </a:cubicBezTo>
                <a:cubicBezTo>
                  <a:pt x="3094" y="751"/>
                  <a:pt x="3095" y="752"/>
                  <a:pt x="3096" y="752"/>
                </a:cubicBezTo>
                <a:cubicBezTo>
                  <a:pt x="3098" y="753"/>
                  <a:pt x="3099" y="753"/>
                  <a:pt x="3101" y="753"/>
                </a:cubicBezTo>
                <a:cubicBezTo>
                  <a:pt x="3102" y="754"/>
                  <a:pt x="3102" y="755"/>
                  <a:pt x="3103" y="756"/>
                </a:cubicBezTo>
                <a:cubicBezTo>
                  <a:pt x="3104" y="758"/>
                  <a:pt x="3105" y="758"/>
                  <a:pt x="3107" y="758"/>
                </a:cubicBezTo>
                <a:cubicBezTo>
                  <a:pt x="3107" y="757"/>
                  <a:pt x="3108" y="757"/>
                  <a:pt x="3108" y="757"/>
                </a:cubicBezTo>
                <a:cubicBezTo>
                  <a:pt x="3109" y="756"/>
                  <a:pt x="3110" y="756"/>
                  <a:pt x="3110" y="755"/>
                </a:cubicBezTo>
                <a:cubicBezTo>
                  <a:pt x="3111" y="755"/>
                  <a:pt x="3111" y="754"/>
                  <a:pt x="3112" y="754"/>
                </a:cubicBezTo>
                <a:cubicBezTo>
                  <a:pt x="3112" y="754"/>
                  <a:pt x="3113" y="754"/>
                  <a:pt x="3114" y="754"/>
                </a:cubicBezTo>
                <a:cubicBezTo>
                  <a:pt x="3115" y="755"/>
                  <a:pt x="3116" y="756"/>
                  <a:pt x="3117" y="756"/>
                </a:cubicBezTo>
                <a:cubicBezTo>
                  <a:pt x="3118" y="756"/>
                  <a:pt x="3118" y="756"/>
                  <a:pt x="3119" y="756"/>
                </a:cubicBezTo>
                <a:cubicBezTo>
                  <a:pt x="3121" y="757"/>
                  <a:pt x="3122" y="757"/>
                  <a:pt x="3123" y="758"/>
                </a:cubicBezTo>
                <a:cubicBezTo>
                  <a:pt x="3124" y="759"/>
                  <a:pt x="3124" y="759"/>
                  <a:pt x="3124" y="760"/>
                </a:cubicBezTo>
                <a:cubicBezTo>
                  <a:pt x="3125" y="761"/>
                  <a:pt x="3125" y="761"/>
                  <a:pt x="3125" y="762"/>
                </a:cubicBezTo>
                <a:cubicBezTo>
                  <a:pt x="3126" y="763"/>
                  <a:pt x="3128" y="763"/>
                  <a:pt x="3129" y="763"/>
                </a:cubicBezTo>
                <a:cubicBezTo>
                  <a:pt x="3131" y="764"/>
                  <a:pt x="3133" y="763"/>
                  <a:pt x="3134" y="765"/>
                </a:cubicBezTo>
                <a:cubicBezTo>
                  <a:pt x="3134" y="765"/>
                  <a:pt x="3134" y="765"/>
                  <a:pt x="3133" y="765"/>
                </a:cubicBezTo>
                <a:cubicBezTo>
                  <a:pt x="3133" y="765"/>
                  <a:pt x="3133" y="765"/>
                  <a:pt x="3132" y="765"/>
                </a:cubicBezTo>
                <a:cubicBezTo>
                  <a:pt x="3132" y="765"/>
                  <a:pt x="3132" y="766"/>
                  <a:pt x="3132" y="766"/>
                </a:cubicBezTo>
                <a:cubicBezTo>
                  <a:pt x="3131" y="766"/>
                  <a:pt x="3130" y="766"/>
                  <a:pt x="3129" y="766"/>
                </a:cubicBezTo>
                <a:cubicBezTo>
                  <a:pt x="3127" y="766"/>
                  <a:pt x="3126" y="765"/>
                  <a:pt x="3124" y="765"/>
                </a:cubicBezTo>
                <a:cubicBezTo>
                  <a:pt x="3123" y="766"/>
                  <a:pt x="3122" y="766"/>
                  <a:pt x="3121" y="766"/>
                </a:cubicBezTo>
                <a:cubicBezTo>
                  <a:pt x="3120" y="766"/>
                  <a:pt x="3118" y="765"/>
                  <a:pt x="3117" y="766"/>
                </a:cubicBezTo>
                <a:cubicBezTo>
                  <a:pt x="3116" y="767"/>
                  <a:pt x="3116" y="767"/>
                  <a:pt x="3116" y="767"/>
                </a:cubicBezTo>
                <a:cubicBezTo>
                  <a:pt x="3115" y="768"/>
                  <a:pt x="3115" y="768"/>
                  <a:pt x="3114" y="768"/>
                </a:cubicBezTo>
                <a:cubicBezTo>
                  <a:pt x="3113" y="768"/>
                  <a:pt x="3112" y="768"/>
                  <a:pt x="3112" y="769"/>
                </a:cubicBezTo>
                <a:cubicBezTo>
                  <a:pt x="3112" y="769"/>
                  <a:pt x="3113" y="769"/>
                  <a:pt x="3114" y="770"/>
                </a:cubicBezTo>
                <a:cubicBezTo>
                  <a:pt x="3115" y="770"/>
                  <a:pt x="3115" y="772"/>
                  <a:pt x="3116" y="773"/>
                </a:cubicBezTo>
                <a:cubicBezTo>
                  <a:pt x="3117" y="774"/>
                  <a:pt x="3117" y="774"/>
                  <a:pt x="3117" y="775"/>
                </a:cubicBezTo>
                <a:cubicBezTo>
                  <a:pt x="3117" y="776"/>
                  <a:pt x="3117" y="776"/>
                  <a:pt x="3119" y="776"/>
                </a:cubicBezTo>
                <a:cubicBezTo>
                  <a:pt x="3119" y="775"/>
                  <a:pt x="3120" y="775"/>
                  <a:pt x="3121" y="774"/>
                </a:cubicBezTo>
                <a:cubicBezTo>
                  <a:pt x="3121" y="774"/>
                  <a:pt x="3122" y="774"/>
                  <a:pt x="3123" y="774"/>
                </a:cubicBezTo>
                <a:cubicBezTo>
                  <a:pt x="3125" y="774"/>
                  <a:pt x="3126" y="773"/>
                  <a:pt x="3128" y="772"/>
                </a:cubicBezTo>
                <a:cubicBezTo>
                  <a:pt x="3128" y="772"/>
                  <a:pt x="3129" y="772"/>
                  <a:pt x="3130" y="771"/>
                </a:cubicBezTo>
                <a:cubicBezTo>
                  <a:pt x="3130" y="771"/>
                  <a:pt x="3131" y="772"/>
                  <a:pt x="3132" y="771"/>
                </a:cubicBezTo>
                <a:cubicBezTo>
                  <a:pt x="3133" y="771"/>
                  <a:pt x="3135" y="770"/>
                  <a:pt x="3136" y="770"/>
                </a:cubicBezTo>
                <a:cubicBezTo>
                  <a:pt x="3138" y="769"/>
                  <a:pt x="3139" y="770"/>
                  <a:pt x="3141" y="771"/>
                </a:cubicBezTo>
                <a:cubicBezTo>
                  <a:pt x="3142" y="772"/>
                  <a:pt x="3143" y="772"/>
                  <a:pt x="3144" y="773"/>
                </a:cubicBezTo>
                <a:cubicBezTo>
                  <a:pt x="3145" y="774"/>
                  <a:pt x="3147" y="774"/>
                  <a:pt x="3148" y="773"/>
                </a:cubicBezTo>
                <a:cubicBezTo>
                  <a:pt x="3149" y="771"/>
                  <a:pt x="3149" y="770"/>
                  <a:pt x="3150" y="769"/>
                </a:cubicBezTo>
                <a:cubicBezTo>
                  <a:pt x="3151" y="767"/>
                  <a:pt x="3152" y="768"/>
                  <a:pt x="3154" y="768"/>
                </a:cubicBezTo>
                <a:cubicBezTo>
                  <a:pt x="3155" y="768"/>
                  <a:pt x="3156" y="768"/>
                  <a:pt x="3156" y="767"/>
                </a:cubicBezTo>
                <a:cubicBezTo>
                  <a:pt x="3156" y="766"/>
                  <a:pt x="3156" y="766"/>
                  <a:pt x="3156" y="765"/>
                </a:cubicBezTo>
                <a:cubicBezTo>
                  <a:pt x="3157" y="764"/>
                  <a:pt x="3160" y="764"/>
                  <a:pt x="3161" y="764"/>
                </a:cubicBezTo>
                <a:cubicBezTo>
                  <a:pt x="3161" y="765"/>
                  <a:pt x="3161" y="765"/>
                  <a:pt x="3162" y="765"/>
                </a:cubicBezTo>
                <a:cubicBezTo>
                  <a:pt x="3163" y="766"/>
                  <a:pt x="3164" y="766"/>
                  <a:pt x="3164" y="766"/>
                </a:cubicBezTo>
                <a:cubicBezTo>
                  <a:pt x="3166" y="767"/>
                  <a:pt x="3167" y="768"/>
                  <a:pt x="3168" y="769"/>
                </a:cubicBezTo>
                <a:cubicBezTo>
                  <a:pt x="3170" y="769"/>
                  <a:pt x="3171" y="769"/>
                  <a:pt x="3172" y="768"/>
                </a:cubicBezTo>
                <a:cubicBezTo>
                  <a:pt x="3173" y="767"/>
                  <a:pt x="3173" y="767"/>
                  <a:pt x="3174" y="766"/>
                </a:cubicBezTo>
                <a:cubicBezTo>
                  <a:pt x="3175" y="766"/>
                  <a:pt x="3175" y="766"/>
                  <a:pt x="3176" y="766"/>
                </a:cubicBezTo>
                <a:cubicBezTo>
                  <a:pt x="3178" y="765"/>
                  <a:pt x="3179" y="764"/>
                  <a:pt x="3180" y="764"/>
                </a:cubicBezTo>
                <a:cubicBezTo>
                  <a:pt x="3182" y="764"/>
                  <a:pt x="3183" y="764"/>
                  <a:pt x="3185" y="764"/>
                </a:cubicBezTo>
                <a:cubicBezTo>
                  <a:pt x="3186" y="765"/>
                  <a:pt x="3188" y="765"/>
                  <a:pt x="3189" y="765"/>
                </a:cubicBezTo>
                <a:cubicBezTo>
                  <a:pt x="3190" y="765"/>
                  <a:pt x="3191" y="765"/>
                  <a:pt x="3192" y="765"/>
                </a:cubicBezTo>
                <a:cubicBezTo>
                  <a:pt x="3192" y="765"/>
                  <a:pt x="3193" y="766"/>
                  <a:pt x="3193" y="766"/>
                </a:cubicBezTo>
                <a:cubicBezTo>
                  <a:pt x="3194" y="765"/>
                  <a:pt x="3193" y="764"/>
                  <a:pt x="3193" y="764"/>
                </a:cubicBezTo>
                <a:cubicBezTo>
                  <a:pt x="3193" y="763"/>
                  <a:pt x="3194" y="762"/>
                  <a:pt x="3194" y="761"/>
                </a:cubicBezTo>
                <a:cubicBezTo>
                  <a:pt x="3194" y="760"/>
                  <a:pt x="3193" y="759"/>
                  <a:pt x="3191" y="758"/>
                </a:cubicBezTo>
                <a:cubicBezTo>
                  <a:pt x="3190" y="758"/>
                  <a:pt x="3190" y="756"/>
                  <a:pt x="3188" y="756"/>
                </a:cubicBezTo>
                <a:cubicBezTo>
                  <a:pt x="3187" y="756"/>
                  <a:pt x="3185" y="756"/>
                  <a:pt x="3184" y="755"/>
                </a:cubicBezTo>
                <a:cubicBezTo>
                  <a:pt x="3183" y="755"/>
                  <a:pt x="3182" y="754"/>
                  <a:pt x="3180" y="755"/>
                </a:cubicBezTo>
                <a:cubicBezTo>
                  <a:pt x="3180" y="755"/>
                  <a:pt x="3179" y="755"/>
                  <a:pt x="3178" y="755"/>
                </a:cubicBezTo>
                <a:cubicBezTo>
                  <a:pt x="3177" y="755"/>
                  <a:pt x="3178" y="756"/>
                  <a:pt x="3178" y="756"/>
                </a:cubicBezTo>
                <a:cubicBezTo>
                  <a:pt x="3179" y="757"/>
                  <a:pt x="3179" y="758"/>
                  <a:pt x="3178" y="758"/>
                </a:cubicBezTo>
                <a:cubicBezTo>
                  <a:pt x="3178" y="757"/>
                  <a:pt x="3177" y="756"/>
                  <a:pt x="3176" y="756"/>
                </a:cubicBezTo>
                <a:cubicBezTo>
                  <a:pt x="3176" y="756"/>
                  <a:pt x="3176" y="757"/>
                  <a:pt x="3175" y="757"/>
                </a:cubicBezTo>
                <a:cubicBezTo>
                  <a:pt x="3175" y="758"/>
                  <a:pt x="3174" y="758"/>
                  <a:pt x="3173" y="758"/>
                </a:cubicBezTo>
                <a:cubicBezTo>
                  <a:pt x="3173" y="758"/>
                  <a:pt x="3173" y="756"/>
                  <a:pt x="3173" y="756"/>
                </a:cubicBezTo>
                <a:cubicBezTo>
                  <a:pt x="3173" y="755"/>
                  <a:pt x="3173" y="755"/>
                  <a:pt x="3174" y="755"/>
                </a:cubicBezTo>
                <a:cubicBezTo>
                  <a:pt x="3175" y="755"/>
                  <a:pt x="3175" y="755"/>
                  <a:pt x="3176" y="754"/>
                </a:cubicBezTo>
                <a:cubicBezTo>
                  <a:pt x="3176" y="753"/>
                  <a:pt x="3177" y="754"/>
                  <a:pt x="3177" y="752"/>
                </a:cubicBezTo>
                <a:cubicBezTo>
                  <a:pt x="3177" y="752"/>
                  <a:pt x="3176" y="751"/>
                  <a:pt x="3175" y="751"/>
                </a:cubicBezTo>
                <a:cubicBezTo>
                  <a:pt x="3175" y="750"/>
                  <a:pt x="3174" y="748"/>
                  <a:pt x="3175" y="747"/>
                </a:cubicBezTo>
                <a:cubicBezTo>
                  <a:pt x="3175" y="744"/>
                  <a:pt x="3177" y="745"/>
                  <a:pt x="3178" y="745"/>
                </a:cubicBezTo>
                <a:cubicBezTo>
                  <a:pt x="3180" y="745"/>
                  <a:pt x="3180" y="744"/>
                  <a:pt x="3180" y="743"/>
                </a:cubicBezTo>
                <a:cubicBezTo>
                  <a:pt x="3180" y="740"/>
                  <a:pt x="3183" y="739"/>
                  <a:pt x="3185" y="738"/>
                </a:cubicBezTo>
                <a:cubicBezTo>
                  <a:pt x="3186" y="737"/>
                  <a:pt x="3186" y="736"/>
                  <a:pt x="3187" y="736"/>
                </a:cubicBezTo>
                <a:cubicBezTo>
                  <a:pt x="3189" y="734"/>
                  <a:pt x="3191" y="733"/>
                  <a:pt x="3193" y="731"/>
                </a:cubicBezTo>
                <a:cubicBezTo>
                  <a:pt x="3196" y="728"/>
                  <a:pt x="3199" y="726"/>
                  <a:pt x="3202" y="723"/>
                </a:cubicBezTo>
                <a:cubicBezTo>
                  <a:pt x="3203" y="723"/>
                  <a:pt x="3204" y="722"/>
                  <a:pt x="3204" y="722"/>
                </a:cubicBezTo>
                <a:cubicBezTo>
                  <a:pt x="3205" y="721"/>
                  <a:pt x="3206" y="721"/>
                  <a:pt x="3207" y="720"/>
                </a:cubicBezTo>
                <a:cubicBezTo>
                  <a:pt x="3208" y="720"/>
                  <a:pt x="3209" y="718"/>
                  <a:pt x="3210" y="716"/>
                </a:cubicBezTo>
                <a:cubicBezTo>
                  <a:pt x="3211" y="714"/>
                  <a:pt x="3211" y="712"/>
                  <a:pt x="3213" y="711"/>
                </a:cubicBezTo>
                <a:cubicBezTo>
                  <a:pt x="3214" y="709"/>
                  <a:pt x="3216" y="709"/>
                  <a:pt x="3218" y="708"/>
                </a:cubicBezTo>
                <a:cubicBezTo>
                  <a:pt x="3221" y="707"/>
                  <a:pt x="3223" y="704"/>
                  <a:pt x="3222" y="701"/>
                </a:cubicBezTo>
                <a:cubicBezTo>
                  <a:pt x="3222" y="699"/>
                  <a:pt x="3222" y="698"/>
                  <a:pt x="3223" y="696"/>
                </a:cubicBezTo>
                <a:cubicBezTo>
                  <a:pt x="3224" y="695"/>
                  <a:pt x="3227" y="693"/>
                  <a:pt x="3229" y="693"/>
                </a:cubicBezTo>
                <a:cubicBezTo>
                  <a:pt x="3231" y="692"/>
                  <a:pt x="3233" y="692"/>
                  <a:pt x="3235" y="691"/>
                </a:cubicBezTo>
                <a:cubicBezTo>
                  <a:pt x="3237" y="691"/>
                  <a:pt x="3239" y="690"/>
                  <a:pt x="3241" y="689"/>
                </a:cubicBezTo>
                <a:cubicBezTo>
                  <a:pt x="3245" y="688"/>
                  <a:pt x="3249" y="687"/>
                  <a:pt x="3253" y="687"/>
                </a:cubicBezTo>
                <a:cubicBezTo>
                  <a:pt x="3254" y="687"/>
                  <a:pt x="3256" y="687"/>
                  <a:pt x="3258" y="687"/>
                </a:cubicBezTo>
                <a:cubicBezTo>
                  <a:pt x="3259" y="687"/>
                  <a:pt x="3261" y="687"/>
                  <a:pt x="3263" y="687"/>
                </a:cubicBezTo>
                <a:cubicBezTo>
                  <a:pt x="3264" y="687"/>
                  <a:pt x="3264" y="687"/>
                  <a:pt x="3265" y="686"/>
                </a:cubicBezTo>
                <a:cubicBezTo>
                  <a:pt x="3265" y="686"/>
                  <a:pt x="3266" y="685"/>
                  <a:pt x="3266" y="685"/>
                </a:cubicBezTo>
                <a:cubicBezTo>
                  <a:pt x="3267" y="684"/>
                  <a:pt x="3269" y="683"/>
                  <a:pt x="3270" y="683"/>
                </a:cubicBezTo>
                <a:cubicBezTo>
                  <a:pt x="3271" y="683"/>
                  <a:pt x="3273" y="684"/>
                  <a:pt x="3274" y="685"/>
                </a:cubicBezTo>
                <a:cubicBezTo>
                  <a:pt x="3274" y="686"/>
                  <a:pt x="3275" y="687"/>
                  <a:pt x="3275" y="687"/>
                </a:cubicBezTo>
                <a:cubicBezTo>
                  <a:pt x="3276" y="688"/>
                  <a:pt x="3276" y="688"/>
                  <a:pt x="3277" y="688"/>
                </a:cubicBezTo>
                <a:cubicBezTo>
                  <a:pt x="3278" y="689"/>
                  <a:pt x="3278" y="689"/>
                  <a:pt x="3278" y="690"/>
                </a:cubicBezTo>
                <a:cubicBezTo>
                  <a:pt x="3278" y="690"/>
                  <a:pt x="3279" y="691"/>
                  <a:pt x="3279" y="692"/>
                </a:cubicBezTo>
                <a:cubicBezTo>
                  <a:pt x="3280" y="692"/>
                  <a:pt x="3283" y="690"/>
                  <a:pt x="3283" y="690"/>
                </a:cubicBezTo>
                <a:cubicBezTo>
                  <a:pt x="3285" y="689"/>
                  <a:pt x="3286" y="688"/>
                  <a:pt x="3287" y="687"/>
                </a:cubicBezTo>
                <a:cubicBezTo>
                  <a:pt x="3289" y="686"/>
                  <a:pt x="3290" y="685"/>
                  <a:pt x="3291" y="685"/>
                </a:cubicBezTo>
                <a:cubicBezTo>
                  <a:pt x="3292" y="684"/>
                  <a:pt x="3294" y="683"/>
                  <a:pt x="3295" y="684"/>
                </a:cubicBezTo>
                <a:cubicBezTo>
                  <a:pt x="3296" y="685"/>
                  <a:pt x="3295" y="687"/>
                  <a:pt x="3294" y="688"/>
                </a:cubicBezTo>
                <a:cubicBezTo>
                  <a:pt x="3294" y="689"/>
                  <a:pt x="3293" y="689"/>
                  <a:pt x="3293" y="690"/>
                </a:cubicBezTo>
                <a:cubicBezTo>
                  <a:pt x="3292" y="691"/>
                  <a:pt x="3292" y="692"/>
                  <a:pt x="3292" y="692"/>
                </a:cubicBezTo>
                <a:cubicBezTo>
                  <a:pt x="3292" y="693"/>
                  <a:pt x="3293" y="694"/>
                  <a:pt x="3292" y="695"/>
                </a:cubicBezTo>
                <a:cubicBezTo>
                  <a:pt x="3291" y="695"/>
                  <a:pt x="3291" y="695"/>
                  <a:pt x="3290" y="695"/>
                </a:cubicBezTo>
                <a:cubicBezTo>
                  <a:pt x="3288" y="696"/>
                  <a:pt x="3289" y="698"/>
                  <a:pt x="3288" y="699"/>
                </a:cubicBezTo>
                <a:cubicBezTo>
                  <a:pt x="3288" y="699"/>
                  <a:pt x="3288" y="700"/>
                  <a:pt x="3288" y="700"/>
                </a:cubicBezTo>
                <a:cubicBezTo>
                  <a:pt x="3288" y="700"/>
                  <a:pt x="3287" y="700"/>
                  <a:pt x="3287" y="700"/>
                </a:cubicBezTo>
                <a:cubicBezTo>
                  <a:pt x="3287" y="701"/>
                  <a:pt x="3286" y="701"/>
                  <a:pt x="3286" y="702"/>
                </a:cubicBezTo>
                <a:cubicBezTo>
                  <a:pt x="3285" y="703"/>
                  <a:pt x="3283" y="702"/>
                  <a:pt x="3283" y="704"/>
                </a:cubicBezTo>
                <a:cubicBezTo>
                  <a:pt x="3283" y="705"/>
                  <a:pt x="3284" y="704"/>
                  <a:pt x="3285" y="704"/>
                </a:cubicBezTo>
                <a:cubicBezTo>
                  <a:pt x="3286" y="705"/>
                  <a:pt x="3287" y="705"/>
                  <a:pt x="3287" y="707"/>
                </a:cubicBezTo>
                <a:cubicBezTo>
                  <a:pt x="3287" y="708"/>
                  <a:pt x="3286" y="710"/>
                  <a:pt x="3285" y="711"/>
                </a:cubicBezTo>
                <a:cubicBezTo>
                  <a:pt x="3285" y="711"/>
                  <a:pt x="3283" y="713"/>
                  <a:pt x="3285" y="713"/>
                </a:cubicBezTo>
                <a:cubicBezTo>
                  <a:pt x="3286" y="714"/>
                  <a:pt x="3288" y="713"/>
                  <a:pt x="3289" y="713"/>
                </a:cubicBezTo>
                <a:cubicBezTo>
                  <a:pt x="3290" y="713"/>
                  <a:pt x="3292" y="713"/>
                  <a:pt x="3293" y="713"/>
                </a:cubicBezTo>
                <a:cubicBezTo>
                  <a:pt x="3294" y="714"/>
                  <a:pt x="3294" y="714"/>
                  <a:pt x="3294" y="715"/>
                </a:cubicBezTo>
                <a:cubicBezTo>
                  <a:pt x="3293" y="715"/>
                  <a:pt x="3292" y="715"/>
                  <a:pt x="3292" y="716"/>
                </a:cubicBezTo>
                <a:cubicBezTo>
                  <a:pt x="3291" y="716"/>
                  <a:pt x="3291" y="716"/>
                  <a:pt x="3291" y="717"/>
                </a:cubicBezTo>
                <a:cubicBezTo>
                  <a:pt x="3292" y="718"/>
                  <a:pt x="3293" y="718"/>
                  <a:pt x="3293" y="719"/>
                </a:cubicBezTo>
                <a:cubicBezTo>
                  <a:pt x="3292" y="720"/>
                  <a:pt x="3291" y="720"/>
                  <a:pt x="3291" y="721"/>
                </a:cubicBezTo>
                <a:cubicBezTo>
                  <a:pt x="3290" y="722"/>
                  <a:pt x="3290" y="724"/>
                  <a:pt x="3292" y="724"/>
                </a:cubicBezTo>
                <a:cubicBezTo>
                  <a:pt x="3294" y="723"/>
                  <a:pt x="3297" y="721"/>
                  <a:pt x="3300" y="721"/>
                </a:cubicBezTo>
                <a:cubicBezTo>
                  <a:pt x="3301" y="721"/>
                  <a:pt x="3303" y="721"/>
                  <a:pt x="3303" y="720"/>
                </a:cubicBezTo>
                <a:cubicBezTo>
                  <a:pt x="3304" y="718"/>
                  <a:pt x="3304" y="717"/>
                  <a:pt x="3305" y="715"/>
                </a:cubicBezTo>
                <a:cubicBezTo>
                  <a:pt x="3306" y="714"/>
                  <a:pt x="3308" y="714"/>
                  <a:pt x="3309" y="713"/>
                </a:cubicBezTo>
                <a:cubicBezTo>
                  <a:pt x="3310" y="712"/>
                  <a:pt x="3311" y="710"/>
                  <a:pt x="3313" y="709"/>
                </a:cubicBezTo>
                <a:cubicBezTo>
                  <a:pt x="3314" y="708"/>
                  <a:pt x="3316" y="708"/>
                  <a:pt x="3318" y="707"/>
                </a:cubicBezTo>
                <a:cubicBezTo>
                  <a:pt x="3319" y="706"/>
                  <a:pt x="3321" y="704"/>
                  <a:pt x="3322" y="703"/>
                </a:cubicBezTo>
                <a:cubicBezTo>
                  <a:pt x="3323" y="702"/>
                  <a:pt x="3324" y="701"/>
                  <a:pt x="3326" y="700"/>
                </a:cubicBezTo>
                <a:cubicBezTo>
                  <a:pt x="3327" y="699"/>
                  <a:pt x="3329" y="699"/>
                  <a:pt x="3330" y="698"/>
                </a:cubicBezTo>
                <a:cubicBezTo>
                  <a:pt x="3332" y="697"/>
                  <a:pt x="3333" y="695"/>
                  <a:pt x="3335" y="694"/>
                </a:cubicBezTo>
                <a:cubicBezTo>
                  <a:pt x="3336" y="693"/>
                  <a:pt x="3336" y="692"/>
                  <a:pt x="3338" y="693"/>
                </a:cubicBezTo>
                <a:cubicBezTo>
                  <a:pt x="3339" y="693"/>
                  <a:pt x="3339" y="693"/>
                  <a:pt x="3340" y="693"/>
                </a:cubicBezTo>
                <a:cubicBezTo>
                  <a:pt x="3341" y="694"/>
                  <a:pt x="3342" y="693"/>
                  <a:pt x="3342" y="692"/>
                </a:cubicBezTo>
                <a:cubicBezTo>
                  <a:pt x="3343" y="692"/>
                  <a:pt x="3344" y="691"/>
                  <a:pt x="3345" y="691"/>
                </a:cubicBezTo>
                <a:cubicBezTo>
                  <a:pt x="3346" y="690"/>
                  <a:pt x="3346" y="691"/>
                  <a:pt x="3346" y="692"/>
                </a:cubicBezTo>
                <a:cubicBezTo>
                  <a:pt x="3346" y="693"/>
                  <a:pt x="3347" y="694"/>
                  <a:pt x="3347" y="694"/>
                </a:cubicBezTo>
                <a:cubicBezTo>
                  <a:pt x="3347" y="695"/>
                  <a:pt x="3348" y="696"/>
                  <a:pt x="3349" y="695"/>
                </a:cubicBezTo>
                <a:cubicBezTo>
                  <a:pt x="3350" y="695"/>
                  <a:pt x="3350" y="694"/>
                  <a:pt x="3351" y="693"/>
                </a:cubicBezTo>
                <a:cubicBezTo>
                  <a:pt x="3352" y="693"/>
                  <a:pt x="3353" y="692"/>
                  <a:pt x="3353" y="691"/>
                </a:cubicBezTo>
                <a:cubicBezTo>
                  <a:pt x="3353" y="691"/>
                  <a:pt x="3353" y="690"/>
                  <a:pt x="3353" y="689"/>
                </a:cubicBezTo>
                <a:cubicBezTo>
                  <a:pt x="3354" y="688"/>
                  <a:pt x="3352" y="688"/>
                  <a:pt x="3351" y="689"/>
                </a:cubicBezTo>
                <a:cubicBezTo>
                  <a:pt x="3350" y="689"/>
                  <a:pt x="3348" y="689"/>
                  <a:pt x="3347" y="688"/>
                </a:cubicBezTo>
                <a:cubicBezTo>
                  <a:pt x="3347" y="687"/>
                  <a:pt x="3347" y="687"/>
                  <a:pt x="3347" y="687"/>
                </a:cubicBezTo>
                <a:cubicBezTo>
                  <a:pt x="3347" y="686"/>
                  <a:pt x="3347" y="686"/>
                  <a:pt x="3347" y="686"/>
                </a:cubicBezTo>
                <a:cubicBezTo>
                  <a:pt x="3347" y="686"/>
                  <a:pt x="3347" y="685"/>
                  <a:pt x="3347" y="685"/>
                </a:cubicBezTo>
                <a:cubicBezTo>
                  <a:pt x="3348" y="684"/>
                  <a:pt x="3349" y="683"/>
                  <a:pt x="3349" y="682"/>
                </a:cubicBezTo>
                <a:cubicBezTo>
                  <a:pt x="3350" y="681"/>
                  <a:pt x="3350" y="679"/>
                  <a:pt x="3350" y="678"/>
                </a:cubicBezTo>
                <a:cubicBezTo>
                  <a:pt x="3351" y="677"/>
                  <a:pt x="3351" y="677"/>
                  <a:pt x="3352" y="676"/>
                </a:cubicBezTo>
                <a:cubicBezTo>
                  <a:pt x="3352" y="675"/>
                  <a:pt x="3352" y="675"/>
                  <a:pt x="3353" y="674"/>
                </a:cubicBezTo>
                <a:cubicBezTo>
                  <a:pt x="3354" y="673"/>
                  <a:pt x="3354" y="672"/>
                  <a:pt x="3354" y="670"/>
                </a:cubicBezTo>
                <a:cubicBezTo>
                  <a:pt x="3353" y="669"/>
                  <a:pt x="3353" y="668"/>
                  <a:pt x="3353" y="666"/>
                </a:cubicBezTo>
                <a:cubicBezTo>
                  <a:pt x="3353" y="664"/>
                  <a:pt x="3355" y="665"/>
                  <a:pt x="3356" y="664"/>
                </a:cubicBezTo>
                <a:cubicBezTo>
                  <a:pt x="3358" y="664"/>
                  <a:pt x="3359" y="664"/>
                  <a:pt x="3361" y="663"/>
                </a:cubicBezTo>
                <a:cubicBezTo>
                  <a:pt x="3362" y="662"/>
                  <a:pt x="3363" y="662"/>
                  <a:pt x="3365" y="662"/>
                </a:cubicBezTo>
                <a:cubicBezTo>
                  <a:pt x="3367" y="662"/>
                  <a:pt x="3368" y="662"/>
                  <a:pt x="3369" y="661"/>
                </a:cubicBezTo>
                <a:cubicBezTo>
                  <a:pt x="3371" y="661"/>
                  <a:pt x="3372" y="660"/>
                  <a:pt x="3373" y="660"/>
                </a:cubicBezTo>
                <a:cubicBezTo>
                  <a:pt x="3375" y="660"/>
                  <a:pt x="3376" y="660"/>
                  <a:pt x="3377" y="660"/>
                </a:cubicBezTo>
                <a:cubicBezTo>
                  <a:pt x="3379" y="661"/>
                  <a:pt x="3379" y="662"/>
                  <a:pt x="3380" y="663"/>
                </a:cubicBezTo>
                <a:cubicBezTo>
                  <a:pt x="3381" y="665"/>
                  <a:pt x="3383" y="665"/>
                  <a:pt x="3385" y="665"/>
                </a:cubicBezTo>
                <a:cubicBezTo>
                  <a:pt x="3386" y="665"/>
                  <a:pt x="3386" y="665"/>
                  <a:pt x="3387" y="666"/>
                </a:cubicBezTo>
                <a:cubicBezTo>
                  <a:pt x="3388" y="666"/>
                  <a:pt x="3389" y="666"/>
                  <a:pt x="3390" y="667"/>
                </a:cubicBezTo>
                <a:cubicBezTo>
                  <a:pt x="3390" y="667"/>
                  <a:pt x="3388" y="667"/>
                  <a:pt x="3388" y="668"/>
                </a:cubicBezTo>
                <a:cubicBezTo>
                  <a:pt x="3389" y="668"/>
                  <a:pt x="3390" y="667"/>
                  <a:pt x="3390" y="669"/>
                </a:cubicBezTo>
                <a:cubicBezTo>
                  <a:pt x="3388" y="669"/>
                  <a:pt x="3387" y="669"/>
                  <a:pt x="3386" y="668"/>
                </a:cubicBezTo>
                <a:cubicBezTo>
                  <a:pt x="3385" y="667"/>
                  <a:pt x="3384" y="667"/>
                  <a:pt x="3382" y="667"/>
                </a:cubicBezTo>
                <a:cubicBezTo>
                  <a:pt x="3381" y="667"/>
                  <a:pt x="3380" y="666"/>
                  <a:pt x="3378" y="667"/>
                </a:cubicBezTo>
                <a:cubicBezTo>
                  <a:pt x="3377" y="667"/>
                  <a:pt x="3376" y="668"/>
                  <a:pt x="3375" y="669"/>
                </a:cubicBezTo>
                <a:cubicBezTo>
                  <a:pt x="3373" y="672"/>
                  <a:pt x="3369" y="671"/>
                  <a:pt x="3368" y="675"/>
                </a:cubicBezTo>
                <a:cubicBezTo>
                  <a:pt x="3367" y="678"/>
                  <a:pt x="3368" y="681"/>
                  <a:pt x="3368" y="684"/>
                </a:cubicBezTo>
                <a:cubicBezTo>
                  <a:pt x="3368" y="686"/>
                  <a:pt x="3368" y="689"/>
                  <a:pt x="3367" y="690"/>
                </a:cubicBezTo>
                <a:cubicBezTo>
                  <a:pt x="3365" y="691"/>
                  <a:pt x="3363" y="692"/>
                  <a:pt x="3363" y="694"/>
                </a:cubicBezTo>
                <a:cubicBezTo>
                  <a:pt x="3363" y="695"/>
                  <a:pt x="3365" y="697"/>
                  <a:pt x="3365" y="698"/>
                </a:cubicBezTo>
                <a:cubicBezTo>
                  <a:pt x="3366" y="699"/>
                  <a:pt x="3366" y="700"/>
                  <a:pt x="3366" y="702"/>
                </a:cubicBezTo>
                <a:cubicBezTo>
                  <a:pt x="3366" y="703"/>
                  <a:pt x="3366" y="703"/>
                  <a:pt x="3365" y="704"/>
                </a:cubicBezTo>
                <a:cubicBezTo>
                  <a:pt x="3365" y="704"/>
                  <a:pt x="3365" y="705"/>
                  <a:pt x="3364" y="705"/>
                </a:cubicBezTo>
                <a:cubicBezTo>
                  <a:pt x="3363" y="706"/>
                  <a:pt x="3361" y="706"/>
                  <a:pt x="3360" y="707"/>
                </a:cubicBezTo>
                <a:cubicBezTo>
                  <a:pt x="3359" y="708"/>
                  <a:pt x="3359" y="709"/>
                  <a:pt x="3359" y="711"/>
                </a:cubicBezTo>
                <a:cubicBezTo>
                  <a:pt x="3359" y="712"/>
                  <a:pt x="3359" y="713"/>
                  <a:pt x="3359" y="714"/>
                </a:cubicBezTo>
                <a:cubicBezTo>
                  <a:pt x="3360" y="715"/>
                  <a:pt x="3359" y="716"/>
                  <a:pt x="3358" y="717"/>
                </a:cubicBezTo>
                <a:cubicBezTo>
                  <a:pt x="3356" y="717"/>
                  <a:pt x="3354" y="718"/>
                  <a:pt x="3353" y="718"/>
                </a:cubicBezTo>
                <a:cubicBezTo>
                  <a:pt x="3351" y="719"/>
                  <a:pt x="3348" y="720"/>
                  <a:pt x="3346" y="720"/>
                </a:cubicBezTo>
                <a:cubicBezTo>
                  <a:pt x="3344" y="721"/>
                  <a:pt x="3342" y="722"/>
                  <a:pt x="3340" y="723"/>
                </a:cubicBezTo>
                <a:cubicBezTo>
                  <a:pt x="3338" y="724"/>
                  <a:pt x="3336" y="725"/>
                  <a:pt x="3334" y="726"/>
                </a:cubicBezTo>
                <a:cubicBezTo>
                  <a:pt x="3333" y="726"/>
                  <a:pt x="3333" y="726"/>
                  <a:pt x="3332" y="726"/>
                </a:cubicBezTo>
                <a:cubicBezTo>
                  <a:pt x="3331" y="727"/>
                  <a:pt x="3330" y="727"/>
                  <a:pt x="3329" y="727"/>
                </a:cubicBezTo>
                <a:cubicBezTo>
                  <a:pt x="3328" y="728"/>
                  <a:pt x="3327" y="728"/>
                  <a:pt x="3326" y="729"/>
                </a:cubicBezTo>
                <a:cubicBezTo>
                  <a:pt x="3326" y="729"/>
                  <a:pt x="3325" y="730"/>
                  <a:pt x="3325" y="731"/>
                </a:cubicBezTo>
                <a:cubicBezTo>
                  <a:pt x="3325" y="732"/>
                  <a:pt x="3325" y="732"/>
                  <a:pt x="3325" y="733"/>
                </a:cubicBezTo>
                <a:cubicBezTo>
                  <a:pt x="3324" y="734"/>
                  <a:pt x="3323" y="735"/>
                  <a:pt x="3322" y="736"/>
                </a:cubicBezTo>
                <a:cubicBezTo>
                  <a:pt x="3321" y="737"/>
                  <a:pt x="3320" y="738"/>
                  <a:pt x="3318" y="739"/>
                </a:cubicBezTo>
                <a:cubicBezTo>
                  <a:pt x="3316" y="741"/>
                  <a:pt x="3314" y="742"/>
                  <a:pt x="3312" y="744"/>
                </a:cubicBezTo>
                <a:cubicBezTo>
                  <a:pt x="3310" y="746"/>
                  <a:pt x="3309" y="748"/>
                  <a:pt x="3307" y="749"/>
                </a:cubicBezTo>
                <a:cubicBezTo>
                  <a:pt x="3304" y="751"/>
                  <a:pt x="3302" y="752"/>
                  <a:pt x="3300" y="754"/>
                </a:cubicBezTo>
                <a:cubicBezTo>
                  <a:pt x="3298" y="756"/>
                  <a:pt x="3295" y="758"/>
                  <a:pt x="3293" y="760"/>
                </a:cubicBezTo>
                <a:cubicBezTo>
                  <a:pt x="3291" y="762"/>
                  <a:pt x="3288" y="764"/>
                  <a:pt x="3286" y="766"/>
                </a:cubicBezTo>
                <a:cubicBezTo>
                  <a:pt x="3284" y="769"/>
                  <a:pt x="3283" y="772"/>
                  <a:pt x="3281" y="775"/>
                </a:cubicBezTo>
                <a:cubicBezTo>
                  <a:pt x="3280" y="777"/>
                  <a:pt x="3279" y="778"/>
                  <a:pt x="3277" y="779"/>
                </a:cubicBezTo>
                <a:cubicBezTo>
                  <a:pt x="3276" y="781"/>
                  <a:pt x="3275" y="782"/>
                  <a:pt x="3274" y="784"/>
                </a:cubicBezTo>
                <a:cubicBezTo>
                  <a:pt x="3273" y="785"/>
                  <a:pt x="3272" y="785"/>
                  <a:pt x="3271" y="786"/>
                </a:cubicBezTo>
                <a:cubicBezTo>
                  <a:pt x="3270" y="786"/>
                  <a:pt x="3268" y="787"/>
                  <a:pt x="3267" y="788"/>
                </a:cubicBezTo>
                <a:cubicBezTo>
                  <a:pt x="3265" y="790"/>
                  <a:pt x="3263" y="791"/>
                  <a:pt x="3261" y="793"/>
                </a:cubicBezTo>
                <a:cubicBezTo>
                  <a:pt x="3259" y="794"/>
                  <a:pt x="3258" y="795"/>
                  <a:pt x="3256" y="797"/>
                </a:cubicBezTo>
                <a:cubicBezTo>
                  <a:pt x="3255" y="797"/>
                  <a:pt x="3254" y="797"/>
                  <a:pt x="3254" y="798"/>
                </a:cubicBezTo>
                <a:cubicBezTo>
                  <a:pt x="3253" y="798"/>
                  <a:pt x="3252" y="799"/>
                  <a:pt x="3251" y="799"/>
                </a:cubicBezTo>
                <a:cubicBezTo>
                  <a:pt x="3251" y="799"/>
                  <a:pt x="3250" y="799"/>
                  <a:pt x="3250" y="799"/>
                </a:cubicBezTo>
                <a:cubicBezTo>
                  <a:pt x="3248" y="799"/>
                  <a:pt x="3246" y="799"/>
                  <a:pt x="3245" y="799"/>
                </a:cubicBezTo>
                <a:cubicBezTo>
                  <a:pt x="3243" y="799"/>
                  <a:pt x="3242" y="800"/>
                  <a:pt x="3241" y="801"/>
                </a:cubicBezTo>
                <a:cubicBezTo>
                  <a:pt x="3239" y="803"/>
                  <a:pt x="3239" y="804"/>
                  <a:pt x="3237" y="805"/>
                </a:cubicBezTo>
                <a:cubicBezTo>
                  <a:pt x="3235" y="806"/>
                  <a:pt x="3232" y="806"/>
                  <a:pt x="3229" y="806"/>
                </a:cubicBezTo>
                <a:cubicBezTo>
                  <a:pt x="3229" y="806"/>
                  <a:pt x="3228" y="806"/>
                  <a:pt x="3227" y="806"/>
                </a:cubicBezTo>
                <a:cubicBezTo>
                  <a:pt x="3226" y="806"/>
                  <a:pt x="3224" y="806"/>
                  <a:pt x="3224" y="807"/>
                </a:cubicBezTo>
                <a:cubicBezTo>
                  <a:pt x="3224" y="808"/>
                  <a:pt x="3224" y="808"/>
                  <a:pt x="3225" y="809"/>
                </a:cubicBezTo>
                <a:cubicBezTo>
                  <a:pt x="3226" y="809"/>
                  <a:pt x="3226" y="811"/>
                  <a:pt x="3227" y="812"/>
                </a:cubicBezTo>
                <a:cubicBezTo>
                  <a:pt x="3228" y="813"/>
                  <a:pt x="3228" y="815"/>
                  <a:pt x="3228" y="816"/>
                </a:cubicBezTo>
                <a:cubicBezTo>
                  <a:pt x="3228" y="818"/>
                  <a:pt x="3226" y="819"/>
                  <a:pt x="3226" y="820"/>
                </a:cubicBezTo>
                <a:cubicBezTo>
                  <a:pt x="3225" y="821"/>
                  <a:pt x="3225" y="822"/>
                  <a:pt x="3224" y="822"/>
                </a:cubicBezTo>
                <a:cubicBezTo>
                  <a:pt x="3224" y="823"/>
                  <a:pt x="3224" y="824"/>
                  <a:pt x="3223" y="825"/>
                </a:cubicBezTo>
                <a:cubicBezTo>
                  <a:pt x="3223" y="825"/>
                  <a:pt x="3222" y="825"/>
                  <a:pt x="3221" y="826"/>
                </a:cubicBezTo>
                <a:cubicBezTo>
                  <a:pt x="3219" y="826"/>
                  <a:pt x="3218" y="828"/>
                  <a:pt x="3217" y="829"/>
                </a:cubicBezTo>
                <a:cubicBezTo>
                  <a:pt x="3216" y="830"/>
                  <a:pt x="3215" y="831"/>
                  <a:pt x="3214" y="832"/>
                </a:cubicBezTo>
                <a:cubicBezTo>
                  <a:pt x="3213" y="833"/>
                  <a:pt x="3211" y="835"/>
                  <a:pt x="3210" y="836"/>
                </a:cubicBezTo>
                <a:cubicBezTo>
                  <a:pt x="3209" y="838"/>
                  <a:pt x="3208" y="839"/>
                  <a:pt x="3207" y="841"/>
                </a:cubicBezTo>
                <a:cubicBezTo>
                  <a:pt x="3207" y="843"/>
                  <a:pt x="3206" y="845"/>
                  <a:pt x="3205" y="847"/>
                </a:cubicBezTo>
                <a:cubicBezTo>
                  <a:pt x="3204" y="850"/>
                  <a:pt x="3204" y="853"/>
                  <a:pt x="3203" y="855"/>
                </a:cubicBezTo>
                <a:cubicBezTo>
                  <a:pt x="3203" y="856"/>
                  <a:pt x="3203" y="857"/>
                  <a:pt x="3203" y="858"/>
                </a:cubicBezTo>
                <a:cubicBezTo>
                  <a:pt x="3203" y="860"/>
                  <a:pt x="3202" y="861"/>
                  <a:pt x="3202" y="862"/>
                </a:cubicBezTo>
                <a:cubicBezTo>
                  <a:pt x="3202" y="864"/>
                  <a:pt x="3202" y="866"/>
                  <a:pt x="3202" y="868"/>
                </a:cubicBezTo>
                <a:cubicBezTo>
                  <a:pt x="3201" y="872"/>
                  <a:pt x="3201" y="877"/>
                  <a:pt x="3201" y="881"/>
                </a:cubicBezTo>
                <a:cubicBezTo>
                  <a:pt x="3201" y="886"/>
                  <a:pt x="3201" y="891"/>
                  <a:pt x="3202" y="896"/>
                </a:cubicBezTo>
                <a:cubicBezTo>
                  <a:pt x="3203" y="898"/>
                  <a:pt x="3204" y="901"/>
                  <a:pt x="3205" y="904"/>
                </a:cubicBezTo>
                <a:cubicBezTo>
                  <a:pt x="3205" y="906"/>
                  <a:pt x="3206" y="909"/>
                  <a:pt x="3207" y="911"/>
                </a:cubicBezTo>
                <a:cubicBezTo>
                  <a:pt x="3207" y="913"/>
                  <a:pt x="3208" y="915"/>
                  <a:pt x="3208" y="917"/>
                </a:cubicBezTo>
                <a:cubicBezTo>
                  <a:pt x="3209" y="918"/>
                  <a:pt x="3209" y="919"/>
                  <a:pt x="3209" y="920"/>
                </a:cubicBezTo>
                <a:cubicBezTo>
                  <a:pt x="3209" y="922"/>
                  <a:pt x="3209" y="925"/>
                  <a:pt x="3209" y="927"/>
                </a:cubicBezTo>
                <a:cubicBezTo>
                  <a:pt x="3210" y="929"/>
                  <a:pt x="3210" y="931"/>
                  <a:pt x="3210" y="933"/>
                </a:cubicBezTo>
                <a:cubicBezTo>
                  <a:pt x="3210" y="935"/>
                  <a:pt x="3210" y="938"/>
                  <a:pt x="3211" y="940"/>
                </a:cubicBezTo>
                <a:cubicBezTo>
                  <a:pt x="3211" y="943"/>
                  <a:pt x="3212" y="947"/>
                  <a:pt x="3215" y="949"/>
                </a:cubicBezTo>
                <a:cubicBezTo>
                  <a:pt x="3218" y="952"/>
                  <a:pt x="3217" y="955"/>
                  <a:pt x="3218" y="958"/>
                </a:cubicBezTo>
                <a:cubicBezTo>
                  <a:pt x="3218" y="960"/>
                  <a:pt x="3218" y="961"/>
                  <a:pt x="3218" y="962"/>
                </a:cubicBezTo>
                <a:cubicBezTo>
                  <a:pt x="3218" y="963"/>
                  <a:pt x="3219" y="964"/>
                  <a:pt x="3219" y="965"/>
                </a:cubicBezTo>
                <a:cubicBezTo>
                  <a:pt x="3219" y="966"/>
                  <a:pt x="3218" y="967"/>
                  <a:pt x="3219" y="968"/>
                </a:cubicBezTo>
                <a:cubicBezTo>
                  <a:pt x="3219" y="970"/>
                  <a:pt x="3219" y="971"/>
                  <a:pt x="3219" y="972"/>
                </a:cubicBezTo>
                <a:cubicBezTo>
                  <a:pt x="3219" y="974"/>
                  <a:pt x="3219" y="976"/>
                  <a:pt x="3219" y="977"/>
                </a:cubicBezTo>
                <a:cubicBezTo>
                  <a:pt x="3219" y="980"/>
                  <a:pt x="3219" y="983"/>
                  <a:pt x="3222" y="985"/>
                </a:cubicBezTo>
                <a:cubicBezTo>
                  <a:pt x="3223" y="986"/>
                  <a:pt x="3223" y="987"/>
                  <a:pt x="3223" y="989"/>
                </a:cubicBezTo>
                <a:cubicBezTo>
                  <a:pt x="3223" y="990"/>
                  <a:pt x="3223" y="990"/>
                  <a:pt x="3223" y="991"/>
                </a:cubicBezTo>
                <a:cubicBezTo>
                  <a:pt x="3223" y="992"/>
                  <a:pt x="3222" y="992"/>
                  <a:pt x="3222" y="993"/>
                </a:cubicBezTo>
                <a:cubicBezTo>
                  <a:pt x="3223" y="993"/>
                  <a:pt x="3225" y="992"/>
                  <a:pt x="3225" y="991"/>
                </a:cubicBezTo>
                <a:cubicBezTo>
                  <a:pt x="3226" y="990"/>
                  <a:pt x="3227" y="989"/>
                  <a:pt x="3229" y="988"/>
                </a:cubicBezTo>
                <a:cubicBezTo>
                  <a:pt x="3230" y="987"/>
                  <a:pt x="3231" y="986"/>
                  <a:pt x="3233" y="985"/>
                </a:cubicBezTo>
                <a:cubicBezTo>
                  <a:pt x="3234" y="984"/>
                  <a:pt x="3236" y="983"/>
                  <a:pt x="3237" y="981"/>
                </a:cubicBezTo>
                <a:cubicBezTo>
                  <a:pt x="3239" y="978"/>
                  <a:pt x="3242" y="976"/>
                  <a:pt x="3245" y="973"/>
                </a:cubicBezTo>
                <a:cubicBezTo>
                  <a:pt x="3246" y="972"/>
                  <a:pt x="3247" y="970"/>
                  <a:pt x="3248" y="968"/>
                </a:cubicBezTo>
                <a:cubicBezTo>
                  <a:pt x="3249" y="966"/>
                  <a:pt x="3251" y="965"/>
                  <a:pt x="3252" y="963"/>
                </a:cubicBezTo>
                <a:cubicBezTo>
                  <a:pt x="3253" y="963"/>
                  <a:pt x="3254" y="962"/>
                  <a:pt x="3255" y="961"/>
                </a:cubicBezTo>
                <a:cubicBezTo>
                  <a:pt x="3256" y="960"/>
                  <a:pt x="3257" y="959"/>
                  <a:pt x="3257" y="958"/>
                </a:cubicBezTo>
                <a:cubicBezTo>
                  <a:pt x="3258" y="957"/>
                  <a:pt x="3259" y="957"/>
                  <a:pt x="3260" y="956"/>
                </a:cubicBezTo>
                <a:cubicBezTo>
                  <a:pt x="3261" y="954"/>
                  <a:pt x="3259" y="953"/>
                  <a:pt x="3259" y="951"/>
                </a:cubicBezTo>
                <a:cubicBezTo>
                  <a:pt x="3258" y="951"/>
                  <a:pt x="3258" y="950"/>
                  <a:pt x="3258" y="949"/>
                </a:cubicBezTo>
                <a:cubicBezTo>
                  <a:pt x="3258" y="948"/>
                  <a:pt x="3258" y="947"/>
                  <a:pt x="3259" y="946"/>
                </a:cubicBezTo>
                <a:cubicBezTo>
                  <a:pt x="3261" y="945"/>
                  <a:pt x="3261" y="944"/>
                  <a:pt x="3261" y="942"/>
                </a:cubicBezTo>
                <a:cubicBezTo>
                  <a:pt x="3261" y="941"/>
                  <a:pt x="3261" y="939"/>
                  <a:pt x="3260" y="939"/>
                </a:cubicBezTo>
                <a:cubicBezTo>
                  <a:pt x="3259" y="939"/>
                  <a:pt x="3258" y="939"/>
                  <a:pt x="3258" y="938"/>
                </a:cubicBezTo>
                <a:cubicBezTo>
                  <a:pt x="3258" y="938"/>
                  <a:pt x="3258" y="937"/>
                  <a:pt x="3258" y="936"/>
                </a:cubicBezTo>
                <a:cubicBezTo>
                  <a:pt x="3258" y="935"/>
                  <a:pt x="3259" y="936"/>
                  <a:pt x="3259" y="936"/>
                </a:cubicBezTo>
                <a:cubicBezTo>
                  <a:pt x="3260" y="936"/>
                  <a:pt x="3261" y="936"/>
                  <a:pt x="3261" y="937"/>
                </a:cubicBezTo>
                <a:cubicBezTo>
                  <a:pt x="3262" y="937"/>
                  <a:pt x="3261" y="938"/>
                  <a:pt x="3261" y="938"/>
                </a:cubicBezTo>
                <a:cubicBezTo>
                  <a:pt x="3261" y="939"/>
                  <a:pt x="3262" y="939"/>
                  <a:pt x="3262" y="939"/>
                </a:cubicBezTo>
                <a:cubicBezTo>
                  <a:pt x="3263" y="939"/>
                  <a:pt x="3264" y="939"/>
                  <a:pt x="3264" y="939"/>
                </a:cubicBezTo>
                <a:cubicBezTo>
                  <a:pt x="3265" y="939"/>
                  <a:pt x="3265" y="938"/>
                  <a:pt x="3266" y="938"/>
                </a:cubicBezTo>
                <a:cubicBezTo>
                  <a:pt x="3267" y="937"/>
                  <a:pt x="3268" y="936"/>
                  <a:pt x="3269" y="935"/>
                </a:cubicBezTo>
                <a:cubicBezTo>
                  <a:pt x="3271" y="935"/>
                  <a:pt x="3272" y="934"/>
                  <a:pt x="3273" y="933"/>
                </a:cubicBezTo>
                <a:cubicBezTo>
                  <a:pt x="3275" y="933"/>
                  <a:pt x="3276" y="933"/>
                  <a:pt x="3277" y="932"/>
                </a:cubicBezTo>
                <a:cubicBezTo>
                  <a:pt x="3278" y="931"/>
                  <a:pt x="3280" y="931"/>
                  <a:pt x="3281" y="930"/>
                </a:cubicBezTo>
                <a:cubicBezTo>
                  <a:pt x="3282" y="930"/>
                  <a:pt x="3282" y="930"/>
                  <a:pt x="3283" y="931"/>
                </a:cubicBezTo>
                <a:cubicBezTo>
                  <a:pt x="3284" y="931"/>
                  <a:pt x="3283" y="932"/>
                  <a:pt x="3284" y="932"/>
                </a:cubicBezTo>
                <a:cubicBezTo>
                  <a:pt x="3285" y="933"/>
                  <a:pt x="3285" y="932"/>
                  <a:pt x="3286" y="933"/>
                </a:cubicBezTo>
                <a:cubicBezTo>
                  <a:pt x="3286" y="933"/>
                  <a:pt x="3287" y="934"/>
                  <a:pt x="3287" y="934"/>
                </a:cubicBezTo>
                <a:cubicBezTo>
                  <a:pt x="3287" y="934"/>
                  <a:pt x="3288" y="935"/>
                  <a:pt x="3289" y="935"/>
                </a:cubicBezTo>
                <a:cubicBezTo>
                  <a:pt x="3289" y="935"/>
                  <a:pt x="3289" y="934"/>
                  <a:pt x="3288" y="933"/>
                </a:cubicBezTo>
                <a:cubicBezTo>
                  <a:pt x="3288" y="933"/>
                  <a:pt x="3289" y="932"/>
                  <a:pt x="3289" y="931"/>
                </a:cubicBezTo>
                <a:cubicBezTo>
                  <a:pt x="3288" y="931"/>
                  <a:pt x="3288" y="930"/>
                  <a:pt x="3287" y="930"/>
                </a:cubicBezTo>
                <a:cubicBezTo>
                  <a:pt x="3287" y="929"/>
                  <a:pt x="3287" y="928"/>
                  <a:pt x="3287" y="928"/>
                </a:cubicBezTo>
                <a:cubicBezTo>
                  <a:pt x="3287" y="927"/>
                  <a:pt x="3286" y="927"/>
                  <a:pt x="3286" y="927"/>
                </a:cubicBezTo>
                <a:cubicBezTo>
                  <a:pt x="3285" y="926"/>
                  <a:pt x="3284" y="923"/>
                  <a:pt x="3286" y="923"/>
                </a:cubicBezTo>
                <a:cubicBezTo>
                  <a:pt x="3287" y="923"/>
                  <a:pt x="3288" y="924"/>
                  <a:pt x="3288" y="923"/>
                </a:cubicBezTo>
                <a:cubicBezTo>
                  <a:pt x="3288" y="922"/>
                  <a:pt x="3287" y="921"/>
                  <a:pt x="3286" y="920"/>
                </a:cubicBezTo>
                <a:cubicBezTo>
                  <a:pt x="3285" y="920"/>
                  <a:pt x="3285" y="918"/>
                  <a:pt x="3285" y="916"/>
                </a:cubicBezTo>
                <a:cubicBezTo>
                  <a:pt x="3285" y="915"/>
                  <a:pt x="3286" y="914"/>
                  <a:pt x="3287" y="913"/>
                </a:cubicBezTo>
                <a:cubicBezTo>
                  <a:pt x="3287" y="911"/>
                  <a:pt x="3287" y="910"/>
                  <a:pt x="3288" y="908"/>
                </a:cubicBezTo>
                <a:cubicBezTo>
                  <a:pt x="3288" y="907"/>
                  <a:pt x="3289" y="906"/>
                  <a:pt x="3290" y="905"/>
                </a:cubicBezTo>
                <a:cubicBezTo>
                  <a:pt x="3292" y="903"/>
                  <a:pt x="3293" y="903"/>
                  <a:pt x="3294" y="902"/>
                </a:cubicBezTo>
                <a:cubicBezTo>
                  <a:pt x="3297" y="901"/>
                  <a:pt x="3299" y="898"/>
                  <a:pt x="3302" y="897"/>
                </a:cubicBezTo>
                <a:cubicBezTo>
                  <a:pt x="3304" y="895"/>
                  <a:pt x="3306" y="895"/>
                  <a:pt x="3309" y="894"/>
                </a:cubicBezTo>
                <a:cubicBezTo>
                  <a:pt x="3311" y="894"/>
                  <a:pt x="3311" y="896"/>
                  <a:pt x="3313" y="897"/>
                </a:cubicBezTo>
                <a:cubicBezTo>
                  <a:pt x="3314" y="897"/>
                  <a:pt x="3316" y="897"/>
                  <a:pt x="3317" y="897"/>
                </a:cubicBezTo>
                <a:cubicBezTo>
                  <a:pt x="3318" y="896"/>
                  <a:pt x="3320" y="896"/>
                  <a:pt x="3321" y="896"/>
                </a:cubicBezTo>
                <a:cubicBezTo>
                  <a:pt x="3323" y="895"/>
                  <a:pt x="3324" y="895"/>
                  <a:pt x="3325" y="894"/>
                </a:cubicBezTo>
                <a:cubicBezTo>
                  <a:pt x="3326" y="893"/>
                  <a:pt x="3327" y="892"/>
                  <a:pt x="3328" y="891"/>
                </a:cubicBezTo>
                <a:cubicBezTo>
                  <a:pt x="3330" y="890"/>
                  <a:pt x="3331" y="889"/>
                  <a:pt x="3330" y="887"/>
                </a:cubicBezTo>
                <a:cubicBezTo>
                  <a:pt x="3330" y="886"/>
                  <a:pt x="3329" y="885"/>
                  <a:pt x="3328" y="884"/>
                </a:cubicBezTo>
                <a:cubicBezTo>
                  <a:pt x="3327" y="883"/>
                  <a:pt x="3327" y="883"/>
                  <a:pt x="3327" y="882"/>
                </a:cubicBezTo>
                <a:cubicBezTo>
                  <a:pt x="3326" y="882"/>
                  <a:pt x="3326" y="881"/>
                  <a:pt x="3325" y="881"/>
                </a:cubicBezTo>
                <a:cubicBezTo>
                  <a:pt x="3324" y="881"/>
                  <a:pt x="3324" y="880"/>
                  <a:pt x="3324" y="879"/>
                </a:cubicBezTo>
                <a:cubicBezTo>
                  <a:pt x="3324" y="879"/>
                  <a:pt x="3324" y="879"/>
                  <a:pt x="3324" y="878"/>
                </a:cubicBezTo>
                <a:cubicBezTo>
                  <a:pt x="3323" y="877"/>
                  <a:pt x="3323" y="875"/>
                  <a:pt x="3323" y="873"/>
                </a:cubicBezTo>
                <a:cubicBezTo>
                  <a:pt x="3323" y="871"/>
                  <a:pt x="3323" y="869"/>
                  <a:pt x="3323" y="867"/>
                </a:cubicBezTo>
                <a:cubicBezTo>
                  <a:pt x="3323" y="865"/>
                  <a:pt x="3324" y="864"/>
                  <a:pt x="3324" y="863"/>
                </a:cubicBezTo>
                <a:cubicBezTo>
                  <a:pt x="3325" y="861"/>
                  <a:pt x="3325" y="860"/>
                  <a:pt x="3326" y="858"/>
                </a:cubicBezTo>
                <a:cubicBezTo>
                  <a:pt x="3327" y="855"/>
                  <a:pt x="3329" y="853"/>
                  <a:pt x="3332" y="851"/>
                </a:cubicBezTo>
                <a:cubicBezTo>
                  <a:pt x="3333" y="850"/>
                  <a:pt x="3334" y="850"/>
                  <a:pt x="3336" y="850"/>
                </a:cubicBezTo>
                <a:cubicBezTo>
                  <a:pt x="3337" y="850"/>
                  <a:pt x="3339" y="849"/>
                  <a:pt x="3339" y="848"/>
                </a:cubicBezTo>
                <a:cubicBezTo>
                  <a:pt x="3338" y="846"/>
                  <a:pt x="3337" y="846"/>
                  <a:pt x="3337" y="844"/>
                </a:cubicBezTo>
                <a:cubicBezTo>
                  <a:pt x="3337" y="843"/>
                  <a:pt x="3339" y="843"/>
                  <a:pt x="3340" y="843"/>
                </a:cubicBezTo>
                <a:cubicBezTo>
                  <a:pt x="3342" y="843"/>
                  <a:pt x="3343" y="843"/>
                  <a:pt x="3345" y="842"/>
                </a:cubicBezTo>
                <a:cubicBezTo>
                  <a:pt x="3345" y="842"/>
                  <a:pt x="3347" y="840"/>
                  <a:pt x="3348" y="841"/>
                </a:cubicBezTo>
                <a:cubicBezTo>
                  <a:pt x="3349" y="842"/>
                  <a:pt x="3346" y="843"/>
                  <a:pt x="3345" y="844"/>
                </a:cubicBezTo>
                <a:cubicBezTo>
                  <a:pt x="3344" y="844"/>
                  <a:pt x="3344" y="845"/>
                  <a:pt x="3342" y="846"/>
                </a:cubicBezTo>
                <a:cubicBezTo>
                  <a:pt x="3341" y="846"/>
                  <a:pt x="3340" y="847"/>
                  <a:pt x="3340" y="847"/>
                </a:cubicBezTo>
                <a:cubicBezTo>
                  <a:pt x="3339" y="848"/>
                  <a:pt x="3339" y="849"/>
                  <a:pt x="3339" y="849"/>
                </a:cubicBezTo>
                <a:cubicBezTo>
                  <a:pt x="3339" y="850"/>
                  <a:pt x="3340" y="850"/>
                  <a:pt x="3340" y="850"/>
                </a:cubicBezTo>
                <a:cubicBezTo>
                  <a:pt x="3342" y="850"/>
                  <a:pt x="3341" y="853"/>
                  <a:pt x="3342" y="853"/>
                </a:cubicBezTo>
                <a:cubicBezTo>
                  <a:pt x="3343" y="854"/>
                  <a:pt x="3344" y="854"/>
                  <a:pt x="3344" y="854"/>
                </a:cubicBezTo>
                <a:cubicBezTo>
                  <a:pt x="3345" y="854"/>
                  <a:pt x="3346" y="854"/>
                  <a:pt x="3346" y="854"/>
                </a:cubicBezTo>
                <a:cubicBezTo>
                  <a:pt x="3348" y="854"/>
                  <a:pt x="3349" y="853"/>
                  <a:pt x="3351" y="852"/>
                </a:cubicBezTo>
                <a:cubicBezTo>
                  <a:pt x="3352" y="851"/>
                  <a:pt x="3354" y="851"/>
                  <a:pt x="3354" y="849"/>
                </a:cubicBezTo>
                <a:cubicBezTo>
                  <a:pt x="3355" y="848"/>
                  <a:pt x="3354" y="848"/>
                  <a:pt x="3354" y="847"/>
                </a:cubicBezTo>
                <a:cubicBezTo>
                  <a:pt x="3353" y="846"/>
                  <a:pt x="3353" y="845"/>
                  <a:pt x="3353" y="844"/>
                </a:cubicBezTo>
                <a:cubicBezTo>
                  <a:pt x="3353" y="841"/>
                  <a:pt x="3353" y="838"/>
                  <a:pt x="3351" y="836"/>
                </a:cubicBezTo>
                <a:cubicBezTo>
                  <a:pt x="3350" y="835"/>
                  <a:pt x="3349" y="835"/>
                  <a:pt x="3348" y="834"/>
                </a:cubicBezTo>
                <a:cubicBezTo>
                  <a:pt x="3347" y="834"/>
                  <a:pt x="3345" y="834"/>
                  <a:pt x="3344" y="833"/>
                </a:cubicBezTo>
                <a:cubicBezTo>
                  <a:pt x="3343" y="833"/>
                  <a:pt x="3342" y="831"/>
                  <a:pt x="3343" y="830"/>
                </a:cubicBezTo>
                <a:cubicBezTo>
                  <a:pt x="3343" y="828"/>
                  <a:pt x="3343" y="827"/>
                  <a:pt x="3343" y="825"/>
                </a:cubicBezTo>
                <a:cubicBezTo>
                  <a:pt x="3343" y="824"/>
                  <a:pt x="3343" y="824"/>
                  <a:pt x="3343" y="823"/>
                </a:cubicBezTo>
                <a:cubicBezTo>
                  <a:pt x="3343" y="822"/>
                  <a:pt x="3343" y="820"/>
                  <a:pt x="3343" y="819"/>
                </a:cubicBezTo>
                <a:cubicBezTo>
                  <a:pt x="3343" y="818"/>
                  <a:pt x="3343" y="818"/>
                  <a:pt x="3343" y="817"/>
                </a:cubicBezTo>
                <a:cubicBezTo>
                  <a:pt x="3344" y="815"/>
                  <a:pt x="3345" y="814"/>
                  <a:pt x="3346" y="813"/>
                </a:cubicBezTo>
                <a:cubicBezTo>
                  <a:pt x="3347" y="812"/>
                  <a:pt x="3348" y="811"/>
                  <a:pt x="3349" y="810"/>
                </a:cubicBezTo>
                <a:cubicBezTo>
                  <a:pt x="3350" y="808"/>
                  <a:pt x="3355" y="804"/>
                  <a:pt x="3350" y="803"/>
                </a:cubicBezTo>
                <a:cubicBezTo>
                  <a:pt x="3350" y="803"/>
                  <a:pt x="3348" y="804"/>
                  <a:pt x="3348" y="803"/>
                </a:cubicBezTo>
                <a:cubicBezTo>
                  <a:pt x="3347" y="803"/>
                  <a:pt x="3346" y="803"/>
                  <a:pt x="3346" y="802"/>
                </a:cubicBezTo>
                <a:cubicBezTo>
                  <a:pt x="3345" y="802"/>
                  <a:pt x="3344" y="802"/>
                  <a:pt x="3344" y="801"/>
                </a:cubicBezTo>
                <a:cubicBezTo>
                  <a:pt x="3343" y="800"/>
                  <a:pt x="3341" y="799"/>
                  <a:pt x="3340" y="799"/>
                </a:cubicBezTo>
                <a:cubicBezTo>
                  <a:pt x="3339" y="800"/>
                  <a:pt x="3337" y="801"/>
                  <a:pt x="3337" y="802"/>
                </a:cubicBezTo>
                <a:cubicBezTo>
                  <a:pt x="3336" y="803"/>
                  <a:pt x="3337" y="806"/>
                  <a:pt x="3336" y="807"/>
                </a:cubicBezTo>
                <a:cubicBezTo>
                  <a:pt x="3334" y="808"/>
                  <a:pt x="3335" y="804"/>
                  <a:pt x="3334" y="804"/>
                </a:cubicBezTo>
                <a:cubicBezTo>
                  <a:pt x="3333" y="803"/>
                  <a:pt x="3332" y="803"/>
                  <a:pt x="3332" y="803"/>
                </a:cubicBezTo>
                <a:cubicBezTo>
                  <a:pt x="3331" y="802"/>
                  <a:pt x="3329" y="801"/>
                  <a:pt x="3328" y="801"/>
                </a:cubicBezTo>
                <a:cubicBezTo>
                  <a:pt x="3327" y="800"/>
                  <a:pt x="3327" y="798"/>
                  <a:pt x="3327" y="797"/>
                </a:cubicBezTo>
                <a:cubicBezTo>
                  <a:pt x="3327" y="795"/>
                  <a:pt x="3327" y="794"/>
                  <a:pt x="3328" y="792"/>
                </a:cubicBezTo>
                <a:cubicBezTo>
                  <a:pt x="3329" y="790"/>
                  <a:pt x="3329" y="789"/>
                  <a:pt x="3330" y="787"/>
                </a:cubicBezTo>
                <a:cubicBezTo>
                  <a:pt x="3331" y="786"/>
                  <a:pt x="3332" y="785"/>
                  <a:pt x="3333" y="783"/>
                </a:cubicBezTo>
                <a:cubicBezTo>
                  <a:pt x="3334" y="782"/>
                  <a:pt x="3335" y="780"/>
                  <a:pt x="3336" y="779"/>
                </a:cubicBezTo>
                <a:cubicBezTo>
                  <a:pt x="3337" y="778"/>
                  <a:pt x="3339" y="777"/>
                  <a:pt x="3340" y="777"/>
                </a:cubicBezTo>
                <a:cubicBezTo>
                  <a:pt x="3341" y="776"/>
                  <a:pt x="3342" y="774"/>
                  <a:pt x="3343" y="774"/>
                </a:cubicBezTo>
                <a:cubicBezTo>
                  <a:pt x="3345" y="773"/>
                  <a:pt x="3346" y="772"/>
                  <a:pt x="3347" y="771"/>
                </a:cubicBezTo>
                <a:cubicBezTo>
                  <a:pt x="3348" y="770"/>
                  <a:pt x="3348" y="770"/>
                  <a:pt x="3348" y="769"/>
                </a:cubicBezTo>
                <a:cubicBezTo>
                  <a:pt x="3347" y="769"/>
                  <a:pt x="3346" y="769"/>
                  <a:pt x="3346" y="768"/>
                </a:cubicBezTo>
                <a:cubicBezTo>
                  <a:pt x="3346" y="768"/>
                  <a:pt x="3346" y="767"/>
                  <a:pt x="3346" y="767"/>
                </a:cubicBezTo>
                <a:cubicBezTo>
                  <a:pt x="3347" y="766"/>
                  <a:pt x="3347" y="766"/>
                  <a:pt x="3348" y="767"/>
                </a:cubicBezTo>
                <a:cubicBezTo>
                  <a:pt x="3348" y="767"/>
                  <a:pt x="3351" y="768"/>
                  <a:pt x="3351" y="767"/>
                </a:cubicBezTo>
                <a:cubicBezTo>
                  <a:pt x="3352" y="767"/>
                  <a:pt x="3351" y="766"/>
                  <a:pt x="3351" y="766"/>
                </a:cubicBezTo>
                <a:cubicBezTo>
                  <a:pt x="3350" y="765"/>
                  <a:pt x="3350" y="765"/>
                  <a:pt x="3350" y="764"/>
                </a:cubicBezTo>
                <a:cubicBezTo>
                  <a:pt x="3349" y="761"/>
                  <a:pt x="3354" y="761"/>
                  <a:pt x="3353" y="758"/>
                </a:cubicBezTo>
                <a:cubicBezTo>
                  <a:pt x="3353" y="757"/>
                  <a:pt x="3352" y="757"/>
                  <a:pt x="3352" y="756"/>
                </a:cubicBezTo>
                <a:cubicBezTo>
                  <a:pt x="3351" y="755"/>
                  <a:pt x="3351" y="753"/>
                  <a:pt x="3352" y="752"/>
                </a:cubicBezTo>
                <a:cubicBezTo>
                  <a:pt x="3352" y="750"/>
                  <a:pt x="3353" y="749"/>
                  <a:pt x="3354" y="748"/>
                </a:cubicBezTo>
                <a:cubicBezTo>
                  <a:pt x="3355" y="746"/>
                  <a:pt x="3355" y="745"/>
                  <a:pt x="3357" y="744"/>
                </a:cubicBezTo>
                <a:cubicBezTo>
                  <a:pt x="3358" y="744"/>
                  <a:pt x="3359" y="744"/>
                  <a:pt x="3360" y="743"/>
                </a:cubicBezTo>
                <a:cubicBezTo>
                  <a:pt x="3361" y="743"/>
                  <a:pt x="3363" y="742"/>
                  <a:pt x="3363" y="742"/>
                </a:cubicBezTo>
                <a:cubicBezTo>
                  <a:pt x="3362" y="741"/>
                  <a:pt x="3361" y="742"/>
                  <a:pt x="3361" y="741"/>
                </a:cubicBezTo>
                <a:cubicBezTo>
                  <a:pt x="3360" y="741"/>
                  <a:pt x="3360" y="740"/>
                  <a:pt x="3361" y="740"/>
                </a:cubicBezTo>
                <a:cubicBezTo>
                  <a:pt x="3361" y="740"/>
                  <a:pt x="3362" y="740"/>
                  <a:pt x="3363" y="740"/>
                </a:cubicBezTo>
                <a:cubicBezTo>
                  <a:pt x="3364" y="740"/>
                  <a:pt x="3364" y="740"/>
                  <a:pt x="3365" y="740"/>
                </a:cubicBezTo>
                <a:cubicBezTo>
                  <a:pt x="3366" y="740"/>
                  <a:pt x="3366" y="740"/>
                  <a:pt x="3367" y="741"/>
                </a:cubicBezTo>
                <a:cubicBezTo>
                  <a:pt x="3368" y="741"/>
                  <a:pt x="3369" y="741"/>
                  <a:pt x="3369" y="741"/>
                </a:cubicBezTo>
                <a:cubicBezTo>
                  <a:pt x="3370" y="743"/>
                  <a:pt x="3367" y="743"/>
                  <a:pt x="3367" y="744"/>
                </a:cubicBezTo>
                <a:cubicBezTo>
                  <a:pt x="3368" y="745"/>
                  <a:pt x="3369" y="746"/>
                  <a:pt x="3370" y="746"/>
                </a:cubicBezTo>
                <a:cubicBezTo>
                  <a:pt x="3370" y="745"/>
                  <a:pt x="3370" y="745"/>
                  <a:pt x="3370" y="744"/>
                </a:cubicBezTo>
                <a:cubicBezTo>
                  <a:pt x="3370" y="744"/>
                  <a:pt x="3370" y="743"/>
                  <a:pt x="3371" y="743"/>
                </a:cubicBezTo>
                <a:cubicBezTo>
                  <a:pt x="3372" y="742"/>
                  <a:pt x="3372" y="740"/>
                  <a:pt x="3374" y="740"/>
                </a:cubicBezTo>
                <a:cubicBezTo>
                  <a:pt x="3375" y="740"/>
                  <a:pt x="3375" y="740"/>
                  <a:pt x="3376" y="740"/>
                </a:cubicBezTo>
                <a:cubicBezTo>
                  <a:pt x="3377" y="740"/>
                  <a:pt x="3377" y="739"/>
                  <a:pt x="3378" y="739"/>
                </a:cubicBezTo>
                <a:cubicBezTo>
                  <a:pt x="3380" y="739"/>
                  <a:pt x="3379" y="742"/>
                  <a:pt x="3380" y="743"/>
                </a:cubicBezTo>
                <a:cubicBezTo>
                  <a:pt x="3381" y="743"/>
                  <a:pt x="3382" y="744"/>
                  <a:pt x="3382" y="744"/>
                </a:cubicBezTo>
                <a:cubicBezTo>
                  <a:pt x="3383" y="745"/>
                  <a:pt x="3383" y="745"/>
                  <a:pt x="3383" y="746"/>
                </a:cubicBezTo>
                <a:cubicBezTo>
                  <a:pt x="3383" y="747"/>
                  <a:pt x="3385" y="748"/>
                  <a:pt x="3386" y="747"/>
                </a:cubicBezTo>
                <a:cubicBezTo>
                  <a:pt x="3387" y="746"/>
                  <a:pt x="3387" y="744"/>
                  <a:pt x="3389" y="743"/>
                </a:cubicBezTo>
                <a:cubicBezTo>
                  <a:pt x="3389" y="743"/>
                  <a:pt x="3390" y="743"/>
                  <a:pt x="3390" y="742"/>
                </a:cubicBezTo>
                <a:cubicBezTo>
                  <a:pt x="3390" y="741"/>
                  <a:pt x="3389" y="740"/>
                  <a:pt x="3390" y="739"/>
                </a:cubicBezTo>
                <a:cubicBezTo>
                  <a:pt x="3391" y="739"/>
                  <a:pt x="3391" y="739"/>
                  <a:pt x="3392" y="739"/>
                </a:cubicBezTo>
                <a:cubicBezTo>
                  <a:pt x="3393" y="738"/>
                  <a:pt x="3394" y="736"/>
                  <a:pt x="3395" y="736"/>
                </a:cubicBezTo>
                <a:cubicBezTo>
                  <a:pt x="3397" y="736"/>
                  <a:pt x="3398" y="735"/>
                  <a:pt x="3399" y="734"/>
                </a:cubicBezTo>
                <a:cubicBezTo>
                  <a:pt x="3400" y="733"/>
                  <a:pt x="3402" y="733"/>
                  <a:pt x="3403" y="733"/>
                </a:cubicBezTo>
                <a:cubicBezTo>
                  <a:pt x="3404" y="732"/>
                  <a:pt x="3405" y="731"/>
                  <a:pt x="3407" y="730"/>
                </a:cubicBezTo>
                <a:cubicBezTo>
                  <a:pt x="3408" y="730"/>
                  <a:pt x="3409" y="730"/>
                  <a:pt x="3410" y="729"/>
                </a:cubicBezTo>
                <a:cubicBezTo>
                  <a:pt x="3411" y="728"/>
                  <a:pt x="3411" y="728"/>
                  <a:pt x="3412" y="728"/>
                </a:cubicBezTo>
                <a:cubicBezTo>
                  <a:pt x="3413" y="727"/>
                  <a:pt x="3413" y="727"/>
                  <a:pt x="3413" y="728"/>
                </a:cubicBezTo>
                <a:cubicBezTo>
                  <a:pt x="3413" y="730"/>
                  <a:pt x="3410" y="729"/>
                  <a:pt x="3411" y="731"/>
                </a:cubicBezTo>
                <a:cubicBezTo>
                  <a:pt x="3411" y="732"/>
                  <a:pt x="3412" y="732"/>
                  <a:pt x="3412" y="733"/>
                </a:cubicBezTo>
                <a:cubicBezTo>
                  <a:pt x="3412" y="733"/>
                  <a:pt x="3412" y="734"/>
                  <a:pt x="3411" y="735"/>
                </a:cubicBezTo>
                <a:cubicBezTo>
                  <a:pt x="3411" y="735"/>
                  <a:pt x="3410" y="735"/>
                  <a:pt x="3410" y="736"/>
                </a:cubicBezTo>
                <a:cubicBezTo>
                  <a:pt x="3410" y="737"/>
                  <a:pt x="3410" y="738"/>
                  <a:pt x="3410" y="738"/>
                </a:cubicBezTo>
                <a:cubicBezTo>
                  <a:pt x="3409" y="740"/>
                  <a:pt x="3408" y="741"/>
                  <a:pt x="3408" y="742"/>
                </a:cubicBezTo>
                <a:cubicBezTo>
                  <a:pt x="3408" y="743"/>
                  <a:pt x="3408" y="743"/>
                  <a:pt x="3409" y="744"/>
                </a:cubicBezTo>
                <a:cubicBezTo>
                  <a:pt x="3409" y="745"/>
                  <a:pt x="3409" y="746"/>
                  <a:pt x="3409" y="746"/>
                </a:cubicBezTo>
                <a:cubicBezTo>
                  <a:pt x="3411" y="748"/>
                  <a:pt x="3414" y="744"/>
                  <a:pt x="3415" y="743"/>
                </a:cubicBezTo>
                <a:cubicBezTo>
                  <a:pt x="3416" y="742"/>
                  <a:pt x="3417" y="742"/>
                  <a:pt x="3418" y="740"/>
                </a:cubicBezTo>
                <a:cubicBezTo>
                  <a:pt x="3419" y="739"/>
                  <a:pt x="3420" y="738"/>
                  <a:pt x="3421" y="737"/>
                </a:cubicBezTo>
                <a:cubicBezTo>
                  <a:pt x="3422" y="737"/>
                  <a:pt x="3423" y="736"/>
                  <a:pt x="3424" y="734"/>
                </a:cubicBezTo>
                <a:cubicBezTo>
                  <a:pt x="3425" y="733"/>
                  <a:pt x="3426" y="732"/>
                  <a:pt x="3427" y="731"/>
                </a:cubicBezTo>
                <a:cubicBezTo>
                  <a:pt x="3429" y="731"/>
                  <a:pt x="3430" y="731"/>
                  <a:pt x="3431" y="731"/>
                </a:cubicBezTo>
                <a:cubicBezTo>
                  <a:pt x="3433" y="730"/>
                  <a:pt x="3434" y="729"/>
                  <a:pt x="3435" y="728"/>
                </a:cubicBezTo>
                <a:cubicBezTo>
                  <a:pt x="3436" y="727"/>
                  <a:pt x="3438" y="727"/>
                  <a:pt x="3439" y="727"/>
                </a:cubicBezTo>
                <a:cubicBezTo>
                  <a:pt x="3440" y="726"/>
                  <a:pt x="3441" y="726"/>
                  <a:pt x="3442" y="725"/>
                </a:cubicBezTo>
                <a:cubicBezTo>
                  <a:pt x="3444" y="724"/>
                  <a:pt x="3446" y="725"/>
                  <a:pt x="3448" y="725"/>
                </a:cubicBezTo>
                <a:cubicBezTo>
                  <a:pt x="3450" y="725"/>
                  <a:pt x="3451" y="724"/>
                  <a:pt x="3453" y="724"/>
                </a:cubicBezTo>
                <a:cubicBezTo>
                  <a:pt x="3456" y="724"/>
                  <a:pt x="3459" y="724"/>
                  <a:pt x="3462" y="724"/>
                </a:cubicBezTo>
                <a:cubicBezTo>
                  <a:pt x="3464" y="723"/>
                  <a:pt x="3468" y="722"/>
                  <a:pt x="3470" y="724"/>
                </a:cubicBezTo>
                <a:cubicBezTo>
                  <a:pt x="3471" y="725"/>
                  <a:pt x="3472" y="726"/>
                  <a:pt x="3473" y="726"/>
                </a:cubicBezTo>
                <a:cubicBezTo>
                  <a:pt x="3475" y="726"/>
                  <a:pt x="3476" y="727"/>
                  <a:pt x="3477" y="728"/>
                </a:cubicBezTo>
                <a:cubicBezTo>
                  <a:pt x="3478" y="728"/>
                  <a:pt x="3479" y="729"/>
                  <a:pt x="3479" y="730"/>
                </a:cubicBezTo>
                <a:cubicBezTo>
                  <a:pt x="3480" y="732"/>
                  <a:pt x="3480" y="733"/>
                  <a:pt x="3482" y="733"/>
                </a:cubicBezTo>
                <a:cubicBezTo>
                  <a:pt x="3482" y="734"/>
                  <a:pt x="3483" y="734"/>
                  <a:pt x="3483" y="735"/>
                </a:cubicBezTo>
                <a:cubicBezTo>
                  <a:pt x="3483" y="735"/>
                  <a:pt x="3482" y="736"/>
                  <a:pt x="3482" y="737"/>
                </a:cubicBezTo>
                <a:cubicBezTo>
                  <a:pt x="3482" y="738"/>
                  <a:pt x="3484" y="738"/>
                  <a:pt x="3485" y="739"/>
                </a:cubicBezTo>
                <a:cubicBezTo>
                  <a:pt x="3485" y="739"/>
                  <a:pt x="3486" y="740"/>
                  <a:pt x="3486" y="741"/>
                </a:cubicBezTo>
                <a:cubicBezTo>
                  <a:pt x="3487" y="741"/>
                  <a:pt x="3487" y="741"/>
                  <a:pt x="3488" y="742"/>
                </a:cubicBezTo>
                <a:cubicBezTo>
                  <a:pt x="3489" y="742"/>
                  <a:pt x="3490" y="744"/>
                  <a:pt x="3491" y="744"/>
                </a:cubicBezTo>
                <a:cubicBezTo>
                  <a:pt x="3493" y="745"/>
                  <a:pt x="3493" y="743"/>
                  <a:pt x="3494" y="741"/>
                </a:cubicBezTo>
                <a:cubicBezTo>
                  <a:pt x="3494" y="741"/>
                  <a:pt x="3494" y="740"/>
                  <a:pt x="3494" y="739"/>
                </a:cubicBezTo>
                <a:cubicBezTo>
                  <a:pt x="3494" y="738"/>
                  <a:pt x="3494" y="738"/>
                  <a:pt x="3495" y="737"/>
                </a:cubicBezTo>
                <a:cubicBezTo>
                  <a:pt x="3496" y="736"/>
                  <a:pt x="3495" y="734"/>
                  <a:pt x="3496" y="733"/>
                </a:cubicBezTo>
                <a:cubicBezTo>
                  <a:pt x="3497" y="733"/>
                  <a:pt x="3498" y="733"/>
                  <a:pt x="3498" y="732"/>
                </a:cubicBezTo>
                <a:cubicBezTo>
                  <a:pt x="3499" y="732"/>
                  <a:pt x="3499" y="731"/>
                  <a:pt x="3498" y="731"/>
                </a:cubicBezTo>
                <a:cubicBezTo>
                  <a:pt x="3498" y="731"/>
                  <a:pt x="3498" y="731"/>
                  <a:pt x="3498" y="730"/>
                </a:cubicBezTo>
                <a:cubicBezTo>
                  <a:pt x="3498" y="730"/>
                  <a:pt x="3498" y="730"/>
                  <a:pt x="3498" y="729"/>
                </a:cubicBezTo>
                <a:cubicBezTo>
                  <a:pt x="3498" y="729"/>
                  <a:pt x="3499" y="729"/>
                  <a:pt x="3500" y="728"/>
                </a:cubicBezTo>
                <a:cubicBezTo>
                  <a:pt x="3502" y="728"/>
                  <a:pt x="3503" y="726"/>
                  <a:pt x="3504" y="726"/>
                </a:cubicBezTo>
                <a:cubicBezTo>
                  <a:pt x="3507" y="725"/>
                  <a:pt x="3510" y="726"/>
                  <a:pt x="3511" y="723"/>
                </a:cubicBezTo>
                <a:cubicBezTo>
                  <a:pt x="3512" y="721"/>
                  <a:pt x="3513" y="720"/>
                  <a:pt x="3515" y="719"/>
                </a:cubicBezTo>
                <a:cubicBezTo>
                  <a:pt x="3519" y="718"/>
                  <a:pt x="3523" y="718"/>
                  <a:pt x="3526" y="715"/>
                </a:cubicBezTo>
                <a:cubicBezTo>
                  <a:pt x="3526" y="715"/>
                  <a:pt x="3527" y="714"/>
                  <a:pt x="3528" y="714"/>
                </a:cubicBezTo>
                <a:cubicBezTo>
                  <a:pt x="3528" y="713"/>
                  <a:pt x="3528" y="713"/>
                  <a:pt x="3528" y="712"/>
                </a:cubicBezTo>
                <a:cubicBezTo>
                  <a:pt x="3528" y="709"/>
                  <a:pt x="3531" y="710"/>
                  <a:pt x="3533" y="710"/>
                </a:cubicBezTo>
                <a:cubicBezTo>
                  <a:pt x="3533" y="710"/>
                  <a:pt x="3535" y="710"/>
                  <a:pt x="3534" y="709"/>
                </a:cubicBezTo>
                <a:cubicBezTo>
                  <a:pt x="3534" y="708"/>
                  <a:pt x="3533" y="708"/>
                  <a:pt x="3533" y="708"/>
                </a:cubicBezTo>
                <a:cubicBezTo>
                  <a:pt x="3531" y="707"/>
                  <a:pt x="3533" y="705"/>
                  <a:pt x="3534" y="705"/>
                </a:cubicBezTo>
                <a:cubicBezTo>
                  <a:pt x="3535" y="705"/>
                  <a:pt x="3536" y="705"/>
                  <a:pt x="3537" y="705"/>
                </a:cubicBezTo>
                <a:cubicBezTo>
                  <a:pt x="3538" y="704"/>
                  <a:pt x="3538" y="703"/>
                  <a:pt x="3538" y="703"/>
                </a:cubicBezTo>
                <a:cubicBezTo>
                  <a:pt x="3539" y="702"/>
                  <a:pt x="3540" y="702"/>
                  <a:pt x="3541" y="702"/>
                </a:cubicBezTo>
                <a:cubicBezTo>
                  <a:pt x="3541" y="702"/>
                  <a:pt x="3542" y="703"/>
                  <a:pt x="3543" y="702"/>
                </a:cubicBezTo>
                <a:cubicBezTo>
                  <a:pt x="3543" y="702"/>
                  <a:pt x="3543" y="701"/>
                  <a:pt x="3542" y="700"/>
                </a:cubicBezTo>
                <a:cubicBezTo>
                  <a:pt x="3542" y="700"/>
                  <a:pt x="3539" y="698"/>
                  <a:pt x="3541" y="697"/>
                </a:cubicBezTo>
                <a:cubicBezTo>
                  <a:pt x="3542" y="697"/>
                  <a:pt x="3542" y="698"/>
                  <a:pt x="3543" y="698"/>
                </a:cubicBezTo>
                <a:cubicBezTo>
                  <a:pt x="3543" y="699"/>
                  <a:pt x="3544" y="699"/>
                  <a:pt x="3545" y="699"/>
                </a:cubicBezTo>
                <a:cubicBezTo>
                  <a:pt x="3546" y="698"/>
                  <a:pt x="3547" y="697"/>
                  <a:pt x="3548" y="697"/>
                </a:cubicBezTo>
                <a:cubicBezTo>
                  <a:pt x="3550" y="697"/>
                  <a:pt x="3551" y="697"/>
                  <a:pt x="3552" y="696"/>
                </a:cubicBezTo>
                <a:cubicBezTo>
                  <a:pt x="3554" y="695"/>
                  <a:pt x="3555" y="694"/>
                  <a:pt x="3555" y="692"/>
                </a:cubicBezTo>
                <a:cubicBezTo>
                  <a:pt x="3555" y="691"/>
                  <a:pt x="3555" y="689"/>
                  <a:pt x="3557" y="689"/>
                </a:cubicBezTo>
                <a:cubicBezTo>
                  <a:pt x="3558" y="690"/>
                  <a:pt x="3559" y="690"/>
                  <a:pt x="3560" y="690"/>
                </a:cubicBezTo>
                <a:cubicBezTo>
                  <a:pt x="3561" y="689"/>
                  <a:pt x="3562" y="688"/>
                  <a:pt x="3563" y="687"/>
                </a:cubicBezTo>
                <a:cubicBezTo>
                  <a:pt x="3564" y="687"/>
                  <a:pt x="3566" y="687"/>
                  <a:pt x="3567" y="687"/>
                </a:cubicBezTo>
                <a:cubicBezTo>
                  <a:pt x="3570" y="687"/>
                  <a:pt x="3572" y="689"/>
                  <a:pt x="3575" y="687"/>
                </a:cubicBezTo>
                <a:cubicBezTo>
                  <a:pt x="3575" y="686"/>
                  <a:pt x="3576" y="686"/>
                  <a:pt x="3576" y="686"/>
                </a:cubicBezTo>
                <a:cubicBezTo>
                  <a:pt x="3577" y="686"/>
                  <a:pt x="3578" y="686"/>
                  <a:pt x="3578" y="685"/>
                </a:cubicBezTo>
                <a:cubicBezTo>
                  <a:pt x="3578" y="684"/>
                  <a:pt x="3577" y="684"/>
                  <a:pt x="3577" y="683"/>
                </a:cubicBezTo>
                <a:cubicBezTo>
                  <a:pt x="3576" y="682"/>
                  <a:pt x="3577" y="682"/>
                  <a:pt x="3578" y="682"/>
                </a:cubicBezTo>
                <a:cubicBezTo>
                  <a:pt x="3579" y="681"/>
                  <a:pt x="3581" y="682"/>
                  <a:pt x="3582" y="682"/>
                </a:cubicBezTo>
                <a:cubicBezTo>
                  <a:pt x="3584" y="681"/>
                  <a:pt x="3586" y="681"/>
                  <a:pt x="3587" y="680"/>
                </a:cubicBezTo>
                <a:cubicBezTo>
                  <a:pt x="3589" y="679"/>
                  <a:pt x="3589" y="677"/>
                  <a:pt x="3591" y="676"/>
                </a:cubicBezTo>
                <a:cubicBezTo>
                  <a:pt x="3592" y="675"/>
                  <a:pt x="3595" y="674"/>
                  <a:pt x="3597" y="674"/>
                </a:cubicBezTo>
                <a:cubicBezTo>
                  <a:pt x="3599" y="673"/>
                  <a:pt x="3601" y="672"/>
                  <a:pt x="3603" y="671"/>
                </a:cubicBezTo>
                <a:cubicBezTo>
                  <a:pt x="3604" y="670"/>
                  <a:pt x="3605" y="670"/>
                  <a:pt x="3606" y="669"/>
                </a:cubicBezTo>
                <a:cubicBezTo>
                  <a:pt x="3608" y="668"/>
                  <a:pt x="3610" y="668"/>
                  <a:pt x="3611" y="667"/>
                </a:cubicBezTo>
                <a:cubicBezTo>
                  <a:pt x="3613" y="667"/>
                  <a:pt x="3615" y="666"/>
                  <a:pt x="3616" y="666"/>
                </a:cubicBezTo>
                <a:cubicBezTo>
                  <a:pt x="3618" y="665"/>
                  <a:pt x="3619" y="665"/>
                  <a:pt x="3621" y="665"/>
                </a:cubicBezTo>
                <a:cubicBezTo>
                  <a:pt x="3622" y="665"/>
                  <a:pt x="3623" y="665"/>
                  <a:pt x="3624" y="665"/>
                </a:cubicBezTo>
                <a:cubicBezTo>
                  <a:pt x="3625" y="664"/>
                  <a:pt x="3625" y="664"/>
                  <a:pt x="3624" y="664"/>
                </a:cubicBezTo>
                <a:cubicBezTo>
                  <a:pt x="3623" y="663"/>
                  <a:pt x="3621" y="662"/>
                  <a:pt x="3622" y="661"/>
                </a:cubicBezTo>
                <a:cubicBezTo>
                  <a:pt x="3622" y="660"/>
                  <a:pt x="3623" y="660"/>
                  <a:pt x="3623" y="659"/>
                </a:cubicBezTo>
                <a:cubicBezTo>
                  <a:pt x="3623" y="659"/>
                  <a:pt x="3623" y="659"/>
                  <a:pt x="3623" y="658"/>
                </a:cubicBezTo>
                <a:cubicBezTo>
                  <a:pt x="3623" y="658"/>
                  <a:pt x="3624" y="658"/>
                  <a:pt x="3624" y="658"/>
                </a:cubicBezTo>
                <a:cubicBezTo>
                  <a:pt x="3624" y="657"/>
                  <a:pt x="3622" y="657"/>
                  <a:pt x="3623" y="656"/>
                </a:cubicBezTo>
                <a:cubicBezTo>
                  <a:pt x="3623" y="655"/>
                  <a:pt x="3624" y="657"/>
                  <a:pt x="3624" y="657"/>
                </a:cubicBezTo>
                <a:cubicBezTo>
                  <a:pt x="3625" y="657"/>
                  <a:pt x="3627" y="657"/>
                  <a:pt x="3628" y="657"/>
                </a:cubicBezTo>
                <a:cubicBezTo>
                  <a:pt x="3629" y="657"/>
                  <a:pt x="3629" y="657"/>
                  <a:pt x="3630" y="657"/>
                </a:cubicBezTo>
                <a:cubicBezTo>
                  <a:pt x="3630" y="657"/>
                  <a:pt x="3632" y="656"/>
                  <a:pt x="3631" y="657"/>
                </a:cubicBezTo>
                <a:cubicBezTo>
                  <a:pt x="3631" y="657"/>
                  <a:pt x="3630" y="658"/>
                  <a:pt x="3630" y="658"/>
                </a:cubicBezTo>
                <a:cubicBezTo>
                  <a:pt x="3629" y="658"/>
                  <a:pt x="3629" y="659"/>
                  <a:pt x="3629" y="659"/>
                </a:cubicBezTo>
                <a:cubicBezTo>
                  <a:pt x="3628" y="661"/>
                  <a:pt x="3628" y="662"/>
                  <a:pt x="3627" y="662"/>
                </a:cubicBezTo>
                <a:cubicBezTo>
                  <a:pt x="3626" y="662"/>
                  <a:pt x="3625" y="662"/>
                  <a:pt x="3626" y="663"/>
                </a:cubicBezTo>
                <a:cubicBezTo>
                  <a:pt x="3626" y="663"/>
                  <a:pt x="3627" y="664"/>
                  <a:pt x="3627" y="664"/>
                </a:cubicBezTo>
                <a:cubicBezTo>
                  <a:pt x="3628" y="664"/>
                  <a:pt x="3628" y="663"/>
                  <a:pt x="3629" y="663"/>
                </a:cubicBezTo>
                <a:cubicBezTo>
                  <a:pt x="3630" y="663"/>
                  <a:pt x="3629" y="664"/>
                  <a:pt x="3630" y="664"/>
                </a:cubicBezTo>
                <a:cubicBezTo>
                  <a:pt x="3631" y="665"/>
                  <a:pt x="3633" y="664"/>
                  <a:pt x="3634" y="664"/>
                </a:cubicBezTo>
                <a:cubicBezTo>
                  <a:pt x="3636" y="664"/>
                  <a:pt x="3637" y="664"/>
                  <a:pt x="3639" y="664"/>
                </a:cubicBezTo>
                <a:cubicBezTo>
                  <a:pt x="3641" y="664"/>
                  <a:pt x="3642" y="665"/>
                  <a:pt x="3643" y="665"/>
                </a:cubicBezTo>
                <a:cubicBezTo>
                  <a:pt x="3645" y="665"/>
                  <a:pt x="3646" y="665"/>
                  <a:pt x="3647" y="666"/>
                </a:cubicBezTo>
                <a:cubicBezTo>
                  <a:pt x="3649" y="667"/>
                  <a:pt x="3650" y="667"/>
                  <a:pt x="3652" y="668"/>
                </a:cubicBezTo>
                <a:cubicBezTo>
                  <a:pt x="3653" y="668"/>
                  <a:pt x="3654" y="669"/>
                  <a:pt x="3656" y="669"/>
                </a:cubicBezTo>
                <a:cubicBezTo>
                  <a:pt x="3657" y="669"/>
                  <a:pt x="3658" y="670"/>
                  <a:pt x="3660" y="670"/>
                </a:cubicBezTo>
                <a:cubicBezTo>
                  <a:pt x="3660" y="670"/>
                  <a:pt x="3661" y="671"/>
                  <a:pt x="3661" y="671"/>
                </a:cubicBezTo>
                <a:cubicBezTo>
                  <a:pt x="3662" y="672"/>
                  <a:pt x="3662" y="672"/>
                  <a:pt x="3663" y="672"/>
                </a:cubicBezTo>
                <a:cubicBezTo>
                  <a:pt x="3667" y="674"/>
                  <a:pt x="3665" y="668"/>
                  <a:pt x="3667" y="666"/>
                </a:cubicBezTo>
                <a:cubicBezTo>
                  <a:pt x="3668" y="666"/>
                  <a:pt x="3669" y="666"/>
                  <a:pt x="3669" y="665"/>
                </a:cubicBezTo>
                <a:cubicBezTo>
                  <a:pt x="3670" y="665"/>
                  <a:pt x="3670" y="664"/>
                  <a:pt x="3671" y="664"/>
                </a:cubicBezTo>
                <a:cubicBezTo>
                  <a:pt x="3672" y="663"/>
                  <a:pt x="3674" y="663"/>
                  <a:pt x="3674" y="661"/>
                </a:cubicBezTo>
                <a:cubicBezTo>
                  <a:pt x="3675" y="658"/>
                  <a:pt x="3673" y="655"/>
                  <a:pt x="3671" y="654"/>
                </a:cubicBezTo>
                <a:cubicBezTo>
                  <a:pt x="3670" y="654"/>
                  <a:pt x="3668" y="653"/>
                  <a:pt x="3669" y="651"/>
                </a:cubicBezTo>
                <a:cubicBezTo>
                  <a:pt x="3669" y="650"/>
                  <a:pt x="3671" y="650"/>
                  <a:pt x="3671" y="648"/>
                </a:cubicBezTo>
                <a:cubicBezTo>
                  <a:pt x="3671" y="647"/>
                  <a:pt x="3670" y="645"/>
                  <a:pt x="3669" y="644"/>
                </a:cubicBezTo>
                <a:cubicBezTo>
                  <a:pt x="3669" y="643"/>
                  <a:pt x="3667" y="643"/>
                  <a:pt x="3666" y="643"/>
                </a:cubicBezTo>
                <a:cubicBezTo>
                  <a:pt x="3665" y="642"/>
                  <a:pt x="3664" y="642"/>
                  <a:pt x="3663" y="642"/>
                </a:cubicBezTo>
                <a:cubicBezTo>
                  <a:pt x="3662" y="641"/>
                  <a:pt x="3662" y="640"/>
                  <a:pt x="3662" y="639"/>
                </a:cubicBezTo>
                <a:cubicBezTo>
                  <a:pt x="3661" y="638"/>
                  <a:pt x="3660" y="638"/>
                  <a:pt x="3660" y="637"/>
                </a:cubicBezTo>
                <a:cubicBezTo>
                  <a:pt x="3659" y="636"/>
                  <a:pt x="3659" y="635"/>
                  <a:pt x="3659" y="634"/>
                </a:cubicBezTo>
                <a:cubicBezTo>
                  <a:pt x="3658" y="633"/>
                  <a:pt x="3658" y="633"/>
                  <a:pt x="3658" y="634"/>
                </a:cubicBezTo>
                <a:cubicBezTo>
                  <a:pt x="3658" y="635"/>
                  <a:pt x="3658" y="635"/>
                  <a:pt x="3658" y="636"/>
                </a:cubicBezTo>
                <a:cubicBezTo>
                  <a:pt x="3658" y="637"/>
                  <a:pt x="3659" y="637"/>
                  <a:pt x="3658" y="638"/>
                </a:cubicBezTo>
                <a:cubicBezTo>
                  <a:pt x="3657" y="638"/>
                  <a:pt x="3657" y="638"/>
                  <a:pt x="3656" y="638"/>
                </a:cubicBezTo>
                <a:cubicBezTo>
                  <a:pt x="3656" y="637"/>
                  <a:pt x="3657" y="636"/>
                  <a:pt x="3657" y="636"/>
                </a:cubicBezTo>
                <a:cubicBezTo>
                  <a:pt x="3657" y="635"/>
                  <a:pt x="3657" y="634"/>
                  <a:pt x="3657" y="633"/>
                </a:cubicBezTo>
                <a:cubicBezTo>
                  <a:pt x="3657" y="633"/>
                  <a:pt x="3656" y="633"/>
                  <a:pt x="3655" y="633"/>
                </a:cubicBezTo>
                <a:cubicBezTo>
                  <a:pt x="3655" y="633"/>
                  <a:pt x="3654" y="633"/>
                  <a:pt x="3653" y="633"/>
                </a:cubicBezTo>
                <a:cubicBezTo>
                  <a:pt x="3653" y="633"/>
                  <a:pt x="3652" y="634"/>
                  <a:pt x="3651" y="634"/>
                </a:cubicBezTo>
                <a:cubicBezTo>
                  <a:pt x="3651" y="634"/>
                  <a:pt x="3650" y="634"/>
                  <a:pt x="3650" y="633"/>
                </a:cubicBezTo>
                <a:cubicBezTo>
                  <a:pt x="3650" y="633"/>
                  <a:pt x="3650" y="633"/>
                  <a:pt x="3650" y="632"/>
                </a:cubicBezTo>
                <a:cubicBezTo>
                  <a:pt x="3650" y="632"/>
                  <a:pt x="3650" y="632"/>
                  <a:pt x="3651" y="631"/>
                </a:cubicBezTo>
                <a:cubicBezTo>
                  <a:pt x="3651" y="631"/>
                  <a:pt x="3652" y="631"/>
                  <a:pt x="3652" y="631"/>
                </a:cubicBezTo>
                <a:cubicBezTo>
                  <a:pt x="3654" y="632"/>
                  <a:pt x="3655" y="633"/>
                  <a:pt x="3656" y="632"/>
                </a:cubicBezTo>
                <a:cubicBezTo>
                  <a:pt x="3657" y="631"/>
                  <a:pt x="3657" y="631"/>
                  <a:pt x="3657" y="631"/>
                </a:cubicBezTo>
                <a:cubicBezTo>
                  <a:pt x="3657" y="631"/>
                  <a:pt x="3658" y="631"/>
                  <a:pt x="3658" y="630"/>
                </a:cubicBezTo>
                <a:cubicBezTo>
                  <a:pt x="3659" y="629"/>
                  <a:pt x="3658" y="628"/>
                  <a:pt x="3657" y="627"/>
                </a:cubicBezTo>
                <a:cubicBezTo>
                  <a:pt x="3657" y="626"/>
                  <a:pt x="3656" y="625"/>
                  <a:pt x="3656" y="624"/>
                </a:cubicBezTo>
                <a:cubicBezTo>
                  <a:pt x="3656" y="622"/>
                  <a:pt x="3657" y="621"/>
                  <a:pt x="3655" y="620"/>
                </a:cubicBezTo>
                <a:cubicBezTo>
                  <a:pt x="3653" y="620"/>
                  <a:pt x="3654" y="618"/>
                  <a:pt x="3654" y="617"/>
                </a:cubicBezTo>
                <a:cubicBezTo>
                  <a:pt x="3653" y="616"/>
                  <a:pt x="3652" y="615"/>
                  <a:pt x="3651" y="614"/>
                </a:cubicBezTo>
                <a:cubicBezTo>
                  <a:pt x="3651" y="613"/>
                  <a:pt x="3651" y="612"/>
                  <a:pt x="3650" y="610"/>
                </a:cubicBezTo>
                <a:cubicBezTo>
                  <a:pt x="3649" y="609"/>
                  <a:pt x="3648" y="608"/>
                  <a:pt x="3647" y="610"/>
                </a:cubicBezTo>
                <a:cubicBezTo>
                  <a:pt x="3646" y="611"/>
                  <a:pt x="3646" y="612"/>
                  <a:pt x="3644" y="613"/>
                </a:cubicBezTo>
                <a:cubicBezTo>
                  <a:pt x="3643" y="613"/>
                  <a:pt x="3641" y="612"/>
                  <a:pt x="3640" y="611"/>
                </a:cubicBezTo>
                <a:cubicBezTo>
                  <a:pt x="3639" y="611"/>
                  <a:pt x="3638" y="610"/>
                  <a:pt x="3636" y="609"/>
                </a:cubicBezTo>
                <a:cubicBezTo>
                  <a:pt x="3635" y="609"/>
                  <a:pt x="3634" y="608"/>
                  <a:pt x="3633" y="607"/>
                </a:cubicBezTo>
                <a:cubicBezTo>
                  <a:pt x="3632" y="604"/>
                  <a:pt x="3633" y="601"/>
                  <a:pt x="3632" y="598"/>
                </a:cubicBezTo>
                <a:cubicBezTo>
                  <a:pt x="3632" y="598"/>
                  <a:pt x="3631" y="597"/>
                  <a:pt x="3631" y="597"/>
                </a:cubicBezTo>
                <a:cubicBezTo>
                  <a:pt x="3631" y="596"/>
                  <a:pt x="3630" y="595"/>
                  <a:pt x="3630" y="595"/>
                </a:cubicBezTo>
                <a:cubicBezTo>
                  <a:pt x="3629" y="594"/>
                  <a:pt x="3628" y="595"/>
                  <a:pt x="3627" y="596"/>
                </a:cubicBezTo>
                <a:cubicBezTo>
                  <a:pt x="3626" y="596"/>
                  <a:pt x="3625" y="596"/>
                  <a:pt x="3624" y="596"/>
                </a:cubicBezTo>
                <a:cubicBezTo>
                  <a:pt x="3624" y="596"/>
                  <a:pt x="3623" y="597"/>
                  <a:pt x="3623" y="597"/>
                </a:cubicBezTo>
                <a:cubicBezTo>
                  <a:pt x="3621" y="597"/>
                  <a:pt x="3620" y="598"/>
                  <a:pt x="3619" y="598"/>
                </a:cubicBezTo>
                <a:cubicBezTo>
                  <a:pt x="3617" y="598"/>
                  <a:pt x="3615" y="597"/>
                  <a:pt x="3613" y="597"/>
                </a:cubicBezTo>
                <a:cubicBezTo>
                  <a:pt x="3612" y="598"/>
                  <a:pt x="3611" y="598"/>
                  <a:pt x="3611" y="599"/>
                </a:cubicBezTo>
                <a:cubicBezTo>
                  <a:pt x="3610" y="599"/>
                  <a:pt x="3609" y="600"/>
                  <a:pt x="3609" y="600"/>
                </a:cubicBezTo>
                <a:cubicBezTo>
                  <a:pt x="3608" y="600"/>
                  <a:pt x="3607" y="601"/>
                  <a:pt x="3607" y="602"/>
                </a:cubicBezTo>
                <a:cubicBezTo>
                  <a:pt x="3607" y="601"/>
                  <a:pt x="3606" y="600"/>
                  <a:pt x="3607" y="600"/>
                </a:cubicBezTo>
                <a:cubicBezTo>
                  <a:pt x="3608" y="599"/>
                  <a:pt x="3610" y="599"/>
                  <a:pt x="3610" y="598"/>
                </a:cubicBezTo>
                <a:cubicBezTo>
                  <a:pt x="3611" y="598"/>
                  <a:pt x="3610" y="598"/>
                  <a:pt x="3609" y="598"/>
                </a:cubicBezTo>
                <a:cubicBezTo>
                  <a:pt x="3609" y="597"/>
                  <a:pt x="3609" y="597"/>
                  <a:pt x="3608" y="597"/>
                </a:cubicBezTo>
                <a:cubicBezTo>
                  <a:pt x="3608" y="596"/>
                  <a:pt x="3607" y="596"/>
                  <a:pt x="3607" y="595"/>
                </a:cubicBezTo>
                <a:cubicBezTo>
                  <a:pt x="3606" y="594"/>
                  <a:pt x="3606" y="593"/>
                  <a:pt x="3606" y="592"/>
                </a:cubicBezTo>
                <a:cubicBezTo>
                  <a:pt x="3605" y="591"/>
                  <a:pt x="3604" y="591"/>
                  <a:pt x="3604" y="589"/>
                </a:cubicBezTo>
                <a:cubicBezTo>
                  <a:pt x="3605" y="589"/>
                  <a:pt x="3605" y="590"/>
                  <a:pt x="3606" y="590"/>
                </a:cubicBezTo>
                <a:cubicBezTo>
                  <a:pt x="3606" y="591"/>
                  <a:pt x="3607" y="591"/>
                  <a:pt x="3608" y="591"/>
                </a:cubicBezTo>
                <a:cubicBezTo>
                  <a:pt x="3608" y="591"/>
                  <a:pt x="3608" y="592"/>
                  <a:pt x="3609" y="592"/>
                </a:cubicBezTo>
                <a:cubicBezTo>
                  <a:pt x="3609" y="592"/>
                  <a:pt x="3610" y="592"/>
                  <a:pt x="3611" y="593"/>
                </a:cubicBezTo>
                <a:cubicBezTo>
                  <a:pt x="3612" y="593"/>
                  <a:pt x="3612" y="594"/>
                  <a:pt x="3613" y="593"/>
                </a:cubicBezTo>
                <a:cubicBezTo>
                  <a:pt x="3614" y="593"/>
                  <a:pt x="3614" y="593"/>
                  <a:pt x="3615" y="593"/>
                </a:cubicBezTo>
                <a:cubicBezTo>
                  <a:pt x="3616" y="592"/>
                  <a:pt x="3618" y="593"/>
                  <a:pt x="3619" y="593"/>
                </a:cubicBezTo>
                <a:cubicBezTo>
                  <a:pt x="3620" y="593"/>
                  <a:pt x="3620" y="593"/>
                  <a:pt x="3621" y="593"/>
                </a:cubicBezTo>
                <a:cubicBezTo>
                  <a:pt x="3622" y="594"/>
                  <a:pt x="3622" y="594"/>
                  <a:pt x="3622" y="595"/>
                </a:cubicBezTo>
                <a:cubicBezTo>
                  <a:pt x="3623" y="596"/>
                  <a:pt x="3625" y="595"/>
                  <a:pt x="3626" y="594"/>
                </a:cubicBezTo>
                <a:cubicBezTo>
                  <a:pt x="3626" y="594"/>
                  <a:pt x="3628" y="593"/>
                  <a:pt x="3627" y="591"/>
                </a:cubicBezTo>
                <a:cubicBezTo>
                  <a:pt x="3627" y="591"/>
                  <a:pt x="3627" y="590"/>
                  <a:pt x="3626" y="590"/>
                </a:cubicBezTo>
                <a:cubicBezTo>
                  <a:pt x="3626" y="589"/>
                  <a:pt x="3626" y="589"/>
                  <a:pt x="3625" y="588"/>
                </a:cubicBezTo>
                <a:cubicBezTo>
                  <a:pt x="3625" y="588"/>
                  <a:pt x="3624" y="588"/>
                  <a:pt x="3623" y="588"/>
                </a:cubicBezTo>
                <a:cubicBezTo>
                  <a:pt x="3623" y="588"/>
                  <a:pt x="3622" y="587"/>
                  <a:pt x="3622" y="587"/>
                </a:cubicBezTo>
                <a:cubicBezTo>
                  <a:pt x="3621" y="586"/>
                  <a:pt x="3620" y="587"/>
                  <a:pt x="3619" y="587"/>
                </a:cubicBezTo>
                <a:cubicBezTo>
                  <a:pt x="3619" y="586"/>
                  <a:pt x="3621" y="585"/>
                  <a:pt x="3622" y="586"/>
                </a:cubicBezTo>
                <a:cubicBezTo>
                  <a:pt x="3622" y="586"/>
                  <a:pt x="3623" y="586"/>
                  <a:pt x="3623" y="587"/>
                </a:cubicBezTo>
                <a:cubicBezTo>
                  <a:pt x="3624" y="587"/>
                  <a:pt x="3625" y="587"/>
                  <a:pt x="3625" y="587"/>
                </a:cubicBezTo>
                <a:cubicBezTo>
                  <a:pt x="3627" y="588"/>
                  <a:pt x="3627" y="589"/>
                  <a:pt x="3628" y="590"/>
                </a:cubicBezTo>
                <a:cubicBezTo>
                  <a:pt x="3629" y="590"/>
                  <a:pt x="3631" y="590"/>
                  <a:pt x="3632" y="590"/>
                </a:cubicBezTo>
                <a:cubicBezTo>
                  <a:pt x="3632" y="591"/>
                  <a:pt x="3632" y="592"/>
                  <a:pt x="3632" y="592"/>
                </a:cubicBezTo>
                <a:cubicBezTo>
                  <a:pt x="3631" y="593"/>
                  <a:pt x="3630" y="592"/>
                  <a:pt x="3630" y="593"/>
                </a:cubicBezTo>
                <a:cubicBezTo>
                  <a:pt x="3631" y="594"/>
                  <a:pt x="3632" y="593"/>
                  <a:pt x="3633" y="594"/>
                </a:cubicBezTo>
                <a:cubicBezTo>
                  <a:pt x="3633" y="595"/>
                  <a:pt x="3633" y="595"/>
                  <a:pt x="3634" y="596"/>
                </a:cubicBezTo>
                <a:cubicBezTo>
                  <a:pt x="3635" y="596"/>
                  <a:pt x="3636" y="596"/>
                  <a:pt x="3636" y="597"/>
                </a:cubicBezTo>
                <a:cubicBezTo>
                  <a:pt x="3636" y="597"/>
                  <a:pt x="3637" y="598"/>
                  <a:pt x="3637" y="598"/>
                </a:cubicBezTo>
                <a:cubicBezTo>
                  <a:pt x="3638" y="598"/>
                  <a:pt x="3639" y="597"/>
                  <a:pt x="3640" y="597"/>
                </a:cubicBezTo>
                <a:cubicBezTo>
                  <a:pt x="3641" y="597"/>
                  <a:pt x="3643" y="598"/>
                  <a:pt x="3644" y="598"/>
                </a:cubicBezTo>
                <a:cubicBezTo>
                  <a:pt x="3646" y="598"/>
                  <a:pt x="3647" y="598"/>
                  <a:pt x="3649" y="598"/>
                </a:cubicBezTo>
                <a:cubicBezTo>
                  <a:pt x="3652" y="598"/>
                  <a:pt x="3655" y="596"/>
                  <a:pt x="3659" y="595"/>
                </a:cubicBezTo>
                <a:cubicBezTo>
                  <a:pt x="3659" y="595"/>
                  <a:pt x="3660" y="594"/>
                  <a:pt x="3661" y="594"/>
                </a:cubicBezTo>
                <a:cubicBezTo>
                  <a:pt x="3662" y="594"/>
                  <a:pt x="3662" y="594"/>
                  <a:pt x="3663" y="594"/>
                </a:cubicBezTo>
                <a:cubicBezTo>
                  <a:pt x="3665" y="594"/>
                  <a:pt x="3666" y="593"/>
                  <a:pt x="3667" y="592"/>
                </a:cubicBezTo>
                <a:cubicBezTo>
                  <a:pt x="3670" y="591"/>
                  <a:pt x="3674" y="592"/>
                  <a:pt x="3677" y="590"/>
                </a:cubicBezTo>
                <a:cubicBezTo>
                  <a:pt x="3678" y="589"/>
                  <a:pt x="3679" y="588"/>
                  <a:pt x="3680" y="587"/>
                </a:cubicBezTo>
                <a:cubicBezTo>
                  <a:pt x="3681" y="586"/>
                  <a:pt x="3682" y="585"/>
                  <a:pt x="3684" y="585"/>
                </a:cubicBezTo>
                <a:cubicBezTo>
                  <a:pt x="3686" y="585"/>
                  <a:pt x="3688" y="585"/>
                  <a:pt x="3689" y="583"/>
                </a:cubicBezTo>
                <a:cubicBezTo>
                  <a:pt x="3690" y="583"/>
                  <a:pt x="3690" y="582"/>
                  <a:pt x="3690" y="581"/>
                </a:cubicBezTo>
                <a:cubicBezTo>
                  <a:pt x="3691" y="580"/>
                  <a:pt x="3691" y="579"/>
                  <a:pt x="3692" y="578"/>
                </a:cubicBezTo>
                <a:cubicBezTo>
                  <a:pt x="3693" y="576"/>
                  <a:pt x="3692" y="575"/>
                  <a:pt x="3690" y="576"/>
                </a:cubicBezTo>
                <a:cubicBezTo>
                  <a:pt x="3689" y="576"/>
                  <a:pt x="3689" y="576"/>
                  <a:pt x="3688" y="576"/>
                </a:cubicBezTo>
                <a:cubicBezTo>
                  <a:pt x="3687" y="576"/>
                  <a:pt x="3687" y="576"/>
                  <a:pt x="3686" y="576"/>
                </a:cubicBezTo>
                <a:cubicBezTo>
                  <a:pt x="3685" y="577"/>
                  <a:pt x="3683" y="577"/>
                  <a:pt x="3682" y="577"/>
                </a:cubicBezTo>
                <a:cubicBezTo>
                  <a:pt x="3681" y="577"/>
                  <a:pt x="3680" y="577"/>
                  <a:pt x="3680" y="576"/>
                </a:cubicBezTo>
                <a:cubicBezTo>
                  <a:pt x="3680" y="575"/>
                  <a:pt x="3682" y="576"/>
                  <a:pt x="3682" y="576"/>
                </a:cubicBezTo>
                <a:cubicBezTo>
                  <a:pt x="3684" y="576"/>
                  <a:pt x="3684" y="575"/>
                  <a:pt x="3685" y="574"/>
                </a:cubicBezTo>
                <a:cubicBezTo>
                  <a:pt x="3686" y="573"/>
                  <a:pt x="3688" y="573"/>
                  <a:pt x="3689" y="573"/>
                </a:cubicBezTo>
                <a:cubicBezTo>
                  <a:pt x="3691" y="573"/>
                  <a:pt x="3692" y="572"/>
                  <a:pt x="3693" y="571"/>
                </a:cubicBezTo>
                <a:cubicBezTo>
                  <a:pt x="3695" y="570"/>
                  <a:pt x="3697" y="570"/>
                  <a:pt x="3696" y="568"/>
                </a:cubicBezTo>
                <a:cubicBezTo>
                  <a:pt x="3695" y="566"/>
                  <a:pt x="3694" y="566"/>
                  <a:pt x="3693" y="565"/>
                </a:cubicBezTo>
                <a:cubicBezTo>
                  <a:pt x="3692" y="565"/>
                  <a:pt x="3691" y="564"/>
                  <a:pt x="3690" y="563"/>
                </a:cubicBezTo>
                <a:cubicBezTo>
                  <a:pt x="3688" y="562"/>
                  <a:pt x="3688" y="562"/>
                  <a:pt x="3687" y="560"/>
                </a:cubicBezTo>
                <a:cubicBezTo>
                  <a:pt x="3687" y="558"/>
                  <a:pt x="3687" y="557"/>
                  <a:pt x="3688" y="556"/>
                </a:cubicBezTo>
                <a:cubicBezTo>
                  <a:pt x="3688" y="554"/>
                  <a:pt x="3688" y="553"/>
                  <a:pt x="3688" y="551"/>
                </a:cubicBezTo>
                <a:cubicBezTo>
                  <a:pt x="3688" y="551"/>
                  <a:pt x="3688" y="550"/>
                  <a:pt x="3689" y="550"/>
                </a:cubicBezTo>
                <a:cubicBezTo>
                  <a:pt x="3689" y="550"/>
                  <a:pt x="3688" y="551"/>
                  <a:pt x="3689" y="552"/>
                </a:cubicBezTo>
                <a:cubicBezTo>
                  <a:pt x="3690" y="553"/>
                  <a:pt x="3692" y="552"/>
                  <a:pt x="3693" y="552"/>
                </a:cubicBezTo>
                <a:cubicBezTo>
                  <a:pt x="3693" y="551"/>
                  <a:pt x="3694" y="551"/>
                  <a:pt x="3695" y="550"/>
                </a:cubicBezTo>
                <a:cubicBezTo>
                  <a:pt x="3695" y="550"/>
                  <a:pt x="3696" y="550"/>
                  <a:pt x="3696" y="549"/>
                </a:cubicBezTo>
                <a:cubicBezTo>
                  <a:pt x="3698" y="548"/>
                  <a:pt x="3696" y="547"/>
                  <a:pt x="3695" y="546"/>
                </a:cubicBezTo>
                <a:cubicBezTo>
                  <a:pt x="3695" y="545"/>
                  <a:pt x="3696" y="543"/>
                  <a:pt x="3697" y="543"/>
                </a:cubicBezTo>
                <a:cubicBezTo>
                  <a:pt x="3698" y="543"/>
                  <a:pt x="3699" y="543"/>
                  <a:pt x="3699" y="544"/>
                </a:cubicBezTo>
                <a:cubicBezTo>
                  <a:pt x="3700" y="545"/>
                  <a:pt x="3700" y="545"/>
                  <a:pt x="3699" y="546"/>
                </a:cubicBezTo>
                <a:cubicBezTo>
                  <a:pt x="3699" y="547"/>
                  <a:pt x="3699" y="547"/>
                  <a:pt x="3699" y="548"/>
                </a:cubicBezTo>
                <a:cubicBezTo>
                  <a:pt x="3700" y="548"/>
                  <a:pt x="3700" y="548"/>
                  <a:pt x="3700" y="548"/>
                </a:cubicBezTo>
                <a:cubicBezTo>
                  <a:pt x="3701" y="548"/>
                  <a:pt x="3700" y="549"/>
                  <a:pt x="3701" y="549"/>
                </a:cubicBezTo>
                <a:cubicBezTo>
                  <a:pt x="3702" y="550"/>
                  <a:pt x="3703" y="549"/>
                  <a:pt x="3704" y="548"/>
                </a:cubicBezTo>
                <a:cubicBezTo>
                  <a:pt x="3705" y="547"/>
                  <a:pt x="3706" y="546"/>
                  <a:pt x="3707" y="546"/>
                </a:cubicBezTo>
                <a:cubicBezTo>
                  <a:pt x="3708" y="545"/>
                  <a:pt x="3710" y="543"/>
                  <a:pt x="3711" y="543"/>
                </a:cubicBezTo>
                <a:cubicBezTo>
                  <a:pt x="3713" y="543"/>
                  <a:pt x="3711" y="546"/>
                  <a:pt x="3711" y="547"/>
                </a:cubicBezTo>
                <a:cubicBezTo>
                  <a:pt x="3710" y="548"/>
                  <a:pt x="3711" y="550"/>
                  <a:pt x="3710" y="551"/>
                </a:cubicBezTo>
                <a:cubicBezTo>
                  <a:pt x="3708" y="552"/>
                  <a:pt x="3708" y="553"/>
                  <a:pt x="3707" y="554"/>
                </a:cubicBezTo>
                <a:cubicBezTo>
                  <a:pt x="3707" y="555"/>
                  <a:pt x="3706" y="556"/>
                  <a:pt x="3705" y="555"/>
                </a:cubicBezTo>
                <a:cubicBezTo>
                  <a:pt x="3704" y="555"/>
                  <a:pt x="3704" y="554"/>
                  <a:pt x="3703" y="554"/>
                </a:cubicBezTo>
                <a:cubicBezTo>
                  <a:pt x="3702" y="553"/>
                  <a:pt x="3702" y="555"/>
                  <a:pt x="3703" y="555"/>
                </a:cubicBezTo>
                <a:cubicBezTo>
                  <a:pt x="3703" y="556"/>
                  <a:pt x="3704" y="556"/>
                  <a:pt x="3704" y="556"/>
                </a:cubicBezTo>
                <a:cubicBezTo>
                  <a:pt x="3704" y="558"/>
                  <a:pt x="3704" y="559"/>
                  <a:pt x="3705" y="560"/>
                </a:cubicBezTo>
                <a:cubicBezTo>
                  <a:pt x="3705" y="561"/>
                  <a:pt x="3706" y="561"/>
                  <a:pt x="3707" y="561"/>
                </a:cubicBezTo>
                <a:cubicBezTo>
                  <a:pt x="3707" y="561"/>
                  <a:pt x="3708" y="562"/>
                  <a:pt x="3708" y="563"/>
                </a:cubicBezTo>
                <a:cubicBezTo>
                  <a:pt x="3709" y="563"/>
                  <a:pt x="3709" y="563"/>
                  <a:pt x="3710" y="564"/>
                </a:cubicBezTo>
                <a:cubicBezTo>
                  <a:pt x="3712" y="564"/>
                  <a:pt x="3712" y="566"/>
                  <a:pt x="3711" y="567"/>
                </a:cubicBezTo>
                <a:cubicBezTo>
                  <a:pt x="3711" y="568"/>
                  <a:pt x="3711" y="569"/>
                  <a:pt x="3712" y="569"/>
                </a:cubicBezTo>
                <a:cubicBezTo>
                  <a:pt x="3714" y="569"/>
                  <a:pt x="3715" y="570"/>
                  <a:pt x="3717" y="569"/>
                </a:cubicBezTo>
                <a:cubicBezTo>
                  <a:pt x="3718" y="569"/>
                  <a:pt x="3720" y="569"/>
                  <a:pt x="3722" y="569"/>
                </a:cubicBezTo>
                <a:cubicBezTo>
                  <a:pt x="3724" y="569"/>
                  <a:pt x="3725" y="569"/>
                  <a:pt x="3727" y="569"/>
                </a:cubicBezTo>
                <a:cubicBezTo>
                  <a:pt x="3732" y="569"/>
                  <a:pt x="3736" y="569"/>
                  <a:pt x="3740" y="569"/>
                </a:cubicBezTo>
                <a:cubicBezTo>
                  <a:pt x="3744" y="569"/>
                  <a:pt x="3748" y="571"/>
                  <a:pt x="3751" y="571"/>
                </a:cubicBezTo>
                <a:cubicBezTo>
                  <a:pt x="3753" y="571"/>
                  <a:pt x="3754" y="572"/>
                  <a:pt x="3756" y="573"/>
                </a:cubicBezTo>
                <a:cubicBezTo>
                  <a:pt x="3757" y="573"/>
                  <a:pt x="3758" y="573"/>
                  <a:pt x="3760" y="574"/>
                </a:cubicBezTo>
                <a:cubicBezTo>
                  <a:pt x="3762" y="575"/>
                  <a:pt x="3764" y="578"/>
                  <a:pt x="3764" y="580"/>
                </a:cubicBezTo>
                <a:cubicBezTo>
                  <a:pt x="3765" y="581"/>
                  <a:pt x="3765" y="582"/>
                  <a:pt x="3765" y="582"/>
                </a:cubicBezTo>
                <a:cubicBezTo>
                  <a:pt x="3765" y="583"/>
                  <a:pt x="3764" y="584"/>
                  <a:pt x="3765" y="584"/>
                </a:cubicBezTo>
                <a:cubicBezTo>
                  <a:pt x="3765" y="585"/>
                  <a:pt x="3765" y="585"/>
                  <a:pt x="3766" y="586"/>
                </a:cubicBezTo>
                <a:cubicBezTo>
                  <a:pt x="3766" y="587"/>
                  <a:pt x="3766" y="587"/>
                  <a:pt x="3766" y="588"/>
                </a:cubicBezTo>
                <a:cubicBezTo>
                  <a:pt x="3767" y="589"/>
                  <a:pt x="3768" y="590"/>
                  <a:pt x="3769" y="591"/>
                </a:cubicBezTo>
                <a:cubicBezTo>
                  <a:pt x="3770" y="592"/>
                  <a:pt x="3770" y="592"/>
                  <a:pt x="3770" y="593"/>
                </a:cubicBezTo>
                <a:cubicBezTo>
                  <a:pt x="3771" y="595"/>
                  <a:pt x="3774" y="595"/>
                  <a:pt x="3776" y="595"/>
                </a:cubicBezTo>
                <a:cubicBezTo>
                  <a:pt x="3777" y="595"/>
                  <a:pt x="3779" y="595"/>
                  <a:pt x="3780" y="595"/>
                </a:cubicBezTo>
                <a:cubicBezTo>
                  <a:pt x="3782" y="595"/>
                  <a:pt x="3783" y="595"/>
                  <a:pt x="3784" y="595"/>
                </a:cubicBezTo>
                <a:cubicBezTo>
                  <a:pt x="3785" y="596"/>
                  <a:pt x="3787" y="596"/>
                  <a:pt x="3788" y="596"/>
                </a:cubicBezTo>
                <a:cubicBezTo>
                  <a:pt x="3789" y="597"/>
                  <a:pt x="3791" y="597"/>
                  <a:pt x="3792" y="598"/>
                </a:cubicBezTo>
                <a:cubicBezTo>
                  <a:pt x="3794" y="599"/>
                  <a:pt x="3795" y="600"/>
                  <a:pt x="3796" y="601"/>
                </a:cubicBezTo>
                <a:cubicBezTo>
                  <a:pt x="3796" y="602"/>
                  <a:pt x="3797" y="602"/>
                  <a:pt x="3798" y="603"/>
                </a:cubicBezTo>
                <a:cubicBezTo>
                  <a:pt x="3798" y="603"/>
                  <a:pt x="3799" y="604"/>
                  <a:pt x="3799" y="604"/>
                </a:cubicBezTo>
                <a:cubicBezTo>
                  <a:pt x="3800" y="605"/>
                  <a:pt x="3801" y="606"/>
                  <a:pt x="3802" y="607"/>
                </a:cubicBezTo>
                <a:cubicBezTo>
                  <a:pt x="3803" y="608"/>
                  <a:pt x="3804" y="608"/>
                  <a:pt x="3806" y="609"/>
                </a:cubicBezTo>
                <a:cubicBezTo>
                  <a:pt x="3806" y="609"/>
                  <a:pt x="3807" y="609"/>
                  <a:pt x="3808" y="609"/>
                </a:cubicBezTo>
                <a:cubicBezTo>
                  <a:pt x="3808" y="609"/>
                  <a:pt x="3809" y="608"/>
                  <a:pt x="3809" y="608"/>
                </a:cubicBezTo>
                <a:cubicBezTo>
                  <a:pt x="3811" y="607"/>
                  <a:pt x="3812" y="606"/>
                  <a:pt x="3812" y="604"/>
                </a:cubicBezTo>
                <a:cubicBezTo>
                  <a:pt x="3812" y="604"/>
                  <a:pt x="3813" y="601"/>
                  <a:pt x="3814" y="602"/>
                </a:cubicBezTo>
                <a:cubicBezTo>
                  <a:pt x="3814" y="602"/>
                  <a:pt x="3814" y="603"/>
                  <a:pt x="3814" y="604"/>
                </a:cubicBezTo>
                <a:cubicBezTo>
                  <a:pt x="3813" y="604"/>
                  <a:pt x="3813" y="605"/>
                  <a:pt x="3814" y="605"/>
                </a:cubicBezTo>
                <a:cubicBezTo>
                  <a:pt x="3814" y="605"/>
                  <a:pt x="3814" y="605"/>
                  <a:pt x="3814" y="606"/>
                </a:cubicBezTo>
                <a:cubicBezTo>
                  <a:pt x="3815" y="607"/>
                  <a:pt x="3814" y="609"/>
                  <a:pt x="3815" y="610"/>
                </a:cubicBezTo>
                <a:cubicBezTo>
                  <a:pt x="3815" y="610"/>
                  <a:pt x="3816" y="610"/>
                  <a:pt x="3817" y="611"/>
                </a:cubicBezTo>
                <a:cubicBezTo>
                  <a:pt x="3817" y="611"/>
                  <a:pt x="3818" y="612"/>
                  <a:pt x="3819" y="611"/>
                </a:cubicBezTo>
                <a:cubicBezTo>
                  <a:pt x="3819" y="611"/>
                  <a:pt x="3820" y="610"/>
                  <a:pt x="3820" y="610"/>
                </a:cubicBezTo>
                <a:cubicBezTo>
                  <a:pt x="3821" y="610"/>
                  <a:pt x="3822" y="610"/>
                  <a:pt x="3822" y="609"/>
                </a:cubicBezTo>
                <a:cubicBezTo>
                  <a:pt x="3822" y="608"/>
                  <a:pt x="3822" y="608"/>
                  <a:pt x="3822" y="607"/>
                </a:cubicBezTo>
                <a:cubicBezTo>
                  <a:pt x="3822" y="607"/>
                  <a:pt x="3821" y="606"/>
                  <a:pt x="3822" y="606"/>
                </a:cubicBezTo>
                <a:cubicBezTo>
                  <a:pt x="3822" y="605"/>
                  <a:pt x="3823" y="606"/>
                  <a:pt x="3824" y="606"/>
                </a:cubicBezTo>
                <a:cubicBezTo>
                  <a:pt x="3824" y="607"/>
                  <a:pt x="3825" y="606"/>
                  <a:pt x="3825" y="607"/>
                </a:cubicBezTo>
                <a:cubicBezTo>
                  <a:pt x="3826" y="607"/>
                  <a:pt x="3826" y="607"/>
                  <a:pt x="3827" y="607"/>
                </a:cubicBezTo>
                <a:cubicBezTo>
                  <a:pt x="3828" y="607"/>
                  <a:pt x="3829" y="608"/>
                  <a:pt x="3829" y="607"/>
                </a:cubicBezTo>
                <a:cubicBezTo>
                  <a:pt x="3830" y="607"/>
                  <a:pt x="3831" y="607"/>
                  <a:pt x="3831" y="607"/>
                </a:cubicBezTo>
                <a:cubicBezTo>
                  <a:pt x="3832" y="606"/>
                  <a:pt x="3833" y="607"/>
                  <a:pt x="3833" y="606"/>
                </a:cubicBezTo>
                <a:cubicBezTo>
                  <a:pt x="3834" y="606"/>
                  <a:pt x="3833" y="605"/>
                  <a:pt x="3832" y="605"/>
                </a:cubicBezTo>
                <a:cubicBezTo>
                  <a:pt x="3831" y="605"/>
                  <a:pt x="3831" y="605"/>
                  <a:pt x="3830" y="605"/>
                </a:cubicBezTo>
                <a:cubicBezTo>
                  <a:pt x="3828" y="604"/>
                  <a:pt x="3825" y="603"/>
                  <a:pt x="3822" y="602"/>
                </a:cubicBezTo>
                <a:cubicBezTo>
                  <a:pt x="3822" y="601"/>
                  <a:pt x="3821" y="601"/>
                  <a:pt x="3821" y="600"/>
                </a:cubicBezTo>
                <a:cubicBezTo>
                  <a:pt x="3820" y="600"/>
                  <a:pt x="3820" y="600"/>
                  <a:pt x="3819" y="600"/>
                </a:cubicBezTo>
                <a:cubicBezTo>
                  <a:pt x="3819" y="599"/>
                  <a:pt x="3820" y="598"/>
                  <a:pt x="3820" y="598"/>
                </a:cubicBezTo>
                <a:cubicBezTo>
                  <a:pt x="3821" y="598"/>
                  <a:pt x="3821" y="598"/>
                  <a:pt x="3822" y="597"/>
                </a:cubicBezTo>
                <a:cubicBezTo>
                  <a:pt x="3822" y="596"/>
                  <a:pt x="3822" y="596"/>
                  <a:pt x="3823" y="595"/>
                </a:cubicBezTo>
                <a:cubicBezTo>
                  <a:pt x="3824" y="595"/>
                  <a:pt x="3824" y="595"/>
                  <a:pt x="3824" y="594"/>
                </a:cubicBezTo>
                <a:cubicBezTo>
                  <a:pt x="3823" y="593"/>
                  <a:pt x="3821" y="594"/>
                  <a:pt x="3820" y="593"/>
                </a:cubicBezTo>
                <a:cubicBezTo>
                  <a:pt x="3820" y="592"/>
                  <a:pt x="3820" y="592"/>
                  <a:pt x="3821" y="592"/>
                </a:cubicBezTo>
                <a:cubicBezTo>
                  <a:pt x="3821" y="592"/>
                  <a:pt x="3822" y="593"/>
                  <a:pt x="3822" y="593"/>
                </a:cubicBezTo>
                <a:cubicBezTo>
                  <a:pt x="3823" y="593"/>
                  <a:pt x="3824" y="593"/>
                  <a:pt x="3825" y="592"/>
                </a:cubicBezTo>
                <a:cubicBezTo>
                  <a:pt x="3825" y="592"/>
                  <a:pt x="3825" y="592"/>
                  <a:pt x="3826" y="591"/>
                </a:cubicBezTo>
                <a:cubicBezTo>
                  <a:pt x="3827" y="590"/>
                  <a:pt x="3829" y="591"/>
                  <a:pt x="3830" y="591"/>
                </a:cubicBezTo>
                <a:cubicBezTo>
                  <a:pt x="3832" y="591"/>
                  <a:pt x="3833" y="589"/>
                  <a:pt x="3834" y="588"/>
                </a:cubicBezTo>
                <a:cubicBezTo>
                  <a:pt x="3835" y="587"/>
                  <a:pt x="3835" y="587"/>
                  <a:pt x="3836" y="586"/>
                </a:cubicBezTo>
                <a:cubicBezTo>
                  <a:pt x="3836" y="585"/>
                  <a:pt x="3836" y="585"/>
                  <a:pt x="3836" y="584"/>
                </a:cubicBezTo>
                <a:cubicBezTo>
                  <a:pt x="3836" y="583"/>
                  <a:pt x="3835" y="581"/>
                  <a:pt x="3834" y="581"/>
                </a:cubicBezTo>
                <a:cubicBezTo>
                  <a:pt x="3833" y="581"/>
                  <a:pt x="3832" y="581"/>
                  <a:pt x="3832" y="581"/>
                </a:cubicBezTo>
                <a:cubicBezTo>
                  <a:pt x="3831" y="581"/>
                  <a:pt x="3830" y="581"/>
                  <a:pt x="3830" y="580"/>
                </a:cubicBezTo>
                <a:cubicBezTo>
                  <a:pt x="3829" y="580"/>
                  <a:pt x="3830" y="580"/>
                  <a:pt x="3831" y="580"/>
                </a:cubicBezTo>
                <a:cubicBezTo>
                  <a:pt x="3832" y="579"/>
                  <a:pt x="3832" y="579"/>
                  <a:pt x="3833" y="579"/>
                </a:cubicBezTo>
                <a:cubicBezTo>
                  <a:pt x="3833" y="579"/>
                  <a:pt x="3834" y="579"/>
                  <a:pt x="3835" y="578"/>
                </a:cubicBezTo>
                <a:cubicBezTo>
                  <a:pt x="3835" y="577"/>
                  <a:pt x="3835" y="576"/>
                  <a:pt x="3836" y="575"/>
                </a:cubicBezTo>
                <a:cubicBezTo>
                  <a:pt x="3836" y="574"/>
                  <a:pt x="3837" y="574"/>
                  <a:pt x="3837" y="573"/>
                </a:cubicBezTo>
                <a:cubicBezTo>
                  <a:pt x="3837" y="571"/>
                  <a:pt x="3836" y="572"/>
                  <a:pt x="3836" y="573"/>
                </a:cubicBezTo>
                <a:cubicBezTo>
                  <a:pt x="3836" y="573"/>
                  <a:pt x="3834" y="573"/>
                  <a:pt x="3834" y="573"/>
                </a:cubicBezTo>
                <a:cubicBezTo>
                  <a:pt x="3833" y="573"/>
                  <a:pt x="3833" y="574"/>
                  <a:pt x="3832" y="573"/>
                </a:cubicBezTo>
                <a:cubicBezTo>
                  <a:pt x="3831" y="573"/>
                  <a:pt x="3831" y="573"/>
                  <a:pt x="3832" y="573"/>
                </a:cubicBezTo>
                <a:cubicBezTo>
                  <a:pt x="3832" y="572"/>
                  <a:pt x="3833" y="572"/>
                  <a:pt x="3833" y="571"/>
                </a:cubicBezTo>
                <a:cubicBezTo>
                  <a:pt x="3833" y="571"/>
                  <a:pt x="3833" y="570"/>
                  <a:pt x="3832" y="570"/>
                </a:cubicBezTo>
                <a:cubicBezTo>
                  <a:pt x="3832" y="569"/>
                  <a:pt x="3832" y="569"/>
                  <a:pt x="3831" y="569"/>
                </a:cubicBezTo>
                <a:cubicBezTo>
                  <a:pt x="3831" y="568"/>
                  <a:pt x="3831" y="568"/>
                  <a:pt x="3830" y="568"/>
                </a:cubicBezTo>
                <a:cubicBezTo>
                  <a:pt x="3829" y="566"/>
                  <a:pt x="3828" y="567"/>
                  <a:pt x="3827" y="567"/>
                </a:cubicBezTo>
                <a:cubicBezTo>
                  <a:pt x="3827" y="566"/>
                  <a:pt x="3828" y="566"/>
                  <a:pt x="3828" y="566"/>
                </a:cubicBezTo>
                <a:close/>
                <a:moveTo>
                  <a:pt x="256" y="687"/>
                </a:moveTo>
                <a:cubicBezTo>
                  <a:pt x="255" y="687"/>
                  <a:pt x="254" y="689"/>
                  <a:pt x="253" y="689"/>
                </a:cubicBezTo>
                <a:cubicBezTo>
                  <a:pt x="252" y="689"/>
                  <a:pt x="255" y="687"/>
                  <a:pt x="253" y="686"/>
                </a:cubicBezTo>
                <a:cubicBezTo>
                  <a:pt x="253" y="686"/>
                  <a:pt x="253" y="687"/>
                  <a:pt x="252" y="687"/>
                </a:cubicBezTo>
                <a:cubicBezTo>
                  <a:pt x="252" y="687"/>
                  <a:pt x="252" y="686"/>
                  <a:pt x="252" y="686"/>
                </a:cubicBezTo>
                <a:cubicBezTo>
                  <a:pt x="251" y="686"/>
                  <a:pt x="251" y="686"/>
                  <a:pt x="250" y="686"/>
                </a:cubicBezTo>
                <a:cubicBezTo>
                  <a:pt x="250" y="686"/>
                  <a:pt x="249" y="686"/>
                  <a:pt x="249" y="685"/>
                </a:cubicBezTo>
                <a:cubicBezTo>
                  <a:pt x="248" y="685"/>
                  <a:pt x="248" y="685"/>
                  <a:pt x="247" y="685"/>
                </a:cubicBezTo>
                <a:cubicBezTo>
                  <a:pt x="248" y="683"/>
                  <a:pt x="251" y="685"/>
                  <a:pt x="252" y="685"/>
                </a:cubicBezTo>
                <a:cubicBezTo>
                  <a:pt x="253" y="685"/>
                  <a:pt x="254" y="685"/>
                  <a:pt x="256" y="685"/>
                </a:cubicBezTo>
                <a:cubicBezTo>
                  <a:pt x="257" y="685"/>
                  <a:pt x="260" y="684"/>
                  <a:pt x="260" y="685"/>
                </a:cubicBezTo>
                <a:cubicBezTo>
                  <a:pt x="260" y="686"/>
                  <a:pt x="257" y="686"/>
                  <a:pt x="256" y="687"/>
                </a:cubicBezTo>
                <a:close/>
                <a:moveTo>
                  <a:pt x="265" y="675"/>
                </a:moveTo>
                <a:cubicBezTo>
                  <a:pt x="265" y="674"/>
                  <a:pt x="263" y="672"/>
                  <a:pt x="264" y="672"/>
                </a:cubicBezTo>
                <a:cubicBezTo>
                  <a:pt x="264" y="672"/>
                  <a:pt x="265" y="674"/>
                  <a:pt x="265" y="674"/>
                </a:cubicBezTo>
                <a:cubicBezTo>
                  <a:pt x="266" y="675"/>
                  <a:pt x="266" y="675"/>
                  <a:pt x="266" y="676"/>
                </a:cubicBezTo>
                <a:cubicBezTo>
                  <a:pt x="265" y="676"/>
                  <a:pt x="265" y="675"/>
                  <a:pt x="265" y="675"/>
                </a:cubicBezTo>
                <a:close/>
                <a:moveTo>
                  <a:pt x="274" y="678"/>
                </a:moveTo>
                <a:cubicBezTo>
                  <a:pt x="274" y="676"/>
                  <a:pt x="275" y="676"/>
                  <a:pt x="275" y="677"/>
                </a:cubicBezTo>
                <a:cubicBezTo>
                  <a:pt x="275" y="678"/>
                  <a:pt x="274" y="678"/>
                  <a:pt x="274" y="678"/>
                </a:cubicBezTo>
                <a:close/>
                <a:moveTo>
                  <a:pt x="274" y="672"/>
                </a:moveTo>
                <a:cubicBezTo>
                  <a:pt x="274" y="672"/>
                  <a:pt x="274" y="672"/>
                  <a:pt x="274" y="672"/>
                </a:cubicBezTo>
                <a:cubicBezTo>
                  <a:pt x="275" y="672"/>
                  <a:pt x="275" y="672"/>
                  <a:pt x="275" y="672"/>
                </a:cubicBezTo>
                <a:cubicBezTo>
                  <a:pt x="276" y="673"/>
                  <a:pt x="274" y="673"/>
                  <a:pt x="274" y="672"/>
                </a:cubicBezTo>
                <a:close/>
                <a:moveTo>
                  <a:pt x="271" y="727"/>
                </a:moveTo>
                <a:cubicBezTo>
                  <a:pt x="270" y="728"/>
                  <a:pt x="269" y="729"/>
                  <a:pt x="269" y="730"/>
                </a:cubicBezTo>
                <a:cubicBezTo>
                  <a:pt x="268" y="730"/>
                  <a:pt x="267" y="731"/>
                  <a:pt x="267" y="733"/>
                </a:cubicBezTo>
                <a:cubicBezTo>
                  <a:pt x="267" y="734"/>
                  <a:pt x="266" y="735"/>
                  <a:pt x="266" y="736"/>
                </a:cubicBezTo>
                <a:cubicBezTo>
                  <a:pt x="265" y="736"/>
                  <a:pt x="266" y="733"/>
                  <a:pt x="266" y="733"/>
                </a:cubicBezTo>
                <a:cubicBezTo>
                  <a:pt x="267" y="732"/>
                  <a:pt x="268" y="731"/>
                  <a:pt x="267" y="730"/>
                </a:cubicBezTo>
                <a:cubicBezTo>
                  <a:pt x="266" y="728"/>
                  <a:pt x="264" y="730"/>
                  <a:pt x="263" y="730"/>
                </a:cubicBezTo>
                <a:cubicBezTo>
                  <a:pt x="263" y="731"/>
                  <a:pt x="262" y="732"/>
                  <a:pt x="261" y="732"/>
                </a:cubicBezTo>
                <a:cubicBezTo>
                  <a:pt x="261" y="731"/>
                  <a:pt x="262" y="731"/>
                  <a:pt x="262" y="730"/>
                </a:cubicBezTo>
                <a:cubicBezTo>
                  <a:pt x="263" y="730"/>
                  <a:pt x="263" y="729"/>
                  <a:pt x="264" y="729"/>
                </a:cubicBezTo>
                <a:cubicBezTo>
                  <a:pt x="265" y="728"/>
                  <a:pt x="265" y="728"/>
                  <a:pt x="266" y="728"/>
                </a:cubicBezTo>
                <a:cubicBezTo>
                  <a:pt x="267" y="727"/>
                  <a:pt x="268" y="727"/>
                  <a:pt x="270" y="727"/>
                </a:cubicBezTo>
                <a:cubicBezTo>
                  <a:pt x="271" y="727"/>
                  <a:pt x="273" y="726"/>
                  <a:pt x="274" y="727"/>
                </a:cubicBezTo>
                <a:cubicBezTo>
                  <a:pt x="274" y="727"/>
                  <a:pt x="272" y="727"/>
                  <a:pt x="271" y="727"/>
                </a:cubicBezTo>
                <a:close/>
                <a:moveTo>
                  <a:pt x="292" y="660"/>
                </a:moveTo>
                <a:cubicBezTo>
                  <a:pt x="291" y="660"/>
                  <a:pt x="290" y="660"/>
                  <a:pt x="289" y="660"/>
                </a:cubicBezTo>
                <a:cubicBezTo>
                  <a:pt x="290" y="659"/>
                  <a:pt x="290" y="659"/>
                  <a:pt x="291" y="659"/>
                </a:cubicBezTo>
                <a:cubicBezTo>
                  <a:pt x="292" y="659"/>
                  <a:pt x="292" y="659"/>
                  <a:pt x="293" y="659"/>
                </a:cubicBezTo>
                <a:cubicBezTo>
                  <a:pt x="293" y="659"/>
                  <a:pt x="293" y="659"/>
                  <a:pt x="293" y="658"/>
                </a:cubicBezTo>
                <a:cubicBezTo>
                  <a:pt x="293" y="658"/>
                  <a:pt x="294" y="658"/>
                  <a:pt x="294" y="658"/>
                </a:cubicBezTo>
                <a:cubicBezTo>
                  <a:pt x="294" y="659"/>
                  <a:pt x="292" y="660"/>
                  <a:pt x="292" y="660"/>
                </a:cubicBezTo>
                <a:close/>
                <a:moveTo>
                  <a:pt x="459" y="782"/>
                </a:moveTo>
                <a:cubicBezTo>
                  <a:pt x="459" y="782"/>
                  <a:pt x="457" y="781"/>
                  <a:pt x="457" y="780"/>
                </a:cubicBezTo>
                <a:cubicBezTo>
                  <a:pt x="456" y="780"/>
                  <a:pt x="459" y="780"/>
                  <a:pt x="459" y="780"/>
                </a:cubicBezTo>
                <a:cubicBezTo>
                  <a:pt x="460" y="781"/>
                  <a:pt x="460" y="782"/>
                  <a:pt x="459" y="782"/>
                </a:cubicBezTo>
                <a:close/>
                <a:moveTo>
                  <a:pt x="518" y="445"/>
                </a:moveTo>
                <a:cubicBezTo>
                  <a:pt x="518" y="445"/>
                  <a:pt x="518" y="445"/>
                  <a:pt x="518" y="444"/>
                </a:cubicBezTo>
                <a:cubicBezTo>
                  <a:pt x="517" y="444"/>
                  <a:pt x="517" y="444"/>
                  <a:pt x="517" y="443"/>
                </a:cubicBezTo>
                <a:cubicBezTo>
                  <a:pt x="516" y="443"/>
                  <a:pt x="515" y="442"/>
                  <a:pt x="515" y="442"/>
                </a:cubicBezTo>
                <a:cubicBezTo>
                  <a:pt x="516" y="441"/>
                  <a:pt x="517" y="443"/>
                  <a:pt x="518" y="443"/>
                </a:cubicBezTo>
                <a:cubicBezTo>
                  <a:pt x="518" y="444"/>
                  <a:pt x="519" y="444"/>
                  <a:pt x="519" y="444"/>
                </a:cubicBezTo>
                <a:cubicBezTo>
                  <a:pt x="519" y="445"/>
                  <a:pt x="519" y="445"/>
                  <a:pt x="518" y="445"/>
                </a:cubicBezTo>
                <a:close/>
                <a:moveTo>
                  <a:pt x="250" y="950"/>
                </a:moveTo>
                <a:cubicBezTo>
                  <a:pt x="250" y="950"/>
                  <a:pt x="250" y="949"/>
                  <a:pt x="249" y="948"/>
                </a:cubicBezTo>
                <a:cubicBezTo>
                  <a:pt x="249" y="948"/>
                  <a:pt x="248" y="948"/>
                  <a:pt x="248" y="948"/>
                </a:cubicBezTo>
                <a:cubicBezTo>
                  <a:pt x="246" y="948"/>
                  <a:pt x="245" y="948"/>
                  <a:pt x="244" y="949"/>
                </a:cubicBezTo>
                <a:cubicBezTo>
                  <a:pt x="243" y="949"/>
                  <a:pt x="243" y="949"/>
                  <a:pt x="242" y="950"/>
                </a:cubicBezTo>
                <a:cubicBezTo>
                  <a:pt x="242" y="950"/>
                  <a:pt x="241" y="950"/>
                  <a:pt x="241" y="950"/>
                </a:cubicBezTo>
                <a:cubicBezTo>
                  <a:pt x="240" y="951"/>
                  <a:pt x="240" y="951"/>
                  <a:pt x="239" y="952"/>
                </a:cubicBezTo>
                <a:cubicBezTo>
                  <a:pt x="239" y="952"/>
                  <a:pt x="238" y="952"/>
                  <a:pt x="238" y="953"/>
                </a:cubicBezTo>
                <a:cubicBezTo>
                  <a:pt x="237" y="953"/>
                  <a:pt x="237" y="953"/>
                  <a:pt x="237" y="954"/>
                </a:cubicBezTo>
                <a:cubicBezTo>
                  <a:pt x="237" y="955"/>
                  <a:pt x="238" y="955"/>
                  <a:pt x="238" y="955"/>
                </a:cubicBezTo>
                <a:cubicBezTo>
                  <a:pt x="239" y="955"/>
                  <a:pt x="240" y="955"/>
                  <a:pt x="240" y="955"/>
                </a:cubicBezTo>
                <a:cubicBezTo>
                  <a:pt x="240" y="956"/>
                  <a:pt x="241" y="957"/>
                  <a:pt x="241" y="956"/>
                </a:cubicBezTo>
                <a:cubicBezTo>
                  <a:pt x="242" y="956"/>
                  <a:pt x="242" y="955"/>
                  <a:pt x="243" y="955"/>
                </a:cubicBezTo>
                <a:cubicBezTo>
                  <a:pt x="243" y="955"/>
                  <a:pt x="244" y="956"/>
                  <a:pt x="244" y="956"/>
                </a:cubicBezTo>
                <a:cubicBezTo>
                  <a:pt x="244" y="956"/>
                  <a:pt x="244" y="955"/>
                  <a:pt x="245" y="955"/>
                </a:cubicBezTo>
                <a:cubicBezTo>
                  <a:pt x="245" y="955"/>
                  <a:pt x="245" y="955"/>
                  <a:pt x="246" y="955"/>
                </a:cubicBezTo>
                <a:cubicBezTo>
                  <a:pt x="246" y="956"/>
                  <a:pt x="245" y="956"/>
                  <a:pt x="245" y="956"/>
                </a:cubicBezTo>
                <a:cubicBezTo>
                  <a:pt x="245" y="956"/>
                  <a:pt x="244" y="957"/>
                  <a:pt x="243" y="957"/>
                </a:cubicBezTo>
                <a:cubicBezTo>
                  <a:pt x="243" y="957"/>
                  <a:pt x="242" y="957"/>
                  <a:pt x="241" y="957"/>
                </a:cubicBezTo>
                <a:cubicBezTo>
                  <a:pt x="241" y="957"/>
                  <a:pt x="240" y="956"/>
                  <a:pt x="240" y="956"/>
                </a:cubicBezTo>
                <a:cubicBezTo>
                  <a:pt x="239" y="956"/>
                  <a:pt x="238" y="956"/>
                  <a:pt x="238" y="956"/>
                </a:cubicBezTo>
                <a:cubicBezTo>
                  <a:pt x="237" y="956"/>
                  <a:pt x="237" y="955"/>
                  <a:pt x="237" y="955"/>
                </a:cubicBezTo>
                <a:cubicBezTo>
                  <a:pt x="236" y="955"/>
                  <a:pt x="236" y="955"/>
                  <a:pt x="236" y="955"/>
                </a:cubicBezTo>
                <a:cubicBezTo>
                  <a:pt x="235" y="955"/>
                  <a:pt x="235" y="955"/>
                  <a:pt x="235" y="954"/>
                </a:cubicBezTo>
                <a:cubicBezTo>
                  <a:pt x="235" y="953"/>
                  <a:pt x="235" y="953"/>
                  <a:pt x="236" y="953"/>
                </a:cubicBezTo>
                <a:cubicBezTo>
                  <a:pt x="236" y="952"/>
                  <a:pt x="236" y="952"/>
                  <a:pt x="236" y="951"/>
                </a:cubicBezTo>
                <a:cubicBezTo>
                  <a:pt x="236" y="950"/>
                  <a:pt x="236" y="949"/>
                  <a:pt x="235" y="948"/>
                </a:cubicBezTo>
                <a:cubicBezTo>
                  <a:pt x="233" y="945"/>
                  <a:pt x="241" y="947"/>
                  <a:pt x="240" y="945"/>
                </a:cubicBezTo>
                <a:cubicBezTo>
                  <a:pt x="239" y="944"/>
                  <a:pt x="239" y="944"/>
                  <a:pt x="238" y="944"/>
                </a:cubicBezTo>
                <a:cubicBezTo>
                  <a:pt x="238" y="944"/>
                  <a:pt x="237" y="944"/>
                  <a:pt x="237" y="943"/>
                </a:cubicBezTo>
                <a:cubicBezTo>
                  <a:pt x="237" y="943"/>
                  <a:pt x="236" y="943"/>
                  <a:pt x="236" y="942"/>
                </a:cubicBezTo>
                <a:cubicBezTo>
                  <a:pt x="236" y="942"/>
                  <a:pt x="236" y="941"/>
                  <a:pt x="236" y="941"/>
                </a:cubicBezTo>
                <a:cubicBezTo>
                  <a:pt x="236" y="940"/>
                  <a:pt x="235" y="940"/>
                  <a:pt x="235" y="939"/>
                </a:cubicBezTo>
                <a:cubicBezTo>
                  <a:pt x="235" y="939"/>
                  <a:pt x="235" y="939"/>
                  <a:pt x="236" y="939"/>
                </a:cubicBezTo>
                <a:cubicBezTo>
                  <a:pt x="236" y="939"/>
                  <a:pt x="236" y="938"/>
                  <a:pt x="236" y="938"/>
                </a:cubicBezTo>
                <a:cubicBezTo>
                  <a:pt x="237" y="938"/>
                  <a:pt x="238" y="937"/>
                  <a:pt x="239" y="937"/>
                </a:cubicBezTo>
                <a:cubicBezTo>
                  <a:pt x="240" y="936"/>
                  <a:pt x="241" y="937"/>
                  <a:pt x="242" y="937"/>
                </a:cubicBezTo>
                <a:cubicBezTo>
                  <a:pt x="243" y="938"/>
                  <a:pt x="242" y="940"/>
                  <a:pt x="243" y="941"/>
                </a:cubicBezTo>
                <a:cubicBezTo>
                  <a:pt x="243" y="941"/>
                  <a:pt x="243" y="941"/>
                  <a:pt x="244" y="941"/>
                </a:cubicBezTo>
                <a:cubicBezTo>
                  <a:pt x="244" y="941"/>
                  <a:pt x="244" y="942"/>
                  <a:pt x="244" y="942"/>
                </a:cubicBezTo>
                <a:cubicBezTo>
                  <a:pt x="244" y="942"/>
                  <a:pt x="245" y="942"/>
                  <a:pt x="246" y="942"/>
                </a:cubicBezTo>
                <a:cubicBezTo>
                  <a:pt x="246" y="941"/>
                  <a:pt x="247" y="941"/>
                  <a:pt x="247" y="942"/>
                </a:cubicBezTo>
                <a:cubicBezTo>
                  <a:pt x="248" y="943"/>
                  <a:pt x="247" y="943"/>
                  <a:pt x="246" y="943"/>
                </a:cubicBezTo>
                <a:cubicBezTo>
                  <a:pt x="245" y="943"/>
                  <a:pt x="246" y="944"/>
                  <a:pt x="246" y="945"/>
                </a:cubicBezTo>
                <a:cubicBezTo>
                  <a:pt x="245" y="945"/>
                  <a:pt x="245" y="946"/>
                  <a:pt x="246" y="946"/>
                </a:cubicBezTo>
                <a:cubicBezTo>
                  <a:pt x="246" y="947"/>
                  <a:pt x="247" y="946"/>
                  <a:pt x="248" y="946"/>
                </a:cubicBezTo>
                <a:cubicBezTo>
                  <a:pt x="248" y="946"/>
                  <a:pt x="248" y="947"/>
                  <a:pt x="249" y="947"/>
                </a:cubicBezTo>
                <a:cubicBezTo>
                  <a:pt x="249" y="948"/>
                  <a:pt x="250" y="947"/>
                  <a:pt x="251" y="948"/>
                </a:cubicBezTo>
                <a:cubicBezTo>
                  <a:pt x="251" y="948"/>
                  <a:pt x="251" y="950"/>
                  <a:pt x="250" y="950"/>
                </a:cubicBezTo>
                <a:close/>
                <a:moveTo>
                  <a:pt x="423" y="919"/>
                </a:moveTo>
                <a:cubicBezTo>
                  <a:pt x="423" y="919"/>
                  <a:pt x="423" y="920"/>
                  <a:pt x="422" y="920"/>
                </a:cubicBezTo>
                <a:cubicBezTo>
                  <a:pt x="421" y="920"/>
                  <a:pt x="421" y="919"/>
                  <a:pt x="421" y="919"/>
                </a:cubicBezTo>
                <a:cubicBezTo>
                  <a:pt x="420" y="918"/>
                  <a:pt x="419" y="918"/>
                  <a:pt x="419" y="918"/>
                </a:cubicBezTo>
                <a:cubicBezTo>
                  <a:pt x="418" y="918"/>
                  <a:pt x="417" y="918"/>
                  <a:pt x="416" y="918"/>
                </a:cubicBezTo>
                <a:cubicBezTo>
                  <a:pt x="416" y="918"/>
                  <a:pt x="415" y="918"/>
                  <a:pt x="414" y="918"/>
                </a:cubicBezTo>
                <a:cubicBezTo>
                  <a:pt x="414" y="917"/>
                  <a:pt x="414" y="917"/>
                  <a:pt x="413" y="917"/>
                </a:cubicBezTo>
                <a:cubicBezTo>
                  <a:pt x="413" y="916"/>
                  <a:pt x="409" y="916"/>
                  <a:pt x="410" y="915"/>
                </a:cubicBezTo>
                <a:cubicBezTo>
                  <a:pt x="410" y="915"/>
                  <a:pt x="411" y="915"/>
                  <a:pt x="412" y="914"/>
                </a:cubicBezTo>
                <a:cubicBezTo>
                  <a:pt x="412" y="914"/>
                  <a:pt x="413" y="914"/>
                  <a:pt x="413" y="914"/>
                </a:cubicBezTo>
                <a:cubicBezTo>
                  <a:pt x="414" y="913"/>
                  <a:pt x="416" y="914"/>
                  <a:pt x="416" y="914"/>
                </a:cubicBezTo>
                <a:cubicBezTo>
                  <a:pt x="417" y="915"/>
                  <a:pt x="417" y="916"/>
                  <a:pt x="418" y="915"/>
                </a:cubicBezTo>
                <a:cubicBezTo>
                  <a:pt x="419" y="915"/>
                  <a:pt x="419" y="914"/>
                  <a:pt x="419" y="914"/>
                </a:cubicBezTo>
                <a:cubicBezTo>
                  <a:pt x="420" y="914"/>
                  <a:pt x="420" y="914"/>
                  <a:pt x="420" y="914"/>
                </a:cubicBezTo>
                <a:cubicBezTo>
                  <a:pt x="421" y="915"/>
                  <a:pt x="422" y="915"/>
                  <a:pt x="422" y="915"/>
                </a:cubicBezTo>
                <a:cubicBezTo>
                  <a:pt x="424" y="915"/>
                  <a:pt x="423" y="917"/>
                  <a:pt x="423" y="919"/>
                </a:cubicBezTo>
                <a:close/>
                <a:moveTo>
                  <a:pt x="533" y="894"/>
                </a:moveTo>
                <a:cubicBezTo>
                  <a:pt x="531" y="895"/>
                  <a:pt x="529" y="897"/>
                  <a:pt x="526" y="898"/>
                </a:cubicBezTo>
                <a:cubicBezTo>
                  <a:pt x="526" y="898"/>
                  <a:pt x="525" y="898"/>
                  <a:pt x="524" y="898"/>
                </a:cubicBezTo>
                <a:cubicBezTo>
                  <a:pt x="524" y="899"/>
                  <a:pt x="523" y="899"/>
                  <a:pt x="523" y="900"/>
                </a:cubicBezTo>
                <a:cubicBezTo>
                  <a:pt x="522" y="901"/>
                  <a:pt x="521" y="901"/>
                  <a:pt x="520" y="902"/>
                </a:cubicBezTo>
                <a:cubicBezTo>
                  <a:pt x="519" y="902"/>
                  <a:pt x="518" y="903"/>
                  <a:pt x="517" y="904"/>
                </a:cubicBezTo>
                <a:cubicBezTo>
                  <a:pt x="516" y="904"/>
                  <a:pt x="515" y="904"/>
                  <a:pt x="515" y="903"/>
                </a:cubicBezTo>
                <a:cubicBezTo>
                  <a:pt x="515" y="903"/>
                  <a:pt x="516" y="901"/>
                  <a:pt x="516" y="901"/>
                </a:cubicBezTo>
                <a:cubicBezTo>
                  <a:pt x="516" y="900"/>
                  <a:pt x="519" y="900"/>
                  <a:pt x="520" y="900"/>
                </a:cubicBezTo>
                <a:cubicBezTo>
                  <a:pt x="521" y="899"/>
                  <a:pt x="522" y="899"/>
                  <a:pt x="523" y="898"/>
                </a:cubicBezTo>
                <a:cubicBezTo>
                  <a:pt x="525" y="896"/>
                  <a:pt x="526" y="895"/>
                  <a:pt x="527" y="893"/>
                </a:cubicBezTo>
                <a:cubicBezTo>
                  <a:pt x="528" y="892"/>
                  <a:pt x="529" y="891"/>
                  <a:pt x="530" y="891"/>
                </a:cubicBezTo>
                <a:cubicBezTo>
                  <a:pt x="531" y="891"/>
                  <a:pt x="531" y="892"/>
                  <a:pt x="532" y="892"/>
                </a:cubicBezTo>
                <a:cubicBezTo>
                  <a:pt x="533" y="892"/>
                  <a:pt x="534" y="892"/>
                  <a:pt x="534" y="892"/>
                </a:cubicBezTo>
                <a:cubicBezTo>
                  <a:pt x="537" y="892"/>
                  <a:pt x="535" y="893"/>
                  <a:pt x="533" y="894"/>
                </a:cubicBezTo>
                <a:close/>
                <a:moveTo>
                  <a:pt x="554" y="877"/>
                </a:moveTo>
                <a:cubicBezTo>
                  <a:pt x="554" y="878"/>
                  <a:pt x="553" y="879"/>
                  <a:pt x="553" y="879"/>
                </a:cubicBezTo>
                <a:cubicBezTo>
                  <a:pt x="553" y="880"/>
                  <a:pt x="553" y="881"/>
                  <a:pt x="553" y="881"/>
                </a:cubicBezTo>
                <a:cubicBezTo>
                  <a:pt x="553" y="883"/>
                  <a:pt x="551" y="883"/>
                  <a:pt x="550" y="884"/>
                </a:cubicBezTo>
                <a:cubicBezTo>
                  <a:pt x="548" y="884"/>
                  <a:pt x="548" y="885"/>
                  <a:pt x="546" y="885"/>
                </a:cubicBezTo>
                <a:cubicBezTo>
                  <a:pt x="545" y="885"/>
                  <a:pt x="544" y="885"/>
                  <a:pt x="544" y="885"/>
                </a:cubicBezTo>
                <a:cubicBezTo>
                  <a:pt x="543" y="885"/>
                  <a:pt x="542" y="884"/>
                  <a:pt x="541" y="884"/>
                </a:cubicBezTo>
                <a:cubicBezTo>
                  <a:pt x="540" y="883"/>
                  <a:pt x="541" y="882"/>
                  <a:pt x="542" y="882"/>
                </a:cubicBezTo>
                <a:cubicBezTo>
                  <a:pt x="543" y="881"/>
                  <a:pt x="544" y="880"/>
                  <a:pt x="545" y="879"/>
                </a:cubicBezTo>
                <a:cubicBezTo>
                  <a:pt x="547" y="878"/>
                  <a:pt x="548" y="875"/>
                  <a:pt x="550" y="874"/>
                </a:cubicBezTo>
                <a:cubicBezTo>
                  <a:pt x="551" y="873"/>
                  <a:pt x="551" y="872"/>
                  <a:pt x="552" y="871"/>
                </a:cubicBezTo>
                <a:cubicBezTo>
                  <a:pt x="552" y="870"/>
                  <a:pt x="552" y="870"/>
                  <a:pt x="552" y="869"/>
                </a:cubicBezTo>
                <a:cubicBezTo>
                  <a:pt x="552" y="868"/>
                  <a:pt x="553" y="868"/>
                  <a:pt x="553" y="869"/>
                </a:cubicBezTo>
                <a:cubicBezTo>
                  <a:pt x="554" y="870"/>
                  <a:pt x="553" y="872"/>
                  <a:pt x="554" y="873"/>
                </a:cubicBezTo>
                <a:cubicBezTo>
                  <a:pt x="554" y="874"/>
                  <a:pt x="554" y="876"/>
                  <a:pt x="554" y="877"/>
                </a:cubicBezTo>
                <a:close/>
                <a:moveTo>
                  <a:pt x="48" y="1990"/>
                </a:moveTo>
                <a:cubicBezTo>
                  <a:pt x="46" y="1990"/>
                  <a:pt x="45" y="1990"/>
                  <a:pt x="43" y="1990"/>
                </a:cubicBezTo>
                <a:cubicBezTo>
                  <a:pt x="43" y="1990"/>
                  <a:pt x="40" y="1990"/>
                  <a:pt x="41" y="1989"/>
                </a:cubicBezTo>
                <a:cubicBezTo>
                  <a:pt x="41" y="1988"/>
                  <a:pt x="44" y="1989"/>
                  <a:pt x="44" y="1989"/>
                </a:cubicBezTo>
                <a:cubicBezTo>
                  <a:pt x="46" y="1989"/>
                  <a:pt x="46" y="1989"/>
                  <a:pt x="48" y="1988"/>
                </a:cubicBezTo>
                <a:cubicBezTo>
                  <a:pt x="48" y="1988"/>
                  <a:pt x="49" y="1988"/>
                  <a:pt x="49" y="1989"/>
                </a:cubicBezTo>
                <a:cubicBezTo>
                  <a:pt x="49" y="1989"/>
                  <a:pt x="48" y="1990"/>
                  <a:pt x="48" y="1990"/>
                </a:cubicBezTo>
                <a:close/>
                <a:moveTo>
                  <a:pt x="74" y="1991"/>
                </a:moveTo>
                <a:cubicBezTo>
                  <a:pt x="73" y="1992"/>
                  <a:pt x="73" y="1992"/>
                  <a:pt x="72" y="1991"/>
                </a:cubicBezTo>
                <a:cubicBezTo>
                  <a:pt x="72" y="1991"/>
                  <a:pt x="71" y="1992"/>
                  <a:pt x="71" y="1991"/>
                </a:cubicBezTo>
                <a:cubicBezTo>
                  <a:pt x="71" y="1991"/>
                  <a:pt x="71" y="1990"/>
                  <a:pt x="71" y="1989"/>
                </a:cubicBezTo>
                <a:cubicBezTo>
                  <a:pt x="72" y="1989"/>
                  <a:pt x="72" y="1989"/>
                  <a:pt x="72" y="1988"/>
                </a:cubicBezTo>
                <a:cubicBezTo>
                  <a:pt x="72" y="1988"/>
                  <a:pt x="72" y="1987"/>
                  <a:pt x="72" y="1986"/>
                </a:cubicBezTo>
                <a:cubicBezTo>
                  <a:pt x="73" y="1986"/>
                  <a:pt x="73" y="1987"/>
                  <a:pt x="73" y="1988"/>
                </a:cubicBezTo>
                <a:cubicBezTo>
                  <a:pt x="73" y="1989"/>
                  <a:pt x="74" y="1990"/>
                  <a:pt x="74" y="1991"/>
                </a:cubicBezTo>
                <a:close/>
                <a:moveTo>
                  <a:pt x="763" y="1454"/>
                </a:moveTo>
                <a:cubicBezTo>
                  <a:pt x="763" y="1452"/>
                  <a:pt x="763" y="1451"/>
                  <a:pt x="765" y="1452"/>
                </a:cubicBezTo>
                <a:cubicBezTo>
                  <a:pt x="766" y="1452"/>
                  <a:pt x="767" y="1454"/>
                  <a:pt x="769" y="1455"/>
                </a:cubicBezTo>
                <a:cubicBezTo>
                  <a:pt x="771" y="1456"/>
                  <a:pt x="773" y="1458"/>
                  <a:pt x="769" y="1459"/>
                </a:cubicBezTo>
                <a:cubicBezTo>
                  <a:pt x="768" y="1459"/>
                  <a:pt x="768" y="1458"/>
                  <a:pt x="767" y="1458"/>
                </a:cubicBezTo>
                <a:cubicBezTo>
                  <a:pt x="766" y="1457"/>
                  <a:pt x="764" y="1457"/>
                  <a:pt x="763" y="1457"/>
                </a:cubicBezTo>
                <a:cubicBezTo>
                  <a:pt x="762" y="1456"/>
                  <a:pt x="763" y="1455"/>
                  <a:pt x="763" y="1454"/>
                </a:cubicBezTo>
                <a:close/>
                <a:moveTo>
                  <a:pt x="778" y="2090"/>
                </a:moveTo>
                <a:cubicBezTo>
                  <a:pt x="778" y="2090"/>
                  <a:pt x="779" y="2088"/>
                  <a:pt x="780" y="2090"/>
                </a:cubicBezTo>
                <a:cubicBezTo>
                  <a:pt x="780" y="2090"/>
                  <a:pt x="780" y="2091"/>
                  <a:pt x="781" y="2091"/>
                </a:cubicBezTo>
                <a:cubicBezTo>
                  <a:pt x="782" y="2091"/>
                  <a:pt x="783" y="2091"/>
                  <a:pt x="784" y="2091"/>
                </a:cubicBezTo>
                <a:cubicBezTo>
                  <a:pt x="786" y="2091"/>
                  <a:pt x="788" y="2090"/>
                  <a:pt x="789" y="2088"/>
                </a:cubicBezTo>
                <a:cubicBezTo>
                  <a:pt x="790" y="2087"/>
                  <a:pt x="790" y="2086"/>
                  <a:pt x="791" y="2085"/>
                </a:cubicBezTo>
                <a:cubicBezTo>
                  <a:pt x="791" y="2083"/>
                  <a:pt x="792" y="2083"/>
                  <a:pt x="793" y="2084"/>
                </a:cubicBezTo>
                <a:cubicBezTo>
                  <a:pt x="793" y="2086"/>
                  <a:pt x="794" y="2086"/>
                  <a:pt x="795" y="2087"/>
                </a:cubicBezTo>
                <a:cubicBezTo>
                  <a:pt x="795" y="2088"/>
                  <a:pt x="795" y="2089"/>
                  <a:pt x="796" y="2089"/>
                </a:cubicBezTo>
                <a:cubicBezTo>
                  <a:pt x="797" y="2091"/>
                  <a:pt x="798" y="2087"/>
                  <a:pt x="799" y="2086"/>
                </a:cubicBezTo>
                <a:cubicBezTo>
                  <a:pt x="800" y="2086"/>
                  <a:pt x="800" y="2089"/>
                  <a:pt x="801" y="2089"/>
                </a:cubicBezTo>
                <a:cubicBezTo>
                  <a:pt x="802" y="2090"/>
                  <a:pt x="804" y="2088"/>
                  <a:pt x="805" y="2089"/>
                </a:cubicBezTo>
                <a:cubicBezTo>
                  <a:pt x="806" y="2090"/>
                  <a:pt x="804" y="2092"/>
                  <a:pt x="805" y="2093"/>
                </a:cubicBezTo>
                <a:cubicBezTo>
                  <a:pt x="805" y="2095"/>
                  <a:pt x="807" y="2095"/>
                  <a:pt x="808" y="2096"/>
                </a:cubicBezTo>
                <a:cubicBezTo>
                  <a:pt x="808" y="2096"/>
                  <a:pt x="808" y="2096"/>
                  <a:pt x="808" y="2097"/>
                </a:cubicBezTo>
                <a:cubicBezTo>
                  <a:pt x="808" y="2097"/>
                  <a:pt x="809" y="2097"/>
                  <a:pt x="809" y="2097"/>
                </a:cubicBezTo>
                <a:cubicBezTo>
                  <a:pt x="810" y="2098"/>
                  <a:pt x="809" y="2099"/>
                  <a:pt x="810" y="2099"/>
                </a:cubicBezTo>
                <a:cubicBezTo>
                  <a:pt x="810" y="2101"/>
                  <a:pt x="812" y="2099"/>
                  <a:pt x="812" y="2098"/>
                </a:cubicBezTo>
                <a:cubicBezTo>
                  <a:pt x="813" y="2097"/>
                  <a:pt x="812" y="2095"/>
                  <a:pt x="814" y="2096"/>
                </a:cubicBezTo>
                <a:cubicBezTo>
                  <a:pt x="815" y="2096"/>
                  <a:pt x="816" y="2096"/>
                  <a:pt x="816" y="2096"/>
                </a:cubicBezTo>
                <a:cubicBezTo>
                  <a:pt x="817" y="2096"/>
                  <a:pt x="817" y="2095"/>
                  <a:pt x="818" y="2095"/>
                </a:cubicBezTo>
                <a:cubicBezTo>
                  <a:pt x="820" y="2095"/>
                  <a:pt x="820" y="2096"/>
                  <a:pt x="821" y="2097"/>
                </a:cubicBezTo>
                <a:cubicBezTo>
                  <a:pt x="821" y="2098"/>
                  <a:pt x="822" y="2098"/>
                  <a:pt x="821" y="2098"/>
                </a:cubicBezTo>
                <a:cubicBezTo>
                  <a:pt x="821" y="2099"/>
                  <a:pt x="820" y="2098"/>
                  <a:pt x="820" y="2099"/>
                </a:cubicBezTo>
                <a:cubicBezTo>
                  <a:pt x="820" y="2099"/>
                  <a:pt x="820" y="2099"/>
                  <a:pt x="819" y="2099"/>
                </a:cubicBezTo>
                <a:cubicBezTo>
                  <a:pt x="818" y="2099"/>
                  <a:pt x="818" y="2099"/>
                  <a:pt x="817" y="2099"/>
                </a:cubicBezTo>
                <a:cubicBezTo>
                  <a:pt x="817" y="2099"/>
                  <a:pt x="816" y="2098"/>
                  <a:pt x="815" y="2099"/>
                </a:cubicBezTo>
                <a:cubicBezTo>
                  <a:pt x="814" y="2099"/>
                  <a:pt x="815" y="2100"/>
                  <a:pt x="815" y="2101"/>
                </a:cubicBezTo>
                <a:cubicBezTo>
                  <a:pt x="815" y="2101"/>
                  <a:pt x="815" y="2102"/>
                  <a:pt x="814" y="2102"/>
                </a:cubicBezTo>
                <a:cubicBezTo>
                  <a:pt x="813" y="2102"/>
                  <a:pt x="814" y="2101"/>
                  <a:pt x="813" y="2101"/>
                </a:cubicBezTo>
                <a:cubicBezTo>
                  <a:pt x="813" y="2100"/>
                  <a:pt x="812" y="2101"/>
                  <a:pt x="812" y="2101"/>
                </a:cubicBezTo>
                <a:cubicBezTo>
                  <a:pt x="811" y="2101"/>
                  <a:pt x="811" y="2101"/>
                  <a:pt x="810" y="2101"/>
                </a:cubicBezTo>
                <a:cubicBezTo>
                  <a:pt x="810" y="2101"/>
                  <a:pt x="809" y="2101"/>
                  <a:pt x="809" y="2101"/>
                </a:cubicBezTo>
                <a:cubicBezTo>
                  <a:pt x="808" y="2101"/>
                  <a:pt x="808" y="2102"/>
                  <a:pt x="808" y="2102"/>
                </a:cubicBezTo>
                <a:cubicBezTo>
                  <a:pt x="808" y="2103"/>
                  <a:pt x="807" y="2103"/>
                  <a:pt x="807" y="2104"/>
                </a:cubicBezTo>
                <a:cubicBezTo>
                  <a:pt x="806" y="2105"/>
                  <a:pt x="806" y="2106"/>
                  <a:pt x="807" y="2107"/>
                </a:cubicBezTo>
                <a:cubicBezTo>
                  <a:pt x="807" y="2108"/>
                  <a:pt x="808" y="2108"/>
                  <a:pt x="809" y="2109"/>
                </a:cubicBezTo>
                <a:cubicBezTo>
                  <a:pt x="809" y="2110"/>
                  <a:pt x="809" y="2110"/>
                  <a:pt x="808" y="2111"/>
                </a:cubicBezTo>
                <a:cubicBezTo>
                  <a:pt x="808" y="2111"/>
                  <a:pt x="807" y="2111"/>
                  <a:pt x="807" y="2111"/>
                </a:cubicBezTo>
                <a:cubicBezTo>
                  <a:pt x="806" y="2112"/>
                  <a:pt x="806" y="2113"/>
                  <a:pt x="806" y="2113"/>
                </a:cubicBezTo>
                <a:cubicBezTo>
                  <a:pt x="806" y="2114"/>
                  <a:pt x="806" y="2115"/>
                  <a:pt x="806" y="2115"/>
                </a:cubicBezTo>
                <a:cubicBezTo>
                  <a:pt x="805" y="2116"/>
                  <a:pt x="805" y="2116"/>
                  <a:pt x="805" y="2117"/>
                </a:cubicBezTo>
                <a:cubicBezTo>
                  <a:pt x="805" y="2118"/>
                  <a:pt x="806" y="2118"/>
                  <a:pt x="805" y="2119"/>
                </a:cubicBezTo>
                <a:cubicBezTo>
                  <a:pt x="804" y="2119"/>
                  <a:pt x="804" y="2119"/>
                  <a:pt x="803" y="2118"/>
                </a:cubicBezTo>
                <a:cubicBezTo>
                  <a:pt x="803" y="2118"/>
                  <a:pt x="802" y="2118"/>
                  <a:pt x="801" y="2118"/>
                </a:cubicBezTo>
                <a:cubicBezTo>
                  <a:pt x="801" y="2119"/>
                  <a:pt x="802" y="2120"/>
                  <a:pt x="802" y="2120"/>
                </a:cubicBezTo>
                <a:cubicBezTo>
                  <a:pt x="803" y="2122"/>
                  <a:pt x="800" y="2121"/>
                  <a:pt x="800" y="2121"/>
                </a:cubicBezTo>
                <a:cubicBezTo>
                  <a:pt x="799" y="2122"/>
                  <a:pt x="800" y="2124"/>
                  <a:pt x="799" y="2125"/>
                </a:cubicBezTo>
                <a:cubicBezTo>
                  <a:pt x="799" y="2126"/>
                  <a:pt x="798" y="2126"/>
                  <a:pt x="798" y="2127"/>
                </a:cubicBezTo>
                <a:cubicBezTo>
                  <a:pt x="797" y="2127"/>
                  <a:pt x="797" y="2128"/>
                  <a:pt x="796" y="2128"/>
                </a:cubicBezTo>
                <a:cubicBezTo>
                  <a:pt x="795" y="2128"/>
                  <a:pt x="794" y="2127"/>
                  <a:pt x="793" y="2128"/>
                </a:cubicBezTo>
                <a:cubicBezTo>
                  <a:pt x="793" y="2128"/>
                  <a:pt x="793" y="2129"/>
                  <a:pt x="792" y="2129"/>
                </a:cubicBezTo>
                <a:cubicBezTo>
                  <a:pt x="792" y="2129"/>
                  <a:pt x="791" y="2129"/>
                  <a:pt x="791" y="2130"/>
                </a:cubicBezTo>
                <a:cubicBezTo>
                  <a:pt x="791" y="2131"/>
                  <a:pt x="793" y="2130"/>
                  <a:pt x="793" y="2130"/>
                </a:cubicBezTo>
                <a:cubicBezTo>
                  <a:pt x="795" y="2130"/>
                  <a:pt x="794" y="2131"/>
                  <a:pt x="793" y="2132"/>
                </a:cubicBezTo>
                <a:cubicBezTo>
                  <a:pt x="793" y="2133"/>
                  <a:pt x="792" y="2133"/>
                  <a:pt x="791" y="2133"/>
                </a:cubicBezTo>
                <a:cubicBezTo>
                  <a:pt x="791" y="2133"/>
                  <a:pt x="790" y="2132"/>
                  <a:pt x="789" y="2132"/>
                </a:cubicBezTo>
                <a:cubicBezTo>
                  <a:pt x="789" y="2133"/>
                  <a:pt x="790" y="2133"/>
                  <a:pt x="790" y="2134"/>
                </a:cubicBezTo>
                <a:cubicBezTo>
                  <a:pt x="791" y="2134"/>
                  <a:pt x="791" y="2134"/>
                  <a:pt x="791" y="2135"/>
                </a:cubicBezTo>
                <a:cubicBezTo>
                  <a:pt x="793" y="2135"/>
                  <a:pt x="794" y="2135"/>
                  <a:pt x="796" y="2135"/>
                </a:cubicBezTo>
                <a:cubicBezTo>
                  <a:pt x="797" y="2135"/>
                  <a:pt x="798" y="2136"/>
                  <a:pt x="800" y="2135"/>
                </a:cubicBezTo>
                <a:cubicBezTo>
                  <a:pt x="800" y="2135"/>
                  <a:pt x="801" y="2134"/>
                  <a:pt x="801" y="2134"/>
                </a:cubicBezTo>
                <a:cubicBezTo>
                  <a:pt x="802" y="2135"/>
                  <a:pt x="801" y="2135"/>
                  <a:pt x="801" y="2136"/>
                </a:cubicBezTo>
                <a:cubicBezTo>
                  <a:pt x="800" y="2136"/>
                  <a:pt x="800" y="2137"/>
                  <a:pt x="800" y="2137"/>
                </a:cubicBezTo>
                <a:cubicBezTo>
                  <a:pt x="799" y="2138"/>
                  <a:pt x="799" y="2138"/>
                  <a:pt x="798" y="2138"/>
                </a:cubicBezTo>
                <a:cubicBezTo>
                  <a:pt x="797" y="2139"/>
                  <a:pt x="796" y="2140"/>
                  <a:pt x="795" y="2141"/>
                </a:cubicBezTo>
                <a:cubicBezTo>
                  <a:pt x="795" y="2142"/>
                  <a:pt x="794" y="2143"/>
                  <a:pt x="793" y="2143"/>
                </a:cubicBezTo>
                <a:cubicBezTo>
                  <a:pt x="792" y="2143"/>
                  <a:pt x="793" y="2141"/>
                  <a:pt x="791" y="2141"/>
                </a:cubicBezTo>
                <a:cubicBezTo>
                  <a:pt x="790" y="2141"/>
                  <a:pt x="790" y="2141"/>
                  <a:pt x="789" y="2141"/>
                </a:cubicBezTo>
                <a:cubicBezTo>
                  <a:pt x="788" y="2140"/>
                  <a:pt x="787" y="2141"/>
                  <a:pt x="786" y="2140"/>
                </a:cubicBezTo>
                <a:cubicBezTo>
                  <a:pt x="785" y="2140"/>
                  <a:pt x="785" y="2140"/>
                  <a:pt x="785" y="2140"/>
                </a:cubicBezTo>
                <a:cubicBezTo>
                  <a:pt x="784" y="2140"/>
                  <a:pt x="784" y="2141"/>
                  <a:pt x="784" y="2141"/>
                </a:cubicBezTo>
                <a:cubicBezTo>
                  <a:pt x="784" y="2142"/>
                  <a:pt x="784" y="2143"/>
                  <a:pt x="784" y="2143"/>
                </a:cubicBezTo>
                <a:cubicBezTo>
                  <a:pt x="783" y="2144"/>
                  <a:pt x="783" y="2143"/>
                  <a:pt x="783" y="2143"/>
                </a:cubicBezTo>
                <a:cubicBezTo>
                  <a:pt x="782" y="2142"/>
                  <a:pt x="780" y="2144"/>
                  <a:pt x="779" y="2142"/>
                </a:cubicBezTo>
                <a:cubicBezTo>
                  <a:pt x="779" y="2141"/>
                  <a:pt x="780" y="2140"/>
                  <a:pt x="779" y="2140"/>
                </a:cubicBezTo>
                <a:cubicBezTo>
                  <a:pt x="779" y="2139"/>
                  <a:pt x="778" y="2140"/>
                  <a:pt x="778" y="2141"/>
                </a:cubicBezTo>
                <a:cubicBezTo>
                  <a:pt x="778" y="2141"/>
                  <a:pt x="777" y="2142"/>
                  <a:pt x="777" y="2141"/>
                </a:cubicBezTo>
                <a:cubicBezTo>
                  <a:pt x="776" y="2141"/>
                  <a:pt x="776" y="2141"/>
                  <a:pt x="776" y="2141"/>
                </a:cubicBezTo>
                <a:cubicBezTo>
                  <a:pt x="775" y="2141"/>
                  <a:pt x="775" y="2141"/>
                  <a:pt x="774" y="2141"/>
                </a:cubicBezTo>
                <a:cubicBezTo>
                  <a:pt x="773" y="2140"/>
                  <a:pt x="773" y="2140"/>
                  <a:pt x="773" y="2139"/>
                </a:cubicBezTo>
                <a:cubicBezTo>
                  <a:pt x="773" y="2138"/>
                  <a:pt x="773" y="2138"/>
                  <a:pt x="772" y="2138"/>
                </a:cubicBezTo>
                <a:cubicBezTo>
                  <a:pt x="771" y="2137"/>
                  <a:pt x="771" y="2137"/>
                  <a:pt x="771" y="2137"/>
                </a:cubicBezTo>
                <a:cubicBezTo>
                  <a:pt x="771" y="2137"/>
                  <a:pt x="771" y="2136"/>
                  <a:pt x="770" y="2136"/>
                </a:cubicBezTo>
                <a:cubicBezTo>
                  <a:pt x="770" y="2136"/>
                  <a:pt x="770" y="2138"/>
                  <a:pt x="769" y="2138"/>
                </a:cubicBezTo>
                <a:cubicBezTo>
                  <a:pt x="769" y="2139"/>
                  <a:pt x="769" y="2139"/>
                  <a:pt x="768" y="2139"/>
                </a:cubicBezTo>
                <a:cubicBezTo>
                  <a:pt x="768" y="2139"/>
                  <a:pt x="766" y="2138"/>
                  <a:pt x="767" y="2140"/>
                </a:cubicBezTo>
                <a:cubicBezTo>
                  <a:pt x="767" y="2140"/>
                  <a:pt x="767" y="2140"/>
                  <a:pt x="768" y="2140"/>
                </a:cubicBezTo>
                <a:cubicBezTo>
                  <a:pt x="768" y="2140"/>
                  <a:pt x="768" y="2140"/>
                  <a:pt x="768" y="2141"/>
                </a:cubicBezTo>
                <a:cubicBezTo>
                  <a:pt x="768" y="2141"/>
                  <a:pt x="769" y="2142"/>
                  <a:pt x="768" y="2142"/>
                </a:cubicBezTo>
                <a:cubicBezTo>
                  <a:pt x="768" y="2143"/>
                  <a:pt x="766" y="2140"/>
                  <a:pt x="765" y="2142"/>
                </a:cubicBezTo>
                <a:cubicBezTo>
                  <a:pt x="765" y="2143"/>
                  <a:pt x="766" y="2146"/>
                  <a:pt x="765" y="2146"/>
                </a:cubicBezTo>
                <a:cubicBezTo>
                  <a:pt x="765" y="2146"/>
                  <a:pt x="765" y="2144"/>
                  <a:pt x="764" y="2144"/>
                </a:cubicBezTo>
                <a:cubicBezTo>
                  <a:pt x="764" y="2144"/>
                  <a:pt x="764" y="2146"/>
                  <a:pt x="763" y="2146"/>
                </a:cubicBezTo>
                <a:cubicBezTo>
                  <a:pt x="763" y="2146"/>
                  <a:pt x="762" y="2145"/>
                  <a:pt x="762" y="2144"/>
                </a:cubicBezTo>
                <a:cubicBezTo>
                  <a:pt x="761" y="2144"/>
                  <a:pt x="762" y="2143"/>
                  <a:pt x="762" y="2142"/>
                </a:cubicBezTo>
                <a:cubicBezTo>
                  <a:pt x="761" y="2140"/>
                  <a:pt x="760" y="2140"/>
                  <a:pt x="760" y="2139"/>
                </a:cubicBezTo>
                <a:cubicBezTo>
                  <a:pt x="759" y="2138"/>
                  <a:pt x="760" y="2137"/>
                  <a:pt x="760" y="2136"/>
                </a:cubicBezTo>
                <a:cubicBezTo>
                  <a:pt x="760" y="2136"/>
                  <a:pt x="759" y="2135"/>
                  <a:pt x="759" y="2135"/>
                </a:cubicBezTo>
                <a:cubicBezTo>
                  <a:pt x="758" y="2133"/>
                  <a:pt x="758" y="2132"/>
                  <a:pt x="759" y="2131"/>
                </a:cubicBezTo>
                <a:cubicBezTo>
                  <a:pt x="760" y="2129"/>
                  <a:pt x="760" y="2128"/>
                  <a:pt x="761" y="2126"/>
                </a:cubicBezTo>
                <a:cubicBezTo>
                  <a:pt x="761" y="2124"/>
                  <a:pt x="762" y="2123"/>
                  <a:pt x="762" y="2121"/>
                </a:cubicBezTo>
                <a:cubicBezTo>
                  <a:pt x="762" y="2119"/>
                  <a:pt x="762" y="2117"/>
                  <a:pt x="762" y="2116"/>
                </a:cubicBezTo>
                <a:cubicBezTo>
                  <a:pt x="763" y="2114"/>
                  <a:pt x="763" y="2113"/>
                  <a:pt x="762" y="2112"/>
                </a:cubicBezTo>
                <a:cubicBezTo>
                  <a:pt x="761" y="2110"/>
                  <a:pt x="761" y="2106"/>
                  <a:pt x="762" y="2104"/>
                </a:cubicBezTo>
                <a:cubicBezTo>
                  <a:pt x="763" y="2103"/>
                  <a:pt x="764" y="2102"/>
                  <a:pt x="765" y="2101"/>
                </a:cubicBezTo>
                <a:cubicBezTo>
                  <a:pt x="766" y="2100"/>
                  <a:pt x="767" y="2099"/>
                  <a:pt x="767" y="2097"/>
                </a:cubicBezTo>
                <a:cubicBezTo>
                  <a:pt x="766" y="2096"/>
                  <a:pt x="765" y="2096"/>
                  <a:pt x="766" y="2094"/>
                </a:cubicBezTo>
                <a:cubicBezTo>
                  <a:pt x="767" y="2093"/>
                  <a:pt x="768" y="2092"/>
                  <a:pt x="769" y="2092"/>
                </a:cubicBezTo>
                <a:cubicBezTo>
                  <a:pt x="772" y="2092"/>
                  <a:pt x="776" y="2093"/>
                  <a:pt x="778" y="2090"/>
                </a:cubicBezTo>
                <a:close/>
                <a:moveTo>
                  <a:pt x="810" y="671"/>
                </a:moveTo>
                <a:cubicBezTo>
                  <a:pt x="810" y="671"/>
                  <a:pt x="811" y="672"/>
                  <a:pt x="811" y="672"/>
                </a:cubicBezTo>
                <a:cubicBezTo>
                  <a:pt x="811" y="672"/>
                  <a:pt x="812" y="673"/>
                  <a:pt x="812" y="673"/>
                </a:cubicBezTo>
                <a:cubicBezTo>
                  <a:pt x="813" y="675"/>
                  <a:pt x="812" y="676"/>
                  <a:pt x="813" y="677"/>
                </a:cubicBezTo>
                <a:cubicBezTo>
                  <a:pt x="814" y="678"/>
                  <a:pt x="815" y="678"/>
                  <a:pt x="816" y="679"/>
                </a:cubicBezTo>
                <a:cubicBezTo>
                  <a:pt x="817" y="679"/>
                  <a:pt x="819" y="681"/>
                  <a:pt x="819" y="680"/>
                </a:cubicBezTo>
                <a:cubicBezTo>
                  <a:pt x="819" y="680"/>
                  <a:pt x="818" y="679"/>
                  <a:pt x="818" y="679"/>
                </a:cubicBezTo>
                <a:cubicBezTo>
                  <a:pt x="818" y="678"/>
                  <a:pt x="818" y="678"/>
                  <a:pt x="818" y="678"/>
                </a:cubicBezTo>
                <a:cubicBezTo>
                  <a:pt x="818" y="677"/>
                  <a:pt x="818" y="677"/>
                  <a:pt x="818" y="676"/>
                </a:cubicBezTo>
                <a:cubicBezTo>
                  <a:pt x="818" y="675"/>
                  <a:pt x="819" y="676"/>
                  <a:pt x="820" y="676"/>
                </a:cubicBezTo>
                <a:cubicBezTo>
                  <a:pt x="821" y="675"/>
                  <a:pt x="820" y="675"/>
                  <a:pt x="819" y="675"/>
                </a:cubicBezTo>
                <a:cubicBezTo>
                  <a:pt x="818" y="674"/>
                  <a:pt x="818" y="674"/>
                  <a:pt x="818" y="673"/>
                </a:cubicBezTo>
                <a:cubicBezTo>
                  <a:pt x="818" y="672"/>
                  <a:pt x="817" y="671"/>
                  <a:pt x="818" y="671"/>
                </a:cubicBezTo>
                <a:cubicBezTo>
                  <a:pt x="819" y="672"/>
                  <a:pt x="821" y="675"/>
                  <a:pt x="820" y="672"/>
                </a:cubicBezTo>
                <a:cubicBezTo>
                  <a:pt x="820" y="671"/>
                  <a:pt x="820" y="671"/>
                  <a:pt x="819" y="670"/>
                </a:cubicBezTo>
                <a:cubicBezTo>
                  <a:pt x="819" y="669"/>
                  <a:pt x="819" y="669"/>
                  <a:pt x="818" y="668"/>
                </a:cubicBezTo>
                <a:cubicBezTo>
                  <a:pt x="817" y="668"/>
                  <a:pt x="815" y="666"/>
                  <a:pt x="816" y="665"/>
                </a:cubicBezTo>
                <a:cubicBezTo>
                  <a:pt x="816" y="665"/>
                  <a:pt x="816" y="665"/>
                  <a:pt x="816" y="665"/>
                </a:cubicBezTo>
                <a:cubicBezTo>
                  <a:pt x="817" y="665"/>
                  <a:pt x="818" y="667"/>
                  <a:pt x="818" y="668"/>
                </a:cubicBezTo>
                <a:cubicBezTo>
                  <a:pt x="819" y="669"/>
                  <a:pt x="820" y="669"/>
                  <a:pt x="821" y="671"/>
                </a:cubicBezTo>
                <a:cubicBezTo>
                  <a:pt x="821" y="672"/>
                  <a:pt x="821" y="673"/>
                  <a:pt x="822" y="675"/>
                </a:cubicBezTo>
                <a:cubicBezTo>
                  <a:pt x="822" y="676"/>
                  <a:pt x="823" y="677"/>
                  <a:pt x="824" y="678"/>
                </a:cubicBezTo>
                <a:cubicBezTo>
                  <a:pt x="825" y="678"/>
                  <a:pt x="825" y="679"/>
                  <a:pt x="825" y="679"/>
                </a:cubicBezTo>
                <a:cubicBezTo>
                  <a:pt x="826" y="680"/>
                  <a:pt x="826" y="680"/>
                  <a:pt x="827" y="680"/>
                </a:cubicBezTo>
                <a:cubicBezTo>
                  <a:pt x="828" y="680"/>
                  <a:pt x="828" y="681"/>
                  <a:pt x="829" y="680"/>
                </a:cubicBezTo>
                <a:cubicBezTo>
                  <a:pt x="829" y="680"/>
                  <a:pt x="829" y="679"/>
                  <a:pt x="829" y="678"/>
                </a:cubicBezTo>
                <a:cubicBezTo>
                  <a:pt x="829" y="677"/>
                  <a:pt x="828" y="677"/>
                  <a:pt x="828" y="677"/>
                </a:cubicBezTo>
                <a:cubicBezTo>
                  <a:pt x="827" y="676"/>
                  <a:pt x="826" y="676"/>
                  <a:pt x="827" y="675"/>
                </a:cubicBezTo>
                <a:cubicBezTo>
                  <a:pt x="827" y="674"/>
                  <a:pt x="828" y="674"/>
                  <a:pt x="828" y="675"/>
                </a:cubicBezTo>
                <a:cubicBezTo>
                  <a:pt x="828" y="675"/>
                  <a:pt x="829" y="676"/>
                  <a:pt x="829" y="676"/>
                </a:cubicBezTo>
                <a:cubicBezTo>
                  <a:pt x="829" y="676"/>
                  <a:pt x="830" y="676"/>
                  <a:pt x="830" y="676"/>
                </a:cubicBezTo>
                <a:cubicBezTo>
                  <a:pt x="831" y="676"/>
                  <a:pt x="831" y="677"/>
                  <a:pt x="831" y="677"/>
                </a:cubicBezTo>
                <a:cubicBezTo>
                  <a:pt x="832" y="677"/>
                  <a:pt x="831" y="678"/>
                  <a:pt x="832" y="678"/>
                </a:cubicBezTo>
                <a:cubicBezTo>
                  <a:pt x="833" y="678"/>
                  <a:pt x="833" y="676"/>
                  <a:pt x="833" y="676"/>
                </a:cubicBezTo>
                <a:cubicBezTo>
                  <a:pt x="833" y="675"/>
                  <a:pt x="834" y="674"/>
                  <a:pt x="834" y="672"/>
                </a:cubicBezTo>
                <a:cubicBezTo>
                  <a:pt x="834" y="672"/>
                  <a:pt x="834" y="671"/>
                  <a:pt x="834" y="670"/>
                </a:cubicBezTo>
                <a:cubicBezTo>
                  <a:pt x="834" y="669"/>
                  <a:pt x="835" y="668"/>
                  <a:pt x="834" y="667"/>
                </a:cubicBezTo>
                <a:cubicBezTo>
                  <a:pt x="833" y="666"/>
                  <a:pt x="832" y="665"/>
                  <a:pt x="832" y="665"/>
                </a:cubicBezTo>
                <a:cubicBezTo>
                  <a:pt x="831" y="663"/>
                  <a:pt x="831" y="664"/>
                  <a:pt x="830" y="664"/>
                </a:cubicBezTo>
                <a:cubicBezTo>
                  <a:pt x="829" y="665"/>
                  <a:pt x="827" y="665"/>
                  <a:pt x="826" y="663"/>
                </a:cubicBezTo>
                <a:cubicBezTo>
                  <a:pt x="826" y="663"/>
                  <a:pt x="825" y="661"/>
                  <a:pt x="825" y="661"/>
                </a:cubicBezTo>
                <a:cubicBezTo>
                  <a:pt x="823" y="660"/>
                  <a:pt x="824" y="662"/>
                  <a:pt x="823" y="662"/>
                </a:cubicBezTo>
                <a:cubicBezTo>
                  <a:pt x="823" y="663"/>
                  <a:pt x="824" y="663"/>
                  <a:pt x="823" y="663"/>
                </a:cubicBezTo>
                <a:cubicBezTo>
                  <a:pt x="823" y="664"/>
                  <a:pt x="822" y="663"/>
                  <a:pt x="822" y="663"/>
                </a:cubicBezTo>
                <a:cubicBezTo>
                  <a:pt x="821" y="662"/>
                  <a:pt x="820" y="661"/>
                  <a:pt x="819" y="660"/>
                </a:cubicBezTo>
                <a:cubicBezTo>
                  <a:pt x="818" y="659"/>
                  <a:pt x="818" y="658"/>
                  <a:pt x="817" y="657"/>
                </a:cubicBezTo>
                <a:cubicBezTo>
                  <a:pt x="817" y="656"/>
                  <a:pt x="817" y="656"/>
                  <a:pt x="816" y="655"/>
                </a:cubicBezTo>
                <a:cubicBezTo>
                  <a:pt x="816" y="655"/>
                  <a:pt x="815" y="654"/>
                  <a:pt x="815" y="654"/>
                </a:cubicBezTo>
                <a:cubicBezTo>
                  <a:pt x="815" y="653"/>
                  <a:pt x="816" y="653"/>
                  <a:pt x="816" y="654"/>
                </a:cubicBezTo>
                <a:cubicBezTo>
                  <a:pt x="817" y="655"/>
                  <a:pt x="818" y="655"/>
                  <a:pt x="819" y="656"/>
                </a:cubicBezTo>
                <a:cubicBezTo>
                  <a:pt x="821" y="656"/>
                  <a:pt x="822" y="657"/>
                  <a:pt x="823" y="657"/>
                </a:cubicBezTo>
                <a:cubicBezTo>
                  <a:pt x="824" y="657"/>
                  <a:pt x="825" y="658"/>
                  <a:pt x="826" y="659"/>
                </a:cubicBezTo>
                <a:cubicBezTo>
                  <a:pt x="827" y="660"/>
                  <a:pt x="829" y="661"/>
                  <a:pt x="830" y="661"/>
                </a:cubicBezTo>
                <a:cubicBezTo>
                  <a:pt x="831" y="662"/>
                  <a:pt x="832" y="662"/>
                  <a:pt x="833" y="663"/>
                </a:cubicBezTo>
                <a:cubicBezTo>
                  <a:pt x="836" y="664"/>
                  <a:pt x="839" y="665"/>
                  <a:pt x="840" y="667"/>
                </a:cubicBezTo>
                <a:cubicBezTo>
                  <a:pt x="841" y="669"/>
                  <a:pt x="841" y="670"/>
                  <a:pt x="840" y="672"/>
                </a:cubicBezTo>
                <a:cubicBezTo>
                  <a:pt x="840" y="673"/>
                  <a:pt x="841" y="675"/>
                  <a:pt x="840" y="676"/>
                </a:cubicBezTo>
                <a:cubicBezTo>
                  <a:pt x="840" y="677"/>
                  <a:pt x="838" y="678"/>
                  <a:pt x="838" y="680"/>
                </a:cubicBezTo>
                <a:cubicBezTo>
                  <a:pt x="838" y="681"/>
                  <a:pt x="840" y="682"/>
                  <a:pt x="841" y="683"/>
                </a:cubicBezTo>
                <a:cubicBezTo>
                  <a:pt x="842" y="684"/>
                  <a:pt x="842" y="685"/>
                  <a:pt x="843" y="687"/>
                </a:cubicBezTo>
                <a:cubicBezTo>
                  <a:pt x="844" y="688"/>
                  <a:pt x="845" y="689"/>
                  <a:pt x="846" y="690"/>
                </a:cubicBezTo>
                <a:cubicBezTo>
                  <a:pt x="846" y="691"/>
                  <a:pt x="847" y="692"/>
                  <a:pt x="848" y="693"/>
                </a:cubicBezTo>
                <a:cubicBezTo>
                  <a:pt x="849" y="694"/>
                  <a:pt x="850" y="696"/>
                  <a:pt x="851" y="697"/>
                </a:cubicBezTo>
                <a:cubicBezTo>
                  <a:pt x="852" y="698"/>
                  <a:pt x="852" y="699"/>
                  <a:pt x="852" y="700"/>
                </a:cubicBezTo>
                <a:cubicBezTo>
                  <a:pt x="852" y="701"/>
                  <a:pt x="851" y="702"/>
                  <a:pt x="851" y="704"/>
                </a:cubicBezTo>
                <a:cubicBezTo>
                  <a:pt x="852" y="705"/>
                  <a:pt x="853" y="705"/>
                  <a:pt x="853" y="706"/>
                </a:cubicBezTo>
                <a:cubicBezTo>
                  <a:pt x="853" y="707"/>
                  <a:pt x="852" y="707"/>
                  <a:pt x="851" y="708"/>
                </a:cubicBezTo>
                <a:cubicBezTo>
                  <a:pt x="850" y="708"/>
                  <a:pt x="849" y="709"/>
                  <a:pt x="849" y="710"/>
                </a:cubicBezTo>
                <a:cubicBezTo>
                  <a:pt x="848" y="710"/>
                  <a:pt x="847" y="710"/>
                  <a:pt x="846" y="711"/>
                </a:cubicBezTo>
                <a:cubicBezTo>
                  <a:pt x="846" y="712"/>
                  <a:pt x="845" y="712"/>
                  <a:pt x="845" y="713"/>
                </a:cubicBezTo>
                <a:cubicBezTo>
                  <a:pt x="843" y="714"/>
                  <a:pt x="842" y="714"/>
                  <a:pt x="841" y="714"/>
                </a:cubicBezTo>
                <a:cubicBezTo>
                  <a:pt x="839" y="714"/>
                  <a:pt x="838" y="713"/>
                  <a:pt x="837" y="713"/>
                </a:cubicBezTo>
                <a:cubicBezTo>
                  <a:pt x="836" y="713"/>
                  <a:pt x="836" y="714"/>
                  <a:pt x="835" y="713"/>
                </a:cubicBezTo>
                <a:cubicBezTo>
                  <a:pt x="835" y="712"/>
                  <a:pt x="835" y="711"/>
                  <a:pt x="836" y="711"/>
                </a:cubicBezTo>
                <a:cubicBezTo>
                  <a:pt x="837" y="710"/>
                  <a:pt x="838" y="709"/>
                  <a:pt x="838" y="708"/>
                </a:cubicBezTo>
                <a:cubicBezTo>
                  <a:pt x="839" y="706"/>
                  <a:pt x="837" y="706"/>
                  <a:pt x="837" y="705"/>
                </a:cubicBezTo>
                <a:cubicBezTo>
                  <a:pt x="836" y="704"/>
                  <a:pt x="835" y="703"/>
                  <a:pt x="833" y="703"/>
                </a:cubicBezTo>
                <a:cubicBezTo>
                  <a:pt x="831" y="701"/>
                  <a:pt x="830" y="699"/>
                  <a:pt x="828" y="697"/>
                </a:cubicBezTo>
                <a:cubicBezTo>
                  <a:pt x="826" y="696"/>
                  <a:pt x="825" y="696"/>
                  <a:pt x="824" y="695"/>
                </a:cubicBezTo>
                <a:cubicBezTo>
                  <a:pt x="822" y="695"/>
                  <a:pt x="821" y="695"/>
                  <a:pt x="820" y="694"/>
                </a:cubicBezTo>
                <a:cubicBezTo>
                  <a:pt x="819" y="693"/>
                  <a:pt x="818" y="692"/>
                  <a:pt x="818" y="691"/>
                </a:cubicBezTo>
                <a:cubicBezTo>
                  <a:pt x="817" y="690"/>
                  <a:pt x="816" y="690"/>
                  <a:pt x="815" y="689"/>
                </a:cubicBezTo>
                <a:cubicBezTo>
                  <a:pt x="814" y="689"/>
                  <a:pt x="812" y="687"/>
                  <a:pt x="813" y="687"/>
                </a:cubicBezTo>
                <a:cubicBezTo>
                  <a:pt x="814" y="687"/>
                  <a:pt x="815" y="688"/>
                  <a:pt x="816" y="688"/>
                </a:cubicBezTo>
                <a:cubicBezTo>
                  <a:pt x="817" y="687"/>
                  <a:pt x="816" y="685"/>
                  <a:pt x="816" y="684"/>
                </a:cubicBezTo>
                <a:cubicBezTo>
                  <a:pt x="816" y="683"/>
                  <a:pt x="816" y="683"/>
                  <a:pt x="816" y="683"/>
                </a:cubicBezTo>
                <a:cubicBezTo>
                  <a:pt x="815" y="682"/>
                  <a:pt x="816" y="681"/>
                  <a:pt x="815" y="681"/>
                </a:cubicBezTo>
                <a:cubicBezTo>
                  <a:pt x="815" y="679"/>
                  <a:pt x="813" y="679"/>
                  <a:pt x="812" y="678"/>
                </a:cubicBezTo>
                <a:cubicBezTo>
                  <a:pt x="810" y="677"/>
                  <a:pt x="812" y="675"/>
                  <a:pt x="811" y="673"/>
                </a:cubicBezTo>
                <a:cubicBezTo>
                  <a:pt x="811" y="673"/>
                  <a:pt x="811" y="672"/>
                  <a:pt x="810" y="672"/>
                </a:cubicBezTo>
                <a:cubicBezTo>
                  <a:pt x="810" y="672"/>
                  <a:pt x="808" y="671"/>
                  <a:pt x="810" y="671"/>
                </a:cubicBezTo>
                <a:close/>
                <a:moveTo>
                  <a:pt x="832" y="710"/>
                </a:moveTo>
                <a:cubicBezTo>
                  <a:pt x="831" y="710"/>
                  <a:pt x="831" y="710"/>
                  <a:pt x="830" y="710"/>
                </a:cubicBezTo>
                <a:cubicBezTo>
                  <a:pt x="830" y="710"/>
                  <a:pt x="830" y="711"/>
                  <a:pt x="829" y="711"/>
                </a:cubicBezTo>
                <a:cubicBezTo>
                  <a:pt x="828" y="712"/>
                  <a:pt x="828" y="711"/>
                  <a:pt x="827" y="710"/>
                </a:cubicBezTo>
                <a:cubicBezTo>
                  <a:pt x="827" y="709"/>
                  <a:pt x="826" y="709"/>
                  <a:pt x="825" y="709"/>
                </a:cubicBezTo>
                <a:cubicBezTo>
                  <a:pt x="824" y="709"/>
                  <a:pt x="822" y="709"/>
                  <a:pt x="822" y="708"/>
                </a:cubicBezTo>
                <a:cubicBezTo>
                  <a:pt x="821" y="708"/>
                  <a:pt x="821" y="706"/>
                  <a:pt x="822" y="705"/>
                </a:cubicBezTo>
                <a:cubicBezTo>
                  <a:pt x="823" y="705"/>
                  <a:pt x="823" y="705"/>
                  <a:pt x="824" y="706"/>
                </a:cubicBezTo>
                <a:cubicBezTo>
                  <a:pt x="824" y="706"/>
                  <a:pt x="825" y="707"/>
                  <a:pt x="825" y="707"/>
                </a:cubicBezTo>
                <a:cubicBezTo>
                  <a:pt x="827" y="707"/>
                  <a:pt x="827" y="708"/>
                  <a:pt x="828" y="708"/>
                </a:cubicBezTo>
                <a:cubicBezTo>
                  <a:pt x="829" y="709"/>
                  <a:pt x="832" y="709"/>
                  <a:pt x="832" y="710"/>
                </a:cubicBezTo>
                <a:close/>
                <a:moveTo>
                  <a:pt x="803" y="1112"/>
                </a:moveTo>
                <a:cubicBezTo>
                  <a:pt x="805" y="1112"/>
                  <a:pt x="806" y="1112"/>
                  <a:pt x="807" y="1112"/>
                </a:cubicBezTo>
                <a:cubicBezTo>
                  <a:pt x="808" y="1112"/>
                  <a:pt x="809" y="1112"/>
                  <a:pt x="809" y="1111"/>
                </a:cubicBezTo>
                <a:cubicBezTo>
                  <a:pt x="809" y="1110"/>
                  <a:pt x="807" y="1110"/>
                  <a:pt x="808" y="1110"/>
                </a:cubicBezTo>
                <a:cubicBezTo>
                  <a:pt x="808" y="1109"/>
                  <a:pt x="809" y="1109"/>
                  <a:pt x="810" y="1110"/>
                </a:cubicBezTo>
                <a:cubicBezTo>
                  <a:pt x="810" y="1110"/>
                  <a:pt x="811" y="1110"/>
                  <a:pt x="811" y="1111"/>
                </a:cubicBezTo>
                <a:cubicBezTo>
                  <a:pt x="812" y="1111"/>
                  <a:pt x="812" y="1112"/>
                  <a:pt x="812" y="1112"/>
                </a:cubicBezTo>
                <a:cubicBezTo>
                  <a:pt x="813" y="1112"/>
                  <a:pt x="814" y="1111"/>
                  <a:pt x="815" y="1112"/>
                </a:cubicBezTo>
                <a:cubicBezTo>
                  <a:pt x="815" y="1112"/>
                  <a:pt x="814" y="1113"/>
                  <a:pt x="814" y="1114"/>
                </a:cubicBezTo>
                <a:cubicBezTo>
                  <a:pt x="814" y="1114"/>
                  <a:pt x="814" y="1115"/>
                  <a:pt x="814" y="1115"/>
                </a:cubicBezTo>
                <a:cubicBezTo>
                  <a:pt x="814" y="1115"/>
                  <a:pt x="813" y="1115"/>
                  <a:pt x="813" y="1115"/>
                </a:cubicBezTo>
                <a:cubicBezTo>
                  <a:pt x="813" y="1115"/>
                  <a:pt x="812" y="1116"/>
                  <a:pt x="812" y="1116"/>
                </a:cubicBezTo>
                <a:cubicBezTo>
                  <a:pt x="813" y="1117"/>
                  <a:pt x="813" y="1116"/>
                  <a:pt x="813" y="1116"/>
                </a:cubicBezTo>
                <a:cubicBezTo>
                  <a:pt x="814" y="1116"/>
                  <a:pt x="814" y="1116"/>
                  <a:pt x="815" y="1116"/>
                </a:cubicBezTo>
                <a:cubicBezTo>
                  <a:pt x="816" y="1116"/>
                  <a:pt x="817" y="1116"/>
                  <a:pt x="817" y="1116"/>
                </a:cubicBezTo>
                <a:cubicBezTo>
                  <a:pt x="818" y="1115"/>
                  <a:pt x="817" y="1114"/>
                  <a:pt x="818" y="1113"/>
                </a:cubicBezTo>
                <a:cubicBezTo>
                  <a:pt x="819" y="1112"/>
                  <a:pt x="820" y="1114"/>
                  <a:pt x="820" y="1115"/>
                </a:cubicBezTo>
                <a:cubicBezTo>
                  <a:pt x="821" y="1116"/>
                  <a:pt x="822" y="1117"/>
                  <a:pt x="822" y="1118"/>
                </a:cubicBezTo>
                <a:cubicBezTo>
                  <a:pt x="822" y="1119"/>
                  <a:pt x="823" y="1120"/>
                  <a:pt x="824" y="1121"/>
                </a:cubicBezTo>
                <a:cubicBezTo>
                  <a:pt x="825" y="1122"/>
                  <a:pt x="825" y="1123"/>
                  <a:pt x="826" y="1124"/>
                </a:cubicBezTo>
                <a:cubicBezTo>
                  <a:pt x="827" y="1126"/>
                  <a:pt x="826" y="1126"/>
                  <a:pt x="825" y="1125"/>
                </a:cubicBezTo>
                <a:cubicBezTo>
                  <a:pt x="823" y="1124"/>
                  <a:pt x="823" y="1123"/>
                  <a:pt x="822" y="1122"/>
                </a:cubicBezTo>
                <a:cubicBezTo>
                  <a:pt x="821" y="1122"/>
                  <a:pt x="821" y="1122"/>
                  <a:pt x="820" y="1121"/>
                </a:cubicBezTo>
                <a:cubicBezTo>
                  <a:pt x="820" y="1121"/>
                  <a:pt x="820" y="1120"/>
                  <a:pt x="820" y="1119"/>
                </a:cubicBezTo>
                <a:cubicBezTo>
                  <a:pt x="819" y="1118"/>
                  <a:pt x="819" y="1120"/>
                  <a:pt x="818" y="1120"/>
                </a:cubicBezTo>
                <a:cubicBezTo>
                  <a:pt x="818" y="1121"/>
                  <a:pt x="817" y="1121"/>
                  <a:pt x="817" y="1120"/>
                </a:cubicBezTo>
                <a:cubicBezTo>
                  <a:pt x="817" y="1119"/>
                  <a:pt x="819" y="1119"/>
                  <a:pt x="818" y="1118"/>
                </a:cubicBezTo>
                <a:cubicBezTo>
                  <a:pt x="817" y="1117"/>
                  <a:pt x="817" y="1118"/>
                  <a:pt x="816" y="1118"/>
                </a:cubicBezTo>
                <a:cubicBezTo>
                  <a:pt x="816" y="1119"/>
                  <a:pt x="815" y="1119"/>
                  <a:pt x="814" y="1119"/>
                </a:cubicBezTo>
                <a:cubicBezTo>
                  <a:pt x="814" y="1119"/>
                  <a:pt x="813" y="1118"/>
                  <a:pt x="813" y="1118"/>
                </a:cubicBezTo>
                <a:cubicBezTo>
                  <a:pt x="811" y="1115"/>
                  <a:pt x="807" y="1119"/>
                  <a:pt x="805" y="1116"/>
                </a:cubicBezTo>
                <a:cubicBezTo>
                  <a:pt x="805" y="1115"/>
                  <a:pt x="805" y="1115"/>
                  <a:pt x="804" y="1114"/>
                </a:cubicBezTo>
                <a:cubicBezTo>
                  <a:pt x="804" y="1113"/>
                  <a:pt x="803" y="1113"/>
                  <a:pt x="802" y="1113"/>
                </a:cubicBezTo>
                <a:cubicBezTo>
                  <a:pt x="801" y="1112"/>
                  <a:pt x="802" y="1112"/>
                  <a:pt x="803" y="1112"/>
                </a:cubicBezTo>
                <a:close/>
                <a:moveTo>
                  <a:pt x="730" y="710"/>
                </a:moveTo>
                <a:cubicBezTo>
                  <a:pt x="729" y="709"/>
                  <a:pt x="728" y="709"/>
                  <a:pt x="727" y="708"/>
                </a:cubicBezTo>
                <a:cubicBezTo>
                  <a:pt x="725" y="707"/>
                  <a:pt x="723" y="706"/>
                  <a:pt x="725" y="704"/>
                </a:cubicBezTo>
                <a:cubicBezTo>
                  <a:pt x="726" y="702"/>
                  <a:pt x="726" y="705"/>
                  <a:pt x="727" y="705"/>
                </a:cubicBezTo>
                <a:cubicBezTo>
                  <a:pt x="729" y="705"/>
                  <a:pt x="729" y="703"/>
                  <a:pt x="729" y="702"/>
                </a:cubicBezTo>
                <a:cubicBezTo>
                  <a:pt x="730" y="700"/>
                  <a:pt x="731" y="700"/>
                  <a:pt x="731" y="699"/>
                </a:cubicBezTo>
                <a:cubicBezTo>
                  <a:pt x="731" y="698"/>
                  <a:pt x="731" y="698"/>
                  <a:pt x="731" y="697"/>
                </a:cubicBezTo>
                <a:cubicBezTo>
                  <a:pt x="731" y="696"/>
                  <a:pt x="731" y="696"/>
                  <a:pt x="732" y="696"/>
                </a:cubicBezTo>
                <a:cubicBezTo>
                  <a:pt x="733" y="696"/>
                  <a:pt x="734" y="695"/>
                  <a:pt x="736" y="696"/>
                </a:cubicBezTo>
                <a:cubicBezTo>
                  <a:pt x="737" y="696"/>
                  <a:pt x="738" y="696"/>
                  <a:pt x="739" y="695"/>
                </a:cubicBezTo>
                <a:cubicBezTo>
                  <a:pt x="740" y="694"/>
                  <a:pt x="740" y="693"/>
                  <a:pt x="741" y="692"/>
                </a:cubicBezTo>
                <a:cubicBezTo>
                  <a:pt x="742" y="691"/>
                  <a:pt x="742" y="690"/>
                  <a:pt x="742" y="689"/>
                </a:cubicBezTo>
                <a:cubicBezTo>
                  <a:pt x="743" y="688"/>
                  <a:pt x="744" y="688"/>
                  <a:pt x="744" y="689"/>
                </a:cubicBezTo>
                <a:cubicBezTo>
                  <a:pt x="745" y="689"/>
                  <a:pt x="745" y="690"/>
                  <a:pt x="745" y="690"/>
                </a:cubicBezTo>
                <a:cubicBezTo>
                  <a:pt x="747" y="691"/>
                  <a:pt x="748" y="691"/>
                  <a:pt x="750" y="692"/>
                </a:cubicBezTo>
                <a:cubicBezTo>
                  <a:pt x="752" y="694"/>
                  <a:pt x="755" y="695"/>
                  <a:pt x="758" y="697"/>
                </a:cubicBezTo>
                <a:cubicBezTo>
                  <a:pt x="759" y="698"/>
                  <a:pt x="760" y="699"/>
                  <a:pt x="761" y="700"/>
                </a:cubicBezTo>
                <a:cubicBezTo>
                  <a:pt x="762" y="701"/>
                  <a:pt x="764" y="702"/>
                  <a:pt x="765" y="702"/>
                </a:cubicBezTo>
                <a:cubicBezTo>
                  <a:pt x="768" y="704"/>
                  <a:pt x="771" y="705"/>
                  <a:pt x="773" y="707"/>
                </a:cubicBezTo>
                <a:cubicBezTo>
                  <a:pt x="774" y="709"/>
                  <a:pt x="774" y="710"/>
                  <a:pt x="775" y="711"/>
                </a:cubicBezTo>
                <a:cubicBezTo>
                  <a:pt x="776" y="712"/>
                  <a:pt x="778" y="713"/>
                  <a:pt x="779" y="714"/>
                </a:cubicBezTo>
                <a:cubicBezTo>
                  <a:pt x="780" y="715"/>
                  <a:pt x="780" y="717"/>
                  <a:pt x="781" y="718"/>
                </a:cubicBezTo>
                <a:cubicBezTo>
                  <a:pt x="782" y="719"/>
                  <a:pt x="783" y="720"/>
                  <a:pt x="783" y="721"/>
                </a:cubicBezTo>
                <a:cubicBezTo>
                  <a:pt x="783" y="722"/>
                  <a:pt x="783" y="724"/>
                  <a:pt x="782" y="725"/>
                </a:cubicBezTo>
                <a:cubicBezTo>
                  <a:pt x="782" y="726"/>
                  <a:pt x="781" y="727"/>
                  <a:pt x="781" y="726"/>
                </a:cubicBezTo>
                <a:cubicBezTo>
                  <a:pt x="780" y="726"/>
                  <a:pt x="780" y="725"/>
                  <a:pt x="779" y="725"/>
                </a:cubicBezTo>
                <a:cubicBezTo>
                  <a:pt x="777" y="725"/>
                  <a:pt x="779" y="728"/>
                  <a:pt x="779" y="728"/>
                </a:cubicBezTo>
                <a:cubicBezTo>
                  <a:pt x="779" y="730"/>
                  <a:pt x="778" y="731"/>
                  <a:pt x="778" y="732"/>
                </a:cubicBezTo>
                <a:cubicBezTo>
                  <a:pt x="778" y="734"/>
                  <a:pt x="778" y="735"/>
                  <a:pt x="776" y="735"/>
                </a:cubicBezTo>
                <a:cubicBezTo>
                  <a:pt x="775" y="736"/>
                  <a:pt x="775" y="736"/>
                  <a:pt x="774" y="736"/>
                </a:cubicBezTo>
                <a:cubicBezTo>
                  <a:pt x="773" y="735"/>
                  <a:pt x="773" y="735"/>
                  <a:pt x="772" y="735"/>
                </a:cubicBezTo>
                <a:cubicBezTo>
                  <a:pt x="771" y="734"/>
                  <a:pt x="770" y="735"/>
                  <a:pt x="768" y="735"/>
                </a:cubicBezTo>
                <a:cubicBezTo>
                  <a:pt x="767" y="735"/>
                  <a:pt x="766" y="734"/>
                  <a:pt x="764" y="734"/>
                </a:cubicBezTo>
                <a:cubicBezTo>
                  <a:pt x="763" y="734"/>
                  <a:pt x="761" y="734"/>
                  <a:pt x="760" y="735"/>
                </a:cubicBezTo>
                <a:cubicBezTo>
                  <a:pt x="759" y="735"/>
                  <a:pt x="760" y="736"/>
                  <a:pt x="759" y="737"/>
                </a:cubicBezTo>
                <a:cubicBezTo>
                  <a:pt x="759" y="737"/>
                  <a:pt x="759" y="738"/>
                  <a:pt x="758" y="738"/>
                </a:cubicBezTo>
                <a:cubicBezTo>
                  <a:pt x="757" y="739"/>
                  <a:pt x="758" y="741"/>
                  <a:pt x="757" y="742"/>
                </a:cubicBezTo>
                <a:cubicBezTo>
                  <a:pt x="756" y="743"/>
                  <a:pt x="755" y="744"/>
                  <a:pt x="754" y="744"/>
                </a:cubicBezTo>
                <a:cubicBezTo>
                  <a:pt x="753" y="744"/>
                  <a:pt x="753" y="744"/>
                  <a:pt x="752" y="743"/>
                </a:cubicBezTo>
                <a:cubicBezTo>
                  <a:pt x="751" y="743"/>
                  <a:pt x="751" y="743"/>
                  <a:pt x="750" y="743"/>
                </a:cubicBezTo>
                <a:cubicBezTo>
                  <a:pt x="748" y="743"/>
                  <a:pt x="749" y="742"/>
                  <a:pt x="749" y="740"/>
                </a:cubicBezTo>
                <a:cubicBezTo>
                  <a:pt x="749" y="739"/>
                  <a:pt x="748" y="738"/>
                  <a:pt x="747" y="737"/>
                </a:cubicBezTo>
                <a:cubicBezTo>
                  <a:pt x="746" y="736"/>
                  <a:pt x="746" y="735"/>
                  <a:pt x="746" y="734"/>
                </a:cubicBezTo>
                <a:cubicBezTo>
                  <a:pt x="745" y="731"/>
                  <a:pt x="742" y="730"/>
                  <a:pt x="741" y="727"/>
                </a:cubicBezTo>
                <a:cubicBezTo>
                  <a:pt x="741" y="726"/>
                  <a:pt x="740" y="725"/>
                  <a:pt x="740" y="723"/>
                </a:cubicBezTo>
                <a:cubicBezTo>
                  <a:pt x="740" y="722"/>
                  <a:pt x="739" y="721"/>
                  <a:pt x="739" y="720"/>
                </a:cubicBezTo>
                <a:cubicBezTo>
                  <a:pt x="739" y="719"/>
                  <a:pt x="739" y="718"/>
                  <a:pt x="738" y="718"/>
                </a:cubicBezTo>
                <a:cubicBezTo>
                  <a:pt x="737" y="717"/>
                  <a:pt x="737" y="717"/>
                  <a:pt x="736" y="716"/>
                </a:cubicBezTo>
                <a:cubicBezTo>
                  <a:pt x="736" y="715"/>
                  <a:pt x="735" y="713"/>
                  <a:pt x="733" y="712"/>
                </a:cubicBezTo>
                <a:cubicBezTo>
                  <a:pt x="732" y="712"/>
                  <a:pt x="731" y="712"/>
                  <a:pt x="730" y="710"/>
                </a:cubicBezTo>
                <a:close/>
                <a:moveTo>
                  <a:pt x="958" y="1218"/>
                </a:moveTo>
                <a:cubicBezTo>
                  <a:pt x="957" y="1219"/>
                  <a:pt x="956" y="1220"/>
                  <a:pt x="955" y="1221"/>
                </a:cubicBezTo>
                <a:cubicBezTo>
                  <a:pt x="954" y="1223"/>
                  <a:pt x="954" y="1224"/>
                  <a:pt x="953" y="1225"/>
                </a:cubicBezTo>
                <a:cubicBezTo>
                  <a:pt x="952" y="1226"/>
                  <a:pt x="950" y="1227"/>
                  <a:pt x="949" y="1227"/>
                </a:cubicBezTo>
                <a:cubicBezTo>
                  <a:pt x="947" y="1228"/>
                  <a:pt x="946" y="1229"/>
                  <a:pt x="945" y="1230"/>
                </a:cubicBezTo>
                <a:cubicBezTo>
                  <a:pt x="944" y="1231"/>
                  <a:pt x="943" y="1232"/>
                  <a:pt x="941" y="1232"/>
                </a:cubicBezTo>
                <a:cubicBezTo>
                  <a:pt x="940" y="1232"/>
                  <a:pt x="939" y="1233"/>
                  <a:pt x="938" y="1233"/>
                </a:cubicBezTo>
                <a:cubicBezTo>
                  <a:pt x="936" y="1233"/>
                  <a:pt x="936" y="1234"/>
                  <a:pt x="935" y="1235"/>
                </a:cubicBezTo>
                <a:cubicBezTo>
                  <a:pt x="934" y="1236"/>
                  <a:pt x="934" y="1236"/>
                  <a:pt x="933" y="1236"/>
                </a:cubicBezTo>
                <a:cubicBezTo>
                  <a:pt x="932" y="1237"/>
                  <a:pt x="930" y="1237"/>
                  <a:pt x="929" y="1237"/>
                </a:cubicBezTo>
                <a:cubicBezTo>
                  <a:pt x="927" y="1238"/>
                  <a:pt x="926" y="1238"/>
                  <a:pt x="924" y="1238"/>
                </a:cubicBezTo>
                <a:cubicBezTo>
                  <a:pt x="922" y="1238"/>
                  <a:pt x="921" y="1237"/>
                  <a:pt x="919" y="1237"/>
                </a:cubicBezTo>
                <a:cubicBezTo>
                  <a:pt x="918" y="1236"/>
                  <a:pt x="917" y="1236"/>
                  <a:pt x="915" y="1235"/>
                </a:cubicBezTo>
                <a:cubicBezTo>
                  <a:pt x="914" y="1234"/>
                  <a:pt x="913" y="1234"/>
                  <a:pt x="911" y="1234"/>
                </a:cubicBezTo>
                <a:cubicBezTo>
                  <a:pt x="909" y="1234"/>
                  <a:pt x="908" y="1234"/>
                  <a:pt x="907" y="1234"/>
                </a:cubicBezTo>
                <a:cubicBezTo>
                  <a:pt x="905" y="1235"/>
                  <a:pt x="903" y="1236"/>
                  <a:pt x="902" y="1236"/>
                </a:cubicBezTo>
                <a:cubicBezTo>
                  <a:pt x="900" y="1237"/>
                  <a:pt x="899" y="1237"/>
                  <a:pt x="897" y="1237"/>
                </a:cubicBezTo>
                <a:cubicBezTo>
                  <a:pt x="896" y="1238"/>
                  <a:pt x="894" y="1237"/>
                  <a:pt x="893" y="1238"/>
                </a:cubicBezTo>
                <a:cubicBezTo>
                  <a:pt x="891" y="1238"/>
                  <a:pt x="890" y="1238"/>
                  <a:pt x="888" y="1238"/>
                </a:cubicBezTo>
                <a:cubicBezTo>
                  <a:pt x="887" y="1237"/>
                  <a:pt x="886" y="1237"/>
                  <a:pt x="885" y="1237"/>
                </a:cubicBezTo>
                <a:cubicBezTo>
                  <a:pt x="884" y="1237"/>
                  <a:pt x="883" y="1237"/>
                  <a:pt x="882" y="1236"/>
                </a:cubicBezTo>
                <a:cubicBezTo>
                  <a:pt x="881" y="1236"/>
                  <a:pt x="881" y="1236"/>
                  <a:pt x="880" y="1235"/>
                </a:cubicBezTo>
                <a:cubicBezTo>
                  <a:pt x="878" y="1235"/>
                  <a:pt x="877" y="1235"/>
                  <a:pt x="875" y="1235"/>
                </a:cubicBezTo>
                <a:cubicBezTo>
                  <a:pt x="874" y="1234"/>
                  <a:pt x="872" y="1235"/>
                  <a:pt x="871" y="1234"/>
                </a:cubicBezTo>
                <a:cubicBezTo>
                  <a:pt x="869" y="1233"/>
                  <a:pt x="868" y="1233"/>
                  <a:pt x="866" y="1232"/>
                </a:cubicBezTo>
                <a:cubicBezTo>
                  <a:pt x="864" y="1230"/>
                  <a:pt x="862" y="1227"/>
                  <a:pt x="859" y="1228"/>
                </a:cubicBezTo>
                <a:cubicBezTo>
                  <a:pt x="858" y="1228"/>
                  <a:pt x="857" y="1229"/>
                  <a:pt x="855" y="1230"/>
                </a:cubicBezTo>
                <a:cubicBezTo>
                  <a:pt x="854" y="1230"/>
                  <a:pt x="853" y="1230"/>
                  <a:pt x="851" y="1229"/>
                </a:cubicBezTo>
                <a:cubicBezTo>
                  <a:pt x="850" y="1228"/>
                  <a:pt x="849" y="1227"/>
                  <a:pt x="848" y="1226"/>
                </a:cubicBezTo>
                <a:cubicBezTo>
                  <a:pt x="847" y="1225"/>
                  <a:pt x="847" y="1224"/>
                  <a:pt x="847" y="1222"/>
                </a:cubicBezTo>
                <a:cubicBezTo>
                  <a:pt x="846" y="1219"/>
                  <a:pt x="842" y="1218"/>
                  <a:pt x="840" y="1220"/>
                </a:cubicBezTo>
                <a:cubicBezTo>
                  <a:pt x="837" y="1222"/>
                  <a:pt x="834" y="1221"/>
                  <a:pt x="832" y="1220"/>
                </a:cubicBezTo>
                <a:cubicBezTo>
                  <a:pt x="830" y="1219"/>
                  <a:pt x="827" y="1217"/>
                  <a:pt x="827" y="1215"/>
                </a:cubicBezTo>
                <a:cubicBezTo>
                  <a:pt x="827" y="1213"/>
                  <a:pt x="829" y="1213"/>
                  <a:pt x="829" y="1212"/>
                </a:cubicBezTo>
                <a:cubicBezTo>
                  <a:pt x="828" y="1212"/>
                  <a:pt x="828" y="1212"/>
                  <a:pt x="827" y="1212"/>
                </a:cubicBezTo>
                <a:cubicBezTo>
                  <a:pt x="826" y="1213"/>
                  <a:pt x="825" y="1213"/>
                  <a:pt x="825" y="1213"/>
                </a:cubicBezTo>
                <a:cubicBezTo>
                  <a:pt x="823" y="1212"/>
                  <a:pt x="822" y="1212"/>
                  <a:pt x="820" y="1213"/>
                </a:cubicBezTo>
                <a:cubicBezTo>
                  <a:pt x="818" y="1213"/>
                  <a:pt x="817" y="1214"/>
                  <a:pt x="815" y="1214"/>
                </a:cubicBezTo>
                <a:cubicBezTo>
                  <a:pt x="815" y="1214"/>
                  <a:pt x="814" y="1214"/>
                  <a:pt x="813" y="1214"/>
                </a:cubicBezTo>
                <a:cubicBezTo>
                  <a:pt x="812" y="1213"/>
                  <a:pt x="811" y="1213"/>
                  <a:pt x="810" y="1213"/>
                </a:cubicBezTo>
                <a:cubicBezTo>
                  <a:pt x="808" y="1213"/>
                  <a:pt x="806" y="1213"/>
                  <a:pt x="804" y="1213"/>
                </a:cubicBezTo>
                <a:cubicBezTo>
                  <a:pt x="803" y="1213"/>
                  <a:pt x="801" y="1213"/>
                  <a:pt x="800" y="1213"/>
                </a:cubicBezTo>
                <a:cubicBezTo>
                  <a:pt x="796" y="1212"/>
                  <a:pt x="792" y="1212"/>
                  <a:pt x="789" y="1213"/>
                </a:cubicBezTo>
                <a:cubicBezTo>
                  <a:pt x="786" y="1214"/>
                  <a:pt x="784" y="1216"/>
                  <a:pt x="781" y="1216"/>
                </a:cubicBezTo>
                <a:cubicBezTo>
                  <a:pt x="779" y="1217"/>
                  <a:pt x="778" y="1217"/>
                  <a:pt x="777" y="1217"/>
                </a:cubicBezTo>
                <a:cubicBezTo>
                  <a:pt x="776" y="1217"/>
                  <a:pt x="775" y="1218"/>
                  <a:pt x="774" y="1219"/>
                </a:cubicBezTo>
                <a:cubicBezTo>
                  <a:pt x="773" y="1219"/>
                  <a:pt x="772" y="1220"/>
                  <a:pt x="770" y="1220"/>
                </a:cubicBezTo>
                <a:cubicBezTo>
                  <a:pt x="769" y="1221"/>
                  <a:pt x="767" y="1222"/>
                  <a:pt x="766" y="1223"/>
                </a:cubicBezTo>
                <a:cubicBezTo>
                  <a:pt x="764" y="1224"/>
                  <a:pt x="762" y="1225"/>
                  <a:pt x="761" y="1226"/>
                </a:cubicBezTo>
                <a:cubicBezTo>
                  <a:pt x="759" y="1227"/>
                  <a:pt x="758" y="1228"/>
                  <a:pt x="756" y="1230"/>
                </a:cubicBezTo>
                <a:cubicBezTo>
                  <a:pt x="756" y="1231"/>
                  <a:pt x="755" y="1232"/>
                  <a:pt x="754" y="1233"/>
                </a:cubicBezTo>
                <a:cubicBezTo>
                  <a:pt x="753" y="1234"/>
                  <a:pt x="751" y="1234"/>
                  <a:pt x="750" y="1234"/>
                </a:cubicBezTo>
                <a:cubicBezTo>
                  <a:pt x="747" y="1234"/>
                  <a:pt x="744" y="1235"/>
                  <a:pt x="741" y="1234"/>
                </a:cubicBezTo>
                <a:cubicBezTo>
                  <a:pt x="740" y="1233"/>
                  <a:pt x="738" y="1233"/>
                  <a:pt x="737" y="1233"/>
                </a:cubicBezTo>
                <a:cubicBezTo>
                  <a:pt x="736" y="1232"/>
                  <a:pt x="736" y="1232"/>
                  <a:pt x="735" y="1232"/>
                </a:cubicBezTo>
                <a:cubicBezTo>
                  <a:pt x="734" y="1232"/>
                  <a:pt x="734" y="1232"/>
                  <a:pt x="733" y="1232"/>
                </a:cubicBezTo>
                <a:cubicBezTo>
                  <a:pt x="730" y="1231"/>
                  <a:pt x="727" y="1232"/>
                  <a:pt x="725" y="1233"/>
                </a:cubicBezTo>
                <a:cubicBezTo>
                  <a:pt x="724" y="1233"/>
                  <a:pt x="723" y="1233"/>
                  <a:pt x="721" y="1233"/>
                </a:cubicBezTo>
                <a:cubicBezTo>
                  <a:pt x="720" y="1233"/>
                  <a:pt x="719" y="1232"/>
                  <a:pt x="718" y="1232"/>
                </a:cubicBezTo>
                <a:cubicBezTo>
                  <a:pt x="717" y="1231"/>
                  <a:pt x="715" y="1231"/>
                  <a:pt x="714" y="1231"/>
                </a:cubicBezTo>
                <a:cubicBezTo>
                  <a:pt x="712" y="1230"/>
                  <a:pt x="711" y="1231"/>
                  <a:pt x="709" y="1231"/>
                </a:cubicBezTo>
                <a:cubicBezTo>
                  <a:pt x="708" y="1231"/>
                  <a:pt x="706" y="1230"/>
                  <a:pt x="705" y="1229"/>
                </a:cubicBezTo>
                <a:cubicBezTo>
                  <a:pt x="702" y="1228"/>
                  <a:pt x="699" y="1228"/>
                  <a:pt x="696" y="1226"/>
                </a:cubicBezTo>
                <a:cubicBezTo>
                  <a:pt x="695" y="1225"/>
                  <a:pt x="694" y="1224"/>
                  <a:pt x="693" y="1224"/>
                </a:cubicBezTo>
                <a:cubicBezTo>
                  <a:pt x="691" y="1223"/>
                  <a:pt x="690" y="1222"/>
                  <a:pt x="689" y="1221"/>
                </a:cubicBezTo>
                <a:cubicBezTo>
                  <a:pt x="688" y="1219"/>
                  <a:pt x="687" y="1216"/>
                  <a:pt x="687" y="1213"/>
                </a:cubicBezTo>
                <a:cubicBezTo>
                  <a:pt x="687" y="1210"/>
                  <a:pt x="684" y="1209"/>
                  <a:pt x="683" y="1207"/>
                </a:cubicBezTo>
                <a:cubicBezTo>
                  <a:pt x="682" y="1206"/>
                  <a:pt x="682" y="1204"/>
                  <a:pt x="681" y="1203"/>
                </a:cubicBezTo>
                <a:cubicBezTo>
                  <a:pt x="681" y="1202"/>
                  <a:pt x="680" y="1202"/>
                  <a:pt x="678" y="1202"/>
                </a:cubicBezTo>
                <a:cubicBezTo>
                  <a:pt x="677" y="1202"/>
                  <a:pt x="678" y="1200"/>
                  <a:pt x="679" y="1200"/>
                </a:cubicBezTo>
                <a:cubicBezTo>
                  <a:pt x="680" y="1199"/>
                  <a:pt x="681" y="1198"/>
                  <a:pt x="683" y="1197"/>
                </a:cubicBezTo>
                <a:cubicBezTo>
                  <a:pt x="683" y="1197"/>
                  <a:pt x="684" y="1197"/>
                  <a:pt x="684" y="1196"/>
                </a:cubicBezTo>
                <a:cubicBezTo>
                  <a:pt x="685" y="1195"/>
                  <a:pt x="685" y="1193"/>
                  <a:pt x="685" y="1192"/>
                </a:cubicBezTo>
                <a:cubicBezTo>
                  <a:pt x="685" y="1191"/>
                  <a:pt x="685" y="1190"/>
                  <a:pt x="685" y="1190"/>
                </a:cubicBezTo>
                <a:cubicBezTo>
                  <a:pt x="685" y="1188"/>
                  <a:pt x="685" y="1187"/>
                  <a:pt x="686" y="1186"/>
                </a:cubicBezTo>
                <a:cubicBezTo>
                  <a:pt x="687" y="1184"/>
                  <a:pt x="687" y="1183"/>
                  <a:pt x="688" y="1182"/>
                </a:cubicBezTo>
                <a:cubicBezTo>
                  <a:pt x="689" y="1182"/>
                  <a:pt x="690" y="1182"/>
                  <a:pt x="690" y="1182"/>
                </a:cubicBezTo>
                <a:cubicBezTo>
                  <a:pt x="691" y="1181"/>
                  <a:pt x="691" y="1181"/>
                  <a:pt x="692" y="1180"/>
                </a:cubicBezTo>
                <a:cubicBezTo>
                  <a:pt x="693" y="1180"/>
                  <a:pt x="694" y="1179"/>
                  <a:pt x="695" y="1180"/>
                </a:cubicBezTo>
                <a:cubicBezTo>
                  <a:pt x="695" y="1180"/>
                  <a:pt x="695" y="1181"/>
                  <a:pt x="696" y="1181"/>
                </a:cubicBezTo>
                <a:cubicBezTo>
                  <a:pt x="697" y="1181"/>
                  <a:pt x="697" y="1180"/>
                  <a:pt x="697" y="1179"/>
                </a:cubicBezTo>
                <a:cubicBezTo>
                  <a:pt x="697" y="1178"/>
                  <a:pt x="698" y="1177"/>
                  <a:pt x="698" y="1176"/>
                </a:cubicBezTo>
                <a:cubicBezTo>
                  <a:pt x="699" y="1174"/>
                  <a:pt x="699" y="1172"/>
                  <a:pt x="699" y="1171"/>
                </a:cubicBezTo>
                <a:cubicBezTo>
                  <a:pt x="699" y="1169"/>
                  <a:pt x="699" y="1167"/>
                  <a:pt x="699" y="1165"/>
                </a:cubicBezTo>
                <a:cubicBezTo>
                  <a:pt x="699" y="1163"/>
                  <a:pt x="699" y="1161"/>
                  <a:pt x="699" y="1160"/>
                </a:cubicBezTo>
                <a:cubicBezTo>
                  <a:pt x="700" y="1157"/>
                  <a:pt x="702" y="1155"/>
                  <a:pt x="704" y="1152"/>
                </a:cubicBezTo>
                <a:cubicBezTo>
                  <a:pt x="704" y="1152"/>
                  <a:pt x="705" y="1152"/>
                  <a:pt x="705" y="1151"/>
                </a:cubicBezTo>
                <a:cubicBezTo>
                  <a:pt x="705" y="1150"/>
                  <a:pt x="704" y="1151"/>
                  <a:pt x="704" y="1151"/>
                </a:cubicBezTo>
                <a:cubicBezTo>
                  <a:pt x="703" y="1151"/>
                  <a:pt x="702" y="1152"/>
                  <a:pt x="702" y="1151"/>
                </a:cubicBezTo>
                <a:cubicBezTo>
                  <a:pt x="702" y="1151"/>
                  <a:pt x="703" y="1150"/>
                  <a:pt x="704" y="1150"/>
                </a:cubicBezTo>
                <a:cubicBezTo>
                  <a:pt x="705" y="1149"/>
                  <a:pt x="706" y="1150"/>
                  <a:pt x="706" y="1148"/>
                </a:cubicBezTo>
                <a:cubicBezTo>
                  <a:pt x="707" y="1147"/>
                  <a:pt x="706" y="1147"/>
                  <a:pt x="706" y="1148"/>
                </a:cubicBezTo>
                <a:cubicBezTo>
                  <a:pt x="705" y="1148"/>
                  <a:pt x="705" y="1149"/>
                  <a:pt x="704" y="1149"/>
                </a:cubicBezTo>
                <a:cubicBezTo>
                  <a:pt x="703" y="1149"/>
                  <a:pt x="703" y="1148"/>
                  <a:pt x="703" y="1148"/>
                </a:cubicBezTo>
                <a:cubicBezTo>
                  <a:pt x="703" y="1147"/>
                  <a:pt x="703" y="1147"/>
                  <a:pt x="704" y="1146"/>
                </a:cubicBezTo>
                <a:cubicBezTo>
                  <a:pt x="705" y="1146"/>
                  <a:pt x="705" y="1145"/>
                  <a:pt x="705" y="1144"/>
                </a:cubicBezTo>
                <a:cubicBezTo>
                  <a:pt x="705" y="1144"/>
                  <a:pt x="705" y="1143"/>
                  <a:pt x="706" y="1143"/>
                </a:cubicBezTo>
                <a:cubicBezTo>
                  <a:pt x="706" y="1142"/>
                  <a:pt x="706" y="1142"/>
                  <a:pt x="707" y="1142"/>
                </a:cubicBezTo>
                <a:cubicBezTo>
                  <a:pt x="707" y="1141"/>
                  <a:pt x="707" y="1140"/>
                  <a:pt x="708" y="1140"/>
                </a:cubicBezTo>
                <a:cubicBezTo>
                  <a:pt x="708" y="1140"/>
                  <a:pt x="709" y="1141"/>
                  <a:pt x="709" y="1142"/>
                </a:cubicBezTo>
                <a:cubicBezTo>
                  <a:pt x="709" y="1142"/>
                  <a:pt x="708" y="1142"/>
                  <a:pt x="708" y="1143"/>
                </a:cubicBezTo>
                <a:cubicBezTo>
                  <a:pt x="707" y="1144"/>
                  <a:pt x="708" y="1144"/>
                  <a:pt x="709" y="1144"/>
                </a:cubicBezTo>
                <a:cubicBezTo>
                  <a:pt x="710" y="1144"/>
                  <a:pt x="710" y="1144"/>
                  <a:pt x="711" y="1144"/>
                </a:cubicBezTo>
                <a:cubicBezTo>
                  <a:pt x="711" y="1145"/>
                  <a:pt x="712" y="1145"/>
                  <a:pt x="713" y="1145"/>
                </a:cubicBezTo>
                <a:cubicBezTo>
                  <a:pt x="713" y="1145"/>
                  <a:pt x="714" y="1145"/>
                  <a:pt x="715" y="1145"/>
                </a:cubicBezTo>
                <a:cubicBezTo>
                  <a:pt x="716" y="1145"/>
                  <a:pt x="718" y="1145"/>
                  <a:pt x="719" y="1144"/>
                </a:cubicBezTo>
                <a:cubicBezTo>
                  <a:pt x="719" y="1143"/>
                  <a:pt x="719" y="1142"/>
                  <a:pt x="719" y="1142"/>
                </a:cubicBezTo>
                <a:cubicBezTo>
                  <a:pt x="719" y="1141"/>
                  <a:pt x="720" y="1140"/>
                  <a:pt x="720" y="1140"/>
                </a:cubicBezTo>
                <a:cubicBezTo>
                  <a:pt x="721" y="1138"/>
                  <a:pt x="720" y="1135"/>
                  <a:pt x="721" y="1133"/>
                </a:cubicBezTo>
                <a:cubicBezTo>
                  <a:pt x="721" y="1132"/>
                  <a:pt x="722" y="1130"/>
                  <a:pt x="721" y="1129"/>
                </a:cubicBezTo>
                <a:cubicBezTo>
                  <a:pt x="721" y="1128"/>
                  <a:pt x="721" y="1128"/>
                  <a:pt x="721" y="1127"/>
                </a:cubicBezTo>
                <a:cubicBezTo>
                  <a:pt x="721" y="1126"/>
                  <a:pt x="720" y="1126"/>
                  <a:pt x="720" y="1125"/>
                </a:cubicBezTo>
                <a:cubicBezTo>
                  <a:pt x="719" y="1124"/>
                  <a:pt x="721" y="1123"/>
                  <a:pt x="722" y="1123"/>
                </a:cubicBezTo>
                <a:cubicBezTo>
                  <a:pt x="724" y="1123"/>
                  <a:pt x="724" y="1121"/>
                  <a:pt x="726" y="1120"/>
                </a:cubicBezTo>
                <a:cubicBezTo>
                  <a:pt x="727" y="1120"/>
                  <a:pt x="729" y="1120"/>
                  <a:pt x="730" y="1120"/>
                </a:cubicBezTo>
                <a:cubicBezTo>
                  <a:pt x="732" y="1120"/>
                  <a:pt x="732" y="1118"/>
                  <a:pt x="733" y="1117"/>
                </a:cubicBezTo>
                <a:cubicBezTo>
                  <a:pt x="733" y="1116"/>
                  <a:pt x="734" y="1116"/>
                  <a:pt x="734" y="1116"/>
                </a:cubicBezTo>
                <a:cubicBezTo>
                  <a:pt x="735" y="1116"/>
                  <a:pt x="735" y="1115"/>
                  <a:pt x="735" y="1115"/>
                </a:cubicBezTo>
                <a:cubicBezTo>
                  <a:pt x="735" y="1114"/>
                  <a:pt x="735" y="1115"/>
                  <a:pt x="734" y="1114"/>
                </a:cubicBezTo>
                <a:cubicBezTo>
                  <a:pt x="733" y="1113"/>
                  <a:pt x="733" y="1112"/>
                  <a:pt x="732" y="1111"/>
                </a:cubicBezTo>
                <a:cubicBezTo>
                  <a:pt x="731" y="1110"/>
                  <a:pt x="730" y="1110"/>
                  <a:pt x="729" y="1108"/>
                </a:cubicBezTo>
                <a:cubicBezTo>
                  <a:pt x="729" y="1108"/>
                  <a:pt x="729" y="1107"/>
                  <a:pt x="730" y="1107"/>
                </a:cubicBezTo>
                <a:cubicBezTo>
                  <a:pt x="730" y="1106"/>
                  <a:pt x="731" y="1107"/>
                  <a:pt x="731" y="1107"/>
                </a:cubicBezTo>
                <a:cubicBezTo>
                  <a:pt x="732" y="1108"/>
                  <a:pt x="732" y="1108"/>
                  <a:pt x="733" y="1108"/>
                </a:cubicBezTo>
                <a:cubicBezTo>
                  <a:pt x="733" y="1109"/>
                  <a:pt x="733" y="1110"/>
                  <a:pt x="734" y="1110"/>
                </a:cubicBezTo>
                <a:cubicBezTo>
                  <a:pt x="734" y="1111"/>
                  <a:pt x="735" y="1111"/>
                  <a:pt x="736" y="1111"/>
                </a:cubicBezTo>
                <a:cubicBezTo>
                  <a:pt x="737" y="1110"/>
                  <a:pt x="736" y="1109"/>
                  <a:pt x="737" y="1108"/>
                </a:cubicBezTo>
                <a:cubicBezTo>
                  <a:pt x="738" y="1106"/>
                  <a:pt x="740" y="1105"/>
                  <a:pt x="742" y="1104"/>
                </a:cubicBezTo>
                <a:cubicBezTo>
                  <a:pt x="744" y="1102"/>
                  <a:pt x="746" y="1101"/>
                  <a:pt x="749" y="1101"/>
                </a:cubicBezTo>
                <a:cubicBezTo>
                  <a:pt x="750" y="1101"/>
                  <a:pt x="752" y="1102"/>
                  <a:pt x="753" y="1101"/>
                </a:cubicBezTo>
                <a:cubicBezTo>
                  <a:pt x="755" y="1101"/>
                  <a:pt x="755" y="1100"/>
                  <a:pt x="756" y="1099"/>
                </a:cubicBezTo>
                <a:cubicBezTo>
                  <a:pt x="757" y="1098"/>
                  <a:pt x="758" y="1098"/>
                  <a:pt x="759" y="1099"/>
                </a:cubicBezTo>
                <a:cubicBezTo>
                  <a:pt x="760" y="1099"/>
                  <a:pt x="760" y="1099"/>
                  <a:pt x="761" y="1100"/>
                </a:cubicBezTo>
                <a:cubicBezTo>
                  <a:pt x="762" y="1100"/>
                  <a:pt x="762" y="1100"/>
                  <a:pt x="763" y="1100"/>
                </a:cubicBezTo>
                <a:cubicBezTo>
                  <a:pt x="766" y="1101"/>
                  <a:pt x="763" y="1095"/>
                  <a:pt x="765" y="1095"/>
                </a:cubicBezTo>
                <a:cubicBezTo>
                  <a:pt x="766" y="1096"/>
                  <a:pt x="765" y="1098"/>
                  <a:pt x="766" y="1099"/>
                </a:cubicBezTo>
                <a:cubicBezTo>
                  <a:pt x="766" y="1100"/>
                  <a:pt x="767" y="1099"/>
                  <a:pt x="767" y="1100"/>
                </a:cubicBezTo>
                <a:cubicBezTo>
                  <a:pt x="768" y="1100"/>
                  <a:pt x="768" y="1101"/>
                  <a:pt x="768" y="1102"/>
                </a:cubicBezTo>
                <a:cubicBezTo>
                  <a:pt x="769" y="1102"/>
                  <a:pt x="772" y="1102"/>
                  <a:pt x="773" y="1102"/>
                </a:cubicBezTo>
                <a:cubicBezTo>
                  <a:pt x="773" y="1102"/>
                  <a:pt x="774" y="1102"/>
                  <a:pt x="775" y="1102"/>
                </a:cubicBezTo>
                <a:cubicBezTo>
                  <a:pt x="775" y="1101"/>
                  <a:pt x="776" y="1101"/>
                  <a:pt x="776" y="1102"/>
                </a:cubicBezTo>
                <a:cubicBezTo>
                  <a:pt x="776" y="1103"/>
                  <a:pt x="775" y="1103"/>
                  <a:pt x="774" y="1103"/>
                </a:cubicBezTo>
                <a:cubicBezTo>
                  <a:pt x="774" y="1104"/>
                  <a:pt x="773" y="1104"/>
                  <a:pt x="772" y="1105"/>
                </a:cubicBezTo>
                <a:cubicBezTo>
                  <a:pt x="771" y="1105"/>
                  <a:pt x="769" y="1105"/>
                  <a:pt x="768" y="1104"/>
                </a:cubicBezTo>
                <a:cubicBezTo>
                  <a:pt x="767" y="1104"/>
                  <a:pt x="765" y="1104"/>
                  <a:pt x="764" y="1103"/>
                </a:cubicBezTo>
                <a:cubicBezTo>
                  <a:pt x="763" y="1103"/>
                  <a:pt x="761" y="1103"/>
                  <a:pt x="760" y="1103"/>
                </a:cubicBezTo>
                <a:cubicBezTo>
                  <a:pt x="759" y="1103"/>
                  <a:pt x="757" y="1101"/>
                  <a:pt x="756" y="1101"/>
                </a:cubicBezTo>
                <a:cubicBezTo>
                  <a:pt x="756" y="1102"/>
                  <a:pt x="757" y="1102"/>
                  <a:pt x="757" y="1102"/>
                </a:cubicBezTo>
                <a:cubicBezTo>
                  <a:pt x="758" y="1103"/>
                  <a:pt x="757" y="1104"/>
                  <a:pt x="758" y="1104"/>
                </a:cubicBezTo>
                <a:cubicBezTo>
                  <a:pt x="758" y="1105"/>
                  <a:pt x="759" y="1104"/>
                  <a:pt x="760" y="1104"/>
                </a:cubicBezTo>
                <a:cubicBezTo>
                  <a:pt x="761" y="1105"/>
                  <a:pt x="761" y="1105"/>
                  <a:pt x="762" y="1105"/>
                </a:cubicBezTo>
                <a:cubicBezTo>
                  <a:pt x="763" y="1105"/>
                  <a:pt x="765" y="1107"/>
                  <a:pt x="764" y="1107"/>
                </a:cubicBezTo>
                <a:cubicBezTo>
                  <a:pt x="763" y="1108"/>
                  <a:pt x="762" y="1107"/>
                  <a:pt x="761" y="1108"/>
                </a:cubicBezTo>
                <a:cubicBezTo>
                  <a:pt x="761" y="1108"/>
                  <a:pt x="760" y="1109"/>
                  <a:pt x="759" y="1108"/>
                </a:cubicBezTo>
                <a:cubicBezTo>
                  <a:pt x="759" y="1108"/>
                  <a:pt x="758" y="1108"/>
                  <a:pt x="757" y="1108"/>
                </a:cubicBezTo>
                <a:cubicBezTo>
                  <a:pt x="757" y="1107"/>
                  <a:pt x="757" y="1107"/>
                  <a:pt x="756" y="1106"/>
                </a:cubicBezTo>
                <a:cubicBezTo>
                  <a:pt x="755" y="1106"/>
                  <a:pt x="756" y="1107"/>
                  <a:pt x="756" y="1108"/>
                </a:cubicBezTo>
                <a:cubicBezTo>
                  <a:pt x="757" y="1108"/>
                  <a:pt x="757" y="1108"/>
                  <a:pt x="758" y="1109"/>
                </a:cubicBezTo>
                <a:cubicBezTo>
                  <a:pt x="759" y="1110"/>
                  <a:pt x="760" y="1111"/>
                  <a:pt x="761" y="1111"/>
                </a:cubicBezTo>
                <a:cubicBezTo>
                  <a:pt x="763" y="1111"/>
                  <a:pt x="764" y="1112"/>
                  <a:pt x="765" y="1112"/>
                </a:cubicBezTo>
                <a:cubicBezTo>
                  <a:pt x="766" y="1111"/>
                  <a:pt x="767" y="1111"/>
                  <a:pt x="768" y="1111"/>
                </a:cubicBezTo>
                <a:cubicBezTo>
                  <a:pt x="769" y="1112"/>
                  <a:pt x="770" y="1113"/>
                  <a:pt x="771" y="1113"/>
                </a:cubicBezTo>
                <a:cubicBezTo>
                  <a:pt x="772" y="1113"/>
                  <a:pt x="773" y="1114"/>
                  <a:pt x="774" y="1115"/>
                </a:cubicBezTo>
                <a:cubicBezTo>
                  <a:pt x="776" y="1115"/>
                  <a:pt x="778" y="1114"/>
                  <a:pt x="779" y="1114"/>
                </a:cubicBezTo>
                <a:cubicBezTo>
                  <a:pt x="782" y="1113"/>
                  <a:pt x="785" y="1112"/>
                  <a:pt x="788" y="1112"/>
                </a:cubicBezTo>
                <a:cubicBezTo>
                  <a:pt x="790" y="1111"/>
                  <a:pt x="790" y="1112"/>
                  <a:pt x="791" y="1113"/>
                </a:cubicBezTo>
                <a:cubicBezTo>
                  <a:pt x="791" y="1115"/>
                  <a:pt x="793" y="1115"/>
                  <a:pt x="794" y="1115"/>
                </a:cubicBezTo>
                <a:cubicBezTo>
                  <a:pt x="795" y="1115"/>
                  <a:pt x="795" y="1115"/>
                  <a:pt x="796" y="1115"/>
                </a:cubicBezTo>
                <a:cubicBezTo>
                  <a:pt x="797" y="1115"/>
                  <a:pt x="797" y="1114"/>
                  <a:pt x="798" y="1115"/>
                </a:cubicBezTo>
                <a:cubicBezTo>
                  <a:pt x="799" y="1115"/>
                  <a:pt x="798" y="1116"/>
                  <a:pt x="798" y="1117"/>
                </a:cubicBezTo>
                <a:cubicBezTo>
                  <a:pt x="798" y="1118"/>
                  <a:pt x="798" y="1118"/>
                  <a:pt x="799" y="1119"/>
                </a:cubicBezTo>
                <a:cubicBezTo>
                  <a:pt x="799" y="1121"/>
                  <a:pt x="796" y="1120"/>
                  <a:pt x="795" y="1120"/>
                </a:cubicBezTo>
                <a:cubicBezTo>
                  <a:pt x="794" y="1120"/>
                  <a:pt x="794" y="1120"/>
                  <a:pt x="793" y="1121"/>
                </a:cubicBezTo>
                <a:cubicBezTo>
                  <a:pt x="792" y="1121"/>
                  <a:pt x="792" y="1122"/>
                  <a:pt x="791" y="1122"/>
                </a:cubicBezTo>
                <a:cubicBezTo>
                  <a:pt x="790" y="1123"/>
                  <a:pt x="788" y="1123"/>
                  <a:pt x="787" y="1123"/>
                </a:cubicBezTo>
                <a:cubicBezTo>
                  <a:pt x="785" y="1124"/>
                  <a:pt x="784" y="1124"/>
                  <a:pt x="783" y="1126"/>
                </a:cubicBezTo>
                <a:cubicBezTo>
                  <a:pt x="782" y="1127"/>
                  <a:pt x="781" y="1128"/>
                  <a:pt x="780" y="1128"/>
                </a:cubicBezTo>
                <a:cubicBezTo>
                  <a:pt x="779" y="1128"/>
                  <a:pt x="777" y="1129"/>
                  <a:pt x="776" y="1130"/>
                </a:cubicBezTo>
                <a:cubicBezTo>
                  <a:pt x="775" y="1131"/>
                  <a:pt x="776" y="1132"/>
                  <a:pt x="777" y="1132"/>
                </a:cubicBezTo>
                <a:cubicBezTo>
                  <a:pt x="778" y="1133"/>
                  <a:pt x="778" y="1133"/>
                  <a:pt x="779" y="1134"/>
                </a:cubicBezTo>
                <a:cubicBezTo>
                  <a:pt x="779" y="1134"/>
                  <a:pt x="780" y="1134"/>
                  <a:pt x="781" y="1134"/>
                </a:cubicBezTo>
                <a:cubicBezTo>
                  <a:pt x="782" y="1135"/>
                  <a:pt x="784" y="1134"/>
                  <a:pt x="785" y="1135"/>
                </a:cubicBezTo>
                <a:cubicBezTo>
                  <a:pt x="786" y="1135"/>
                  <a:pt x="786" y="1136"/>
                  <a:pt x="787" y="1136"/>
                </a:cubicBezTo>
                <a:cubicBezTo>
                  <a:pt x="787" y="1136"/>
                  <a:pt x="788" y="1136"/>
                  <a:pt x="789" y="1136"/>
                </a:cubicBezTo>
                <a:cubicBezTo>
                  <a:pt x="790" y="1137"/>
                  <a:pt x="792" y="1137"/>
                  <a:pt x="793" y="1137"/>
                </a:cubicBezTo>
                <a:cubicBezTo>
                  <a:pt x="794" y="1137"/>
                  <a:pt x="796" y="1138"/>
                  <a:pt x="797" y="1139"/>
                </a:cubicBezTo>
                <a:cubicBezTo>
                  <a:pt x="797" y="1140"/>
                  <a:pt x="798" y="1142"/>
                  <a:pt x="797" y="1143"/>
                </a:cubicBezTo>
                <a:cubicBezTo>
                  <a:pt x="797" y="1144"/>
                  <a:pt x="797" y="1145"/>
                  <a:pt x="796" y="1145"/>
                </a:cubicBezTo>
                <a:cubicBezTo>
                  <a:pt x="796" y="1146"/>
                  <a:pt x="796" y="1147"/>
                  <a:pt x="796" y="1148"/>
                </a:cubicBezTo>
                <a:cubicBezTo>
                  <a:pt x="796" y="1149"/>
                  <a:pt x="796" y="1151"/>
                  <a:pt x="794" y="1151"/>
                </a:cubicBezTo>
                <a:cubicBezTo>
                  <a:pt x="793" y="1151"/>
                  <a:pt x="792" y="1152"/>
                  <a:pt x="793" y="1152"/>
                </a:cubicBezTo>
                <a:cubicBezTo>
                  <a:pt x="794" y="1152"/>
                  <a:pt x="795" y="1152"/>
                  <a:pt x="795" y="1152"/>
                </a:cubicBezTo>
                <a:cubicBezTo>
                  <a:pt x="795" y="1153"/>
                  <a:pt x="796" y="1153"/>
                  <a:pt x="796" y="1153"/>
                </a:cubicBezTo>
                <a:cubicBezTo>
                  <a:pt x="798" y="1155"/>
                  <a:pt x="800" y="1156"/>
                  <a:pt x="803" y="1155"/>
                </a:cubicBezTo>
                <a:cubicBezTo>
                  <a:pt x="803" y="1154"/>
                  <a:pt x="804" y="1154"/>
                  <a:pt x="805" y="1153"/>
                </a:cubicBezTo>
                <a:cubicBezTo>
                  <a:pt x="806" y="1153"/>
                  <a:pt x="807" y="1152"/>
                  <a:pt x="809" y="1152"/>
                </a:cubicBezTo>
                <a:cubicBezTo>
                  <a:pt x="810" y="1151"/>
                  <a:pt x="812" y="1150"/>
                  <a:pt x="813" y="1149"/>
                </a:cubicBezTo>
                <a:cubicBezTo>
                  <a:pt x="814" y="1149"/>
                  <a:pt x="815" y="1148"/>
                  <a:pt x="816" y="1147"/>
                </a:cubicBezTo>
                <a:cubicBezTo>
                  <a:pt x="818" y="1147"/>
                  <a:pt x="819" y="1147"/>
                  <a:pt x="821" y="1146"/>
                </a:cubicBezTo>
                <a:cubicBezTo>
                  <a:pt x="822" y="1145"/>
                  <a:pt x="823" y="1144"/>
                  <a:pt x="824" y="1143"/>
                </a:cubicBezTo>
                <a:cubicBezTo>
                  <a:pt x="826" y="1143"/>
                  <a:pt x="827" y="1142"/>
                  <a:pt x="829" y="1142"/>
                </a:cubicBezTo>
                <a:cubicBezTo>
                  <a:pt x="831" y="1142"/>
                  <a:pt x="833" y="1139"/>
                  <a:pt x="835" y="1138"/>
                </a:cubicBezTo>
                <a:cubicBezTo>
                  <a:pt x="837" y="1138"/>
                  <a:pt x="838" y="1138"/>
                  <a:pt x="839" y="1139"/>
                </a:cubicBezTo>
                <a:cubicBezTo>
                  <a:pt x="840" y="1140"/>
                  <a:pt x="840" y="1140"/>
                  <a:pt x="841" y="1140"/>
                </a:cubicBezTo>
                <a:cubicBezTo>
                  <a:pt x="841" y="1140"/>
                  <a:pt x="842" y="1141"/>
                  <a:pt x="842" y="1141"/>
                </a:cubicBezTo>
                <a:cubicBezTo>
                  <a:pt x="844" y="1142"/>
                  <a:pt x="846" y="1141"/>
                  <a:pt x="847" y="1140"/>
                </a:cubicBezTo>
                <a:cubicBezTo>
                  <a:pt x="848" y="1140"/>
                  <a:pt x="849" y="1140"/>
                  <a:pt x="849" y="1140"/>
                </a:cubicBezTo>
                <a:cubicBezTo>
                  <a:pt x="851" y="1140"/>
                  <a:pt x="852" y="1140"/>
                  <a:pt x="852" y="1138"/>
                </a:cubicBezTo>
                <a:cubicBezTo>
                  <a:pt x="852" y="1138"/>
                  <a:pt x="852" y="1137"/>
                  <a:pt x="853" y="1136"/>
                </a:cubicBezTo>
                <a:cubicBezTo>
                  <a:pt x="853" y="1136"/>
                  <a:pt x="854" y="1135"/>
                  <a:pt x="854" y="1135"/>
                </a:cubicBezTo>
                <a:cubicBezTo>
                  <a:pt x="855" y="1134"/>
                  <a:pt x="855" y="1134"/>
                  <a:pt x="855" y="1133"/>
                </a:cubicBezTo>
                <a:cubicBezTo>
                  <a:pt x="856" y="1132"/>
                  <a:pt x="857" y="1133"/>
                  <a:pt x="857" y="1133"/>
                </a:cubicBezTo>
                <a:cubicBezTo>
                  <a:pt x="858" y="1132"/>
                  <a:pt x="859" y="1132"/>
                  <a:pt x="858" y="1132"/>
                </a:cubicBezTo>
                <a:cubicBezTo>
                  <a:pt x="857" y="1131"/>
                  <a:pt x="856" y="1132"/>
                  <a:pt x="856" y="1132"/>
                </a:cubicBezTo>
                <a:cubicBezTo>
                  <a:pt x="854" y="1132"/>
                  <a:pt x="853" y="1132"/>
                  <a:pt x="851" y="1132"/>
                </a:cubicBezTo>
                <a:cubicBezTo>
                  <a:pt x="850" y="1132"/>
                  <a:pt x="848" y="1132"/>
                  <a:pt x="847" y="1132"/>
                </a:cubicBezTo>
                <a:cubicBezTo>
                  <a:pt x="846" y="1132"/>
                  <a:pt x="844" y="1132"/>
                  <a:pt x="843" y="1132"/>
                </a:cubicBezTo>
                <a:cubicBezTo>
                  <a:pt x="842" y="1131"/>
                  <a:pt x="840" y="1132"/>
                  <a:pt x="839" y="1132"/>
                </a:cubicBezTo>
                <a:cubicBezTo>
                  <a:pt x="838" y="1132"/>
                  <a:pt x="836" y="1134"/>
                  <a:pt x="835" y="1133"/>
                </a:cubicBezTo>
                <a:cubicBezTo>
                  <a:pt x="834" y="1133"/>
                  <a:pt x="834" y="1132"/>
                  <a:pt x="833" y="1132"/>
                </a:cubicBezTo>
                <a:cubicBezTo>
                  <a:pt x="832" y="1131"/>
                  <a:pt x="832" y="1130"/>
                  <a:pt x="831" y="1129"/>
                </a:cubicBezTo>
                <a:cubicBezTo>
                  <a:pt x="830" y="1128"/>
                  <a:pt x="829" y="1127"/>
                  <a:pt x="828" y="1126"/>
                </a:cubicBezTo>
                <a:cubicBezTo>
                  <a:pt x="827" y="1124"/>
                  <a:pt x="826" y="1122"/>
                  <a:pt x="824" y="1120"/>
                </a:cubicBezTo>
                <a:cubicBezTo>
                  <a:pt x="823" y="1119"/>
                  <a:pt x="820" y="1113"/>
                  <a:pt x="823" y="1111"/>
                </a:cubicBezTo>
                <a:cubicBezTo>
                  <a:pt x="823" y="1111"/>
                  <a:pt x="824" y="1111"/>
                  <a:pt x="825" y="1111"/>
                </a:cubicBezTo>
                <a:cubicBezTo>
                  <a:pt x="825" y="1110"/>
                  <a:pt x="826" y="1110"/>
                  <a:pt x="826" y="1110"/>
                </a:cubicBezTo>
                <a:cubicBezTo>
                  <a:pt x="827" y="1109"/>
                  <a:pt x="828" y="1110"/>
                  <a:pt x="828" y="1109"/>
                </a:cubicBezTo>
                <a:cubicBezTo>
                  <a:pt x="829" y="1109"/>
                  <a:pt x="829" y="1108"/>
                  <a:pt x="828" y="1107"/>
                </a:cubicBezTo>
                <a:cubicBezTo>
                  <a:pt x="828" y="1106"/>
                  <a:pt x="830" y="1104"/>
                  <a:pt x="830" y="1106"/>
                </a:cubicBezTo>
                <a:cubicBezTo>
                  <a:pt x="830" y="1107"/>
                  <a:pt x="831" y="1107"/>
                  <a:pt x="831" y="1108"/>
                </a:cubicBezTo>
                <a:cubicBezTo>
                  <a:pt x="831" y="1108"/>
                  <a:pt x="831" y="1108"/>
                  <a:pt x="831" y="1109"/>
                </a:cubicBezTo>
                <a:cubicBezTo>
                  <a:pt x="831" y="1109"/>
                  <a:pt x="830" y="1109"/>
                  <a:pt x="829" y="1110"/>
                </a:cubicBezTo>
                <a:cubicBezTo>
                  <a:pt x="828" y="1110"/>
                  <a:pt x="828" y="1111"/>
                  <a:pt x="827" y="1112"/>
                </a:cubicBezTo>
                <a:cubicBezTo>
                  <a:pt x="827" y="1113"/>
                  <a:pt x="826" y="1113"/>
                  <a:pt x="825" y="1113"/>
                </a:cubicBezTo>
                <a:cubicBezTo>
                  <a:pt x="826" y="1114"/>
                  <a:pt x="828" y="1113"/>
                  <a:pt x="828" y="1112"/>
                </a:cubicBezTo>
                <a:cubicBezTo>
                  <a:pt x="829" y="1111"/>
                  <a:pt x="829" y="1111"/>
                  <a:pt x="830" y="1110"/>
                </a:cubicBezTo>
                <a:cubicBezTo>
                  <a:pt x="832" y="1110"/>
                  <a:pt x="833" y="1109"/>
                  <a:pt x="834" y="1108"/>
                </a:cubicBezTo>
                <a:cubicBezTo>
                  <a:pt x="835" y="1107"/>
                  <a:pt x="835" y="1105"/>
                  <a:pt x="837" y="1104"/>
                </a:cubicBezTo>
                <a:cubicBezTo>
                  <a:pt x="838" y="1104"/>
                  <a:pt x="839" y="1103"/>
                  <a:pt x="839" y="1103"/>
                </a:cubicBezTo>
                <a:cubicBezTo>
                  <a:pt x="840" y="1103"/>
                  <a:pt x="840" y="1102"/>
                  <a:pt x="841" y="1102"/>
                </a:cubicBezTo>
                <a:cubicBezTo>
                  <a:pt x="842" y="1101"/>
                  <a:pt x="844" y="1100"/>
                  <a:pt x="845" y="1101"/>
                </a:cubicBezTo>
                <a:cubicBezTo>
                  <a:pt x="847" y="1101"/>
                  <a:pt x="848" y="1101"/>
                  <a:pt x="850" y="1100"/>
                </a:cubicBezTo>
                <a:cubicBezTo>
                  <a:pt x="851" y="1100"/>
                  <a:pt x="853" y="1098"/>
                  <a:pt x="854" y="1098"/>
                </a:cubicBezTo>
                <a:cubicBezTo>
                  <a:pt x="855" y="1098"/>
                  <a:pt x="855" y="1097"/>
                  <a:pt x="856" y="1097"/>
                </a:cubicBezTo>
                <a:cubicBezTo>
                  <a:pt x="857" y="1097"/>
                  <a:pt x="857" y="1096"/>
                  <a:pt x="858" y="1097"/>
                </a:cubicBezTo>
                <a:cubicBezTo>
                  <a:pt x="859" y="1097"/>
                  <a:pt x="859" y="1098"/>
                  <a:pt x="859" y="1098"/>
                </a:cubicBezTo>
                <a:cubicBezTo>
                  <a:pt x="860" y="1099"/>
                  <a:pt x="860" y="1099"/>
                  <a:pt x="860" y="1100"/>
                </a:cubicBezTo>
                <a:cubicBezTo>
                  <a:pt x="860" y="1100"/>
                  <a:pt x="860" y="1101"/>
                  <a:pt x="861" y="1101"/>
                </a:cubicBezTo>
                <a:cubicBezTo>
                  <a:pt x="862" y="1101"/>
                  <a:pt x="862" y="1100"/>
                  <a:pt x="862" y="1099"/>
                </a:cubicBezTo>
                <a:cubicBezTo>
                  <a:pt x="862" y="1098"/>
                  <a:pt x="863" y="1097"/>
                  <a:pt x="864" y="1096"/>
                </a:cubicBezTo>
                <a:cubicBezTo>
                  <a:pt x="866" y="1096"/>
                  <a:pt x="866" y="1095"/>
                  <a:pt x="868" y="1095"/>
                </a:cubicBezTo>
                <a:cubicBezTo>
                  <a:pt x="869" y="1095"/>
                  <a:pt x="870" y="1095"/>
                  <a:pt x="871" y="1094"/>
                </a:cubicBezTo>
                <a:cubicBezTo>
                  <a:pt x="872" y="1094"/>
                  <a:pt x="873" y="1093"/>
                  <a:pt x="874" y="1093"/>
                </a:cubicBezTo>
                <a:cubicBezTo>
                  <a:pt x="874" y="1092"/>
                  <a:pt x="875" y="1091"/>
                  <a:pt x="877" y="1090"/>
                </a:cubicBezTo>
                <a:cubicBezTo>
                  <a:pt x="877" y="1090"/>
                  <a:pt x="878" y="1090"/>
                  <a:pt x="879" y="1090"/>
                </a:cubicBezTo>
                <a:cubicBezTo>
                  <a:pt x="880" y="1089"/>
                  <a:pt x="882" y="1090"/>
                  <a:pt x="883" y="1090"/>
                </a:cubicBezTo>
                <a:cubicBezTo>
                  <a:pt x="884" y="1090"/>
                  <a:pt x="886" y="1090"/>
                  <a:pt x="887" y="1089"/>
                </a:cubicBezTo>
                <a:cubicBezTo>
                  <a:pt x="888" y="1089"/>
                  <a:pt x="890" y="1089"/>
                  <a:pt x="891" y="1088"/>
                </a:cubicBezTo>
                <a:cubicBezTo>
                  <a:pt x="892" y="1088"/>
                  <a:pt x="893" y="1088"/>
                  <a:pt x="893" y="1088"/>
                </a:cubicBezTo>
                <a:cubicBezTo>
                  <a:pt x="894" y="1088"/>
                  <a:pt x="895" y="1088"/>
                  <a:pt x="895" y="1088"/>
                </a:cubicBezTo>
                <a:cubicBezTo>
                  <a:pt x="896" y="1089"/>
                  <a:pt x="899" y="1089"/>
                  <a:pt x="900" y="1088"/>
                </a:cubicBezTo>
                <a:cubicBezTo>
                  <a:pt x="901" y="1088"/>
                  <a:pt x="902" y="1087"/>
                  <a:pt x="903" y="1086"/>
                </a:cubicBezTo>
                <a:cubicBezTo>
                  <a:pt x="904" y="1086"/>
                  <a:pt x="906" y="1085"/>
                  <a:pt x="907" y="1086"/>
                </a:cubicBezTo>
                <a:cubicBezTo>
                  <a:pt x="908" y="1086"/>
                  <a:pt x="909" y="1086"/>
                  <a:pt x="909" y="1086"/>
                </a:cubicBezTo>
                <a:cubicBezTo>
                  <a:pt x="909" y="1087"/>
                  <a:pt x="909" y="1088"/>
                  <a:pt x="908" y="1088"/>
                </a:cubicBezTo>
                <a:cubicBezTo>
                  <a:pt x="908" y="1089"/>
                  <a:pt x="909" y="1090"/>
                  <a:pt x="908" y="1090"/>
                </a:cubicBezTo>
                <a:cubicBezTo>
                  <a:pt x="908" y="1091"/>
                  <a:pt x="907" y="1091"/>
                  <a:pt x="906" y="1092"/>
                </a:cubicBezTo>
                <a:cubicBezTo>
                  <a:pt x="904" y="1093"/>
                  <a:pt x="900" y="1094"/>
                  <a:pt x="898" y="1095"/>
                </a:cubicBezTo>
                <a:cubicBezTo>
                  <a:pt x="897" y="1095"/>
                  <a:pt x="896" y="1095"/>
                  <a:pt x="895" y="1095"/>
                </a:cubicBezTo>
                <a:cubicBezTo>
                  <a:pt x="894" y="1095"/>
                  <a:pt x="893" y="1095"/>
                  <a:pt x="893" y="1095"/>
                </a:cubicBezTo>
                <a:cubicBezTo>
                  <a:pt x="891" y="1096"/>
                  <a:pt x="894" y="1097"/>
                  <a:pt x="894" y="1098"/>
                </a:cubicBezTo>
                <a:cubicBezTo>
                  <a:pt x="896" y="1099"/>
                  <a:pt x="895" y="1100"/>
                  <a:pt x="893" y="1100"/>
                </a:cubicBezTo>
                <a:cubicBezTo>
                  <a:pt x="892" y="1100"/>
                  <a:pt x="891" y="1100"/>
                  <a:pt x="889" y="1101"/>
                </a:cubicBezTo>
                <a:cubicBezTo>
                  <a:pt x="886" y="1101"/>
                  <a:pt x="883" y="1100"/>
                  <a:pt x="880" y="1100"/>
                </a:cubicBezTo>
                <a:cubicBezTo>
                  <a:pt x="878" y="1100"/>
                  <a:pt x="880" y="1101"/>
                  <a:pt x="880" y="1102"/>
                </a:cubicBezTo>
                <a:cubicBezTo>
                  <a:pt x="881" y="1103"/>
                  <a:pt x="881" y="1104"/>
                  <a:pt x="881" y="1104"/>
                </a:cubicBezTo>
                <a:cubicBezTo>
                  <a:pt x="881" y="1105"/>
                  <a:pt x="882" y="1105"/>
                  <a:pt x="883" y="1106"/>
                </a:cubicBezTo>
                <a:cubicBezTo>
                  <a:pt x="884" y="1107"/>
                  <a:pt x="885" y="1108"/>
                  <a:pt x="887" y="1108"/>
                </a:cubicBezTo>
                <a:cubicBezTo>
                  <a:pt x="888" y="1109"/>
                  <a:pt x="889" y="1109"/>
                  <a:pt x="890" y="1110"/>
                </a:cubicBezTo>
                <a:cubicBezTo>
                  <a:pt x="891" y="1111"/>
                  <a:pt x="891" y="1111"/>
                  <a:pt x="892" y="1111"/>
                </a:cubicBezTo>
                <a:cubicBezTo>
                  <a:pt x="893" y="1112"/>
                  <a:pt x="893" y="1112"/>
                  <a:pt x="894" y="1112"/>
                </a:cubicBezTo>
                <a:cubicBezTo>
                  <a:pt x="894" y="1113"/>
                  <a:pt x="895" y="1113"/>
                  <a:pt x="895" y="1114"/>
                </a:cubicBezTo>
                <a:cubicBezTo>
                  <a:pt x="895" y="1115"/>
                  <a:pt x="894" y="1115"/>
                  <a:pt x="893" y="1115"/>
                </a:cubicBezTo>
                <a:cubicBezTo>
                  <a:pt x="892" y="1114"/>
                  <a:pt x="891" y="1114"/>
                  <a:pt x="890" y="1113"/>
                </a:cubicBezTo>
                <a:cubicBezTo>
                  <a:pt x="888" y="1112"/>
                  <a:pt x="888" y="1114"/>
                  <a:pt x="887" y="1115"/>
                </a:cubicBezTo>
                <a:cubicBezTo>
                  <a:pt x="887" y="1115"/>
                  <a:pt x="886" y="1115"/>
                  <a:pt x="885" y="1115"/>
                </a:cubicBezTo>
                <a:cubicBezTo>
                  <a:pt x="885" y="1115"/>
                  <a:pt x="884" y="1115"/>
                  <a:pt x="883" y="1115"/>
                </a:cubicBezTo>
                <a:cubicBezTo>
                  <a:pt x="882" y="1115"/>
                  <a:pt x="882" y="1117"/>
                  <a:pt x="882" y="1118"/>
                </a:cubicBezTo>
                <a:cubicBezTo>
                  <a:pt x="881" y="1120"/>
                  <a:pt x="881" y="1121"/>
                  <a:pt x="880" y="1123"/>
                </a:cubicBezTo>
                <a:cubicBezTo>
                  <a:pt x="879" y="1123"/>
                  <a:pt x="879" y="1123"/>
                  <a:pt x="878" y="1124"/>
                </a:cubicBezTo>
                <a:cubicBezTo>
                  <a:pt x="877" y="1124"/>
                  <a:pt x="877" y="1124"/>
                  <a:pt x="876" y="1124"/>
                </a:cubicBezTo>
                <a:cubicBezTo>
                  <a:pt x="875" y="1125"/>
                  <a:pt x="877" y="1126"/>
                  <a:pt x="877" y="1127"/>
                </a:cubicBezTo>
                <a:cubicBezTo>
                  <a:pt x="877" y="1128"/>
                  <a:pt x="877" y="1128"/>
                  <a:pt x="878" y="1129"/>
                </a:cubicBezTo>
                <a:cubicBezTo>
                  <a:pt x="878" y="1129"/>
                  <a:pt x="879" y="1130"/>
                  <a:pt x="879" y="1130"/>
                </a:cubicBezTo>
                <a:cubicBezTo>
                  <a:pt x="880" y="1134"/>
                  <a:pt x="874" y="1133"/>
                  <a:pt x="872" y="1133"/>
                </a:cubicBezTo>
                <a:cubicBezTo>
                  <a:pt x="871" y="1133"/>
                  <a:pt x="870" y="1132"/>
                  <a:pt x="868" y="1132"/>
                </a:cubicBezTo>
                <a:cubicBezTo>
                  <a:pt x="867" y="1132"/>
                  <a:pt x="866" y="1131"/>
                  <a:pt x="865" y="1131"/>
                </a:cubicBezTo>
                <a:cubicBezTo>
                  <a:pt x="864" y="1131"/>
                  <a:pt x="863" y="1131"/>
                  <a:pt x="863" y="1131"/>
                </a:cubicBezTo>
                <a:cubicBezTo>
                  <a:pt x="862" y="1130"/>
                  <a:pt x="862" y="1130"/>
                  <a:pt x="861" y="1130"/>
                </a:cubicBezTo>
                <a:cubicBezTo>
                  <a:pt x="860" y="1130"/>
                  <a:pt x="858" y="1131"/>
                  <a:pt x="860" y="1132"/>
                </a:cubicBezTo>
                <a:cubicBezTo>
                  <a:pt x="861" y="1132"/>
                  <a:pt x="861" y="1132"/>
                  <a:pt x="862" y="1133"/>
                </a:cubicBezTo>
                <a:cubicBezTo>
                  <a:pt x="862" y="1133"/>
                  <a:pt x="863" y="1133"/>
                  <a:pt x="863" y="1134"/>
                </a:cubicBezTo>
                <a:cubicBezTo>
                  <a:pt x="863" y="1135"/>
                  <a:pt x="862" y="1134"/>
                  <a:pt x="861" y="1135"/>
                </a:cubicBezTo>
                <a:cubicBezTo>
                  <a:pt x="861" y="1135"/>
                  <a:pt x="860" y="1135"/>
                  <a:pt x="860" y="1136"/>
                </a:cubicBezTo>
                <a:cubicBezTo>
                  <a:pt x="859" y="1136"/>
                  <a:pt x="856" y="1136"/>
                  <a:pt x="857" y="1137"/>
                </a:cubicBezTo>
                <a:cubicBezTo>
                  <a:pt x="858" y="1137"/>
                  <a:pt x="859" y="1137"/>
                  <a:pt x="859" y="1137"/>
                </a:cubicBezTo>
                <a:cubicBezTo>
                  <a:pt x="860" y="1137"/>
                  <a:pt x="860" y="1138"/>
                  <a:pt x="861" y="1138"/>
                </a:cubicBezTo>
                <a:cubicBezTo>
                  <a:pt x="862" y="1138"/>
                  <a:pt x="862" y="1138"/>
                  <a:pt x="863" y="1139"/>
                </a:cubicBezTo>
                <a:cubicBezTo>
                  <a:pt x="863" y="1139"/>
                  <a:pt x="864" y="1139"/>
                  <a:pt x="865" y="1140"/>
                </a:cubicBezTo>
                <a:cubicBezTo>
                  <a:pt x="865" y="1140"/>
                  <a:pt x="866" y="1140"/>
                  <a:pt x="866" y="1141"/>
                </a:cubicBezTo>
                <a:cubicBezTo>
                  <a:pt x="867" y="1141"/>
                  <a:pt x="867" y="1142"/>
                  <a:pt x="867" y="1142"/>
                </a:cubicBezTo>
                <a:cubicBezTo>
                  <a:pt x="868" y="1143"/>
                  <a:pt x="869" y="1143"/>
                  <a:pt x="869" y="1143"/>
                </a:cubicBezTo>
                <a:cubicBezTo>
                  <a:pt x="870" y="1144"/>
                  <a:pt x="870" y="1145"/>
                  <a:pt x="870" y="1145"/>
                </a:cubicBezTo>
                <a:cubicBezTo>
                  <a:pt x="871" y="1146"/>
                  <a:pt x="871" y="1146"/>
                  <a:pt x="872" y="1147"/>
                </a:cubicBezTo>
                <a:cubicBezTo>
                  <a:pt x="872" y="1147"/>
                  <a:pt x="873" y="1148"/>
                  <a:pt x="873" y="1148"/>
                </a:cubicBezTo>
                <a:cubicBezTo>
                  <a:pt x="874" y="1149"/>
                  <a:pt x="876" y="1149"/>
                  <a:pt x="877" y="1149"/>
                </a:cubicBezTo>
                <a:cubicBezTo>
                  <a:pt x="879" y="1149"/>
                  <a:pt x="880" y="1148"/>
                  <a:pt x="881" y="1149"/>
                </a:cubicBezTo>
                <a:cubicBezTo>
                  <a:pt x="882" y="1149"/>
                  <a:pt x="882" y="1150"/>
                  <a:pt x="882" y="1150"/>
                </a:cubicBezTo>
                <a:cubicBezTo>
                  <a:pt x="883" y="1150"/>
                  <a:pt x="883" y="1151"/>
                  <a:pt x="884" y="1151"/>
                </a:cubicBezTo>
                <a:cubicBezTo>
                  <a:pt x="886" y="1153"/>
                  <a:pt x="887" y="1156"/>
                  <a:pt x="891" y="1157"/>
                </a:cubicBezTo>
                <a:cubicBezTo>
                  <a:pt x="893" y="1157"/>
                  <a:pt x="896" y="1157"/>
                  <a:pt x="899" y="1158"/>
                </a:cubicBezTo>
                <a:cubicBezTo>
                  <a:pt x="900" y="1159"/>
                  <a:pt x="901" y="1161"/>
                  <a:pt x="902" y="1162"/>
                </a:cubicBezTo>
                <a:cubicBezTo>
                  <a:pt x="903" y="1163"/>
                  <a:pt x="904" y="1163"/>
                  <a:pt x="905" y="1164"/>
                </a:cubicBezTo>
                <a:cubicBezTo>
                  <a:pt x="906" y="1165"/>
                  <a:pt x="907" y="1165"/>
                  <a:pt x="908" y="1166"/>
                </a:cubicBezTo>
                <a:cubicBezTo>
                  <a:pt x="909" y="1168"/>
                  <a:pt x="911" y="1168"/>
                  <a:pt x="912" y="1169"/>
                </a:cubicBezTo>
                <a:cubicBezTo>
                  <a:pt x="913" y="1170"/>
                  <a:pt x="914" y="1171"/>
                  <a:pt x="915" y="1172"/>
                </a:cubicBezTo>
                <a:cubicBezTo>
                  <a:pt x="916" y="1173"/>
                  <a:pt x="917" y="1174"/>
                  <a:pt x="918" y="1175"/>
                </a:cubicBezTo>
                <a:cubicBezTo>
                  <a:pt x="920" y="1177"/>
                  <a:pt x="922" y="1179"/>
                  <a:pt x="924" y="1181"/>
                </a:cubicBezTo>
                <a:cubicBezTo>
                  <a:pt x="927" y="1183"/>
                  <a:pt x="929" y="1184"/>
                  <a:pt x="932" y="1185"/>
                </a:cubicBezTo>
                <a:cubicBezTo>
                  <a:pt x="934" y="1186"/>
                  <a:pt x="936" y="1187"/>
                  <a:pt x="939" y="1187"/>
                </a:cubicBezTo>
                <a:cubicBezTo>
                  <a:pt x="940" y="1188"/>
                  <a:pt x="942" y="1188"/>
                  <a:pt x="944" y="1190"/>
                </a:cubicBezTo>
                <a:cubicBezTo>
                  <a:pt x="945" y="1191"/>
                  <a:pt x="945" y="1192"/>
                  <a:pt x="946" y="1194"/>
                </a:cubicBezTo>
                <a:cubicBezTo>
                  <a:pt x="948" y="1197"/>
                  <a:pt x="951" y="1195"/>
                  <a:pt x="953" y="1198"/>
                </a:cubicBezTo>
                <a:cubicBezTo>
                  <a:pt x="954" y="1199"/>
                  <a:pt x="953" y="1201"/>
                  <a:pt x="954" y="1202"/>
                </a:cubicBezTo>
                <a:cubicBezTo>
                  <a:pt x="954" y="1204"/>
                  <a:pt x="954" y="1205"/>
                  <a:pt x="955" y="1206"/>
                </a:cubicBezTo>
                <a:cubicBezTo>
                  <a:pt x="956" y="1208"/>
                  <a:pt x="957" y="1209"/>
                  <a:pt x="957" y="1210"/>
                </a:cubicBezTo>
                <a:cubicBezTo>
                  <a:pt x="958" y="1211"/>
                  <a:pt x="958" y="1212"/>
                  <a:pt x="958" y="1214"/>
                </a:cubicBezTo>
                <a:cubicBezTo>
                  <a:pt x="958" y="1215"/>
                  <a:pt x="959" y="1216"/>
                  <a:pt x="958" y="1218"/>
                </a:cubicBezTo>
                <a:close/>
                <a:moveTo>
                  <a:pt x="827" y="1128"/>
                </a:moveTo>
                <a:cubicBezTo>
                  <a:pt x="827" y="1128"/>
                  <a:pt x="827" y="1128"/>
                  <a:pt x="827" y="1127"/>
                </a:cubicBezTo>
                <a:cubicBezTo>
                  <a:pt x="828" y="1127"/>
                  <a:pt x="830" y="1130"/>
                  <a:pt x="830" y="1130"/>
                </a:cubicBezTo>
                <a:cubicBezTo>
                  <a:pt x="831" y="1131"/>
                  <a:pt x="832" y="1132"/>
                  <a:pt x="833" y="1133"/>
                </a:cubicBezTo>
                <a:cubicBezTo>
                  <a:pt x="833" y="1133"/>
                  <a:pt x="834" y="1133"/>
                  <a:pt x="834" y="1134"/>
                </a:cubicBezTo>
                <a:cubicBezTo>
                  <a:pt x="834" y="1135"/>
                  <a:pt x="833" y="1135"/>
                  <a:pt x="832" y="1134"/>
                </a:cubicBezTo>
                <a:cubicBezTo>
                  <a:pt x="832" y="1134"/>
                  <a:pt x="831" y="1134"/>
                  <a:pt x="831" y="1134"/>
                </a:cubicBezTo>
                <a:cubicBezTo>
                  <a:pt x="830" y="1134"/>
                  <a:pt x="830" y="1133"/>
                  <a:pt x="829" y="1133"/>
                </a:cubicBezTo>
                <a:cubicBezTo>
                  <a:pt x="828" y="1131"/>
                  <a:pt x="826" y="1133"/>
                  <a:pt x="827" y="1130"/>
                </a:cubicBezTo>
                <a:cubicBezTo>
                  <a:pt x="827" y="1130"/>
                  <a:pt x="827" y="1129"/>
                  <a:pt x="827" y="1128"/>
                </a:cubicBezTo>
                <a:close/>
                <a:moveTo>
                  <a:pt x="1070" y="1175"/>
                </a:moveTo>
                <a:cubicBezTo>
                  <a:pt x="1070" y="1175"/>
                  <a:pt x="1069" y="1175"/>
                  <a:pt x="1069" y="1175"/>
                </a:cubicBezTo>
                <a:cubicBezTo>
                  <a:pt x="1068" y="1175"/>
                  <a:pt x="1069" y="1175"/>
                  <a:pt x="1069" y="1174"/>
                </a:cubicBezTo>
                <a:cubicBezTo>
                  <a:pt x="1069" y="1174"/>
                  <a:pt x="1070" y="1172"/>
                  <a:pt x="1071" y="1173"/>
                </a:cubicBezTo>
                <a:cubicBezTo>
                  <a:pt x="1071" y="1173"/>
                  <a:pt x="1070" y="1175"/>
                  <a:pt x="1070" y="1175"/>
                </a:cubicBezTo>
                <a:close/>
                <a:moveTo>
                  <a:pt x="1213" y="1238"/>
                </a:moveTo>
                <a:cubicBezTo>
                  <a:pt x="1212" y="1239"/>
                  <a:pt x="1210" y="1238"/>
                  <a:pt x="1209" y="1238"/>
                </a:cubicBezTo>
                <a:cubicBezTo>
                  <a:pt x="1208" y="1239"/>
                  <a:pt x="1206" y="1239"/>
                  <a:pt x="1205" y="1240"/>
                </a:cubicBezTo>
                <a:cubicBezTo>
                  <a:pt x="1205" y="1240"/>
                  <a:pt x="1205" y="1241"/>
                  <a:pt x="1205" y="1242"/>
                </a:cubicBezTo>
                <a:cubicBezTo>
                  <a:pt x="1205" y="1242"/>
                  <a:pt x="1206" y="1242"/>
                  <a:pt x="1206" y="1243"/>
                </a:cubicBezTo>
                <a:cubicBezTo>
                  <a:pt x="1207" y="1245"/>
                  <a:pt x="1205" y="1244"/>
                  <a:pt x="1203" y="1244"/>
                </a:cubicBezTo>
                <a:cubicBezTo>
                  <a:pt x="1203" y="1244"/>
                  <a:pt x="1203" y="1243"/>
                  <a:pt x="1202" y="1243"/>
                </a:cubicBezTo>
                <a:cubicBezTo>
                  <a:pt x="1201" y="1243"/>
                  <a:pt x="1200" y="1243"/>
                  <a:pt x="1200" y="1243"/>
                </a:cubicBezTo>
                <a:cubicBezTo>
                  <a:pt x="1199" y="1244"/>
                  <a:pt x="1199" y="1244"/>
                  <a:pt x="1198" y="1244"/>
                </a:cubicBezTo>
                <a:cubicBezTo>
                  <a:pt x="1197" y="1244"/>
                  <a:pt x="1197" y="1244"/>
                  <a:pt x="1196" y="1245"/>
                </a:cubicBezTo>
                <a:cubicBezTo>
                  <a:pt x="1196" y="1245"/>
                  <a:pt x="1195" y="1245"/>
                  <a:pt x="1194" y="1245"/>
                </a:cubicBezTo>
                <a:cubicBezTo>
                  <a:pt x="1194" y="1245"/>
                  <a:pt x="1194" y="1244"/>
                  <a:pt x="1194" y="1243"/>
                </a:cubicBezTo>
                <a:cubicBezTo>
                  <a:pt x="1194" y="1242"/>
                  <a:pt x="1194" y="1242"/>
                  <a:pt x="1194" y="1241"/>
                </a:cubicBezTo>
                <a:cubicBezTo>
                  <a:pt x="1193" y="1241"/>
                  <a:pt x="1193" y="1241"/>
                  <a:pt x="1193" y="1240"/>
                </a:cubicBezTo>
                <a:cubicBezTo>
                  <a:pt x="1192" y="1240"/>
                  <a:pt x="1192" y="1238"/>
                  <a:pt x="1191" y="1239"/>
                </a:cubicBezTo>
                <a:cubicBezTo>
                  <a:pt x="1191" y="1239"/>
                  <a:pt x="1191" y="1240"/>
                  <a:pt x="1191" y="1241"/>
                </a:cubicBezTo>
                <a:cubicBezTo>
                  <a:pt x="1191" y="1242"/>
                  <a:pt x="1191" y="1241"/>
                  <a:pt x="1190" y="1242"/>
                </a:cubicBezTo>
                <a:cubicBezTo>
                  <a:pt x="1189" y="1242"/>
                  <a:pt x="1189" y="1243"/>
                  <a:pt x="1188" y="1243"/>
                </a:cubicBezTo>
                <a:cubicBezTo>
                  <a:pt x="1187" y="1243"/>
                  <a:pt x="1186" y="1242"/>
                  <a:pt x="1185" y="1242"/>
                </a:cubicBezTo>
                <a:cubicBezTo>
                  <a:pt x="1184" y="1241"/>
                  <a:pt x="1183" y="1242"/>
                  <a:pt x="1182" y="1241"/>
                </a:cubicBezTo>
                <a:cubicBezTo>
                  <a:pt x="1181" y="1240"/>
                  <a:pt x="1181" y="1239"/>
                  <a:pt x="1180" y="1238"/>
                </a:cubicBezTo>
                <a:cubicBezTo>
                  <a:pt x="1180" y="1237"/>
                  <a:pt x="1178" y="1235"/>
                  <a:pt x="1177" y="1235"/>
                </a:cubicBezTo>
                <a:cubicBezTo>
                  <a:pt x="1177" y="1235"/>
                  <a:pt x="1177" y="1235"/>
                  <a:pt x="1177" y="1235"/>
                </a:cubicBezTo>
                <a:cubicBezTo>
                  <a:pt x="1177" y="1236"/>
                  <a:pt x="1178" y="1236"/>
                  <a:pt x="1178" y="1237"/>
                </a:cubicBezTo>
                <a:cubicBezTo>
                  <a:pt x="1178" y="1238"/>
                  <a:pt x="1178" y="1238"/>
                  <a:pt x="1177" y="1239"/>
                </a:cubicBezTo>
                <a:cubicBezTo>
                  <a:pt x="1177" y="1240"/>
                  <a:pt x="1177" y="1241"/>
                  <a:pt x="1177" y="1243"/>
                </a:cubicBezTo>
                <a:cubicBezTo>
                  <a:pt x="1177" y="1244"/>
                  <a:pt x="1176" y="1245"/>
                  <a:pt x="1175" y="1246"/>
                </a:cubicBezTo>
                <a:cubicBezTo>
                  <a:pt x="1175" y="1246"/>
                  <a:pt x="1175" y="1247"/>
                  <a:pt x="1175" y="1248"/>
                </a:cubicBezTo>
                <a:cubicBezTo>
                  <a:pt x="1174" y="1250"/>
                  <a:pt x="1174" y="1252"/>
                  <a:pt x="1174" y="1254"/>
                </a:cubicBezTo>
                <a:cubicBezTo>
                  <a:pt x="1174" y="1255"/>
                  <a:pt x="1175" y="1255"/>
                  <a:pt x="1175" y="1256"/>
                </a:cubicBezTo>
                <a:cubicBezTo>
                  <a:pt x="1175" y="1257"/>
                  <a:pt x="1175" y="1257"/>
                  <a:pt x="1176" y="1258"/>
                </a:cubicBezTo>
                <a:cubicBezTo>
                  <a:pt x="1176" y="1260"/>
                  <a:pt x="1178" y="1260"/>
                  <a:pt x="1179" y="1260"/>
                </a:cubicBezTo>
                <a:cubicBezTo>
                  <a:pt x="1181" y="1260"/>
                  <a:pt x="1182" y="1260"/>
                  <a:pt x="1184" y="1260"/>
                </a:cubicBezTo>
                <a:cubicBezTo>
                  <a:pt x="1185" y="1261"/>
                  <a:pt x="1187" y="1260"/>
                  <a:pt x="1188" y="1261"/>
                </a:cubicBezTo>
                <a:cubicBezTo>
                  <a:pt x="1188" y="1261"/>
                  <a:pt x="1189" y="1262"/>
                  <a:pt x="1189" y="1263"/>
                </a:cubicBezTo>
                <a:cubicBezTo>
                  <a:pt x="1189" y="1264"/>
                  <a:pt x="1188" y="1264"/>
                  <a:pt x="1188" y="1265"/>
                </a:cubicBezTo>
                <a:cubicBezTo>
                  <a:pt x="1188" y="1266"/>
                  <a:pt x="1189" y="1267"/>
                  <a:pt x="1190" y="1268"/>
                </a:cubicBezTo>
                <a:cubicBezTo>
                  <a:pt x="1191" y="1268"/>
                  <a:pt x="1192" y="1269"/>
                  <a:pt x="1192" y="1269"/>
                </a:cubicBezTo>
                <a:cubicBezTo>
                  <a:pt x="1192" y="1270"/>
                  <a:pt x="1192" y="1271"/>
                  <a:pt x="1191" y="1270"/>
                </a:cubicBezTo>
                <a:cubicBezTo>
                  <a:pt x="1190" y="1270"/>
                  <a:pt x="1190" y="1269"/>
                  <a:pt x="1190" y="1269"/>
                </a:cubicBezTo>
                <a:cubicBezTo>
                  <a:pt x="1189" y="1269"/>
                  <a:pt x="1189" y="1268"/>
                  <a:pt x="1188" y="1269"/>
                </a:cubicBezTo>
                <a:cubicBezTo>
                  <a:pt x="1187" y="1269"/>
                  <a:pt x="1186" y="1271"/>
                  <a:pt x="1185" y="1270"/>
                </a:cubicBezTo>
                <a:cubicBezTo>
                  <a:pt x="1183" y="1269"/>
                  <a:pt x="1186" y="1268"/>
                  <a:pt x="1186" y="1267"/>
                </a:cubicBezTo>
                <a:cubicBezTo>
                  <a:pt x="1186" y="1266"/>
                  <a:pt x="1185" y="1266"/>
                  <a:pt x="1185" y="1267"/>
                </a:cubicBezTo>
                <a:cubicBezTo>
                  <a:pt x="1184" y="1268"/>
                  <a:pt x="1184" y="1268"/>
                  <a:pt x="1184" y="1269"/>
                </a:cubicBezTo>
                <a:cubicBezTo>
                  <a:pt x="1183" y="1270"/>
                  <a:pt x="1182" y="1271"/>
                  <a:pt x="1182" y="1273"/>
                </a:cubicBezTo>
                <a:cubicBezTo>
                  <a:pt x="1182" y="1274"/>
                  <a:pt x="1182" y="1274"/>
                  <a:pt x="1183" y="1275"/>
                </a:cubicBezTo>
                <a:cubicBezTo>
                  <a:pt x="1183" y="1275"/>
                  <a:pt x="1183" y="1276"/>
                  <a:pt x="1183" y="1277"/>
                </a:cubicBezTo>
                <a:cubicBezTo>
                  <a:pt x="1183" y="1278"/>
                  <a:pt x="1184" y="1278"/>
                  <a:pt x="1185" y="1277"/>
                </a:cubicBezTo>
                <a:cubicBezTo>
                  <a:pt x="1185" y="1277"/>
                  <a:pt x="1185" y="1276"/>
                  <a:pt x="1185" y="1275"/>
                </a:cubicBezTo>
                <a:cubicBezTo>
                  <a:pt x="1185" y="1275"/>
                  <a:pt x="1184" y="1274"/>
                  <a:pt x="1185" y="1273"/>
                </a:cubicBezTo>
                <a:cubicBezTo>
                  <a:pt x="1186" y="1273"/>
                  <a:pt x="1186" y="1274"/>
                  <a:pt x="1187" y="1275"/>
                </a:cubicBezTo>
                <a:cubicBezTo>
                  <a:pt x="1187" y="1276"/>
                  <a:pt x="1189" y="1275"/>
                  <a:pt x="1190" y="1276"/>
                </a:cubicBezTo>
                <a:cubicBezTo>
                  <a:pt x="1192" y="1277"/>
                  <a:pt x="1192" y="1279"/>
                  <a:pt x="1193" y="1280"/>
                </a:cubicBezTo>
                <a:cubicBezTo>
                  <a:pt x="1194" y="1281"/>
                  <a:pt x="1195" y="1281"/>
                  <a:pt x="1196" y="1282"/>
                </a:cubicBezTo>
                <a:cubicBezTo>
                  <a:pt x="1197" y="1283"/>
                  <a:pt x="1198" y="1285"/>
                  <a:pt x="1198" y="1286"/>
                </a:cubicBezTo>
                <a:cubicBezTo>
                  <a:pt x="1198" y="1287"/>
                  <a:pt x="1197" y="1287"/>
                  <a:pt x="1197" y="1288"/>
                </a:cubicBezTo>
                <a:cubicBezTo>
                  <a:pt x="1197" y="1289"/>
                  <a:pt x="1196" y="1290"/>
                  <a:pt x="1196" y="1291"/>
                </a:cubicBezTo>
                <a:cubicBezTo>
                  <a:pt x="1196" y="1292"/>
                  <a:pt x="1196" y="1293"/>
                  <a:pt x="1196" y="1294"/>
                </a:cubicBezTo>
                <a:cubicBezTo>
                  <a:pt x="1196" y="1296"/>
                  <a:pt x="1195" y="1297"/>
                  <a:pt x="1195" y="1299"/>
                </a:cubicBezTo>
                <a:cubicBezTo>
                  <a:pt x="1195" y="1303"/>
                  <a:pt x="1195" y="1306"/>
                  <a:pt x="1196" y="1309"/>
                </a:cubicBezTo>
                <a:cubicBezTo>
                  <a:pt x="1196" y="1311"/>
                  <a:pt x="1196" y="1313"/>
                  <a:pt x="1197" y="1316"/>
                </a:cubicBezTo>
                <a:cubicBezTo>
                  <a:pt x="1197" y="1318"/>
                  <a:pt x="1197" y="1319"/>
                  <a:pt x="1197" y="1321"/>
                </a:cubicBezTo>
                <a:cubicBezTo>
                  <a:pt x="1198" y="1323"/>
                  <a:pt x="1198" y="1325"/>
                  <a:pt x="1198" y="1326"/>
                </a:cubicBezTo>
                <a:cubicBezTo>
                  <a:pt x="1199" y="1327"/>
                  <a:pt x="1199" y="1329"/>
                  <a:pt x="1199" y="1330"/>
                </a:cubicBezTo>
                <a:cubicBezTo>
                  <a:pt x="1200" y="1332"/>
                  <a:pt x="1198" y="1333"/>
                  <a:pt x="1197" y="1333"/>
                </a:cubicBezTo>
                <a:cubicBezTo>
                  <a:pt x="1196" y="1333"/>
                  <a:pt x="1196" y="1333"/>
                  <a:pt x="1195" y="1332"/>
                </a:cubicBezTo>
                <a:cubicBezTo>
                  <a:pt x="1194" y="1332"/>
                  <a:pt x="1194" y="1332"/>
                  <a:pt x="1195" y="1331"/>
                </a:cubicBezTo>
                <a:cubicBezTo>
                  <a:pt x="1195" y="1331"/>
                  <a:pt x="1196" y="1331"/>
                  <a:pt x="1195" y="1330"/>
                </a:cubicBezTo>
                <a:cubicBezTo>
                  <a:pt x="1195" y="1330"/>
                  <a:pt x="1194" y="1330"/>
                  <a:pt x="1193" y="1330"/>
                </a:cubicBezTo>
                <a:cubicBezTo>
                  <a:pt x="1192" y="1331"/>
                  <a:pt x="1191" y="1331"/>
                  <a:pt x="1189" y="1331"/>
                </a:cubicBezTo>
                <a:cubicBezTo>
                  <a:pt x="1185" y="1330"/>
                  <a:pt x="1182" y="1333"/>
                  <a:pt x="1178" y="1334"/>
                </a:cubicBezTo>
                <a:cubicBezTo>
                  <a:pt x="1177" y="1334"/>
                  <a:pt x="1175" y="1334"/>
                  <a:pt x="1173" y="1334"/>
                </a:cubicBezTo>
                <a:cubicBezTo>
                  <a:pt x="1171" y="1335"/>
                  <a:pt x="1169" y="1335"/>
                  <a:pt x="1167" y="1336"/>
                </a:cubicBezTo>
                <a:cubicBezTo>
                  <a:pt x="1164" y="1337"/>
                  <a:pt x="1160" y="1337"/>
                  <a:pt x="1156" y="1337"/>
                </a:cubicBezTo>
                <a:cubicBezTo>
                  <a:pt x="1154" y="1337"/>
                  <a:pt x="1152" y="1336"/>
                  <a:pt x="1150" y="1336"/>
                </a:cubicBezTo>
                <a:cubicBezTo>
                  <a:pt x="1148" y="1335"/>
                  <a:pt x="1146" y="1335"/>
                  <a:pt x="1144" y="1334"/>
                </a:cubicBezTo>
                <a:cubicBezTo>
                  <a:pt x="1142" y="1333"/>
                  <a:pt x="1140" y="1333"/>
                  <a:pt x="1139" y="1332"/>
                </a:cubicBezTo>
                <a:cubicBezTo>
                  <a:pt x="1137" y="1331"/>
                  <a:pt x="1135" y="1331"/>
                  <a:pt x="1134" y="1330"/>
                </a:cubicBezTo>
                <a:cubicBezTo>
                  <a:pt x="1132" y="1330"/>
                  <a:pt x="1131" y="1329"/>
                  <a:pt x="1129" y="1328"/>
                </a:cubicBezTo>
                <a:cubicBezTo>
                  <a:pt x="1128" y="1327"/>
                  <a:pt x="1128" y="1326"/>
                  <a:pt x="1127" y="1324"/>
                </a:cubicBezTo>
                <a:cubicBezTo>
                  <a:pt x="1126" y="1323"/>
                  <a:pt x="1125" y="1322"/>
                  <a:pt x="1124" y="1321"/>
                </a:cubicBezTo>
                <a:cubicBezTo>
                  <a:pt x="1121" y="1319"/>
                  <a:pt x="1118" y="1318"/>
                  <a:pt x="1115" y="1318"/>
                </a:cubicBezTo>
                <a:cubicBezTo>
                  <a:pt x="1113" y="1317"/>
                  <a:pt x="1112" y="1317"/>
                  <a:pt x="1110" y="1316"/>
                </a:cubicBezTo>
                <a:cubicBezTo>
                  <a:pt x="1109" y="1316"/>
                  <a:pt x="1108" y="1316"/>
                  <a:pt x="1106" y="1316"/>
                </a:cubicBezTo>
                <a:cubicBezTo>
                  <a:pt x="1105" y="1315"/>
                  <a:pt x="1104" y="1315"/>
                  <a:pt x="1103" y="1314"/>
                </a:cubicBezTo>
                <a:cubicBezTo>
                  <a:pt x="1102" y="1312"/>
                  <a:pt x="1102" y="1311"/>
                  <a:pt x="1102" y="1310"/>
                </a:cubicBezTo>
                <a:cubicBezTo>
                  <a:pt x="1100" y="1307"/>
                  <a:pt x="1100" y="1304"/>
                  <a:pt x="1099" y="1301"/>
                </a:cubicBezTo>
                <a:cubicBezTo>
                  <a:pt x="1099" y="1300"/>
                  <a:pt x="1098" y="1299"/>
                  <a:pt x="1098" y="1297"/>
                </a:cubicBezTo>
                <a:cubicBezTo>
                  <a:pt x="1098" y="1296"/>
                  <a:pt x="1098" y="1294"/>
                  <a:pt x="1098" y="1293"/>
                </a:cubicBezTo>
                <a:cubicBezTo>
                  <a:pt x="1099" y="1290"/>
                  <a:pt x="1099" y="1287"/>
                  <a:pt x="1100" y="1285"/>
                </a:cubicBezTo>
                <a:cubicBezTo>
                  <a:pt x="1100" y="1283"/>
                  <a:pt x="1100" y="1282"/>
                  <a:pt x="1100" y="1280"/>
                </a:cubicBezTo>
                <a:cubicBezTo>
                  <a:pt x="1101" y="1279"/>
                  <a:pt x="1102" y="1278"/>
                  <a:pt x="1103" y="1280"/>
                </a:cubicBezTo>
                <a:cubicBezTo>
                  <a:pt x="1103" y="1281"/>
                  <a:pt x="1103" y="1281"/>
                  <a:pt x="1103" y="1282"/>
                </a:cubicBezTo>
                <a:cubicBezTo>
                  <a:pt x="1104" y="1282"/>
                  <a:pt x="1104" y="1284"/>
                  <a:pt x="1104" y="1284"/>
                </a:cubicBezTo>
                <a:cubicBezTo>
                  <a:pt x="1105" y="1282"/>
                  <a:pt x="1104" y="1282"/>
                  <a:pt x="1104" y="1280"/>
                </a:cubicBezTo>
                <a:cubicBezTo>
                  <a:pt x="1104" y="1279"/>
                  <a:pt x="1106" y="1279"/>
                  <a:pt x="1106" y="1278"/>
                </a:cubicBezTo>
                <a:cubicBezTo>
                  <a:pt x="1106" y="1277"/>
                  <a:pt x="1106" y="1275"/>
                  <a:pt x="1107" y="1275"/>
                </a:cubicBezTo>
                <a:cubicBezTo>
                  <a:pt x="1108" y="1275"/>
                  <a:pt x="1110" y="1277"/>
                  <a:pt x="1109" y="1275"/>
                </a:cubicBezTo>
                <a:cubicBezTo>
                  <a:pt x="1109" y="1274"/>
                  <a:pt x="1109" y="1274"/>
                  <a:pt x="1109" y="1274"/>
                </a:cubicBezTo>
                <a:cubicBezTo>
                  <a:pt x="1108" y="1273"/>
                  <a:pt x="1108" y="1273"/>
                  <a:pt x="1108" y="1272"/>
                </a:cubicBezTo>
                <a:cubicBezTo>
                  <a:pt x="1108" y="1271"/>
                  <a:pt x="1107" y="1271"/>
                  <a:pt x="1107" y="1270"/>
                </a:cubicBezTo>
                <a:cubicBezTo>
                  <a:pt x="1106" y="1269"/>
                  <a:pt x="1108" y="1268"/>
                  <a:pt x="1108" y="1266"/>
                </a:cubicBezTo>
                <a:cubicBezTo>
                  <a:pt x="1109" y="1265"/>
                  <a:pt x="1109" y="1264"/>
                  <a:pt x="1109" y="1263"/>
                </a:cubicBezTo>
                <a:cubicBezTo>
                  <a:pt x="1109" y="1261"/>
                  <a:pt x="1111" y="1261"/>
                  <a:pt x="1111" y="1259"/>
                </a:cubicBezTo>
                <a:cubicBezTo>
                  <a:pt x="1112" y="1258"/>
                  <a:pt x="1112" y="1256"/>
                  <a:pt x="1113" y="1255"/>
                </a:cubicBezTo>
                <a:cubicBezTo>
                  <a:pt x="1113" y="1254"/>
                  <a:pt x="1114" y="1254"/>
                  <a:pt x="1114" y="1254"/>
                </a:cubicBezTo>
                <a:cubicBezTo>
                  <a:pt x="1115" y="1254"/>
                  <a:pt x="1116" y="1254"/>
                  <a:pt x="1116" y="1253"/>
                </a:cubicBezTo>
                <a:cubicBezTo>
                  <a:pt x="1117" y="1253"/>
                  <a:pt x="1117" y="1252"/>
                  <a:pt x="1118" y="1252"/>
                </a:cubicBezTo>
                <a:cubicBezTo>
                  <a:pt x="1119" y="1252"/>
                  <a:pt x="1119" y="1252"/>
                  <a:pt x="1120" y="1252"/>
                </a:cubicBezTo>
                <a:cubicBezTo>
                  <a:pt x="1121" y="1252"/>
                  <a:pt x="1122" y="1252"/>
                  <a:pt x="1122" y="1252"/>
                </a:cubicBezTo>
                <a:cubicBezTo>
                  <a:pt x="1123" y="1252"/>
                  <a:pt x="1124" y="1252"/>
                  <a:pt x="1125" y="1252"/>
                </a:cubicBezTo>
                <a:cubicBezTo>
                  <a:pt x="1126" y="1252"/>
                  <a:pt x="1127" y="1254"/>
                  <a:pt x="1128" y="1254"/>
                </a:cubicBezTo>
                <a:cubicBezTo>
                  <a:pt x="1129" y="1254"/>
                  <a:pt x="1128" y="1253"/>
                  <a:pt x="1128" y="1253"/>
                </a:cubicBezTo>
                <a:cubicBezTo>
                  <a:pt x="1128" y="1252"/>
                  <a:pt x="1128" y="1251"/>
                  <a:pt x="1128" y="1251"/>
                </a:cubicBezTo>
                <a:cubicBezTo>
                  <a:pt x="1128" y="1251"/>
                  <a:pt x="1127" y="1250"/>
                  <a:pt x="1127" y="1250"/>
                </a:cubicBezTo>
                <a:cubicBezTo>
                  <a:pt x="1126" y="1250"/>
                  <a:pt x="1126" y="1249"/>
                  <a:pt x="1126" y="1249"/>
                </a:cubicBezTo>
                <a:cubicBezTo>
                  <a:pt x="1125" y="1247"/>
                  <a:pt x="1123" y="1247"/>
                  <a:pt x="1122" y="1246"/>
                </a:cubicBezTo>
                <a:cubicBezTo>
                  <a:pt x="1121" y="1246"/>
                  <a:pt x="1121" y="1246"/>
                  <a:pt x="1120" y="1246"/>
                </a:cubicBezTo>
                <a:cubicBezTo>
                  <a:pt x="1119" y="1246"/>
                  <a:pt x="1117" y="1246"/>
                  <a:pt x="1116" y="1246"/>
                </a:cubicBezTo>
                <a:cubicBezTo>
                  <a:pt x="1114" y="1246"/>
                  <a:pt x="1113" y="1244"/>
                  <a:pt x="1112" y="1243"/>
                </a:cubicBezTo>
                <a:cubicBezTo>
                  <a:pt x="1111" y="1242"/>
                  <a:pt x="1110" y="1241"/>
                  <a:pt x="1109" y="1240"/>
                </a:cubicBezTo>
                <a:cubicBezTo>
                  <a:pt x="1108" y="1239"/>
                  <a:pt x="1108" y="1238"/>
                  <a:pt x="1107" y="1236"/>
                </a:cubicBezTo>
                <a:cubicBezTo>
                  <a:pt x="1106" y="1235"/>
                  <a:pt x="1105" y="1234"/>
                  <a:pt x="1104" y="1233"/>
                </a:cubicBezTo>
                <a:cubicBezTo>
                  <a:pt x="1104" y="1231"/>
                  <a:pt x="1103" y="1230"/>
                  <a:pt x="1103" y="1229"/>
                </a:cubicBezTo>
                <a:cubicBezTo>
                  <a:pt x="1102" y="1227"/>
                  <a:pt x="1101" y="1226"/>
                  <a:pt x="1101" y="1225"/>
                </a:cubicBezTo>
                <a:cubicBezTo>
                  <a:pt x="1100" y="1224"/>
                  <a:pt x="1099" y="1223"/>
                  <a:pt x="1098" y="1222"/>
                </a:cubicBezTo>
                <a:cubicBezTo>
                  <a:pt x="1097" y="1221"/>
                  <a:pt x="1096" y="1220"/>
                  <a:pt x="1095" y="1218"/>
                </a:cubicBezTo>
                <a:cubicBezTo>
                  <a:pt x="1094" y="1216"/>
                  <a:pt x="1092" y="1215"/>
                  <a:pt x="1090" y="1213"/>
                </a:cubicBezTo>
                <a:cubicBezTo>
                  <a:pt x="1087" y="1211"/>
                  <a:pt x="1086" y="1208"/>
                  <a:pt x="1084" y="1205"/>
                </a:cubicBezTo>
                <a:cubicBezTo>
                  <a:pt x="1083" y="1204"/>
                  <a:pt x="1082" y="1203"/>
                  <a:pt x="1081" y="1202"/>
                </a:cubicBezTo>
                <a:cubicBezTo>
                  <a:pt x="1080" y="1201"/>
                  <a:pt x="1078" y="1200"/>
                  <a:pt x="1077" y="1198"/>
                </a:cubicBezTo>
                <a:cubicBezTo>
                  <a:pt x="1076" y="1197"/>
                  <a:pt x="1077" y="1196"/>
                  <a:pt x="1076" y="1194"/>
                </a:cubicBezTo>
                <a:cubicBezTo>
                  <a:pt x="1076" y="1193"/>
                  <a:pt x="1075" y="1192"/>
                  <a:pt x="1074" y="1191"/>
                </a:cubicBezTo>
                <a:cubicBezTo>
                  <a:pt x="1073" y="1190"/>
                  <a:pt x="1071" y="1190"/>
                  <a:pt x="1072" y="1189"/>
                </a:cubicBezTo>
                <a:cubicBezTo>
                  <a:pt x="1072" y="1188"/>
                  <a:pt x="1073" y="1187"/>
                  <a:pt x="1073" y="1186"/>
                </a:cubicBezTo>
                <a:cubicBezTo>
                  <a:pt x="1073" y="1186"/>
                  <a:pt x="1073" y="1185"/>
                  <a:pt x="1073" y="1184"/>
                </a:cubicBezTo>
                <a:cubicBezTo>
                  <a:pt x="1073" y="1183"/>
                  <a:pt x="1073" y="1181"/>
                  <a:pt x="1073" y="1180"/>
                </a:cubicBezTo>
                <a:cubicBezTo>
                  <a:pt x="1073" y="1178"/>
                  <a:pt x="1073" y="1177"/>
                  <a:pt x="1073" y="1176"/>
                </a:cubicBezTo>
                <a:cubicBezTo>
                  <a:pt x="1074" y="1174"/>
                  <a:pt x="1074" y="1173"/>
                  <a:pt x="1074" y="1172"/>
                </a:cubicBezTo>
                <a:cubicBezTo>
                  <a:pt x="1074" y="1171"/>
                  <a:pt x="1074" y="1171"/>
                  <a:pt x="1074" y="1170"/>
                </a:cubicBezTo>
                <a:cubicBezTo>
                  <a:pt x="1074" y="1170"/>
                  <a:pt x="1075" y="1169"/>
                  <a:pt x="1075" y="1169"/>
                </a:cubicBezTo>
                <a:cubicBezTo>
                  <a:pt x="1075" y="1168"/>
                  <a:pt x="1074" y="1167"/>
                  <a:pt x="1073" y="1168"/>
                </a:cubicBezTo>
                <a:cubicBezTo>
                  <a:pt x="1072" y="1168"/>
                  <a:pt x="1072" y="1170"/>
                  <a:pt x="1071" y="1169"/>
                </a:cubicBezTo>
                <a:cubicBezTo>
                  <a:pt x="1070" y="1169"/>
                  <a:pt x="1070" y="1169"/>
                  <a:pt x="1070" y="1168"/>
                </a:cubicBezTo>
                <a:cubicBezTo>
                  <a:pt x="1070" y="1168"/>
                  <a:pt x="1070" y="1168"/>
                  <a:pt x="1070" y="1167"/>
                </a:cubicBezTo>
                <a:cubicBezTo>
                  <a:pt x="1069" y="1166"/>
                  <a:pt x="1069" y="1165"/>
                  <a:pt x="1069" y="1164"/>
                </a:cubicBezTo>
                <a:cubicBezTo>
                  <a:pt x="1068" y="1163"/>
                  <a:pt x="1068" y="1162"/>
                  <a:pt x="1067" y="1161"/>
                </a:cubicBezTo>
                <a:cubicBezTo>
                  <a:pt x="1066" y="1160"/>
                  <a:pt x="1065" y="1159"/>
                  <a:pt x="1064" y="1158"/>
                </a:cubicBezTo>
                <a:cubicBezTo>
                  <a:pt x="1063" y="1157"/>
                  <a:pt x="1062" y="1157"/>
                  <a:pt x="1061" y="1156"/>
                </a:cubicBezTo>
                <a:cubicBezTo>
                  <a:pt x="1060" y="1156"/>
                  <a:pt x="1058" y="1155"/>
                  <a:pt x="1057" y="1155"/>
                </a:cubicBezTo>
                <a:cubicBezTo>
                  <a:pt x="1055" y="1154"/>
                  <a:pt x="1056" y="1153"/>
                  <a:pt x="1056" y="1152"/>
                </a:cubicBezTo>
                <a:cubicBezTo>
                  <a:pt x="1057" y="1150"/>
                  <a:pt x="1058" y="1150"/>
                  <a:pt x="1059" y="1148"/>
                </a:cubicBezTo>
                <a:cubicBezTo>
                  <a:pt x="1060" y="1147"/>
                  <a:pt x="1061" y="1146"/>
                  <a:pt x="1062" y="1145"/>
                </a:cubicBezTo>
                <a:cubicBezTo>
                  <a:pt x="1063" y="1143"/>
                  <a:pt x="1065" y="1141"/>
                  <a:pt x="1066" y="1139"/>
                </a:cubicBezTo>
                <a:cubicBezTo>
                  <a:pt x="1068" y="1137"/>
                  <a:pt x="1069" y="1134"/>
                  <a:pt x="1070" y="1131"/>
                </a:cubicBezTo>
                <a:cubicBezTo>
                  <a:pt x="1070" y="1130"/>
                  <a:pt x="1071" y="1129"/>
                  <a:pt x="1071" y="1127"/>
                </a:cubicBezTo>
                <a:cubicBezTo>
                  <a:pt x="1071" y="1127"/>
                  <a:pt x="1070" y="1124"/>
                  <a:pt x="1071" y="1123"/>
                </a:cubicBezTo>
                <a:cubicBezTo>
                  <a:pt x="1071" y="1123"/>
                  <a:pt x="1072" y="1124"/>
                  <a:pt x="1072" y="1125"/>
                </a:cubicBezTo>
                <a:cubicBezTo>
                  <a:pt x="1072" y="1126"/>
                  <a:pt x="1073" y="1126"/>
                  <a:pt x="1073" y="1127"/>
                </a:cubicBezTo>
                <a:cubicBezTo>
                  <a:pt x="1073" y="1127"/>
                  <a:pt x="1073" y="1128"/>
                  <a:pt x="1074" y="1128"/>
                </a:cubicBezTo>
                <a:cubicBezTo>
                  <a:pt x="1074" y="1128"/>
                  <a:pt x="1074" y="1127"/>
                  <a:pt x="1074" y="1127"/>
                </a:cubicBezTo>
                <a:cubicBezTo>
                  <a:pt x="1074" y="1126"/>
                  <a:pt x="1074" y="1125"/>
                  <a:pt x="1074" y="1124"/>
                </a:cubicBezTo>
                <a:cubicBezTo>
                  <a:pt x="1075" y="1123"/>
                  <a:pt x="1075" y="1124"/>
                  <a:pt x="1076" y="1125"/>
                </a:cubicBezTo>
                <a:cubicBezTo>
                  <a:pt x="1076" y="1125"/>
                  <a:pt x="1076" y="1125"/>
                  <a:pt x="1076" y="1125"/>
                </a:cubicBezTo>
                <a:cubicBezTo>
                  <a:pt x="1077" y="1125"/>
                  <a:pt x="1077" y="1125"/>
                  <a:pt x="1077" y="1126"/>
                </a:cubicBezTo>
                <a:cubicBezTo>
                  <a:pt x="1078" y="1126"/>
                  <a:pt x="1077" y="1127"/>
                  <a:pt x="1078" y="1127"/>
                </a:cubicBezTo>
                <a:cubicBezTo>
                  <a:pt x="1079" y="1127"/>
                  <a:pt x="1079" y="1126"/>
                  <a:pt x="1079" y="1125"/>
                </a:cubicBezTo>
                <a:cubicBezTo>
                  <a:pt x="1079" y="1123"/>
                  <a:pt x="1080" y="1124"/>
                  <a:pt x="1081" y="1124"/>
                </a:cubicBezTo>
                <a:cubicBezTo>
                  <a:pt x="1082" y="1124"/>
                  <a:pt x="1082" y="1123"/>
                  <a:pt x="1083" y="1123"/>
                </a:cubicBezTo>
                <a:cubicBezTo>
                  <a:pt x="1084" y="1123"/>
                  <a:pt x="1084" y="1124"/>
                  <a:pt x="1085" y="1124"/>
                </a:cubicBezTo>
                <a:cubicBezTo>
                  <a:pt x="1086" y="1124"/>
                  <a:pt x="1087" y="1123"/>
                  <a:pt x="1088" y="1122"/>
                </a:cubicBezTo>
                <a:cubicBezTo>
                  <a:pt x="1088" y="1120"/>
                  <a:pt x="1090" y="1120"/>
                  <a:pt x="1091" y="1118"/>
                </a:cubicBezTo>
                <a:cubicBezTo>
                  <a:pt x="1091" y="1118"/>
                  <a:pt x="1092" y="1117"/>
                  <a:pt x="1093" y="1117"/>
                </a:cubicBezTo>
                <a:cubicBezTo>
                  <a:pt x="1093" y="1117"/>
                  <a:pt x="1094" y="1118"/>
                  <a:pt x="1094" y="1118"/>
                </a:cubicBezTo>
                <a:cubicBezTo>
                  <a:pt x="1095" y="1119"/>
                  <a:pt x="1095" y="1119"/>
                  <a:pt x="1096" y="1119"/>
                </a:cubicBezTo>
                <a:cubicBezTo>
                  <a:pt x="1096" y="1120"/>
                  <a:pt x="1096" y="1120"/>
                  <a:pt x="1097" y="1120"/>
                </a:cubicBezTo>
                <a:cubicBezTo>
                  <a:pt x="1097" y="1120"/>
                  <a:pt x="1097" y="1120"/>
                  <a:pt x="1097" y="1119"/>
                </a:cubicBezTo>
                <a:cubicBezTo>
                  <a:pt x="1097" y="1119"/>
                  <a:pt x="1096" y="1119"/>
                  <a:pt x="1096" y="1118"/>
                </a:cubicBezTo>
                <a:cubicBezTo>
                  <a:pt x="1096" y="1118"/>
                  <a:pt x="1096" y="1117"/>
                  <a:pt x="1096" y="1116"/>
                </a:cubicBezTo>
                <a:cubicBezTo>
                  <a:pt x="1095" y="1116"/>
                  <a:pt x="1095" y="1116"/>
                  <a:pt x="1095" y="1115"/>
                </a:cubicBezTo>
                <a:cubicBezTo>
                  <a:pt x="1095" y="1114"/>
                  <a:pt x="1095" y="1114"/>
                  <a:pt x="1096" y="1114"/>
                </a:cubicBezTo>
                <a:cubicBezTo>
                  <a:pt x="1098" y="1113"/>
                  <a:pt x="1099" y="1112"/>
                  <a:pt x="1101" y="1113"/>
                </a:cubicBezTo>
                <a:cubicBezTo>
                  <a:pt x="1102" y="1113"/>
                  <a:pt x="1104" y="1113"/>
                  <a:pt x="1104" y="1111"/>
                </a:cubicBezTo>
                <a:cubicBezTo>
                  <a:pt x="1104" y="1110"/>
                  <a:pt x="1104" y="1110"/>
                  <a:pt x="1105" y="1109"/>
                </a:cubicBezTo>
                <a:cubicBezTo>
                  <a:pt x="1105" y="1109"/>
                  <a:pt x="1106" y="1110"/>
                  <a:pt x="1106" y="1110"/>
                </a:cubicBezTo>
                <a:cubicBezTo>
                  <a:pt x="1107" y="1110"/>
                  <a:pt x="1107" y="1110"/>
                  <a:pt x="1107" y="1110"/>
                </a:cubicBezTo>
                <a:cubicBezTo>
                  <a:pt x="1108" y="1109"/>
                  <a:pt x="1106" y="1109"/>
                  <a:pt x="1106" y="1108"/>
                </a:cubicBezTo>
                <a:cubicBezTo>
                  <a:pt x="1105" y="1107"/>
                  <a:pt x="1106" y="1106"/>
                  <a:pt x="1106" y="1105"/>
                </a:cubicBezTo>
                <a:cubicBezTo>
                  <a:pt x="1107" y="1105"/>
                  <a:pt x="1107" y="1105"/>
                  <a:pt x="1107" y="1104"/>
                </a:cubicBezTo>
                <a:cubicBezTo>
                  <a:pt x="1108" y="1104"/>
                  <a:pt x="1107" y="1103"/>
                  <a:pt x="1108" y="1102"/>
                </a:cubicBezTo>
                <a:cubicBezTo>
                  <a:pt x="1108" y="1102"/>
                  <a:pt x="1109" y="1102"/>
                  <a:pt x="1110" y="1102"/>
                </a:cubicBezTo>
                <a:cubicBezTo>
                  <a:pt x="1113" y="1102"/>
                  <a:pt x="1116" y="1103"/>
                  <a:pt x="1120" y="1102"/>
                </a:cubicBezTo>
                <a:cubicBezTo>
                  <a:pt x="1122" y="1101"/>
                  <a:pt x="1123" y="1100"/>
                  <a:pt x="1124" y="1098"/>
                </a:cubicBezTo>
                <a:cubicBezTo>
                  <a:pt x="1126" y="1097"/>
                  <a:pt x="1128" y="1096"/>
                  <a:pt x="1129" y="1095"/>
                </a:cubicBezTo>
                <a:cubicBezTo>
                  <a:pt x="1130" y="1095"/>
                  <a:pt x="1131" y="1095"/>
                  <a:pt x="1132" y="1095"/>
                </a:cubicBezTo>
                <a:cubicBezTo>
                  <a:pt x="1133" y="1094"/>
                  <a:pt x="1134" y="1093"/>
                  <a:pt x="1134" y="1093"/>
                </a:cubicBezTo>
                <a:cubicBezTo>
                  <a:pt x="1135" y="1092"/>
                  <a:pt x="1136" y="1093"/>
                  <a:pt x="1137" y="1092"/>
                </a:cubicBezTo>
                <a:cubicBezTo>
                  <a:pt x="1138" y="1092"/>
                  <a:pt x="1138" y="1092"/>
                  <a:pt x="1138" y="1091"/>
                </a:cubicBezTo>
                <a:cubicBezTo>
                  <a:pt x="1139" y="1090"/>
                  <a:pt x="1141" y="1091"/>
                  <a:pt x="1143" y="1090"/>
                </a:cubicBezTo>
                <a:cubicBezTo>
                  <a:pt x="1144" y="1089"/>
                  <a:pt x="1144" y="1088"/>
                  <a:pt x="1146" y="1089"/>
                </a:cubicBezTo>
                <a:cubicBezTo>
                  <a:pt x="1147" y="1089"/>
                  <a:pt x="1147" y="1089"/>
                  <a:pt x="1148" y="1090"/>
                </a:cubicBezTo>
                <a:cubicBezTo>
                  <a:pt x="1149" y="1090"/>
                  <a:pt x="1149" y="1090"/>
                  <a:pt x="1150" y="1090"/>
                </a:cubicBezTo>
                <a:cubicBezTo>
                  <a:pt x="1152" y="1090"/>
                  <a:pt x="1153" y="1091"/>
                  <a:pt x="1154" y="1091"/>
                </a:cubicBezTo>
                <a:cubicBezTo>
                  <a:pt x="1156" y="1092"/>
                  <a:pt x="1157" y="1092"/>
                  <a:pt x="1158" y="1092"/>
                </a:cubicBezTo>
                <a:cubicBezTo>
                  <a:pt x="1160" y="1093"/>
                  <a:pt x="1161" y="1094"/>
                  <a:pt x="1162" y="1095"/>
                </a:cubicBezTo>
                <a:cubicBezTo>
                  <a:pt x="1163" y="1095"/>
                  <a:pt x="1164" y="1097"/>
                  <a:pt x="1166" y="1096"/>
                </a:cubicBezTo>
                <a:cubicBezTo>
                  <a:pt x="1166" y="1095"/>
                  <a:pt x="1166" y="1095"/>
                  <a:pt x="1166" y="1095"/>
                </a:cubicBezTo>
                <a:cubicBezTo>
                  <a:pt x="1168" y="1094"/>
                  <a:pt x="1168" y="1092"/>
                  <a:pt x="1170" y="1091"/>
                </a:cubicBezTo>
                <a:cubicBezTo>
                  <a:pt x="1172" y="1091"/>
                  <a:pt x="1172" y="1093"/>
                  <a:pt x="1173" y="1094"/>
                </a:cubicBezTo>
                <a:cubicBezTo>
                  <a:pt x="1175" y="1094"/>
                  <a:pt x="1176" y="1093"/>
                  <a:pt x="1177" y="1094"/>
                </a:cubicBezTo>
                <a:cubicBezTo>
                  <a:pt x="1179" y="1095"/>
                  <a:pt x="1180" y="1096"/>
                  <a:pt x="1181" y="1097"/>
                </a:cubicBezTo>
                <a:cubicBezTo>
                  <a:pt x="1181" y="1098"/>
                  <a:pt x="1182" y="1099"/>
                  <a:pt x="1182" y="1101"/>
                </a:cubicBezTo>
                <a:cubicBezTo>
                  <a:pt x="1183" y="1101"/>
                  <a:pt x="1183" y="1102"/>
                  <a:pt x="1183" y="1102"/>
                </a:cubicBezTo>
                <a:cubicBezTo>
                  <a:pt x="1183" y="1103"/>
                  <a:pt x="1184" y="1104"/>
                  <a:pt x="1184" y="1106"/>
                </a:cubicBezTo>
                <a:cubicBezTo>
                  <a:pt x="1184" y="1107"/>
                  <a:pt x="1185" y="1108"/>
                  <a:pt x="1185" y="1109"/>
                </a:cubicBezTo>
                <a:cubicBezTo>
                  <a:pt x="1185" y="1111"/>
                  <a:pt x="1185" y="1114"/>
                  <a:pt x="1184" y="1117"/>
                </a:cubicBezTo>
                <a:cubicBezTo>
                  <a:pt x="1182" y="1119"/>
                  <a:pt x="1181" y="1122"/>
                  <a:pt x="1181" y="1125"/>
                </a:cubicBezTo>
                <a:cubicBezTo>
                  <a:pt x="1181" y="1127"/>
                  <a:pt x="1182" y="1130"/>
                  <a:pt x="1183" y="1131"/>
                </a:cubicBezTo>
                <a:cubicBezTo>
                  <a:pt x="1185" y="1132"/>
                  <a:pt x="1186" y="1132"/>
                  <a:pt x="1188" y="1132"/>
                </a:cubicBezTo>
                <a:cubicBezTo>
                  <a:pt x="1189" y="1133"/>
                  <a:pt x="1191" y="1133"/>
                  <a:pt x="1192" y="1133"/>
                </a:cubicBezTo>
                <a:cubicBezTo>
                  <a:pt x="1194" y="1132"/>
                  <a:pt x="1195" y="1132"/>
                  <a:pt x="1196" y="1131"/>
                </a:cubicBezTo>
                <a:cubicBezTo>
                  <a:pt x="1197" y="1131"/>
                  <a:pt x="1198" y="1130"/>
                  <a:pt x="1199" y="1129"/>
                </a:cubicBezTo>
                <a:cubicBezTo>
                  <a:pt x="1200" y="1128"/>
                  <a:pt x="1202" y="1128"/>
                  <a:pt x="1203" y="1129"/>
                </a:cubicBezTo>
                <a:cubicBezTo>
                  <a:pt x="1203" y="1130"/>
                  <a:pt x="1203" y="1131"/>
                  <a:pt x="1203" y="1131"/>
                </a:cubicBezTo>
                <a:cubicBezTo>
                  <a:pt x="1204" y="1132"/>
                  <a:pt x="1204" y="1132"/>
                  <a:pt x="1204" y="1133"/>
                </a:cubicBezTo>
                <a:cubicBezTo>
                  <a:pt x="1204" y="1135"/>
                  <a:pt x="1203" y="1136"/>
                  <a:pt x="1204" y="1137"/>
                </a:cubicBezTo>
                <a:cubicBezTo>
                  <a:pt x="1205" y="1138"/>
                  <a:pt x="1207" y="1139"/>
                  <a:pt x="1205" y="1140"/>
                </a:cubicBezTo>
                <a:cubicBezTo>
                  <a:pt x="1204" y="1140"/>
                  <a:pt x="1202" y="1140"/>
                  <a:pt x="1201" y="1140"/>
                </a:cubicBezTo>
                <a:cubicBezTo>
                  <a:pt x="1200" y="1141"/>
                  <a:pt x="1198" y="1141"/>
                  <a:pt x="1197" y="1142"/>
                </a:cubicBezTo>
                <a:cubicBezTo>
                  <a:pt x="1196" y="1142"/>
                  <a:pt x="1195" y="1141"/>
                  <a:pt x="1193" y="1142"/>
                </a:cubicBezTo>
                <a:cubicBezTo>
                  <a:pt x="1190" y="1143"/>
                  <a:pt x="1189" y="1147"/>
                  <a:pt x="1188" y="1149"/>
                </a:cubicBezTo>
                <a:cubicBezTo>
                  <a:pt x="1187" y="1151"/>
                  <a:pt x="1187" y="1152"/>
                  <a:pt x="1186" y="1153"/>
                </a:cubicBezTo>
                <a:cubicBezTo>
                  <a:pt x="1185" y="1155"/>
                  <a:pt x="1183" y="1155"/>
                  <a:pt x="1184" y="1153"/>
                </a:cubicBezTo>
                <a:cubicBezTo>
                  <a:pt x="1185" y="1152"/>
                  <a:pt x="1185" y="1152"/>
                  <a:pt x="1186" y="1151"/>
                </a:cubicBezTo>
                <a:cubicBezTo>
                  <a:pt x="1186" y="1150"/>
                  <a:pt x="1187" y="1150"/>
                  <a:pt x="1187" y="1149"/>
                </a:cubicBezTo>
                <a:cubicBezTo>
                  <a:pt x="1187" y="1148"/>
                  <a:pt x="1188" y="1147"/>
                  <a:pt x="1188" y="1145"/>
                </a:cubicBezTo>
                <a:cubicBezTo>
                  <a:pt x="1189" y="1143"/>
                  <a:pt x="1192" y="1141"/>
                  <a:pt x="1194" y="1140"/>
                </a:cubicBezTo>
                <a:cubicBezTo>
                  <a:pt x="1195" y="1140"/>
                  <a:pt x="1195" y="1141"/>
                  <a:pt x="1196" y="1141"/>
                </a:cubicBezTo>
                <a:cubicBezTo>
                  <a:pt x="1197" y="1141"/>
                  <a:pt x="1197" y="1141"/>
                  <a:pt x="1198" y="1140"/>
                </a:cubicBezTo>
                <a:cubicBezTo>
                  <a:pt x="1199" y="1140"/>
                  <a:pt x="1200" y="1138"/>
                  <a:pt x="1200" y="1137"/>
                </a:cubicBezTo>
                <a:cubicBezTo>
                  <a:pt x="1200" y="1136"/>
                  <a:pt x="1199" y="1134"/>
                  <a:pt x="1198" y="1134"/>
                </a:cubicBezTo>
                <a:cubicBezTo>
                  <a:pt x="1196" y="1134"/>
                  <a:pt x="1195" y="1136"/>
                  <a:pt x="1193" y="1136"/>
                </a:cubicBezTo>
                <a:cubicBezTo>
                  <a:pt x="1192" y="1137"/>
                  <a:pt x="1191" y="1135"/>
                  <a:pt x="1189" y="1135"/>
                </a:cubicBezTo>
                <a:cubicBezTo>
                  <a:pt x="1188" y="1134"/>
                  <a:pt x="1186" y="1135"/>
                  <a:pt x="1184" y="1135"/>
                </a:cubicBezTo>
                <a:cubicBezTo>
                  <a:pt x="1183" y="1135"/>
                  <a:pt x="1181" y="1135"/>
                  <a:pt x="1179" y="1134"/>
                </a:cubicBezTo>
                <a:cubicBezTo>
                  <a:pt x="1177" y="1134"/>
                  <a:pt x="1176" y="1134"/>
                  <a:pt x="1174" y="1133"/>
                </a:cubicBezTo>
                <a:cubicBezTo>
                  <a:pt x="1171" y="1133"/>
                  <a:pt x="1168" y="1133"/>
                  <a:pt x="1165" y="1133"/>
                </a:cubicBezTo>
                <a:cubicBezTo>
                  <a:pt x="1163" y="1133"/>
                  <a:pt x="1163" y="1132"/>
                  <a:pt x="1161" y="1132"/>
                </a:cubicBezTo>
                <a:cubicBezTo>
                  <a:pt x="1160" y="1132"/>
                  <a:pt x="1159" y="1132"/>
                  <a:pt x="1158" y="1131"/>
                </a:cubicBezTo>
                <a:cubicBezTo>
                  <a:pt x="1157" y="1131"/>
                  <a:pt x="1155" y="1128"/>
                  <a:pt x="1154" y="1130"/>
                </a:cubicBezTo>
                <a:cubicBezTo>
                  <a:pt x="1154" y="1131"/>
                  <a:pt x="1154" y="1132"/>
                  <a:pt x="1153" y="1132"/>
                </a:cubicBezTo>
                <a:cubicBezTo>
                  <a:pt x="1152" y="1132"/>
                  <a:pt x="1152" y="1133"/>
                  <a:pt x="1151" y="1132"/>
                </a:cubicBezTo>
                <a:cubicBezTo>
                  <a:pt x="1150" y="1132"/>
                  <a:pt x="1150" y="1132"/>
                  <a:pt x="1149" y="1132"/>
                </a:cubicBezTo>
                <a:cubicBezTo>
                  <a:pt x="1148" y="1132"/>
                  <a:pt x="1147" y="1134"/>
                  <a:pt x="1146" y="1135"/>
                </a:cubicBezTo>
                <a:cubicBezTo>
                  <a:pt x="1145" y="1136"/>
                  <a:pt x="1145" y="1138"/>
                  <a:pt x="1145" y="1139"/>
                </a:cubicBezTo>
                <a:cubicBezTo>
                  <a:pt x="1144" y="1140"/>
                  <a:pt x="1142" y="1140"/>
                  <a:pt x="1141" y="1141"/>
                </a:cubicBezTo>
                <a:cubicBezTo>
                  <a:pt x="1140" y="1141"/>
                  <a:pt x="1139" y="1142"/>
                  <a:pt x="1140" y="1144"/>
                </a:cubicBezTo>
                <a:cubicBezTo>
                  <a:pt x="1141" y="1144"/>
                  <a:pt x="1141" y="1144"/>
                  <a:pt x="1142" y="1145"/>
                </a:cubicBezTo>
                <a:cubicBezTo>
                  <a:pt x="1143" y="1145"/>
                  <a:pt x="1143" y="1146"/>
                  <a:pt x="1144" y="1146"/>
                </a:cubicBezTo>
                <a:cubicBezTo>
                  <a:pt x="1144" y="1147"/>
                  <a:pt x="1145" y="1147"/>
                  <a:pt x="1145" y="1148"/>
                </a:cubicBezTo>
                <a:cubicBezTo>
                  <a:pt x="1146" y="1149"/>
                  <a:pt x="1145" y="1149"/>
                  <a:pt x="1146" y="1150"/>
                </a:cubicBezTo>
                <a:cubicBezTo>
                  <a:pt x="1147" y="1151"/>
                  <a:pt x="1148" y="1151"/>
                  <a:pt x="1149" y="1151"/>
                </a:cubicBezTo>
                <a:cubicBezTo>
                  <a:pt x="1150" y="1151"/>
                  <a:pt x="1151" y="1151"/>
                  <a:pt x="1151" y="1152"/>
                </a:cubicBezTo>
                <a:cubicBezTo>
                  <a:pt x="1150" y="1152"/>
                  <a:pt x="1149" y="1152"/>
                  <a:pt x="1149" y="1153"/>
                </a:cubicBezTo>
                <a:cubicBezTo>
                  <a:pt x="1148" y="1153"/>
                  <a:pt x="1148" y="1153"/>
                  <a:pt x="1148" y="1153"/>
                </a:cubicBezTo>
                <a:cubicBezTo>
                  <a:pt x="1147" y="1152"/>
                  <a:pt x="1147" y="1151"/>
                  <a:pt x="1146" y="1152"/>
                </a:cubicBezTo>
                <a:cubicBezTo>
                  <a:pt x="1145" y="1152"/>
                  <a:pt x="1145" y="1152"/>
                  <a:pt x="1145" y="1153"/>
                </a:cubicBezTo>
                <a:cubicBezTo>
                  <a:pt x="1144" y="1153"/>
                  <a:pt x="1143" y="1153"/>
                  <a:pt x="1142" y="1153"/>
                </a:cubicBezTo>
                <a:cubicBezTo>
                  <a:pt x="1141" y="1153"/>
                  <a:pt x="1141" y="1152"/>
                  <a:pt x="1140" y="1151"/>
                </a:cubicBezTo>
                <a:cubicBezTo>
                  <a:pt x="1139" y="1150"/>
                  <a:pt x="1138" y="1150"/>
                  <a:pt x="1136" y="1150"/>
                </a:cubicBezTo>
                <a:cubicBezTo>
                  <a:pt x="1135" y="1150"/>
                  <a:pt x="1133" y="1150"/>
                  <a:pt x="1131" y="1150"/>
                </a:cubicBezTo>
                <a:cubicBezTo>
                  <a:pt x="1130" y="1149"/>
                  <a:pt x="1129" y="1148"/>
                  <a:pt x="1127" y="1149"/>
                </a:cubicBezTo>
                <a:cubicBezTo>
                  <a:pt x="1126" y="1150"/>
                  <a:pt x="1126" y="1151"/>
                  <a:pt x="1125" y="1152"/>
                </a:cubicBezTo>
                <a:cubicBezTo>
                  <a:pt x="1124" y="1154"/>
                  <a:pt x="1125" y="1155"/>
                  <a:pt x="1126" y="1156"/>
                </a:cubicBezTo>
                <a:cubicBezTo>
                  <a:pt x="1127" y="1157"/>
                  <a:pt x="1128" y="1158"/>
                  <a:pt x="1130" y="1158"/>
                </a:cubicBezTo>
                <a:cubicBezTo>
                  <a:pt x="1131" y="1158"/>
                  <a:pt x="1133" y="1157"/>
                  <a:pt x="1134" y="1158"/>
                </a:cubicBezTo>
                <a:cubicBezTo>
                  <a:pt x="1135" y="1159"/>
                  <a:pt x="1137" y="1161"/>
                  <a:pt x="1138" y="1162"/>
                </a:cubicBezTo>
                <a:cubicBezTo>
                  <a:pt x="1139" y="1163"/>
                  <a:pt x="1141" y="1166"/>
                  <a:pt x="1141" y="1168"/>
                </a:cubicBezTo>
                <a:cubicBezTo>
                  <a:pt x="1141" y="1169"/>
                  <a:pt x="1141" y="1170"/>
                  <a:pt x="1142" y="1171"/>
                </a:cubicBezTo>
                <a:cubicBezTo>
                  <a:pt x="1142" y="1172"/>
                  <a:pt x="1142" y="1172"/>
                  <a:pt x="1143" y="1173"/>
                </a:cubicBezTo>
                <a:cubicBezTo>
                  <a:pt x="1144" y="1176"/>
                  <a:pt x="1146" y="1179"/>
                  <a:pt x="1146" y="1183"/>
                </a:cubicBezTo>
                <a:cubicBezTo>
                  <a:pt x="1146" y="1184"/>
                  <a:pt x="1145" y="1186"/>
                  <a:pt x="1147" y="1186"/>
                </a:cubicBezTo>
                <a:cubicBezTo>
                  <a:pt x="1147" y="1186"/>
                  <a:pt x="1148" y="1185"/>
                  <a:pt x="1149" y="1185"/>
                </a:cubicBezTo>
                <a:cubicBezTo>
                  <a:pt x="1149" y="1185"/>
                  <a:pt x="1150" y="1185"/>
                  <a:pt x="1151" y="1185"/>
                </a:cubicBezTo>
                <a:cubicBezTo>
                  <a:pt x="1152" y="1185"/>
                  <a:pt x="1153" y="1185"/>
                  <a:pt x="1154" y="1187"/>
                </a:cubicBezTo>
                <a:cubicBezTo>
                  <a:pt x="1155" y="1188"/>
                  <a:pt x="1156" y="1189"/>
                  <a:pt x="1157" y="1190"/>
                </a:cubicBezTo>
                <a:cubicBezTo>
                  <a:pt x="1157" y="1191"/>
                  <a:pt x="1158" y="1193"/>
                  <a:pt x="1159" y="1193"/>
                </a:cubicBezTo>
                <a:cubicBezTo>
                  <a:pt x="1161" y="1193"/>
                  <a:pt x="1162" y="1192"/>
                  <a:pt x="1163" y="1192"/>
                </a:cubicBezTo>
                <a:cubicBezTo>
                  <a:pt x="1164" y="1192"/>
                  <a:pt x="1165" y="1194"/>
                  <a:pt x="1166" y="1194"/>
                </a:cubicBezTo>
                <a:cubicBezTo>
                  <a:pt x="1168" y="1194"/>
                  <a:pt x="1169" y="1193"/>
                  <a:pt x="1170" y="1193"/>
                </a:cubicBezTo>
                <a:cubicBezTo>
                  <a:pt x="1171" y="1194"/>
                  <a:pt x="1173" y="1194"/>
                  <a:pt x="1173" y="1196"/>
                </a:cubicBezTo>
                <a:cubicBezTo>
                  <a:pt x="1173" y="1196"/>
                  <a:pt x="1172" y="1196"/>
                  <a:pt x="1172" y="1196"/>
                </a:cubicBezTo>
                <a:cubicBezTo>
                  <a:pt x="1171" y="1197"/>
                  <a:pt x="1172" y="1197"/>
                  <a:pt x="1172" y="1198"/>
                </a:cubicBezTo>
                <a:cubicBezTo>
                  <a:pt x="1173" y="1199"/>
                  <a:pt x="1173" y="1201"/>
                  <a:pt x="1173" y="1202"/>
                </a:cubicBezTo>
                <a:cubicBezTo>
                  <a:pt x="1172" y="1203"/>
                  <a:pt x="1171" y="1204"/>
                  <a:pt x="1170" y="1206"/>
                </a:cubicBezTo>
                <a:cubicBezTo>
                  <a:pt x="1170" y="1206"/>
                  <a:pt x="1169" y="1207"/>
                  <a:pt x="1169" y="1208"/>
                </a:cubicBezTo>
                <a:cubicBezTo>
                  <a:pt x="1168" y="1209"/>
                  <a:pt x="1168" y="1210"/>
                  <a:pt x="1168" y="1211"/>
                </a:cubicBezTo>
                <a:cubicBezTo>
                  <a:pt x="1168" y="1213"/>
                  <a:pt x="1168" y="1215"/>
                  <a:pt x="1168" y="1218"/>
                </a:cubicBezTo>
                <a:cubicBezTo>
                  <a:pt x="1168" y="1219"/>
                  <a:pt x="1169" y="1220"/>
                  <a:pt x="1170" y="1221"/>
                </a:cubicBezTo>
                <a:cubicBezTo>
                  <a:pt x="1171" y="1223"/>
                  <a:pt x="1171" y="1224"/>
                  <a:pt x="1172" y="1225"/>
                </a:cubicBezTo>
                <a:cubicBezTo>
                  <a:pt x="1172" y="1227"/>
                  <a:pt x="1174" y="1228"/>
                  <a:pt x="1175" y="1230"/>
                </a:cubicBezTo>
                <a:cubicBezTo>
                  <a:pt x="1175" y="1231"/>
                  <a:pt x="1176" y="1233"/>
                  <a:pt x="1177" y="1235"/>
                </a:cubicBezTo>
                <a:cubicBezTo>
                  <a:pt x="1177" y="1235"/>
                  <a:pt x="1177" y="1235"/>
                  <a:pt x="1177" y="1235"/>
                </a:cubicBezTo>
                <a:cubicBezTo>
                  <a:pt x="1177" y="1234"/>
                  <a:pt x="1178" y="1233"/>
                  <a:pt x="1177" y="1232"/>
                </a:cubicBezTo>
                <a:cubicBezTo>
                  <a:pt x="1177" y="1232"/>
                  <a:pt x="1177" y="1231"/>
                  <a:pt x="1177" y="1230"/>
                </a:cubicBezTo>
                <a:cubicBezTo>
                  <a:pt x="1176" y="1229"/>
                  <a:pt x="1176" y="1227"/>
                  <a:pt x="1177" y="1226"/>
                </a:cubicBezTo>
                <a:cubicBezTo>
                  <a:pt x="1177" y="1225"/>
                  <a:pt x="1177" y="1225"/>
                  <a:pt x="1178" y="1224"/>
                </a:cubicBezTo>
                <a:cubicBezTo>
                  <a:pt x="1178" y="1224"/>
                  <a:pt x="1178" y="1223"/>
                  <a:pt x="1178" y="1222"/>
                </a:cubicBezTo>
                <a:cubicBezTo>
                  <a:pt x="1178" y="1221"/>
                  <a:pt x="1179" y="1219"/>
                  <a:pt x="1177" y="1220"/>
                </a:cubicBezTo>
                <a:cubicBezTo>
                  <a:pt x="1176" y="1221"/>
                  <a:pt x="1176" y="1221"/>
                  <a:pt x="1176" y="1220"/>
                </a:cubicBezTo>
                <a:cubicBezTo>
                  <a:pt x="1176" y="1219"/>
                  <a:pt x="1177" y="1219"/>
                  <a:pt x="1177" y="1218"/>
                </a:cubicBezTo>
                <a:cubicBezTo>
                  <a:pt x="1177" y="1218"/>
                  <a:pt x="1177" y="1217"/>
                  <a:pt x="1177" y="1216"/>
                </a:cubicBezTo>
                <a:cubicBezTo>
                  <a:pt x="1178" y="1215"/>
                  <a:pt x="1179" y="1214"/>
                  <a:pt x="1180" y="1213"/>
                </a:cubicBezTo>
                <a:cubicBezTo>
                  <a:pt x="1180" y="1213"/>
                  <a:pt x="1181" y="1212"/>
                  <a:pt x="1181" y="1212"/>
                </a:cubicBezTo>
                <a:cubicBezTo>
                  <a:pt x="1183" y="1211"/>
                  <a:pt x="1184" y="1212"/>
                  <a:pt x="1186" y="1211"/>
                </a:cubicBezTo>
                <a:cubicBezTo>
                  <a:pt x="1186" y="1211"/>
                  <a:pt x="1187" y="1211"/>
                  <a:pt x="1187" y="1210"/>
                </a:cubicBezTo>
                <a:cubicBezTo>
                  <a:pt x="1188" y="1210"/>
                  <a:pt x="1189" y="1210"/>
                  <a:pt x="1190" y="1210"/>
                </a:cubicBezTo>
                <a:cubicBezTo>
                  <a:pt x="1191" y="1210"/>
                  <a:pt x="1192" y="1209"/>
                  <a:pt x="1194" y="1209"/>
                </a:cubicBezTo>
                <a:cubicBezTo>
                  <a:pt x="1194" y="1209"/>
                  <a:pt x="1195" y="1209"/>
                  <a:pt x="1195" y="1210"/>
                </a:cubicBezTo>
                <a:cubicBezTo>
                  <a:pt x="1195" y="1210"/>
                  <a:pt x="1195" y="1210"/>
                  <a:pt x="1195" y="1210"/>
                </a:cubicBezTo>
                <a:cubicBezTo>
                  <a:pt x="1196" y="1211"/>
                  <a:pt x="1196" y="1211"/>
                  <a:pt x="1197" y="1211"/>
                </a:cubicBezTo>
                <a:cubicBezTo>
                  <a:pt x="1198" y="1212"/>
                  <a:pt x="1198" y="1214"/>
                  <a:pt x="1198" y="1216"/>
                </a:cubicBezTo>
                <a:cubicBezTo>
                  <a:pt x="1198" y="1217"/>
                  <a:pt x="1198" y="1217"/>
                  <a:pt x="1198" y="1218"/>
                </a:cubicBezTo>
                <a:cubicBezTo>
                  <a:pt x="1199" y="1219"/>
                  <a:pt x="1199" y="1220"/>
                  <a:pt x="1200" y="1220"/>
                </a:cubicBezTo>
                <a:cubicBezTo>
                  <a:pt x="1200" y="1221"/>
                  <a:pt x="1200" y="1222"/>
                  <a:pt x="1200" y="1223"/>
                </a:cubicBezTo>
                <a:cubicBezTo>
                  <a:pt x="1200" y="1225"/>
                  <a:pt x="1201" y="1225"/>
                  <a:pt x="1202" y="1226"/>
                </a:cubicBezTo>
                <a:cubicBezTo>
                  <a:pt x="1203" y="1227"/>
                  <a:pt x="1204" y="1229"/>
                  <a:pt x="1205" y="1229"/>
                </a:cubicBezTo>
                <a:cubicBezTo>
                  <a:pt x="1207" y="1230"/>
                  <a:pt x="1208" y="1230"/>
                  <a:pt x="1209" y="1231"/>
                </a:cubicBezTo>
                <a:cubicBezTo>
                  <a:pt x="1211" y="1232"/>
                  <a:pt x="1212" y="1233"/>
                  <a:pt x="1213" y="1235"/>
                </a:cubicBezTo>
                <a:cubicBezTo>
                  <a:pt x="1214" y="1236"/>
                  <a:pt x="1214" y="1237"/>
                  <a:pt x="1213" y="1238"/>
                </a:cubicBezTo>
                <a:close/>
                <a:moveTo>
                  <a:pt x="1342" y="1108"/>
                </a:moveTo>
                <a:cubicBezTo>
                  <a:pt x="1341" y="1109"/>
                  <a:pt x="1341" y="1110"/>
                  <a:pt x="1340" y="1112"/>
                </a:cubicBezTo>
                <a:cubicBezTo>
                  <a:pt x="1339" y="1113"/>
                  <a:pt x="1338" y="1113"/>
                  <a:pt x="1336" y="1113"/>
                </a:cubicBezTo>
                <a:cubicBezTo>
                  <a:pt x="1334" y="1113"/>
                  <a:pt x="1334" y="1114"/>
                  <a:pt x="1333" y="1115"/>
                </a:cubicBezTo>
                <a:cubicBezTo>
                  <a:pt x="1332" y="1116"/>
                  <a:pt x="1331" y="1117"/>
                  <a:pt x="1329" y="1118"/>
                </a:cubicBezTo>
                <a:cubicBezTo>
                  <a:pt x="1329" y="1118"/>
                  <a:pt x="1328" y="1118"/>
                  <a:pt x="1327" y="1119"/>
                </a:cubicBezTo>
                <a:cubicBezTo>
                  <a:pt x="1326" y="1120"/>
                  <a:pt x="1326" y="1121"/>
                  <a:pt x="1324" y="1122"/>
                </a:cubicBezTo>
                <a:cubicBezTo>
                  <a:pt x="1323" y="1122"/>
                  <a:pt x="1321" y="1121"/>
                  <a:pt x="1320" y="1120"/>
                </a:cubicBezTo>
                <a:cubicBezTo>
                  <a:pt x="1319" y="1120"/>
                  <a:pt x="1318" y="1120"/>
                  <a:pt x="1316" y="1120"/>
                </a:cubicBezTo>
                <a:cubicBezTo>
                  <a:pt x="1315" y="1120"/>
                  <a:pt x="1315" y="1119"/>
                  <a:pt x="1314" y="1119"/>
                </a:cubicBezTo>
                <a:cubicBezTo>
                  <a:pt x="1311" y="1119"/>
                  <a:pt x="1313" y="1120"/>
                  <a:pt x="1313" y="1121"/>
                </a:cubicBezTo>
                <a:cubicBezTo>
                  <a:pt x="1314" y="1123"/>
                  <a:pt x="1312" y="1122"/>
                  <a:pt x="1311" y="1123"/>
                </a:cubicBezTo>
                <a:cubicBezTo>
                  <a:pt x="1311" y="1124"/>
                  <a:pt x="1312" y="1125"/>
                  <a:pt x="1312" y="1126"/>
                </a:cubicBezTo>
                <a:cubicBezTo>
                  <a:pt x="1312" y="1127"/>
                  <a:pt x="1310" y="1127"/>
                  <a:pt x="1311" y="1129"/>
                </a:cubicBezTo>
                <a:cubicBezTo>
                  <a:pt x="1313" y="1130"/>
                  <a:pt x="1316" y="1128"/>
                  <a:pt x="1317" y="1129"/>
                </a:cubicBezTo>
                <a:cubicBezTo>
                  <a:pt x="1319" y="1130"/>
                  <a:pt x="1320" y="1132"/>
                  <a:pt x="1320" y="1134"/>
                </a:cubicBezTo>
                <a:cubicBezTo>
                  <a:pt x="1320" y="1136"/>
                  <a:pt x="1319" y="1138"/>
                  <a:pt x="1319" y="1140"/>
                </a:cubicBezTo>
                <a:cubicBezTo>
                  <a:pt x="1318" y="1142"/>
                  <a:pt x="1317" y="1143"/>
                  <a:pt x="1317" y="1145"/>
                </a:cubicBezTo>
                <a:cubicBezTo>
                  <a:pt x="1317" y="1146"/>
                  <a:pt x="1318" y="1147"/>
                  <a:pt x="1318" y="1148"/>
                </a:cubicBezTo>
                <a:cubicBezTo>
                  <a:pt x="1319" y="1150"/>
                  <a:pt x="1319" y="1153"/>
                  <a:pt x="1319" y="1155"/>
                </a:cubicBezTo>
                <a:cubicBezTo>
                  <a:pt x="1318" y="1156"/>
                  <a:pt x="1318" y="1157"/>
                  <a:pt x="1318" y="1158"/>
                </a:cubicBezTo>
                <a:cubicBezTo>
                  <a:pt x="1317" y="1160"/>
                  <a:pt x="1317" y="1161"/>
                  <a:pt x="1316" y="1161"/>
                </a:cubicBezTo>
                <a:cubicBezTo>
                  <a:pt x="1315" y="1162"/>
                  <a:pt x="1314" y="1162"/>
                  <a:pt x="1314" y="1163"/>
                </a:cubicBezTo>
                <a:cubicBezTo>
                  <a:pt x="1313" y="1164"/>
                  <a:pt x="1315" y="1165"/>
                  <a:pt x="1313" y="1166"/>
                </a:cubicBezTo>
                <a:cubicBezTo>
                  <a:pt x="1311" y="1166"/>
                  <a:pt x="1312" y="1164"/>
                  <a:pt x="1311" y="1164"/>
                </a:cubicBezTo>
                <a:cubicBezTo>
                  <a:pt x="1310" y="1163"/>
                  <a:pt x="1309" y="1165"/>
                  <a:pt x="1308" y="1164"/>
                </a:cubicBezTo>
                <a:cubicBezTo>
                  <a:pt x="1307" y="1164"/>
                  <a:pt x="1306" y="1163"/>
                  <a:pt x="1306" y="1162"/>
                </a:cubicBezTo>
                <a:cubicBezTo>
                  <a:pt x="1306" y="1161"/>
                  <a:pt x="1305" y="1160"/>
                  <a:pt x="1304" y="1159"/>
                </a:cubicBezTo>
                <a:cubicBezTo>
                  <a:pt x="1303" y="1157"/>
                  <a:pt x="1302" y="1155"/>
                  <a:pt x="1301" y="1154"/>
                </a:cubicBezTo>
                <a:cubicBezTo>
                  <a:pt x="1301" y="1151"/>
                  <a:pt x="1302" y="1150"/>
                  <a:pt x="1302" y="1147"/>
                </a:cubicBezTo>
                <a:cubicBezTo>
                  <a:pt x="1302" y="1145"/>
                  <a:pt x="1302" y="1144"/>
                  <a:pt x="1303" y="1142"/>
                </a:cubicBezTo>
                <a:cubicBezTo>
                  <a:pt x="1304" y="1141"/>
                  <a:pt x="1307" y="1138"/>
                  <a:pt x="1306" y="1136"/>
                </a:cubicBezTo>
                <a:cubicBezTo>
                  <a:pt x="1306" y="1135"/>
                  <a:pt x="1305" y="1136"/>
                  <a:pt x="1304" y="1135"/>
                </a:cubicBezTo>
                <a:cubicBezTo>
                  <a:pt x="1304" y="1133"/>
                  <a:pt x="1305" y="1133"/>
                  <a:pt x="1305" y="1132"/>
                </a:cubicBezTo>
                <a:cubicBezTo>
                  <a:pt x="1306" y="1129"/>
                  <a:pt x="1301" y="1127"/>
                  <a:pt x="1300" y="1124"/>
                </a:cubicBezTo>
                <a:cubicBezTo>
                  <a:pt x="1300" y="1123"/>
                  <a:pt x="1299" y="1121"/>
                  <a:pt x="1298" y="1123"/>
                </a:cubicBezTo>
                <a:cubicBezTo>
                  <a:pt x="1298" y="1123"/>
                  <a:pt x="1299" y="1125"/>
                  <a:pt x="1298" y="1126"/>
                </a:cubicBezTo>
                <a:cubicBezTo>
                  <a:pt x="1297" y="1125"/>
                  <a:pt x="1297" y="1123"/>
                  <a:pt x="1296" y="1123"/>
                </a:cubicBezTo>
                <a:cubicBezTo>
                  <a:pt x="1295" y="1126"/>
                  <a:pt x="1297" y="1128"/>
                  <a:pt x="1294" y="1129"/>
                </a:cubicBezTo>
                <a:cubicBezTo>
                  <a:pt x="1291" y="1130"/>
                  <a:pt x="1291" y="1132"/>
                  <a:pt x="1291" y="1135"/>
                </a:cubicBezTo>
                <a:cubicBezTo>
                  <a:pt x="1291" y="1137"/>
                  <a:pt x="1293" y="1139"/>
                  <a:pt x="1291" y="1141"/>
                </a:cubicBezTo>
                <a:cubicBezTo>
                  <a:pt x="1291" y="1141"/>
                  <a:pt x="1289" y="1142"/>
                  <a:pt x="1290" y="1143"/>
                </a:cubicBezTo>
                <a:cubicBezTo>
                  <a:pt x="1291" y="1145"/>
                  <a:pt x="1292" y="1142"/>
                  <a:pt x="1293" y="1142"/>
                </a:cubicBezTo>
                <a:cubicBezTo>
                  <a:pt x="1295" y="1142"/>
                  <a:pt x="1293" y="1144"/>
                  <a:pt x="1292" y="1144"/>
                </a:cubicBezTo>
                <a:cubicBezTo>
                  <a:pt x="1291" y="1146"/>
                  <a:pt x="1291" y="1146"/>
                  <a:pt x="1292" y="1147"/>
                </a:cubicBezTo>
                <a:cubicBezTo>
                  <a:pt x="1293" y="1148"/>
                  <a:pt x="1294" y="1150"/>
                  <a:pt x="1293" y="1150"/>
                </a:cubicBezTo>
                <a:cubicBezTo>
                  <a:pt x="1291" y="1150"/>
                  <a:pt x="1291" y="1149"/>
                  <a:pt x="1290" y="1148"/>
                </a:cubicBezTo>
                <a:cubicBezTo>
                  <a:pt x="1289" y="1148"/>
                  <a:pt x="1288" y="1148"/>
                  <a:pt x="1289" y="1150"/>
                </a:cubicBezTo>
                <a:cubicBezTo>
                  <a:pt x="1289" y="1150"/>
                  <a:pt x="1291" y="1150"/>
                  <a:pt x="1290" y="1152"/>
                </a:cubicBezTo>
                <a:cubicBezTo>
                  <a:pt x="1290" y="1153"/>
                  <a:pt x="1289" y="1153"/>
                  <a:pt x="1288" y="1154"/>
                </a:cubicBezTo>
                <a:cubicBezTo>
                  <a:pt x="1287" y="1155"/>
                  <a:pt x="1286" y="1157"/>
                  <a:pt x="1284" y="1157"/>
                </a:cubicBezTo>
                <a:cubicBezTo>
                  <a:pt x="1282" y="1157"/>
                  <a:pt x="1281" y="1155"/>
                  <a:pt x="1282" y="1153"/>
                </a:cubicBezTo>
                <a:cubicBezTo>
                  <a:pt x="1283" y="1152"/>
                  <a:pt x="1283" y="1151"/>
                  <a:pt x="1283" y="1150"/>
                </a:cubicBezTo>
                <a:cubicBezTo>
                  <a:pt x="1283" y="1149"/>
                  <a:pt x="1282" y="1148"/>
                  <a:pt x="1282" y="1147"/>
                </a:cubicBezTo>
                <a:cubicBezTo>
                  <a:pt x="1281" y="1145"/>
                  <a:pt x="1283" y="1143"/>
                  <a:pt x="1283" y="1141"/>
                </a:cubicBezTo>
                <a:cubicBezTo>
                  <a:pt x="1283" y="1140"/>
                  <a:pt x="1284" y="1139"/>
                  <a:pt x="1285" y="1138"/>
                </a:cubicBezTo>
                <a:cubicBezTo>
                  <a:pt x="1285" y="1137"/>
                  <a:pt x="1285" y="1136"/>
                  <a:pt x="1286" y="1136"/>
                </a:cubicBezTo>
                <a:cubicBezTo>
                  <a:pt x="1287" y="1132"/>
                  <a:pt x="1290" y="1129"/>
                  <a:pt x="1291" y="1125"/>
                </a:cubicBezTo>
                <a:cubicBezTo>
                  <a:pt x="1291" y="1122"/>
                  <a:pt x="1292" y="1120"/>
                  <a:pt x="1294" y="1120"/>
                </a:cubicBezTo>
                <a:cubicBezTo>
                  <a:pt x="1295" y="1120"/>
                  <a:pt x="1296" y="1120"/>
                  <a:pt x="1296" y="1120"/>
                </a:cubicBezTo>
                <a:cubicBezTo>
                  <a:pt x="1297" y="1120"/>
                  <a:pt x="1297" y="1120"/>
                  <a:pt x="1298" y="1120"/>
                </a:cubicBezTo>
                <a:cubicBezTo>
                  <a:pt x="1299" y="1119"/>
                  <a:pt x="1300" y="1120"/>
                  <a:pt x="1301" y="1119"/>
                </a:cubicBezTo>
                <a:cubicBezTo>
                  <a:pt x="1301" y="1119"/>
                  <a:pt x="1302" y="1119"/>
                  <a:pt x="1303" y="1119"/>
                </a:cubicBezTo>
                <a:cubicBezTo>
                  <a:pt x="1304" y="1121"/>
                  <a:pt x="1301" y="1122"/>
                  <a:pt x="1301" y="1124"/>
                </a:cubicBezTo>
                <a:cubicBezTo>
                  <a:pt x="1301" y="1125"/>
                  <a:pt x="1302" y="1126"/>
                  <a:pt x="1303" y="1125"/>
                </a:cubicBezTo>
                <a:cubicBezTo>
                  <a:pt x="1304" y="1125"/>
                  <a:pt x="1304" y="1124"/>
                  <a:pt x="1304" y="1124"/>
                </a:cubicBezTo>
                <a:cubicBezTo>
                  <a:pt x="1305" y="1124"/>
                  <a:pt x="1305" y="1125"/>
                  <a:pt x="1305" y="1126"/>
                </a:cubicBezTo>
                <a:cubicBezTo>
                  <a:pt x="1305" y="1126"/>
                  <a:pt x="1305" y="1126"/>
                  <a:pt x="1305" y="1127"/>
                </a:cubicBezTo>
                <a:cubicBezTo>
                  <a:pt x="1306" y="1127"/>
                  <a:pt x="1306" y="1126"/>
                  <a:pt x="1307" y="1126"/>
                </a:cubicBezTo>
                <a:cubicBezTo>
                  <a:pt x="1307" y="1125"/>
                  <a:pt x="1307" y="1125"/>
                  <a:pt x="1307" y="1124"/>
                </a:cubicBezTo>
                <a:cubicBezTo>
                  <a:pt x="1308" y="1124"/>
                  <a:pt x="1308" y="1124"/>
                  <a:pt x="1309" y="1124"/>
                </a:cubicBezTo>
                <a:cubicBezTo>
                  <a:pt x="1310" y="1124"/>
                  <a:pt x="1310" y="1124"/>
                  <a:pt x="1310" y="1122"/>
                </a:cubicBezTo>
                <a:cubicBezTo>
                  <a:pt x="1309" y="1121"/>
                  <a:pt x="1309" y="1120"/>
                  <a:pt x="1310" y="1119"/>
                </a:cubicBezTo>
                <a:cubicBezTo>
                  <a:pt x="1312" y="1117"/>
                  <a:pt x="1311" y="1117"/>
                  <a:pt x="1310" y="1114"/>
                </a:cubicBezTo>
                <a:cubicBezTo>
                  <a:pt x="1309" y="1113"/>
                  <a:pt x="1309" y="1113"/>
                  <a:pt x="1308" y="1112"/>
                </a:cubicBezTo>
                <a:cubicBezTo>
                  <a:pt x="1307" y="1111"/>
                  <a:pt x="1307" y="1110"/>
                  <a:pt x="1309" y="1110"/>
                </a:cubicBezTo>
                <a:cubicBezTo>
                  <a:pt x="1311" y="1111"/>
                  <a:pt x="1312" y="1112"/>
                  <a:pt x="1312" y="1115"/>
                </a:cubicBezTo>
                <a:cubicBezTo>
                  <a:pt x="1313" y="1116"/>
                  <a:pt x="1312" y="1117"/>
                  <a:pt x="1313" y="1117"/>
                </a:cubicBezTo>
                <a:cubicBezTo>
                  <a:pt x="1315" y="1118"/>
                  <a:pt x="1315" y="1117"/>
                  <a:pt x="1316" y="1117"/>
                </a:cubicBezTo>
                <a:cubicBezTo>
                  <a:pt x="1317" y="1116"/>
                  <a:pt x="1318" y="1117"/>
                  <a:pt x="1319" y="1117"/>
                </a:cubicBezTo>
                <a:cubicBezTo>
                  <a:pt x="1320" y="1117"/>
                  <a:pt x="1321" y="1117"/>
                  <a:pt x="1322" y="1116"/>
                </a:cubicBezTo>
                <a:cubicBezTo>
                  <a:pt x="1325" y="1115"/>
                  <a:pt x="1326" y="1116"/>
                  <a:pt x="1329" y="1116"/>
                </a:cubicBezTo>
                <a:cubicBezTo>
                  <a:pt x="1330" y="1116"/>
                  <a:pt x="1331" y="1116"/>
                  <a:pt x="1332" y="1115"/>
                </a:cubicBezTo>
                <a:cubicBezTo>
                  <a:pt x="1333" y="1114"/>
                  <a:pt x="1333" y="1112"/>
                  <a:pt x="1332" y="1110"/>
                </a:cubicBezTo>
                <a:cubicBezTo>
                  <a:pt x="1330" y="1107"/>
                  <a:pt x="1329" y="1111"/>
                  <a:pt x="1327" y="1111"/>
                </a:cubicBezTo>
                <a:cubicBezTo>
                  <a:pt x="1326" y="1110"/>
                  <a:pt x="1326" y="1109"/>
                  <a:pt x="1325" y="1109"/>
                </a:cubicBezTo>
                <a:cubicBezTo>
                  <a:pt x="1324" y="1108"/>
                  <a:pt x="1322" y="1108"/>
                  <a:pt x="1321" y="1109"/>
                </a:cubicBezTo>
                <a:cubicBezTo>
                  <a:pt x="1319" y="1110"/>
                  <a:pt x="1318" y="1110"/>
                  <a:pt x="1317" y="1107"/>
                </a:cubicBezTo>
                <a:cubicBezTo>
                  <a:pt x="1316" y="1104"/>
                  <a:pt x="1318" y="1104"/>
                  <a:pt x="1320" y="1102"/>
                </a:cubicBezTo>
                <a:cubicBezTo>
                  <a:pt x="1323" y="1101"/>
                  <a:pt x="1324" y="1103"/>
                  <a:pt x="1324" y="1105"/>
                </a:cubicBezTo>
                <a:cubicBezTo>
                  <a:pt x="1324" y="1106"/>
                  <a:pt x="1325" y="1107"/>
                  <a:pt x="1326" y="1106"/>
                </a:cubicBezTo>
                <a:cubicBezTo>
                  <a:pt x="1327" y="1105"/>
                  <a:pt x="1326" y="1104"/>
                  <a:pt x="1328" y="1104"/>
                </a:cubicBezTo>
                <a:cubicBezTo>
                  <a:pt x="1329" y="1105"/>
                  <a:pt x="1330" y="1105"/>
                  <a:pt x="1331" y="1104"/>
                </a:cubicBezTo>
                <a:cubicBezTo>
                  <a:pt x="1332" y="1102"/>
                  <a:pt x="1331" y="1102"/>
                  <a:pt x="1329" y="1102"/>
                </a:cubicBezTo>
                <a:cubicBezTo>
                  <a:pt x="1329" y="1101"/>
                  <a:pt x="1326" y="1101"/>
                  <a:pt x="1328" y="1100"/>
                </a:cubicBezTo>
                <a:cubicBezTo>
                  <a:pt x="1329" y="1099"/>
                  <a:pt x="1330" y="1101"/>
                  <a:pt x="1331" y="1101"/>
                </a:cubicBezTo>
                <a:cubicBezTo>
                  <a:pt x="1331" y="1102"/>
                  <a:pt x="1333" y="1101"/>
                  <a:pt x="1333" y="1102"/>
                </a:cubicBezTo>
                <a:cubicBezTo>
                  <a:pt x="1334" y="1103"/>
                  <a:pt x="1333" y="1104"/>
                  <a:pt x="1333" y="1105"/>
                </a:cubicBezTo>
                <a:cubicBezTo>
                  <a:pt x="1333" y="1107"/>
                  <a:pt x="1337" y="1108"/>
                  <a:pt x="1338" y="1108"/>
                </a:cubicBezTo>
                <a:cubicBezTo>
                  <a:pt x="1339" y="1108"/>
                  <a:pt x="1340" y="1107"/>
                  <a:pt x="1341" y="1107"/>
                </a:cubicBezTo>
                <a:cubicBezTo>
                  <a:pt x="1342" y="1106"/>
                  <a:pt x="1343" y="1104"/>
                  <a:pt x="1344" y="1104"/>
                </a:cubicBezTo>
                <a:cubicBezTo>
                  <a:pt x="1344" y="1106"/>
                  <a:pt x="1343" y="1107"/>
                  <a:pt x="1342" y="1108"/>
                </a:cubicBezTo>
                <a:close/>
                <a:moveTo>
                  <a:pt x="1694" y="1102"/>
                </a:moveTo>
                <a:cubicBezTo>
                  <a:pt x="1693" y="1103"/>
                  <a:pt x="1693" y="1104"/>
                  <a:pt x="1692" y="1105"/>
                </a:cubicBezTo>
                <a:cubicBezTo>
                  <a:pt x="1690" y="1110"/>
                  <a:pt x="1684" y="1108"/>
                  <a:pt x="1680" y="1108"/>
                </a:cubicBezTo>
                <a:cubicBezTo>
                  <a:pt x="1679" y="1108"/>
                  <a:pt x="1677" y="1108"/>
                  <a:pt x="1676" y="1108"/>
                </a:cubicBezTo>
                <a:cubicBezTo>
                  <a:pt x="1675" y="1107"/>
                  <a:pt x="1673" y="1106"/>
                  <a:pt x="1672" y="1106"/>
                </a:cubicBezTo>
                <a:cubicBezTo>
                  <a:pt x="1669" y="1105"/>
                  <a:pt x="1666" y="1106"/>
                  <a:pt x="1663" y="1105"/>
                </a:cubicBezTo>
                <a:cubicBezTo>
                  <a:pt x="1662" y="1104"/>
                  <a:pt x="1660" y="1104"/>
                  <a:pt x="1659" y="1103"/>
                </a:cubicBezTo>
                <a:cubicBezTo>
                  <a:pt x="1657" y="1103"/>
                  <a:pt x="1656" y="1103"/>
                  <a:pt x="1654" y="1103"/>
                </a:cubicBezTo>
                <a:cubicBezTo>
                  <a:pt x="1650" y="1103"/>
                  <a:pt x="1647" y="1103"/>
                  <a:pt x="1643" y="1102"/>
                </a:cubicBezTo>
                <a:cubicBezTo>
                  <a:pt x="1640" y="1102"/>
                  <a:pt x="1637" y="1102"/>
                  <a:pt x="1634" y="1102"/>
                </a:cubicBezTo>
                <a:cubicBezTo>
                  <a:pt x="1632" y="1102"/>
                  <a:pt x="1629" y="1102"/>
                  <a:pt x="1627" y="1102"/>
                </a:cubicBezTo>
                <a:cubicBezTo>
                  <a:pt x="1627" y="1102"/>
                  <a:pt x="1626" y="1102"/>
                  <a:pt x="1625" y="1102"/>
                </a:cubicBezTo>
                <a:cubicBezTo>
                  <a:pt x="1624" y="1102"/>
                  <a:pt x="1624" y="1102"/>
                  <a:pt x="1623" y="1102"/>
                </a:cubicBezTo>
                <a:cubicBezTo>
                  <a:pt x="1622" y="1101"/>
                  <a:pt x="1623" y="1104"/>
                  <a:pt x="1622" y="1104"/>
                </a:cubicBezTo>
                <a:cubicBezTo>
                  <a:pt x="1622" y="1105"/>
                  <a:pt x="1621" y="1105"/>
                  <a:pt x="1620" y="1105"/>
                </a:cubicBezTo>
                <a:cubicBezTo>
                  <a:pt x="1619" y="1105"/>
                  <a:pt x="1618" y="1105"/>
                  <a:pt x="1617" y="1105"/>
                </a:cubicBezTo>
                <a:cubicBezTo>
                  <a:pt x="1616" y="1106"/>
                  <a:pt x="1614" y="1106"/>
                  <a:pt x="1613" y="1107"/>
                </a:cubicBezTo>
                <a:cubicBezTo>
                  <a:pt x="1612" y="1108"/>
                  <a:pt x="1611" y="1110"/>
                  <a:pt x="1611" y="1111"/>
                </a:cubicBezTo>
                <a:cubicBezTo>
                  <a:pt x="1610" y="1112"/>
                  <a:pt x="1610" y="1113"/>
                  <a:pt x="1609" y="1114"/>
                </a:cubicBezTo>
                <a:cubicBezTo>
                  <a:pt x="1607" y="1115"/>
                  <a:pt x="1606" y="1115"/>
                  <a:pt x="1604" y="1116"/>
                </a:cubicBezTo>
                <a:cubicBezTo>
                  <a:pt x="1603" y="1117"/>
                  <a:pt x="1602" y="1117"/>
                  <a:pt x="1600" y="1117"/>
                </a:cubicBezTo>
                <a:cubicBezTo>
                  <a:pt x="1599" y="1117"/>
                  <a:pt x="1596" y="1117"/>
                  <a:pt x="1598" y="1118"/>
                </a:cubicBezTo>
                <a:cubicBezTo>
                  <a:pt x="1599" y="1119"/>
                  <a:pt x="1599" y="1120"/>
                  <a:pt x="1599" y="1121"/>
                </a:cubicBezTo>
                <a:cubicBezTo>
                  <a:pt x="1598" y="1123"/>
                  <a:pt x="1597" y="1123"/>
                  <a:pt x="1597" y="1125"/>
                </a:cubicBezTo>
                <a:cubicBezTo>
                  <a:pt x="1596" y="1126"/>
                  <a:pt x="1596" y="1127"/>
                  <a:pt x="1595" y="1128"/>
                </a:cubicBezTo>
                <a:cubicBezTo>
                  <a:pt x="1595" y="1129"/>
                  <a:pt x="1594" y="1131"/>
                  <a:pt x="1595" y="1132"/>
                </a:cubicBezTo>
                <a:cubicBezTo>
                  <a:pt x="1595" y="1133"/>
                  <a:pt x="1596" y="1133"/>
                  <a:pt x="1597" y="1133"/>
                </a:cubicBezTo>
                <a:cubicBezTo>
                  <a:pt x="1597" y="1134"/>
                  <a:pt x="1596" y="1135"/>
                  <a:pt x="1596" y="1135"/>
                </a:cubicBezTo>
                <a:cubicBezTo>
                  <a:pt x="1596" y="1136"/>
                  <a:pt x="1596" y="1137"/>
                  <a:pt x="1596" y="1137"/>
                </a:cubicBezTo>
                <a:cubicBezTo>
                  <a:pt x="1596" y="1138"/>
                  <a:pt x="1596" y="1141"/>
                  <a:pt x="1595" y="1141"/>
                </a:cubicBezTo>
                <a:cubicBezTo>
                  <a:pt x="1594" y="1142"/>
                  <a:pt x="1594" y="1139"/>
                  <a:pt x="1593" y="1138"/>
                </a:cubicBezTo>
                <a:cubicBezTo>
                  <a:pt x="1592" y="1137"/>
                  <a:pt x="1592" y="1136"/>
                  <a:pt x="1591" y="1135"/>
                </a:cubicBezTo>
                <a:cubicBezTo>
                  <a:pt x="1591" y="1134"/>
                  <a:pt x="1590" y="1133"/>
                  <a:pt x="1589" y="1132"/>
                </a:cubicBezTo>
                <a:cubicBezTo>
                  <a:pt x="1588" y="1131"/>
                  <a:pt x="1588" y="1130"/>
                  <a:pt x="1587" y="1129"/>
                </a:cubicBezTo>
                <a:cubicBezTo>
                  <a:pt x="1586" y="1128"/>
                  <a:pt x="1585" y="1127"/>
                  <a:pt x="1584" y="1126"/>
                </a:cubicBezTo>
                <a:cubicBezTo>
                  <a:pt x="1583" y="1126"/>
                  <a:pt x="1583" y="1126"/>
                  <a:pt x="1582" y="1126"/>
                </a:cubicBezTo>
                <a:cubicBezTo>
                  <a:pt x="1582" y="1125"/>
                  <a:pt x="1582" y="1124"/>
                  <a:pt x="1583" y="1124"/>
                </a:cubicBezTo>
                <a:cubicBezTo>
                  <a:pt x="1583" y="1122"/>
                  <a:pt x="1583" y="1121"/>
                  <a:pt x="1584" y="1120"/>
                </a:cubicBezTo>
                <a:cubicBezTo>
                  <a:pt x="1584" y="1119"/>
                  <a:pt x="1586" y="1118"/>
                  <a:pt x="1587" y="1117"/>
                </a:cubicBezTo>
                <a:cubicBezTo>
                  <a:pt x="1587" y="1117"/>
                  <a:pt x="1588" y="1117"/>
                  <a:pt x="1588" y="1116"/>
                </a:cubicBezTo>
                <a:cubicBezTo>
                  <a:pt x="1589" y="1115"/>
                  <a:pt x="1588" y="1115"/>
                  <a:pt x="1587" y="1115"/>
                </a:cubicBezTo>
                <a:cubicBezTo>
                  <a:pt x="1586" y="1114"/>
                  <a:pt x="1587" y="1113"/>
                  <a:pt x="1588" y="1112"/>
                </a:cubicBezTo>
                <a:cubicBezTo>
                  <a:pt x="1589" y="1111"/>
                  <a:pt x="1590" y="1111"/>
                  <a:pt x="1592" y="1111"/>
                </a:cubicBezTo>
                <a:cubicBezTo>
                  <a:pt x="1593" y="1112"/>
                  <a:pt x="1594" y="1111"/>
                  <a:pt x="1594" y="1109"/>
                </a:cubicBezTo>
                <a:cubicBezTo>
                  <a:pt x="1594" y="1109"/>
                  <a:pt x="1593" y="1108"/>
                  <a:pt x="1594" y="1108"/>
                </a:cubicBezTo>
                <a:cubicBezTo>
                  <a:pt x="1594" y="1107"/>
                  <a:pt x="1595" y="1107"/>
                  <a:pt x="1596" y="1106"/>
                </a:cubicBezTo>
                <a:cubicBezTo>
                  <a:pt x="1596" y="1106"/>
                  <a:pt x="1597" y="1105"/>
                  <a:pt x="1597" y="1105"/>
                </a:cubicBezTo>
                <a:cubicBezTo>
                  <a:pt x="1598" y="1104"/>
                  <a:pt x="1599" y="1103"/>
                  <a:pt x="1600" y="1103"/>
                </a:cubicBezTo>
                <a:cubicBezTo>
                  <a:pt x="1600" y="1102"/>
                  <a:pt x="1601" y="1101"/>
                  <a:pt x="1602" y="1101"/>
                </a:cubicBezTo>
                <a:cubicBezTo>
                  <a:pt x="1602" y="1100"/>
                  <a:pt x="1603" y="1100"/>
                  <a:pt x="1604" y="1099"/>
                </a:cubicBezTo>
                <a:cubicBezTo>
                  <a:pt x="1605" y="1098"/>
                  <a:pt x="1606" y="1097"/>
                  <a:pt x="1607" y="1097"/>
                </a:cubicBezTo>
                <a:cubicBezTo>
                  <a:pt x="1609" y="1097"/>
                  <a:pt x="1610" y="1098"/>
                  <a:pt x="1611" y="1098"/>
                </a:cubicBezTo>
                <a:cubicBezTo>
                  <a:pt x="1613" y="1098"/>
                  <a:pt x="1615" y="1097"/>
                  <a:pt x="1616" y="1097"/>
                </a:cubicBezTo>
                <a:cubicBezTo>
                  <a:pt x="1618" y="1097"/>
                  <a:pt x="1619" y="1098"/>
                  <a:pt x="1620" y="1097"/>
                </a:cubicBezTo>
                <a:cubicBezTo>
                  <a:pt x="1622" y="1097"/>
                  <a:pt x="1624" y="1096"/>
                  <a:pt x="1625" y="1096"/>
                </a:cubicBezTo>
                <a:cubicBezTo>
                  <a:pt x="1628" y="1095"/>
                  <a:pt x="1632" y="1095"/>
                  <a:pt x="1634" y="1097"/>
                </a:cubicBezTo>
                <a:cubicBezTo>
                  <a:pt x="1635" y="1098"/>
                  <a:pt x="1636" y="1098"/>
                  <a:pt x="1638" y="1099"/>
                </a:cubicBezTo>
                <a:cubicBezTo>
                  <a:pt x="1639" y="1099"/>
                  <a:pt x="1640" y="1100"/>
                  <a:pt x="1641" y="1100"/>
                </a:cubicBezTo>
                <a:cubicBezTo>
                  <a:pt x="1642" y="1100"/>
                  <a:pt x="1643" y="1100"/>
                  <a:pt x="1644" y="1100"/>
                </a:cubicBezTo>
                <a:cubicBezTo>
                  <a:pt x="1645" y="1100"/>
                  <a:pt x="1646" y="1100"/>
                  <a:pt x="1647" y="1100"/>
                </a:cubicBezTo>
                <a:cubicBezTo>
                  <a:pt x="1648" y="1100"/>
                  <a:pt x="1650" y="1101"/>
                  <a:pt x="1652" y="1101"/>
                </a:cubicBezTo>
                <a:cubicBezTo>
                  <a:pt x="1656" y="1101"/>
                  <a:pt x="1660" y="1101"/>
                  <a:pt x="1664" y="1101"/>
                </a:cubicBezTo>
                <a:cubicBezTo>
                  <a:pt x="1667" y="1101"/>
                  <a:pt x="1670" y="1101"/>
                  <a:pt x="1673" y="1102"/>
                </a:cubicBezTo>
                <a:cubicBezTo>
                  <a:pt x="1675" y="1102"/>
                  <a:pt x="1676" y="1102"/>
                  <a:pt x="1677" y="1103"/>
                </a:cubicBezTo>
                <a:cubicBezTo>
                  <a:pt x="1677" y="1104"/>
                  <a:pt x="1677" y="1105"/>
                  <a:pt x="1678" y="1105"/>
                </a:cubicBezTo>
                <a:cubicBezTo>
                  <a:pt x="1678" y="1105"/>
                  <a:pt x="1679" y="1105"/>
                  <a:pt x="1679" y="1104"/>
                </a:cubicBezTo>
                <a:cubicBezTo>
                  <a:pt x="1679" y="1103"/>
                  <a:pt x="1679" y="1101"/>
                  <a:pt x="1679" y="1100"/>
                </a:cubicBezTo>
                <a:cubicBezTo>
                  <a:pt x="1680" y="1099"/>
                  <a:pt x="1682" y="1100"/>
                  <a:pt x="1683" y="1099"/>
                </a:cubicBezTo>
                <a:cubicBezTo>
                  <a:pt x="1684" y="1099"/>
                  <a:pt x="1685" y="1097"/>
                  <a:pt x="1687" y="1098"/>
                </a:cubicBezTo>
                <a:cubicBezTo>
                  <a:pt x="1688" y="1099"/>
                  <a:pt x="1688" y="1100"/>
                  <a:pt x="1689" y="1101"/>
                </a:cubicBezTo>
                <a:cubicBezTo>
                  <a:pt x="1690" y="1101"/>
                  <a:pt x="1691" y="1101"/>
                  <a:pt x="1691" y="1100"/>
                </a:cubicBezTo>
                <a:cubicBezTo>
                  <a:pt x="1690" y="1100"/>
                  <a:pt x="1689" y="1099"/>
                  <a:pt x="1689" y="1099"/>
                </a:cubicBezTo>
                <a:cubicBezTo>
                  <a:pt x="1689" y="1099"/>
                  <a:pt x="1688" y="1097"/>
                  <a:pt x="1688" y="1097"/>
                </a:cubicBezTo>
                <a:cubicBezTo>
                  <a:pt x="1688" y="1096"/>
                  <a:pt x="1690" y="1097"/>
                  <a:pt x="1690" y="1097"/>
                </a:cubicBezTo>
                <a:cubicBezTo>
                  <a:pt x="1691" y="1097"/>
                  <a:pt x="1693" y="1097"/>
                  <a:pt x="1694" y="1097"/>
                </a:cubicBezTo>
                <a:cubicBezTo>
                  <a:pt x="1695" y="1097"/>
                  <a:pt x="1695" y="1097"/>
                  <a:pt x="1695" y="1098"/>
                </a:cubicBezTo>
                <a:cubicBezTo>
                  <a:pt x="1696" y="1098"/>
                  <a:pt x="1696" y="1099"/>
                  <a:pt x="1696" y="1099"/>
                </a:cubicBezTo>
                <a:cubicBezTo>
                  <a:pt x="1697" y="1101"/>
                  <a:pt x="1695" y="1101"/>
                  <a:pt x="1694" y="1102"/>
                </a:cubicBezTo>
                <a:close/>
                <a:moveTo>
                  <a:pt x="1820" y="1698"/>
                </a:moveTo>
                <a:cubicBezTo>
                  <a:pt x="1820" y="1699"/>
                  <a:pt x="1820" y="1699"/>
                  <a:pt x="1819" y="1700"/>
                </a:cubicBezTo>
                <a:cubicBezTo>
                  <a:pt x="1819" y="1700"/>
                  <a:pt x="1818" y="1700"/>
                  <a:pt x="1818" y="1700"/>
                </a:cubicBezTo>
                <a:cubicBezTo>
                  <a:pt x="1817" y="1700"/>
                  <a:pt x="1817" y="1700"/>
                  <a:pt x="1816" y="1700"/>
                </a:cubicBezTo>
                <a:cubicBezTo>
                  <a:pt x="1816" y="1700"/>
                  <a:pt x="1814" y="1701"/>
                  <a:pt x="1815" y="1700"/>
                </a:cubicBezTo>
                <a:cubicBezTo>
                  <a:pt x="1815" y="1699"/>
                  <a:pt x="1816" y="1699"/>
                  <a:pt x="1816" y="1699"/>
                </a:cubicBezTo>
                <a:cubicBezTo>
                  <a:pt x="1817" y="1698"/>
                  <a:pt x="1817" y="1698"/>
                  <a:pt x="1817" y="1697"/>
                </a:cubicBezTo>
                <a:cubicBezTo>
                  <a:pt x="1818" y="1696"/>
                  <a:pt x="1819" y="1696"/>
                  <a:pt x="1820" y="1696"/>
                </a:cubicBezTo>
                <a:cubicBezTo>
                  <a:pt x="1822" y="1696"/>
                  <a:pt x="1821" y="1698"/>
                  <a:pt x="1820" y="1698"/>
                </a:cubicBezTo>
                <a:close/>
                <a:moveTo>
                  <a:pt x="2110" y="1940"/>
                </a:moveTo>
                <a:cubicBezTo>
                  <a:pt x="2110" y="1940"/>
                  <a:pt x="2110" y="1941"/>
                  <a:pt x="2111" y="1942"/>
                </a:cubicBezTo>
                <a:cubicBezTo>
                  <a:pt x="2111" y="1942"/>
                  <a:pt x="2112" y="1942"/>
                  <a:pt x="2112" y="1943"/>
                </a:cubicBezTo>
                <a:cubicBezTo>
                  <a:pt x="2113" y="1944"/>
                  <a:pt x="2113" y="1945"/>
                  <a:pt x="2114" y="1946"/>
                </a:cubicBezTo>
                <a:cubicBezTo>
                  <a:pt x="2115" y="1947"/>
                  <a:pt x="2115" y="1947"/>
                  <a:pt x="2116" y="1949"/>
                </a:cubicBezTo>
                <a:cubicBezTo>
                  <a:pt x="2116" y="1949"/>
                  <a:pt x="2116" y="1950"/>
                  <a:pt x="2116" y="1950"/>
                </a:cubicBezTo>
                <a:cubicBezTo>
                  <a:pt x="2116" y="1951"/>
                  <a:pt x="2116" y="1951"/>
                  <a:pt x="2115" y="1951"/>
                </a:cubicBezTo>
                <a:cubicBezTo>
                  <a:pt x="2114" y="1950"/>
                  <a:pt x="2114" y="1950"/>
                  <a:pt x="2114" y="1949"/>
                </a:cubicBezTo>
                <a:cubicBezTo>
                  <a:pt x="2114" y="1949"/>
                  <a:pt x="2113" y="1948"/>
                  <a:pt x="2113" y="1947"/>
                </a:cubicBezTo>
                <a:cubicBezTo>
                  <a:pt x="2112" y="1947"/>
                  <a:pt x="2112" y="1946"/>
                  <a:pt x="2112" y="1946"/>
                </a:cubicBezTo>
                <a:cubicBezTo>
                  <a:pt x="2111" y="1945"/>
                  <a:pt x="2110" y="1945"/>
                  <a:pt x="2110" y="1944"/>
                </a:cubicBezTo>
                <a:cubicBezTo>
                  <a:pt x="2110" y="1943"/>
                  <a:pt x="2109" y="1941"/>
                  <a:pt x="2110" y="1940"/>
                </a:cubicBezTo>
                <a:close/>
                <a:moveTo>
                  <a:pt x="2217" y="1885"/>
                </a:moveTo>
                <a:cubicBezTo>
                  <a:pt x="2218" y="1886"/>
                  <a:pt x="2218" y="1887"/>
                  <a:pt x="2219" y="1888"/>
                </a:cubicBezTo>
                <a:cubicBezTo>
                  <a:pt x="2220" y="1888"/>
                  <a:pt x="2221" y="1889"/>
                  <a:pt x="2222" y="1889"/>
                </a:cubicBezTo>
                <a:cubicBezTo>
                  <a:pt x="2223" y="1889"/>
                  <a:pt x="2224" y="1889"/>
                  <a:pt x="2224" y="1889"/>
                </a:cubicBezTo>
                <a:cubicBezTo>
                  <a:pt x="2225" y="1890"/>
                  <a:pt x="2225" y="1890"/>
                  <a:pt x="2226" y="1891"/>
                </a:cubicBezTo>
                <a:cubicBezTo>
                  <a:pt x="2226" y="1891"/>
                  <a:pt x="2226" y="1892"/>
                  <a:pt x="2227" y="1892"/>
                </a:cubicBezTo>
                <a:cubicBezTo>
                  <a:pt x="2227" y="1892"/>
                  <a:pt x="2228" y="1893"/>
                  <a:pt x="2228" y="1893"/>
                </a:cubicBezTo>
                <a:cubicBezTo>
                  <a:pt x="2229" y="1894"/>
                  <a:pt x="2228" y="1894"/>
                  <a:pt x="2227" y="1893"/>
                </a:cubicBezTo>
                <a:cubicBezTo>
                  <a:pt x="2227" y="1893"/>
                  <a:pt x="2226" y="1893"/>
                  <a:pt x="2226" y="1892"/>
                </a:cubicBezTo>
                <a:cubicBezTo>
                  <a:pt x="2225" y="1891"/>
                  <a:pt x="2224" y="1891"/>
                  <a:pt x="2223" y="1890"/>
                </a:cubicBezTo>
                <a:cubicBezTo>
                  <a:pt x="2222" y="1889"/>
                  <a:pt x="2221" y="1889"/>
                  <a:pt x="2220" y="1888"/>
                </a:cubicBezTo>
                <a:cubicBezTo>
                  <a:pt x="2218" y="1888"/>
                  <a:pt x="2218" y="1887"/>
                  <a:pt x="2216" y="1886"/>
                </a:cubicBezTo>
                <a:cubicBezTo>
                  <a:pt x="2215" y="1886"/>
                  <a:pt x="2214" y="1885"/>
                  <a:pt x="2213" y="1884"/>
                </a:cubicBezTo>
                <a:cubicBezTo>
                  <a:pt x="2212" y="1884"/>
                  <a:pt x="2212" y="1883"/>
                  <a:pt x="2212" y="1882"/>
                </a:cubicBezTo>
                <a:cubicBezTo>
                  <a:pt x="2212" y="1881"/>
                  <a:pt x="2211" y="1879"/>
                  <a:pt x="2212" y="1880"/>
                </a:cubicBezTo>
                <a:cubicBezTo>
                  <a:pt x="2213" y="1881"/>
                  <a:pt x="2213" y="1881"/>
                  <a:pt x="2213" y="1882"/>
                </a:cubicBezTo>
                <a:cubicBezTo>
                  <a:pt x="2213" y="1882"/>
                  <a:pt x="2214" y="1882"/>
                  <a:pt x="2214" y="1883"/>
                </a:cubicBezTo>
                <a:cubicBezTo>
                  <a:pt x="2215" y="1883"/>
                  <a:pt x="2215" y="1884"/>
                  <a:pt x="2216" y="1884"/>
                </a:cubicBezTo>
                <a:cubicBezTo>
                  <a:pt x="2216" y="1885"/>
                  <a:pt x="2216" y="1885"/>
                  <a:pt x="2217" y="1885"/>
                </a:cubicBezTo>
                <a:close/>
                <a:moveTo>
                  <a:pt x="2300" y="866"/>
                </a:moveTo>
                <a:cubicBezTo>
                  <a:pt x="2300" y="867"/>
                  <a:pt x="2301" y="869"/>
                  <a:pt x="2300" y="870"/>
                </a:cubicBezTo>
                <a:cubicBezTo>
                  <a:pt x="2300" y="871"/>
                  <a:pt x="2300" y="871"/>
                  <a:pt x="2299" y="871"/>
                </a:cubicBezTo>
                <a:cubicBezTo>
                  <a:pt x="2299" y="872"/>
                  <a:pt x="2299" y="873"/>
                  <a:pt x="2299" y="874"/>
                </a:cubicBezTo>
                <a:cubicBezTo>
                  <a:pt x="2300" y="876"/>
                  <a:pt x="2297" y="877"/>
                  <a:pt x="2298" y="879"/>
                </a:cubicBezTo>
                <a:cubicBezTo>
                  <a:pt x="2298" y="879"/>
                  <a:pt x="2299" y="880"/>
                  <a:pt x="2299" y="880"/>
                </a:cubicBezTo>
                <a:cubicBezTo>
                  <a:pt x="2299" y="881"/>
                  <a:pt x="2299" y="881"/>
                  <a:pt x="2299" y="882"/>
                </a:cubicBezTo>
                <a:cubicBezTo>
                  <a:pt x="2298" y="884"/>
                  <a:pt x="2297" y="885"/>
                  <a:pt x="2296" y="887"/>
                </a:cubicBezTo>
                <a:cubicBezTo>
                  <a:pt x="2296" y="888"/>
                  <a:pt x="2295" y="889"/>
                  <a:pt x="2295" y="891"/>
                </a:cubicBezTo>
                <a:cubicBezTo>
                  <a:pt x="2294" y="892"/>
                  <a:pt x="2294" y="894"/>
                  <a:pt x="2293" y="895"/>
                </a:cubicBezTo>
                <a:cubicBezTo>
                  <a:pt x="2293" y="896"/>
                  <a:pt x="2293" y="898"/>
                  <a:pt x="2293" y="899"/>
                </a:cubicBezTo>
                <a:cubicBezTo>
                  <a:pt x="2293" y="901"/>
                  <a:pt x="2294" y="902"/>
                  <a:pt x="2294" y="903"/>
                </a:cubicBezTo>
                <a:cubicBezTo>
                  <a:pt x="2293" y="905"/>
                  <a:pt x="2293" y="906"/>
                  <a:pt x="2293" y="908"/>
                </a:cubicBezTo>
                <a:cubicBezTo>
                  <a:pt x="2293" y="909"/>
                  <a:pt x="2292" y="910"/>
                  <a:pt x="2291" y="911"/>
                </a:cubicBezTo>
                <a:cubicBezTo>
                  <a:pt x="2290" y="913"/>
                  <a:pt x="2290" y="914"/>
                  <a:pt x="2290" y="915"/>
                </a:cubicBezTo>
                <a:cubicBezTo>
                  <a:pt x="2289" y="917"/>
                  <a:pt x="2288" y="918"/>
                  <a:pt x="2287" y="920"/>
                </a:cubicBezTo>
                <a:cubicBezTo>
                  <a:pt x="2286" y="921"/>
                  <a:pt x="2285" y="922"/>
                  <a:pt x="2284" y="921"/>
                </a:cubicBezTo>
                <a:cubicBezTo>
                  <a:pt x="2284" y="920"/>
                  <a:pt x="2284" y="919"/>
                  <a:pt x="2284" y="919"/>
                </a:cubicBezTo>
                <a:cubicBezTo>
                  <a:pt x="2284" y="918"/>
                  <a:pt x="2285" y="918"/>
                  <a:pt x="2285" y="918"/>
                </a:cubicBezTo>
                <a:cubicBezTo>
                  <a:pt x="2285" y="917"/>
                  <a:pt x="2284" y="917"/>
                  <a:pt x="2284" y="917"/>
                </a:cubicBezTo>
                <a:cubicBezTo>
                  <a:pt x="2283" y="916"/>
                  <a:pt x="2283" y="916"/>
                  <a:pt x="2282" y="916"/>
                </a:cubicBezTo>
                <a:cubicBezTo>
                  <a:pt x="2281" y="915"/>
                  <a:pt x="2280" y="916"/>
                  <a:pt x="2279" y="917"/>
                </a:cubicBezTo>
                <a:cubicBezTo>
                  <a:pt x="2278" y="919"/>
                  <a:pt x="2278" y="920"/>
                  <a:pt x="2277" y="921"/>
                </a:cubicBezTo>
                <a:cubicBezTo>
                  <a:pt x="2276" y="921"/>
                  <a:pt x="2273" y="923"/>
                  <a:pt x="2274" y="924"/>
                </a:cubicBezTo>
                <a:cubicBezTo>
                  <a:pt x="2275" y="924"/>
                  <a:pt x="2276" y="923"/>
                  <a:pt x="2276" y="923"/>
                </a:cubicBezTo>
                <a:cubicBezTo>
                  <a:pt x="2277" y="922"/>
                  <a:pt x="2278" y="921"/>
                  <a:pt x="2279" y="921"/>
                </a:cubicBezTo>
                <a:cubicBezTo>
                  <a:pt x="2281" y="921"/>
                  <a:pt x="2282" y="922"/>
                  <a:pt x="2283" y="924"/>
                </a:cubicBezTo>
                <a:cubicBezTo>
                  <a:pt x="2283" y="925"/>
                  <a:pt x="2283" y="927"/>
                  <a:pt x="2282" y="928"/>
                </a:cubicBezTo>
                <a:cubicBezTo>
                  <a:pt x="2281" y="929"/>
                  <a:pt x="2280" y="929"/>
                  <a:pt x="2279" y="930"/>
                </a:cubicBezTo>
                <a:cubicBezTo>
                  <a:pt x="2278" y="930"/>
                  <a:pt x="2276" y="930"/>
                  <a:pt x="2275" y="931"/>
                </a:cubicBezTo>
                <a:cubicBezTo>
                  <a:pt x="2273" y="932"/>
                  <a:pt x="2272" y="933"/>
                  <a:pt x="2271" y="934"/>
                </a:cubicBezTo>
                <a:cubicBezTo>
                  <a:pt x="2270" y="935"/>
                  <a:pt x="2268" y="936"/>
                  <a:pt x="2267" y="937"/>
                </a:cubicBezTo>
                <a:cubicBezTo>
                  <a:pt x="2266" y="939"/>
                  <a:pt x="2265" y="941"/>
                  <a:pt x="2264" y="942"/>
                </a:cubicBezTo>
                <a:cubicBezTo>
                  <a:pt x="2262" y="943"/>
                  <a:pt x="2261" y="944"/>
                  <a:pt x="2259" y="945"/>
                </a:cubicBezTo>
                <a:cubicBezTo>
                  <a:pt x="2259" y="945"/>
                  <a:pt x="2258" y="945"/>
                  <a:pt x="2257" y="945"/>
                </a:cubicBezTo>
                <a:cubicBezTo>
                  <a:pt x="2257" y="946"/>
                  <a:pt x="2256" y="945"/>
                  <a:pt x="2255" y="945"/>
                </a:cubicBezTo>
                <a:cubicBezTo>
                  <a:pt x="2254" y="945"/>
                  <a:pt x="2253" y="946"/>
                  <a:pt x="2252" y="946"/>
                </a:cubicBezTo>
                <a:cubicBezTo>
                  <a:pt x="2251" y="947"/>
                  <a:pt x="2250" y="947"/>
                  <a:pt x="2249" y="948"/>
                </a:cubicBezTo>
                <a:cubicBezTo>
                  <a:pt x="2246" y="950"/>
                  <a:pt x="2244" y="954"/>
                  <a:pt x="2240" y="955"/>
                </a:cubicBezTo>
                <a:cubicBezTo>
                  <a:pt x="2238" y="955"/>
                  <a:pt x="2237" y="955"/>
                  <a:pt x="2235" y="955"/>
                </a:cubicBezTo>
                <a:cubicBezTo>
                  <a:pt x="2233" y="955"/>
                  <a:pt x="2228" y="955"/>
                  <a:pt x="2229" y="958"/>
                </a:cubicBezTo>
                <a:cubicBezTo>
                  <a:pt x="2230" y="959"/>
                  <a:pt x="2230" y="959"/>
                  <a:pt x="2230" y="960"/>
                </a:cubicBezTo>
                <a:cubicBezTo>
                  <a:pt x="2230" y="961"/>
                  <a:pt x="2229" y="962"/>
                  <a:pt x="2228" y="962"/>
                </a:cubicBezTo>
                <a:cubicBezTo>
                  <a:pt x="2227" y="963"/>
                  <a:pt x="2227" y="965"/>
                  <a:pt x="2226" y="966"/>
                </a:cubicBezTo>
                <a:cubicBezTo>
                  <a:pt x="2224" y="968"/>
                  <a:pt x="2223" y="970"/>
                  <a:pt x="2221" y="971"/>
                </a:cubicBezTo>
                <a:cubicBezTo>
                  <a:pt x="2218" y="972"/>
                  <a:pt x="2216" y="973"/>
                  <a:pt x="2214" y="973"/>
                </a:cubicBezTo>
                <a:cubicBezTo>
                  <a:pt x="2212" y="973"/>
                  <a:pt x="2210" y="974"/>
                  <a:pt x="2209" y="975"/>
                </a:cubicBezTo>
                <a:cubicBezTo>
                  <a:pt x="2206" y="976"/>
                  <a:pt x="2203" y="977"/>
                  <a:pt x="2200" y="977"/>
                </a:cubicBezTo>
                <a:cubicBezTo>
                  <a:pt x="2197" y="977"/>
                  <a:pt x="2194" y="977"/>
                  <a:pt x="2191" y="977"/>
                </a:cubicBezTo>
                <a:cubicBezTo>
                  <a:pt x="2190" y="977"/>
                  <a:pt x="2189" y="976"/>
                  <a:pt x="2187" y="975"/>
                </a:cubicBezTo>
                <a:cubicBezTo>
                  <a:pt x="2186" y="975"/>
                  <a:pt x="2184" y="974"/>
                  <a:pt x="2183" y="973"/>
                </a:cubicBezTo>
                <a:cubicBezTo>
                  <a:pt x="2182" y="973"/>
                  <a:pt x="2181" y="972"/>
                  <a:pt x="2180" y="972"/>
                </a:cubicBezTo>
                <a:cubicBezTo>
                  <a:pt x="2179" y="970"/>
                  <a:pt x="2182" y="970"/>
                  <a:pt x="2183" y="970"/>
                </a:cubicBezTo>
                <a:cubicBezTo>
                  <a:pt x="2186" y="970"/>
                  <a:pt x="2189" y="969"/>
                  <a:pt x="2193" y="969"/>
                </a:cubicBezTo>
                <a:cubicBezTo>
                  <a:pt x="2196" y="969"/>
                  <a:pt x="2200" y="967"/>
                  <a:pt x="2203" y="967"/>
                </a:cubicBezTo>
                <a:cubicBezTo>
                  <a:pt x="2205" y="966"/>
                  <a:pt x="2207" y="966"/>
                  <a:pt x="2209" y="966"/>
                </a:cubicBezTo>
                <a:cubicBezTo>
                  <a:pt x="2211" y="965"/>
                  <a:pt x="2212" y="964"/>
                  <a:pt x="2213" y="963"/>
                </a:cubicBezTo>
                <a:cubicBezTo>
                  <a:pt x="2216" y="961"/>
                  <a:pt x="2218" y="957"/>
                  <a:pt x="2220" y="955"/>
                </a:cubicBezTo>
                <a:cubicBezTo>
                  <a:pt x="2222" y="953"/>
                  <a:pt x="2223" y="952"/>
                  <a:pt x="2224" y="951"/>
                </a:cubicBezTo>
                <a:cubicBezTo>
                  <a:pt x="2226" y="950"/>
                  <a:pt x="2227" y="949"/>
                  <a:pt x="2229" y="948"/>
                </a:cubicBezTo>
                <a:cubicBezTo>
                  <a:pt x="2230" y="948"/>
                  <a:pt x="2230" y="948"/>
                  <a:pt x="2231" y="948"/>
                </a:cubicBezTo>
                <a:cubicBezTo>
                  <a:pt x="2232" y="948"/>
                  <a:pt x="2232" y="947"/>
                  <a:pt x="2233" y="947"/>
                </a:cubicBezTo>
                <a:cubicBezTo>
                  <a:pt x="2234" y="946"/>
                  <a:pt x="2235" y="945"/>
                  <a:pt x="2236" y="944"/>
                </a:cubicBezTo>
                <a:cubicBezTo>
                  <a:pt x="2238" y="944"/>
                  <a:pt x="2238" y="943"/>
                  <a:pt x="2238" y="941"/>
                </a:cubicBezTo>
                <a:cubicBezTo>
                  <a:pt x="2239" y="940"/>
                  <a:pt x="2239" y="940"/>
                  <a:pt x="2240" y="939"/>
                </a:cubicBezTo>
                <a:cubicBezTo>
                  <a:pt x="2240" y="938"/>
                  <a:pt x="2239" y="937"/>
                  <a:pt x="2239" y="936"/>
                </a:cubicBezTo>
                <a:cubicBezTo>
                  <a:pt x="2240" y="936"/>
                  <a:pt x="2240" y="935"/>
                  <a:pt x="2241" y="935"/>
                </a:cubicBezTo>
                <a:cubicBezTo>
                  <a:pt x="2242" y="934"/>
                  <a:pt x="2243" y="933"/>
                  <a:pt x="2244" y="932"/>
                </a:cubicBezTo>
                <a:cubicBezTo>
                  <a:pt x="2246" y="931"/>
                  <a:pt x="2248" y="930"/>
                  <a:pt x="2249" y="929"/>
                </a:cubicBezTo>
                <a:cubicBezTo>
                  <a:pt x="2251" y="928"/>
                  <a:pt x="2252" y="927"/>
                  <a:pt x="2254" y="926"/>
                </a:cubicBezTo>
                <a:cubicBezTo>
                  <a:pt x="2254" y="925"/>
                  <a:pt x="2255" y="924"/>
                  <a:pt x="2256" y="924"/>
                </a:cubicBezTo>
                <a:cubicBezTo>
                  <a:pt x="2256" y="923"/>
                  <a:pt x="2257" y="922"/>
                  <a:pt x="2258" y="922"/>
                </a:cubicBezTo>
                <a:cubicBezTo>
                  <a:pt x="2260" y="920"/>
                  <a:pt x="2261" y="919"/>
                  <a:pt x="2263" y="918"/>
                </a:cubicBezTo>
                <a:cubicBezTo>
                  <a:pt x="2264" y="917"/>
                  <a:pt x="2265" y="915"/>
                  <a:pt x="2267" y="913"/>
                </a:cubicBezTo>
                <a:cubicBezTo>
                  <a:pt x="2268" y="912"/>
                  <a:pt x="2269" y="910"/>
                  <a:pt x="2270" y="908"/>
                </a:cubicBezTo>
                <a:cubicBezTo>
                  <a:pt x="2271" y="907"/>
                  <a:pt x="2272" y="906"/>
                  <a:pt x="2272" y="905"/>
                </a:cubicBezTo>
                <a:cubicBezTo>
                  <a:pt x="2273" y="903"/>
                  <a:pt x="2274" y="902"/>
                  <a:pt x="2275" y="901"/>
                </a:cubicBezTo>
                <a:cubicBezTo>
                  <a:pt x="2276" y="899"/>
                  <a:pt x="2277" y="896"/>
                  <a:pt x="2278" y="894"/>
                </a:cubicBezTo>
                <a:cubicBezTo>
                  <a:pt x="2279" y="893"/>
                  <a:pt x="2279" y="892"/>
                  <a:pt x="2280" y="891"/>
                </a:cubicBezTo>
                <a:cubicBezTo>
                  <a:pt x="2280" y="889"/>
                  <a:pt x="2280" y="889"/>
                  <a:pt x="2281" y="888"/>
                </a:cubicBezTo>
                <a:cubicBezTo>
                  <a:pt x="2282" y="887"/>
                  <a:pt x="2282" y="886"/>
                  <a:pt x="2282" y="885"/>
                </a:cubicBezTo>
                <a:cubicBezTo>
                  <a:pt x="2283" y="884"/>
                  <a:pt x="2283" y="883"/>
                  <a:pt x="2283" y="882"/>
                </a:cubicBezTo>
                <a:cubicBezTo>
                  <a:pt x="2283" y="880"/>
                  <a:pt x="2284" y="879"/>
                  <a:pt x="2284" y="878"/>
                </a:cubicBezTo>
                <a:cubicBezTo>
                  <a:pt x="2284" y="877"/>
                  <a:pt x="2285" y="876"/>
                  <a:pt x="2285" y="876"/>
                </a:cubicBezTo>
                <a:cubicBezTo>
                  <a:pt x="2285" y="875"/>
                  <a:pt x="2285" y="874"/>
                  <a:pt x="2285" y="874"/>
                </a:cubicBezTo>
                <a:cubicBezTo>
                  <a:pt x="2286" y="872"/>
                  <a:pt x="2287" y="870"/>
                  <a:pt x="2288" y="869"/>
                </a:cubicBezTo>
                <a:cubicBezTo>
                  <a:pt x="2288" y="868"/>
                  <a:pt x="2289" y="868"/>
                  <a:pt x="2290" y="867"/>
                </a:cubicBezTo>
                <a:cubicBezTo>
                  <a:pt x="2290" y="866"/>
                  <a:pt x="2291" y="865"/>
                  <a:pt x="2292" y="864"/>
                </a:cubicBezTo>
                <a:cubicBezTo>
                  <a:pt x="2292" y="863"/>
                  <a:pt x="2294" y="862"/>
                  <a:pt x="2295" y="862"/>
                </a:cubicBezTo>
                <a:cubicBezTo>
                  <a:pt x="2296" y="862"/>
                  <a:pt x="2297" y="862"/>
                  <a:pt x="2298" y="862"/>
                </a:cubicBezTo>
                <a:cubicBezTo>
                  <a:pt x="2299" y="862"/>
                  <a:pt x="2300" y="862"/>
                  <a:pt x="2300" y="863"/>
                </a:cubicBezTo>
                <a:cubicBezTo>
                  <a:pt x="2301" y="863"/>
                  <a:pt x="2301" y="863"/>
                  <a:pt x="2301" y="864"/>
                </a:cubicBezTo>
                <a:cubicBezTo>
                  <a:pt x="2302" y="865"/>
                  <a:pt x="2301" y="865"/>
                  <a:pt x="2300" y="866"/>
                </a:cubicBezTo>
                <a:close/>
                <a:moveTo>
                  <a:pt x="2837" y="880"/>
                </a:moveTo>
                <a:cubicBezTo>
                  <a:pt x="2835" y="880"/>
                  <a:pt x="2835" y="881"/>
                  <a:pt x="2833" y="881"/>
                </a:cubicBezTo>
                <a:cubicBezTo>
                  <a:pt x="2833" y="882"/>
                  <a:pt x="2832" y="881"/>
                  <a:pt x="2831" y="882"/>
                </a:cubicBezTo>
                <a:cubicBezTo>
                  <a:pt x="2830" y="883"/>
                  <a:pt x="2831" y="884"/>
                  <a:pt x="2830" y="885"/>
                </a:cubicBezTo>
                <a:cubicBezTo>
                  <a:pt x="2830" y="886"/>
                  <a:pt x="2829" y="886"/>
                  <a:pt x="2830" y="886"/>
                </a:cubicBezTo>
                <a:cubicBezTo>
                  <a:pt x="2830" y="887"/>
                  <a:pt x="2830" y="887"/>
                  <a:pt x="2831" y="887"/>
                </a:cubicBezTo>
                <a:cubicBezTo>
                  <a:pt x="2832" y="887"/>
                  <a:pt x="2833" y="886"/>
                  <a:pt x="2834" y="885"/>
                </a:cubicBezTo>
                <a:cubicBezTo>
                  <a:pt x="2835" y="885"/>
                  <a:pt x="2836" y="885"/>
                  <a:pt x="2836" y="884"/>
                </a:cubicBezTo>
                <a:cubicBezTo>
                  <a:pt x="2837" y="884"/>
                  <a:pt x="2837" y="883"/>
                  <a:pt x="2838" y="882"/>
                </a:cubicBezTo>
                <a:cubicBezTo>
                  <a:pt x="2838" y="882"/>
                  <a:pt x="2838" y="882"/>
                  <a:pt x="2838" y="881"/>
                </a:cubicBezTo>
                <a:cubicBezTo>
                  <a:pt x="2838" y="880"/>
                  <a:pt x="2838" y="879"/>
                  <a:pt x="2837" y="880"/>
                </a:cubicBezTo>
                <a:close/>
                <a:moveTo>
                  <a:pt x="2846" y="890"/>
                </a:moveTo>
                <a:cubicBezTo>
                  <a:pt x="2846" y="890"/>
                  <a:pt x="2846" y="891"/>
                  <a:pt x="2847" y="891"/>
                </a:cubicBezTo>
                <a:cubicBezTo>
                  <a:pt x="2848" y="892"/>
                  <a:pt x="2847" y="892"/>
                  <a:pt x="2848" y="893"/>
                </a:cubicBezTo>
                <a:cubicBezTo>
                  <a:pt x="2848" y="895"/>
                  <a:pt x="2850" y="892"/>
                  <a:pt x="2851" y="891"/>
                </a:cubicBezTo>
                <a:cubicBezTo>
                  <a:pt x="2852" y="890"/>
                  <a:pt x="2853" y="888"/>
                  <a:pt x="2854" y="886"/>
                </a:cubicBezTo>
                <a:cubicBezTo>
                  <a:pt x="2855" y="885"/>
                  <a:pt x="2856" y="885"/>
                  <a:pt x="2857" y="884"/>
                </a:cubicBezTo>
                <a:cubicBezTo>
                  <a:pt x="2857" y="884"/>
                  <a:pt x="2859" y="883"/>
                  <a:pt x="2859" y="882"/>
                </a:cubicBezTo>
                <a:cubicBezTo>
                  <a:pt x="2859" y="881"/>
                  <a:pt x="2858" y="881"/>
                  <a:pt x="2857" y="881"/>
                </a:cubicBezTo>
                <a:cubicBezTo>
                  <a:pt x="2856" y="881"/>
                  <a:pt x="2856" y="882"/>
                  <a:pt x="2855" y="882"/>
                </a:cubicBezTo>
                <a:cubicBezTo>
                  <a:pt x="2855" y="881"/>
                  <a:pt x="2854" y="881"/>
                  <a:pt x="2854" y="880"/>
                </a:cubicBezTo>
                <a:cubicBezTo>
                  <a:pt x="2852" y="879"/>
                  <a:pt x="2851" y="879"/>
                  <a:pt x="2850" y="879"/>
                </a:cubicBezTo>
                <a:cubicBezTo>
                  <a:pt x="2849" y="879"/>
                  <a:pt x="2849" y="878"/>
                  <a:pt x="2848" y="878"/>
                </a:cubicBezTo>
                <a:cubicBezTo>
                  <a:pt x="2847" y="877"/>
                  <a:pt x="2846" y="878"/>
                  <a:pt x="2846" y="878"/>
                </a:cubicBezTo>
                <a:cubicBezTo>
                  <a:pt x="2844" y="879"/>
                  <a:pt x="2845" y="881"/>
                  <a:pt x="2844" y="882"/>
                </a:cubicBezTo>
                <a:cubicBezTo>
                  <a:pt x="2843" y="883"/>
                  <a:pt x="2842" y="883"/>
                  <a:pt x="2842" y="884"/>
                </a:cubicBezTo>
                <a:cubicBezTo>
                  <a:pt x="2842" y="884"/>
                  <a:pt x="2842" y="885"/>
                  <a:pt x="2841" y="886"/>
                </a:cubicBezTo>
                <a:cubicBezTo>
                  <a:pt x="2841" y="886"/>
                  <a:pt x="2838" y="888"/>
                  <a:pt x="2840" y="889"/>
                </a:cubicBezTo>
                <a:cubicBezTo>
                  <a:pt x="2841" y="890"/>
                  <a:pt x="2842" y="887"/>
                  <a:pt x="2843" y="887"/>
                </a:cubicBezTo>
                <a:cubicBezTo>
                  <a:pt x="2844" y="887"/>
                  <a:pt x="2845" y="888"/>
                  <a:pt x="2846" y="889"/>
                </a:cubicBezTo>
                <a:cubicBezTo>
                  <a:pt x="2846" y="889"/>
                  <a:pt x="2846" y="889"/>
                  <a:pt x="2846" y="890"/>
                </a:cubicBezTo>
                <a:close/>
                <a:moveTo>
                  <a:pt x="162" y="1286"/>
                </a:moveTo>
                <a:cubicBezTo>
                  <a:pt x="163" y="1288"/>
                  <a:pt x="164" y="1285"/>
                  <a:pt x="165" y="1285"/>
                </a:cubicBezTo>
                <a:cubicBezTo>
                  <a:pt x="165" y="1284"/>
                  <a:pt x="166" y="1283"/>
                  <a:pt x="167" y="1282"/>
                </a:cubicBezTo>
                <a:cubicBezTo>
                  <a:pt x="167" y="1282"/>
                  <a:pt x="168" y="1282"/>
                  <a:pt x="168" y="1281"/>
                </a:cubicBezTo>
                <a:cubicBezTo>
                  <a:pt x="168" y="1281"/>
                  <a:pt x="167" y="1281"/>
                  <a:pt x="166" y="1280"/>
                </a:cubicBezTo>
                <a:cubicBezTo>
                  <a:pt x="166" y="1280"/>
                  <a:pt x="166" y="1280"/>
                  <a:pt x="165" y="1279"/>
                </a:cubicBezTo>
                <a:cubicBezTo>
                  <a:pt x="164" y="1279"/>
                  <a:pt x="163" y="1281"/>
                  <a:pt x="163" y="1281"/>
                </a:cubicBezTo>
                <a:cubicBezTo>
                  <a:pt x="162" y="1282"/>
                  <a:pt x="161" y="1282"/>
                  <a:pt x="161" y="1283"/>
                </a:cubicBezTo>
                <a:cubicBezTo>
                  <a:pt x="160" y="1284"/>
                  <a:pt x="161" y="1284"/>
                  <a:pt x="161" y="1284"/>
                </a:cubicBezTo>
                <a:cubicBezTo>
                  <a:pt x="162" y="1285"/>
                  <a:pt x="162" y="1285"/>
                  <a:pt x="162" y="1286"/>
                </a:cubicBezTo>
                <a:close/>
                <a:moveTo>
                  <a:pt x="3212" y="997"/>
                </a:moveTo>
                <a:cubicBezTo>
                  <a:pt x="3212" y="995"/>
                  <a:pt x="3210" y="996"/>
                  <a:pt x="3209" y="996"/>
                </a:cubicBezTo>
                <a:cubicBezTo>
                  <a:pt x="3207" y="996"/>
                  <a:pt x="3207" y="997"/>
                  <a:pt x="3206" y="999"/>
                </a:cubicBezTo>
                <a:cubicBezTo>
                  <a:pt x="3206" y="1001"/>
                  <a:pt x="3205" y="1002"/>
                  <a:pt x="3204" y="1003"/>
                </a:cubicBezTo>
                <a:cubicBezTo>
                  <a:pt x="3204" y="1005"/>
                  <a:pt x="3203" y="1007"/>
                  <a:pt x="3201" y="1007"/>
                </a:cubicBezTo>
                <a:cubicBezTo>
                  <a:pt x="3200" y="1007"/>
                  <a:pt x="3199" y="1006"/>
                  <a:pt x="3198" y="1006"/>
                </a:cubicBezTo>
                <a:cubicBezTo>
                  <a:pt x="3197" y="1007"/>
                  <a:pt x="3197" y="1007"/>
                  <a:pt x="3196" y="1008"/>
                </a:cubicBezTo>
                <a:cubicBezTo>
                  <a:pt x="3195" y="1008"/>
                  <a:pt x="3193" y="1009"/>
                  <a:pt x="3194" y="1010"/>
                </a:cubicBezTo>
                <a:cubicBezTo>
                  <a:pt x="3196" y="1011"/>
                  <a:pt x="3193" y="1012"/>
                  <a:pt x="3194" y="1013"/>
                </a:cubicBezTo>
                <a:cubicBezTo>
                  <a:pt x="3194" y="1014"/>
                  <a:pt x="3194" y="1014"/>
                  <a:pt x="3195" y="1015"/>
                </a:cubicBezTo>
                <a:cubicBezTo>
                  <a:pt x="3196" y="1015"/>
                  <a:pt x="3195" y="1016"/>
                  <a:pt x="3196" y="1016"/>
                </a:cubicBezTo>
                <a:cubicBezTo>
                  <a:pt x="3197" y="1018"/>
                  <a:pt x="3198" y="1016"/>
                  <a:pt x="3199" y="1015"/>
                </a:cubicBezTo>
                <a:cubicBezTo>
                  <a:pt x="3200" y="1014"/>
                  <a:pt x="3201" y="1013"/>
                  <a:pt x="3202" y="1012"/>
                </a:cubicBezTo>
                <a:cubicBezTo>
                  <a:pt x="3202" y="1011"/>
                  <a:pt x="3204" y="1009"/>
                  <a:pt x="3205" y="1008"/>
                </a:cubicBezTo>
                <a:cubicBezTo>
                  <a:pt x="3207" y="1006"/>
                  <a:pt x="3212" y="1006"/>
                  <a:pt x="3211" y="1002"/>
                </a:cubicBezTo>
                <a:cubicBezTo>
                  <a:pt x="3211" y="1001"/>
                  <a:pt x="3211" y="1000"/>
                  <a:pt x="3211" y="1000"/>
                </a:cubicBezTo>
                <a:cubicBezTo>
                  <a:pt x="3212" y="999"/>
                  <a:pt x="3212" y="998"/>
                  <a:pt x="3212" y="997"/>
                </a:cubicBezTo>
                <a:close/>
                <a:moveTo>
                  <a:pt x="3784" y="967"/>
                </a:moveTo>
                <a:cubicBezTo>
                  <a:pt x="3784" y="966"/>
                  <a:pt x="3785" y="965"/>
                  <a:pt x="3783" y="965"/>
                </a:cubicBezTo>
                <a:cubicBezTo>
                  <a:pt x="3783" y="965"/>
                  <a:pt x="3782" y="966"/>
                  <a:pt x="3782" y="967"/>
                </a:cubicBezTo>
                <a:cubicBezTo>
                  <a:pt x="3782" y="967"/>
                  <a:pt x="3783" y="967"/>
                  <a:pt x="3784" y="967"/>
                </a:cubicBezTo>
                <a:close/>
                <a:moveTo>
                  <a:pt x="3793" y="965"/>
                </a:moveTo>
                <a:cubicBezTo>
                  <a:pt x="3794" y="965"/>
                  <a:pt x="3794" y="964"/>
                  <a:pt x="3795" y="964"/>
                </a:cubicBezTo>
                <a:cubicBezTo>
                  <a:pt x="3796" y="963"/>
                  <a:pt x="3796" y="962"/>
                  <a:pt x="3796" y="961"/>
                </a:cubicBezTo>
                <a:cubicBezTo>
                  <a:pt x="3796" y="960"/>
                  <a:pt x="3794" y="960"/>
                  <a:pt x="3793" y="960"/>
                </a:cubicBezTo>
                <a:cubicBezTo>
                  <a:pt x="3792" y="959"/>
                  <a:pt x="3792" y="959"/>
                  <a:pt x="3792" y="959"/>
                </a:cubicBezTo>
                <a:cubicBezTo>
                  <a:pt x="3791" y="959"/>
                  <a:pt x="3790" y="960"/>
                  <a:pt x="3790" y="961"/>
                </a:cubicBezTo>
                <a:cubicBezTo>
                  <a:pt x="3790" y="962"/>
                  <a:pt x="3789" y="962"/>
                  <a:pt x="3788" y="962"/>
                </a:cubicBezTo>
                <a:cubicBezTo>
                  <a:pt x="3786" y="963"/>
                  <a:pt x="3788" y="963"/>
                  <a:pt x="3789" y="963"/>
                </a:cubicBezTo>
                <a:cubicBezTo>
                  <a:pt x="3791" y="963"/>
                  <a:pt x="3791" y="964"/>
                  <a:pt x="3791" y="964"/>
                </a:cubicBezTo>
                <a:cubicBezTo>
                  <a:pt x="3791" y="964"/>
                  <a:pt x="3791" y="964"/>
                  <a:pt x="3791" y="965"/>
                </a:cubicBezTo>
                <a:cubicBezTo>
                  <a:pt x="3791" y="966"/>
                  <a:pt x="3789" y="966"/>
                  <a:pt x="3788" y="966"/>
                </a:cubicBezTo>
                <a:cubicBezTo>
                  <a:pt x="3787" y="965"/>
                  <a:pt x="3785" y="967"/>
                  <a:pt x="3785" y="968"/>
                </a:cubicBezTo>
                <a:cubicBezTo>
                  <a:pt x="3784" y="969"/>
                  <a:pt x="3784" y="969"/>
                  <a:pt x="3783" y="968"/>
                </a:cubicBezTo>
                <a:cubicBezTo>
                  <a:pt x="3782" y="968"/>
                  <a:pt x="3781" y="969"/>
                  <a:pt x="3780" y="969"/>
                </a:cubicBezTo>
                <a:cubicBezTo>
                  <a:pt x="3780" y="969"/>
                  <a:pt x="3779" y="970"/>
                  <a:pt x="3778" y="969"/>
                </a:cubicBezTo>
                <a:cubicBezTo>
                  <a:pt x="3777" y="969"/>
                  <a:pt x="3777" y="970"/>
                  <a:pt x="3776" y="970"/>
                </a:cubicBezTo>
                <a:cubicBezTo>
                  <a:pt x="3775" y="971"/>
                  <a:pt x="3774" y="971"/>
                  <a:pt x="3774" y="971"/>
                </a:cubicBezTo>
                <a:cubicBezTo>
                  <a:pt x="3773" y="970"/>
                  <a:pt x="3772" y="970"/>
                  <a:pt x="3772" y="971"/>
                </a:cubicBezTo>
                <a:cubicBezTo>
                  <a:pt x="3771" y="971"/>
                  <a:pt x="3769" y="972"/>
                  <a:pt x="3769" y="972"/>
                </a:cubicBezTo>
                <a:cubicBezTo>
                  <a:pt x="3769" y="973"/>
                  <a:pt x="3771" y="973"/>
                  <a:pt x="3771" y="972"/>
                </a:cubicBezTo>
                <a:cubicBezTo>
                  <a:pt x="3772" y="972"/>
                  <a:pt x="3773" y="972"/>
                  <a:pt x="3774" y="972"/>
                </a:cubicBezTo>
                <a:cubicBezTo>
                  <a:pt x="3775" y="972"/>
                  <a:pt x="3776" y="972"/>
                  <a:pt x="3776" y="971"/>
                </a:cubicBezTo>
                <a:cubicBezTo>
                  <a:pt x="3777" y="971"/>
                  <a:pt x="3779" y="971"/>
                  <a:pt x="3779" y="971"/>
                </a:cubicBezTo>
                <a:cubicBezTo>
                  <a:pt x="3780" y="972"/>
                  <a:pt x="3781" y="971"/>
                  <a:pt x="3781" y="971"/>
                </a:cubicBezTo>
                <a:cubicBezTo>
                  <a:pt x="3781" y="970"/>
                  <a:pt x="3782" y="970"/>
                  <a:pt x="3783" y="970"/>
                </a:cubicBezTo>
                <a:cubicBezTo>
                  <a:pt x="3784" y="971"/>
                  <a:pt x="3784" y="970"/>
                  <a:pt x="3785" y="970"/>
                </a:cubicBezTo>
                <a:cubicBezTo>
                  <a:pt x="3786" y="969"/>
                  <a:pt x="3786" y="970"/>
                  <a:pt x="3787" y="971"/>
                </a:cubicBezTo>
                <a:cubicBezTo>
                  <a:pt x="3787" y="971"/>
                  <a:pt x="3788" y="969"/>
                  <a:pt x="3789" y="969"/>
                </a:cubicBezTo>
                <a:cubicBezTo>
                  <a:pt x="3789" y="968"/>
                  <a:pt x="3790" y="968"/>
                  <a:pt x="3791" y="968"/>
                </a:cubicBezTo>
                <a:cubicBezTo>
                  <a:pt x="3791" y="969"/>
                  <a:pt x="3793" y="969"/>
                  <a:pt x="3793" y="969"/>
                </a:cubicBezTo>
                <a:cubicBezTo>
                  <a:pt x="3794" y="968"/>
                  <a:pt x="3794" y="967"/>
                  <a:pt x="3793" y="967"/>
                </a:cubicBezTo>
                <a:cubicBezTo>
                  <a:pt x="3792" y="967"/>
                  <a:pt x="3792" y="966"/>
                  <a:pt x="3793" y="965"/>
                </a:cubicBezTo>
                <a:close/>
                <a:moveTo>
                  <a:pt x="3827" y="959"/>
                </a:moveTo>
                <a:cubicBezTo>
                  <a:pt x="3826" y="958"/>
                  <a:pt x="3826" y="959"/>
                  <a:pt x="3826" y="959"/>
                </a:cubicBezTo>
                <a:cubicBezTo>
                  <a:pt x="3824" y="959"/>
                  <a:pt x="3824" y="960"/>
                  <a:pt x="3823" y="961"/>
                </a:cubicBezTo>
                <a:cubicBezTo>
                  <a:pt x="3822" y="962"/>
                  <a:pt x="3823" y="963"/>
                  <a:pt x="3824" y="963"/>
                </a:cubicBezTo>
                <a:cubicBezTo>
                  <a:pt x="3825" y="963"/>
                  <a:pt x="3825" y="962"/>
                  <a:pt x="3826" y="961"/>
                </a:cubicBezTo>
                <a:cubicBezTo>
                  <a:pt x="3826" y="961"/>
                  <a:pt x="3827" y="961"/>
                  <a:pt x="3828" y="961"/>
                </a:cubicBezTo>
                <a:cubicBezTo>
                  <a:pt x="3829" y="961"/>
                  <a:pt x="3829" y="960"/>
                  <a:pt x="3829" y="959"/>
                </a:cubicBezTo>
                <a:cubicBezTo>
                  <a:pt x="3829" y="958"/>
                  <a:pt x="3828" y="959"/>
                  <a:pt x="3827" y="959"/>
                </a:cubicBezTo>
                <a:close/>
                <a:moveTo>
                  <a:pt x="3765" y="972"/>
                </a:moveTo>
                <a:cubicBezTo>
                  <a:pt x="3765" y="972"/>
                  <a:pt x="3765" y="972"/>
                  <a:pt x="3765" y="973"/>
                </a:cubicBezTo>
                <a:cubicBezTo>
                  <a:pt x="3765" y="974"/>
                  <a:pt x="3766" y="973"/>
                  <a:pt x="3766" y="973"/>
                </a:cubicBezTo>
                <a:cubicBezTo>
                  <a:pt x="3766" y="972"/>
                  <a:pt x="3766" y="971"/>
                  <a:pt x="3765" y="972"/>
                </a:cubicBezTo>
                <a:close/>
                <a:moveTo>
                  <a:pt x="3811" y="967"/>
                </a:moveTo>
                <a:cubicBezTo>
                  <a:pt x="3809" y="968"/>
                  <a:pt x="3807" y="967"/>
                  <a:pt x="3807" y="967"/>
                </a:cubicBezTo>
                <a:cubicBezTo>
                  <a:pt x="3806" y="967"/>
                  <a:pt x="3805" y="967"/>
                  <a:pt x="3805" y="967"/>
                </a:cubicBezTo>
                <a:cubicBezTo>
                  <a:pt x="3804" y="966"/>
                  <a:pt x="3803" y="967"/>
                  <a:pt x="3801" y="967"/>
                </a:cubicBezTo>
                <a:cubicBezTo>
                  <a:pt x="3800" y="968"/>
                  <a:pt x="3799" y="968"/>
                  <a:pt x="3798" y="968"/>
                </a:cubicBezTo>
                <a:cubicBezTo>
                  <a:pt x="3797" y="968"/>
                  <a:pt x="3797" y="967"/>
                  <a:pt x="3795" y="967"/>
                </a:cubicBezTo>
                <a:cubicBezTo>
                  <a:pt x="3794" y="968"/>
                  <a:pt x="3796" y="968"/>
                  <a:pt x="3797" y="969"/>
                </a:cubicBezTo>
                <a:cubicBezTo>
                  <a:pt x="3798" y="970"/>
                  <a:pt x="3799" y="970"/>
                  <a:pt x="3801" y="969"/>
                </a:cubicBezTo>
                <a:cubicBezTo>
                  <a:pt x="3802" y="969"/>
                  <a:pt x="3804" y="969"/>
                  <a:pt x="3805" y="970"/>
                </a:cubicBezTo>
                <a:cubicBezTo>
                  <a:pt x="3805" y="970"/>
                  <a:pt x="3809" y="969"/>
                  <a:pt x="3810" y="968"/>
                </a:cubicBezTo>
                <a:cubicBezTo>
                  <a:pt x="3812" y="968"/>
                  <a:pt x="3814" y="968"/>
                  <a:pt x="3816" y="968"/>
                </a:cubicBezTo>
                <a:cubicBezTo>
                  <a:pt x="3817" y="967"/>
                  <a:pt x="3816" y="967"/>
                  <a:pt x="3815" y="967"/>
                </a:cubicBezTo>
                <a:cubicBezTo>
                  <a:pt x="3814" y="967"/>
                  <a:pt x="3813" y="967"/>
                  <a:pt x="3811" y="967"/>
                </a:cubicBezTo>
                <a:close/>
                <a:moveTo>
                  <a:pt x="3565" y="943"/>
                </a:moveTo>
                <a:cubicBezTo>
                  <a:pt x="3565" y="943"/>
                  <a:pt x="3564" y="943"/>
                  <a:pt x="3564" y="944"/>
                </a:cubicBezTo>
                <a:cubicBezTo>
                  <a:pt x="3564" y="945"/>
                  <a:pt x="3565" y="944"/>
                  <a:pt x="3566" y="945"/>
                </a:cubicBezTo>
                <a:cubicBezTo>
                  <a:pt x="3566" y="946"/>
                  <a:pt x="3567" y="945"/>
                  <a:pt x="3566" y="944"/>
                </a:cubicBezTo>
                <a:cubicBezTo>
                  <a:pt x="3566" y="943"/>
                  <a:pt x="3565" y="943"/>
                  <a:pt x="3565" y="943"/>
                </a:cubicBezTo>
                <a:close/>
                <a:moveTo>
                  <a:pt x="3597" y="957"/>
                </a:moveTo>
                <a:cubicBezTo>
                  <a:pt x="3597" y="957"/>
                  <a:pt x="3597" y="957"/>
                  <a:pt x="3597" y="959"/>
                </a:cubicBezTo>
                <a:cubicBezTo>
                  <a:pt x="3598" y="960"/>
                  <a:pt x="3599" y="960"/>
                  <a:pt x="3599" y="959"/>
                </a:cubicBezTo>
                <a:cubicBezTo>
                  <a:pt x="3599" y="958"/>
                  <a:pt x="3599" y="957"/>
                  <a:pt x="3597" y="957"/>
                </a:cubicBezTo>
                <a:close/>
                <a:moveTo>
                  <a:pt x="3640" y="970"/>
                </a:moveTo>
                <a:cubicBezTo>
                  <a:pt x="3640" y="970"/>
                  <a:pt x="3639" y="969"/>
                  <a:pt x="3639" y="969"/>
                </a:cubicBezTo>
                <a:cubicBezTo>
                  <a:pt x="3637" y="969"/>
                  <a:pt x="3638" y="971"/>
                  <a:pt x="3638" y="971"/>
                </a:cubicBezTo>
                <a:cubicBezTo>
                  <a:pt x="3639" y="972"/>
                  <a:pt x="3640" y="971"/>
                  <a:pt x="3640" y="970"/>
                </a:cubicBezTo>
                <a:close/>
                <a:moveTo>
                  <a:pt x="3561" y="941"/>
                </a:moveTo>
                <a:cubicBezTo>
                  <a:pt x="3561" y="941"/>
                  <a:pt x="3560" y="942"/>
                  <a:pt x="3561" y="943"/>
                </a:cubicBezTo>
                <a:cubicBezTo>
                  <a:pt x="3561" y="943"/>
                  <a:pt x="3561" y="943"/>
                  <a:pt x="3562" y="943"/>
                </a:cubicBezTo>
                <a:cubicBezTo>
                  <a:pt x="3562" y="943"/>
                  <a:pt x="3562" y="942"/>
                  <a:pt x="3562" y="941"/>
                </a:cubicBezTo>
                <a:cubicBezTo>
                  <a:pt x="3562" y="941"/>
                  <a:pt x="3561" y="941"/>
                  <a:pt x="3561" y="941"/>
                </a:cubicBezTo>
                <a:close/>
                <a:moveTo>
                  <a:pt x="3627" y="971"/>
                </a:moveTo>
                <a:cubicBezTo>
                  <a:pt x="3626" y="970"/>
                  <a:pt x="3629" y="969"/>
                  <a:pt x="3629" y="969"/>
                </a:cubicBezTo>
                <a:cubicBezTo>
                  <a:pt x="3631" y="968"/>
                  <a:pt x="3628" y="967"/>
                  <a:pt x="3627" y="968"/>
                </a:cubicBezTo>
                <a:cubicBezTo>
                  <a:pt x="3625" y="969"/>
                  <a:pt x="3625" y="970"/>
                  <a:pt x="3624" y="971"/>
                </a:cubicBezTo>
                <a:cubicBezTo>
                  <a:pt x="3623" y="972"/>
                  <a:pt x="3620" y="973"/>
                  <a:pt x="3619" y="974"/>
                </a:cubicBezTo>
                <a:cubicBezTo>
                  <a:pt x="3618" y="975"/>
                  <a:pt x="3620" y="975"/>
                  <a:pt x="3621" y="975"/>
                </a:cubicBezTo>
                <a:cubicBezTo>
                  <a:pt x="3622" y="976"/>
                  <a:pt x="3622" y="975"/>
                  <a:pt x="3622" y="974"/>
                </a:cubicBezTo>
                <a:cubicBezTo>
                  <a:pt x="3623" y="973"/>
                  <a:pt x="3624" y="973"/>
                  <a:pt x="3624" y="973"/>
                </a:cubicBezTo>
                <a:cubicBezTo>
                  <a:pt x="3625" y="974"/>
                  <a:pt x="3625" y="973"/>
                  <a:pt x="3626" y="973"/>
                </a:cubicBezTo>
                <a:cubicBezTo>
                  <a:pt x="3627" y="974"/>
                  <a:pt x="3629" y="973"/>
                  <a:pt x="3630" y="972"/>
                </a:cubicBezTo>
                <a:cubicBezTo>
                  <a:pt x="3630" y="971"/>
                  <a:pt x="3628" y="971"/>
                  <a:pt x="3627" y="971"/>
                </a:cubicBezTo>
                <a:close/>
                <a:moveTo>
                  <a:pt x="3641" y="976"/>
                </a:moveTo>
                <a:cubicBezTo>
                  <a:pt x="3640" y="976"/>
                  <a:pt x="3640" y="975"/>
                  <a:pt x="3639" y="975"/>
                </a:cubicBezTo>
                <a:cubicBezTo>
                  <a:pt x="3639" y="975"/>
                  <a:pt x="3639" y="977"/>
                  <a:pt x="3639" y="977"/>
                </a:cubicBezTo>
                <a:cubicBezTo>
                  <a:pt x="3640" y="977"/>
                  <a:pt x="3641" y="978"/>
                  <a:pt x="3642" y="978"/>
                </a:cubicBezTo>
                <a:cubicBezTo>
                  <a:pt x="3643" y="979"/>
                  <a:pt x="3643" y="978"/>
                  <a:pt x="3642" y="977"/>
                </a:cubicBezTo>
                <a:cubicBezTo>
                  <a:pt x="3642" y="976"/>
                  <a:pt x="3641" y="976"/>
                  <a:pt x="3641" y="976"/>
                </a:cubicBezTo>
                <a:close/>
                <a:moveTo>
                  <a:pt x="3418" y="887"/>
                </a:moveTo>
                <a:cubicBezTo>
                  <a:pt x="3417" y="886"/>
                  <a:pt x="3417" y="886"/>
                  <a:pt x="3417" y="886"/>
                </a:cubicBezTo>
                <a:cubicBezTo>
                  <a:pt x="3416" y="885"/>
                  <a:pt x="3415" y="885"/>
                  <a:pt x="3415" y="884"/>
                </a:cubicBezTo>
                <a:cubicBezTo>
                  <a:pt x="3414" y="882"/>
                  <a:pt x="3414" y="882"/>
                  <a:pt x="3413" y="881"/>
                </a:cubicBezTo>
                <a:cubicBezTo>
                  <a:pt x="3413" y="881"/>
                  <a:pt x="3413" y="880"/>
                  <a:pt x="3412" y="880"/>
                </a:cubicBezTo>
                <a:cubicBezTo>
                  <a:pt x="3412" y="879"/>
                  <a:pt x="3412" y="879"/>
                  <a:pt x="3411" y="879"/>
                </a:cubicBezTo>
                <a:cubicBezTo>
                  <a:pt x="3411" y="878"/>
                  <a:pt x="3411" y="877"/>
                  <a:pt x="3411" y="876"/>
                </a:cubicBezTo>
                <a:cubicBezTo>
                  <a:pt x="3411" y="875"/>
                  <a:pt x="3412" y="875"/>
                  <a:pt x="3411" y="874"/>
                </a:cubicBezTo>
                <a:cubicBezTo>
                  <a:pt x="3411" y="874"/>
                  <a:pt x="3410" y="874"/>
                  <a:pt x="3410" y="874"/>
                </a:cubicBezTo>
                <a:cubicBezTo>
                  <a:pt x="3408" y="875"/>
                  <a:pt x="3406" y="874"/>
                  <a:pt x="3404" y="875"/>
                </a:cubicBezTo>
                <a:cubicBezTo>
                  <a:pt x="3404" y="875"/>
                  <a:pt x="3403" y="875"/>
                  <a:pt x="3403" y="875"/>
                </a:cubicBezTo>
                <a:cubicBezTo>
                  <a:pt x="3403" y="875"/>
                  <a:pt x="3402" y="875"/>
                  <a:pt x="3402" y="875"/>
                </a:cubicBezTo>
                <a:cubicBezTo>
                  <a:pt x="3402" y="876"/>
                  <a:pt x="3404" y="876"/>
                  <a:pt x="3404" y="876"/>
                </a:cubicBezTo>
                <a:cubicBezTo>
                  <a:pt x="3405" y="877"/>
                  <a:pt x="3405" y="877"/>
                  <a:pt x="3405" y="877"/>
                </a:cubicBezTo>
                <a:cubicBezTo>
                  <a:pt x="3405" y="878"/>
                  <a:pt x="3406" y="878"/>
                  <a:pt x="3406" y="878"/>
                </a:cubicBezTo>
                <a:cubicBezTo>
                  <a:pt x="3406" y="879"/>
                  <a:pt x="3407" y="879"/>
                  <a:pt x="3407" y="879"/>
                </a:cubicBezTo>
                <a:cubicBezTo>
                  <a:pt x="3407" y="880"/>
                  <a:pt x="3407" y="880"/>
                  <a:pt x="3407" y="880"/>
                </a:cubicBezTo>
                <a:cubicBezTo>
                  <a:pt x="3408" y="881"/>
                  <a:pt x="3408" y="881"/>
                  <a:pt x="3408" y="881"/>
                </a:cubicBezTo>
                <a:cubicBezTo>
                  <a:pt x="3408" y="882"/>
                  <a:pt x="3408" y="882"/>
                  <a:pt x="3409" y="883"/>
                </a:cubicBezTo>
                <a:cubicBezTo>
                  <a:pt x="3409" y="883"/>
                  <a:pt x="3410" y="883"/>
                  <a:pt x="3410" y="884"/>
                </a:cubicBezTo>
                <a:cubicBezTo>
                  <a:pt x="3411" y="884"/>
                  <a:pt x="3412" y="885"/>
                  <a:pt x="3412" y="886"/>
                </a:cubicBezTo>
                <a:cubicBezTo>
                  <a:pt x="3412" y="886"/>
                  <a:pt x="3413" y="887"/>
                  <a:pt x="3413" y="888"/>
                </a:cubicBezTo>
                <a:cubicBezTo>
                  <a:pt x="3413" y="888"/>
                  <a:pt x="3413" y="888"/>
                  <a:pt x="3414" y="889"/>
                </a:cubicBezTo>
                <a:cubicBezTo>
                  <a:pt x="3414" y="889"/>
                  <a:pt x="3415" y="889"/>
                  <a:pt x="3415" y="889"/>
                </a:cubicBezTo>
                <a:cubicBezTo>
                  <a:pt x="3416" y="889"/>
                  <a:pt x="3417" y="889"/>
                  <a:pt x="3417" y="890"/>
                </a:cubicBezTo>
                <a:cubicBezTo>
                  <a:pt x="3417" y="890"/>
                  <a:pt x="3417" y="891"/>
                  <a:pt x="3418" y="891"/>
                </a:cubicBezTo>
                <a:cubicBezTo>
                  <a:pt x="3418" y="891"/>
                  <a:pt x="3419" y="892"/>
                  <a:pt x="3419" y="891"/>
                </a:cubicBezTo>
                <a:cubicBezTo>
                  <a:pt x="3420" y="891"/>
                  <a:pt x="3419" y="891"/>
                  <a:pt x="3419" y="890"/>
                </a:cubicBezTo>
                <a:cubicBezTo>
                  <a:pt x="3420" y="889"/>
                  <a:pt x="3420" y="889"/>
                  <a:pt x="3419" y="888"/>
                </a:cubicBezTo>
                <a:cubicBezTo>
                  <a:pt x="3418" y="887"/>
                  <a:pt x="3418" y="887"/>
                  <a:pt x="3418" y="887"/>
                </a:cubicBezTo>
                <a:close/>
                <a:moveTo>
                  <a:pt x="3379" y="766"/>
                </a:moveTo>
                <a:cubicBezTo>
                  <a:pt x="3379" y="766"/>
                  <a:pt x="3379" y="765"/>
                  <a:pt x="3379" y="764"/>
                </a:cubicBezTo>
                <a:cubicBezTo>
                  <a:pt x="3379" y="763"/>
                  <a:pt x="3378" y="763"/>
                  <a:pt x="3377" y="764"/>
                </a:cubicBezTo>
                <a:cubicBezTo>
                  <a:pt x="3376" y="764"/>
                  <a:pt x="3376" y="764"/>
                  <a:pt x="3375" y="765"/>
                </a:cubicBezTo>
                <a:cubicBezTo>
                  <a:pt x="3375" y="765"/>
                  <a:pt x="3374" y="765"/>
                  <a:pt x="3374" y="766"/>
                </a:cubicBezTo>
                <a:cubicBezTo>
                  <a:pt x="3372" y="766"/>
                  <a:pt x="3371" y="767"/>
                  <a:pt x="3370" y="768"/>
                </a:cubicBezTo>
                <a:cubicBezTo>
                  <a:pt x="3369" y="768"/>
                  <a:pt x="3368" y="768"/>
                  <a:pt x="3367" y="768"/>
                </a:cubicBezTo>
                <a:cubicBezTo>
                  <a:pt x="3366" y="769"/>
                  <a:pt x="3366" y="769"/>
                  <a:pt x="3365" y="769"/>
                </a:cubicBezTo>
                <a:cubicBezTo>
                  <a:pt x="3364" y="769"/>
                  <a:pt x="3363" y="769"/>
                  <a:pt x="3363" y="769"/>
                </a:cubicBezTo>
                <a:cubicBezTo>
                  <a:pt x="3362" y="769"/>
                  <a:pt x="3361" y="770"/>
                  <a:pt x="3362" y="770"/>
                </a:cubicBezTo>
                <a:cubicBezTo>
                  <a:pt x="3363" y="771"/>
                  <a:pt x="3364" y="771"/>
                  <a:pt x="3363" y="772"/>
                </a:cubicBezTo>
                <a:cubicBezTo>
                  <a:pt x="3362" y="773"/>
                  <a:pt x="3361" y="774"/>
                  <a:pt x="3361" y="776"/>
                </a:cubicBezTo>
                <a:cubicBezTo>
                  <a:pt x="3360" y="778"/>
                  <a:pt x="3359" y="781"/>
                  <a:pt x="3356" y="782"/>
                </a:cubicBezTo>
                <a:cubicBezTo>
                  <a:pt x="3356" y="782"/>
                  <a:pt x="3355" y="783"/>
                  <a:pt x="3355" y="783"/>
                </a:cubicBezTo>
                <a:cubicBezTo>
                  <a:pt x="3355" y="784"/>
                  <a:pt x="3355" y="784"/>
                  <a:pt x="3356" y="784"/>
                </a:cubicBezTo>
                <a:cubicBezTo>
                  <a:pt x="3356" y="785"/>
                  <a:pt x="3355" y="787"/>
                  <a:pt x="3356" y="786"/>
                </a:cubicBezTo>
                <a:cubicBezTo>
                  <a:pt x="3357" y="786"/>
                  <a:pt x="3357" y="785"/>
                  <a:pt x="3358" y="784"/>
                </a:cubicBezTo>
                <a:cubicBezTo>
                  <a:pt x="3359" y="784"/>
                  <a:pt x="3359" y="784"/>
                  <a:pt x="3359" y="784"/>
                </a:cubicBezTo>
                <a:cubicBezTo>
                  <a:pt x="3360" y="784"/>
                  <a:pt x="3361" y="783"/>
                  <a:pt x="3361" y="783"/>
                </a:cubicBezTo>
                <a:cubicBezTo>
                  <a:pt x="3362" y="783"/>
                  <a:pt x="3363" y="782"/>
                  <a:pt x="3364" y="782"/>
                </a:cubicBezTo>
                <a:cubicBezTo>
                  <a:pt x="3365" y="781"/>
                  <a:pt x="3367" y="781"/>
                  <a:pt x="3368" y="780"/>
                </a:cubicBezTo>
                <a:cubicBezTo>
                  <a:pt x="3371" y="779"/>
                  <a:pt x="3373" y="776"/>
                  <a:pt x="3376" y="775"/>
                </a:cubicBezTo>
                <a:cubicBezTo>
                  <a:pt x="3377" y="775"/>
                  <a:pt x="3379" y="775"/>
                  <a:pt x="3380" y="774"/>
                </a:cubicBezTo>
                <a:cubicBezTo>
                  <a:pt x="3381" y="773"/>
                  <a:pt x="3381" y="771"/>
                  <a:pt x="3381" y="770"/>
                </a:cubicBezTo>
                <a:cubicBezTo>
                  <a:pt x="3381" y="768"/>
                  <a:pt x="3379" y="767"/>
                  <a:pt x="3379" y="766"/>
                </a:cubicBezTo>
                <a:close/>
                <a:moveTo>
                  <a:pt x="3551" y="940"/>
                </a:moveTo>
                <a:cubicBezTo>
                  <a:pt x="3552" y="940"/>
                  <a:pt x="3553" y="940"/>
                  <a:pt x="3553" y="940"/>
                </a:cubicBezTo>
                <a:cubicBezTo>
                  <a:pt x="3553" y="941"/>
                  <a:pt x="3554" y="941"/>
                  <a:pt x="3554" y="939"/>
                </a:cubicBezTo>
                <a:cubicBezTo>
                  <a:pt x="3553" y="938"/>
                  <a:pt x="3553" y="938"/>
                  <a:pt x="3552" y="938"/>
                </a:cubicBezTo>
                <a:cubicBezTo>
                  <a:pt x="3552" y="937"/>
                  <a:pt x="3551" y="937"/>
                  <a:pt x="3550" y="937"/>
                </a:cubicBezTo>
                <a:cubicBezTo>
                  <a:pt x="3548" y="937"/>
                  <a:pt x="3549" y="936"/>
                  <a:pt x="3549" y="935"/>
                </a:cubicBezTo>
                <a:cubicBezTo>
                  <a:pt x="3548" y="935"/>
                  <a:pt x="3549" y="934"/>
                  <a:pt x="3549" y="934"/>
                </a:cubicBezTo>
                <a:cubicBezTo>
                  <a:pt x="3549" y="934"/>
                  <a:pt x="3548" y="933"/>
                  <a:pt x="3547" y="934"/>
                </a:cubicBezTo>
                <a:cubicBezTo>
                  <a:pt x="3546" y="934"/>
                  <a:pt x="3545" y="934"/>
                  <a:pt x="3545" y="934"/>
                </a:cubicBezTo>
                <a:cubicBezTo>
                  <a:pt x="3544" y="934"/>
                  <a:pt x="3543" y="934"/>
                  <a:pt x="3542" y="933"/>
                </a:cubicBezTo>
                <a:cubicBezTo>
                  <a:pt x="3541" y="932"/>
                  <a:pt x="3538" y="933"/>
                  <a:pt x="3536" y="933"/>
                </a:cubicBezTo>
                <a:cubicBezTo>
                  <a:pt x="3534" y="934"/>
                  <a:pt x="3535" y="935"/>
                  <a:pt x="3536" y="935"/>
                </a:cubicBezTo>
                <a:cubicBezTo>
                  <a:pt x="3536" y="936"/>
                  <a:pt x="3537" y="935"/>
                  <a:pt x="3538" y="935"/>
                </a:cubicBezTo>
                <a:cubicBezTo>
                  <a:pt x="3539" y="935"/>
                  <a:pt x="3538" y="936"/>
                  <a:pt x="3538" y="936"/>
                </a:cubicBezTo>
                <a:cubicBezTo>
                  <a:pt x="3538" y="937"/>
                  <a:pt x="3539" y="937"/>
                  <a:pt x="3540" y="937"/>
                </a:cubicBezTo>
                <a:cubicBezTo>
                  <a:pt x="3541" y="937"/>
                  <a:pt x="3540" y="938"/>
                  <a:pt x="3540" y="939"/>
                </a:cubicBezTo>
                <a:cubicBezTo>
                  <a:pt x="3540" y="939"/>
                  <a:pt x="3540" y="939"/>
                  <a:pt x="3541" y="939"/>
                </a:cubicBezTo>
                <a:cubicBezTo>
                  <a:pt x="3542" y="939"/>
                  <a:pt x="3543" y="940"/>
                  <a:pt x="3543" y="940"/>
                </a:cubicBezTo>
                <a:cubicBezTo>
                  <a:pt x="3543" y="941"/>
                  <a:pt x="3544" y="940"/>
                  <a:pt x="3545" y="940"/>
                </a:cubicBezTo>
                <a:cubicBezTo>
                  <a:pt x="3545" y="939"/>
                  <a:pt x="3546" y="939"/>
                  <a:pt x="3547" y="940"/>
                </a:cubicBezTo>
                <a:cubicBezTo>
                  <a:pt x="3548" y="941"/>
                  <a:pt x="3548" y="940"/>
                  <a:pt x="3549" y="939"/>
                </a:cubicBezTo>
                <a:cubicBezTo>
                  <a:pt x="3549" y="939"/>
                  <a:pt x="3551" y="940"/>
                  <a:pt x="3551" y="940"/>
                </a:cubicBezTo>
                <a:close/>
                <a:moveTo>
                  <a:pt x="3555" y="949"/>
                </a:moveTo>
                <a:cubicBezTo>
                  <a:pt x="3555" y="949"/>
                  <a:pt x="3554" y="950"/>
                  <a:pt x="3553" y="951"/>
                </a:cubicBezTo>
                <a:cubicBezTo>
                  <a:pt x="3552" y="951"/>
                  <a:pt x="3551" y="950"/>
                  <a:pt x="3550" y="950"/>
                </a:cubicBezTo>
                <a:cubicBezTo>
                  <a:pt x="3549" y="950"/>
                  <a:pt x="3549" y="951"/>
                  <a:pt x="3549" y="951"/>
                </a:cubicBezTo>
                <a:cubicBezTo>
                  <a:pt x="3549" y="952"/>
                  <a:pt x="3550" y="952"/>
                  <a:pt x="3552" y="952"/>
                </a:cubicBezTo>
                <a:cubicBezTo>
                  <a:pt x="3553" y="953"/>
                  <a:pt x="3553" y="953"/>
                  <a:pt x="3553" y="954"/>
                </a:cubicBezTo>
                <a:cubicBezTo>
                  <a:pt x="3554" y="955"/>
                  <a:pt x="3554" y="954"/>
                  <a:pt x="3555" y="954"/>
                </a:cubicBezTo>
                <a:cubicBezTo>
                  <a:pt x="3556" y="953"/>
                  <a:pt x="3556" y="953"/>
                  <a:pt x="3556" y="952"/>
                </a:cubicBezTo>
                <a:cubicBezTo>
                  <a:pt x="3556" y="952"/>
                  <a:pt x="3556" y="951"/>
                  <a:pt x="3557" y="951"/>
                </a:cubicBezTo>
                <a:cubicBezTo>
                  <a:pt x="3558" y="950"/>
                  <a:pt x="3558" y="949"/>
                  <a:pt x="3557" y="949"/>
                </a:cubicBezTo>
                <a:cubicBezTo>
                  <a:pt x="3556" y="948"/>
                  <a:pt x="3555" y="949"/>
                  <a:pt x="3555" y="949"/>
                </a:cubicBezTo>
                <a:close/>
                <a:moveTo>
                  <a:pt x="3701" y="984"/>
                </a:moveTo>
                <a:cubicBezTo>
                  <a:pt x="3699" y="984"/>
                  <a:pt x="3700" y="985"/>
                  <a:pt x="3700" y="985"/>
                </a:cubicBezTo>
                <a:cubicBezTo>
                  <a:pt x="3701" y="986"/>
                  <a:pt x="3702" y="986"/>
                  <a:pt x="3703" y="985"/>
                </a:cubicBezTo>
                <a:cubicBezTo>
                  <a:pt x="3703" y="984"/>
                  <a:pt x="3701" y="984"/>
                  <a:pt x="3701" y="984"/>
                </a:cubicBezTo>
                <a:close/>
                <a:moveTo>
                  <a:pt x="3697" y="986"/>
                </a:moveTo>
                <a:cubicBezTo>
                  <a:pt x="3695" y="986"/>
                  <a:pt x="3696" y="987"/>
                  <a:pt x="3697" y="987"/>
                </a:cubicBezTo>
                <a:cubicBezTo>
                  <a:pt x="3698" y="987"/>
                  <a:pt x="3698" y="987"/>
                  <a:pt x="3698" y="987"/>
                </a:cubicBezTo>
                <a:cubicBezTo>
                  <a:pt x="3698" y="986"/>
                  <a:pt x="3697" y="986"/>
                  <a:pt x="3697" y="986"/>
                </a:cubicBezTo>
                <a:close/>
                <a:moveTo>
                  <a:pt x="3720" y="978"/>
                </a:moveTo>
                <a:cubicBezTo>
                  <a:pt x="3722" y="978"/>
                  <a:pt x="3719" y="978"/>
                  <a:pt x="3718" y="978"/>
                </a:cubicBezTo>
                <a:cubicBezTo>
                  <a:pt x="3716" y="977"/>
                  <a:pt x="3716" y="976"/>
                  <a:pt x="3716" y="976"/>
                </a:cubicBezTo>
                <a:cubicBezTo>
                  <a:pt x="3716" y="976"/>
                  <a:pt x="3716" y="975"/>
                  <a:pt x="3715" y="975"/>
                </a:cubicBezTo>
                <a:cubicBezTo>
                  <a:pt x="3714" y="976"/>
                  <a:pt x="3713" y="975"/>
                  <a:pt x="3712" y="975"/>
                </a:cubicBezTo>
                <a:cubicBezTo>
                  <a:pt x="3711" y="975"/>
                  <a:pt x="3710" y="976"/>
                  <a:pt x="3710" y="977"/>
                </a:cubicBezTo>
                <a:cubicBezTo>
                  <a:pt x="3710" y="978"/>
                  <a:pt x="3712" y="977"/>
                  <a:pt x="3712" y="978"/>
                </a:cubicBezTo>
                <a:cubicBezTo>
                  <a:pt x="3712" y="980"/>
                  <a:pt x="3713" y="980"/>
                  <a:pt x="3714" y="980"/>
                </a:cubicBezTo>
                <a:cubicBezTo>
                  <a:pt x="3716" y="980"/>
                  <a:pt x="3715" y="980"/>
                  <a:pt x="3715" y="981"/>
                </a:cubicBezTo>
                <a:cubicBezTo>
                  <a:pt x="3715" y="982"/>
                  <a:pt x="3713" y="981"/>
                  <a:pt x="3712" y="982"/>
                </a:cubicBezTo>
                <a:cubicBezTo>
                  <a:pt x="3711" y="982"/>
                  <a:pt x="3711" y="983"/>
                  <a:pt x="3711" y="983"/>
                </a:cubicBezTo>
                <a:cubicBezTo>
                  <a:pt x="3712" y="983"/>
                  <a:pt x="3713" y="983"/>
                  <a:pt x="3714" y="984"/>
                </a:cubicBezTo>
                <a:cubicBezTo>
                  <a:pt x="3714" y="985"/>
                  <a:pt x="3715" y="985"/>
                  <a:pt x="3715" y="984"/>
                </a:cubicBezTo>
                <a:cubicBezTo>
                  <a:pt x="3715" y="984"/>
                  <a:pt x="3715" y="983"/>
                  <a:pt x="3717" y="982"/>
                </a:cubicBezTo>
                <a:cubicBezTo>
                  <a:pt x="3719" y="982"/>
                  <a:pt x="3717" y="981"/>
                  <a:pt x="3718" y="980"/>
                </a:cubicBezTo>
                <a:cubicBezTo>
                  <a:pt x="3718" y="979"/>
                  <a:pt x="3719" y="979"/>
                  <a:pt x="3720" y="978"/>
                </a:cubicBezTo>
                <a:close/>
                <a:moveTo>
                  <a:pt x="3699" y="977"/>
                </a:moveTo>
                <a:cubicBezTo>
                  <a:pt x="3697" y="977"/>
                  <a:pt x="3697" y="977"/>
                  <a:pt x="3697" y="978"/>
                </a:cubicBezTo>
                <a:cubicBezTo>
                  <a:pt x="3697" y="978"/>
                  <a:pt x="3696" y="979"/>
                  <a:pt x="3697" y="979"/>
                </a:cubicBezTo>
                <a:cubicBezTo>
                  <a:pt x="3697" y="980"/>
                  <a:pt x="3698" y="982"/>
                  <a:pt x="3699" y="981"/>
                </a:cubicBezTo>
                <a:cubicBezTo>
                  <a:pt x="3699" y="980"/>
                  <a:pt x="3698" y="980"/>
                  <a:pt x="3699" y="979"/>
                </a:cubicBezTo>
                <a:cubicBezTo>
                  <a:pt x="3700" y="978"/>
                  <a:pt x="3700" y="977"/>
                  <a:pt x="3699" y="977"/>
                </a:cubicBezTo>
                <a:close/>
                <a:moveTo>
                  <a:pt x="3707" y="988"/>
                </a:moveTo>
                <a:cubicBezTo>
                  <a:pt x="3707" y="988"/>
                  <a:pt x="3706" y="989"/>
                  <a:pt x="3707" y="989"/>
                </a:cubicBezTo>
                <a:cubicBezTo>
                  <a:pt x="3707" y="990"/>
                  <a:pt x="3708" y="989"/>
                  <a:pt x="3708" y="989"/>
                </a:cubicBezTo>
                <a:cubicBezTo>
                  <a:pt x="3709" y="988"/>
                  <a:pt x="3708" y="987"/>
                  <a:pt x="3707" y="988"/>
                </a:cubicBezTo>
                <a:close/>
                <a:moveTo>
                  <a:pt x="3647" y="972"/>
                </a:moveTo>
                <a:cubicBezTo>
                  <a:pt x="3645" y="972"/>
                  <a:pt x="3645" y="971"/>
                  <a:pt x="3644" y="972"/>
                </a:cubicBezTo>
                <a:cubicBezTo>
                  <a:pt x="3644" y="972"/>
                  <a:pt x="3643" y="973"/>
                  <a:pt x="3644" y="974"/>
                </a:cubicBezTo>
                <a:cubicBezTo>
                  <a:pt x="3644" y="974"/>
                  <a:pt x="3645" y="975"/>
                  <a:pt x="3645" y="975"/>
                </a:cubicBezTo>
                <a:cubicBezTo>
                  <a:pt x="3646" y="974"/>
                  <a:pt x="3646" y="974"/>
                  <a:pt x="3647" y="973"/>
                </a:cubicBezTo>
                <a:cubicBezTo>
                  <a:pt x="3648" y="973"/>
                  <a:pt x="3648" y="972"/>
                  <a:pt x="3647" y="972"/>
                </a:cubicBezTo>
                <a:close/>
                <a:moveTo>
                  <a:pt x="3669" y="972"/>
                </a:moveTo>
                <a:cubicBezTo>
                  <a:pt x="3669" y="972"/>
                  <a:pt x="3668" y="972"/>
                  <a:pt x="3668" y="972"/>
                </a:cubicBezTo>
                <a:cubicBezTo>
                  <a:pt x="3668" y="971"/>
                  <a:pt x="3666" y="973"/>
                  <a:pt x="3665" y="973"/>
                </a:cubicBezTo>
                <a:cubicBezTo>
                  <a:pt x="3665" y="974"/>
                  <a:pt x="3664" y="975"/>
                  <a:pt x="3665" y="975"/>
                </a:cubicBezTo>
                <a:cubicBezTo>
                  <a:pt x="3666" y="976"/>
                  <a:pt x="3666" y="976"/>
                  <a:pt x="3668" y="976"/>
                </a:cubicBezTo>
                <a:cubicBezTo>
                  <a:pt x="3670" y="976"/>
                  <a:pt x="3669" y="975"/>
                  <a:pt x="3670" y="976"/>
                </a:cubicBezTo>
                <a:cubicBezTo>
                  <a:pt x="3671" y="976"/>
                  <a:pt x="3671" y="975"/>
                  <a:pt x="3671" y="974"/>
                </a:cubicBezTo>
                <a:cubicBezTo>
                  <a:pt x="3671" y="973"/>
                  <a:pt x="3670" y="973"/>
                  <a:pt x="3669" y="972"/>
                </a:cubicBezTo>
                <a:close/>
                <a:moveTo>
                  <a:pt x="3661" y="989"/>
                </a:moveTo>
                <a:cubicBezTo>
                  <a:pt x="3661" y="989"/>
                  <a:pt x="3660" y="989"/>
                  <a:pt x="3659" y="989"/>
                </a:cubicBezTo>
                <a:cubicBezTo>
                  <a:pt x="3658" y="989"/>
                  <a:pt x="3657" y="989"/>
                  <a:pt x="3657" y="988"/>
                </a:cubicBezTo>
                <a:cubicBezTo>
                  <a:pt x="3657" y="987"/>
                  <a:pt x="3655" y="987"/>
                  <a:pt x="3655" y="986"/>
                </a:cubicBezTo>
                <a:cubicBezTo>
                  <a:pt x="3654" y="984"/>
                  <a:pt x="3653" y="983"/>
                  <a:pt x="3653" y="983"/>
                </a:cubicBezTo>
                <a:cubicBezTo>
                  <a:pt x="3652" y="983"/>
                  <a:pt x="3651" y="982"/>
                  <a:pt x="3650" y="982"/>
                </a:cubicBezTo>
                <a:cubicBezTo>
                  <a:pt x="3649" y="982"/>
                  <a:pt x="3648" y="982"/>
                  <a:pt x="3648" y="981"/>
                </a:cubicBezTo>
                <a:cubicBezTo>
                  <a:pt x="3648" y="981"/>
                  <a:pt x="3647" y="981"/>
                  <a:pt x="3647" y="982"/>
                </a:cubicBezTo>
                <a:cubicBezTo>
                  <a:pt x="3647" y="983"/>
                  <a:pt x="3648" y="983"/>
                  <a:pt x="3650" y="984"/>
                </a:cubicBezTo>
                <a:cubicBezTo>
                  <a:pt x="3651" y="984"/>
                  <a:pt x="3652" y="985"/>
                  <a:pt x="3653" y="986"/>
                </a:cubicBezTo>
                <a:cubicBezTo>
                  <a:pt x="3654" y="987"/>
                  <a:pt x="3654" y="988"/>
                  <a:pt x="3655" y="988"/>
                </a:cubicBezTo>
                <a:cubicBezTo>
                  <a:pt x="3656" y="989"/>
                  <a:pt x="3656" y="990"/>
                  <a:pt x="3656" y="991"/>
                </a:cubicBezTo>
                <a:cubicBezTo>
                  <a:pt x="3656" y="993"/>
                  <a:pt x="3657" y="992"/>
                  <a:pt x="3657" y="991"/>
                </a:cubicBezTo>
                <a:cubicBezTo>
                  <a:pt x="3657" y="991"/>
                  <a:pt x="3658" y="991"/>
                  <a:pt x="3659" y="991"/>
                </a:cubicBezTo>
                <a:cubicBezTo>
                  <a:pt x="3660" y="992"/>
                  <a:pt x="3661" y="991"/>
                  <a:pt x="3662" y="991"/>
                </a:cubicBezTo>
                <a:cubicBezTo>
                  <a:pt x="3663" y="990"/>
                  <a:pt x="3662" y="990"/>
                  <a:pt x="3661" y="989"/>
                </a:cubicBezTo>
                <a:close/>
                <a:moveTo>
                  <a:pt x="3695" y="990"/>
                </a:moveTo>
                <a:cubicBezTo>
                  <a:pt x="3695" y="990"/>
                  <a:pt x="3694" y="989"/>
                  <a:pt x="3693" y="990"/>
                </a:cubicBezTo>
                <a:cubicBezTo>
                  <a:pt x="3692" y="991"/>
                  <a:pt x="3693" y="992"/>
                  <a:pt x="3693" y="993"/>
                </a:cubicBezTo>
                <a:cubicBezTo>
                  <a:pt x="3692" y="994"/>
                  <a:pt x="3693" y="994"/>
                  <a:pt x="3694" y="993"/>
                </a:cubicBezTo>
                <a:cubicBezTo>
                  <a:pt x="3695" y="993"/>
                  <a:pt x="3695" y="993"/>
                  <a:pt x="3695" y="992"/>
                </a:cubicBezTo>
                <a:cubicBezTo>
                  <a:pt x="3694" y="991"/>
                  <a:pt x="3695" y="990"/>
                  <a:pt x="3695" y="990"/>
                </a:cubicBezTo>
                <a:close/>
                <a:moveTo>
                  <a:pt x="3690" y="994"/>
                </a:moveTo>
                <a:cubicBezTo>
                  <a:pt x="3690" y="994"/>
                  <a:pt x="3689" y="995"/>
                  <a:pt x="3689" y="995"/>
                </a:cubicBezTo>
                <a:cubicBezTo>
                  <a:pt x="3689" y="996"/>
                  <a:pt x="3690" y="996"/>
                  <a:pt x="3691" y="995"/>
                </a:cubicBezTo>
                <a:cubicBezTo>
                  <a:pt x="3691" y="994"/>
                  <a:pt x="3692" y="994"/>
                  <a:pt x="3691" y="993"/>
                </a:cubicBezTo>
                <a:cubicBezTo>
                  <a:pt x="3691" y="993"/>
                  <a:pt x="3690" y="993"/>
                  <a:pt x="3690" y="994"/>
                </a:cubicBezTo>
                <a:close/>
              </a:path>
            </a:pathLst>
          </a:custGeom>
          <a:gradFill flip="none" rotWithShape="1">
            <a:gsLst>
              <a:gs pos="0">
                <a:schemeClr val="bg1">
                  <a:lumMod val="95000"/>
                </a:schemeClr>
              </a:gs>
              <a:gs pos="100000">
                <a:schemeClr val="bg1">
                  <a:lumMod val="8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anchor="t" anchorCtr="0" compatLnSpc="1">
            <a:prstTxWarp prst="textNoShape">
              <a:avLst/>
            </a:prstTxWarp>
          </a:bodyPr>
          <a:lstStyle/>
          <a:p>
            <a:pPr lvl="0" latinLnBrk="1"/>
            <a:endParaRPr lang="ko-KR">
              <a:solidFill>
                <a:schemeClr val="lt1"/>
              </a:solidFill>
              <a:latin typeface="맑은 고딕" panose="020B0503020000020004" pitchFamily="50" charset="-127"/>
              <a:ea typeface="맑은 고딕" panose="020B0503020000020004" pitchFamily="50" charset="-127"/>
            </a:endParaRPr>
          </a:p>
        </p:txBody>
      </p:sp>
      <p:sp>
        <p:nvSpPr>
          <p:cNvPr id="8" name="TextBox 7">
            <a:extLst>
              <a:ext uri="{FF2B5EF4-FFF2-40B4-BE49-F238E27FC236}">
                <a16:creationId xmlns:a16="http://schemas.microsoft.com/office/drawing/2014/main" id="{473C2A62-8212-4240-A6C9-6DF4991B9357}"/>
              </a:ext>
            </a:extLst>
          </p:cNvPr>
          <p:cNvSpPr txBox="1"/>
          <p:nvPr userDrawn="1"/>
        </p:nvSpPr>
        <p:spPr>
          <a:xfrm>
            <a:off x="4211689" y="116632"/>
            <a:ext cx="4824536" cy="400110"/>
          </a:xfrm>
          <a:prstGeom prst="rect">
            <a:avLst/>
          </a:prstGeom>
          <a:noFill/>
        </p:spPr>
        <p:txBody>
          <a:bodyPr wrap="square" rtlCol="0">
            <a:spAutoFit/>
          </a:bodyPr>
          <a:lstStyle/>
          <a:p>
            <a:pPr algn="r"/>
            <a:r>
              <a:rPr lang="en-US" altLang="ko-KR" sz="2000" b="1" i="1" dirty="0">
                <a:latin typeface="Cambria" pitchFamily="18" charset="0"/>
              </a:rPr>
              <a:t>2017 Global Project</a:t>
            </a:r>
            <a:r>
              <a:rPr lang="en-US" altLang="ko-KR" sz="2000" b="1" i="1" baseline="0" dirty="0">
                <a:latin typeface="Cambria" pitchFamily="18" charset="0"/>
              </a:rPr>
              <a:t> Financing Workshop</a:t>
            </a:r>
          </a:p>
        </p:txBody>
      </p:sp>
      <p:sp>
        <p:nvSpPr>
          <p:cNvPr id="3" name="Title 2">
            <a:extLst>
              <a:ext uri="{FF2B5EF4-FFF2-40B4-BE49-F238E27FC236}">
                <a16:creationId xmlns:a16="http://schemas.microsoft.com/office/drawing/2014/main" id="{C016B144-F25F-4FB0-9D3A-80E11FE1E104}"/>
              </a:ext>
            </a:extLst>
          </p:cNvPr>
          <p:cNvSpPr>
            <a:spLocks noGrp="1"/>
          </p:cNvSpPr>
          <p:nvPr>
            <p:ph type="title"/>
          </p:nvPr>
        </p:nvSpPr>
        <p:spPr>
          <a:xfrm>
            <a:off x="628650" y="2570998"/>
            <a:ext cx="7886700" cy="1325563"/>
          </a:xfrm>
        </p:spPr>
        <p:txBody>
          <a:bodyPr>
            <a:normAutofit/>
          </a:bodyPr>
          <a:lstStyle>
            <a:lvl1pPr algn="ctr">
              <a:defRPr sz="4000">
                <a:latin typeface="Franklin Gothic Demi" panose="020B0703020102020204" pitchFamily="34" charset="0"/>
              </a:defRPr>
            </a:lvl1pPr>
          </a:lstStyle>
          <a:p>
            <a:r>
              <a:rPr lang="en-US" dirty="0"/>
              <a:t>Click to edit Master title style</a:t>
            </a:r>
          </a:p>
        </p:txBody>
      </p:sp>
      <p:pic>
        <p:nvPicPr>
          <p:cNvPr id="7" name="Picture 6">
            <a:extLst>
              <a:ext uri="{FF2B5EF4-FFF2-40B4-BE49-F238E27FC236}">
                <a16:creationId xmlns:a16="http://schemas.microsoft.com/office/drawing/2014/main" id="{EE98ACD3-56A4-4642-9057-3844F816CC71}"/>
              </a:ext>
            </a:extLst>
          </p:cNvPr>
          <p:cNvPicPr>
            <a:picLocks noChangeAspect="1"/>
          </p:cNvPicPr>
          <p:nvPr userDrawn="1"/>
        </p:nvPicPr>
        <p:blipFill>
          <a:blip r:embed="rId2"/>
          <a:stretch>
            <a:fillRect/>
          </a:stretch>
        </p:blipFill>
        <p:spPr>
          <a:xfrm>
            <a:off x="0" y="6201858"/>
            <a:ext cx="4769963" cy="674995"/>
          </a:xfrm>
          <a:prstGeom prst="rect">
            <a:avLst/>
          </a:prstGeom>
        </p:spPr>
      </p:pic>
      <p:pic>
        <p:nvPicPr>
          <p:cNvPr id="10" name="Picture 9">
            <a:extLst>
              <a:ext uri="{FF2B5EF4-FFF2-40B4-BE49-F238E27FC236}">
                <a16:creationId xmlns:a16="http://schemas.microsoft.com/office/drawing/2014/main" id="{F39D35BD-D066-45FE-B0A5-6CA7EA735616}"/>
              </a:ext>
            </a:extLst>
          </p:cNvPr>
          <p:cNvPicPr>
            <a:picLocks noChangeAspect="1"/>
          </p:cNvPicPr>
          <p:nvPr userDrawn="1"/>
        </p:nvPicPr>
        <p:blipFill>
          <a:blip r:embed="rId3"/>
          <a:stretch>
            <a:fillRect/>
          </a:stretch>
        </p:blipFill>
        <p:spPr>
          <a:xfrm>
            <a:off x="6080289" y="6613745"/>
            <a:ext cx="2861624" cy="225402"/>
          </a:xfrm>
          <a:prstGeom prst="rect">
            <a:avLst/>
          </a:prstGeom>
        </p:spPr>
      </p:pic>
    </p:spTree>
    <p:extLst>
      <p:ext uri="{BB962C8B-B14F-4D97-AF65-F5344CB8AC3E}">
        <p14:creationId xmlns:p14="http://schemas.microsoft.com/office/powerpoint/2010/main" val="222736259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제목 슬라이드">
    <p:spTree>
      <p:nvGrpSpPr>
        <p:cNvPr id="1" name=""/>
        <p:cNvGrpSpPr/>
        <p:nvPr/>
      </p:nvGrpSpPr>
      <p:grpSpPr>
        <a:xfrm>
          <a:off x="0" y="0"/>
          <a:ext cx="0" cy="0"/>
          <a:chOff x="0" y="0"/>
          <a:chExt cx="0" cy="0"/>
        </a:xfrm>
      </p:grpSpPr>
      <p:sp>
        <p:nvSpPr>
          <p:cNvPr id="13" name="자유형 12"/>
          <p:cNvSpPr>
            <a:spLocks noEditPoints="1"/>
          </p:cNvSpPr>
          <p:nvPr userDrawn="1"/>
        </p:nvSpPr>
        <p:spPr bwMode="auto">
          <a:xfrm>
            <a:off x="-2382" y="12700"/>
            <a:ext cx="9146382" cy="6845300"/>
          </a:xfrm>
          <a:custGeom>
            <a:avLst/>
            <a:gdLst>
              <a:gd name="T0" fmla="*/ 2528 w 3842"/>
              <a:gd name="T1" fmla="*/ 2084 h 2164"/>
              <a:gd name="T2" fmla="*/ 2619 w 3842"/>
              <a:gd name="T3" fmla="*/ 1953 h 2164"/>
              <a:gd name="T4" fmla="*/ 2540 w 3842"/>
              <a:gd name="T5" fmla="*/ 1830 h 2164"/>
              <a:gd name="T6" fmla="*/ 2558 w 3842"/>
              <a:gd name="T7" fmla="*/ 1824 h 2164"/>
              <a:gd name="T8" fmla="*/ 2599 w 3842"/>
              <a:gd name="T9" fmla="*/ 1886 h 2164"/>
              <a:gd name="T10" fmla="*/ 534 w 3842"/>
              <a:gd name="T11" fmla="*/ 34 h 2164"/>
              <a:gd name="T12" fmla="*/ 1063 w 3842"/>
              <a:gd name="T13" fmla="*/ 16 h 2164"/>
              <a:gd name="T14" fmla="*/ 418 w 3842"/>
              <a:gd name="T15" fmla="*/ 91 h 2164"/>
              <a:gd name="T16" fmla="*/ 441 w 3842"/>
              <a:gd name="T17" fmla="*/ 47 h 2164"/>
              <a:gd name="T18" fmla="*/ 2955 w 3842"/>
              <a:gd name="T19" fmla="*/ 197 h 2164"/>
              <a:gd name="T20" fmla="*/ 2102 w 3842"/>
              <a:gd name="T21" fmla="*/ 39 h 2164"/>
              <a:gd name="T22" fmla="*/ 1208 w 3842"/>
              <a:gd name="T23" fmla="*/ 395 h 2164"/>
              <a:gd name="T24" fmla="*/ 1335 w 3842"/>
              <a:gd name="T25" fmla="*/ 191 h 2164"/>
              <a:gd name="T26" fmla="*/ 1512 w 3842"/>
              <a:gd name="T27" fmla="*/ 309 h 2164"/>
              <a:gd name="T28" fmla="*/ 2495 w 3842"/>
              <a:gd name="T29" fmla="*/ 1883 h 2164"/>
              <a:gd name="T30" fmla="*/ 2402 w 3842"/>
              <a:gd name="T31" fmla="*/ 1994 h 2164"/>
              <a:gd name="T32" fmla="*/ 2122 w 3842"/>
              <a:gd name="T33" fmla="*/ 2051 h 2164"/>
              <a:gd name="T34" fmla="*/ 52 w 3842"/>
              <a:gd name="T35" fmla="*/ 888 h 2164"/>
              <a:gd name="T36" fmla="*/ 84 w 3842"/>
              <a:gd name="T37" fmla="*/ 841 h 2164"/>
              <a:gd name="T38" fmla="*/ 12 w 3842"/>
              <a:gd name="T39" fmla="*/ 865 h 2164"/>
              <a:gd name="T40" fmla="*/ 435 w 3842"/>
              <a:gd name="T41" fmla="*/ 1316 h 2164"/>
              <a:gd name="T42" fmla="*/ 506 w 3842"/>
              <a:gd name="T43" fmla="*/ 811 h 2164"/>
              <a:gd name="T44" fmla="*/ 453 w 3842"/>
              <a:gd name="T45" fmla="*/ 1187 h 2164"/>
              <a:gd name="T46" fmla="*/ 2961 w 3842"/>
              <a:gd name="T47" fmla="*/ 1204 h 2164"/>
              <a:gd name="T48" fmla="*/ 2942 w 3842"/>
              <a:gd name="T49" fmla="*/ 903 h 2164"/>
              <a:gd name="T50" fmla="*/ 2924 w 3842"/>
              <a:gd name="T51" fmla="*/ 1291 h 2164"/>
              <a:gd name="T52" fmla="*/ 2703 w 3842"/>
              <a:gd name="T53" fmla="*/ 1452 h 2164"/>
              <a:gd name="T54" fmla="*/ 3737 w 3842"/>
              <a:gd name="T55" fmla="*/ 481 h 2164"/>
              <a:gd name="T56" fmla="*/ 2969 w 3842"/>
              <a:gd name="T57" fmla="*/ 323 h 2164"/>
              <a:gd name="T58" fmla="*/ 2435 w 3842"/>
              <a:gd name="T59" fmla="*/ 286 h 2164"/>
              <a:gd name="T60" fmla="*/ 2096 w 3842"/>
              <a:gd name="T61" fmla="*/ 183 h 2164"/>
              <a:gd name="T62" fmla="*/ 1622 w 3842"/>
              <a:gd name="T63" fmla="*/ 348 h 2164"/>
              <a:gd name="T64" fmla="*/ 1457 w 3842"/>
              <a:gd name="T65" fmla="*/ 390 h 2164"/>
              <a:gd name="T66" fmla="*/ 995 w 3842"/>
              <a:gd name="T67" fmla="*/ 551 h 2164"/>
              <a:gd name="T68" fmla="*/ 721 w 3842"/>
              <a:gd name="T69" fmla="*/ 429 h 2164"/>
              <a:gd name="T70" fmla="*/ 510 w 3842"/>
              <a:gd name="T71" fmla="*/ 438 h 2164"/>
              <a:gd name="T72" fmla="*/ 364 w 3842"/>
              <a:gd name="T73" fmla="*/ 600 h 2164"/>
              <a:gd name="T74" fmla="*/ 245 w 3842"/>
              <a:gd name="T75" fmla="*/ 751 h 2164"/>
              <a:gd name="T76" fmla="*/ 479 w 3842"/>
              <a:gd name="T77" fmla="*/ 667 h 2164"/>
              <a:gd name="T78" fmla="*/ 616 w 3842"/>
              <a:gd name="T79" fmla="*/ 789 h 2164"/>
              <a:gd name="T80" fmla="*/ 295 w 3842"/>
              <a:gd name="T81" fmla="*/ 868 h 2164"/>
              <a:gd name="T82" fmla="*/ 73 w 3842"/>
              <a:gd name="T83" fmla="*/ 1180 h 2164"/>
              <a:gd name="T84" fmla="*/ 442 w 3842"/>
              <a:gd name="T85" fmla="*/ 1213 h 2164"/>
              <a:gd name="T86" fmla="*/ 603 w 3842"/>
              <a:gd name="T87" fmla="*/ 1309 h 2164"/>
              <a:gd name="T88" fmla="*/ 700 w 3842"/>
              <a:gd name="T89" fmla="*/ 1335 h 2164"/>
              <a:gd name="T90" fmla="*/ 159 w 3842"/>
              <a:gd name="T91" fmla="*/ 1972 h 2164"/>
              <a:gd name="T92" fmla="*/ 908 w 3842"/>
              <a:gd name="T93" fmla="*/ 1771 h 2164"/>
              <a:gd name="T94" fmla="*/ 1247 w 3842"/>
              <a:gd name="T95" fmla="*/ 1561 h 2164"/>
              <a:gd name="T96" fmla="*/ 1468 w 3842"/>
              <a:gd name="T97" fmla="*/ 1612 h 2164"/>
              <a:gd name="T98" fmla="*/ 1870 w 3842"/>
              <a:gd name="T99" fmla="*/ 1656 h 2164"/>
              <a:gd name="T100" fmla="*/ 2075 w 3842"/>
              <a:gd name="T101" fmla="*/ 1936 h 2164"/>
              <a:gd name="T102" fmla="*/ 2283 w 3842"/>
              <a:gd name="T103" fmla="*/ 1796 h 2164"/>
              <a:gd name="T104" fmla="*/ 2512 w 3842"/>
              <a:gd name="T105" fmla="*/ 1539 h 2164"/>
              <a:gd name="T106" fmla="*/ 2607 w 3842"/>
              <a:gd name="T107" fmla="*/ 1312 h 2164"/>
              <a:gd name="T108" fmla="*/ 2904 w 3842"/>
              <a:gd name="T109" fmla="*/ 1004 h 2164"/>
              <a:gd name="T110" fmla="*/ 3290 w 3842"/>
              <a:gd name="T111" fmla="*/ 695 h 2164"/>
              <a:gd name="T112" fmla="*/ 3427 w 3842"/>
              <a:gd name="T113" fmla="*/ 731 h 2164"/>
              <a:gd name="T114" fmla="*/ 3832 w 3842"/>
              <a:gd name="T115" fmla="*/ 573 h 2164"/>
              <a:gd name="T116" fmla="*/ 818 w 3842"/>
              <a:gd name="T117" fmla="*/ 668 h 2164"/>
              <a:gd name="T118" fmla="*/ 776 w 3842"/>
              <a:gd name="T119" fmla="*/ 1102 h 2164"/>
              <a:gd name="T120" fmla="*/ 1104 w 3842"/>
              <a:gd name="T121" fmla="*/ 1280 h 2164"/>
              <a:gd name="T122" fmla="*/ 1310 w 3842"/>
              <a:gd name="T123" fmla="*/ 1119 h 2164"/>
              <a:gd name="T124" fmla="*/ 3790 w 3842"/>
              <a:gd name="T125" fmla="*/ 961 h 2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842" h="2164">
                <a:moveTo>
                  <a:pt x="2528" y="1974"/>
                </a:moveTo>
                <a:cubicBezTo>
                  <a:pt x="2527" y="1974"/>
                  <a:pt x="2526" y="1974"/>
                  <a:pt x="2525" y="1974"/>
                </a:cubicBezTo>
                <a:cubicBezTo>
                  <a:pt x="2524" y="1974"/>
                  <a:pt x="2524" y="1974"/>
                  <a:pt x="2524" y="1973"/>
                </a:cubicBezTo>
                <a:cubicBezTo>
                  <a:pt x="2523" y="1972"/>
                  <a:pt x="2522" y="1972"/>
                  <a:pt x="2522" y="1972"/>
                </a:cubicBezTo>
                <a:cubicBezTo>
                  <a:pt x="2521" y="1972"/>
                  <a:pt x="2520" y="1973"/>
                  <a:pt x="2520" y="1973"/>
                </a:cubicBezTo>
                <a:cubicBezTo>
                  <a:pt x="2519" y="1974"/>
                  <a:pt x="2518" y="1974"/>
                  <a:pt x="2518" y="1975"/>
                </a:cubicBezTo>
                <a:cubicBezTo>
                  <a:pt x="2517" y="1975"/>
                  <a:pt x="2518" y="1976"/>
                  <a:pt x="2518" y="1976"/>
                </a:cubicBezTo>
                <a:cubicBezTo>
                  <a:pt x="2519" y="1977"/>
                  <a:pt x="2519" y="1976"/>
                  <a:pt x="2519" y="1976"/>
                </a:cubicBezTo>
                <a:cubicBezTo>
                  <a:pt x="2520" y="1976"/>
                  <a:pt x="2520" y="1975"/>
                  <a:pt x="2521" y="1976"/>
                </a:cubicBezTo>
                <a:cubicBezTo>
                  <a:pt x="2521" y="1976"/>
                  <a:pt x="2521" y="1977"/>
                  <a:pt x="2522" y="1977"/>
                </a:cubicBezTo>
                <a:cubicBezTo>
                  <a:pt x="2521" y="1976"/>
                  <a:pt x="2522" y="1976"/>
                  <a:pt x="2523" y="1976"/>
                </a:cubicBezTo>
                <a:cubicBezTo>
                  <a:pt x="2523" y="1975"/>
                  <a:pt x="2524" y="1975"/>
                  <a:pt x="2525" y="1975"/>
                </a:cubicBezTo>
                <a:cubicBezTo>
                  <a:pt x="2525" y="1976"/>
                  <a:pt x="2525" y="1976"/>
                  <a:pt x="2525" y="1976"/>
                </a:cubicBezTo>
                <a:cubicBezTo>
                  <a:pt x="2525" y="1976"/>
                  <a:pt x="2525" y="1977"/>
                  <a:pt x="2525" y="1977"/>
                </a:cubicBezTo>
                <a:cubicBezTo>
                  <a:pt x="2526" y="1977"/>
                  <a:pt x="2527" y="1976"/>
                  <a:pt x="2527" y="1976"/>
                </a:cubicBezTo>
                <a:cubicBezTo>
                  <a:pt x="2527" y="1975"/>
                  <a:pt x="2528" y="1975"/>
                  <a:pt x="2528" y="1975"/>
                </a:cubicBezTo>
                <a:cubicBezTo>
                  <a:pt x="2528" y="1974"/>
                  <a:pt x="2528" y="1974"/>
                  <a:pt x="2528" y="1974"/>
                </a:cubicBezTo>
                <a:cubicBezTo>
                  <a:pt x="2528" y="1974"/>
                  <a:pt x="2529" y="1974"/>
                  <a:pt x="2529" y="1973"/>
                </a:cubicBezTo>
                <a:cubicBezTo>
                  <a:pt x="2529" y="1973"/>
                  <a:pt x="2528" y="1974"/>
                  <a:pt x="2528" y="1974"/>
                </a:cubicBezTo>
                <a:close/>
                <a:moveTo>
                  <a:pt x="2578" y="1829"/>
                </a:moveTo>
                <a:cubicBezTo>
                  <a:pt x="2578" y="1828"/>
                  <a:pt x="2577" y="1828"/>
                  <a:pt x="2577" y="1829"/>
                </a:cubicBezTo>
                <a:cubicBezTo>
                  <a:pt x="2577" y="1829"/>
                  <a:pt x="2578" y="1829"/>
                  <a:pt x="2579" y="1829"/>
                </a:cubicBezTo>
                <a:cubicBezTo>
                  <a:pt x="2579" y="1830"/>
                  <a:pt x="2580" y="1830"/>
                  <a:pt x="2580" y="1829"/>
                </a:cubicBezTo>
                <a:cubicBezTo>
                  <a:pt x="2580" y="1828"/>
                  <a:pt x="2578" y="1829"/>
                  <a:pt x="2578" y="1829"/>
                </a:cubicBezTo>
                <a:close/>
                <a:moveTo>
                  <a:pt x="2586" y="1840"/>
                </a:moveTo>
                <a:cubicBezTo>
                  <a:pt x="2585" y="1840"/>
                  <a:pt x="2585" y="1841"/>
                  <a:pt x="2586" y="1841"/>
                </a:cubicBezTo>
                <a:cubicBezTo>
                  <a:pt x="2586" y="1841"/>
                  <a:pt x="2587" y="1841"/>
                  <a:pt x="2586" y="1841"/>
                </a:cubicBezTo>
                <a:cubicBezTo>
                  <a:pt x="2586" y="1840"/>
                  <a:pt x="2586" y="1841"/>
                  <a:pt x="2586" y="1840"/>
                </a:cubicBezTo>
                <a:close/>
                <a:moveTo>
                  <a:pt x="2585" y="1842"/>
                </a:moveTo>
                <a:cubicBezTo>
                  <a:pt x="2585" y="1842"/>
                  <a:pt x="2585" y="1843"/>
                  <a:pt x="2585" y="1843"/>
                </a:cubicBezTo>
                <a:cubicBezTo>
                  <a:pt x="2586" y="1843"/>
                  <a:pt x="2587" y="1842"/>
                  <a:pt x="2587" y="1842"/>
                </a:cubicBezTo>
                <a:cubicBezTo>
                  <a:pt x="2587" y="1842"/>
                  <a:pt x="2586" y="1842"/>
                  <a:pt x="2586" y="1842"/>
                </a:cubicBezTo>
                <a:cubicBezTo>
                  <a:pt x="2586" y="1842"/>
                  <a:pt x="2585" y="1841"/>
                  <a:pt x="2585" y="1842"/>
                </a:cubicBezTo>
                <a:close/>
                <a:moveTo>
                  <a:pt x="2574" y="1826"/>
                </a:moveTo>
                <a:cubicBezTo>
                  <a:pt x="2574" y="1826"/>
                  <a:pt x="2575" y="1827"/>
                  <a:pt x="2575" y="1827"/>
                </a:cubicBezTo>
                <a:cubicBezTo>
                  <a:pt x="2575" y="1827"/>
                  <a:pt x="2574" y="1826"/>
                  <a:pt x="2574" y="1826"/>
                </a:cubicBezTo>
                <a:close/>
                <a:moveTo>
                  <a:pt x="2530" y="1844"/>
                </a:moveTo>
                <a:cubicBezTo>
                  <a:pt x="2530" y="1843"/>
                  <a:pt x="2530" y="1843"/>
                  <a:pt x="2530" y="1843"/>
                </a:cubicBezTo>
                <a:cubicBezTo>
                  <a:pt x="2531" y="1842"/>
                  <a:pt x="2532" y="1841"/>
                  <a:pt x="2531" y="1841"/>
                </a:cubicBezTo>
                <a:cubicBezTo>
                  <a:pt x="2530" y="1840"/>
                  <a:pt x="2530" y="1839"/>
                  <a:pt x="2530" y="1838"/>
                </a:cubicBezTo>
                <a:cubicBezTo>
                  <a:pt x="2530" y="1838"/>
                  <a:pt x="2530" y="1838"/>
                  <a:pt x="2530" y="1837"/>
                </a:cubicBezTo>
                <a:cubicBezTo>
                  <a:pt x="2530" y="1837"/>
                  <a:pt x="2530" y="1837"/>
                  <a:pt x="2530" y="1836"/>
                </a:cubicBezTo>
                <a:cubicBezTo>
                  <a:pt x="2530" y="1836"/>
                  <a:pt x="2530" y="1836"/>
                  <a:pt x="2530" y="1836"/>
                </a:cubicBezTo>
                <a:cubicBezTo>
                  <a:pt x="2530" y="1835"/>
                  <a:pt x="2530" y="1835"/>
                  <a:pt x="2530" y="1835"/>
                </a:cubicBezTo>
                <a:cubicBezTo>
                  <a:pt x="2530" y="1834"/>
                  <a:pt x="2530" y="1834"/>
                  <a:pt x="2530" y="1833"/>
                </a:cubicBezTo>
                <a:cubicBezTo>
                  <a:pt x="2531" y="1833"/>
                  <a:pt x="2531" y="1832"/>
                  <a:pt x="2531" y="1832"/>
                </a:cubicBezTo>
                <a:cubicBezTo>
                  <a:pt x="2531" y="1831"/>
                  <a:pt x="2531" y="1831"/>
                  <a:pt x="2531" y="1831"/>
                </a:cubicBezTo>
                <a:cubicBezTo>
                  <a:pt x="2530" y="1830"/>
                  <a:pt x="2530" y="1831"/>
                  <a:pt x="2530" y="1831"/>
                </a:cubicBezTo>
                <a:cubicBezTo>
                  <a:pt x="2529" y="1831"/>
                  <a:pt x="2529" y="1831"/>
                  <a:pt x="2529" y="1830"/>
                </a:cubicBezTo>
                <a:cubicBezTo>
                  <a:pt x="2528" y="1830"/>
                  <a:pt x="2528" y="1829"/>
                  <a:pt x="2528" y="1829"/>
                </a:cubicBezTo>
                <a:cubicBezTo>
                  <a:pt x="2527" y="1828"/>
                  <a:pt x="2527" y="1828"/>
                  <a:pt x="2526" y="1827"/>
                </a:cubicBezTo>
                <a:cubicBezTo>
                  <a:pt x="2526" y="1827"/>
                  <a:pt x="2525" y="1827"/>
                  <a:pt x="2525" y="1826"/>
                </a:cubicBezTo>
                <a:cubicBezTo>
                  <a:pt x="2524" y="1825"/>
                  <a:pt x="2522" y="1827"/>
                  <a:pt x="2521" y="1826"/>
                </a:cubicBezTo>
                <a:cubicBezTo>
                  <a:pt x="2520" y="1825"/>
                  <a:pt x="2520" y="1823"/>
                  <a:pt x="2519" y="1824"/>
                </a:cubicBezTo>
                <a:cubicBezTo>
                  <a:pt x="2517" y="1824"/>
                  <a:pt x="2517" y="1825"/>
                  <a:pt x="2515" y="1825"/>
                </a:cubicBezTo>
                <a:cubicBezTo>
                  <a:pt x="2514" y="1825"/>
                  <a:pt x="2513" y="1824"/>
                  <a:pt x="2511" y="1824"/>
                </a:cubicBezTo>
                <a:cubicBezTo>
                  <a:pt x="2510" y="1824"/>
                  <a:pt x="2510" y="1824"/>
                  <a:pt x="2509" y="1824"/>
                </a:cubicBezTo>
                <a:cubicBezTo>
                  <a:pt x="2508" y="1824"/>
                  <a:pt x="2508" y="1824"/>
                  <a:pt x="2507" y="1825"/>
                </a:cubicBezTo>
                <a:cubicBezTo>
                  <a:pt x="2507" y="1825"/>
                  <a:pt x="2507" y="1826"/>
                  <a:pt x="2508" y="1826"/>
                </a:cubicBezTo>
                <a:cubicBezTo>
                  <a:pt x="2509" y="1827"/>
                  <a:pt x="2509" y="1825"/>
                  <a:pt x="2510" y="1826"/>
                </a:cubicBezTo>
                <a:cubicBezTo>
                  <a:pt x="2511" y="1827"/>
                  <a:pt x="2510" y="1829"/>
                  <a:pt x="2511" y="1829"/>
                </a:cubicBezTo>
                <a:cubicBezTo>
                  <a:pt x="2511" y="1830"/>
                  <a:pt x="2512" y="1830"/>
                  <a:pt x="2513" y="1830"/>
                </a:cubicBezTo>
                <a:cubicBezTo>
                  <a:pt x="2513" y="1830"/>
                  <a:pt x="2514" y="1831"/>
                  <a:pt x="2514" y="1831"/>
                </a:cubicBezTo>
                <a:cubicBezTo>
                  <a:pt x="2515" y="1832"/>
                  <a:pt x="2515" y="1833"/>
                  <a:pt x="2516" y="1835"/>
                </a:cubicBezTo>
                <a:cubicBezTo>
                  <a:pt x="2516" y="1835"/>
                  <a:pt x="2516" y="1836"/>
                  <a:pt x="2516" y="1837"/>
                </a:cubicBezTo>
                <a:cubicBezTo>
                  <a:pt x="2516" y="1837"/>
                  <a:pt x="2516" y="1837"/>
                  <a:pt x="2516" y="1837"/>
                </a:cubicBezTo>
                <a:cubicBezTo>
                  <a:pt x="2516" y="1838"/>
                  <a:pt x="2516" y="1838"/>
                  <a:pt x="2516" y="1838"/>
                </a:cubicBezTo>
                <a:cubicBezTo>
                  <a:pt x="2516" y="1839"/>
                  <a:pt x="2516" y="1840"/>
                  <a:pt x="2517" y="1840"/>
                </a:cubicBezTo>
                <a:cubicBezTo>
                  <a:pt x="2518" y="1840"/>
                  <a:pt x="2518" y="1841"/>
                  <a:pt x="2519" y="1842"/>
                </a:cubicBezTo>
                <a:cubicBezTo>
                  <a:pt x="2519" y="1843"/>
                  <a:pt x="2518" y="1843"/>
                  <a:pt x="2519" y="1844"/>
                </a:cubicBezTo>
                <a:cubicBezTo>
                  <a:pt x="2519" y="1844"/>
                  <a:pt x="2519" y="1845"/>
                  <a:pt x="2520" y="1846"/>
                </a:cubicBezTo>
                <a:cubicBezTo>
                  <a:pt x="2520" y="1846"/>
                  <a:pt x="2521" y="1846"/>
                  <a:pt x="2521" y="1847"/>
                </a:cubicBezTo>
                <a:cubicBezTo>
                  <a:pt x="2521" y="1847"/>
                  <a:pt x="2522" y="1847"/>
                  <a:pt x="2522" y="1848"/>
                </a:cubicBezTo>
                <a:cubicBezTo>
                  <a:pt x="2522" y="1849"/>
                  <a:pt x="2522" y="1849"/>
                  <a:pt x="2523" y="1849"/>
                </a:cubicBezTo>
                <a:cubicBezTo>
                  <a:pt x="2524" y="1849"/>
                  <a:pt x="2524" y="1849"/>
                  <a:pt x="2524" y="1849"/>
                </a:cubicBezTo>
                <a:cubicBezTo>
                  <a:pt x="2524" y="1850"/>
                  <a:pt x="2525" y="1850"/>
                  <a:pt x="2525" y="1850"/>
                </a:cubicBezTo>
                <a:cubicBezTo>
                  <a:pt x="2526" y="1850"/>
                  <a:pt x="2526" y="1849"/>
                  <a:pt x="2526" y="1848"/>
                </a:cubicBezTo>
                <a:cubicBezTo>
                  <a:pt x="2527" y="1848"/>
                  <a:pt x="2528" y="1849"/>
                  <a:pt x="2528" y="1848"/>
                </a:cubicBezTo>
                <a:cubicBezTo>
                  <a:pt x="2528" y="1848"/>
                  <a:pt x="2527" y="1848"/>
                  <a:pt x="2528" y="1847"/>
                </a:cubicBezTo>
                <a:cubicBezTo>
                  <a:pt x="2528" y="1847"/>
                  <a:pt x="2529" y="1847"/>
                  <a:pt x="2529" y="1846"/>
                </a:cubicBezTo>
                <a:cubicBezTo>
                  <a:pt x="2528" y="1846"/>
                  <a:pt x="2528" y="1845"/>
                  <a:pt x="2529" y="1844"/>
                </a:cubicBezTo>
                <a:cubicBezTo>
                  <a:pt x="2529" y="1844"/>
                  <a:pt x="2530" y="1844"/>
                  <a:pt x="2530" y="1844"/>
                </a:cubicBezTo>
                <a:close/>
                <a:moveTo>
                  <a:pt x="2534" y="1816"/>
                </a:moveTo>
                <a:cubicBezTo>
                  <a:pt x="2534" y="1817"/>
                  <a:pt x="2535" y="1817"/>
                  <a:pt x="2535" y="1817"/>
                </a:cubicBezTo>
                <a:cubicBezTo>
                  <a:pt x="2536" y="1816"/>
                  <a:pt x="2535" y="1815"/>
                  <a:pt x="2534" y="1816"/>
                </a:cubicBezTo>
                <a:close/>
                <a:moveTo>
                  <a:pt x="2595" y="1861"/>
                </a:moveTo>
                <a:cubicBezTo>
                  <a:pt x="2596" y="1861"/>
                  <a:pt x="2596" y="1860"/>
                  <a:pt x="2595" y="1860"/>
                </a:cubicBezTo>
                <a:cubicBezTo>
                  <a:pt x="2595" y="1860"/>
                  <a:pt x="2595" y="1861"/>
                  <a:pt x="2595" y="1861"/>
                </a:cubicBezTo>
                <a:close/>
                <a:moveTo>
                  <a:pt x="2523" y="1977"/>
                </a:moveTo>
                <a:cubicBezTo>
                  <a:pt x="2522" y="1977"/>
                  <a:pt x="2523" y="1979"/>
                  <a:pt x="2524" y="1978"/>
                </a:cubicBezTo>
                <a:cubicBezTo>
                  <a:pt x="2524" y="1978"/>
                  <a:pt x="2525" y="1977"/>
                  <a:pt x="2523" y="1977"/>
                </a:cubicBezTo>
                <a:close/>
                <a:moveTo>
                  <a:pt x="2501" y="1770"/>
                </a:moveTo>
                <a:cubicBezTo>
                  <a:pt x="2502" y="1770"/>
                  <a:pt x="2502" y="1769"/>
                  <a:pt x="2501" y="1769"/>
                </a:cubicBezTo>
                <a:cubicBezTo>
                  <a:pt x="2501" y="1769"/>
                  <a:pt x="2502" y="1768"/>
                  <a:pt x="2501" y="1768"/>
                </a:cubicBezTo>
                <a:cubicBezTo>
                  <a:pt x="2501" y="1768"/>
                  <a:pt x="2500" y="1768"/>
                  <a:pt x="2500" y="1768"/>
                </a:cubicBezTo>
                <a:cubicBezTo>
                  <a:pt x="2500" y="1769"/>
                  <a:pt x="2501" y="1769"/>
                  <a:pt x="2501" y="1770"/>
                </a:cubicBezTo>
                <a:close/>
                <a:moveTo>
                  <a:pt x="2525" y="1808"/>
                </a:moveTo>
                <a:cubicBezTo>
                  <a:pt x="2525" y="1808"/>
                  <a:pt x="2525" y="1807"/>
                  <a:pt x="2525" y="1807"/>
                </a:cubicBezTo>
                <a:cubicBezTo>
                  <a:pt x="2524" y="1807"/>
                  <a:pt x="2524" y="1809"/>
                  <a:pt x="2525" y="1808"/>
                </a:cubicBezTo>
                <a:close/>
                <a:moveTo>
                  <a:pt x="2500" y="1766"/>
                </a:moveTo>
                <a:cubicBezTo>
                  <a:pt x="2499" y="1766"/>
                  <a:pt x="2500" y="1767"/>
                  <a:pt x="2500" y="1767"/>
                </a:cubicBezTo>
                <a:cubicBezTo>
                  <a:pt x="2501" y="1767"/>
                  <a:pt x="2500" y="1765"/>
                  <a:pt x="2500" y="1766"/>
                </a:cubicBezTo>
                <a:close/>
                <a:moveTo>
                  <a:pt x="2602" y="1893"/>
                </a:moveTo>
                <a:cubicBezTo>
                  <a:pt x="2603" y="1893"/>
                  <a:pt x="2603" y="1894"/>
                  <a:pt x="2604" y="1895"/>
                </a:cubicBezTo>
                <a:cubicBezTo>
                  <a:pt x="2604" y="1895"/>
                  <a:pt x="2604" y="1896"/>
                  <a:pt x="2604" y="1895"/>
                </a:cubicBezTo>
                <a:cubicBezTo>
                  <a:pt x="2605" y="1895"/>
                  <a:pt x="2604" y="1895"/>
                  <a:pt x="2604" y="1894"/>
                </a:cubicBezTo>
                <a:cubicBezTo>
                  <a:pt x="2603" y="1893"/>
                  <a:pt x="2603" y="1892"/>
                  <a:pt x="2602" y="1891"/>
                </a:cubicBezTo>
                <a:cubicBezTo>
                  <a:pt x="2602" y="1890"/>
                  <a:pt x="2601" y="1891"/>
                  <a:pt x="2601" y="1891"/>
                </a:cubicBezTo>
                <a:cubicBezTo>
                  <a:pt x="2601" y="1892"/>
                  <a:pt x="2601" y="1892"/>
                  <a:pt x="2602" y="1893"/>
                </a:cubicBezTo>
                <a:close/>
                <a:moveTo>
                  <a:pt x="2539" y="1590"/>
                </a:moveTo>
                <a:cubicBezTo>
                  <a:pt x="2539" y="1588"/>
                  <a:pt x="2537" y="1588"/>
                  <a:pt x="2536" y="1588"/>
                </a:cubicBezTo>
                <a:cubicBezTo>
                  <a:pt x="2535" y="1587"/>
                  <a:pt x="2534" y="1586"/>
                  <a:pt x="2532" y="1586"/>
                </a:cubicBezTo>
                <a:cubicBezTo>
                  <a:pt x="2532" y="1585"/>
                  <a:pt x="2531" y="1585"/>
                  <a:pt x="2531" y="1584"/>
                </a:cubicBezTo>
                <a:cubicBezTo>
                  <a:pt x="2530" y="1584"/>
                  <a:pt x="2530" y="1583"/>
                  <a:pt x="2530" y="1583"/>
                </a:cubicBezTo>
                <a:cubicBezTo>
                  <a:pt x="2528" y="1583"/>
                  <a:pt x="2527" y="1585"/>
                  <a:pt x="2527" y="1585"/>
                </a:cubicBezTo>
                <a:cubicBezTo>
                  <a:pt x="2525" y="1587"/>
                  <a:pt x="2524" y="1588"/>
                  <a:pt x="2523" y="1588"/>
                </a:cubicBezTo>
                <a:cubicBezTo>
                  <a:pt x="2521" y="1589"/>
                  <a:pt x="2520" y="1589"/>
                  <a:pt x="2519" y="1590"/>
                </a:cubicBezTo>
                <a:cubicBezTo>
                  <a:pt x="2517" y="1592"/>
                  <a:pt x="2518" y="1593"/>
                  <a:pt x="2517" y="1595"/>
                </a:cubicBezTo>
                <a:cubicBezTo>
                  <a:pt x="2517" y="1596"/>
                  <a:pt x="2516" y="1597"/>
                  <a:pt x="2515" y="1598"/>
                </a:cubicBezTo>
                <a:cubicBezTo>
                  <a:pt x="2513" y="1599"/>
                  <a:pt x="2512" y="1601"/>
                  <a:pt x="2511" y="1602"/>
                </a:cubicBezTo>
                <a:cubicBezTo>
                  <a:pt x="2510" y="1603"/>
                  <a:pt x="2509" y="1605"/>
                  <a:pt x="2508" y="1606"/>
                </a:cubicBezTo>
                <a:cubicBezTo>
                  <a:pt x="2507" y="1608"/>
                  <a:pt x="2507" y="1610"/>
                  <a:pt x="2506" y="1612"/>
                </a:cubicBezTo>
                <a:cubicBezTo>
                  <a:pt x="2505" y="1613"/>
                  <a:pt x="2503" y="1615"/>
                  <a:pt x="2503" y="1617"/>
                </a:cubicBezTo>
                <a:cubicBezTo>
                  <a:pt x="2502" y="1619"/>
                  <a:pt x="2502" y="1621"/>
                  <a:pt x="2502" y="1622"/>
                </a:cubicBezTo>
                <a:cubicBezTo>
                  <a:pt x="2502" y="1624"/>
                  <a:pt x="2501" y="1626"/>
                  <a:pt x="2501" y="1627"/>
                </a:cubicBezTo>
                <a:cubicBezTo>
                  <a:pt x="2501" y="1629"/>
                  <a:pt x="2502" y="1632"/>
                  <a:pt x="2503" y="1634"/>
                </a:cubicBezTo>
                <a:cubicBezTo>
                  <a:pt x="2503" y="1634"/>
                  <a:pt x="2504" y="1635"/>
                  <a:pt x="2504" y="1636"/>
                </a:cubicBezTo>
                <a:cubicBezTo>
                  <a:pt x="2504" y="1637"/>
                  <a:pt x="2504" y="1638"/>
                  <a:pt x="2505" y="1639"/>
                </a:cubicBezTo>
                <a:cubicBezTo>
                  <a:pt x="2505" y="1640"/>
                  <a:pt x="2506" y="1640"/>
                  <a:pt x="2507" y="1641"/>
                </a:cubicBezTo>
                <a:cubicBezTo>
                  <a:pt x="2507" y="1641"/>
                  <a:pt x="2508" y="1642"/>
                  <a:pt x="2508" y="1643"/>
                </a:cubicBezTo>
                <a:cubicBezTo>
                  <a:pt x="2508" y="1644"/>
                  <a:pt x="2509" y="1645"/>
                  <a:pt x="2510" y="1646"/>
                </a:cubicBezTo>
                <a:cubicBezTo>
                  <a:pt x="2511" y="1647"/>
                  <a:pt x="2510" y="1649"/>
                  <a:pt x="2512" y="1650"/>
                </a:cubicBezTo>
                <a:cubicBezTo>
                  <a:pt x="2513" y="1651"/>
                  <a:pt x="2514" y="1652"/>
                  <a:pt x="2515" y="1653"/>
                </a:cubicBezTo>
                <a:cubicBezTo>
                  <a:pt x="2516" y="1653"/>
                  <a:pt x="2516" y="1655"/>
                  <a:pt x="2517" y="1654"/>
                </a:cubicBezTo>
                <a:cubicBezTo>
                  <a:pt x="2517" y="1654"/>
                  <a:pt x="2517" y="1653"/>
                  <a:pt x="2517" y="1652"/>
                </a:cubicBezTo>
                <a:cubicBezTo>
                  <a:pt x="2517" y="1650"/>
                  <a:pt x="2517" y="1647"/>
                  <a:pt x="2519" y="1645"/>
                </a:cubicBezTo>
                <a:cubicBezTo>
                  <a:pt x="2521" y="1643"/>
                  <a:pt x="2521" y="1639"/>
                  <a:pt x="2522" y="1636"/>
                </a:cubicBezTo>
                <a:cubicBezTo>
                  <a:pt x="2523" y="1635"/>
                  <a:pt x="2524" y="1633"/>
                  <a:pt x="2525" y="1632"/>
                </a:cubicBezTo>
                <a:cubicBezTo>
                  <a:pt x="2526" y="1630"/>
                  <a:pt x="2527" y="1629"/>
                  <a:pt x="2527" y="1627"/>
                </a:cubicBezTo>
                <a:cubicBezTo>
                  <a:pt x="2528" y="1625"/>
                  <a:pt x="2529" y="1624"/>
                  <a:pt x="2530" y="1622"/>
                </a:cubicBezTo>
                <a:cubicBezTo>
                  <a:pt x="2531" y="1620"/>
                  <a:pt x="2531" y="1617"/>
                  <a:pt x="2532" y="1615"/>
                </a:cubicBezTo>
                <a:cubicBezTo>
                  <a:pt x="2532" y="1611"/>
                  <a:pt x="2533" y="1607"/>
                  <a:pt x="2535" y="1604"/>
                </a:cubicBezTo>
                <a:cubicBezTo>
                  <a:pt x="2536" y="1602"/>
                  <a:pt x="2537" y="1601"/>
                  <a:pt x="2537" y="1599"/>
                </a:cubicBezTo>
                <a:cubicBezTo>
                  <a:pt x="2536" y="1597"/>
                  <a:pt x="2536" y="1596"/>
                  <a:pt x="2536" y="1594"/>
                </a:cubicBezTo>
                <a:cubicBezTo>
                  <a:pt x="2537" y="1592"/>
                  <a:pt x="2538" y="1592"/>
                  <a:pt x="2539" y="1590"/>
                </a:cubicBezTo>
                <a:close/>
                <a:moveTo>
                  <a:pt x="2443" y="1949"/>
                </a:moveTo>
                <a:cubicBezTo>
                  <a:pt x="2443" y="1949"/>
                  <a:pt x="2443" y="1949"/>
                  <a:pt x="2442" y="1950"/>
                </a:cubicBezTo>
                <a:cubicBezTo>
                  <a:pt x="2442" y="1950"/>
                  <a:pt x="2441" y="1952"/>
                  <a:pt x="2442" y="1952"/>
                </a:cubicBezTo>
                <a:cubicBezTo>
                  <a:pt x="2443" y="1953"/>
                  <a:pt x="2444" y="1951"/>
                  <a:pt x="2445" y="1951"/>
                </a:cubicBezTo>
                <a:cubicBezTo>
                  <a:pt x="2445" y="1951"/>
                  <a:pt x="2446" y="1951"/>
                  <a:pt x="2446" y="1950"/>
                </a:cubicBezTo>
                <a:cubicBezTo>
                  <a:pt x="2447" y="1949"/>
                  <a:pt x="2447" y="1948"/>
                  <a:pt x="2446" y="1948"/>
                </a:cubicBezTo>
                <a:cubicBezTo>
                  <a:pt x="2446" y="1948"/>
                  <a:pt x="2446" y="1948"/>
                  <a:pt x="2445" y="1948"/>
                </a:cubicBezTo>
                <a:cubicBezTo>
                  <a:pt x="2445" y="1948"/>
                  <a:pt x="2445" y="1948"/>
                  <a:pt x="2444" y="1948"/>
                </a:cubicBezTo>
                <a:cubicBezTo>
                  <a:pt x="2443" y="1947"/>
                  <a:pt x="2444" y="1948"/>
                  <a:pt x="2443" y="1949"/>
                </a:cubicBezTo>
                <a:close/>
                <a:moveTo>
                  <a:pt x="2567" y="2116"/>
                </a:moveTo>
                <a:cubicBezTo>
                  <a:pt x="2566" y="2116"/>
                  <a:pt x="2565" y="2118"/>
                  <a:pt x="2564" y="2117"/>
                </a:cubicBezTo>
                <a:cubicBezTo>
                  <a:pt x="2563" y="2116"/>
                  <a:pt x="2564" y="2115"/>
                  <a:pt x="2562" y="2115"/>
                </a:cubicBezTo>
                <a:cubicBezTo>
                  <a:pt x="2561" y="2114"/>
                  <a:pt x="2560" y="2115"/>
                  <a:pt x="2559" y="2116"/>
                </a:cubicBezTo>
                <a:cubicBezTo>
                  <a:pt x="2558" y="2117"/>
                  <a:pt x="2556" y="2116"/>
                  <a:pt x="2555" y="2118"/>
                </a:cubicBezTo>
                <a:cubicBezTo>
                  <a:pt x="2555" y="2118"/>
                  <a:pt x="2556" y="2119"/>
                  <a:pt x="2556" y="2119"/>
                </a:cubicBezTo>
                <a:cubicBezTo>
                  <a:pt x="2556" y="2120"/>
                  <a:pt x="2556" y="2121"/>
                  <a:pt x="2556" y="2122"/>
                </a:cubicBezTo>
                <a:cubicBezTo>
                  <a:pt x="2556" y="2122"/>
                  <a:pt x="2556" y="2123"/>
                  <a:pt x="2556" y="2123"/>
                </a:cubicBezTo>
                <a:cubicBezTo>
                  <a:pt x="2557" y="2123"/>
                  <a:pt x="2558" y="2123"/>
                  <a:pt x="2558" y="2122"/>
                </a:cubicBezTo>
                <a:cubicBezTo>
                  <a:pt x="2559" y="2121"/>
                  <a:pt x="2559" y="2122"/>
                  <a:pt x="2560" y="2121"/>
                </a:cubicBezTo>
                <a:cubicBezTo>
                  <a:pt x="2561" y="2121"/>
                  <a:pt x="2560" y="2120"/>
                  <a:pt x="2561" y="2120"/>
                </a:cubicBezTo>
                <a:cubicBezTo>
                  <a:pt x="2562" y="2118"/>
                  <a:pt x="2563" y="2120"/>
                  <a:pt x="2562" y="2121"/>
                </a:cubicBezTo>
                <a:cubicBezTo>
                  <a:pt x="2562" y="2122"/>
                  <a:pt x="2562" y="2122"/>
                  <a:pt x="2562" y="2123"/>
                </a:cubicBezTo>
                <a:cubicBezTo>
                  <a:pt x="2562" y="2124"/>
                  <a:pt x="2562" y="2125"/>
                  <a:pt x="2563" y="2125"/>
                </a:cubicBezTo>
                <a:cubicBezTo>
                  <a:pt x="2564" y="2125"/>
                  <a:pt x="2563" y="2122"/>
                  <a:pt x="2564" y="2121"/>
                </a:cubicBezTo>
                <a:cubicBezTo>
                  <a:pt x="2565" y="2121"/>
                  <a:pt x="2565" y="2121"/>
                  <a:pt x="2566" y="2121"/>
                </a:cubicBezTo>
                <a:cubicBezTo>
                  <a:pt x="2567" y="2120"/>
                  <a:pt x="2567" y="2120"/>
                  <a:pt x="2567" y="2119"/>
                </a:cubicBezTo>
                <a:cubicBezTo>
                  <a:pt x="2568" y="2118"/>
                  <a:pt x="2570" y="2118"/>
                  <a:pt x="2570" y="2117"/>
                </a:cubicBezTo>
                <a:cubicBezTo>
                  <a:pt x="2569" y="2117"/>
                  <a:pt x="2569" y="2117"/>
                  <a:pt x="2568" y="2117"/>
                </a:cubicBezTo>
                <a:cubicBezTo>
                  <a:pt x="2568" y="2117"/>
                  <a:pt x="2567" y="2116"/>
                  <a:pt x="2567" y="2116"/>
                </a:cubicBezTo>
                <a:close/>
                <a:moveTo>
                  <a:pt x="2593" y="2076"/>
                </a:moveTo>
                <a:cubicBezTo>
                  <a:pt x="2594" y="2075"/>
                  <a:pt x="2595" y="2075"/>
                  <a:pt x="2596" y="2074"/>
                </a:cubicBezTo>
                <a:cubicBezTo>
                  <a:pt x="2597" y="2073"/>
                  <a:pt x="2597" y="2071"/>
                  <a:pt x="2598" y="2070"/>
                </a:cubicBezTo>
                <a:cubicBezTo>
                  <a:pt x="2598" y="2069"/>
                  <a:pt x="2599" y="2068"/>
                  <a:pt x="2600" y="2066"/>
                </a:cubicBezTo>
                <a:cubicBezTo>
                  <a:pt x="2601" y="2064"/>
                  <a:pt x="2603" y="2061"/>
                  <a:pt x="2601" y="2058"/>
                </a:cubicBezTo>
                <a:cubicBezTo>
                  <a:pt x="2599" y="2055"/>
                  <a:pt x="2596" y="2060"/>
                  <a:pt x="2595" y="2062"/>
                </a:cubicBezTo>
                <a:cubicBezTo>
                  <a:pt x="2595" y="2063"/>
                  <a:pt x="2594" y="2064"/>
                  <a:pt x="2592" y="2064"/>
                </a:cubicBezTo>
                <a:cubicBezTo>
                  <a:pt x="2592" y="2065"/>
                  <a:pt x="2590" y="2065"/>
                  <a:pt x="2590" y="2066"/>
                </a:cubicBezTo>
                <a:cubicBezTo>
                  <a:pt x="2589" y="2066"/>
                  <a:pt x="2590" y="2067"/>
                  <a:pt x="2590" y="2067"/>
                </a:cubicBezTo>
                <a:cubicBezTo>
                  <a:pt x="2591" y="2068"/>
                  <a:pt x="2590" y="2069"/>
                  <a:pt x="2589" y="2069"/>
                </a:cubicBezTo>
                <a:cubicBezTo>
                  <a:pt x="2588" y="2070"/>
                  <a:pt x="2587" y="2071"/>
                  <a:pt x="2586" y="2071"/>
                </a:cubicBezTo>
                <a:cubicBezTo>
                  <a:pt x="2584" y="2072"/>
                  <a:pt x="2583" y="2072"/>
                  <a:pt x="2582" y="2073"/>
                </a:cubicBezTo>
                <a:cubicBezTo>
                  <a:pt x="2581" y="2074"/>
                  <a:pt x="2579" y="2075"/>
                  <a:pt x="2578" y="2075"/>
                </a:cubicBezTo>
                <a:cubicBezTo>
                  <a:pt x="2576" y="2076"/>
                  <a:pt x="2575" y="2076"/>
                  <a:pt x="2573" y="2076"/>
                </a:cubicBezTo>
                <a:cubicBezTo>
                  <a:pt x="2572" y="2076"/>
                  <a:pt x="2571" y="2075"/>
                  <a:pt x="2569" y="2075"/>
                </a:cubicBezTo>
                <a:cubicBezTo>
                  <a:pt x="2568" y="2074"/>
                  <a:pt x="2566" y="2075"/>
                  <a:pt x="2565" y="2074"/>
                </a:cubicBezTo>
                <a:cubicBezTo>
                  <a:pt x="2563" y="2074"/>
                  <a:pt x="2562" y="2074"/>
                  <a:pt x="2560" y="2074"/>
                </a:cubicBezTo>
                <a:cubicBezTo>
                  <a:pt x="2558" y="2075"/>
                  <a:pt x="2557" y="2076"/>
                  <a:pt x="2555" y="2076"/>
                </a:cubicBezTo>
                <a:cubicBezTo>
                  <a:pt x="2554" y="2076"/>
                  <a:pt x="2554" y="2076"/>
                  <a:pt x="2553" y="2076"/>
                </a:cubicBezTo>
                <a:cubicBezTo>
                  <a:pt x="2552" y="2075"/>
                  <a:pt x="2552" y="2075"/>
                  <a:pt x="2551" y="2075"/>
                </a:cubicBezTo>
                <a:cubicBezTo>
                  <a:pt x="2550" y="2074"/>
                  <a:pt x="2548" y="2074"/>
                  <a:pt x="2547" y="2074"/>
                </a:cubicBezTo>
                <a:cubicBezTo>
                  <a:pt x="2545" y="2073"/>
                  <a:pt x="2544" y="2072"/>
                  <a:pt x="2543" y="2072"/>
                </a:cubicBezTo>
                <a:cubicBezTo>
                  <a:pt x="2540" y="2071"/>
                  <a:pt x="2537" y="2072"/>
                  <a:pt x="2534" y="2072"/>
                </a:cubicBezTo>
                <a:cubicBezTo>
                  <a:pt x="2532" y="2072"/>
                  <a:pt x="2531" y="2072"/>
                  <a:pt x="2530" y="2070"/>
                </a:cubicBezTo>
                <a:cubicBezTo>
                  <a:pt x="2530" y="2069"/>
                  <a:pt x="2529" y="2068"/>
                  <a:pt x="2528" y="2068"/>
                </a:cubicBezTo>
                <a:cubicBezTo>
                  <a:pt x="2527" y="2067"/>
                  <a:pt x="2525" y="2067"/>
                  <a:pt x="2524" y="2067"/>
                </a:cubicBezTo>
                <a:cubicBezTo>
                  <a:pt x="2522" y="2067"/>
                  <a:pt x="2521" y="2067"/>
                  <a:pt x="2519" y="2067"/>
                </a:cubicBezTo>
                <a:cubicBezTo>
                  <a:pt x="2518" y="2067"/>
                  <a:pt x="2516" y="2066"/>
                  <a:pt x="2516" y="2068"/>
                </a:cubicBezTo>
                <a:cubicBezTo>
                  <a:pt x="2516" y="2070"/>
                  <a:pt x="2517" y="2071"/>
                  <a:pt x="2515" y="2072"/>
                </a:cubicBezTo>
                <a:cubicBezTo>
                  <a:pt x="2514" y="2073"/>
                  <a:pt x="2513" y="2074"/>
                  <a:pt x="2512" y="2075"/>
                </a:cubicBezTo>
                <a:cubicBezTo>
                  <a:pt x="2511" y="2076"/>
                  <a:pt x="2510" y="2078"/>
                  <a:pt x="2509" y="2077"/>
                </a:cubicBezTo>
                <a:cubicBezTo>
                  <a:pt x="2508" y="2076"/>
                  <a:pt x="2508" y="2075"/>
                  <a:pt x="2507" y="2075"/>
                </a:cubicBezTo>
                <a:cubicBezTo>
                  <a:pt x="2507" y="2075"/>
                  <a:pt x="2507" y="2075"/>
                  <a:pt x="2506" y="2074"/>
                </a:cubicBezTo>
                <a:cubicBezTo>
                  <a:pt x="2506" y="2073"/>
                  <a:pt x="2506" y="2072"/>
                  <a:pt x="2505" y="2073"/>
                </a:cubicBezTo>
                <a:cubicBezTo>
                  <a:pt x="2504" y="2074"/>
                  <a:pt x="2504" y="2075"/>
                  <a:pt x="2504" y="2076"/>
                </a:cubicBezTo>
                <a:cubicBezTo>
                  <a:pt x="2504" y="2077"/>
                  <a:pt x="2503" y="2077"/>
                  <a:pt x="2503" y="2077"/>
                </a:cubicBezTo>
                <a:cubicBezTo>
                  <a:pt x="2501" y="2078"/>
                  <a:pt x="2500" y="2078"/>
                  <a:pt x="2500" y="2080"/>
                </a:cubicBezTo>
                <a:cubicBezTo>
                  <a:pt x="2500" y="2081"/>
                  <a:pt x="2500" y="2082"/>
                  <a:pt x="2499" y="2083"/>
                </a:cubicBezTo>
                <a:cubicBezTo>
                  <a:pt x="2499" y="2083"/>
                  <a:pt x="2498" y="2083"/>
                  <a:pt x="2498" y="2084"/>
                </a:cubicBezTo>
                <a:cubicBezTo>
                  <a:pt x="2497" y="2085"/>
                  <a:pt x="2496" y="2087"/>
                  <a:pt x="2496" y="2088"/>
                </a:cubicBezTo>
                <a:cubicBezTo>
                  <a:pt x="2495" y="2089"/>
                  <a:pt x="2495" y="2091"/>
                  <a:pt x="2494" y="2092"/>
                </a:cubicBezTo>
                <a:cubicBezTo>
                  <a:pt x="2493" y="2092"/>
                  <a:pt x="2492" y="2092"/>
                  <a:pt x="2493" y="2093"/>
                </a:cubicBezTo>
                <a:cubicBezTo>
                  <a:pt x="2493" y="2093"/>
                  <a:pt x="2494" y="2093"/>
                  <a:pt x="2494" y="2094"/>
                </a:cubicBezTo>
                <a:cubicBezTo>
                  <a:pt x="2495" y="2094"/>
                  <a:pt x="2495" y="2095"/>
                  <a:pt x="2495" y="2095"/>
                </a:cubicBezTo>
                <a:cubicBezTo>
                  <a:pt x="2496" y="2096"/>
                  <a:pt x="2496" y="2096"/>
                  <a:pt x="2497" y="2097"/>
                </a:cubicBezTo>
                <a:cubicBezTo>
                  <a:pt x="2497" y="2098"/>
                  <a:pt x="2497" y="2099"/>
                  <a:pt x="2497" y="2100"/>
                </a:cubicBezTo>
                <a:cubicBezTo>
                  <a:pt x="2497" y="2101"/>
                  <a:pt x="2497" y="2103"/>
                  <a:pt x="2497" y="2105"/>
                </a:cubicBezTo>
                <a:cubicBezTo>
                  <a:pt x="2497" y="2105"/>
                  <a:pt x="2497" y="2105"/>
                  <a:pt x="2497" y="2106"/>
                </a:cubicBezTo>
                <a:cubicBezTo>
                  <a:pt x="2496" y="2106"/>
                  <a:pt x="2497" y="2107"/>
                  <a:pt x="2496" y="2107"/>
                </a:cubicBezTo>
                <a:cubicBezTo>
                  <a:pt x="2496" y="2108"/>
                  <a:pt x="2496" y="2107"/>
                  <a:pt x="2495" y="2106"/>
                </a:cubicBezTo>
                <a:cubicBezTo>
                  <a:pt x="2495" y="2106"/>
                  <a:pt x="2495" y="2105"/>
                  <a:pt x="2494" y="2105"/>
                </a:cubicBezTo>
                <a:cubicBezTo>
                  <a:pt x="2493" y="2105"/>
                  <a:pt x="2493" y="2106"/>
                  <a:pt x="2493" y="2107"/>
                </a:cubicBezTo>
                <a:cubicBezTo>
                  <a:pt x="2493" y="2109"/>
                  <a:pt x="2491" y="2109"/>
                  <a:pt x="2490" y="2111"/>
                </a:cubicBezTo>
                <a:cubicBezTo>
                  <a:pt x="2489" y="2112"/>
                  <a:pt x="2489" y="2114"/>
                  <a:pt x="2488" y="2116"/>
                </a:cubicBezTo>
                <a:cubicBezTo>
                  <a:pt x="2487" y="2117"/>
                  <a:pt x="2486" y="2117"/>
                  <a:pt x="2486" y="2118"/>
                </a:cubicBezTo>
                <a:cubicBezTo>
                  <a:pt x="2486" y="2119"/>
                  <a:pt x="2486" y="2121"/>
                  <a:pt x="2486" y="2122"/>
                </a:cubicBezTo>
                <a:cubicBezTo>
                  <a:pt x="2486" y="2122"/>
                  <a:pt x="2486" y="2123"/>
                  <a:pt x="2486" y="2123"/>
                </a:cubicBezTo>
                <a:cubicBezTo>
                  <a:pt x="2486" y="2124"/>
                  <a:pt x="2487" y="2124"/>
                  <a:pt x="2487" y="2125"/>
                </a:cubicBezTo>
                <a:cubicBezTo>
                  <a:pt x="2487" y="2126"/>
                  <a:pt x="2486" y="2127"/>
                  <a:pt x="2486" y="2128"/>
                </a:cubicBezTo>
                <a:cubicBezTo>
                  <a:pt x="2485" y="2130"/>
                  <a:pt x="2485" y="2131"/>
                  <a:pt x="2485" y="2132"/>
                </a:cubicBezTo>
                <a:cubicBezTo>
                  <a:pt x="2484" y="2133"/>
                  <a:pt x="2484" y="2134"/>
                  <a:pt x="2483" y="2135"/>
                </a:cubicBezTo>
                <a:cubicBezTo>
                  <a:pt x="2482" y="2136"/>
                  <a:pt x="2481" y="2137"/>
                  <a:pt x="2480" y="2139"/>
                </a:cubicBezTo>
                <a:cubicBezTo>
                  <a:pt x="2480" y="2141"/>
                  <a:pt x="2479" y="2142"/>
                  <a:pt x="2478" y="2144"/>
                </a:cubicBezTo>
                <a:cubicBezTo>
                  <a:pt x="2477" y="2145"/>
                  <a:pt x="2476" y="2145"/>
                  <a:pt x="2476" y="2147"/>
                </a:cubicBezTo>
                <a:cubicBezTo>
                  <a:pt x="2476" y="2147"/>
                  <a:pt x="2477" y="2148"/>
                  <a:pt x="2477" y="2148"/>
                </a:cubicBezTo>
                <a:cubicBezTo>
                  <a:pt x="2477" y="2149"/>
                  <a:pt x="2478" y="2150"/>
                  <a:pt x="2477" y="2150"/>
                </a:cubicBezTo>
                <a:cubicBezTo>
                  <a:pt x="2477" y="2151"/>
                  <a:pt x="2476" y="2151"/>
                  <a:pt x="2476" y="2152"/>
                </a:cubicBezTo>
                <a:cubicBezTo>
                  <a:pt x="2476" y="2152"/>
                  <a:pt x="2476" y="2153"/>
                  <a:pt x="2476" y="2153"/>
                </a:cubicBezTo>
                <a:cubicBezTo>
                  <a:pt x="2505" y="2153"/>
                  <a:pt x="2505" y="2153"/>
                  <a:pt x="2505" y="2153"/>
                </a:cubicBezTo>
                <a:cubicBezTo>
                  <a:pt x="2505" y="2152"/>
                  <a:pt x="2505" y="2152"/>
                  <a:pt x="2505" y="2151"/>
                </a:cubicBezTo>
                <a:cubicBezTo>
                  <a:pt x="2506" y="2149"/>
                  <a:pt x="2507" y="2150"/>
                  <a:pt x="2508" y="2149"/>
                </a:cubicBezTo>
                <a:cubicBezTo>
                  <a:pt x="2509" y="2148"/>
                  <a:pt x="2510" y="2147"/>
                  <a:pt x="2511" y="2146"/>
                </a:cubicBezTo>
                <a:cubicBezTo>
                  <a:pt x="2512" y="2146"/>
                  <a:pt x="2513" y="2146"/>
                  <a:pt x="2513" y="2145"/>
                </a:cubicBezTo>
                <a:cubicBezTo>
                  <a:pt x="2514" y="2145"/>
                  <a:pt x="2514" y="2144"/>
                  <a:pt x="2515" y="2144"/>
                </a:cubicBezTo>
                <a:cubicBezTo>
                  <a:pt x="2516" y="2144"/>
                  <a:pt x="2518" y="2144"/>
                  <a:pt x="2519" y="2145"/>
                </a:cubicBezTo>
                <a:cubicBezTo>
                  <a:pt x="2520" y="2146"/>
                  <a:pt x="2520" y="2147"/>
                  <a:pt x="2520" y="2148"/>
                </a:cubicBezTo>
                <a:cubicBezTo>
                  <a:pt x="2521" y="2150"/>
                  <a:pt x="2521" y="2151"/>
                  <a:pt x="2521" y="2153"/>
                </a:cubicBezTo>
                <a:cubicBezTo>
                  <a:pt x="2546" y="2153"/>
                  <a:pt x="2546" y="2153"/>
                  <a:pt x="2546" y="2153"/>
                </a:cubicBezTo>
                <a:cubicBezTo>
                  <a:pt x="2545" y="2152"/>
                  <a:pt x="2545" y="2152"/>
                  <a:pt x="2544" y="2151"/>
                </a:cubicBezTo>
                <a:cubicBezTo>
                  <a:pt x="2544" y="2150"/>
                  <a:pt x="2543" y="2149"/>
                  <a:pt x="2542" y="2148"/>
                </a:cubicBezTo>
                <a:cubicBezTo>
                  <a:pt x="2542" y="2147"/>
                  <a:pt x="2540" y="2146"/>
                  <a:pt x="2539" y="2145"/>
                </a:cubicBezTo>
                <a:cubicBezTo>
                  <a:pt x="2539" y="2144"/>
                  <a:pt x="2539" y="2142"/>
                  <a:pt x="2539" y="2141"/>
                </a:cubicBezTo>
                <a:cubicBezTo>
                  <a:pt x="2538" y="2140"/>
                  <a:pt x="2537" y="2139"/>
                  <a:pt x="2536" y="2138"/>
                </a:cubicBezTo>
                <a:cubicBezTo>
                  <a:pt x="2536" y="2137"/>
                  <a:pt x="2535" y="2136"/>
                  <a:pt x="2534" y="2135"/>
                </a:cubicBezTo>
                <a:cubicBezTo>
                  <a:pt x="2533" y="2135"/>
                  <a:pt x="2531" y="2135"/>
                  <a:pt x="2530" y="2134"/>
                </a:cubicBezTo>
                <a:cubicBezTo>
                  <a:pt x="2530" y="2133"/>
                  <a:pt x="2530" y="2132"/>
                  <a:pt x="2529" y="2131"/>
                </a:cubicBezTo>
                <a:cubicBezTo>
                  <a:pt x="2528" y="2131"/>
                  <a:pt x="2526" y="2130"/>
                  <a:pt x="2526" y="2129"/>
                </a:cubicBezTo>
                <a:cubicBezTo>
                  <a:pt x="2527" y="2129"/>
                  <a:pt x="2528" y="2130"/>
                  <a:pt x="2528" y="2130"/>
                </a:cubicBezTo>
                <a:cubicBezTo>
                  <a:pt x="2529" y="2130"/>
                  <a:pt x="2529" y="2130"/>
                  <a:pt x="2530" y="2130"/>
                </a:cubicBezTo>
                <a:cubicBezTo>
                  <a:pt x="2532" y="2130"/>
                  <a:pt x="2533" y="2130"/>
                  <a:pt x="2534" y="2130"/>
                </a:cubicBezTo>
                <a:cubicBezTo>
                  <a:pt x="2535" y="2129"/>
                  <a:pt x="2536" y="2127"/>
                  <a:pt x="2538" y="2127"/>
                </a:cubicBezTo>
                <a:cubicBezTo>
                  <a:pt x="2539" y="2126"/>
                  <a:pt x="2540" y="2125"/>
                  <a:pt x="2541" y="2124"/>
                </a:cubicBezTo>
                <a:cubicBezTo>
                  <a:pt x="2542" y="2123"/>
                  <a:pt x="2543" y="2122"/>
                  <a:pt x="2545" y="2122"/>
                </a:cubicBezTo>
                <a:cubicBezTo>
                  <a:pt x="2546" y="2121"/>
                  <a:pt x="2548" y="2120"/>
                  <a:pt x="2549" y="2119"/>
                </a:cubicBezTo>
                <a:cubicBezTo>
                  <a:pt x="2549" y="2118"/>
                  <a:pt x="2550" y="2118"/>
                  <a:pt x="2550" y="2117"/>
                </a:cubicBezTo>
                <a:cubicBezTo>
                  <a:pt x="2551" y="2116"/>
                  <a:pt x="2553" y="2115"/>
                  <a:pt x="2554" y="2114"/>
                </a:cubicBezTo>
                <a:cubicBezTo>
                  <a:pt x="2555" y="2112"/>
                  <a:pt x="2557" y="2109"/>
                  <a:pt x="2560" y="2109"/>
                </a:cubicBezTo>
                <a:cubicBezTo>
                  <a:pt x="2561" y="2109"/>
                  <a:pt x="2563" y="2109"/>
                  <a:pt x="2564" y="2110"/>
                </a:cubicBezTo>
                <a:cubicBezTo>
                  <a:pt x="2565" y="2111"/>
                  <a:pt x="2565" y="2114"/>
                  <a:pt x="2566" y="2113"/>
                </a:cubicBezTo>
                <a:cubicBezTo>
                  <a:pt x="2567" y="2113"/>
                  <a:pt x="2567" y="2112"/>
                  <a:pt x="2566" y="2111"/>
                </a:cubicBezTo>
                <a:cubicBezTo>
                  <a:pt x="2566" y="2110"/>
                  <a:pt x="2567" y="2110"/>
                  <a:pt x="2567" y="2109"/>
                </a:cubicBezTo>
                <a:cubicBezTo>
                  <a:pt x="2568" y="2107"/>
                  <a:pt x="2568" y="2107"/>
                  <a:pt x="2566" y="2106"/>
                </a:cubicBezTo>
                <a:cubicBezTo>
                  <a:pt x="2565" y="2105"/>
                  <a:pt x="2565" y="2103"/>
                  <a:pt x="2564" y="2103"/>
                </a:cubicBezTo>
                <a:cubicBezTo>
                  <a:pt x="2562" y="2103"/>
                  <a:pt x="2561" y="2103"/>
                  <a:pt x="2560" y="2104"/>
                </a:cubicBezTo>
                <a:cubicBezTo>
                  <a:pt x="2558" y="2104"/>
                  <a:pt x="2558" y="2106"/>
                  <a:pt x="2557" y="2107"/>
                </a:cubicBezTo>
                <a:cubicBezTo>
                  <a:pt x="2555" y="2108"/>
                  <a:pt x="2554" y="2107"/>
                  <a:pt x="2553" y="2107"/>
                </a:cubicBezTo>
                <a:cubicBezTo>
                  <a:pt x="2552" y="2107"/>
                  <a:pt x="2551" y="2107"/>
                  <a:pt x="2550" y="2107"/>
                </a:cubicBezTo>
                <a:cubicBezTo>
                  <a:pt x="2548" y="2107"/>
                  <a:pt x="2546" y="2107"/>
                  <a:pt x="2545" y="2107"/>
                </a:cubicBezTo>
                <a:cubicBezTo>
                  <a:pt x="2543" y="2107"/>
                  <a:pt x="2542" y="2108"/>
                  <a:pt x="2541" y="2108"/>
                </a:cubicBezTo>
                <a:cubicBezTo>
                  <a:pt x="2540" y="2109"/>
                  <a:pt x="2540" y="2109"/>
                  <a:pt x="2539" y="2109"/>
                </a:cubicBezTo>
                <a:cubicBezTo>
                  <a:pt x="2538" y="2109"/>
                  <a:pt x="2538" y="2110"/>
                  <a:pt x="2537" y="2110"/>
                </a:cubicBezTo>
                <a:cubicBezTo>
                  <a:pt x="2536" y="2111"/>
                  <a:pt x="2535" y="2111"/>
                  <a:pt x="2534" y="2110"/>
                </a:cubicBezTo>
                <a:cubicBezTo>
                  <a:pt x="2533" y="2109"/>
                  <a:pt x="2533" y="2109"/>
                  <a:pt x="2532" y="2109"/>
                </a:cubicBezTo>
                <a:cubicBezTo>
                  <a:pt x="2532" y="2108"/>
                  <a:pt x="2531" y="2108"/>
                  <a:pt x="2531" y="2108"/>
                </a:cubicBezTo>
                <a:cubicBezTo>
                  <a:pt x="2530" y="2109"/>
                  <a:pt x="2529" y="2111"/>
                  <a:pt x="2528" y="2112"/>
                </a:cubicBezTo>
                <a:cubicBezTo>
                  <a:pt x="2527" y="2112"/>
                  <a:pt x="2526" y="2113"/>
                  <a:pt x="2525" y="2115"/>
                </a:cubicBezTo>
                <a:cubicBezTo>
                  <a:pt x="2524" y="2117"/>
                  <a:pt x="2523" y="2121"/>
                  <a:pt x="2520" y="2120"/>
                </a:cubicBezTo>
                <a:cubicBezTo>
                  <a:pt x="2519" y="2120"/>
                  <a:pt x="2518" y="2119"/>
                  <a:pt x="2517" y="2119"/>
                </a:cubicBezTo>
                <a:cubicBezTo>
                  <a:pt x="2515" y="2119"/>
                  <a:pt x="2514" y="2119"/>
                  <a:pt x="2513" y="2118"/>
                </a:cubicBezTo>
                <a:cubicBezTo>
                  <a:pt x="2512" y="2117"/>
                  <a:pt x="2512" y="2115"/>
                  <a:pt x="2512" y="2114"/>
                </a:cubicBezTo>
                <a:cubicBezTo>
                  <a:pt x="2511" y="2114"/>
                  <a:pt x="2511" y="2113"/>
                  <a:pt x="2510" y="2113"/>
                </a:cubicBezTo>
                <a:cubicBezTo>
                  <a:pt x="2510" y="2112"/>
                  <a:pt x="2510" y="2112"/>
                  <a:pt x="2509" y="2111"/>
                </a:cubicBezTo>
                <a:cubicBezTo>
                  <a:pt x="2508" y="2110"/>
                  <a:pt x="2507" y="2110"/>
                  <a:pt x="2505" y="2110"/>
                </a:cubicBezTo>
                <a:cubicBezTo>
                  <a:pt x="2504" y="2110"/>
                  <a:pt x="2503" y="2109"/>
                  <a:pt x="2503" y="2108"/>
                </a:cubicBezTo>
                <a:cubicBezTo>
                  <a:pt x="2502" y="2107"/>
                  <a:pt x="2503" y="2105"/>
                  <a:pt x="2502" y="2104"/>
                </a:cubicBezTo>
                <a:cubicBezTo>
                  <a:pt x="2501" y="2103"/>
                  <a:pt x="2500" y="2102"/>
                  <a:pt x="2500" y="2100"/>
                </a:cubicBezTo>
                <a:cubicBezTo>
                  <a:pt x="2500" y="2097"/>
                  <a:pt x="2499" y="2094"/>
                  <a:pt x="2501" y="2091"/>
                </a:cubicBezTo>
                <a:cubicBezTo>
                  <a:pt x="2502" y="2089"/>
                  <a:pt x="2503" y="2089"/>
                  <a:pt x="2504" y="2087"/>
                </a:cubicBezTo>
                <a:cubicBezTo>
                  <a:pt x="2505" y="2086"/>
                  <a:pt x="2505" y="2085"/>
                  <a:pt x="2506" y="2083"/>
                </a:cubicBezTo>
                <a:cubicBezTo>
                  <a:pt x="2507" y="2083"/>
                  <a:pt x="2509" y="2082"/>
                  <a:pt x="2510" y="2082"/>
                </a:cubicBezTo>
                <a:cubicBezTo>
                  <a:pt x="2512" y="2082"/>
                  <a:pt x="2514" y="2081"/>
                  <a:pt x="2515" y="2081"/>
                </a:cubicBezTo>
                <a:cubicBezTo>
                  <a:pt x="2517" y="2082"/>
                  <a:pt x="2518" y="2082"/>
                  <a:pt x="2519" y="2082"/>
                </a:cubicBezTo>
                <a:cubicBezTo>
                  <a:pt x="2521" y="2083"/>
                  <a:pt x="2522" y="2083"/>
                  <a:pt x="2524" y="2083"/>
                </a:cubicBezTo>
                <a:cubicBezTo>
                  <a:pt x="2525" y="2083"/>
                  <a:pt x="2527" y="2084"/>
                  <a:pt x="2528" y="2084"/>
                </a:cubicBezTo>
                <a:cubicBezTo>
                  <a:pt x="2530" y="2083"/>
                  <a:pt x="2532" y="2083"/>
                  <a:pt x="2533" y="2083"/>
                </a:cubicBezTo>
                <a:cubicBezTo>
                  <a:pt x="2536" y="2083"/>
                  <a:pt x="2540" y="2083"/>
                  <a:pt x="2543" y="2083"/>
                </a:cubicBezTo>
                <a:cubicBezTo>
                  <a:pt x="2546" y="2083"/>
                  <a:pt x="2549" y="2083"/>
                  <a:pt x="2552" y="2083"/>
                </a:cubicBezTo>
                <a:cubicBezTo>
                  <a:pt x="2554" y="2082"/>
                  <a:pt x="2555" y="2082"/>
                  <a:pt x="2557" y="2083"/>
                </a:cubicBezTo>
                <a:cubicBezTo>
                  <a:pt x="2558" y="2083"/>
                  <a:pt x="2559" y="2084"/>
                  <a:pt x="2561" y="2084"/>
                </a:cubicBezTo>
                <a:cubicBezTo>
                  <a:pt x="2562" y="2085"/>
                  <a:pt x="2564" y="2084"/>
                  <a:pt x="2565" y="2085"/>
                </a:cubicBezTo>
                <a:cubicBezTo>
                  <a:pt x="2567" y="2086"/>
                  <a:pt x="2568" y="2087"/>
                  <a:pt x="2570" y="2087"/>
                </a:cubicBezTo>
                <a:cubicBezTo>
                  <a:pt x="2571" y="2087"/>
                  <a:pt x="2573" y="2087"/>
                  <a:pt x="2574" y="2087"/>
                </a:cubicBezTo>
                <a:cubicBezTo>
                  <a:pt x="2576" y="2087"/>
                  <a:pt x="2578" y="2086"/>
                  <a:pt x="2579" y="2086"/>
                </a:cubicBezTo>
                <a:cubicBezTo>
                  <a:pt x="2582" y="2086"/>
                  <a:pt x="2583" y="2086"/>
                  <a:pt x="2585" y="2084"/>
                </a:cubicBezTo>
                <a:cubicBezTo>
                  <a:pt x="2585" y="2084"/>
                  <a:pt x="2586" y="2083"/>
                  <a:pt x="2586" y="2083"/>
                </a:cubicBezTo>
                <a:cubicBezTo>
                  <a:pt x="2587" y="2081"/>
                  <a:pt x="2588" y="2080"/>
                  <a:pt x="2590" y="2079"/>
                </a:cubicBezTo>
                <a:cubicBezTo>
                  <a:pt x="2590" y="2078"/>
                  <a:pt x="2591" y="2077"/>
                  <a:pt x="2593" y="2076"/>
                </a:cubicBezTo>
                <a:close/>
                <a:moveTo>
                  <a:pt x="2446" y="1928"/>
                </a:moveTo>
                <a:cubicBezTo>
                  <a:pt x="2446" y="1929"/>
                  <a:pt x="2446" y="1930"/>
                  <a:pt x="2447" y="1930"/>
                </a:cubicBezTo>
                <a:cubicBezTo>
                  <a:pt x="2448" y="1929"/>
                  <a:pt x="2448" y="1928"/>
                  <a:pt x="2448" y="1928"/>
                </a:cubicBezTo>
                <a:cubicBezTo>
                  <a:pt x="2448" y="1928"/>
                  <a:pt x="2449" y="1927"/>
                  <a:pt x="2448" y="1927"/>
                </a:cubicBezTo>
                <a:cubicBezTo>
                  <a:pt x="2447" y="1927"/>
                  <a:pt x="2447" y="1928"/>
                  <a:pt x="2446" y="1928"/>
                </a:cubicBezTo>
                <a:close/>
                <a:moveTo>
                  <a:pt x="2523" y="1851"/>
                </a:moveTo>
                <a:cubicBezTo>
                  <a:pt x="2523" y="1850"/>
                  <a:pt x="2522" y="1850"/>
                  <a:pt x="2522" y="1849"/>
                </a:cubicBezTo>
                <a:cubicBezTo>
                  <a:pt x="2522" y="1849"/>
                  <a:pt x="2522" y="1848"/>
                  <a:pt x="2521" y="1848"/>
                </a:cubicBezTo>
                <a:cubicBezTo>
                  <a:pt x="2521" y="1848"/>
                  <a:pt x="2521" y="1849"/>
                  <a:pt x="2521" y="1850"/>
                </a:cubicBezTo>
                <a:cubicBezTo>
                  <a:pt x="2522" y="1850"/>
                  <a:pt x="2522" y="1851"/>
                  <a:pt x="2523" y="1851"/>
                </a:cubicBezTo>
                <a:close/>
                <a:moveTo>
                  <a:pt x="2557" y="1948"/>
                </a:moveTo>
                <a:cubicBezTo>
                  <a:pt x="2557" y="1948"/>
                  <a:pt x="2557" y="1948"/>
                  <a:pt x="2558" y="1947"/>
                </a:cubicBezTo>
                <a:cubicBezTo>
                  <a:pt x="2558" y="1947"/>
                  <a:pt x="2559" y="1947"/>
                  <a:pt x="2559" y="1946"/>
                </a:cubicBezTo>
                <a:cubicBezTo>
                  <a:pt x="2559" y="1946"/>
                  <a:pt x="2558" y="1945"/>
                  <a:pt x="2558" y="1946"/>
                </a:cubicBezTo>
                <a:cubicBezTo>
                  <a:pt x="2557" y="1946"/>
                  <a:pt x="2557" y="1947"/>
                  <a:pt x="2557" y="1947"/>
                </a:cubicBezTo>
                <a:cubicBezTo>
                  <a:pt x="2557" y="1946"/>
                  <a:pt x="2557" y="1946"/>
                  <a:pt x="2556" y="1946"/>
                </a:cubicBezTo>
                <a:cubicBezTo>
                  <a:pt x="2556" y="1946"/>
                  <a:pt x="2556" y="1947"/>
                  <a:pt x="2556" y="1947"/>
                </a:cubicBezTo>
                <a:cubicBezTo>
                  <a:pt x="2556" y="1947"/>
                  <a:pt x="2556" y="1949"/>
                  <a:pt x="2557" y="1948"/>
                </a:cubicBezTo>
                <a:close/>
                <a:moveTo>
                  <a:pt x="2623" y="2128"/>
                </a:moveTo>
                <a:cubicBezTo>
                  <a:pt x="2622" y="2128"/>
                  <a:pt x="2621" y="2128"/>
                  <a:pt x="2621" y="2128"/>
                </a:cubicBezTo>
                <a:cubicBezTo>
                  <a:pt x="2620" y="2128"/>
                  <a:pt x="2619" y="2128"/>
                  <a:pt x="2618" y="2128"/>
                </a:cubicBezTo>
                <a:cubicBezTo>
                  <a:pt x="2618" y="2128"/>
                  <a:pt x="2617" y="2128"/>
                  <a:pt x="2616" y="2128"/>
                </a:cubicBezTo>
                <a:cubicBezTo>
                  <a:pt x="2616" y="2128"/>
                  <a:pt x="2615" y="2128"/>
                  <a:pt x="2615" y="2128"/>
                </a:cubicBezTo>
                <a:cubicBezTo>
                  <a:pt x="2613" y="2128"/>
                  <a:pt x="2612" y="2128"/>
                  <a:pt x="2610" y="2127"/>
                </a:cubicBezTo>
                <a:cubicBezTo>
                  <a:pt x="2609" y="2126"/>
                  <a:pt x="2608" y="2127"/>
                  <a:pt x="2606" y="2127"/>
                </a:cubicBezTo>
                <a:cubicBezTo>
                  <a:pt x="2606" y="2127"/>
                  <a:pt x="2606" y="2127"/>
                  <a:pt x="2605" y="2127"/>
                </a:cubicBezTo>
                <a:cubicBezTo>
                  <a:pt x="2605" y="2127"/>
                  <a:pt x="2605" y="2127"/>
                  <a:pt x="2605" y="2127"/>
                </a:cubicBezTo>
                <a:cubicBezTo>
                  <a:pt x="2604" y="2126"/>
                  <a:pt x="2603" y="2126"/>
                  <a:pt x="2603" y="2126"/>
                </a:cubicBezTo>
                <a:cubicBezTo>
                  <a:pt x="2602" y="2126"/>
                  <a:pt x="2602" y="2127"/>
                  <a:pt x="2601" y="2126"/>
                </a:cubicBezTo>
                <a:cubicBezTo>
                  <a:pt x="2600" y="2126"/>
                  <a:pt x="2599" y="2126"/>
                  <a:pt x="2599" y="2126"/>
                </a:cubicBezTo>
                <a:cubicBezTo>
                  <a:pt x="2598" y="2126"/>
                  <a:pt x="2597" y="2126"/>
                  <a:pt x="2596" y="2126"/>
                </a:cubicBezTo>
                <a:cubicBezTo>
                  <a:pt x="2595" y="2124"/>
                  <a:pt x="2592" y="2124"/>
                  <a:pt x="2590" y="2124"/>
                </a:cubicBezTo>
                <a:cubicBezTo>
                  <a:pt x="2588" y="2124"/>
                  <a:pt x="2587" y="2125"/>
                  <a:pt x="2587" y="2127"/>
                </a:cubicBezTo>
                <a:cubicBezTo>
                  <a:pt x="2587" y="2129"/>
                  <a:pt x="2587" y="2130"/>
                  <a:pt x="2587" y="2132"/>
                </a:cubicBezTo>
                <a:cubicBezTo>
                  <a:pt x="2587" y="2134"/>
                  <a:pt x="2589" y="2132"/>
                  <a:pt x="2590" y="2131"/>
                </a:cubicBezTo>
                <a:cubicBezTo>
                  <a:pt x="2591" y="2131"/>
                  <a:pt x="2592" y="2131"/>
                  <a:pt x="2592" y="2131"/>
                </a:cubicBezTo>
                <a:cubicBezTo>
                  <a:pt x="2593" y="2131"/>
                  <a:pt x="2593" y="2131"/>
                  <a:pt x="2594" y="2130"/>
                </a:cubicBezTo>
                <a:cubicBezTo>
                  <a:pt x="2595" y="2130"/>
                  <a:pt x="2596" y="2130"/>
                  <a:pt x="2596" y="2130"/>
                </a:cubicBezTo>
                <a:cubicBezTo>
                  <a:pt x="2597" y="2130"/>
                  <a:pt x="2597" y="2131"/>
                  <a:pt x="2598" y="2131"/>
                </a:cubicBezTo>
                <a:cubicBezTo>
                  <a:pt x="2599" y="2131"/>
                  <a:pt x="2600" y="2131"/>
                  <a:pt x="2600" y="2130"/>
                </a:cubicBezTo>
                <a:cubicBezTo>
                  <a:pt x="2601" y="2130"/>
                  <a:pt x="2601" y="2130"/>
                  <a:pt x="2602" y="2130"/>
                </a:cubicBezTo>
                <a:cubicBezTo>
                  <a:pt x="2603" y="2130"/>
                  <a:pt x="2603" y="2130"/>
                  <a:pt x="2604" y="2130"/>
                </a:cubicBezTo>
                <a:cubicBezTo>
                  <a:pt x="2605" y="2130"/>
                  <a:pt x="2605" y="2129"/>
                  <a:pt x="2606" y="2129"/>
                </a:cubicBezTo>
                <a:cubicBezTo>
                  <a:pt x="2607" y="2129"/>
                  <a:pt x="2607" y="2130"/>
                  <a:pt x="2607" y="2130"/>
                </a:cubicBezTo>
                <a:cubicBezTo>
                  <a:pt x="2607" y="2131"/>
                  <a:pt x="2608" y="2131"/>
                  <a:pt x="2609" y="2131"/>
                </a:cubicBezTo>
                <a:cubicBezTo>
                  <a:pt x="2610" y="2131"/>
                  <a:pt x="2611" y="2131"/>
                  <a:pt x="2611" y="2131"/>
                </a:cubicBezTo>
                <a:cubicBezTo>
                  <a:pt x="2612" y="2130"/>
                  <a:pt x="2612" y="2130"/>
                  <a:pt x="2613" y="2130"/>
                </a:cubicBezTo>
                <a:cubicBezTo>
                  <a:pt x="2614" y="2129"/>
                  <a:pt x="2616" y="2130"/>
                  <a:pt x="2616" y="2132"/>
                </a:cubicBezTo>
                <a:cubicBezTo>
                  <a:pt x="2616" y="2132"/>
                  <a:pt x="2615" y="2133"/>
                  <a:pt x="2615" y="2134"/>
                </a:cubicBezTo>
                <a:cubicBezTo>
                  <a:pt x="2615" y="2135"/>
                  <a:pt x="2616" y="2134"/>
                  <a:pt x="2616" y="2135"/>
                </a:cubicBezTo>
                <a:cubicBezTo>
                  <a:pt x="2618" y="2136"/>
                  <a:pt x="2617" y="2138"/>
                  <a:pt x="2617" y="2139"/>
                </a:cubicBezTo>
                <a:cubicBezTo>
                  <a:pt x="2618" y="2139"/>
                  <a:pt x="2618" y="2140"/>
                  <a:pt x="2618" y="2140"/>
                </a:cubicBezTo>
                <a:cubicBezTo>
                  <a:pt x="2619" y="2141"/>
                  <a:pt x="2619" y="2142"/>
                  <a:pt x="2619" y="2142"/>
                </a:cubicBezTo>
                <a:cubicBezTo>
                  <a:pt x="2620" y="2142"/>
                  <a:pt x="2620" y="2140"/>
                  <a:pt x="2620" y="2140"/>
                </a:cubicBezTo>
                <a:cubicBezTo>
                  <a:pt x="2620" y="2139"/>
                  <a:pt x="2619" y="2139"/>
                  <a:pt x="2619" y="2138"/>
                </a:cubicBezTo>
                <a:cubicBezTo>
                  <a:pt x="2618" y="2138"/>
                  <a:pt x="2618" y="2137"/>
                  <a:pt x="2618" y="2136"/>
                </a:cubicBezTo>
                <a:cubicBezTo>
                  <a:pt x="2618" y="2135"/>
                  <a:pt x="2618" y="2135"/>
                  <a:pt x="2618" y="2134"/>
                </a:cubicBezTo>
                <a:cubicBezTo>
                  <a:pt x="2617" y="2133"/>
                  <a:pt x="2617" y="2131"/>
                  <a:pt x="2618" y="2130"/>
                </a:cubicBezTo>
                <a:cubicBezTo>
                  <a:pt x="2619" y="2130"/>
                  <a:pt x="2620" y="2130"/>
                  <a:pt x="2620" y="2130"/>
                </a:cubicBezTo>
                <a:cubicBezTo>
                  <a:pt x="2621" y="2130"/>
                  <a:pt x="2622" y="2130"/>
                  <a:pt x="2622" y="2130"/>
                </a:cubicBezTo>
                <a:cubicBezTo>
                  <a:pt x="2624" y="2129"/>
                  <a:pt x="2625" y="2128"/>
                  <a:pt x="2623" y="2128"/>
                </a:cubicBezTo>
                <a:close/>
                <a:moveTo>
                  <a:pt x="2496" y="1864"/>
                </a:moveTo>
                <a:cubicBezTo>
                  <a:pt x="2496" y="1864"/>
                  <a:pt x="2496" y="1865"/>
                  <a:pt x="2496" y="1865"/>
                </a:cubicBezTo>
                <a:cubicBezTo>
                  <a:pt x="2496" y="1865"/>
                  <a:pt x="2495" y="1865"/>
                  <a:pt x="2495" y="1865"/>
                </a:cubicBezTo>
                <a:cubicBezTo>
                  <a:pt x="2495" y="1865"/>
                  <a:pt x="2496" y="1866"/>
                  <a:pt x="2496" y="1866"/>
                </a:cubicBezTo>
                <a:cubicBezTo>
                  <a:pt x="2497" y="1866"/>
                  <a:pt x="2497" y="1865"/>
                  <a:pt x="2497" y="1866"/>
                </a:cubicBezTo>
                <a:cubicBezTo>
                  <a:pt x="2497" y="1866"/>
                  <a:pt x="2497" y="1867"/>
                  <a:pt x="2498" y="1867"/>
                </a:cubicBezTo>
                <a:cubicBezTo>
                  <a:pt x="2498" y="1866"/>
                  <a:pt x="2498" y="1865"/>
                  <a:pt x="2498" y="1864"/>
                </a:cubicBezTo>
                <a:cubicBezTo>
                  <a:pt x="2498" y="1864"/>
                  <a:pt x="2497" y="1863"/>
                  <a:pt x="2497" y="1864"/>
                </a:cubicBezTo>
                <a:cubicBezTo>
                  <a:pt x="2497" y="1864"/>
                  <a:pt x="2497" y="1864"/>
                  <a:pt x="2497" y="1864"/>
                </a:cubicBezTo>
                <a:cubicBezTo>
                  <a:pt x="2498" y="1865"/>
                  <a:pt x="2497" y="1865"/>
                  <a:pt x="2497" y="1865"/>
                </a:cubicBezTo>
                <a:cubicBezTo>
                  <a:pt x="2497" y="1865"/>
                  <a:pt x="2497" y="1864"/>
                  <a:pt x="2496" y="1864"/>
                </a:cubicBezTo>
                <a:close/>
                <a:moveTo>
                  <a:pt x="2519" y="1821"/>
                </a:moveTo>
                <a:cubicBezTo>
                  <a:pt x="2519" y="1821"/>
                  <a:pt x="2518" y="1821"/>
                  <a:pt x="2518" y="1821"/>
                </a:cubicBezTo>
                <a:cubicBezTo>
                  <a:pt x="2518" y="1821"/>
                  <a:pt x="2517" y="1821"/>
                  <a:pt x="2517" y="1821"/>
                </a:cubicBezTo>
                <a:cubicBezTo>
                  <a:pt x="2517" y="1821"/>
                  <a:pt x="2517" y="1820"/>
                  <a:pt x="2517" y="1821"/>
                </a:cubicBezTo>
                <a:cubicBezTo>
                  <a:pt x="2517" y="1821"/>
                  <a:pt x="2518" y="1822"/>
                  <a:pt x="2518" y="1822"/>
                </a:cubicBezTo>
                <a:cubicBezTo>
                  <a:pt x="2518" y="1822"/>
                  <a:pt x="2520" y="1822"/>
                  <a:pt x="2519" y="1821"/>
                </a:cubicBezTo>
                <a:close/>
                <a:moveTo>
                  <a:pt x="2610" y="1986"/>
                </a:moveTo>
                <a:cubicBezTo>
                  <a:pt x="2610" y="1985"/>
                  <a:pt x="2610" y="1983"/>
                  <a:pt x="2609" y="1984"/>
                </a:cubicBezTo>
                <a:cubicBezTo>
                  <a:pt x="2609" y="1985"/>
                  <a:pt x="2609" y="1986"/>
                  <a:pt x="2610" y="1986"/>
                </a:cubicBezTo>
                <a:close/>
                <a:moveTo>
                  <a:pt x="2519" y="1980"/>
                </a:moveTo>
                <a:cubicBezTo>
                  <a:pt x="2519" y="1979"/>
                  <a:pt x="2518" y="1979"/>
                  <a:pt x="2518" y="1979"/>
                </a:cubicBezTo>
                <a:cubicBezTo>
                  <a:pt x="2517" y="1980"/>
                  <a:pt x="2517" y="1980"/>
                  <a:pt x="2517" y="1980"/>
                </a:cubicBezTo>
                <a:cubicBezTo>
                  <a:pt x="2516" y="1980"/>
                  <a:pt x="2516" y="1980"/>
                  <a:pt x="2516" y="1981"/>
                </a:cubicBezTo>
                <a:cubicBezTo>
                  <a:pt x="2516" y="1981"/>
                  <a:pt x="2517" y="1981"/>
                  <a:pt x="2517" y="1980"/>
                </a:cubicBezTo>
                <a:cubicBezTo>
                  <a:pt x="2518" y="1980"/>
                  <a:pt x="2518" y="1981"/>
                  <a:pt x="2519" y="1980"/>
                </a:cubicBezTo>
                <a:close/>
                <a:moveTo>
                  <a:pt x="2608" y="1986"/>
                </a:moveTo>
                <a:cubicBezTo>
                  <a:pt x="2608" y="1984"/>
                  <a:pt x="2607" y="1985"/>
                  <a:pt x="2606" y="1986"/>
                </a:cubicBezTo>
                <a:cubicBezTo>
                  <a:pt x="2606" y="1987"/>
                  <a:pt x="2608" y="1986"/>
                  <a:pt x="2608" y="1986"/>
                </a:cubicBezTo>
                <a:close/>
                <a:moveTo>
                  <a:pt x="2630" y="1945"/>
                </a:moveTo>
                <a:cubicBezTo>
                  <a:pt x="2630" y="1944"/>
                  <a:pt x="2631" y="1944"/>
                  <a:pt x="2631" y="1944"/>
                </a:cubicBezTo>
                <a:cubicBezTo>
                  <a:pt x="2631" y="1943"/>
                  <a:pt x="2631" y="1943"/>
                  <a:pt x="2630" y="1942"/>
                </a:cubicBezTo>
                <a:cubicBezTo>
                  <a:pt x="2630" y="1942"/>
                  <a:pt x="2630" y="1941"/>
                  <a:pt x="2630" y="1941"/>
                </a:cubicBezTo>
                <a:cubicBezTo>
                  <a:pt x="2630" y="1940"/>
                  <a:pt x="2630" y="1940"/>
                  <a:pt x="2630" y="1940"/>
                </a:cubicBezTo>
                <a:cubicBezTo>
                  <a:pt x="2630" y="1939"/>
                  <a:pt x="2630" y="1938"/>
                  <a:pt x="2629" y="1938"/>
                </a:cubicBezTo>
                <a:cubicBezTo>
                  <a:pt x="2628" y="1938"/>
                  <a:pt x="2628" y="1938"/>
                  <a:pt x="2628" y="1937"/>
                </a:cubicBezTo>
                <a:cubicBezTo>
                  <a:pt x="2628" y="1936"/>
                  <a:pt x="2627" y="1937"/>
                  <a:pt x="2626" y="1936"/>
                </a:cubicBezTo>
                <a:cubicBezTo>
                  <a:pt x="2626" y="1935"/>
                  <a:pt x="2626" y="1935"/>
                  <a:pt x="2627" y="1935"/>
                </a:cubicBezTo>
                <a:cubicBezTo>
                  <a:pt x="2627" y="1934"/>
                  <a:pt x="2628" y="1934"/>
                  <a:pt x="2627" y="1933"/>
                </a:cubicBezTo>
                <a:cubicBezTo>
                  <a:pt x="2627" y="1933"/>
                  <a:pt x="2627" y="1933"/>
                  <a:pt x="2627" y="1932"/>
                </a:cubicBezTo>
                <a:cubicBezTo>
                  <a:pt x="2628" y="1932"/>
                  <a:pt x="2627" y="1931"/>
                  <a:pt x="2627" y="1931"/>
                </a:cubicBezTo>
                <a:cubicBezTo>
                  <a:pt x="2627" y="1930"/>
                  <a:pt x="2628" y="1929"/>
                  <a:pt x="2628" y="1929"/>
                </a:cubicBezTo>
                <a:cubicBezTo>
                  <a:pt x="2628" y="1928"/>
                  <a:pt x="2627" y="1928"/>
                  <a:pt x="2627" y="1929"/>
                </a:cubicBezTo>
                <a:cubicBezTo>
                  <a:pt x="2627" y="1929"/>
                  <a:pt x="2626" y="1929"/>
                  <a:pt x="2626" y="1929"/>
                </a:cubicBezTo>
                <a:cubicBezTo>
                  <a:pt x="2625" y="1930"/>
                  <a:pt x="2625" y="1929"/>
                  <a:pt x="2625" y="1929"/>
                </a:cubicBezTo>
                <a:cubicBezTo>
                  <a:pt x="2626" y="1928"/>
                  <a:pt x="2627" y="1928"/>
                  <a:pt x="2626" y="1927"/>
                </a:cubicBezTo>
                <a:cubicBezTo>
                  <a:pt x="2625" y="1927"/>
                  <a:pt x="2625" y="1926"/>
                  <a:pt x="2625" y="1926"/>
                </a:cubicBezTo>
                <a:cubicBezTo>
                  <a:pt x="2625" y="1925"/>
                  <a:pt x="2626" y="1925"/>
                  <a:pt x="2626" y="1925"/>
                </a:cubicBezTo>
                <a:cubicBezTo>
                  <a:pt x="2626" y="1925"/>
                  <a:pt x="2625" y="1924"/>
                  <a:pt x="2626" y="1924"/>
                </a:cubicBezTo>
                <a:cubicBezTo>
                  <a:pt x="2626" y="1924"/>
                  <a:pt x="2627" y="1924"/>
                  <a:pt x="2627" y="1923"/>
                </a:cubicBezTo>
                <a:cubicBezTo>
                  <a:pt x="2626" y="1922"/>
                  <a:pt x="2625" y="1923"/>
                  <a:pt x="2624" y="1923"/>
                </a:cubicBezTo>
                <a:cubicBezTo>
                  <a:pt x="2624" y="1922"/>
                  <a:pt x="2623" y="1922"/>
                  <a:pt x="2623" y="1922"/>
                </a:cubicBezTo>
                <a:cubicBezTo>
                  <a:pt x="2623" y="1922"/>
                  <a:pt x="2623" y="1923"/>
                  <a:pt x="2623" y="1923"/>
                </a:cubicBezTo>
                <a:cubicBezTo>
                  <a:pt x="2622" y="1923"/>
                  <a:pt x="2621" y="1923"/>
                  <a:pt x="2621" y="1923"/>
                </a:cubicBezTo>
                <a:cubicBezTo>
                  <a:pt x="2621" y="1922"/>
                  <a:pt x="2621" y="1922"/>
                  <a:pt x="2621" y="1921"/>
                </a:cubicBezTo>
                <a:cubicBezTo>
                  <a:pt x="2620" y="1921"/>
                  <a:pt x="2620" y="1921"/>
                  <a:pt x="2621" y="1920"/>
                </a:cubicBezTo>
                <a:cubicBezTo>
                  <a:pt x="2621" y="1920"/>
                  <a:pt x="2622" y="1920"/>
                  <a:pt x="2622" y="1919"/>
                </a:cubicBezTo>
                <a:cubicBezTo>
                  <a:pt x="2623" y="1919"/>
                  <a:pt x="2623" y="1919"/>
                  <a:pt x="2623" y="1918"/>
                </a:cubicBezTo>
                <a:cubicBezTo>
                  <a:pt x="2624" y="1918"/>
                  <a:pt x="2625" y="1917"/>
                  <a:pt x="2625" y="1916"/>
                </a:cubicBezTo>
                <a:cubicBezTo>
                  <a:pt x="2625" y="1914"/>
                  <a:pt x="2622" y="1913"/>
                  <a:pt x="2622" y="1911"/>
                </a:cubicBezTo>
                <a:cubicBezTo>
                  <a:pt x="2622" y="1910"/>
                  <a:pt x="2622" y="1909"/>
                  <a:pt x="2622" y="1909"/>
                </a:cubicBezTo>
                <a:cubicBezTo>
                  <a:pt x="2622" y="1908"/>
                  <a:pt x="2623" y="1907"/>
                  <a:pt x="2622" y="1907"/>
                </a:cubicBezTo>
                <a:cubicBezTo>
                  <a:pt x="2622" y="1907"/>
                  <a:pt x="2621" y="1908"/>
                  <a:pt x="2620" y="1908"/>
                </a:cubicBezTo>
                <a:cubicBezTo>
                  <a:pt x="2619" y="1909"/>
                  <a:pt x="2619" y="1908"/>
                  <a:pt x="2618" y="1907"/>
                </a:cubicBezTo>
                <a:cubicBezTo>
                  <a:pt x="2618" y="1906"/>
                  <a:pt x="2618" y="1906"/>
                  <a:pt x="2617" y="1906"/>
                </a:cubicBezTo>
                <a:cubicBezTo>
                  <a:pt x="2616" y="1906"/>
                  <a:pt x="2617" y="1905"/>
                  <a:pt x="2617" y="1905"/>
                </a:cubicBezTo>
                <a:cubicBezTo>
                  <a:pt x="2617" y="1904"/>
                  <a:pt x="2615" y="1902"/>
                  <a:pt x="2615" y="1902"/>
                </a:cubicBezTo>
                <a:cubicBezTo>
                  <a:pt x="2614" y="1902"/>
                  <a:pt x="2614" y="1902"/>
                  <a:pt x="2613" y="1902"/>
                </a:cubicBezTo>
                <a:cubicBezTo>
                  <a:pt x="2613" y="1902"/>
                  <a:pt x="2613" y="1901"/>
                  <a:pt x="2612" y="1901"/>
                </a:cubicBezTo>
                <a:cubicBezTo>
                  <a:pt x="2611" y="1901"/>
                  <a:pt x="2610" y="1900"/>
                  <a:pt x="2611" y="1899"/>
                </a:cubicBezTo>
                <a:cubicBezTo>
                  <a:pt x="2611" y="1899"/>
                  <a:pt x="2609" y="1898"/>
                  <a:pt x="2609" y="1898"/>
                </a:cubicBezTo>
                <a:cubicBezTo>
                  <a:pt x="2609" y="1898"/>
                  <a:pt x="2608" y="1898"/>
                  <a:pt x="2608" y="1897"/>
                </a:cubicBezTo>
                <a:cubicBezTo>
                  <a:pt x="2607" y="1897"/>
                  <a:pt x="2607" y="1898"/>
                  <a:pt x="2606" y="1899"/>
                </a:cubicBezTo>
                <a:cubicBezTo>
                  <a:pt x="2605" y="1900"/>
                  <a:pt x="2606" y="1901"/>
                  <a:pt x="2607" y="1902"/>
                </a:cubicBezTo>
                <a:cubicBezTo>
                  <a:pt x="2607" y="1903"/>
                  <a:pt x="2608" y="1904"/>
                  <a:pt x="2608" y="1906"/>
                </a:cubicBezTo>
                <a:cubicBezTo>
                  <a:pt x="2608" y="1906"/>
                  <a:pt x="2608" y="1907"/>
                  <a:pt x="2609" y="1908"/>
                </a:cubicBezTo>
                <a:cubicBezTo>
                  <a:pt x="2609" y="1909"/>
                  <a:pt x="2609" y="1911"/>
                  <a:pt x="2609" y="1913"/>
                </a:cubicBezTo>
                <a:cubicBezTo>
                  <a:pt x="2609" y="1914"/>
                  <a:pt x="2606" y="1914"/>
                  <a:pt x="2605" y="1914"/>
                </a:cubicBezTo>
                <a:cubicBezTo>
                  <a:pt x="2604" y="1913"/>
                  <a:pt x="2604" y="1912"/>
                  <a:pt x="2603" y="1912"/>
                </a:cubicBezTo>
                <a:cubicBezTo>
                  <a:pt x="2602" y="1912"/>
                  <a:pt x="2602" y="1914"/>
                  <a:pt x="2602" y="1914"/>
                </a:cubicBezTo>
                <a:cubicBezTo>
                  <a:pt x="2602" y="1916"/>
                  <a:pt x="2602" y="1918"/>
                  <a:pt x="2600" y="1917"/>
                </a:cubicBezTo>
                <a:cubicBezTo>
                  <a:pt x="2598" y="1916"/>
                  <a:pt x="2598" y="1914"/>
                  <a:pt x="2596" y="1913"/>
                </a:cubicBezTo>
                <a:cubicBezTo>
                  <a:pt x="2594" y="1913"/>
                  <a:pt x="2595" y="1918"/>
                  <a:pt x="2594" y="1919"/>
                </a:cubicBezTo>
                <a:cubicBezTo>
                  <a:pt x="2594" y="1920"/>
                  <a:pt x="2593" y="1920"/>
                  <a:pt x="2594" y="1920"/>
                </a:cubicBezTo>
                <a:cubicBezTo>
                  <a:pt x="2594" y="1921"/>
                  <a:pt x="2595" y="1921"/>
                  <a:pt x="2594" y="1922"/>
                </a:cubicBezTo>
                <a:cubicBezTo>
                  <a:pt x="2594" y="1922"/>
                  <a:pt x="2594" y="1923"/>
                  <a:pt x="2594" y="1923"/>
                </a:cubicBezTo>
                <a:cubicBezTo>
                  <a:pt x="2594" y="1925"/>
                  <a:pt x="2593" y="1924"/>
                  <a:pt x="2592" y="1924"/>
                </a:cubicBezTo>
                <a:cubicBezTo>
                  <a:pt x="2591" y="1923"/>
                  <a:pt x="2590" y="1923"/>
                  <a:pt x="2589" y="1922"/>
                </a:cubicBezTo>
                <a:cubicBezTo>
                  <a:pt x="2588" y="1921"/>
                  <a:pt x="2587" y="1922"/>
                  <a:pt x="2587" y="1922"/>
                </a:cubicBezTo>
                <a:cubicBezTo>
                  <a:pt x="2586" y="1923"/>
                  <a:pt x="2586" y="1923"/>
                  <a:pt x="2585" y="1924"/>
                </a:cubicBezTo>
                <a:cubicBezTo>
                  <a:pt x="2585" y="1924"/>
                  <a:pt x="2585" y="1925"/>
                  <a:pt x="2585" y="1926"/>
                </a:cubicBezTo>
                <a:cubicBezTo>
                  <a:pt x="2585" y="1926"/>
                  <a:pt x="2584" y="1927"/>
                  <a:pt x="2584" y="1927"/>
                </a:cubicBezTo>
                <a:cubicBezTo>
                  <a:pt x="2584" y="1928"/>
                  <a:pt x="2584" y="1929"/>
                  <a:pt x="2584" y="1929"/>
                </a:cubicBezTo>
                <a:cubicBezTo>
                  <a:pt x="2583" y="1930"/>
                  <a:pt x="2581" y="1930"/>
                  <a:pt x="2580" y="1930"/>
                </a:cubicBezTo>
                <a:cubicBezTo>
                  <a:pt x="2579" y="1930"/>
                  <a:pt x="2579" y="1930"/>
                  <a:pt x="2578" y="1931"/>
                </a:cubicBezTo>
                <a:cubicBezTo>
                  <a:pt x="2578" y="1931"/>
                  <a:pt x="2577" y="1931"/>
                  <a:pt x="2577" y="1932"/>
                </a:cubicBezTo>
                <a:cubicBezTo>
                  <a:pt x="2576" y="1932"/>
                  <a:pt x="2576" y="1932"/>
                  <a:pt x="2575" y="1933"/>
                </a:cubicBezTo>
                <a:cubicBezTo>
                  <a:pt x="2575" y="1933"/>
                  <a:pt x="2574" y="1934"/>
                  <a:pt x="2574" y="1934"/>
                </a:cubicBezTo>
                <a:cubicBezTo>
                  <a:pt x="2573" y="1934"/>
                  <a:pt x="2573" y="1935"/>
                  <a:pt x="2573" y="1935"/>
                </a:cubicBezTo>
                <a:cubicBezTo>
                  <a:pt x="2572" y="1935"/>
                  <a:pt x="2572" y="1934"/>
                  <a:pt x="2573" y="1934"/>
                </a:cubicBezTo>
                <a:cubicBezTo>
                  <a:pt x="2573" y="1933"/>
                  <a:pt x="2575" y="1932"/>
                  <a:pt x="2576" y="1932"/>
                </a:cubicBezTo>
                <a:cubicBezTo>
                  <a:pt x="2577" y="1930"/>
                  <a:pt x="2577" y="1930"/>
                  <a:pt x="2576" y="1928"/>
                </a:cubicBezTo>
                <a:cubicBezTo>
                  <a:pt x="2576" y="1927"/>
                  <a:pt x="2576" y="1926"/>
                  <a:pt x="2576" y="1925"/>
                </a:cubicBezTo>
                <a:cubicBezTo>
                  <a:pt x="2575" y="1924"/>
                  <a:pt x="2575" y="1923"/>
                  <a:pt x="2574" y="1922"/>
                </a:cubicBezTo>
                <a:cubicBezTo>
                  <a:pt x="2573" y="1921"/>
                  <a:pt x="2573" y="1921"/>
                  <a:pt x="2571" y="1921"/>
                </a:cubicBezTo>
                <a:cubicBezTo>
                  <a:pt x="2571" y="1920"/>
                  <a:pt x="2571" y="1923"/>
                  <a:pt x="2570" y="1921"/>
                </a:cubicBezTo>
                <a:cubicBezTo>
                  <a:pt x="2570" y="1921"/>
                  <a:pt x="2569" y="1921"/>
                  <a:pt x="2569" y="1921"/>
                </a:cubicBezTo>
                <a:cubicBezTo>
                  <a:pt x="2569" y="1920"/>
                  <a:pt x="2569" y="1920"/>
                  <a:pt x="2569" y="1920"/>
                </a:cubicBezTo>
                <a:cubicBezTo>
                  <a:pt x="2568" y="1920"/>
                  <a:pt x="2567" y="1919"/>
                  <a:pt x="2567" y="1919"/>
                </a:cubicBezTo>
                <a:cubicBezTo>
                  <a:pt x="2567" y="1920"/>
                  <a:pt x="2567" y="1920"/>
                  <a:pt x="2567" y="1920"/>
                </a:cubicBezTo>
                <a:cubicBezTo>
                  <a:pt x="2568" y="1921"/>
                  <a:pt x="2566" y="1921"/>
                  <a:pt x="2566" y="1922"/>
                </a:cubicBezTo>
                <a:cubicBezTo>
                  <a:pt x="2566" y="1923"/>
                  <a:pt x="2565" y="1923"/>
                  <a:pt x="2563" y="1923"/>
                </a:cubicBezTo>
                <a:cubicBezTo>
                  <a:pt x="2562" y="1923"/>
                  <a:pt x="2561" y="1924"/>
                  <a:pt x="2560" y="1925"/>
                </a:cubicBezTo>
                <a:cubicBezTo>
                  <a:pt x="2559" y="1925"/>
                  <a:pt x="2559" y="1927"/>
                  <a:pt x="2559" y="1928"/>
                </a:cubicBezTo>
                <a:cubicBezTo>
                  <a:pt x="2559" y="1928"/>
                  <a:pt x="2560" y="1929"/>
                  <a:pt x="2559" y="1930"/>
                </a:cubicBezTo>
                <a:cubicBezTo>
                  <a:pt x="2559" y="1931"/>
                  <a:pt x="2558" y="1931"/>
                  <a:pt x="2557" y="1931"/>
                </a:cubicBezTo>
                <a:cubicBezTo>
                  <a:pt x="2557" y="1931"/>
                  <a:pt x="2556" y="1932"/>
                  <a:pt x="2555" y="1932"/>
                </a:cubicBezTo>
                <a:cubicBezTo>
                  <a:pt x="2554" y="1932"/>
                  <a:pt x="2554" y="1931"/>
                  <a:pt x="2553" y="1931"/>
                </a:cubicBezTo>
                <a:cubicBezTo>
                  <a:pt x="2553" y="1931"/>
                  <a:pt x="2553" y="1931"/>
                  <a:pt x="2552" y="1932"/>
                </a:cubicBezTo>
                <a:cubicBezTo>
                  <a:pt x="2552" y="1932"/>
                  <a:pt x="2552" y="1932"/>
                  <a:pt x="2551" y="1933"/>
                </a:cubicBezTo>
                <a:cubicBezTo>
                  <a:pt x="2550" y="1933"/>
                  <a:pt x="2549" y="1933"/>
                  <a:pt x="2547" y="1933"/>
                </a:cubicBezTo>
                <a:cubicBezTo>
                  <a:pt x="2546" y="1934"/>
                  <a:pt x="2545" y="1934"/>
                  <a:pt x="2544" y="1935"/>
                </a:cubicBezTo>
                <a:cubicBezTo>
                  <a:pt x="2544" y="1936"/>
                  <a:pt x="2543" y="1937"/>
                  <a:pt x="2543" y="1938"/>
                </a:cubicBezTo>
                <a:cubicBezTo>
                  <a:pt x="2542" y="1939"/>
                  <a:pt x="2542" y="1940"/>
                  <a:pt x="2542" y="1941"/>
                </a:cubicBezTo>
                <a:cubicBezTo>
                  <a:pt x="2542" y="1942"/>
                  <a:pt x="2542" y="1943"/>
                  <a:pt x="2542" y="1944"/>
                </a:cubicBezTo>
                <a:cubicBezTo>
                  <a:pt x="2541" y="1945"/>
                  <a:pt x="2541" y="1945"/>
                  <a:pt x="2541" y="1947"/>
                </a:cubicBezTo>
                <a:cubicBezTo>
                  <a:pt x="2541" y="1947"/>
                  <a:pt x="2541" y="1948"/>
                  <a:pt x="2540" y="1949"/>
                </a:cubicBezTo>
                <a:cubicBezTo>
                  <a:pt x="2540" y="1949"/>
                  <a:pt x="2539" y="1949"/>
                  <a:pt x="2538" y="1950"/>
                </a:cubicBezTo>
                <a:cubicBezTo>
                  <a:pt x="2537" y="1952"/>
                  <a:pt x="2539" y="1956"/>
                  <a:pt x="2541" y="1956"/>
                </a:cubicBezTo>
                <a:cubicBezTo>
                  <a:pt x="2541" y="1956"/>
                  <a:pt x="2542" y="1956"/>
                  <a:pt x="2543" y="1956"/>
                </a:cubicBezTo>
                <a:cubicBezTo>
                  <a:pt x="2543" y="1955"/>
                  <a:pt x="2544" y="1955"/>
                  <a:pt x="2544" y="1954"/>
                </a:cubicBezTo>
                <a:cubicBezTo>
                  <a:pt x="2544" y="1953"/>
                  <a:pt x="2545" y="1952"/>
                  <a:pt x="2545" y="1951"/>
                </a:cubicBezTo>
                <a:cubicBezTo>
                  <a:pt x="2545" y="1951"/>
                  <a:pt x="2545" y="1950"/>
                  <a:pt x="2545" y="1949"/>
                </a:cubicBezTo>
                <a:cubicBezTo>
                  <a:pt x="2545" y="1949"/>
                  <a:pt x="2546" y="1947"/>
                  <a:pt x="2547" y="1948"/>
                </a:cubicBezTo>
                <a:cubicBezTo>
                  <a:pt x="2547" y="1948"/>
                  <a:pt x="2548" y="1946"/>
                  <a:pt x="2547" y="1946"/>
                </a:cubicBezTo>
                <a:cubicBezTo>
                  <a:pt x="2547" y="1946"/>
                  <a:pt x="2547" y="1946"/>
                  <a:pt x="2547" y="1946"/>
                </a:cubicBezTo>
                <a:cubicBezTo>
                  <a:pt x="2546" y="1946"/>
                  <a:pt x="2547" y="1945"/>
                  <a:pt x="2547" y="1944"/>
                </a:cubicBezTo>
                <a:cubicBezTo>
                  <a:pt x="2547" y="1944"/>
                  <a:pt x="2548" y="1943"/>
                  <a:pt x="2549" y="1943"/>
                </a:cubicBezTo>
                <a:cubicBezTo>
                  <a:pt x="2549" y="1944"/>
                  <a:pt x="2549" y="1943"/>
                  <a:pt x="2550" y="1943"/>
                </a:cubicBezTo>
                <a:cubicBezTo>
                  <a:pt x="2550" y="1943"/>
                  <a:pt x="2550" y="1942"/>
                  <a:pt x="2550" y="1942"/>
                </a:cubicBezTo>
                <a:cubicBezTo>
                  <a:pt x="2549" y="1942"/>
                  <a:pt x="2549" y="1943"/>
                  <a:pt x="2549" y="1943"/>
                </a:cubicBezTo>
                <a:cubicBezTo>
                  <a:pt x="2548" y="1943"/>
                  <a:pt x="2550" y="1940"/>
                  <a:pt x="2550" y="1940"/>
                </a:cubicBezTo>
                <a:cubicBezTo>
                  <a:pt x="2551" y="1939"/>
                  <a:pt x="2552" y="1938"/>
                  <a:pt x="2554" y="1938"/>
                </a:cubicBezTo>
                <a:cubicBezTo>
                  <a:pt x="2554" y="1939"/>
                  <a:pt x="2555" y="1939"/>
                  <a:pt x="2556" y="1939"/>
                </a:cubicBezTo>
                <a:cubicBezTo>
                  <a:pt x="2556" y="1940"/>
                  <a:pt x="2556" y="1940"/>
                  <a:pt x="2555" y="1940"/>
                </a:cubicBezTo>
                <a:cubicBezTo>
                  <a:pt x="2555" y="1941"/>
                  <a:pt x="2555" y="1942"/>
                  <a:pt x="2555" y="1942"/>
                </a:cubicBezTo>
                <a:cubicBezTo>
                  <a:pt x="2556" y="1943"/>
                  <a:pt x="2556" y="1943"/>
                  <a:pt x="2556" y="1943"/>
                </a:cubicBezTo>
                <a:cubicBezTo>
                  <a:pt x="2555" y="1944"/>
                  <a:pt x="2557" y="1946"/>
                  <a:pt x="2557" y="1944"/>
                </a:cubicBezTo>
                <a:cubicBezTo>
                  <a:pt x="2557" y="1944"/>
                  <a:pt x="2558" y="1943"/>
                  <a:pt x="2558" y="1943"/>
                </a:cubicBezTo>
                <a:cubicBezTo>
                  <a:pt x="2558" y="1944"/>
                  <a:pt x="2559" y="1944"/>
                  <a:pt x="2559" y="1945"/>
                </a:cubicBezTo>
                <a:cubicBezTo>
                  <a:pt x="2559" y="1945"/>
                  <a:pt x="2559" y="1945"/>
                  <a:pt x="2559" y="1944"/>
                </a:cubicBezTo>
                <a:cubicBezTo>
                  <a:pt x="2559" y="1944"/>
                  <a:pt x="2559" y="1943"/>
                  <a:pt x="2560" y="1943"/>
                </a:cubicBezTo>
                <a:cubicBezTo>
                  <a:pt x="2560" y="1943"/>
                  <a:pt x="2560" y="1943"/>
                  <a:pt x="2560" y="1943"/>
                </a:cubicBezTo>
                <a:cubicBezTo>
                  <a:pt x="2560" y="1943"/>
                  <a:pt x="2560" y="1942"/>
                  <a:pt x="2560" y="1942"/>
                </a:cubicBezTo>
                <a:cubicBezTo>
                  <a:pt x="2560" y="1941"/>
                  <a:pt x="2561" y="1941"/>
                  <a:pt x="2561" y="1940"/>
                </a:cubicBezTo>
                <a:cubicBezTo>
                  <a:pt x="2561" y="1940"/>
                  <a:pt x="2562" y="1939"/>
                  <a:pt x="2562" y="1940"/>
                </a:cubicBezTo>
                <a:cubicBezTo>
                  <a:pt x="2563" y="1940"/>
                  <a:pt x="2562" y="1941"/>
                  <a:pt x="2563" y="1941"/>
                </a:cubicBezTo>
                <a:cubicBezTo>
                  <a:pt x="2563" y="1941"/>
                  <a:pt x="2563" y="1941"/>
                  <a:pt x="2563" y="1942"/>
                </a:cubicBezTo>
                <a:cubicBezTo>
                  <a:pt x="2564" y="1942"/>
                  <a:pt x="2563" y="1943"/>
                  <a:pt x="2563" y="1943"/>
                </a:cubicBezTo>
                <a:cubicBezTo>
                  <a:pt x="2562" y="1942"/>
                  <a:pt x="2563" y="1942"/>
                  <a:pt x="2562" y="1942"/>
                </a:cubicBezTo>
                <a:cubicBezTo>
                  <a:pt x="2562" y="1943"/>
                  <a:pt x="2561" y="1944"/>
                  <a:pt x="2563" y="1944"/>
                </a:cubicBezTo>
                <a:cubicBezTo>
                  <a:pt x="2563" y="1945"/>
                  <a:pt x="2564" y="1943"/>
                  <a:pt x="2564" y="1943"/>
                </a:cubicBezTo>
                <a:cubicBezTo>
                  <a:pt x="2566" y="1943"/>
                  <a:pt x="2565" y="1944"/>
                  <a:pt x="2566" y="1945"/>
                </a:cubicBezTo>
                <a:cubicBezTo>
                  <a:pt x="2566" y="1945"/>
                  <a:pt x="2567" y="1945"/>
                  <a:pt x="2567" y="1946"/>
                </a:cubicBezTo>
                <a:cubicBezTo>
                  <a:pt x="2567" y="1946"/>
                  <a:pt x="2567" y="1946"/>
                  <a:pt x="2567" y="1947"/>
                </a:cubicBezTo>
                <a:cubicBezTo>
                  <a:pt x="2567" y="1947"/>
                  <a:pt x="2569" y="1946"/>
                  <a:pt x="2569" y="1946"/>
                </a:cubicBezTo>
                <a:cubicBezTo>
                  <a:pt x="2569" y="1945"/>
                  <a:pt x="2567" y="1945"/>
                  <a:pt x="2567" y="1944"/>
                </a:cubicBezTo>
                <a:cubicBezTo>
                  <a:pt x="2567" y="1944"/>
                  <a:pt x="2567" y="1944"/>
                  <a:pt x="2567" y="1943"/>
                </a:cubicBezTo>
                <a:cubicBezTo>
                  <a:pt x="2567" y="1943"/>
                  <a:pt x="2566" y="1943"/>
                  <a:pt x="2566" y="1943"/>
                </a:cubicBezTo>
                <a:cubicBezTo>
                  <a:pt x="2567" y="1942"/>
                  <a:pt x="2568" y="1942"/>
                  <a:pt x="2568" y="1942"/>
                </a:cubicBezTo>
                <a:cubicBezTo>
                  <a:pt x="2569" y="1941"/>
                  <a:pt x="2569" y="1940"/>
                  <a:pt x="2569" y="1939"/>
                </a:cubicBezTo>
                <a:cubicBezTo>
                  <a:pt x="2568" y="1938"/>
                  <a:pt x="2569" y="1937"/>
                  <a:pt x="2570" y="1937"/>
                </a:cubicBezTo>
                <a:cubicBezTo>
                  <a:pt x="2571" y="1937"/>
                  <a:pt x="2572" y="1937"/>
                  <a:pt x="2573" y="1938"/>
                </a:cubicBezTo>
                <a:cubicBezTo>
                  <a:pt x="2574" y="1938"/>
                  <a:pt x="2574" y="1938"/>
                  <a:pt x="2574" y="1939"/>
                </a:cubicBezTo>
                <a:cubicBezTo>
                  <a:pt x="2575" y="1940"/>
                  <a:pt x="2576" y="1940"/>
                  <a:pt x="2577" y="1940"/>
                </a:cubicBezTo>
                <a:cubicBezTo>
                  <a:pt x="2578" y="1940"/>
                  <a:pt x="2579" y="1940"/>
                  <a:pt x="2579" y="1941"/>
                </a:cubicBezTo>
                <a:cubicBezTo>
                  <a:pt x="2580" y="1941"/>
                  <a:pt x="2581" y="1942"/>
                  <a:pt x="2581" y="1943"/>
                </a:cubicBezTo>
                <a:cubicBezTo>
                  <a:pt x="2582" y="1944"/>
                  <a:pt x="2582" y="1946"/>
                  <a:pt x="2583" y="1946"/>
                </a:cubicBezTo>
                <a:cubicBezTo>
                  <a:pt x="2583" y="1946"/>
                  <a:pt x="2584" y="1945"/>
                  <a:pt x="2584" y="1946"/>
                </a:cubicBezTo>
                <a:cubicBezTo>
                  <a:pt x="2585" y="1946"/>
                  <a:pt x="2585" y="1947"/>
                  <a:pt x="2584" y="1947"/>
                </a:cubicBezTo>
                <a:cubicBezTo>
                  <a:pt x="2584" y="1947"/>
                  <a:pt x="2584" y="1947"/>
                  <a:pt x="2584" y="1948"/>
                </a:cubicBezTo>
                <a:cubicBezTo>
                  <a:pt x="2584" y="1948"/>
                  <a:pt x="2584" y="1949"/>
                  <a:pt x="2583" y="1949"/>
                </a:cubicBezTo>
                <a:cubicBezTo>
                  <a:pt x="2583" y="1950"/>
                  <a:pt x="2583" y="1950"/>
                  <a:pt x="2582" y="1951"/>
                </a:cubicBezTo>
                <a:cubicBezTo>
                  <a:pt x="2581" y="1951"/>
                  <a:pt x="2581" y="1951"/>
                  <a:pt x="2581" y="1951"/>
                </a:cubicBezTo>
                <a:cubicBezTo>
                  <a:pt x="2580" y="1951"/>
                  <a:pt x="2580" y="1952"/>
                  <a:pt x="2580" y="1952"/>
                </a:cubicBezTo>
                <a:cubicBezTo>
                  <a:pt x="2580" y="1953"/>
                  <a:pt x="2579" y="1953"/>
                  <a:pt x="2579" y="1954"/>
                </a:cubicBezTo>
                <a:cubicBezTo>
                  <a:pt x="2578" y="1955"/>
                  <a:pt x="2578" y="1955"/>
                  <a:pt x="2579" y="1956"/>
                </a:cubicBezTo>
                <a:cubicBezTo>
                  <a:pt x="2579" y="1956"/>
                  <a:pt x="2579" y="1957"/>
                  <a:pt x="2579" y="1957"/>
                </a:cubicBezTo>
                <a:cubicBezTo>
                  <a:pt x="2579" y="1959"/>
                  <a:pt x="2580" y="1958"/>
                  <a:pt x="2580" y="1958"/>
                </a:cubicBezTo>
                <a:cubicBezTo>
                  <a:pt x="2581" y="1959"/>
                  <a:pt x="2580" y="1959"/>
                  <a:pt x="2580" y="1960"/>
                </a:cubicBezTo>
                <a:cubicBezTo>
                  <a:pt x="2580" y="1960"/>
                  <a:pt x="2581" y="1961"/>
                  <a:pt x="2581" y="1961"/>
                </a:cubicBezTo>
                <a:cubicBezTo>
                  <a:pt x="2581" y="1962"/>
                  <a:pt x="2580" y="1963"/>
                  <a:pt x="2580" y="1964"/>
                </a:cubicBezTo>
                <a:cubicBezTo>
                  <a:pt x="2580" y="1965"/>
                  <a:pt x="2580" y="1965"/>
                  <a:pt x="2581" y="1966"/>
                </a:cubicBezTo>
                <a:cubicBezTo>
                  <a:pt x="2582" y="1967"/>
                  <a:pt x="2583" y="1968"/>
                  <a:pt x="2584" y="1969"/>
                </a:cubicBezTo>
                <a:cubicBezTo>
                  <a:pt x="2584" y="1970"/>
                  <a:pt x="2585" y="1971"/>
                  <a:pt x="2587" y="1971"/>
                </a:cubicBezTo>
                <a:cubicBezTo>
                  <a:pt x="2588" y="1972"/>
                  <a:pt x="2589" y="1972"/>
                  <a:pt x="2590" y="1973"/>
                </a:cubicBezTo>
                <a:cubicBezTo>
                  <a:pt x="2591" y="1974"/>
                  <a:pt x="2592" y="1974"/>
                  <a:pt x="2594" y="1975"/>
                </a:cubicBezTo>
                <a:cubicBezTo>
                  <a:pt x="2595" y="1975"/>
                  <a:pt x="2595" y="1975"/>
                  <a:pt x="2596" y="1975"/>
                </a:cubicBezTo>
                <a:cubicBezTo>
                  <a:pt x="2597" y="1976"/>
                  <a:pt x="2600" y="1979"/>
                  <a:pt x="2601" y="1976"/>
                </a:cubicBezTo>
                <a:cubicBezTo>
                  <a:pt x="2602" y="1975"/>
                  <a:pt x="2602" y="1973"/>
                  <a:pt x="2604" y="1972"/>
                </a:cubicBezTo>
                <a:cubicBezTo>
                  <a:pt x="2605" y="1971"/>
                  <a:pt x="2606" y="1973"/>
                  <a:pt x="2605" y="1974"/>
                </a:cubicBezTo>
                <a:cubicBezTo>
                  <a:pt x="2605" y="1975"/>
                  <a:pt x="2604" y="1976"/>
                  <a:pt x="2603" y="1977"/>
                </a:cubicBezTo>
                <a:cubicBezTo>
                  <a:pt x="2603" y="1978"/>
                  <a:pt x="2604" y="1978"/>
                  <a:pt x="2604" y="1978"/>
                </a:cubicBezTo>
                <a:cubicBezTo>
                  <a:pt x="2605" y="1979"/>
                  <a:pt x="2605" y="1980"/>
                  <a:pt x="2606" y="1982"/>
                </a:cubicBezTo>
                <a:cubicBezTo>
                  <a:pt x="2606" y="1983"/>
                  <a:pt x="2608" y="1983"/>
                  <a:pt x="2608" y="1982"/>
                </a:cubicBezTo>
                <a:cubicBezTo>
                  <a:pt x="2609" y="1979"/>
                  <a:pt x="2611" y="1977"/>
                  <a:pt x="2613" y="1975"/>
                </a:cubicBezTo>
                <a:cubicBezTo>
                  <a:pt x="2615" y="1973"/>
                  <a:pt x="2613" y="1970"/>
                  <a:pt x="2613" y="1967"/>
                </a:cubicBezTo>
                <a:cubicBezTo>
                  <a:pt x="2612" y="1967"/>
                  <a:pt x="2612" y="1966"/>
                  <a:pt x="2611" y="1965"/>
                </a:cubicBezTo>
                <a:cubicBezTo>
                  <a:pt x="2611" y="1965"/>
                  <a:pt x="2612" y="1964"/>
                  <a:pt x="2611" y="1964"/>
                </a:cubicBezTo>
                <a:cubicBezTo>
                  <a:pt x="2611" y="1963"/>
                  <a:pt x="2610" y="1963"/>
                  <a:pt x="2609" y="1962"/>
                </a:cubicBezTo>
                <a:cubicBezTo>
                  <a:pt x="2609" y="1962"/>
                  <a:pt x="2609" y="1961"/>
                  <a:pt x="2608" y="1962"/>
                </a:cubicBezTo>
                <a:cubicBezTo>
                  <a:pt x="2607" y="1962"/>
                  <a:pt x="2607" y="1961"/>
                  <a:pt x="2607" y="1960"/>
                </a:cubicBezTo>
                <a:cubicBezTo>
                  <a:pt x="2607" y="1959"/>
                  <a:pt x="2607" y="1958"/>
                  <a:pt x="2608" y="1957"/>
                </a:cubicBezTo>
                <a:cubicBezTo>
                  <a:pt x="2608" y="1956"/>
                  <a:pt x="2609" y="1956"/>
                  <a:pt x="2609" y="1954"/>
                </a:cubicBezTo>
                <a:cubicBezTo>
                  <a:pt x="2609" y="1954"/>
                  <a:pt x="2609" y="1953"/>
                  <a:pt x="2610" y="1953"/>
                </a:cubicBezTo>
                <a:cubicBezTo>
                  <a:pt x="2610" y="1953"/>
                  <a:pt x="2611" y="1953"/>
                  <a:pt x="2611" y="1953"/>
                </a:cubicBezTo>
                <a:cubicBezTo>
                  <a:pt x="2612" y="1953"/>
                  <a:pt x="2612" y="1952"/>
                  <a:pt x="2613" y="1952"/>
                </a:cubicBezTo>
                <a:cubicBezTo>
                  <a:pt x="2613" y="1952"/>
                  <a:pt x="2614" y="1953"/>
                  <a:pt x="2614" y="1953"/>
                </a:cubicBezTo>
                <a:cubicBezTo>
                  <a:pt x="2614" y="1953"/>
                  <a:pt x="2614" y="1954"/>
                  <a:pt x="2614" y="1954"/>
                </a:cubicBezTo>
                <a:cubicBezTo>
                  <a:pt x="2613" y="1954"/>
                  <a:pt x="2613" y="1954"/>
                  <a:pt x="2613" y="1954"/>
                </a:cubicBezTo>
                <a:cubicBezTo>
                  <a:pt x="2613" y="1955"/>
                  <a:pt x="2613" y="1955"/>
                  <a:pt x="2613" y="1955"/>
                </a:cubicBezTo>
                <a:cubicBezTo>
                  <a:pt x="2614" y="1955"/>
                  <a:pt x="2614" y="1955"/>
                  <a:pt x="2614" y="1955"/>
                </a:cubicBezTo>
                <a:cubicBezTo>
                  <a:pt x="2614" y="1954"/>
                  <a:pt x="2614" y="1956"/>
                  <a:pt x="2615" y="1956"/>
                </a:cubicBezTo>
                <a:cubicBezTo>
                  <a:pt x="2616" y="1954"/>
                  <a:pt x="2615" y="1953"/>
                  <a:pt x="2615" y="1952"/>
                </a:cubicBezTo>
                <a:cubicBezTo>
                  <a:pt x="2615" y="1951"/>
                  <a:pt x="2614" y="1951"/>
                  <a:pt x="2613" y="1951"/>
                </a:cubicBezTo>
                <a:cubicBezTo>
                  <a:pt x="2612" y="1952"/>
                  <a:pt x="2612" y="1950"/>
                  <a:pt x="2612" y="1950"/>
                </a:cubicBezTo>
                <a:cubicBezTo>
                  <a:pt x="2612" y="1949"/>
                  <a:pt x="2613" y="1948"/>
                  <a:pt x="2613" y="1948"/>
                </a:cubicBezTo>
                <a:cubicBezTo>
                  <a:pt x="2614" y="1947"/>
                  <a:pt x="2615" y="1947"/>
                  <a:pt x="2615" y="1946"/>
                </a:cubicBezTo>
                <a:cubicBezTo>
                  <a:pt x="2615" y="1946"/>
                  <a:pt x="2616" y="1946"/>
                  <a:pt x="2616" y="1946"/>
                </a:cubicBezTo>
                <a:cubicBezTo>
                  <a:pt x="2616" y="1947"/>
                  <a:pt x="2616" y="1948"/>
                  <a:pt x="2616" y="1949"/>
                </a:cubicBezTo>
                <a:cubicBezTo>
                  <a:pt x="2616" y="1949"/>
                  <a:pt x="2617" y="1950"/>
                  <a:pt x="2617" y="1950"/>
                </a:cubicBezTo>
                <a:cubicBezTo>
                  <a:pt x="2617" y="1950"/>
                  <a:pt x="2617" y="1950"/>
                  <a:pt x="2617" y="1951"/>
                </a:cubicBezTo>
                <a:cubicBezTo>
                  <a:pt x="2617" y="1951"/>
                  <a:pt x="2618" y="1952"/>
                  <a:pt x="2618" y="1952"/>
                </a:cubicBezTo>
                <a:cubicBezTo>
                  <a:pt x="2618" y="1952"/>
                  <a:pt x="2619" y="1953"/>
                  <a:pt x="2619" y="1953"/>
                </a:cubicBezTo>
                <a:cubicBezTo>
                  <a:pt x="2619" y="1954"/>
                  <a:pt x="2619" y="1955"/>
                  <a:pt x="2619" y="1955"/>
                </a:cubicBezTo>
                <a:cubicBezTo>
                  <a:pt x="2619" y="1956"/>
                  <a:pt x="2620" y="1956"/>
                  <a:pt x="2620" y="1956"/>
                </a:cubicBezTo>
                <a:cubicBezTo>
                  <a:pt x="2621" y="1957"/>
                  <a:pt x="2621" y="1958"/>
                  <a:pt x="2621" y="1958"/>
                </a:cubicBezTo>
                <a:cubicBezTo>
                  <a:pt x="2621" y="1959"/>
                  <a:pt x="2621" y="1961"/>
                  <a:pt x="2621" y="1962"/>
                </a:cubicBezTo>
                <a:cubicBezTo>
                  <a:pt x="2621" y="1963"/>
                  <a:pt x="2621" y="1963"/>
                  <a:pt x="2621" y="1964"/>
                </a:cubicBezTo>
                <a:cubicBezTo>
                  <a:pt x="2622" y="1964"/>
                  <a:pt x="2622" y="1964"/>
                  <a:pt x="2622" y="1965"/>
                </a:cubicBezTo>
                <a:cubicBezTo>
                  <a:pt x="2622" y="1966"/>
                  <a:pt x="2623" y="1966"/>
                  <a:pt x="2623" y="1966"/>
                </a:cubicBezTo>
                <a:cubicBezTo>
                  <a:pt x="2623" y="1967"/>
                  <a:pt x="2623" y="1967"/>
                  <a:pt x="2623" y="1968"/>
                </a:cubicBezTo>
                <a:cubicBezTo>
                  <a:pt x="2624" y="1968"/>
                  <a:pt x="2623" y="1966"/>
                  <a:pt x="2623" y="1966"/>
                </a:cubicBezTo>
                <a:cubicBezTo>
                  <a:pt x="2623" y="1964"/>
                  <a:pt x="2623" y="1962"/>
                  <a:pt x="2624" y="1960"/>
                </a:cubicBezTo>
                <a:cubicBezTo>
                  <a:pt x="2624" y="1960"/>
                  <a:pt x="2624" y="1959"/>
                  <a:pt x="2624" y="1958"/>
                </a:cubicBezTo>
                <a:cubicBezTo>
                  <a:pt x="2624" y="1957"/>
                  <a:pt x="2623" y="1957"/>
                  <a:pt x="2623" y="1955"/>
                </a:cubicBezTo>
                <a:cubicBezTo>
                  <a:pt x="2623" y="1955"/>
                  <a:pt x="2623" y="1954"/>
                  <a:pt x="2624" y="1955"/>
                </a:cubicBezTo>
                <a:cubicBezTo>
                  <a:pt x="2625" y="1955"/>
                  <a:pt x="2625" y="1955"/>
                  <a:pt x="2625" y="1954"/>
                </a:cubicBezTo>
                <a:cubicBezTo>
                  <a:pt x="2626" y="1952"/>
                  <a:pt x="2627" y="1954"/>
                  <a:pt x="2628" y="1953"/>
                </a:cubicBezTo>
                <a:cubicBezTo>
                  <a:pt x="2628" y="1953"/>
                  <a:pt x="2629" y="1951"/>
                  <a:pt x="2629" y="1950"/>
                </a:cubicBezTo>
                <a:cubicBezTo>
                  <a:pt x="2629" y="1949"/>
                  <a:pt x="2631" y="1949"/>
                  <a:pt x="2631" y="1948"/>
                </a:cubicBezTo>
                <a:cubicBezTo>
                  <a:pt x="2631" y="1947"/>
                  <a:pt x="2630" y="1947"/>
                  <a:pt x="2630" y="1947"/>
                </a:cubicBezTo>
                <a:cubicBezTo>
                  <a:pt x="2630" y="1946"/>
                  <a:pt x="2630" y="1946"/>
                  <a:pt x="2630" y="1945"/>
                </a:cubicBezTo>
                <a:close/>
                <a:moveTo>
                  <a:pt x="2505" y="1819"/>
                </a:moveTo>
                <a:cubicBezTo>
                  <a:pt x="2506" y="1820"/>
                  <a:pt x="2505" y="1821"/>
                  <a:pt x="2506" y="1821"/>
                </a:cubicBezTo>
                <a:cubicBezTo>
                  <a:pt x="2507" y="1820"/>
                  <a:pt x="2508" y="1821"/>
                  <a:pt x="2509" y="1822"/>
                </a:cubicBezTo>
                <a:cubicBezTo>
                  <a:pt x="2509" y="1822"/>
                  <a:pt x="2509" y="1822"/>
                  <a:pt x="2509" y="1821"/>
                </a:cubicBezTo>
                <a:cubicBezTo>
                  <a:pt x="2509" y="1821"/>
                  <a:pt x="2509" y="1821"/>
                  <a:pt x="2508" y="1821"/>
                </a:cubicBezTo>
                <a:cubicBezTo>
                  <a:pt x="2508" y="1821"/>
                  <a:pt x="2507" y="1821"/>
                  <a:pt x="2507" y="1820"/>
                </a:cubicBezTo>
                <a:cubicBezTo>
                  <a:pt x="2506" y="1820"/>
                  <a:pt x="2506" y="1818"/>
                  <a:pt x="2505" y="1818"/>
                </a:cubicBezTo>
                <a:cubicBezTo>
                  <a:pt x="2504" y="1818"/>
                  <a:pt x="2504" y="1817"/>
                  <a:pt x="2503" y="1817"/>
                </a:cubicBezTo>
                <a:cubicBezTo>
                  <a:pt x="2503" y="1817"/>
                  <a:pt x="2503" y="1818"/>
                  <a:pt x="2503" y="1818"/>
                </a:cubicBezTo>
                <a:cubicBezTo>
                  <a:pt x="2503" y="1819"/>
                  <a:pt x="2504" y="1819"/>
                  <a:pt x="2505" y="1819"/>
                </a:cubicBezTo>
                <a:close/>
                <a:moveTo>
                  <a:pt x="2617" y="1902"/>
                </a:moveTo>
                <a:cubicBezTo>
                  <a:pt x="2618" y="1902"/>
                  <a:pt x="2618" y="1901"/>
                  <a:pt x="2618" y="1901"/>
                </a:cubicBezTo>
                <a:cubicBezTo>
                  <a:pt x="2618" y="1900"/>
                  <a:pt x="2618" y="1900"/>
                  <a:pt x="2618" y="1899"/>
                </a:cubicBezTo>
                <a:cubicBezTo>
                  <a:pt x="2618" y="1899"/>
                  <a:pt x="2618" y="1899"/>
                  <a:pt x="2617" y="1898"/>
                </a:cubicBezTo>
                <a:cubicBezTo>
                  <a:pt x="2617" y="1898"/>
                  <a:pt x="2616" y="1898"/>
                  <a:pt x="2617" y="1899"/>
                </a:cubicBezTo>
                <a:cubicBezTo>
                  <a:pt x="2617" y="1899"/>
                  <a:pt x="2617" y="1900"/>
                  <a:pt x="2617" y="1900"/>
                </a:cubicBezTo>
                <a:cubicBezTo>
                  <a:pt x="2616" y="1901"/>
                  <a:pt x="2616" y="1902"/>
                  <a:pt x="2617" y="1902"/>
                </a:cubicBezTo>
                <a:close/>
                <a:moveTo>
                  <a:pt x="2521" y="1814"/>
                </a:moveTo>
                <a:cubicBezTo>
                  <a:pt x="2521" y="1814"/>
                  <a:pt x="2520" y="1813"/>
                  <a:pt x="2520" y="1814"/>
                </a:cubicBezTo>
                <a:cubicBezTo>
                  <a:pt x="2520" y="1815"/>
                  <a:pt x="2520" y="1815"/>
                  <a:pt x="2521" y="1814"/>
                </a:cubicBezTo>
                <a:close/>
                <a:moveTo>
                  <a:pt x="2511" y="1968"/>
                </a:moveTo>
                <a:cubicBezTo>
                  <a:pt x="2511" y="1968"/>
                  <a:pt x="2509" y="1969"/>
                  <a:pt x="2510" y="1969"/>
                </a:cubicBezTo>
                <a:cubicBezTo>
                  <a:pt x="2511" y="1969"/>
                  <a:pt x="2511" y="1970"/>
                  <a:pt x="2512" y="1969"/>
                </a:cubicBezTo>
                <a:cubicBezTo>
                  <a:pt x="2512" y="1968"/>
                  <a:pt x="2512" y="1968"/>
                  <a:pt x="2512" y="1967"/>
                </a:cubicBezTo>
                <a:cubicBezTo>
                  <a:pt x="2512" y="1967"/>
                  <a:pt x="2512" y="1966"/>
                  <a:pt x="2512" y="1966"/>
                </a:cubicBezTo>
                <a:cubicBezTo>
                  <a:pt x="2511" y="1965"/>
                  <a:pt x="2511" y="1968"/>
                  <a:pt x="2511" y="1968"/>
                </a:cubicBezTo>
                <a:close/>
                <a:moveTo>
                  <a:pt x="2520" y="1878"/>
                </a:moveTo>
                <a:cubicBezTo>
                  <a:pt x="2519" y="1878"/>
                  <a:pt x="2521" y="1878"/>
                  <a:pt x="2521" y="1878"/>
                </a:cubicBezTo>
                <a:cubicBezTo>
                  <a:pt x="2521" y="1879"/>
                  <a:pt x="2521" y="1878"/>
                  <a:pt x="2522" y="1878"/>
                </a:cubicBezTo>
                <a:cubicBezTo>
                  <a:pt x="2522" y="1877"/>
                  <a:pt x="2522" y="1876"/>
                  <a:pt x="2521" y="1876"/>
                </a:cubicBezTo>
                <a:cubicBezTo>
                  <a:pt x="2521" y="1876"/>
                  <a:pt x="2521" y="1876"/>
                  <a:pt x="2521" y="1876"/>
                </a:cubicBezTo>
                <a:cubicBezTo>
                  <a:pt x="2521" y="1877"/>
                  <a:pt x="2521" y="1877"/>
                  <a:pt x="2521" y="1877"/>
                </a:cubicBezTo>
                <a:cubicBezTo>
                  <a:pt x="2520" y="1877"/>
                  <a:pt x="2520" y="1877"/>
                  <a:pt x="2520" y="1878"/>
                </a:cubicBezTo>
                <a:close/>
                <a:moveTo>
                  <a:pt x="2517" y="1983"/>
                </a:moveTo>
                <a:cubicBezTo>
                  <a:pt x="2516" y="1983"/>
                  <a:pt x="2516" y="1983"/>
                  <a:pt x="2516" y="1983"/>
                </a:cubicBezTo>
                <a:cubicBezTo>
                  <a:pt x="2516" y="1983"/>
                  <a:pt x="2516" y="1983"/>
                  <a:pt x="2516" y="1983"/>
                </a:cubicBezTo>
                <a:cubicBezTo>
                  <a:pt x="2515" y="1983"/>
                  <a:pt x="2515" y="1983"/>
                  <a:pt x="2515" y="1984"/>
                </a:cubicBezTo>
                <a:cubicBezTo>
                  <a:pt x="2515" y="1985"/>
                  <a:pt x="2516" y="1983"/>
                  <a:pt x="2517" y="1984"/>
                </a:cubicBezTo>
                <a:cubicBezTo>
                  <a:pt x="2517" y="1984"/>
                  <a:pt x="2518" y="1984"/>
                  <a:pt x="2518" y="1984"/>
                </a:cubicBezTo>
                <a:cubicBezTo>
                  <a:pt x="2518" y="1983"/>
                  <a:pt x="2518" y="1983"/>
                  <a:pt x="2518" y="1983"/>
                </a:cubicBezTo>
                <a:cubicBezTo>
                  <a:pt x="2517" y="1982"/>
                  <a:pt x="2517" y="1982"/>
                  <a:pt x="2517" y="1983"/>
                </a:cubicBezTo>
                <a:close/>
                <a:moveTo>
                  <a:pt x="2498" y="1992"/>
                </a:moveTo>
                <a:cubicBezTo>
                  <a:pt x="2498" y="1992"/>
                  <a:pt x="2499" y="1993"/>
                  <a:pt x="2500" y="1992"/>
                </a:cubicBezTo>
                <a:cubicBezTo>
                  <a:pt x="2500" y="1992"/>
                  <a:pt x="2500" y="1991"/>
                  <a:pt x="2500" y="1991"/>
                </a:cubicBezTo>
                <a:cubicBezTo>
                  <a:pt x="2501" y="1990"/>
                  <a:pt x="2501" y="1990"/>
                  <a:pt x="2501" y="1991"/>
                </a:cubicBezTo>
                <a:cubicBezTo>
                  <a:pt x="2502" y="1992"/>
                  <a:pt x="2502" y="1991"/>
                  <a:pt x="2502" y="1990"/>
                </a:cubicBezTo>
                <a:cubicBezTo>
                  <a:pt x="2502" y="1989"/>
                  <a:pt x="2503" y="1990"/>
                  <a:pt x="2503" y="1990"/>
                </a:cubicBezTo>
                <a:cubicBezTo>
                  <a:pt x="2504" y="1991"/>
                  <a:pt x="2503" y="1991"/>
                  <a:pt x="2504" y="1991"/>
                </a:cubicBezTo>
                <a:cubicBezTo>
                  <a:pt x="2505" y="1992"/>
                  <a:pt x="2504" y="1991"/>
                  <a:pt x="2505" y="1990"/>
                </a:cubicBezTo>
                <a:cubicBezTo>
                  <a:pt x="2505" y="1990"/>
                  <a:pt x="2506" y="1991"/>
                  <a:pt x="2506" y="1990"/>
                </a:cubicBezTo>
                <a:cubicBezTo>
                  <a:pt x="2506" y="1990"/>
                  <a:pt x="2506" y="1990"/>
                  <a:pt x="2506" y="1989"/>
                </a:cubicBezTo>
                <a:cubicBezTo>
                  <a:pt x="2506" y="1989"/>
                  <a:pt x="2506" y="1989"/>
                  <a:pt x="2505" y="1989"/>
                </a:cubicBezTo>
                <a:cubicBezTo>
                  <a:pt x="2505" y="1988"/>
                  <a:pt x="2504" y="1989"/>
                  <a:pt x="2505" y="1988"/>
                </a:cubicBezTo>
                <a:cubicBezTo>
                  <a:pt x="2505" y="1987"/>
                  <a:pt x="2504" y="1987"/>
                  <a:pt x="2504" y="1987"/>
                </a:cubicBezTo>
                <a:cubicBezTo>
                  <a:pt x="2503" y="1988"/>
                  <a:pt x="2503" y="1988"/>
                  <a:pt x="2502" y="1988"/>
                </a:cubicBezTo>
                <a:cubicBezTo>
                  <a:pt x="2501" y="1988"/>
                  <a:pt x="2501" y="1989"/>
                  <a:pt x="2500" y="1989"/>
                </a:cubicBezTo>
                <a:cubicBezTo>
                  <a:pt x="2499" y="1990"/>
                  <a:pt x="2499" y="1990"/>
                  <a:pt x="2499" y="1990"/>
                </a:cubicBezTo>
                <a:cubicBezTo>
                  <a:pt x="2498" y="1991"/>
                  <a:pt x="2498" y="1991"/>
                  <a:pt x="2497" y="1991"/>
                </a:cubicBezTo>
                <a:cubicBezTo>
                  <a:pt x="2497" y="1991"/>
                  <a:pt x="2497" y="1991"/>
                  <a:pt x="2496" y="1991"/>
                </a:cubicBezTo>
                <a:cubicBezTo>
                  <a:pt x="2496" y="1992"/>
                  <a:pt x="2497" y="1992"/>
                  <a:pt x="2498" y="1992"/>
                </a:cubicBezTo>
                <a:close/>
                <a:moveTo>
                  <a:pt x="2507" y="1854"/>
                </a:moveTo>
                <a:cubicBezTo>
                  <a:pt x="2507" y="1853"/>
                  <a:pt x="2507" y="1853"/>
                  <a:pt x="2507" y="1853"/>
                </a:cubicBezTo>
                <a:cubicBezTo>
                  <a:pt x="2507" y="1852"/>
                  <a:pt x="2507" y="1852"/>
                  <a:pt x="2506" y="1852"/>
                </a:cubicBezTo>
                <a:cubicBezTo>
                  <a:pt x="2506" y="1852"/>
                  <a:pt x="2506" y="1852"/>
                  <a:pt x="2506" y="1851"/>
                </a:cubicBezTo>
                <a:cubicBezTo>
                  <a:pt x="2506" y="1851"/>
                  <a:pt x="2506" y="1850"/>
                  <a:pt x="2505" y="1850"/>
                </a:cubicBezTo>
                <a:cubicBezTo>
                  <a:pt x="2505" y="1850"/>
                  <a:pt x="2505" y="1851"/>
                  <a:pt x="2505" y="1851"/>
                </a:cubicBezTo>
                <a:cubicBezTo>
                  <a:pt x="2504" y="1851"/>
                  <a:pt x="2504" y="1851"/>
                  <a:pt x="2504" y="1850"/>
                </a:cubicBezTo>
                <a:cubicBezTo>
                  <a:pt x="2504" y="1850"/>
                  <a:pt x="2504" y="1850"/>
                  <a:pt x="2504" y="1851"/>
                </a:cubicBezTo>
                <a:cubicBezTo>
                  <a:pt x="2504" y="1851"/>
                  <a:pt x="2505" y="1852"/>
                  <a:pt x="2504" y="1852"/>
                </a:cubicBezTo>
                <a:cubicBezTo>
                  <a:pt x="2504" y="1852"/>
                  <a:pt x="2503" y="1852"/>
                  <a:pt x="2503" y="1851"/>
                </a:cubicBezTo>
                <a:cubicBezTo>
                  <a:pt x="2503" y="1851"/>
                  <a:pt x="2503" y="1851"/>
                  <a:pt x="2503" y="1850"/>
                </a:cubicBezTo>
                <a:cubicBezTo>
                  <a:pt x="2503" y="1850"/>
                  <a:pt x="2502" y="1850"/>
                  <a:pt x="2502" y="1850"/>
                </a:cubicBezTo>
                <a:cubicBezTo>
                  <a:pt x="2501" y="1849"/>
                  <a:pt x="2501" y="1849"/>
                  <a:pt x="2501" y="1849"/>
                </a:cubicBezTo>
                <a:cubicBezTo>
                  <a:pt x="2500" y="1849"/>
                  <a:pt x="2500" y="1849"/>
                  <a:pt x="2500" y="1849"/>
                </a:cubicBezTo>
                <a:cubicBezTo>
                  <a:pt x="2500" y="1848"/>
                  <a:pt x="2500" y="1848"/>
                  <a:pt x="2499" y="1848"/>
                </a:cubicBezTo>
                <a:cubicBezTo>
                  <a:pt x="2499" y="1847"/>
                  <a:pt x="2498" y="1848"/>
                  <a:pt x="2498" y="1848"/>
                </a:cubicBezTo>
                <a:cubicBezTo>
                  <a:pt x="2499" y="1849"/>
                  <a:pt x="2498" y="1849"/>
                  <a:pt x="2498" y="1850"/>
                </a:cubicBezTo>
                <a:cubicBezTo>
                  <a:pt x="2498" y="1850"/>
                  <a:pt x="2498" y="1851"/>
                  <a:pt x="2498" y="1852"/>
                </a:cubicBezTo>
                <a:cubicBezTo>
                  <a:pt x="2498" y="1852"/>
                  <a:pt x="2498" y="1851"/>
                  <a:pt x="2498" y="1850"/>
                </a:cubicBezTo>
                <a:cubicBezTo>
                  <a:pt x="2499" y="1850"/>
                  <a:pt x="2499" y="1852"/>
                  <a:pt x="2499" y="1852"/>
                </a:cubicBezTo>
                <a:cubicBezTo>
                  <a:pt x="2499" y="1852"/>
                  <a:pt x="2500" y="1852"/>
                  <a:pt x="2500" y="1853"/>
                </a:cubicBezTo>
                <a:cubicBezTo>
                  <a:pt x="2500" y="1853"/>
                  <a:pt x="2500" y="1853"/>
                  <a:pt x="2500" y="1854"/>
                </a:cubicBezTo>
                <a:cubicBezTo>
                  <a:pt x="2501" y="1855"/>
                  <a:pt x="2501" y="1854"/>
                  <a:pt x="2502" y="1854"/>
                </a:cubicBezTo>
                <a:cubicBezTo>
                  <a:pt x="2502" y="1854"/>
                  <a:pt x="2502" y="1855"/>
                  <a:pt x="2502" y="1855"/>
                </a:cubicBezTo>
                <a:cubicBezTo>
                  <a:pt x="2503" y="1855"/>
                  <a:pt x="2502" y="1854"/>
                  <a:pt x="2502" y="1854"/>
                </a:cubicBezTo>
                <a:cubicBezTo>
                  <a:pt x="2503" y="1854"/>
                  <a:pt x="2503" y="1854"/>
                  <a:pt x="2503" y="1854"/>
                </a:cubicBezTo>
                <a:cubicBezTo>
                  <a:pt x="2503" y="1854"/>
                  <a:pt x="2503" y="1854"/>
                  <a:pt x="2503" y="1854"/>
                </a:cubicBezTo>
                <a:cubicBezTo>
                  <a:pt x="2503" y="1853"/>
                  <a:pt x="2504" y="1854"/>
                  <a:pt x="2504" y="1854"/>
                </a:cubicBezTo>
                <a:cubicBezTo>
                  <a:pt x="2504" y="1854"/>
                  <a:pt x="2504" y="1854"/>
                  <a:pt x="2504" y="1855"/>
                </a:cubicBezTo>
                <a:cubicBezTo>
                  <a:pt x="2505" y="1855"/>
                  <a:pt x="2504" y="1854"/>
                  <a:pt x="2504" y="1854"/>
                </a:cubicBezTo>
                <a:cubicBezTo>
                  <a:pt x="2505" y="1854"/>
                  <a:pt x="2505" y="1855"/>
                  <a:pt x="2505" y="1855"/>
                </a:cubicBezTo>
                <a:cubicBezTo>
                  <a:pt x="2505" y="1856"/>
                  <a:pt x="2504" y="1855"/>
                  <a:pt x="2505" y="1856"/>
                </a:cubicBezTo>
                <a:cubicBezTo>
                  <a:pt x="2505" y="1856"/>
                  <a:pt x="2505" y="1856"/>
                  <a:pt x="2505" y="1857"/>
                </a:cubicBezTo>
                <a:cubicBezTo>
                  <a:pt x="2505" y="1857"/>
                  <a:pt x="2505" y="1858"/>
                  <a:pt x="2506" y="1858"/>
                </a:cubicBezTo>
                <a:cubicBezTo>
                  <a:pt x="2506" y="1858"/>
                  <a:pt x="2506" y="1858"/>
                  <a:pt x="2506" y="1858"/>
                </a:cubicBezTo>
                <a:cubicBezTo>
                  <a:pt x="2506" y="1857"/>
                  <a:pt x="2506" y="1857"/>
                  <a:pt x="2506" y="1856"/>
                </a:cubicBezTo>
                <a:cubicBezTo>
                  <a:pt x="2506" y="1856"/>
                  <a:pt x="2506" y="1856"/>
                  <a:pt x="2506" y="1855"/>
                </a:cubicBezTo>
                <a:cubicBezTo>
                  <a:pt x="2506" y="1855"/>
                  <a:pt x="2506" y="1855"/>
                  <a:pt x="2505" y="1855"/>
                </a:cubicBezTo>
                <a:cubicBezTo>
                  <a:pt x="2505" y="1855"/>
                  <a:pt x="2505" y="1854"/>
                  <a:pt x="2506" y="1854"/>
                </a:cubicBezTo>
                <a:cubicBezTo>
                  <a:pt x="2506" y="1854"/>
                  <a:pt x="2506" y="1855"/>
                  <a:pt x="2507" y="1854"/>
                </a:cubicBezTo>
                <a:close/>
                <a:moveTo>
                  <a:pt x="2497" y="1885"/>
                </a:moveTo>
                <a:cubicBezTo>
                  <a:pt x="2497" y="1885"/>
                  <a:pt x="2497" y="1885"/>
                  <a:pt x="2498" y="1885"/>
                </a:cubicBezTo>
                <a:cubicBezTo>
                  <a:pt x="2498" y="1884"/>
                  <a:pt x="2498" y="1885"/>
                  <a:pt x="2499" y="1885"/>
                </a:cubicBezTo>
                <a:cubicBezTo>
                  <a:pt x="2499" y="1885"/>
                  <a:pt x="2499" y="1884"/>
                  <a:pt x="2499" y="1883"/>
                </a:cubicBezTo>
                <a:cubicBezTo>
                  <a:pt x="2499" y="1883"/>
                  <a:pt x="2499" y="1884"/>
                  <a:pt x="2500" y="1884"/>
                </a:cubicBezTo>
                <a:cubicBezTo>
                  <a:pt x="2500" y="1884"/>
                  <a:pt x="2501" y="1883"/>
                  <a:pt x="2501" y="1883"/>
                </a:cubicBezTo>
                <a:cubicBezTo>
                  <a:pt x="2501" y="1882"/>
                  <a:pt x="2500" y="1882"/>
                  <a:pt x="2500" y="1882"/>
                </a:cubicBezTo>
                <a:cubicBezTo>
                  <a:pt x="2499" y="1882"/>
                  <a:pt x="2498" y="1882"/>
                  <a:pt x="2498" y="1881"/>
                </a:cubicBezTo>
                <a:cubicBezTo>
                  <a:pt x="2497" y="1880"/>
                  <a:pt x="2497" y="1882"/>
                  <a:pt x="2497" y="1882"/>
                </a:cubicBezTo>
                <a:cubicBezTo>
                  <a:pt x="2497" y="1882"/>
                  <a:pt x="2497" y="1883"/>
                  <a:pt x="2496" y="1883"/>
                </a:cubicBezTo>
                <a:cubicBezTo>
                  <a:pt x="2496" y="1883"/>
                  <a:pt x="2496" y="1883"/>
                  <a:pt x="2496" y="1883"/>
                </a:cubicBezTo>
                <a:cubicBezTo>
                  <a:pt x="2496" y="1884"/>
                  <a:pt x="2496" y="1884"/>
                  <a:pt x="2496" y="1884"/>
                </a:cubicBezTo>
                <a:cubicBezTo>
                  <a:pt x="2496" y="1885"/>
                  <a:pt x="2496" y="1885"/>
                  <a:pt x="2497" y="1885"/>
                </a:cubicBezTo>
                <a:close/>
                <a:moveTo>
                  <a:pt x="2498" y="1856"/>
                </a:moveTo>
                <a:cubicBezTo>
                  <a:pt x="2498" y="1857"/>
                  <a:pt x="2499" y="1857"/>
                  <a:pt x="2499" y="1857"/>
                </a:cubicBezTo>
                <a:cubicBezTo>
                  <a:pt x="2499" y="1858"/>
                  <a:pt x="2499" y="1858"/>
                  <a:pt x="2499" y="1858"/>
                </a:cubicBezTo>
                <a:cubicBezTo>
                  <a:pt x="2499" y="1860"/>
                  <a:pt x="2500" y="1858"/>
                  <a:pt x="2501" y="1858"/>
                </a:cubicBezTo>
                <a:cubicBezTo>
                  <a:pt x="2501" y="1859"/>
                  <a:pt x="2500" y="1859"/>
                  <a:pt x="2500" y="1859"/>
                </a:cubicBezTo>
                <a:cubicBezTo>
                  <a:pt x="2500" y="1860"/>
                  <a:pt x="2500" y="1860"/>
                  <a:pt x="2500" y="1860"/>
                </a:cubicBezTo>
                <a:cubicBezTo>
                  <a:pt x="2500" y="1861"/>
                  <a:pt x="2500" y="1861"/>
                  <a:pt x="2500" y="1861"/>
                </a:cubicBezTo>
                <a:cubicBezTo>
                  <a:pt x="2500" y="1861"/>
                  <a:pt x="2500" y="1862"/>
                  <a:pt x="2500" y="1862"/>
                </a:cubicBezTo>
                <a:cubicBezTo>
                  <a:pt x="2500" y="1861"/>
                  <a:pt x="2500" y="1861"/>
                  <a:pt x="2500" y="1861"/>
                </a:cubicBezTo>
                <a:cubicBezTo>
                  <a:pt x="2501" y="1860"/>
                  <a:pt x="2501" y="1860"/>
                  <a:pt x="2501" y="1860"/>
                </a:cubicBezTo>
                <a:cubicBezTo>
                  <a:pt x="2502" y="1860"/>
                  <a:pt x="2501" y="1859"/>
                  <a:pt x="2502" y="1858"/>
                </a:cubicBezTo>
                <a:cubicBezTo>
                  <a:pt x="2502" y="1858"/>
                  <a:pt x="2501" y="1857"/>
                  <a:pt x="2501" y="1857"/>
                </a:cubicBezTo>
                <a:cubicBezTo>
                  <a:pt x="2502" y="1857"/>
                  <a:pt x="2502" y="1858"/>
                  <a:pt x="2503" y="1858"/>
                </a:cubicBezTo>
                <a:cubicBezTo>
                  <a:pt x="2503" y="1857"/>
                  <a:pt x="2501" y="1857"/>
                  <a:pt x="2502" y="1856"/>
                </a:cubicBezTo>
                <a:cubicBezTo>
                  <a:pt x="2502" y="1856"/>
                  <a:pt x="2502" y="1855"/>
                  <a:pt x="2501" y="1856"/>
                </a:cubicBezTo>
                <a:cubicBezTo>
                  <a:pt x="2501" y="1856"/>
                  <a:pt x="2501" y="1856"/>
                  <a:pt x="2500" y="1856"/>
                </a:cubicBezTo>
                <a:cubicBezTo>
                  <a:pt x="2500" y="1856"/>
                  <a:pt x="2500" y="1855"/>
                  <a:pt x="2500" y="1855"/>
                </a:cubicBezTo>
                <a:cubicBezTo>
                  <a:pt x="2501" y="1855"/>
                  <a:pt x="2500" y="1855"/>
                  <a:pt x="2500" y="1855"/>
                </a:cubicBezTo>
                <a:cubicBezTo>
                  <a:pt x="2500" y="1855"/>
                  <a:pt x="2500" y="1855"/>
                  <a:pt x="2500" y="1855"/>
                </a:cubicBezTo>
                <a:cubicBezTo>
                  <a:pt x="2499" y="1855"/>
                  <a:pt x="2499" y="1854"/>
                  <a:pt x="2498" y="1854"/>
                </a:cubicBezTo>
                <a:cubicBezTo>
                  <a:pt x="2498" y="1854"/>
                  <a:pt x="2497" y="1855"/>
                  <a:pt x="2498" y="1855"/>
                </a:cubicBezTo>
                <a:cubicBezTo>
                  <a:pt x="2498" y="1855"/>
                  <a:pt x="2498" y="1854"/>
                  <a:pt x="2498" y="1855"/>
                </a:cubicBezTo>
                <a:cubicBezTo>
                  <a:pt x="2498" y="1855"/>
                  <a:pt x="2498" y="1856"/>
                  <a:pt x="2498" y="1856"/>
                </a:cubicBezTo>
                <a:close/>
                <a:moveTo>
                  <a:pt x="2577" y="1887"/>
                </a:moveTo>
                <a:cubicBezTo>
                  <a:pt x="2577" y="1888"/>
                  <a:pt x="2577" y="1888"/>
                  <a:pt x="2577" y="1888"/>
                </a:cubicBezTo>
                <a:cubicBezTo>
                  <a:pt x="2577" y="1888"/>
                  <a:pt x="2576" y="1889"/>
                  <a:pt x="2577" y="1889"/>
                </a:cubicBezTo>
                <a:cubicBezTo>
                  <a:pt x="2577" y="1889"/>
                  <a:pt x="2578" y="1888"/>
                  <a:pt x="2578" y="1888"/>
                </a:cubicBezTo>
                <a:cubicBezTo>
                  <a:pt x="2578" y="1888"/>
                  <a:pt x="2578" y="1887"/>
                  <a:pt x="2578" y="1887"/>
                </a:cubicBezTo>
                <a:cubicBezTo>
                  <a:pt x="2578" y="1887"/>
                  <a:pt x="2578" y="1887"/>
                  <a:pt x="2577" y="1887"/>
                </a:cubicBezTo>
                <a:close/>
                <a:moveTo>
                  <a:pt x="2538" y="1886"/>
                </a:moveTo>
                <a:cubicBezTo>
                  <a:pt x="2538" y="1886"/>
                  <a:pt x="2539" y="1886"/>
                  <a:pt x="2540" y="1885"/>
                </a:cubicBezTo>
                <a:cubicBezTo>
                  <a:pt x="2540" y="1885"/>
                  <a:pt x="2541" y="1885"/>
                  <a:pt x="2541" y="1884"/>
                </a:cubicBezTo>
                <a:cubicBezTo>
                  <a:pt x="2541" y="1883"/>
                  <a:pt x="2542" y="1883"/>
                  <a:pt x="2543" y="1882"/>
                </a:cubicBezTo>
                <a:cubicBezTo>
                  <a:pt x="2543" y="1882"/>
                  <a:pt x="2543" y="1882"/>
                  <a:pt x="2544" y="1881"/>
                </a:cubicBezTo>
                <a:cubicBezTo>
                  <a:pt x="2545" y="1881"/>
                  <a:pt x="2545" y="1881"/>
                  <a:pt x="2546" y="1881"/>
                </a:cubicBezTo>
                <a:cubicBezTo>
                  <a:pt x="2548" y="1881"/>
                  <a:pt x="2549" y="1881"/>
                  <a:pt x="2550" y="1880"/>
                </a:cubicBezTo>
                <a:cubicBezTo>
                  <a:pt x="2551" y="1879"/>
                  <a:pt x="2551" y="1878"/>
                  <a:pt x="2552" y="1878"/>
                </a:cubicBezTo>
                <a:cubicBezTo>
                  <a:pt x="2553" y="1878"/>
                  <a:pt x="2553" y="1878"/>
                  <a:pt x="2554" y="1878"/>
                </a:cubicBezTo>
                <a:cubicBezTo>
                  <a:pt x="2554" y="1878"/>
                  <a:pt x="2554" y="1877"/>
                  <a:pt x="2554" y="1877"/>
                </a:cubicBezTo>
                <a:cubicBezTo>
                  <a:pt x="2555" y="1877"/>
                  <a:pt x="2555" y="1876"/>
                  <a:pt x="2555" y="1876"/>
                </a:cubicBezTo>
                <a:cubicBezTo>
                  <a:pt x="2555" y="1876"/>
                  <a:pt x="2555" y="1875"/>
                  <a:pt x="2555" y="1875"/>
                </a:cubicBezTo>
                <a:cubicBezTo>
                  <a:pt x="2555" y="1875"/>
                  <a:pt x="2555" y="1874"/>
                  <a:pt x="2556" y="1874"/>
                </a:cubicBezTo>
                <a:cubicBezTo>
                  <a:pt x="2556" y="1874"/>
                  <a:pt x="2556" y="1874"/>
                  <a:pt x="2557" y="1873"/>
                </a:cubicBezTo>
                <a:cubicBezTo>
                  <a:pt x="2558" y="1873"/>
                  <a:pt x="2558" y="1874"/>
                  <a:pt x="2559" y="1873"/>
                </a:cubicBezTo>
                <a:cubicBezTo>
                  <a:pt x="2560" y="1873"/>
                  <a:pt x="2560" y="1872"/>
                  <a:pt x="2560" y="1872"/>
                </a:cubicBezTo>
                <a:cubicBezTo>
                  <a:pt x="2560" y="1871"/>
                  <a:pt x="2560" y="1871"/>
                  <a:pt x="2560" y="1871"/>
                </a:cubicBezTo>
                <a:cubicBezTo>
                  <a:pt x="2561" y="1870"/>
                  <a:pt x="2562" y="1872"/>
                  <a:pt x="2562" y="1871"/>
                </a:cubicBezTo>
                <a:cubicBezTo>
                  <a:pt x="2562" y="1870"/>
                  <a:pt x="2562" y="1870"/>
                  <a:pt x="2562" y="1869"/>
                </a:cubicBezTo>
                <a:cubicBezTo>
                  <a:pt x="2562" y="1869"/>
                  <a:pt x="2563" y="1869"/>
                  <a:pt x="2563" y="1868"/>
                </a:cubicBezTo>
                <a:cubicBezTo>
                  <a:pt x="2562" y="1868"/>
                  <a:pt x="2562" y="1868"/>
                  <a:pt x="2562" y="1869"/>
                </a:cubicBezTo>
                <a:cubicBezTo>
                  <a:pt x="2562" y="1869"/>
                  <a:pt x="2562" y="1869"/>
                  <a:pt x="2562" y="1870"/>
                </a:cubicBezTo>
                <a:cubicBezTo>
                  <a:pt x="2561" y="1870"/>
                  <a:pt x="2561" y="1868"/>
                  <a:pt x="2562" y="1867"/>
                </a:cubicBezTo>
                <a:cubicBezTo>
                  <a:pt x="2562" y="1867"/>
                  <a:pt x="2562" y="1867"/>
                  <a:pt x="2562" y="1866"/>
                </a:cubicBezTo>
                <a:cubicBezTo>
                  <a:pt x="2561" y="1866"/>
                  <a:pt x="2562" y="1865"/>
                  <a:pt x="2562" y="1865"/>
                </a:cubicBezTo>
                <a:cubicBezTo>
                  <a:pt x="2562" y="1864"/>
                  <a:pt x="2562" y="1865"/>
                  <a:pt x="2561" y="1864"/>
                </a:cubicBezTo>
                <a:cubicBezTo>
                  <a:pt x="2561" y="1864"/>
                  <a:pt x="2562" y="1863"/>
                  <a:pt x="2562" y="1863"/>
                </a:cubicBezTo>
                <a:cubicBezTo>
                  <a:pt x="2563" y="1863"/>
                  <a:pt x="2563" y="1863"/>
                  <a:pt x="2562" y="1863"/>
                </a:cubicBezTo>
                <a:cubicBezTo>
                  <a:pt x="2562" y="1863"/>
                  <a:pt x="2562" y="1863"/>
                  <a:pt x="2562" y="1862"/>
                </a:cubicBezTo>
                <a:cubicBezTo>
                  <a:pt x="2562" y="1862"/>
                  <a:pt x="2562" y="1862"/>
                  <a:pt x="2561" y="1862"/>
                </a:cubicBezTo>
                <a:cubicBezTo>
                  <a:pt x="2561" y="1862"/>
                  <a:pt x="2561" y="1863"/>
                  <a:pt x="2561" y="1863"/>
                </a:cubicBezTo>
                <a:cubicBezTo>
                  <a:pt x="2560" y="1863"/>
                  <a:pt x="2560" y="1864"/>
                  <a:pt x="2559" y="1864"/>
                </a:cubicBezTo>
                <a:cubicBezTo>
                  <a:pt x="2559" y="1864"/>
                  <a:pt x="2558" y="1864"/>
                  <a:pt x="2558" y="1865"/>
                </a:cubicBezTo>
                <a:cubicBezTo>
                  <a:pt x="2558" y="1865"/>
                  <a:pt x="2557" y="1866"/>
                  <a:pt x="2557" y="1865"/>
                </a:cubicBezTo>
                <a:cubicBezTo>
                  <a:pt x="2557" y="1865"/>
                  <a:pt x="2557" y="1865"/>
                  <a:pt x="2558" y="1864"/>
                </a:cubicBezTo>
                <a:cubicBezTo>
                  <a:pt x="2558" y="1864"/>
                  <a:pt x="2557" y="1863"/>
                  <a:pt x="2557" y="1863"/>
                </a:cubicBezTo>
                <a:cubicBezTo>
                  <a:pt x="2556" y="1863"/>
                  <a:pt x="2557" y="1863"/>
                  <a:pt x="2556" y="1863"/>
                </a:cubicBezTo>
                <a:cubicBezTo>
                  <a:pt x="2556" y="1862"/>
                  <a:pt x="2555" y="1862"/>
                  <a:pt x="2555" y="1862"/>
                </a:cubicBezTo>
                <a:cubicBezTo>
                  <a:pt x="2554" y="1862"/>
                  <a:pt x="2554" y="1862"/>
                  <a:pt x="2554" y="1862"/>
                </a:cubicBezTo>
                <a:cubicBezTo>
                  <a:pt x="2553" y="1863"/>
                  <a:pt x="2553" y="1863"/>
                  <a:pt x="2553" y="1863"/>
                </a:cubicBezTo>
                <a:cubicBezTo>
                  <a:pt x="2552" y="1863"/>
                  <a:pt x="2552" y="1863"/>
                  <a:pt x="2552" y="1864"/>
                </a:cubicBezTo>
                <a:cubicBezTo>
                  <a:pt x="2551" y="1864"/>
                  <a:pt x="2551" y="1864"/>
                  <a:pt x="2551" y="1863"/>
                </a:cubicBezTo>
                <a:cubicBezTo>
                  <a:pt x="2551" y="1863"/>
                  <a:pt x="2550" y="1863"/>
                  <a:pt x="2550" y="1863"/>
                </a:cubicBezTo>
                <a:cubicBezTo>
                  <a:pt x="2550" y="1863"/>
                  <a:pt x="2549" y="1864"/>
                  <a:pt x="2549" y="1863"/>
                </a:cubicBezTo>
                <a:cubicBezTo>
                  <a:pt x="2549" y="1862"/>
                  <a:pt x="2549" y="1862"/>
                  <a:pt x="2549" y="1862"/>
                </a:cubicBezTo>
                <a:cubicBezTo>
                  <a:pt x="2549" y="1861"/>
                  <a:pt x="2548" y="1861"/>
                  <a:pt x="2548" y="1860"/>
                </a:cubicBezTo>
                <a:cubicBezTo>
                  <a:pt x="2547" y="1860"/>
                  <a:pt x="2547" y="1859"/>
                  <a:pt x="2546" y="1859"/>
                </a:cubicBezTo>
                <a:cubicBezTo>
                  <a:pt x="2546" y="1859"/>
                  <a:pt x="2545" y="1859"/>
                  <a:pt x="2545" y="1859"/>
                </a:cubicBezTo>
                <a:cubicBezTo>
                  <a:pt x="2544" y="1858"/>
                  <a:pt x="2544" y="1858"/>
                  <a:pt x="2543" y="1858"/>
                </a:cubicBezTo>
                <a:cubicBezTo>
                  <a:pt x="2543" y="1858"/>
                  <a:pt x="2542" y="1858"/>
                  <a:pt x="2541" y="1857"/>
                </a:cubicBezTo>
                <a:cubicBezTo>
                  <a:pt x="2540" y="1857"/>
                  <a:pt x="2540" y="1855"/>
                  <a:pt x="2539" y="1856"/>
                </a:cubicBezTo>
                <a:cubicBezTo>
                  <a:pt x="2538" y="1856"/>
                  <a:pt x="2538" y="1856"/>
                  <a:pt x="2538" y="1857"/>
                </a:cubicBezTo>
                <a:cubicBezTo>
                  <a:pt x="2537" y="1857"/>
                  <a:pt x="2538" y="1858"/>
                  <a:pt x="2537" y="1858"/>
                </a:cubicBezTo>
                <a:cubicBezTo>
                  <a:pt x="2537" y="1858"/>
                  <a:pt x="2537" y="1859"/>
                  <a:pt x="2538" y="1859"/>
                </a:cubicBezTo>
                <a:cubicBezTo>
                  <a:pt x="2538" y="1859"/>
                  <a:pt x="2538" y="1859"/>
                  <a:pt x="2539" y="1859"/>
                </a:cubicBezTo>
                <a:cubicBezTo>
                  <a:pt x="2539" y="1859"/>
                  <a:pt x="2539" y="1859"/>
                  <a:pt x="2540" y="1859"/>
                </a:cubicBezTo>
                <a:cubicBezTo>
                  <a:pt x="2541" y="1859"/>
                  <a:pt x="2542" y="1860"/>
                  <a:pt x="2542" y="1862"/>
                </a:cubicBezTo>
                <a:cubicBezTo>
                  <a:pt x="2541" y="1862"/>
                  <a:pt x="2541" y="1863"/>
                  <a:pt x="2541" y="1863"/>
                </a:cubicBezTo>
                <a:cubicBezTo>
                  <a:pt x="2541" y="1864"/>
                  <a:pt x="2542" y="1864"/>
                  <a:pt x="2541" y="1865"/>
                </a:cubicBezTo>
                <a:cubicBezTo>
                  <a:pt x="2541" y="1865"/>
                  <a:pt x="2541" y="1865"/>
                  <a:pt x="2541" y="1866"/>
                </a:cubicBezTo>
                <a:cubicBezTo>
                  <a:pt x="2540" y="1866"/>
                  <a:pt x="2541" y="1867"/>
                  <a:pt x="2541" y="1868"/>
                </a:cubicBezTo>
                <a:cubicBezTo>
                  <a:pt x="2540" y="1868"/>
                  <a:pt x="2540" y="1869"/>
                  <a:pt x="2541" y="1869"/>
                </a:cubicBezTo>
                <a:cubicBezTo>
                  <a:pt x="2541" y="1870"/>
                  <a:pt x="2540" y="1870"/>
                  <a:pt x="2540" y="1871"/>
                </a:cubicBezTo>
                <a:cubicBezTo>
                  <a:pt x="2540" y="1872"/>
                  <a:pt x="2541" y="1874"/>
                  <a:pt x="2540" y="1875"/>
                </a:cubicBezTo>
                <a:cubicBezTo>
                  <a:pt x="2539" y="1876"/>
                  <a:pt x="2538" y="1878"/>
                  <a:pt x="2539" y="1879"/>
                </a:cubicBezTo>
                <a:cubicBezTo>
                  <a:pt x="2539" y="1880"/>
                  <a:pt x="2539" y="1883"/>
                  <a:pt x="2539" y="1884"/>
                </a:cubicBezTo>
                <a:cubicBezTo>
                  <a:pt x="2538" y="1884"/>
                  <a:pt x="2538" y="1885"/>
                  <a:pt x="2538" y="1886"/>
                </a:cubicBezTo>
                <a:close/>
                <a:moveTo>
                  <a:pt x="2557" y="1910"/>
                </a:moveTo>
                <a:cubicBezTo>
                  <a:pt x="2557" y="1910"/>
                  <a:pt x="2557" y="1911"/>
                  <a:pt x="2558" y="1911"/>
                </a:cubicBezTo>
                <a:cubicBezTo>
                  <a:pt x="2558" y="1912"/>
                  <a:pt x="2559" y="1913"/>
                  <a:pt x="2560" y="1913"/>
                </a:cubicBezTo>
                <a:cubicBezTo>
                  <a:pt x="2562" y="1913"/>
                  <a:pt x="2563" y="1913"/>
                  <a:pt x="2563" y="1912"/>
                </a:cubicBezTo>
                <a:cubicBezTo>
                  <a:pt x="2564" y="1911"/>
                  <a:pt x="2565" y="1910"/>
                  <a:pt x="2565" y="1909"/>
                </a:cubicBezTo>
                <a:cubicBezTo>
                  <a:pt x="2566" y="1908"/>
                  <a:pt x="2566" y="1907"/>
                  <a:pt x="2565" y="1906"/>
                </a:cubicBezTo>
                <a:cubicBezTo>
                  <a:pt x="2564" y="1906"/>
                  <a:pt x="2565" y="1905"/>
                  <a:pt x="2563" y="1905"/>
                </a:cubicBezTo>
                <a:cubicBezTo>
                  <a:pt x="2563" y="1904"/>
                  <a:pt x="2563" y="1904"/>
                  <a:pt x="2563" y="1904"/>
                </a:cubicBezTo>
                <a:cubicBezTo>
                  <a:pt x="2563" y="1903"/>
                  <a:pt x="2562" y="1903"/>
                  <a:pt x="2562" y="1903"/>
                </a:cubicBezTo>
                <a:cubicBezTo>
                  <a:pt x="2563" y="1902"/>
                  <a:pt x="2562" y="1902"/>
                  <a:pt x="2562" y="1901"/>
                </a:cubicBezTo>
                <a:cubicBezTo>
                  <a:pt x="2562" y="1901"/>
                  <a:pt x="2562" y="1901"/>
                  <a:pt x="2563" y="1900"/>
                </a:cubicBezTo>
                <a:cubicBezTo>
                  <a:pt x="2563" y="1900"/>
                  <a:pt x="2562" y="1899"/>
                  <a:pt x="2562" y="1898"/>
                </a:cubicBezTo>
                <a:cubicBezTo>
                  <a:pt x="2562" y="1897"/>
                  <a:pt x="2562" y="1896"/>
                  <a:pt x="2563" y="1895"/>
                </a:cubicBezTo>
                <a:cubicBezTo>
                  <a:pt x="2564" y="1893"/>
                  <a:pt x="2565" y="1892"/>
                  <a:pt x="2565" y="1891"/>
                </a:cubicBezTo>
                <a:cubicBezTo>
                  <a:pt x="2565" y="1890"/>
                  <a:pt x="2565" y="1890"/>
                  <a:pt x="2565" y="1889"/>
                </a:cubicBezTo>
                <a:cubicBezTo>
                  <a:pt x="2566" y="1889"/>
                  <a:pt x="2566" y="1888"/>
                  <a:pt x="2566" y="1887"/>
                </a:cubicBezTo>
                <a:cubicBezTo>
                  <a:pt x="2566" y="1887"/>
                  <a:pt x="2566" y="1886"/>
                  <a:pt x="2566" y="1886"/>
                </a:cubicBezTo>
                <a:cubicBezTo>
                  <a:pt x="2567" y="1885"/>
                  <a:pt x="2567" y="1884"/>
                  <a:pt x="2568" y="1884"/>
                </a:cubicBezTo>
                <a:cubicBezTo>
                  <a:pt x="2568" y="1884"/>
                  <a:pt x="2569" y="1883"/>
                  <a:pt x="2569" y="1883"/>
                </a:cubicBezTo>
                <a:cubicBezTo>
                  <a:pt x="2569" y="1882"/>
                  <a:pt x="2569" y="1881"/>
                  <a:pt x="2569" y="1881"/>
                </a:cubicBezTo>
                <a:cubicBezTo>
                  <a:pt x="2570" y="1880"/>
                  <a:pt x="2571" y="1878"/>
                  <a:pt x="2570" y="1877"/>
                </a:cubicBezTo>
                <a:cubicBezTo>
                  <a:pt x="2570" y="1877"/>
                  <a:pt x="2569" y="1876"/>
                  <a:pt x="2569" y="1875"/>
                </a:cubicBezTo>
                <a:cubicBezTo>
                  <a:pt x="2568" y="1875"/>
                  <a:pt x="2568" y="1875"/>
                  <a:pt x="2567" y="1875"/>
                </a:cubicBezTo>
                <a:cubicBezTo>
                  <a:pt x="2567" y="1875"/>
                  <a:pt x="2566" y="1875"/>
                  <a:pt x="2565" y="1875"/>
                </a:cubicBezTo>
                <a:cubicBezTo>
                  <a:pt x="2564" y="1874"/>
                  <a:pt x="2564" y="1874"/>
                  <a:pt x="2563" y="1874"/>
                </a:cubicBezTo>
                <a:cubicBezTo>
                  <a:pt x="2562" y="1874"/>
                  <a:pt x="2562" y="1875"/>
                  <a:pt x="2561" y="1876"/>
                </a:cubicBezTo>
                <a:cubicBezTo>
                  <a:pt x="2560" y="1876"/>
                  <a:pt x="2557" y="1876"/>
                  <a:pt x="2558" y="1877"/>
                </a:cubicBezTo>
                <a:cubicBezTo>
                  <a:pt x="2558" y="1877"/>
                  <a:pt x="2558" y="1878"/>
                  <a:pt x="2558" y="1878"/>
                </a:cubicBezTo>
                <a:cubicBezTo>
                  <a:pt x="2559" y="1879"/>
                  <a:pt x="2558" y="1879"/>
                  <a:pt x="2558" y="1880"/>
                </a:cubicBezTo>
                <a:cubicBezTo>
                  <a:pt x="2558" y="1881"/>
                  <a:pt x="2557" y="1883"/>
                  <a:pt x="2556" y="1884"/>
                </a:cubicBezTo>
                <a:cubicBezTo>
                  <a:pt x="2556" y="1885"/>
                  <a:pt x="2556" y="1885"/>
                  <a:pt x="2556" y="1886"/>
                </a:cubicBezTo>
                <a:cubicBezTo>
                  <a:pt x="2556" y="1887"/>
                  <a:pt x="2556" y="1888"/>
                  <a:pt x="2556" y="1888"/>
                </a:cubicBezTo>
                <a:cubicBezTo>
                  <a:pt x="2556" y="1890"/>
                  <a:pt x="2557" y="1891"/>
                  <a:pt x="2556" y="1893"/>
                </a:cubicBezTo>
                <a:cubicBezTo>
                  <a:pt x="2556" y="1894"/>
                  <a:pt x="2555" y="1893"/>
                  <a:pt x="2554" y="1894"/>
                </a:cubicBezTo>
                <a:cubicBezTo>
                  <a:pt x="2553" y="1895"/>
                  <a:pt x="2553" y="1895"/>
                  <a:pt x="2551" y="1895"/>
                </a:cubicBezTo>
                <a:cubicBezTo>
                  <a:pt x="2550" y="1895"/>
                  <a:pt x="2549" y="1894"/>
                  <a:pt x="2549" y="1895"/>
                </a:cubicBezTo>
                <a:cubicBezTo>
                  <a:pt x="2548" y="1896"/>
                  <a:pt x="2547" y="1897"/>
                  <a:pt x="2548" y="1898"/>
                </a:cubicBezTo>
                <a:cubicBezTo>
                  <a:pt x="2548" y="1899"/>
                  <a:pt x="2547" y="1900"/>
                  <a:pt x="2548" y="1900"/>
                </a:cubicBezTo>
                <a:cubicBezTo>
                  <a:pt x="2548" y="1901"/>
                  <a:pt x="2549" y="1901"/>
                  <a:pt x="2549" y="1902"/>
                </a:cubicBezTo>
                <a:cubicBezTo>
                  <a:pt x="2549" y="1902"/>
                  <a:pt x="2549" y="1903"/>
                  <a:pt x="2550" y="1903"/>
                </a:cubicBezTo>
                <a:cubicBezTo>
                  <a:pt x="2550" y="1904"/>
                  <a:pt x="2551" y="1905"/>
                  <a:pt x="2552" y="1906"/>
                </a:cubicBezTo>
                <a:cubicBezTo>
                  <a:pt x="2553" y="1906"/>
                  <a:pt x="2554" y="1906"/>
                  <a:pt x="2555" y="1907"/>
                </a:cubicBezTo>
                <a:cubicBezTo>
                  <a:pt x="2556" y="1907"/>
                  <a:pt x="2557" y="1907"/>
                  <a:pt x="2557" y="1908"/>
                </a:cubicBezTo>
                <a:cubicBezTo>
                  <a:pt x="2557" y="1909"/>
                  <a:pt x="2557" y="1909"/>
                  <a:pt x="2557" y="1910"/>
                </a:cubicBezTo>
                <a:close/>
                <a:moveTo>
                  <a:pt x="2551" y="1848"/>
                </a:moveTo>
                <a:cubicBezTo>
                  <a:pt x="2551" y="1848"/>
                  <a:pt x="2552" y="1850"/>
                  <a:pt x="2552" y="1849"/>
                </a:cubicBezTo>
                <a:cubicBezTo>
                  <a:pt x="2553" y="1848"/>
                  <a:pt x="2553" y="1848"/>
                  <a:pt x="2553" y="1847"/>
                </a:cubicBezTo>
                <a:cubicBezTo>
                  <a:pt x="2553" y="1846"/>
                  <a:pt x="2553" y="1845"/>
                  <a:pt x="2552" y="1845"/>
                </a:cubicBezTo>
                <a:cubicBezTo>
                  <a:pt x="2551" y="1844"/>
                  <a:pt x="2549" y="1844"/>
                  <a:pt x="2548" y="1845"/>
                </a:cubicBezTo>
                <a:cubicBezTo>
                  <a:pt x="2547" y="1846"/>
                  <a:pt x="2549" y="1846"/>
                  <a:pt x="2550" y="1847"/>
                </a:cubicBezTo>
                <a:cubicBezTo>
                  <a:pt x="2550" y="1847"/>
                  <a:pt x="2550" y="1847"/>
                  <a:pt x="2551" y="1848"/>
                </a:cubicBezTo>
                <a:close/>
                <a:moveTo>
                  <a:pt x="2574" y="1868"/>
                </a:moveTo>
                <a:cubicBezTo>
                  <a:pt x="2574" y="1868"/>
                  <a:pt x="2574" y="1867"/>
                  <a:pt x="2573" y="1868"/>
                </a:cubicBezTo>
                <a:cubicBezTo>
                  <a:pt x="2573" y="1868"/>
                  <a:pt x="2572" y="1869"/>
                  <a:pt x="2573" y="1870"/>
                </a:cubicBezTo>
                <a:cubicBezTo>
                  <a:pt x="2573" y="1870"/>
                  <a:pt x="2573" y="1870"/>
                  <a:pt x="2573" y="1871"/>
                </a:cubicBezTo>
                <a:cubicBezTo>
                  <a:pt x="2573" y="1872"/>
                  <a:pt x="2574" y="1871"/>
                  <a:pt x="2574" y="1871"/>
                </a:cubicBezTo>
                <a:cubicBezTo>
                  <a:pt x="2575" y="1871"/>
                  <a:pt x="2575" y="1871"/>
                  <a:pt x="2575" y="1871"/>
                </a:cubicBezTo>
                <a:cubicBezTo>
                  <a:pt x="2575" y="1870"/>
                  <a:pt x="2575" y="1869"/>
                  <a:pt x="2575" y="1870"/>
                </a:cubicBezTo>
                <a:cubicBezTo>
                  <a:pt x="2575" y="1870"/>
                  <a:pt x="2574" y="1870"/>
                  <a:pt x="2574" y="1870"/>
                </a:cubicBezTo>
                <a:cubicBezTo>
                  <a:pt x="2574" y="1869"/>
                  <a:pt x="2575" y="1869"/>
                  <a:pt x="2574" y="1868"/>
                </a:cubicBezTo>
                <a:close/>
                <a:moveTo>
                  <a:pt x="2574" y="1847"/>
                </a:moveTo>
                <a:cubicBezTo>
                  <a:pt x="2574" y="1847"/>
                  <a:pt x="2575" y="1848"/>
                  <a:pt x="2575" y="1848"/>
                </a:cubicBezTo>
                <a:cubicBezTo>
                  <a:pt x="2575" y="1847"/>
                  <a:pt x="2575" y="1847"/>
                  <a:pt x="2574" y="1847"/>
                </a:cubicBezTo>
                <a:cubicBezTo>
                  <a:pt x="2574" y="1846"/>
                  <a:pt x="2574" y="1846"/>
                  <a:pt x="2574" y="1845"/>
                </a:cubicBezTo>
                <a:cubicBezTo>
                  <a:pt x="2574" y="1844"/>
                  <a:pt x="2573" y="1842"/>
                  <a:pt x="2572" y="1841"/>
                </a:cubicBezTo>
                <a:cubicBezTo>
                  <a:pt x="2572" y="1841"/>
                  <a:pt x="2572" y="1840"/>
                  <a:pt x="2571" y="1841"/>
                </a:cubicBezTo>
                <a:cubicBezTo>
                  <a:pt x="2571" y="1841"/>
                  <a:pt x="2570" y="1842"/>
                  <a:pt x="2571" y="1842"/>
                </a:cubicBezTo>
                <a:cubicBezTo>
                  <a:pt x="2572" y="1844"/>
                  <a:pt x="2573" y="1845"/>
                  <a:pt x="2574" y="1847"/>
                </a:cubicBezTo>
                <a:close/>
                <a:moveTo>
                  <a:pt x="2542" y="1825"/>
                </a:moveTo>
                <a:cubicBezTo>
                  <a:pt x="2542" y="1825"/>
                  <a:pt x="2542" y="1824"/>
                  <a:pt x="2541" y="1824"/>
                </a:cubicBezTo>
                <a:cubicBezTo>
                  <a:pt x="2541" y="1825"/>
                  <a:pt x="2541" y="1824"/>
                  <a:pt x="2540" y="1824"/>
                </a:cubicBezTo>
                <a:cubicBezTo>
                  <a:pt x="2540" y="1824"/>
                  <a:pt x="2540" y="1823"/>
                  <a:pt x="2540" y="1824"/>
                </a:cubicBezTo>
                <a:cubicBezTo>
                  <a:pt x="2539" y="1824"/>
                  <a:pt x="2539" y="1824"/>
                  <a:pt x="2538" y="1824"/>
                </a:cubicBezTo>
                <a:cubicBezTo>
                  <a:pt x="2538" y="1823"/>
                  <a:pt x="2538" y="1824"/>
                  <a:pt x="2537" y="1823"/>
                </a:cubicBezTo>
                <a:cubicBezTo>
                  <a:pt x="2537" y="1823"/>
                  <a:pt x="2537" y="1824"/>
                  <a:pt x="2537" y="1824"/>
                </a:cubicBezTo>
                <a:cubicBezTo>
                  <a:pt x="2537" y="1825"/>
                  <a:pt x="2536" y="1825"/>
                  <a:pt x="2536" y="1825"/>
                </a:cubicBezTo>
                <a:cubicBezTo>
                  <a:pt x="2536" y="1826"/>
                  <a:pt x="2536" y="1827"/>
                  <a:pt x="2536" y="1827"/>
                </a:cubicBezTo>
                <a:cubicBezTo>
                  <a:pt x="2536" y="1827"/>
                  <a:pt x="2537" y="1828"/>
                  <a:pt x="2537" y="1829"/>
                </a:cubicBezTo>
                <a:cubicBezTo>
                  <a:pt x="2538" y="1829"/>
                  <a:pt x="2538" y="1829"/>
                  <a:pt x="2539" y="1829"/>
                </a:cubicBezTo>
                <a:cubicBezTo>
                  <a:pt x="2539" y="1830"/>
                  <a:pt x="2539" y="1830"/>
                  <a:pt x="2540" y="1830"/>
                </a:cubicBezTo>
                <a:cubicBezTo>
                  <a:pt x="2540" y="1830"/>
                  <a:pt x="2541" y="1829"/>
                  <a:pt x="2541" y="1829"/>
                </a:cubicBezTo>
                <a:cubicBezTo>
                  <a:pt x="2541" y="1828"/>
                  <a:pt x="2543" y="1828"/>
                  <a:pt x="2543" y="1827"/>
                </a:cubicBezTo>
                <a:cubicBezTo>
                  <a:pt x="2543" y="1827"/>
                  <a:pt x="2543" y="1827"/>
                  <a:pt x="2542" y="1826"/>
                </a:cubicBezTo>
                <a:cubicBezTo>
                  <a:pt x="2542" y="1826"/>
                  <a:pt x="2542" y="1826"/>
                  <a:pt x="2542" y="1826"/>
                </a:cubicBezTo>
                <a:cubicBezTo>
                  <a:pt x="2542" y="1826"/>
                  <a:pt x="2543" y="1825"/>
                  <a:pt x="2542" y="1825"/>
                </a:cubicBezTo>
                <a:close/>
                <a:moveTo>
                  <a:pt x="2545" y="1962"/>
                </a:moveTo>
                <a:cubicBezTo>
                  <a:pt x="2545" y="1962"/>
                  <a:pt x="2547" y="1962"/>
                  <a:pt x="2546" y="1961"/>
                </a:cubicBezTo>
                <a:cubicBezTo>
                  <a:pt x="2546" y="1961"/>
                  <a:pt x="2544" y="1961"/>
                  <a:pt x="2544" y="1961"/>
                </a:cubicBezTo>
                <a:cubicBezTo>
                  <a:pt x="2543" y="1961"/>
                  <a:pt x="2543" y="1961"/>
                  <a:pt x="2543" y="1960"/>
                </a:cubicBezTo>
                <a:cubicBezTo>
                  <a:pt x="2542" y="1960"/>
                  <a:pt x="2542" y="1959"/>
                  <a:pt x="2542" y="1959"/>
                </a:cubicBezTo>
                <a:cubicBezTo>
                  <a:pt x="2541" y="1959"/>
                  <a:pt x="2541" y="1959"/>
                  <a:pt x="2541" y="1959"/>
                </a:cubicBezTo>
                <a:cubicBezTo>
                  <a:pt x="2541" y="1959"/>
                  <a:pt x="2540" y="1959"/>
                  <a:pt x="2540" y="1959"/>
                </a:cubicBezTo>
                <a:cubicBezTo>
                  <a:pt x="2540" y="1959"/>
                  <a:pt x="2539" y="1959"/>
                  <a:pt x="2539" y="1959"/>
                </a:cubicBezTo>
                <a:cubicBezTo>
                  <a:pt x="2539" y="1960"/>
                  <a:pt x="2539" y="1960"/>
                  <a:pt x="2539" y="1961"/>
                </a:cubicBezTo>
                <a:cubicBezTo>
                  <a:pt x="2538" y="1961"/>
                  <a:pt x="2538" y="1961"/>
                  <a:pt x="2538" y="1961"/>
                </a:cubicBezTo>
                <a:cubicBezTo>
                  <a:pt x="2537" y="1961"/>
                  <a:pt x="2537" y="1960"/>
                  <a:pt x="2537" y="1960"/>
                </a:cubicBezTo>
                <a:cubicBezTo>
                  <a:pt x="2536" y="1960"/>
                  <a:pt x="2536" y="1962"/>
                  <a:pt x="2536" y="1962"/>
                </a:cubicBezTo>
                <a:cubicBezTo>
                  <a:pt x="2536" y="1963"/>
                  <a:pt x="2536" y="1962"/>
                  <a:pt x="2537" y="1962"/>
                </a:cubicBezTo>
                <a:cubicBezTo>
                  <a:pt x="2538" y="1962"/>
                  <a:pt x="2537" y="1963"/>
                  <a:pt x="2537" y="1964"/>
                </a:cubicBezTo>
                <a:cubicBezTo>
                  <a:pt x="2537" y="1964"/>
                  <a:pt x="2538" y="1964"/>
                  <a:pt x="2538" y="1965"/>
                </a:cubicBezTo>
                <a:cubicBezTo>
                  <a:pt x="2538" y="1965"/>
                  <a:pt x="2539" y="1965"/>
                  <a:pt x="2539" y="1965"/>
                </a:cubicBezTo>
                <a:cubicBezTo>
                  <a:pt x="2539" y="1966"/>
                  <a:pt x="2540" y="1966"/>
                  <a:pt x="2541" y="1965"/>
                </a:cubicBezTo>
                <a:cubicBezTo>
                  <a:pt x="2542" y="1965"/>
                  <a:pt x="2543" y="1965"/>
                  <a:pt x="2543" y="1965"/>
                </a:cubicBezTo>
                <a:cubicBezTo>
                  <a:pt x="2543" y="1965"/>
                  <a:pt x="2543" y="1965"/>
                  <a:pt x="2544" y="1965"/>
                </a:cubicBezTo>
                <a:cubicBezTo>
                  <a:pt x="2544" y="1965"/>
                  <a:pt x="2544" y="1965"/>
                  <a:pt x="2544" y="1965"/>
                </a:cubicBezTo>
                <a:cubicBezTo>
                  <a:pt x="2545" y="1965"/>
                  <a:pt x="2544" y="1964"/>
                  <a:pt x="2544" y="1964"/>
                </a:cubicBezTo>
                <a:cubicBezTo>
                  <a:pt x="2544" y="1964"/>
                  <a:pt x="2544" y="1964"/>
                  <a:pt x="2544" y="1964"/>
                </a:cubicBezTo>
                <a:cubicBezTo>
                  <a:pt x="2544" y="1963"/>
                  <a:pt x="2544" y="1962"/>
                  <a:pt x="2545" y="1962"/>
                </a:cubicBezTo>
                <a:close/>
                <a:moveTo>
                  <a:pt x="2538" y="1853"/>
                </a:moveTo>
                <a:cubicBezTo>
                  <a:pt x="2538" y="1854"/>
                  <a:pt x="2539" y="1854"/>
                  <a:pt x="2539" y="1854"/>
                </a:cubicBezTo>
                <a:cubicBezTo>
                  <a:pt x="2539" y="1854"/>
                  <a:pt x="2539" y="1853"/>
                  <a:pt x="2539" y="1853"/>
                </a:cubicBezTo>
                <a:cubicBezTo>
                  <a:pt x="2539" y="1853"/>
                  <a:pt x="2539" y="1853"/>
                  <a:pt x="2539" y="1853"/>
                </a:cubicBezTo>
                <a:cubicBezTo>
                  <a:pt x="2539" y="1852"/>
                  <a:pt x="2538" y="1853"/>
                  <a:pt x="2538" y="1853"/>
                </a:cubicBezTo>
                <a:close/>
                <a:moveTo>
                  <a:pt x="2542" y="1842"/>
                </a:moveTo>
                <a:cubicBezTo>
                  <a:pt x="2542" y="1842"/>
                  <a:pt x="2543" y="1841"/>
                  <a:pt x="2542" y="1841"/>
                </a:cubicBezTo>
                <a:cubicBezTo>
                  <a:pt x="2542" y="1841"/>
                  <a:pt x="2541" y="1841"/>
                  <a:pt x="2541" y="1841"/>
                </a:cubicBezTo>
                <a:cubicBezTo>
                  <a:pt x="2540" y="1842"/>
                  <a:pt x="2540" y="1842"/>
                  <a:pt x="2540" y="1842"/>
                </a:cubicBezTo>
                <a:cubicBezTo>
                  <a:pt x="2539" y="1843"/>
                  <a:pt x="2540" y="1843"/>
                  <a:pt x="2540" y="1844"/>
                </a:cubicBezTo>
                <a:cubicBezTo>
                  <a:pt x="2540" y="1845"/>
                  <a:pt x="2540" y="1846"/>
                  <a:pt x="2539" y="1846"/>
                </a:cubicBezTo>
                <a:cubicBezTo>
                  <a:pt x="2539" y="1846"/>
                  <a:pt x="2538" y="1847"/>
                  <a:pt x="2538" y="1848"/>
                </a:cubicBezTo>
                <a:cubicBezTo>
                  <a:pt x="2538" y="1848"/>
                  <a:pt x="2539" y="1849"/>
                  <a:pt x="2539" y="1849"/>
                </a:cubicBezTo>
                <a:cubicBezTo>
                  <a:pt x="2540" y="1849"/>
                  <a:pt x="2540" y="1850"/>
                  <a:pt x="2539" y="1850"/>
                </a:cubicBezTo>
                <a:cubicBezTo>
                  <a:pt x="2539" y="1850"/>
                  <a:pt x="2539" y="1850"/>
                  <a:pt x="2539" y="1850"/>
                </a:cubicBezTo>
                <a:cubicBezTo>
                  <a:pt x="2539" y="1850"/>
                  <a:pt x="2539" y="1851"/>
                  <a:pt x="2539" y="1851"/>
                </a:cubicBezTo>
                <a:cubicBezTo>
                  <a:pt x="2539" y="1851"/>
                  <a:pt x="2539" y="1851"/>
                  <a:pt x="2540" y="1852"/>
                </a:cubicBezTo>
                <a:cubicBezTo>
                  <a:pt x="2540" y="1853"/>
                  <a:pt x="2540" y="1851"/>
                  <a:pt x="2541" y="1851"/>
                </a:cubicBezTo>
                <a:cubicBezTo>
                  <a:pt x="2541" y="1850"/>
                  <a:pt x="2541" y="1850"/>
                  <a:pt x="2541" y="1849"/>
                </a:cubicBezTo>
                <a:cubicBezTo>
                  <a:pt x="2541" y="1848"/>
                  <a:pt x="2541" y="1848"/>
                  <a:pt x="2542" y="1847"/>
                </a:cubicBezTo>
                <a:cubicBezTo>
                  <a:pt x="2542" y="1846"/>
                  <a:pt x="2542" y="1844"/>
                  <a:pt x="2542" y="1842"/>
                </a:cubicBezTo>
                <a:close/>
                <a:moveTo>
                  <a:pt x="2565" y="1843"/>
                </a:moveTo>
                <a:cubicBezTo>
                  <a:pt x="2565" y="1842"/>
                  <a:pt x="2564" y="1842"/>
                  <a:pt x="2564" y="1842"/>
                </a:cubicBezTo>
                <a:cubicBezTo>
                  <a:pt x="2563" y="1842"/>
                  <a:pt x="2564" y="1845"/>
                  <a:pt x="2564" y="1845"/>
                </a:cubicBezTo>
                <a:cubicBezTo>
                  <a:pt x="2565" y="1845"/>
                  <a:pt x="2564" y="1846"/>
                  <a:pt x="2565" y="1846"/>
                </a:cubicBezTo>
                <a:cubicBezTo>
                  <a:pt x="2565" y="1847"/>
                  <a:pt x="2565" y="1847"/>
                  <a:pt x="2564" y="1847"/>
                </a:cubicBezTo>
                <a:cubicBezTo>
                  <a:pt x="2564" y="1847"/>
                  <a:pt x="2564" y="1847"/>
                  <a:pt x="2564" y="1847"/>
                </a:cubicBezTo>
                <a:cubicBezTo>
                  <a:pt x="2563" y="1847"/>
                  <a:pt x="2564" y="1848"/>
                  <a:pt x="2564" y="1849"/>
                </a:cubicBezTo>
                <a:cubicBezTo>
                  <a:pt x="2564" y="1849"/>
                  <a:pt x="2563" y="1850"/>
                  <a:pt x="2564" y="1850"/>
                </a:cubicBezTo>
                <a:cubicBezTo>
                  <a:pt x="2564" y="1850"/>
                  <a:pt x="2564" y="1849"/>
                  <a:pt x="2565" y="1849"/>
                </a:cubicBezTo>
                <a:cubicBezTo>
                  <a:pt x="2565" y="1849"/>
                  <a:pt x="2564" y="1851"/>
                  <a:pt x="2564" y="1851"/>
                </a:cubicBezTo>
                <a:cubicBezTo>
                  <a:pt x="2564" y="1852"/>
                  <a:pt x="2564" y="1852"/>
                  <a:pt x="2563" y="1852"/>
                </a:cubicBezTo>
                <a:cubicBezTo>
                  <a:pt x="2563" y="1853"/>
                  <a:pt x="2563" y="1853"/>
                  <a:pt x="2563" y="1854"/>
                </a:cubicBezTo>
                <a:cubicBezTo>
                  <a:pt x="2563" y="1854"/>
                  <a:pt x="2562" y="1856"/>
                  <a:pt x="2563" y="1856"/>
                </a:cubicBezTo>
                <a:cubicBezTo>
                  <a:pt x="2564" y="1855"/>
                  <a:pt x="2564" y="1854"/>
                  <a:pt x="2565" y="1853"/>
                </a:cubicBezTo>
                <a:cubicBezTo>
                  <a:pt x="2565" y="1853"/>
                  <a:pt x="2566" y="1852"/>
                  <a:pt x="2566" y="1852"/>
                </a:cubicBezTo>
                <a:cubicBezTo>
                  <a:pt x="2567" y="1851"/>
                  <a:pt x="2567" y="1851"/>
                  <a:pt x="2567" y="1850"/>
                </a:cubicBezTo>
                <a:cubicBezTo>
                  <a:pt x="2568" y="1850"/>
                  <a:pt x="2569" y="1850"/>
                  <a:pt x="2569" y="1850"/>
                </a:cubicBezTo>
                <a:cubicBezTo>
                  <a:pt x="2570" y="1850"/>
                  <a:pt x="2570" y="1851"/>
                  <a:pt x="2570" y="1851"/>
                </a:cubicBezTo>
                <a:cubicBezTo>
                  <a:pt x="2571" y="1851"/>
                  <a:pt x="2571" y="1852"/>
                  <a:pt x="2571" y="1852"/>
                </a:cubicBezTo>
                <a:cubicBezTo>
                  <a:pt x="2572" y="1853"/>
                  <a:pt x="2572" y="1853"/>
                  <a:pt x="2572" y="1853"/>
                </a:cubicBezTo>
                <a:cubicBezTo>
                  <a:pt x="2573" y="1854"/>
                  <a:pt x="2573" y="1854"/>
                  <a:pt x="2573" y="1855"/>
                </a:cubicBezTo>
                <a:cubicBezTo>
                  <a:pt x="2573" y="1855"/>
                  <a:pt x="2573" y="1855"/>
                  <a:pt x="2574" y="1856"/>
                </a:cubicBezTo>
                <a:cubicBezTo>
                  <a:pt x="2575" y="1856"/>
                  <a:pt x="2576" y="1856"/>
                  <a:pt x="2577" y="1857"/>
                </a:cubicBezTo>
                <a:cubicBezTo>
                  <a:pt x="2578" y="1857"/>
                  <a:pt x="2579" y="1858"/>
                  <a:pt x="2579" y="1858"/>
                </a:cubicBezTo>
                <a:cubicBezTo>
                  <a:pt x="2579" y="1859"/>
                  <a:pt x="2580" y="1860"/>
                  <a:pt x="2580" y="1860"/>
                </a:cubicBezTo>
                <a:cubicBezTo>
                  <a:pt x="2580" y="1859"/>
                  <a:pt x="2580" y="1859"/>
                  <a:pt x="2580" y="1858"/>
                </a:cubicBezTo>
                <a:cubicBezTo>
                  <a:pt x="2580" y="1858"/>
                  <a:pt x="2580" y="1857"/>
                  <a:pt x="2580" y="1857"/>
                </a:cubicBezTo>
                <a:cubicBezTo>
                  <a:pt x="2580" y="1856"/>
                  <a:pt x="2579" y="1856"/>
                  <a:pt x="2579" y="1855"/>
                </a:cubicBezTo>
                <a:cubicBezTo>
                  <a:pt x="2579" y="1854"/>
                  <a:pt x="2579" y="1854"/>
                  <a:pt x="2579" y="1853"/>
                </a:cubicBezTo>
                <a:cubicBezTo>
                  <a:pt x="2578" y="1852"/>
                  <a:pt x="2577" y="1851"/>
                  <a:pt x="2577" y="1850"/>
                </a:cubicBezTo>
                <a:cubicBezTo>
                  <a:pt x="2577" y="1850"/>
                  <a:pt x="2576" y="1850"/>
                  <a:pt x="2576" y="1850"/>
                </a:cubicBezTo>
                <a:cubicBezTo>
                  <a:pt x="2576" y="1850"/>
                  <a:pt x="2575" y="1850"/>
                  <a:pt x="2575" y="1849"/>
                </a:cubicBezTo>
                <a:cubicBezTo>
                  <a:pt x="2575" y="1849"/>
                  <a:pt x="2575" y="1850"/>
                  <a:pt x="2575" y="1850"/>
                </a:cubicBezTo>
                <a:cubicBezTo>
                  <a:pt x="2574" y="1851"/>
                  <a:pt x="2573" y="1848"/>
                  <a:pt x="2573" y="1847"/>
                </a:cubicBezTo>
                <a:cubicBezTo>
                  <a:pt x="2572" y="1847"/>
                  <a:pt x="2572" y="1847"/>
                  <a:pt x="2571" y="1847"/>
                </a:cubicBezTo>
                <a:cubicBezTo>
                  <a:pt x="2571" y="1847"/>
                  <a:pt x="2571" y="1846"/>
                  <a:pt x="2571" y="1846"/>
                </a:cubicBezTo>
                <a:cubicBezTo>
                  <a:pt x="2570" y="1845"/>
                  <a:pt x="2570" y="1845"/>
                  <a:pt x="2569" y="1845"/>
                </a:cubicBezTo>
                <a:cubicBezTo>
                  <a:pt x="2569" y="1845"/>
                  <a:pt x="2568" y="1844"/>
                  <a:pt x="2568" y="1844"/>
                </a:cubicBezTo>
                <a:cubicBezTo>
                  <a:pt x="2567" y="1844"/>
                  <a:pt x="2567" y="1844"/>
                  <a:pt x="2566" y="1844"/>
                </a:cubicBezTo>
                <a:cubicBezTo>
                  <a:pt x="2566" y="1844"/>
                  <a:pt x="2566" y="1845"/>
                  <a:pt x="2566" y="1845"/>
                </a:cubicBezTo>
                <a:cubicBezTo>
                  <a:pt x="2565" y="1846"/>
                  <a:pt x="2566" y="1843"/>
                  <a:pt x="2566" y="1843"/>
                </a:cubicBezTo>
                <a:cubicBezTo>
                  <a:pt x="2566" y="1843"/>
                  <a:pt x="2565" y="1843"/>
                  <a:pt x="2565" y="1843"/>
                </a:cubicBezTo>
                <a:close/>
                <a:moveTo>
                  <a:pt x="2587" y="1864"/>
                </a:moveTo>
                <a:cubicBezTo>
                  <a:pt x="2588" y="1865"/>
                  <a:pt x="2589" y="1864"/>
                  <a:pt x="2589" y="1864"/>
                </a:cubicBezTo>
                <a:cubicBezTo>
                  <a:pt x="2590" y="1864"/>
                  <a:pt x="2591" y="1864"/>
                  <a:pt x="2591" y="1864"/>
                </a:cubicBezTo>
                <a:cubicBezTo>
                  <a:pt x="2591" y="1863"/>
                  <a:pt x="2590" y="1862"/>
                  <a:pt x="2589" y="1862"/>
                </a:cubicBezTo>
                <a:cubicBezTo>
                  <a:pt x="2589" y="1861"/>
                  <a:pt x="2589" y="1860"/>
                  <a:pt x="2588" y="1860"/>
                </a:cubicBezTo>
                <a:cubicBezTo>
                  <a:pt x="2588" y="1860"/>
                  <a:pt x="2586" y="1860"/>
                  <a:pt x="2586" y="1860"/>
                </a:cubicBezTo>
                <a:cubicBezTo>
                  <a:pt x="2585" y="1861"/>
                  <a:pt x="2586" y="1862"/>
                  <a:pt x="2586" y="1862"/>
                </a:cubicBezTo>
                <a:cubicBezTo>
                  <a:pt x="2586" y="1863"/>
                  <a:pt x="2587" y="1863"/>
                  <a:pt x="2587" y="1864"/>
                </a:cubicBezTo>
                <a:close/>
                <a:moveTo>
                  <a:pt x="2582" y="1830"/>
                </a:moveTo>
                <a:cubicBezTo>
                  <a:pt x="2583" y="1830"/>
                  <a:pt x="2582" y="1830"/>
                  <a:pt x="2582" y="1829"/>
                </a:cubicBezTo>
                <a:cubicBezTo>
                  <a:pt x="2581" y="1829"/>
                  <a:pt x="2580" y="1829"/>
                  <a:pt x="2580" y="1830"/>
                </a:cubicBezTo>
                <a:cubicBezTo>
                  <a:pt x="2580" y="1830"/>
                  <a:pt x="2581" y="1830"/>
                  <a:pt x="2581" y="1830"/>
                </a:cubicBezTo>
                <a:cubicBezTo>
                  <a:pt x="2581" y="1830"/>
                  <a:pt x="2582" y="1831"/>
                  <a:pt x="2582" y="1830"/>
                </a:cubicBezTo>
                <a:close/>
                <a:moveTo>
                  <a:pt x="2584" y="1882"/>
                </a:moveTo>
                <a:cubicBezTo>
                  <a:pt x="2585" y="1882"/>
                  <a:pt x="2585" y="1882"/>
                  <a:pt x="2585" y="1882"/>
                </a:cubicBezTo>
                <a:cubicBezTo>
                  <a:pt x="2586" y="1882"/>
                  <a:pt x="2586" y="1881"/>
                  <a:pt x="2586" y="1881"/>
                </a:cubicBezTo>
                <a:cubicBezTo>
                  <a:pt x="2586" y="1881"/>
                  <a:pt x="2585" y="1879"/>
                  <a:pt x="2585" y="1880"/>
                </a:cubicBezTo>
                <a:cubicBezTo>
                  <a:pt x="2585" y="1880"/>
                  <a:pt x="2585" y="1881"/>
                  <a:pt x="2585" y="1881"/>
                </a:cubicBezTo>
                <a:cubicBezTo>
                  <a:pt x="2585" y="1881"/>
                  <a:pt x="2584" y="1882"/>
                  <a:pt x="2584" y="1882"/>
                </a:cubicBezTo>
                <a:close/>
                <a:moveTo>
                  <a:pt x="2585" y="1859"/>
                </a:moveTo>
                <a:cubicBezTo>
                  <a:pt x="2586" y="1858"/>
                  <a:pt x="2585" y="1857"/>
                  <a:pt x="2584" y="1858"/>
                </a:cubicBezTo>
                <a:cubicBezTo>
                  <a:pt x="2584" y="1858"/>
                  <a:pt x="2585" y="1859"/>
                  <a:pt x="2585" y="1859"/>
                </a:cubicBezTo>
                <a:close/>
                <a:moveTo>
                  <a:pt x="2583" y="1853"/>
                </a:moveTo>
                <a:cubicBezTo>
                  <a:pt x="2583" y="1852"/>
                  <a:pt x="2582" y="1852"/>
                  <a:pt x="2582" y="1853"/>
                </a:cubicBezTo>
                <a:cubicBezTo>
                  <a:pt x="2582" y="1853"/>
                  <a:pt x="2583" y="1853"/>
                  <a:pt x="2583" y="1853"/>
                </a:cubicBezTo>
                <a:close/>
                <a:moveTo>
                  <a:pt x="2565" y="1838"/>
                </a:moveTo>
                <a:cubicBezTo>
                  <a:pt x="2564" y="1838"/>
                  <a:pt x="2564" y="1837"/>
                  <a:pt x="2564" y="1837"/>
                </a:cubicBezTo>
                <a:cubicBezTo>
                  <a:pt x="2564" y="1836"/>
                  <a:pt x="2563" y="1836"/>
                  <a:pt x="2563" y="1836"/>
                </a:cubicBezTo>
                <a:cubicBezTo>
                  <a:pt x="2562" y="1836"/>
                  <a:pt x="2562" y="1835"/>
                  <a:pt x="2562" y="1835"/>
                </a:cubicBezTo>
                <a:cubicBezTo>
                  <a:pt x="2562" y="1834"/>
                  <a:pt x="2561" y="1833"/>
                  <a:pt x="2560" y="1833"/>
                </a:cubicBezTo>
                <a:cubicBezTo>
                  <a:pt x="2560" y="1832"/>
                  <a:pt x="2560" y="1831"/>
                  <a:pt x="2559" y="1831"/>
                </a:cubicBezTo>
                <a:cubicBezTo>
                  <a:pt x="2559" y="1831"/>
                  <a:pt x="2558" y="1831"/>
                  <a:pt x="2558" y="1832"/>
                </a:cubicBezTo>
                <a:cubicBezTo>
                  <a:pt x="2558" y="1832"/>
                  <a:pt x="2558" y="1832"/>
                  <a:pt x="2558" y="1832"/>
                </a:cubicBezTo>
                <a:cubicBezTo>
                  <a:pt x="2558" y="1833"/>
                  <a:pt x="2558" y="1833"/>
                  <a:pt x="2558" y="1833"/>
                </a:cubicBezTo>
                <a:cubicBezTo>
                  <a:pt x="2558" y="1833"/>
                  <a:pt x="2558" y="1834"/>
                  <a:pt x="2558" y="1834"/>
                </a:cubicBezTo>
                <a:cubicBezTo>
                  <a:pt x="2559" y="1834"/>
                  <a:pt x="2560" y="1834"/>
                  <a:pt x="2561" y="1835"/>
                </a:cubicBezTo>
                <a:cubicBezTo>
                  <a:pt x="2561" y="1835"/>
                  <a:pt x="2561" y="1836"/>
                  <a:pt x="2561" y="1836"/>
                </a:cubicBezTo>
                <a:cubicBezTo>
                  <a:pt x="2562" y="1836"/>
                  <a:pt x="2562" y="1836"/>
                  <a:pt x="2562" y="1837"/>
                </a:cubicBezTo>
                <a:cubicBezTo>
                  <a:pt x="2563" y="1837"/>
                  <a:pt x="2563" y="1837"/>
                  <a:pt x="2563" y="1837"/>
                </a:cubicBezTo>
                <a:cubicBezTo>
                  <a:pt x="2564" y="1837"/>
                  <a:pt x="2564" y="1838"/>
                  <a:pt x="2564" y="1838"/>
                </a:cubicBezTo>
                <a:cubicBezTo>
                  <a:pt x="2565" y="1839"/>
                  <a:pt x="2565" y="1839"/>
                  <a:pt x="2566" y="1840"/>
                </a:cubicBezTo>
                <a:cubicBezTo>
                  <a:pt x="2566" y="1839"/>
                  <a:pt x="2565" y="1839"/>
                  <a:pt x="2565" y="1838"/>
                </a:cubicBezTo>
                <a:close/>
                <a:moveTo>
                  <a:pt x="2588" y="1881"/>
                </a:moveTo>
                <a:cubicBezTo>
                  <a:pt x="2588" y="1881"/>
                  <a:pt x="2590" y="1881"/>
                  <a:pt x="2589" y="1880"/>
                </a:cubicBezTo>
                <a:cubicBezTo>
                  <a:pt x="2588" y="1880"/>
                  <a:pt x="2588" y="1880"/>
                  <a:pt x="2588" y="1880"/>
                </a:cubicBezTo>
                <a:cubicBezTo>
                  <a:pt x="2587" y="1879"/>
                  <a:pt x="2587" y="1880"/>
                  <a:pt x="2587" y="1881"/>
                </a:cubicBezTo>
                <a:cubicBezTo>
                  <a:pt x="2586" y="1882"/>
                  <a:pt x="2587" y="1881"/>
                  <a:pt x="2588" y="1881"/>
                </a:cubicBezTo>
                <a:close/>
                <a:moveTo>
                  <a:pt x="2552" y="1880"/>
                </a:moveTo>
                <a:cubicBezTo>
                  <a:pt x="2551" y="1880"/>
                  <a:pt x="2551" y="1881"/>
                  <a:pt x="2551" y="1881"/>
                </a:cubicBezTo>
                <a:cubicBezTo>
                  <a:pt x="2550" y="1882"/>
                  <a:pt x="2550" y="1883"/>
                  <a:pt x="2549" y="1883"/>
                </a:cubicBezTo>
                <a:cubicBezTo>
                  <a:pt x="2549" y="1884"/>
                  <a:pt x="2549" y="1885"/>
                  <a:pt x="2550" y="1885"/>
                </a:cubicBezTo>
                <a:cubicBezTo>
                  <a:pt x="2550" y="1886"/>
                  <a:pt x="2551" y="1885"/>
                  <a:pt x="2551" y="1885"/>
                </a:cubicBezTo>
                <a:cubicBezTo>
                  <a:pt x="2551" y="1885"/>
                  <a:pt x="2551" y="1885"/>
                  <a:pt x="2552" y="1885"/>
                </a:cubicBezTo>
                <a:cubicBezTo>
                  <a:pt x="2552" y="1885"/>
                  <a:pt x="2552" y="1885"/>
                  <a:pt x="2552" y="1885"/>
                </a:cubicBezTo>
                <a:cubicBezTo>
                  <a:pt x="2553" y="1885"/>
                  <a:pt x="2553" y="1884"/>
                  <a:pt x="2553" y="1883"/>
                </a:cubicBezTo>
                <a:cubicBezTo>
                  <a:pt x="2553" y="1883"/>
                  <a:pt x="2554" y="1882"/>
                  <a:pt x="2554" y="1881"/>
                </a:cubicBezTo>
                <a:cubicBezTo>
                  <a:pt x="2554" y="1880"/>
                  <a:pt x="2553" y="1879"/>
                  <a:pt x="2552" y="1880"/>
                </a:cubicBezTo>
                <a:close/>
                <a:moveTo>
                  <a:pt x="2576" y="1900"/>
                </a:moveTo>
                <a:cubicBezTo>
                  <a:pt x="2576" y="1900"/>
                  <a:pt x="2576" y="1901"/>
                  <a:pt x="2577" y="1902"/>
                </a:cubicBezTo>
                <a:cubicBezTo>
                  <a:pt x="2578" y="1902"/>
                  <a:pt x="2579" y="1902"/>
                  <a:pt x="2581" y="1902"/>
                </a:cubicBezTo>
                <a:cubicBezTo>
                  <a:pt x="2581" y="1902"/>
                  <a:pt x="2582" y="1902"/>
                  <a:pt x="2583" y="1902"/>
                </a:cubicBezTo>
                <a:cubicBezTo>
                  <a:pt x="2583" y="1902"/>
                  <a:pt x="2584" y="1902"/>
                  <a:pt x="2584" y="1902"/>
                </a:cubicBezTo>
                <a:cubicBezTo>
                  <a:pt x="2585" y="1902"/>
                  <a:pt x="2586" y="1902"/>
                  <a:pt x="2587" y="1901"/>
                </a:cubicBezTo>
                <a:cubicBezTo>
                  <a:pt x="2587" y="1900"/>
                  <a:pt x="2587" y="1900"/>
                  <a:pt x="2588" y="1899"/>
                </a:cubicBezTo>
                <a:cubicBezTo>
                  <a:pt x="2588" y="1899"/>
                  <a:pt x="2588" y="1899"/>
                  <a:pt x="2588" y="1899"/>
                </a:cubicBezTo>
                <a:cubicBezTo>
                  <a:pt x="2589" y="1898"/>
                  <a:pt x="2589" y="1899"/>
                  <a:pt x="2589" y="1899"/>
                </a:cubicBezTo>
                <a:cubicBezTo>
                  <a:pt x="2589" y="1900"/>
                  <a:pt x="2589" y="1900"/>
                  <a:pt x="2590" y="1899"/>
                </a:cubicBezTo>
                <a:cubicBezTo>
                  <a:pt x="2591" y="1899"/>
                  <a:pt x="2591" y="1898"/>
                  <a:pt x="2590" y="1897"/>
                </a:cubicBezTo>
                <a:cubicBezTo>
                  <a:pt x="2589" y="1897"/>
                  <a:pt x="2591" y="1896"/>
                  <a:pt x="2590" y="1895"/>
                </a:cubicBezTo>
                <a:cubicBezTo>
                  <a:pt x="2590" y="1895"/>
                  <a:pt x="2589" y="1895"/>
                  <a:pt x="2590" y="1894"/>
                </a:cubicBezTo>
                <a:cubicBezTo>
                  <a:pt x="2590" y="1894"/>
                  <a:pt x="2590" y="1894"/>
                  <a:pt x="2590" y="1893"/>
                </a:cubicBezTo>
                <a:cubicBezTo>
                  <a:pt x="2590" y="1893"/>
                  <a:pt x="2589" y="1893"/>
                  <a:pt x="2589" y="1893"/>
                </a:cubicBezTo>
                <a:cubicBezTo>
                  <a:pt x="2588" y="1893"/>
                  <a:pt x="2588" y="1893"/>
                  <a:pt x="2587" y="1892"/>
                </a:cubicBezTo>
                <a:cubicBezTo>
                  <a:pt x="2587" y="1892"/>
                  <a:pt x="2587" y="1892"/>
                  <a:pt x="2587" y="1891"/>
                </a:cubicBezTo>
                <a:cubicBezTo>
                  <a:pt x="2586" y="1891"/>
                  <a:pt x="2586" y="1892"/>
                  <a:pt x="2586" y="1892"/>
                </a:cubicBezTo>
                <a:cubicBezTo>
                  <a:pt x="2585" y="1891"/>
                  <a:pt x="2586" y="1891"/>
                  <a:pt x="2585" y="1891"/>
                </a:cubicBezTo>
                <a:cubicBezTo>
                  <a:pt x="2584" y="1891"/>
                  <a:pt x="2584" y="1891"/>
                  <a:pt x="2583" y="1891"/>
                </a:cubicBezTo>
                <a:cubicBezTo>
                  <a:pt x="2583" y="1891"/>
                  <a:pt x="2582" y="1891"/>
                  <a:pt x="2582" y="1891"/>
                </a:cubicBezTo>
                <a:cubicBezTo>
                  <a:pt x="2581" y="1892"/>
                  <a:pt x="2581" y="1892"/>
                  <a:pt x="2581" y="1892"/>
                </a:cubicBezTo>
                <a:cubicBezTo>
                  <a:pt x="2580" y="1893"/>
                  <a:pt x="2580" y="1894"/>
                  <a:pt x="2579" y="1894"/>
                </a:cubicBezTo>
                <a:cubicBezTo>
                  <a:pt x="2578" y="1895"/>
                  <a:pt x="2578" y="1895"/>
                  <a:pt x="2578" y="1895"/>
                </a:cubicBezTo>
                <a:cubicBezTo>
                  <a:pt x="2578" y="1896"/>
                  <a:pt x="2577" y="1896"/>
                  <a:pt x="2577" y="1896"/>
                </a:cubicBezTo>
                <a:cubicBezTo>
                  <a:pt x="2576" y="1896"/>
                  <a:pt x="2576" y="1897"/>
                  <a:pt x="2575" y="1897"/>
                </a:cubicBezTo>
                <a:cubicBezTo>
                  <a:pt x="2575" y="1897"/>
                  <a:pt x="2575" y="1898"/>
                  <a:pt x="2575" y="1898"/>
                </a:cubicBezTo>
                <a:cubicBezTo>
                  <a:pt x="2575" y="1900"/>
                  <a:pt x="2576" y="1899"/>
                  <a:pt x="2576" y="1900"/>
                </a:cubicBezTo>
                <a:close/>
                <a:moveTo>
                  <a:pt x="2594" y="1863"/>
                </a:moveTo>
                <a:cubicBezTo>
                  <a:pt x="2595" y="1864"/>
                  <a:pt x="2595" y="1862"/>
                  <a:pt x="2595" y="1862"/>
                </a:cubicBezTo>
                <a:cubicBezTo>
                  <a:pt x="2594" y="1862"/>
                  <a:pt x="2594" y="1861"/>
                  <a:pt x="2594" y="1861"/>
                </a:cubicBezTo>
                <a:cubicBezTo>
                  <a:pt x="2594" y="1861"/>
                  <a:pt x="2594" y="1859"/>
                  <a:pt x="2593" y="1859"/>
                </a:cubicBezTo>
                <a:cubicBezTo>
                  <a:pt x="2592" y="1859"/>
                  <a:pt x="2593" y="1861"/>
                  <a:pt x="2593" y="1861"/>
                </a:cubicBezTo>
                <a:cubicBezTo>
                  <a:pt x="2593" y="1861"/>
                  <a:pt x="2593" y="1861"/>
                  <a:pt x="2594" y="1861"/>
                </a:cubicBezTo>
                <a:cubicBezTo>
                  <a:pt x="2594" y="1862"/>
                  <a:pt x="2594" y="1862"/>
                  <a:pt x="2594" y="1862"/>
                </a:cubicBezTo>
                <a:cubicBezTo>
                  <a:pt x="2594" y="1862"/>
                  <a:pt x="2594" y="1863"/>
                  <a:pt x="2594" y="1863"/>
                </a:cubicBezTo>
                <a:close/>
                <a:moveTo>
                  <a:pt x="2557" y="1805"/>
                </a:moveTo>
                <a:cubicBezTo>
                  <a:pt x="2557" y="1805"/>
                  <a:pt x="2558" y="1806"/>
                  <a:pt x="2558" y="1806"/>
                </a:cubicBezTo>
                <a:cubicBezTo>
                  <a:pt x="2558" y="1807"/>
                  <a:pt x="2559" y="1806"/>
                  <a:pt x="2559" y="1806"/>
                </a:cubicBezTo>
                <a:cubicBezTo>
                  <a:pt x="2558" y="1806"/>
                  <a:pt x="2558" y="1806"/>
                  <a:pt x="2558" y="1806"/>
                </a:cubicBezTo>
                <a:cubicBezTo>
                  <a:pt x="2558" y="1805"/>
                  <a:pt x="2558" y="1805"/>
                  <a:pt x="2558" y="1805"/>
                </a:cubicBezTo>
                <a:cubicBezTo>
                  <a:pt x="2558" y="1804"/>
                  <a:pt x="2557" y="1805"/>
                  <a:pt x="2557" y="1805"/>
                </a:cubicBezTo>
                <a:close/>
                <a:moveTo>
                  <a:pt x="2543" y="1796"/>
                </a:moveTo>
                <a:cubicBezTo>
                  <a:pt x="2542" y="1796"/>
                  <a:pt x="2542" y="1796"/>
                  <a:pt x="2542" y="1797"/>
                </a:cubicBezTo>
                <a:cubicBezTo>
                  <a:pt x="2542" y="1797"/>
                  <a:pt x="2543" y="1796"/>
                  <a:pt x="2543" y="1796"/>
                </a:cubicBezTo>
                <a:close/>
                <a:moveTo>
                  <a:pt x="2580" y="1820"/>
                </a:moveTo>
                <a:cubicBezTo>
                  <a:pt x="2580" y="1820"/>
                  <a:pt x="2579" y="1821"/>
                  <a:pt x="2579" y="1821"/>
                </a:cubicBezTo>
                <a:cubicBezTo>
                  <a:pt x="2579" y="1822"/>
                  <a:pt x="2579" y="1822"/>
                  <a:pt x="2580" y="1822"/>
                </a:cubicBezTo>
                <a:cubicBezTo>
                  <a:pt x="2581" y="1822"/>
                  <a:pt x="2581" y="1823"/>
                  <a:pt x="2582" y="1823"/>
                </a:cubicBezTo>
                <a:cubicBezTo>
                  <a:pt x="2583" y="1824"/>
                  <a:pt x="2583" y="1823"/>
                  <a:pt x="2583" y="1822"/>
                </a:cubicBezTo>
                <a:cubicBezTo>
                  <a:pt x="2584" y="1822"/>
                  <a:pt x="2584" y="1823"/>
                  <a:pt x="2584" y="1823"/>
                </a:cubicBezTo>
                <a:cubicBezTo>
                  <a:pt x="2585" y="1822"/>
                  <a:pt x="2585" y="1821"/>
                  <a:pt x="2585" y="1821"/>
                </a:cubicBezTo>
                <a:cubicBezTo>
                  <a:pt x="2585" y="1821"/>
                  <a:pt x="2586" y="1821"/>
                  <a:pt x="2586" y="1821"/>
                </a:cubicBezTo>
                <a:cubicBezTo>
                  <a:pt x="2586" y="1820"/>
                  <a:pt x="2586" y="1820"/>
                  <a:pt x="2586" y="1820"/>
                </a:cubicBezTo>
                <a:cubicBezTo>
                  <a:pt x="2586" y="1819"/>
                  <a:pt x="2586" y="1819"/>
                  <a:pt x="2586" y="1818"/>
                </a:cubicBezTo>
                <a:cubicBezTo>
                  <a:pt x="2586" y="1818"/>
                  <a:pt x="2586" y="1818"/>
                  <a:pt x="2586" y="1818"/>
                </a:cubicBezTo>
                <a:cubicBezTo>
                  <a:pt x="2586" y="1817"/>
                  <a:pt x="2586" y="1817"/>
                  <a:pt x="2586" y="1816"/>
                </a:cubicBezTo>
                <a:cubicBezTo>
                  <a:pt x="2586" y="1816"/>
                  <a:pt x="2585" y="1816"/>
                  <a:pt x="2585" y="1816"/>
                </a:cubicBezTo>
                <a:cubicBezTo>
                  <a:pt x="2585" y="1816"/>
                  <a:pt x="2585" y="1814"/>
                  <a:pt x="2584" y="1815"/>
                </a:cubicBezTo>
                <a:cubicBezTo>
                  <a:pt x="2584" y="1815"/>
                  <a:pt x="2585" y="1816"/>
                  <a:pt x="2584" y="1816"/>
                </a:cubicBezTo>
                <a:cubicBezTo>
                  <a:pt x="2584" y="1816"/>
                  <a:pt x="2584" y="1814"/>
                  <a:pt x="2583" y="1814"/>
                </a:cubicBezTo>
                <a:cubicBezTo>
                  <a:pt x="2583" y="1813"/>
                  <a:pt x="2583" y="1812"/>
                  <a:pt x="2582" y="1813"/>
                </a:cubicBezTo>
                <a:cubicBezTo>
                  <a:pt x="2581" y="1813"/>
                  <a:pt x="2581" y="1813"/>
                  <a:pt x="2581" y="1814"/>
                </a:cubicBezTo>
                <a:cubicBezTo>
                  <a:pt x="2581" y="1815"/>
                  <a:pt x="2581" y="1815"/>
                  <a:pt x="2581" y="1815"/>
                </a:cubicBezTo>
                <a:cubicBezTo>
                  <a:pt x="2581" y="1816"/>
                  <a:pt x="2581" y="1816"/>
                  <a:pt x="2581" y="1817"/>
                </a:cubicBezTo>
                <a:cubicBezTo>
                  <a:pt x="2581" y="1818"/>
                  <a:pt x="2581" y="1819"/>
                  <a:pt x="2580" y="1820"/>
                </a:cubicBezTo>
                <a:close/>
                <a:moveTo>
                  <a:pt x="2575" y="1815"/>
                </a:moveTo>
                <a:cubicBezTo>
                  <a:pt x="2574" y="1815"/>
                  <a:pt x="2575" y="1816"/>
                  <a:pt x="2575" y="1816"/>
                </a:cubicBezTo>
                <a:cubicBezTo>
                  <a:pt x="2575" y="1816"/>
                  <a:pt x="2575" y="1815"/>
                  <a:pt x="2575" y="1815"/>
                </a:cubicBezTo>
                <a:close/>
                <a:moveTo>
                  <a:pt x="2545" y="1798"/>
                </a:moveTo>
                <a:cubicBezTo>
                  <a:pt x="2545" y="1798"/>
                  <a:pt x="2544" y="1798"/>
                  <a:pt x="2544" y="1798"/>
                </a:cubicBezTo>
                <a:cubicBezTo>
                  <a:pt x="2544" y="1799"/>
                  <a:pt x="2544" y="1799"/>
                  <a:pt x="2543" y="1798"/>
                </a:cubicBezTo>
                <a:cubicBezTo>
                  <a:pt x="2543" y="1797"/>
                  <a:pt x="2542" y="1797"/>
                  <a:pt x="2541" y="1798"/>
                </a:cubicBezTo>
                <a:cubicBezTo>
                  <a:pt x="2541" y="1798"/>
                  <a:pt x="2541" y="1798"/>
                  <a:pt x="2541" y="1798"/>
                </a:cubicBezTo>
                <a:cubicBezTo>
                  <a:pt x="2542" y="1799"/>
                  <a:pt x="2543" y="1799"/>
                  <a:pt x="2544" y="1799"/>
                </a:cubicBezTo>
                <a:cubicBezTo>
                  <a:pt x="2544" y="1800"/>
                  <a:pt x="2545" y="1799"/>
                  <a:pt x="2545" y="1798"/>
                </a:cubicBezTo>
                <a:close/>
                <a:moveTo>
                  <a:pt x="2497" y="1771"/>
                </a:moveTo>
                <a:cubicBezTo>
                  <a:pt x="2497" y="1771"/>
                  <a:pt x="2497" y="1772"/>
                  <a:pt x="2497" y="1772"/>
                </a:cubicBezTo>
                <a:cubicBezTo>
                  <a:pt x="2497" y="1773"/>
                  <a:pt x="2497" y="1774"/>
                  <a:pt x="2497" y="1775"/>
                </a:cubicBezTo>
                <a:cubicBezTo>
                  <a:pt x="2497" y="1775"/>
                  <a:pt x="2496" y="1777"/>
                  <a:pt x="2497" y="1776"/>
                </a:cubicBezTo>
                <a:cubicBezTo>
                  <a:pt x="2497" y="1776"/>
                  <a:pt x="2497" y="1775"/>
                  <a:pt x="2498" y="1775"/>
                </a:cubicBezTo>
                <a:cubicBezTo>
                  <a:pt x="2498" y="1775"/>
                  <a:pt x="2499" y="1775"/>
                  <a:pt x="2499" y="1776"/>
                </a:cubicBezTo>
                <a:cubicBezTo>
                  <a:pt x="2499" y="1777"/>
                  <a:pt x="2499" y="1778"/>
                  <a:pt x="2499" y="1779"/>
                </a:cubicBezTo>
                <a:cubicBezTo>
                  <a:pt x="2499" y="1780"/>
                  <a:pt x="2499" y="1780"/>
                  <a:pt x="2499" y="1780"/>
                </a:cubicBezTo>
                <a:cubicBezTo>
                  <a:pt x="2500" y="1781"/>
                  <a:pt x="2499" y="1781"/>
                  <a:pt x="2499" y="1782"/>
                </a:cubicBezTo>
                <a:cubicBezTo>
                  <a:pt x="2499" y="1783"/>
                  <a:pt x="2501" y="1784"/>
                  <a:pt x="2500" y="1785"/>
                </a:cubicBezTo>
                <a:cubicBezTo>
                  <a:pt x="2498" y="1785"/>
                  <a:pt x="2501" y="1787"/>
                  <a:pt x="2501" y="1788"/>
                </a:cubicBezTo>
                <a:cubicBezTo>
                  <a:pt x="2503" y="1791"/>
                  <a:pt x="2501" y="1796"/>
                  <a:pt x="2503" y="1799"/>
                </a:cubicBezTo>
                <a:cubicBezTo>
                  <a:pt x="2504" y="1799"/>
                  <a:pt x="2504" y="1800"/>
                  <a:pt x="2505" y="1799"/>
                </a:cubicBezTo>
                <a:cubicBezTo>
                  <a:pt x="2505" y="1799"/>
                  <a:pt x="2505" y="1798"/>
                  <a:pt x="2505" y="1798"/>
                </a:cubicBezTo>
                <a:cubicBezTo>
                  <a:pt x="2505" y="1798"/>
                  <a:pt x="2505" y="1797"/>
                  <a:pt x="2505" y="1797"/>
                </a:cubicBezTo>
                <a:cubicBezTo>
                  <a:pt x="2506" y="1797"/>
                  <a:pt x="2506" y="1798"/>
                  <a:pt x="2506" y="1798"/>
                </a:cubicBezTo>
                <a:cubicBezTo>
                  <a:pt x="2506" y="1799"/>
                  <a:pt x="2506" y="1801"/>
                  <a:pt x="2507" y="1801"/>
                </a:cubicBezTo>
                <a:cubicBezTo>
                  <a:pt x="2507" y="1802"/>
                  <a:pt x="2509" y="1802"/>
                  <a:pt x="2508" y="1803"/>
                </a:cubicBezTo>
                <a:cubicBezTo>
                  <a:pt x="2508" y="1804"/>
                  <a:pt x="2508" y="1804"/>
                  <a:pt x="2508" y="1805"/>
                </a:cubicBezTo>
                <a:cubicBezTo>
                  <a:pt x="2508" y="1805"/>
                  <a:pt x="2509" y="1805"/>
                  <a:pt x="2509" y="1805"/>
                </a:cubicBezTo>
                <a:cubicBezTo>
                  <a:pt x="2510" y="1806"/>
                  <a:pt x="2510" y="1806"/>
                  <a:pt x="2510" y="1806"/>
                </a:cubicBezTo>
                <a:cubicBezTo>
                  <a:pt x="2510" y="1806"/>
                  <a:pt x="2511" y="1806"/>
                  <a:pt x="2511" y="1806"/>
                </a:cubicBezTo>
                <a:cubicBezTo>
                  <a:pt x="2511" y="1806"/>
                  <a:pt x="2511" y="1806"/>
                  <a:pt x="2512" y="1806"/>
                </a:cubicBezTo>
                <a:cubicBezTo>
                  <a:pt x="2513" y="1805"/>
                  <a:pt x="2513" y="1805"/>
                  <a:pt x="2513" y="1804"/>
                </a:cubicBezTo>
                <a:cubicBezTo>
                  <a:pt x="2513" y="1803"/>
                  <a:pt x="2512" y="1802"/>
                  <a:pt x="2512" y="1801"/>
                </a:cubicBezTo>
                <a:cubicBezTo>
                  <a:pt x="2511" y="1801"/>
                  <a:pt x="2511" y="1799"/>
                  <a:pt x="2512" y="1798"/>
                </a:cubicBezTo>
                <a:cubicBezTo>
                  <a:pt x="2512" y="1797"/>
                  <a:pt x="2513" y="1799"/>
                  <a:pt x="2513" y="1799"/>
                </a:cubicBezTo>
                <a:cubicBezTo>
                  <a:pt x="2514" y="1800"/>
                  <a:pt x="2515" y="1799"/>
                  <a:pt x="2516" y="1799"/>
                </a:cubicBezTo>
                <a:cubicBezTo>
                  <a:pt x="2518" y="1799"/>
                  <a:pt x="2518" y="1800"/>
                  <a:pt x="2519" y="1801"/>
                </a:cubicBezTo>
                <a:cubicBezTo>
                  <a:pt x="2519" y="1803"/>
                  <a:pt x="2519" y="1804"/>
                  <a:pt x="2518" y="1805"/>
                </a:cubicBezTo>
                <a:cubicBezTo>
                  <a:pt x="2518" y="1805"/>
                  <a:pt x="2517" y="1806"/>
                  <a:pt x="2517" y="1806"/>
                </a:cubicBezTo>
                <a:cubicBezTo>
                  <a:pt x="2516" y="1807"/>
                  <a:pt x="2516" y="1807"/>
                  <a:pt x="2515" y="1808"/>
                </a:cubicBezTo>
                <a:cubicBezTo>
                  <a:pt x="2514" y="1809"/>
                  <a:pt x="2512" y="1809"/>
                  <a:pt x="2512" y="1811"/>
                </a:cubicBezTo>
                <a:cubicBezTo>
                  <a:pt x="2512" y="1812"/>
                  <a:pt x="2513" y="1813"/>
                  <a:pt x="2513" y="1814"/>
                </a:cubicBezTo>
                <a:cubicBezTo>
                  <a:pt x="2513" y="1815"/>
                  <a:pt x="2513" y="1816"/>
                  <a:pt x="2513" y="1817"/>
                </a:cubicBezTo>
                <a:cubicBezTo>
                  <a:pt x="2513" y="1817"/>
                  <a:pt x="2513" y="1819"/>
                  <a:pt x="2514" y="1819"/>
                </a:cubicBezTo>
                <a:cubicBezTo>
                  <a:pt x="2514" y="1818"/>
                  <a:pt x="2514" y="1818"/>
                  <a:pt x="2514" y="1817"/>
                </a:cubicBezTo>
                <a:cubicBezTo>
                  <a:pt x="2514" y="1817"/>
                  <a:pt x="2514" y="1818"/>
                  <a:pt x="2515" y="1817"/>
                </a:cubicBezTo>
                <a:cubicBezTo>
                  <a:pt x="2515" y="1817"/>
                  <a:pt x="2514" y="1817"/>
                  <a:pt x="2514" y="1816"/>
                </a:cubicBezTo>
                <a:cubicBezTo>
                  <a:pt x="2515" y="1815"/>
                  <a:pt x="2516" y="1816"/>
                  <a:pt x="2516" y="1816"/>
                </a:cubicBezTo>
                <a:cubicBezTo>
                  <a:pt x="2517" y="1816"/>
                  <a:pt x="2519" y="1816"/>
                  <a:pt x="2519" y="1817"/>
                </a:cubicBezTo>
                <a:cubicBezTo>
                  <a:pt x="2519" y="1818"/>
                  <a:pt x="2519" y="1818"/>
                  <a:pt x="2518" y="1819"/>
                </a:cubicBezTo>
                <a:cubicBezTo>
                  <a:pt x="2518" y="1819"/>
                  <a:pt x="2517" y="1820"/>
                  <a:pt x="2518" y="1820"/>
                </a:cubicBezTo>
                <a:cubicBezTo>
                  <a:pt x="2519" y="1821"/>
                  <a:pt x="2519" y="1818"/>
                  <a:pt x="2521" y="1819"/>
                </a:cubicBezTo>
                <a:cubicBezTo>
                  <a:pt x="2521" y="1819"/>
                  <a:pt x="2521" y="1820"/>
                  <a:pt x="2521" y="1820"/>
                </a:cubicBezTo>
                <a:cubicBezTo>
                  <a:pt x="2522" y="1821"/>
                  <a:pt x="2521" y="1821"/>
                  <a:pt x="2521" y="1822"/>
                </a:cubicBezTo>
                <a:cubicBezTo>
                  <a:pt x="2522" y="1822"/>
                  <a:pt x="2523" y="1821"/>
                  <a:pt x="2524" y="1822"/>
                </a:cubicBezTo>
                <a:cubicBezTo>
                  <a:pt x="2525" y="1822"/>
                  <a:pt x="2525" y="1822"/>
                  <a:pt x="2525" y="1822"/>
                </a:cubicBezTo>
                <a:cubicBezTo>
                  <a:pt x="2526" y="1823"/>
                  <a:pt x="2526" y="1822"/>
                  <a:pt x="2527" y="1822"/>
                </a:cubicBezTo>
                <a:cubicBezTo>
                  <a:pt x="2527" y="1821"/>
                  <a:pt x="2528" y="1821"/>
                  <a:pt x="2528" y="1821"/>
                </a:cubicBezTo>
                <a:cubicBezTo>
                  <a:pt x="2529" y="1821"/>
                  <a:pt x="2529" y="1821"/>
                  <a:pt x="2529" y="1820"/>
                </a:cubicBezTo>
                <a:cubicBezTo>
                  <a:pt x="2528" y="1819"/>
                  <a:pt x="2529" y="1818"/>
                  <a:pt x="2529" y="1818"/>
                </a:cubicBezTo>
                <a:cubicBezTo>
                  <a:pt x="2530" y="1817"/>
                  <a:pt x="2532" y="1817"/>
                  <a:pt x="2532" y="1817"/>
                </a:cubicBezTo>
                <a:cubicBezTo>
                  <a:pt x="2533" y="1816"/>
                  <a:pt x="2534" y="1816"/>
                  <a:pt x="2534" y="1816"/>
                </a:cubicBezTo>
                <a:cubicBezTo>
                  <a:pt x="2534" y="1815"/>
                  <a:pt x="2534" y="1815"/>
                  <a:pt x="2535" y="1815"/>
                </a:cubicBezTo>
                <a:cubicBezTo>
                  <a:pt x="2536" y="1816"/>
                  <a:pt x="2536" y="1816"/>
                  <a:pt x="2537" y="1816"/>
                </a:cubicBezTo>
                <a:cubicBezTo>
                  <a:pt x="2537" y="1817"/>
                  <a:pt x="2538" y="1817"/>
                  <a:pt x="2538" y="1817"/>
                </a:cubicBezTo>
                <a:cubicBezTo>
                  <a:pt x="2539" y="1817"/>
                  <a:pt x="2539" y="1818"/>
                  <a:pt x="2540" y="1818"/>
                </a:cubicBezTo>
                <a:cubicBezTo>
                  <a:pt x="2540" y="1819"/>
                  <a:pt x="2541" y="1819"/>
                  <a:pt x="2542" y="1819"/>
                </a:cubicBezTo>
                <a:cubicBezTo>
                  <a:pt x="2543" y="1820"/>
                  <a:pt x="2543" y="1821"/>
                  <a:pt x="2543" y="1822"/>
                </a:cubicBezTo>
                <a:cubicBezTo>
                  <a:pt x="2545" y="1823"/>
                  <a:pt x="2546" y="1823"/>
                  <a:pt x="2547" y="1824"/>
                </a:cubicBezTo>
                <a:cubicBezTo>
                  <a:pt x="2549" y="1826"/>
                  <a:pt x="2550" y="1827"/>
                  <a:pt x="2550" y="1829"/>
                </a:cubicBezTo>
                <a:cubicBezTo>
                  <a:pt x="2550" y="1830"/>
                  <a:pt x="2551" y="1831"/>
                  <a:pt x="2551" y="1831"/>
                </a:cubicBezTo>
                <a:cubicBezTo>
                  <a:pt x="2552" y="1831"/>
                  <a:pt x="2552" y="1831"/>
                  <a:pt x="2552" y="1830"/>
                </a:cubicBezTo>
                <a:cubicBezTo>
                  <a:pt x="2553" y="1830"/>
                  <a:pt x="2553" y="1830"/>
                  <a:pt x="2553" y="1829"/>
                </a:cubicBezTo>
                <a:cubicBezTo>
                  <a:pt x="2553" y="1828"/>
                  <a:pt x="2553" y="1827"/>
                  <a:pt x="2552" y="1826"/>
                </a:cubicBezTo>
                <a:cubicBezTo>
                  <a:pt x="2552" y="1826"/>
                  <a:pt x="2552" y="1825"/>
                  <a:pt x="2552" y="1825"/>
                </a:cubicBezTo>
                <a:cubicBezTo>
                  <a:pt x="2551" y="1824"/>
                  <a:pt x="2551" y="1824"/>
                  <a:pt x="2551" y="1823"/>
                </a:cubicBezTo>
                <a:cubicBezTo>
                  <a:pt x="2551" y="1823"/>
                  <a:pt x="2551" y="1824"/>
                  <a:pt x="2552" y="1824"/>
                </a:cubicBezTo>
                <a:cubicBezTo>
                  <a:pt x="2552" y="1823"/>
                  <a:pt x="2551" y="1823"/>
                  <a:pt x="2550" y="1822"/>
                </a:cubicBezTo>
                <a:cubicBezTo>
                  <a:pt x="2550" y="1822"/>
                  <a:pt x="2549" y="1821"/>
                  <a:pt x="2549" y="1820"/>
                </a:cubicBezTo>
                <a:cubicBezTo>
                  <a:pt x="2549" y="1820"/>
                  <a:pt x="2549" y="1819"/>
                  <a:pt x="2549" y="1819"/>
                </a:cubicBezTo>
                <a:cubicBezTo>
                  <a:pt x="2550" y="1819"/>
                  <a:pt x="2550" y="1818"/>
                  <a:pt x="2549" y="1818"/>
                </a:cubicBezTo>
                <a:cubicBezTo>
                  <a:pt x="2549" y="1817"/>
                  <a:pt x="2549" y="1817"/>
                  <a:pt x="2549" y="1816"/>
                </a:cubicBezTo>
                <a:cubicBezTo>
                  <a:pt x="2548" y="1816"/>
                  <a:pt x="2548" y="1816"/>
                  <a:pt x="2548" y="1816"/>
                </a:cubicBezTo>
                <a:cubicBezTo>
                  <a:pt x="2548" y="1815"/>
                  <a:pt x="2550" y="1817"/>
                  <a:pt x="2550" y="1815"/>
                </a:cubicBezTo>
                <a:cubicBezTo>
                  <a:pt x="2550" y="1815"/>
                  <a:pt x="2550" y="1815"/>
                  <a:pt x="2550" y="1816"/>
                </a:cubicBezTo>
                <a:cubicBezTo>
                  <a:pt x="2551" y="1816"/>
                  <a:pt x="2550" y="1816"/>
                  <a:pt x="2551" y="1816"/>
                </a:cubicBezTo>
                <a:cubicBezTo>
                  <a:pt x="2551" y="1817"/>
                  <a:pt x="2551" y="1816"/>
                  <a:pt x="2552" y="1817"/>
                </a:cubicBezTo>
                <a:cubicBezTo>
                  <a:pt x="2552" y="1817"/>
                  <a:pt x="2552" y="1818"/>
                  <a:pt x="2552" y="1818"/>
                </a:cubicBezTo>
                <a:cubicBezTo>
                  <a:pt x="2553" y="1818"/>
                  <a:pt x="2554" y="1818"/>
                  <a:pt x="2554" y="1818"/>
                </a:cubicBezTo>
                <a:cubicBezTo>
                  <a:pt x="2555" y="1819"/>
                  <a:pt x="2557" y="1820"/>
                  <a:pt x="2556" y="1821"/>
                </a:cubicBezTo>
                <a:cubicBezTo>
                  <a:pt x="2555" y="1822"/>
                  <a:pt x="2557" y="1822"/>
                  <a:pt x="2557" y="1823"/>
                </a:cubicBezTo>
                <a:cubicBezTo>
                  <a:pt x="2557" y="1823"/>
                  <a:pt x="2557" y="1824"/>
                  <a:pt x="2558" y="1824"/>
                </a:cubicBezTo>
                <a:cubicBezTo>
                  <a:pt x="2559" y="1824"/>
                  <a:pt x="2559" y="1824"/>
                  <a:pt x="2560" y="1824"/>
                </a:cubicBezTo>
                <a:cubicBezTo>
                  <a:pt x="2561" y="1824"/>
                  <a:pt x="2563" y="1825"/>
                  <a:pt x="2563" y="1826"/>
                </a:cubicBezTo>
                <a:cubicBezTo>
                  <a:pt x="2563" y="1827"/>
                  <a:pt x="2563" y="1828"/>
                  <a:pt x="2564" y="1828"/>
                </a:cubicBezTo>
                <a:cubicBezTo>
                  <a:pt x="2564" y="1828"/>
                  <a:pt x="2565" y="1829"/>
                  <a:pt x="2565" y="1829"/>
                </a:cubicBezTo>
                <a:cubicBezTo>
                  <a:pt x="2565" y="1830"/>
                  <a:pt x="2565" y="1830"/>
                  <a:pt x="2565" y="1831"/>
                </a:cubicBezTo>
                <a:cubicBezTo>
                  <a:pt x="2564" y="1832"/>
                  <a:pt x="2564" y="1832"/>
                  <a:pt x="2565" y="1833"/>
                </a:cubicBezTo>
                <a:cubicBezTo>
                  <a:pt x="2565" y="1834"/>
                  <a:pt x="2566" y="1834"/>
                  <a:pt x="2567" y="1833"/>
                </a:cubicBezTo>
                <a:cubicBezTo>
                  <a:pt x="2568" y="1832"/>
                  <a:pt x="2568" y="1835"/>
                  <a:pt x="2569" y="1835"/>
                </a:cubicBezTo>
                <a:cubicBezTo>
                  <a:pt x="2569" y="1835"/>
                  <a:pt x="2570" y="1835"/>
                  <a:pt x="2570" y="1836"/>
                </a:cubicBezTo>
                <a:cubicBezTo>
                  <a:pt x="2571" y="1836"/>
                  <a:pt x="2571" y="1836"/>
                  <a:pt x="2572" y="1836"/>
                </a:cubicBezTo>
                <a:cubicBezTo>
                  <a:pt x="2572" y="1836"/>
                  <a:pt x="2572" y="1836"/>
                  <a:pt x="2573" y="1837"/>
                </a:cubicBezTo>
                <a:cubicBezTo>
                  <a:pt x="2573" y="1837"/>
                  <a:pt x="2573" y="1837"/>
                  <a:pt x="2574" y="1837"/>
                </a:cubicBezTo>
                <a:cubicBezTo>
                  <a:pt x="2574" y="1837"/>
                  <a:pt x="2575" y="1836"/>
                  <a:pt x="2576" y="1836"/>
                </a:cubicBezTo>
                <a:cubicBezTo>
                  <a:pt x="2576" y="1835"/>
                  <a:pt x="2577" y="1834"/>
                  <a:pt x="2578" y="1835"/>
                </a:cubicBezTo>
                <a:cubicBezTo>
                  <a:pt x="2578" y="1836"/>
                  <a:pt x="2578" y="1836"/>
                  <a:pt x="2577" y="1837"/>
                </a:cubicBezTo>
                <a:cubicBezTo>
                  <a:pt x="2577" y="1837"/>
                  <a:pt x="2577" y="1837"/>
                  <a:pt x="2576" y="1837"/>
                </a:cubicBezTo>
                <a:cubicBezTo>
                  <a:pt x="2574" y="1837"/>
                  <a:pt x="2575" y="1839"/>
                  <a:pt x="2576" y="1840"/>
                </a:cubicBezTo>
                <a:cubicBezTo>
                  <a:pt x="2576" y="1841"/>
                  <a:pt x="2576" y="1841"/>
                  <a:pt x="2577" y="1842"/>
                </a:cubicBezTo>
                <a:cubicBezTo>
                  <a:pt x="2578" y="1842"/>
                  <a:pt x="2578" y="1844"/>
                  <a:pt x="2580" y="1843"/>
                </a:cubicBezTo>
                <a:cubicBezTo>
                  <a:pt x="2580" y="1843"/>
                  <a:pt x="2581" y="1841"/>
                  <a:pt x="2581" y="1840"/>
                </a:cubicBezTo>
                <a:cubicBezTo>
                  <a:pt x="2581" y="1839"/>
                  <a:pt x="2581" y="1839"/>
                  <a:pt x="2581" y="1838"/>
                </a:cubicBezTo>
                <a:cubicBezTo>
                  <a:pt x="2582" y="1837"/>
                  <a:pt x="2581" y="1836"/>
                  <a:pt x="2581" y="1835"/>
                </a:cubicBezTo>
                <a:cubicBezTo>
                  <a:pt x="2581" y="1834"/>
                  <a:pt x="2582" y="1834"/>
                  <a:pt x="2582" y="1834"/>
                </a:cubicBezTo>
                <a:cubicBezTo>
                  <a:pt x="2582" y="1833"/>
                  <a:pt x="2582" y="1832"/>
                  <a:pt x="2581" y="1833"/>
                </a:cubicBezTo>
                <a:cubicBezTo>
                  <a:pt x="2580" y="1833"/>
                  <a:pt x="2581" y="1834"/>
                  <a:pt x="2580" y="1834"/>
                </a:cubicBezTo>
                <a:cubicBezTo>
                  <a:pt x="2580" y="1834"/>
                  <a:pt x="2580" y="1833"/>
                  <a:pt x="2579" y="1833"/>
                </a:cubicBezTo>
                <a:cubicBezTo>
                  <a:pt x="2579" y="1833"/>
                  <a:pt x="2579" y="1833"/>
                  <a:pt x="2579" y="1833"/>
                </a:cubicBezTo>
                <a:cubicBezTo>
                  <a:pt x="2578" y="1833"/>
                  <a:pt x="2579" y="1832"/>
                  <a:pt x="2578" y="1832"/>
                </a:cubicBezTo>
                <a:cubicBezTo>
                  <a:pt x="2578" y="1832"/>
                  <a:pt x="2577" y="1832"/>
                  <a:pt x="2577" y="1832"/>
                </a:cubicBezTo>
                <a:cubicBezTo>
                  <a:pt x="2575" y="1831"/>
                  <a:pt x="2575" y="1833"/>
                  <a:pt x="2574" y="1833"/>
                </a:cubicBezTo>
                <a:cubicBezTo>
                  <a:pt x="2574" y="1833"/>
                  <a:pt x="2574" y="1832"/>
                  <a:pt x="2574" y="1832"/>
                </a:cubicBezTo>
                <a:cubicBezTo>
                  <a:pt x="2574" y="1831"/>
                  <a:pt x="2574" y="1831"/>
                  <a:pt x="2574" y="1830"/>
                </a:cubicBezTo>
                <a:cubicBezTo>
                  <a:pt x="2574" y="1830"/>
                  <a:pt x="2575" y="1829"/>
                  <a:pt x="2576" y="1829"/>
                </a:cubicBezTo>
                <a:cubicBezTo>
                  <a:pt x="2576" y="1829"/>
                  <a:pt x="2577" y="1829"/>
                  <a:pt x="2576" y="1829"/>
                </a:cubicBezTo>
                <a:cubicBezTo>
                  <a:pt x="2576" y="1828"/>
                  <a:pt x="2577" y="1828"/>
                  <a:pt x="2577" y="1828"/>
                </a:cubicBezTo>
                <a:cubicBezTo>
                  <a:pt x="2577" y="1827"/>
                  <a:pt x="2576" y="1827"/>
                  <a:pt x="2576" y="1827"/>
                </a:cubicBezTo>
                <a:cubicBezTo>
                  <a:pt x="2575" y="1827"/>
                  <a:pt x="2576" y="1827"/>
                  <a:pt x="2576" y="1828"/>
                </a:cubicBezTo>
                <a:cubicBezTo>
                  <a:pt x="2576" y="1830"/>
                  <a:pt x="2573" y="1826"/>
                  <a:pt x="2572" y="1825"/>
                </a:cubicBezTo>
                <a:cubicBezTo>
                  <a:pt x="2571" y="1824"/>
                  <a:pt x="2569" y="1824"/>
                  <a:pt x="2569" y="1822"/>
                </a:cubicBezTo>
                <a:cubicBezTo>
                  <a:pt x="2569" y="1821"/>
                  <a:pt x="2570" y="1820"/>
                  <a:pt x="2571" y="1820"/>
                </a:cubicBezTo>
                <a:cubicBezTo>
                  <a:pt x="2571" y="1820"/>
                  <a:pt x="2572" y="1820"/>
                  <a:pt x="2572" y="1820"/>
                </a:cubicBezTo>
                <a:cubicBezTo>
                  <a:pt x="2573" y="1820"/>
                  <a:pt x="2574" y="1820"/>
                  <a:pt x="2574" y="1820"/>
                </a:cubicBezTo>
                <a:cubicBezTo>
                  <a:pt x="2575" y="1820"/>
                  <a:pt x="2575" y="1820"/>
                  <a:pt x="2576" y="1820"/>
                </a:cubicBezTo>
                <a:cubicBezTo>
                  <a:pt x="2576" y="1819"/>
                  <a:pt x="2577" y="1820"/>
                  <a:pt x="2578" y="1820"/>
                </a:cubicBezTo>
                <a:cubicBezTo>
                  <a:pt x="2578" y="1819"/>
                  <a:pt x="2577" y="1819"/>
                  <a:pt x="2577" y="1818"/>
                </a:cubicBezTo>
                <a:cubicBezTo>
                  <a:pt x="2576" y="1818"/>
                  <a:pt x="2576" y="1818"/>
                  <a:pt x="2575" y="1817"/>
                </a:cubicBezTo>
                <a:cubicBezTo>
                  <a:pt x="2574" y="1817"/>
                  <a:pt x="2574" y="1817"/>
                  <a:pt x="2573" y="1817"/>
                </a:cubicBezTo>
                <a:cubicBezTo>
                  <a:pt x="2573" y="1816"/>
                  <a:pt x="2573" y="1815"/>
                  <a:pt x="2573" y="1816"/>
                </a:cubicBezTo>
                <a:cubicBezTo>
                  <a:pt x="2572" y="1816"/>
                  <a:pt x="2572" y="1816"/>
                  <a:pt x="2572" y="1816"/>
                </a:cubicBezTo>
                <a:cubicBezTo>
                  <a:pt x="2572" y="1817"/>
                  <a:pt x="2571" y="1817"/>
                  <a:pt x="2571" y="1816"/>
                </a:cubicBezTo>
                <a:cubicBezTo>
                  <a:pt x="2571" y="1816"/>
                  <a:pt x="2570" y="1816"/>
                  <a:pt x="2570" y="1816"/>
                </a:cubicBezTo>
                <a:cubicBezTo>
                  <a:pt x="2571" y="1816"/>
                  <a:pt x="2571" y="1816"/>
                  <a:pt x="2571" y="1816"/>
                </a:cubicBezTo>
                <a:cubicBezTo>
                  <a:pt x="2572" y="1816"/>
                  <a:pt x="2572" y="1815"/>
                  <a:pt x="2572" y="1815"/>
                </a:cubicBezTo>
                <a:cubicBezTo>
                  <a:pt x="2571" y="1815"/>
                  <a:pt x="2571" y="1815"/>
                  <a:pt x="2571" y="1815"/>
                </a:cubicBezTo>
                <a:cubicBezTo>
                  <a:pt x="2570" y="1815"/>
                  <a:pt x="2570" y="1815"/>
                  <a:pt x="2570" y="1815"/>
                </a:cubicBezTo>
                <a:cubicBezTo>
                  <a:pt x="2570" y="1815"/>
                  <a:pt x="2570" y="1815"/>
                  <a:pt x="2570" y="1815"/>
                </a:cubicBezTo>
                <a:cubicBezTo>
                  <a:pt x="2570" y="1816"/>
                  <a:pt x="2570" y="1816"/>
                  <a:pt x="2569" y="1816"/>
                </a:cubicBezTo>
                <a:cubicBezTo>
                  <a:pt x="2569" y="1816"/>
                  <a:pt x="2568" y="1815"/>
                  <a:pt x="2568" y="1815"/>
                </a:cubicBezTo>
                <a:cubicBezTo>
                  <a:pt x="2567" y="1815"/>
                  <a:pt x="2567" y="1816"/>
                  <a:pt x="2567" y="1815"/>
                </a:cubicBezTo>
                <a:cubicBezTo>
                  <a:pt x="2567" y="1815"/>
                  <a:pt x="2567" y="1814"/>
                  <a:pt x="2566" y="1814"/>
                </a:cubicBezTo>
                <a:cubicBezTo>
                  <a:pt x="2566" y="1814"/>
                  <a:pt x="2566" y="1814"/>
                  <a:pt x="2566" y="1813"/>
                </a:cubicBezTo>
                <a:cubicBezTo>
                  <a:pt x="2566" y="1812"/>
                  <a:pt x="2565" y="1812"/>
                  <a:pt x="2565" y="1813"/>
                </a:cubicBezTo>
                <a:cubicBezTo>
                  <a:pt x="2565" y="1813"/>
                  <a:pt x="2565" y="1813"/>
                  <a:pt x="2564" y="1813"/>
                </a:cubicBezTo>
                <a:cubicBezTo>
                  <a:pt x="2564" y="1813"/>
                  <a:pt x="2564" y="1814"/>
                  <a:pt x="2564" y="1814"/>
                </a:cubicBezTo>
                <a:cubicBezTo>
                  <a:pt x="2563" y="1815"/>
                  <a:pt x="2563" y="1815"/>
                  <a:pt x="2564" y="1815"/>
                </a:cubicBezTo>
                <a:cubicBezTo>
                  <a:pt x="2565" y="1816"/>
                  <a:pt x="2565" y="1815"/>
                  <a:pt x="2565" y="1815"/>
                </a:cubicBezTo>
                <a:cubicBezTo>
                  <a:pt x="2565" y="1816"/>
                  <a:pt x="2564" y="1816"/>
                  <a:pt x="2565" y="1817"/>
                </a:cubicBezTo>
                <a:cubicBezTo>
                  <a:pt x="2565" y="1817"/>
                  <a:pt x="2565" y="1818"/>
                  <a:pt x="2565" y="1819"/>
                </a:cubicBezTo>
                <a:cubicBezTo>
                  <a:pt x="2564" y="1819"/>
                  <a:pt x="2564" y="1819"/>
                  <a:pt x="2564" y="1819"/>
                </a:cubicBezTo>
                <a:cubicBezTo>
                  <a:pt x="2564" y="1820"/>
                  <a:pt x="2563" y="1820"/>
                  <a:pt x="2562" y="1820"/>
                </a:cubicBezTo>
                <a:cubicBezTo>
                  <a:pt x="2561" y="1820"/>
                  <a:pt x="2562" y="1821"/>
                  <a:pt x="2561" y="1821"/>
                </a:cubicBezTo>
                <a:cubicBezTo>
                  <a:pt x="2561" y="1820"/>
                  <a:pt x="2561" y="1820"/>
                  <a:pt x="2561" y="1819"/>
                </a:cubicBezTo>
                <a:cubicBezTo>
                  <a:pt x="2561" y="1819"/>
                  <a:pt x="2560" y="1819"/>
                  <a:pt x="2560" y="1819"/>
                </a:cubicBezTo>
                <a:cubicBezTo>
                  <a:pt x="2559" y="1817"/>
                  <a:pt x="2561" y="1817"/>
                  <a:pt x="2561" y="1816"/>
                </a:cubicBezTo>
                <a:cubicBezTo>
                  <a:pt x="2561" y="1815"/>
                  <a:pt x="2560" y="1815"/>
                  <a:pt x="2560" y="1814"/>
                </a:cubicBezTo>
                <a:cubicBezTo>
                  <a:pt x="2560" y="1813"/>
                  <a:pt x="2560" y="1813"/>
                  <a:pt x="2560" y="1812"/>
                </a:cubicBezTo>
                <a:cubicBezTo>
                  <a:pt x="2559" y="1812"/>
                  <a:pt x="2559" y="1812"/>
                  <a:pt x="2558" y="1812"/>
                </a:cubicBezTo>
                <a:cubicBezTo>
                  <a:pt x="2558" y="1811"/>
                  <a:pt x="2558" y="1811"/>
                  <a:pt x="2558" y="1810"/>
                </a:cubicBezTo>
                <a:cubicBezTo>
                  <a:pt x="2557" y="1810"/>
                  <a:pt x="2556" y="1809"/>
                  <a:pt x="2556" y="1809"/>
                </a:cubicBezTo>
                <a:cubicBezTo>
                  <a:pt x="2555" y="1809"/>
                  <a:pt x="2555" y="1809"/>
                  <a:pt x="2555" y="1808"/>
                </a:cubicBezTo>
                <a:cubicBezTo>
                  <a:pt x="2554" y="1808"/>
                  <a:pt x="2554" y="1808"/>
                  <a:pt x="2553" y="1808"/>
                </a:cubicBezTo>
                <a:cubicBezTo>
                  <a:pt x="2552" y="1807"/>
                  <a:pt x="2553" y="1809"/>
                  <a:pt x="2552" y="1808"/>
                </a:cubicBezTo>
                <a:cubicBezTo>
                  <a:pt x="2552" y="1808"/>
                  <a:pt x="2551" y="1808"/>
                  <a:pt x="2551" y="1808"/>
                </a:cubicBezTo>
                <a:cubicBezTo>
                  <a:pt x="2550" y="1808"/>
                  <a:pt x="2550" y="1808"/>
                  <a:pt x="2549" y="1808"/>
                </a:cubicBezTo>
                <a:cubicBezTo>
                  <a:pt x="2548" y="1808"/>
                  <a:pt x="2547" y="1809"/>
                  <a:pt x="2547" y="1810"/>
                </a:cubicBezTo>
                <a:cubicBezTo>
                  <a:pt x="2546" y="1810"/>
                  <a:pt x="2546" y="1810"/>
                  <a:pt x="2546" y="1811"/>
                </a:cubicBezTo>
                <a:cubicBezTo>
                  <a:pt x="2546" y="1811"/>
                  <a:pt x="2546" y="1812"/>
                  <a:pt x="2546" y="1812"/>
                </a:cubicBezTo>
                <a:cubicBezTo>
                  <a:pt x="2546" y="1813"/>
                  <a:pt x="2545" y="1812"/>
                  <a:pt x="2545" y="1812"/>
                </a:cubicBezTo>
                <a:cubicBezTo>
                  <a:pt x="2545" y="1811"/>
                  <a:pt x="2545" y="1811"/>
                  <a:pt x="2545" y="1811"/>
                </a:cubicBezTo>
                <a:cubicBezTo>
                  <a:pt x="2545" y="1810"/>
                  <a:pt x="2545" y="1810"/>
                  <a:pt x="2545" y="1810"/>
                </a:cubicBezTo>
                <a:cubicBezTo>
                  <a:pt x="2545" y="1809"/>
                  <a:pt x="2544" y="1810"/>
                  <a:pt x="2544" y="1810"/>
                </a:cubicBezTo>
                <a:cubicBezTo>
                  <a:pt x="2544" y="1811"/>
                  <a:pt x="2543" y="1811"/>
                  <a:pt x="2543" y="1811"/>
                </a:cubicBezTo>
                <a:cubicBezTo>
                  <a:pt x="2543" y="1812"/>
                  <a:pt x="2543" y="1812"/>
                  <a:pt x="2543" y="1813"/>
                </a:cubicBezTo>
                <a:cubicBezTo>
                  <a:pt x="2544" y="1813"/>
                  <a:pt x="2546" y="1814"/>
                  <a:pt x="2546" y="1815"/>
                </a:cubicBezTo>
                <a:cubicBezTo>
                  <a:pt x="2545" y="1816"/>
                  <a:pt x="2544" y="1815"/>
                  <a:pt x="2544" y="1815"/>
                </a:cubicBezTo>
                <a:cubicBezTo>
                  <a:pt x="2543" y="1815"/>
                  <a:pt x="2544" y="1815"/>
                  <a:pt x="2544" y="1815"/>
                </a:cubicBezTo>
                <a:cubicBezTo>
                  <a:pt x="2544" y="1815"/>
                  <a:pt x="2545" y="1816"/>
                  <a:pt x="2544" y="1816"/>
                </a:cubicBezTo>
                <a:cubicBezTo>
                  <a:pt x="2543" y="1817"/>
                  <a:pt x="2542" y="1816"/>
                  <a:pt x="2542" y="1816"/>
                </a:cubicBezTo>
                <a:cubicBezTo>
                  <a:pt x="2540" y="1816"/>
                  <a:pt x="2539" y="1815"/>
                  <a:pt x="2538" y="1814"/>
                </a:cubicBezTo>
                <a:cubicBezTo>
                  <a:pt x="2537" y="1814"/>
                  <a:pt x="2537" y="1813"/>
                  <a:pt x="2536" y="1813"/>
                </a:cubicBezTo>
                <a:cubicBezTo>
                  <a:pt x="2536" y="1812"/>
                  <a:pt x="2535" y="1812"/>
                  <a:pt x="2535" y="1812"/>
                </a:cubicBezTo>
                <a:cubicBezTo>
                  <a:pt x="2535" y="1811"/>
                  <a:pt x="2534" y="1811"/>
                  <a:pt x="2535" y="1811"/>
                </a:cubicBezTo>
                <a:cubicBezTo>
                  <a:pt x="2535" y="1810"/>
                  <a:pt x="2535" y="1810"/>
                  <a:pt x="2535" y="1809"/>
                </a:cubicBezTo>
                <a:cubicBezTo>
                  <a:pt x="2534" y="1809"/>
                  <a:pt x="2534" y="1809"/>
                  <a:pt x="2534" y="1808"/>
                </a:cubicBezTo>
                <a:cubicBezTo>
                  <a:pt x="2534" y="1808"/>
                  <a:pt x="2534" y="1807"/>
                  <a:pt x="2533" y="1807"/>
                </a:cubicBezTo>
                <a:cubicBezTo>
                  <a:pt x="2533" y="1806"/>
                  <a:pt x="2533" y="1805"/>
                  <a:pt x="2532" y="1804"/>
                </a:cubicBezTo>
                <a:cubicBezTo>
                  <a:pt x="2532" y="1803"/>
                  <a:pt x="2532" y="1802"/>
                  <a:pt x="2533" y="1801"/>
                </a:cubicBezTo>
                <a:cubicBezTo>
                  <a:pt x="2533" y="1801"/>
                  <a:pt x="2535" y="1801"/>
                  <a:pt x="2534" y="1800"/>
                </a:cubicBezTo>
                <a:cubicBezTo>
                  <a:pt x="2534" y="1800"/>
                  <a:pt x="2533" y="1799"/>
                  <a:pt x="2533" y="1799"/>
                </a:cubicBezTo>
                <a:cubicBezTo>
                  <a:pt x="2531" y="1798"/>
                  <a:pt x="2532" y="1797"/>
                  <a:pt x="2531" y="1796"/>
                </a:cubicBezTo>
                <a:cubicBezTo>
                  <a:pt x="2531" y="1794"/>
                  <a:pt x="2530" y="1794"/>
                  <a:pt x="2530" y="1792"/>
                </a:cubicBezTo>
                <a:cubicBezTo>
                  <a:pt x="2530" y="1792"/>
                  <a:pt x="2530" y="1791"/>
                  <a:pt x="2529" y="1791"/>
                </a:cubicBezTo>
                <a:cubicBezTo>
                  <a:pt x="2529" y="1790"/>
                  <a:pt x="2528" y="1790"/>
                  <a:pt x="2528" y="1790"/>
                </a:cubicBezTo>
                <a:cubicBezTo>
                  <a:pt x="2528" y="1788"/>
                  <a:pt x="2527" y="1787"/>
                  <a:pt x="2529" y="1787"/>
                </a:cubicBezTo>
                <a:cubicBezTo>
                  <a:pt x="2530" y="1786"/>
                  <a:pt x="2529" y="1785"/>
                  <a:pt x="2530" y="1784"/>
                </a:cubicBezTo>
                <a:cubicBezTo>
                  <a:pt x="2530" y="1784"/>
                  <a:pt x="2530" y="1783"/>
                  <a:pt x="2531" y="1783"/>
                </a:cubicBezTo>
                <a:cubicBezTo>
                  <a:pt x="2531" y="1782"/>
                  <a:pt x="2532" y="1782"/>
                  <a:pt x="2532" y="1781"/>
                </a:cubicBezTo>
                <a:cubicBezTo>
                  <a:pt x="2532" y="1780"/>
                  <a:pt x="2533" y="1780"/>
                  <a:pt x="2532" y="1779"/>
                </a:cubicBezTo>
                <a:cubicBezTo>
                  <a:pt x="2532" y="1779"/>
                  <a:pt x="2532" y="1778"/>
                  <a:pt x="2531" y="1778"/>
                </a:cubicBezTo>
                <a:cubicBezTo>
                  <a:pt x="2530" y="1778"/>
                  <a:pt x="2531" y="1776"/>
                  <a:pt x="2532" y="1776"/>
                </a:cubicBezTo>
                <a:cubicBezTo>
                  <a:pt x="2532" y="1775"/>
                  <a:pt x="2533" y="1775"/>
                  <a:pt x="2533" y="1774"/>
                </a:cubicBezTo>
                <a:cubicBezTo>
                  <a:pt x="2534" y="1774"/>
                  <a:pt x="2535" y="1773"/>
                  <a:pt x="2536" y="1773"/>
                </a:cubicBezTo>
                <a:cubicBezTo>
                  <a:pt x="2537" y="1772"/>
                  <a:pt x="2539" y="1772"/>
                  <a:pt x="2540" y="1771"/>
                </a:cubicBezTo>
                <a:cubicBezTo>
                  <a:pt x="2541" y="1771"/>
                  <a:pt x="2541" y="1770"/>
                  <a:pt x="2541" y="1770"/>
                </a:cubicBezTo>
                <a:cubicBezTo>
                  <a:pt x="2541" y="1769"/>
                  <a:pt x="2542" y="1769"/>
                  <a:pt x="2542" y="1770"/>
                </a:cubicBezTo>
                <a:cubicBezTo>
                  <a:pt x="2542" y="1770"/>
                  <a:pt x="2542" y="1770"/>
                  <a:pt x="2542" y="1770"/>
                </a:cubicBezTo>
                <a:cubicBezTo>
                  <a:pt x="2541" y="1771"/>
                  <a:pt x="2541" y="1771"/>
                  <a:pt x="2541" y="1771"/>
                </a:cubicBezTo>
                <a:cubicBezTo>
                  <a:pt x="2541" y="1772"/>
                  <a:pt x="2539" y="1773"/>
                  <a:pt x="2539" y="1774"/>
                </a:cubicBezTo>
                <a:cubicBezTo>
                  <a:pt x="2539" y="1774"/>
                  <a:pt x="2540" y="1773"/>
                  <a:pt x="2540" y="1773"/>
                </a:cubicBezTo>
                <a:cubicBezTo>
                  <a:pt x="2541" y="1773"/>
                  <a:pt x="2541" y="1772"/>
                  <a:pt x="2541" y="1772"/>
                </a:cubicBezTo>
                <a:cubicBezTo>
                  <a:pt x="2542" y="1771"/>
                  <a:pt x="2543" y="1770"/>
                  <a:pt x="2544" y="1769"/>
                </a:cubicBezTo>
                <a:cubicBezTo>
                  <a:pt x="2544" y="1769"/>
                  <a:pt x="2544" y="1769"/>
                  <a:pt x="2544" y="1768"/>
                </a:cubicBezTo>
                <a:cubicBezTo>
                  <a:pt x="2544" y="1768"/>
                  <a:pt x="2544" y="1768"/>
                  <a:pt x="2543" y="1768"/>
                </a:cubicBezTo>
                <a:cubicBezTo>
                  <a:pt x="2543" y="1769"/>
                  <a:pt x="2543" y="1768"/>
                  <a:pt x="2543" y="1768"/>
                </a:cubicBezTo>
                <a:cubicBezTo>
                  <a:pt x="2544" y="1767"/>
                  <a:pt x="2544" y="1767"/>
                  <a:pt x="2544" y="1767"/>
                </a:cubicBezTo>
                <a:cubicBezTo>
                  <a:pt x="2544" y="1766"/>
                  <a:pt x="2544" y="1766"/>
                  <a:pt x="2543" y="1766"/>
                </a:cubicBezTo>
                <a:cubicBezTo>
                  <a:pt x="2543" y="1766"/>
                  <a:pt x="2543" y="1766"/>
                  <a:pt x="2543" y="1765"/>
                </a:cubicBezTo>
                <a:cubicBezTo>
                  <a:pt x="2544" y="1764"/>
                  <a:pt x="2546" y="1762"/>
                  <a:pt x="2546" y="1761"/>
                </a:cubicBezTo>
                <a:cubicBezTo>
                  <a:pt x="2548" y="1759"/>
                  <a:pt x="2548" y="1757"/>
                  <a:pt x="2549" y="1754"/>
                </a:cubicBezTo>
                <a:cubicBezTo>
                  <a:pt x="2549" y="1754"/>
                  <a:pt x="2550" y="1752"/>
                  <a:pt x="2550" y="1751"/>
                </a:cubicBezTo>
                <a:cubicBezTo>
                  <a:pt x="2550" y="1750"/>
                  <a:pt x="2548" y="1752"/>
                  <a:pt x="2548" y="1750"/>
                </a:cubicBezTo>
                <a:cubicBezTo>
                  <a:pt x="2548" y="1750"/>
                  <a:pt x="2548" y="1749"/>
                  <a:pt x="2548" y="1748"/>
                </a:cubicBezTo>
                <a:cubicBezTo>
                  <a:pt x="2547" y="1747"/>
                  <a:pt x="2545" y="1747"/>
                  <a:pt x="2545" y="1746"/>
                </a:cubicBezTo>
                <a:cubicBezTo>
                  <a:pt x="2545" y="1745"/>
                  <a:pt x="2545" y="1745"/>
                  <a:pt x="2544" y="1744"/>
                </a:cubicBezTo>
                <a:cubicBezTo>
                  <a:pt x="2544" y="1744"/>
                  <a:pt x="2543" y="1743"/>
                  <a:pt x="2543" y="1743"/>
                </a:cubicBezTo>
                <a:cubicBezTo>
                  <a:pt x="2543" y="1741"/>
                  <a:pt x="2543" y="1740"/>
                  <a:pt x="2543" y="1738"/>
                </a:cubicBezTo>
                <a:cubicBezTo>
                  <a:pt x="2544" y="1737"/>
                  <a:pt x="2544" y="1736"/>
                  <a:pt x="2544" y="1735"/>
                </a:cubicBezTo>
                <a:cubicBezTo>
                  <a:pt x="2544" y="1734"/>
                  <a:pt x="2544" y="1733"/>
                  <a:pt x="2544" y="1733"/>
                </a:cubicBezTo>
                <a:cubicBezTo>
                  <a:pt x="2544" y="1732"/>
                  <a:pt x="2545" y="1732"/>
                  <a:pt x="2545" y="1732"/>
                </a:cubicBezTo>
                <a:cubicBezTo>
                  <a:pt x="2546" y="1731"/>
                  <a:pt x="2546" y="1729"/>
                  <a:pt x="2546" y="1727"/>
                </a:cubicBezTo>
                <a:cubicBezTo>
                  <a:pt x="2546" y="1727"/>
                  <a:pt x="2545" y="1726"/>
                  <a:pt x="2545" y="1726"/>
                </a:cubicBezTo>
                <a:cubicBezTo>
                  <a:pt x="2544" y="1725"/>
                  <a:pt x="2545" y="1724"/>
                  <a:pt x="2545" y="1724"/>
                </a:cubicBezTo>
                <a:cubicBezTo>
                  <a:pt x="2545" y="1723"/>
                  <a:pt x="2543" y="1723"/>
                  <a:pt x="2543" y="1724"/>
                </a:cubicBezTo>
                <a:cubicBezTo>
                  <a:pt x="2542" y="1725"/>
                  <a:pt x="2542" y="1726"/>
                  <a:pt x="2542" y="1727"/>
                </a:cubicBezTo>
                <a:cubicBezTo>
                  <a:pt x="2541" y="1728"/>
                  <a:pt x="2540" y="1729"/>
                  <a:pt x="2539" y="1729"/>
                </a:cubicBezTo>
                <a:cubicBezTo>
                  <a:pt x="2537" y="1729"/>
                  <a:pt x="2536" y="1728"/>
                  <a:pt x="2534" y="1728"/>
                </a:cubicBezTo>
                <a:cubicBezTo>
                  <a:pt x="2534" y="1728"/>
                  <a:pt x="2533" y="1727"/>
                  <a:pt x="2532" y="1727"/>
                </a:cubicBezTo>
                <a:cubicBezTo>
                  <a:pt x="2532" y="1727"/>
                  <a:pt x="2531" y="1727"/>
                  <a:pt x="2531" y="1726"/>
                </a:cubicBezTo>
                <a:cubicBezTo>
                  <a:pt x="2530" y="1726"/>
                  <a:pt x="2529" y="1725"/>
                  <a:pt x="2527" y="1724"/>
                </a:cubicBezTo>
                <a:cubicBezTo>
                  <a:pt x="2527" y="1724"/>
                  <a:pt x="2526" y="1724"/>
                  <a:pt x="2526" y="1723"/>
                </a:cubicBezTo>
                <a:cubicBezTo>
                  <a:pt x="2525" y="1723"/>
                  <a:pt x="2525" y="1723"/>
                  <a:pt x="2524" y="1722"/>
                </a:cubicBezTo>
                <a:cubicBezTo>
                  <a:pt x="2523" y="1722"/>
                  <a:pt x="2522" y="1722"/>
                  <a:pt x="2521" y="1722"/>
                </a:cubicBezTo>
                <a:cubicBezTo>
                  <a:pt x="2521" y="1722"/>
                  <a:pt x="2520" y="1723"/>
                  <a:pt x="2519" y="1722"/>
                </a:cubicBezTo>
                <a:cubicBezTo>
                  <a:pt x="2519" y="1722"/>
                  <a:pt x="2520" y="1721"/>
                  <a:pt x="2519" y="1721"/>
                </a:cubicBezTo>
                <a:cubicBezTo>
                  <a:pt x="2517" y="1720"/>
                  <a:pt x="2517" y="1723"/>
                  <a:pt x="2517" y="1723"/>
                </a:cubicBezTo>
                <a:cubicBezTo>
                  <a:pt x="2515" y="1724"/>
                  <a:pt x="2515" y="1723"/>
                  <a:pt x="2514" y="1722"/>
                </a:cubicBezTo>
                <a:cubicBezTo>
                  <a:pt x="2513" y="1722"/>
                  <a:pt x="2512" y="1722"/>
                  <a:pt x="2512" y="1723"/>
                </a:cubicBezTo>
                <a:cubicBezTo>
                  <a:pt x="2511" y="1724"/>
                  <a:pt x="2512" y="1724"/>
                  <a:pt x="2512" y="1725"/>
                </a:cubicBezTo>
                <a:cubicBezTo>
                  <a:pt x="2513" y="1727"/>
                  <a:pt x="2512" y="1729"/>
                  <a:pt x="2511" y="1730"/>
                </a:cubicBezTo>
                <a:cubicBezTo>
                  <a:pt x="2511" y="1731"/>
                  <a:pt x="2510" y="1732"/>
                  <a:pt x="2510" y="1733"/>
                </a:cubicBezTo>
                <a:cubicBezTo>
                  <a:pt x="2510" y="1734"/>
                  <a:pt x="2510" y="1734"/>
                  <a:pt x="2510" y="1735"/>
                </a:cubicBezTo>
                <a:cubicBezTo>
                  <a:pt x="2510" y="1736"/>
                  <a:pt x="2510" y="1736"/>
                  <a:pt x="2510" y="1737"/>
                </a:cubicBezTo>
                <a:cubicBezTo>
                  <a:pt x="2510" y="1738"/>
                  <a:pt x="2509" y="1739"/>
                  <a:pt x="2509" y="1740"/>
                </a:cubicBezTo>
                <a:cubicBezTo>
                  <a:pt x="2508" y="1741"/>
                  <a:pt x="2507" y="1743"/>
                  <a:pt x="2509" y="1744"/>
                </a:cubicBezTo>
                <a:cubicBezTo>
                  <a:pt x="2509" y="1744"/>
                  <a:pt x="2509" y="1744"/>
                  <a:pt x="2510" y="1745"/>
                </a:cubicBezTo>
                <a:cubicBezTo>
                  <a:pt x="2510" y="1746"/>
                  <a:pt x="2510" y="1746"/>
                  <a:pt x="2510" y="1747"/>
                </a:cubicBezTo>
                <a:cubicBezTo>
                  <a:pt x="2510" y="1747"/>
                  <a:pt x="2509" y="1748"/>
                  <a:pt x="2509" y="1748"/>
                </a:cubicBezTo>
                <a:cubicBezTo>
                  <a:pt x="2509" y="1749"/>
                  <a:pt x="2509" y="1750"/>
                  <a:pt x="2509" y="1750"/>
                </a:cubicBezTo>
                <a:cubicBezTo>
                  <a:pt x="2509" y="1751"/>
                  <a:pt x="2510" y="1752"/>
                  <a:pt x="2510" y="1752"/>
                </a:cubicBezTo>
                <a:cubicBezTo>
                  <a:pt x="2510" y="1754"/>
                  <a:pt x="2510" y="1755"/>
                  <a:pt x="2509" y="1757"/>
                </a:cubicBezTo>
                <a:cubicBezTo>
                  <a:pt x="2509" y="1757"/>
                  <a:pt x="2508" y="1757"/>
                  <a:pt x="2508" y="1758"/>
                </a:cubicBezTo>
                <a:cubicBezTo>
                  <a:pt x="2507" y="1758"/>
                  <a:pt x="2508" y="1759"/>
                  <a:pt x="2508" y="1759"/>
                </a:cubicBezTo>
                <a:cubicBezTo>
                  <a:pt x="2508" y="1761"/>
                  <a:pt x="2506" y="1761"/>
                  <a:pt x="2506" y="1762"/>
                </a:cubicBezTo>
                <a:cubicBezTo>
                  <a:pt x="2506" y="1763"/>
                  <a:pt x="2507" y="1764"/>
                  <a:pt x="2507" y="1765"/>
                </a:cubicBezTo>
                <a:cubicBezTo>
                  <a:pt x="2507" y="1766"/>
                  <a:pt x="2507" y="1766"/>
                  <a:pt x="2507" y="1767"/>
                </a:cubicBezTo>
                <a:cubicBezTo>
                  <a:pt x="2508" y="1768"/>
                  <a:pt x="2508" y="1769"/>
                  <a:pt x="2508" y="1770"/>
                </a:cubicBezTo>
                <a:cubicBezTo>
                  <a:pt x="2508" y="1771"/>
                  <a:pt x="2508" y="1771"/>
                  <a:pt x="2508" y="1772"/>
                </a:cubicBezTo>
                <a:cubicBezTo>
                  <a:pt x="2508" y="1773"/>
                  <a:pt x="2506" y="1774"/>
                  <a:pt x="2504" y="1774"/>
                </a:cubicBezTo>
                <a:cubicBezTo>
                  <a:pt x="2504" y="1774"/>
                  <a:pt x="2504" y="1773"/>
                  <a:pt x="2503" y="1773"/>
                </a:cubicBezTo>
                <a:cubicBezTo>
                  <a:pt x="2503" y="1773"/>
                  <a:pt x="2502" y="1773"/>
                  <a:pt x="2503" y="1772"/>
                </a:cubicBezTo>
                <a:cubicBezTo>
                  <a:pt x="2503" y="1772"/>
                  <a:pt x="2503" y="1771"/>
                  <a:pt x="2503" y="1771"/>
                </a:cubicBezTo>
                <a:cubicBezTo>
                  <a:pt x="2502" y="1771"/>
                  <a:pt x="2502" y="1771"/>
                  <a:pt x="2501" y="1771"/>
                </a:cubicBezTo>
                <a:cubicBezTo>
                  <a:pt x="2501" y="1771"/>
                  <a:pt x="2501" y="1770"/>
                  <a:pt x="2500" y="1770"/>
                </a:cubicBezTo>
                <a:cubicBezTo>
                  <a:pt x="2500" y="1770"/>
                  <a:pt x="2499" y="1770"/>
                  <a:pt x="2499" y="1769"/>
                </a:cubicBezTo>
                <a:cubicBezTo>
                  <a:pt x="2499" y="1769"/>
                  <a:pt x="2500" y="1767"/>
                  <a:pt x="2499" y="1767"/>
                </a:cubicBezTo>
                <a:cubicBezTo>
                  <a:pt x="2497" y="1767"/>
                  <a:pt x="2496" y="1769"/>
                  <a:pt x="2497" y="1771"/>
                </a:cubicBezTo>
                <a:close/>
                <a:moveTo>
                  <a:pt x="2522" y="1805"/>
                </a:moveTo>
                <a:cubicBezTo>
                  <a:pt x="2522" y="1804"/>
                  <a:pt x="2523" y="1804"/>
                  <a:pt x="2523" y="1804"/>
                </a:cubicBezTo>
                <a:cubicBezTo>
                  <a:pt x="2524" y="1805"/>
                  <a:pt x="2524" y="1805"/>
                  <a:pt x="2524" y="1805"/>
                </a:cubicBezTo>
                <a:cubicBezTo>
                  <a:pt x="2524" y="1806"/>
                  <a:pt x="2524" y="1806"/>
                  <a:pt x="2525" y="1807"/>
                </a:cubicBezTo>
                <a:cubicBezTo>
                  <a:pt x="2525" y="1807"/>
                  <a:pt x="2524" y="1803"/>
                  <a:pt x="2526" y="1805"/>
                </a:cubicBezTo>
                <a:cubicBezTo>
                  <a:pt x="2526" y="1805"/>
                  <a:pt x="2527" y="1806"/>
                  <a:pt x="2527" y="1806"/>
                </a:cubicBezTo>
                <a:cubicBezTo>
                  <a:pt x="2527" y="1807"/>
                  <a:pt x="2526" y="1807"/>
                  <a:pt x="2526" y="1807"/>
                </a:cubicBezTo>
                <a:cubicBezTo>
                  <a:pt x="2526" y="1808"/>
                  <a:pt x="2526" y="1808"/>
                  <a:pt x="2526" y="1809"/>
                </a:cubicBezTo>
                <a:cubicBezTo>
                  <a:pt x="2526" y="1809"/>
                  <a:pt x="2527" y="1808"/>
                  <a:pt x="2528" y="1808"/>
                </a:cubicBezTo>
                <a:cubicBezTo>
                  <a:pt x="2528" y="1807"/>
                  <a:pt x="2528" y="1807"/>
                  <a:pt x="2529" y="1806"/>
                </a:cubicBezTo>
                <a:cubicBezTo>
                  <a:pt x="2530" y="1806"/>
                  <a:pt x="2530" y="1807"/>
                  <a:pt x="2529" y="1808"/>
                </a:cubicBezTo>
                <a:cubicBezTo>
                  <a:pt x="2529" y="1808"/>
                  <a:pt x="2528" y="1808"/>
                  <a:pt x="2528" y="1808"/>
                </a:cubicBezTo>
                <a:cubicBezTo>
                  <a:pt x="2527" y="1809"/>
                  <a:pt x="2527" y="1809"/>
                  <a:pt x="2527" y="1809"/>
                </a:cubicBezTo>
                <a:cubicBezTo>
                  <a:pt x="2527" y="1810"/>
                  <a:pt x="2526" y="1810"/>
                  <a:pt x="2526" y="1810"/>
                </a:cubicBezTo>
                <a:cubicBezTo>
                  <a:pt x="2525" y="1810"/>
                  <a:pt x="2524" y="1811"/>
                  <a:pt x="2524" y="1811"/>
                </a:cubicBezTo>
                <a:cubicBezTo>
                  <a:pt x="2524" y="1811"/>
                  <a:pt x="2524" y="1810"/>
                  <a:pt x="2524" y="1810"/>
                </a:cubicBezTo>
                <a:cubicBezTo>
                  <a:pt x="2524" y="1810"/>
                  <a:pt x="2524" y="1809"/>
                  <a:pt x="2523" y="1809"/>
                </a:cubicBezTo>
                <a:cubicBezTo>
                  <a:pt x="2523" y="1809"/>
                  <a:pt x="2523" y="1809"/>
                  <a:pt x="2523" y="1808"/>
                </a:cubicBezTo>
                <a:cubicBezTo>
                  <a:pt x="2522" y="1808"/>
                  <a:pt x="2522" y="1808"/>
                  <a:pt x="2522" y="1807"/>
                </a:cubicBezTo>
                <a:cubicBezTo>
                  <a:pt x="2521" y="1807"/>
                  <a:pt x="2521" y="1806"/>
                  <a:pt x="2522" y="1805"/>
                </a:cubicBezTo>
                <a:close/>
                <a:moveTo>
                  <a:pt x="2521" y="1813"/>
                </a:moveTo>
                <a:cubicBezTo>
                  <a:pt x="2522" y="1813"/>
                  <a:pt x="2521" y="1813"/>
                  <a:pt x="2522" y="1814"/>
                </a:cubicBezTo>
                <a:cubicBezTo>
                  <a:pt x="2522" y="1814"/>
                  <a:pt x="2522" y="1814"/>
                  <a:pt x="2522" y="1814"/>
                </a:cubicBezTo>
                <a:cubicBezTo>
                  <a:pt x="2522" y="1814"/>
                  <a:pt x="2522" y="1815"/>
                  <a:pt x="2522" y="1815"/>
                </a:cubicBezTo>
                <a:cubicBezTo>
                  <a:pt x="2522" y="1815"/>
                  <a:pt x="2521" y="1815"/>
                  <a:pt x="2521" y="1816"/>
                </a:cubicBezTo>
                <a:cubicBezTo>
                  <a:pt x="2521" y="1816"/>
                  <a:pt x="2521" y="1817"/>
                  <a:pt x="2520" y="1817"/>
                </a:cubicBezTo>
                <a:cubicBezTo>
                  <a:pt x="2520" y="1817"/>
                  <a:pt x="2519" y="1816"/>
                  <a:pt x="2519" y="1816"/>
                </a:cubicBezTo>
                <a:cubicBezTo>
                  <a:pt x="2519" y="1815"/>
                  <a:pt x="2520" y="1814"/>
                  <a:pt x="2519" y="1814"/>
                </a:cubicBezTo>
                <a:cubicBezTo>
                  <a:pt x="2518" y="1812"/>
                  <a:pt x="2520" y="1812"/>
                  <a:pt x="2521" y="1813"/>
                </a:cubicBezTo>
                <a:close/>
                <a:moveTo>
                  <a:pt x="2545" y="1800"/>
                </a:moveTo>
                <a:cubicBezTo>
                  <a:pt x="2546" y="1801"/>
                  <a:pt x="2548" y="1801"/>
                  <a:pt x="2548" y="1801"/>
                </a:cubicBezTo>
                <a:cubicBezTo>
                  <a:pt x="2548" y="1799"/>
                  <a:pt x="2546" y="1800"/>
                  <a:pt x="2545" y="1800"/>
                </a:cubicBezTo>
                <a:close/>
                <a:moveTo>
                  <a:pt x="2540" y="1812"/>
                </a:moveTo>
                <a:cubicBezTo>
                  <a:pt x="2540" y="1813"/>
                  <a:pt x="2542" y="1815"/>
                  <a:pt x="2543" y="1814"/>
                </a:cubicBezTo>
                <a:cubicBezTo>
                  <a:pt x="2544" y="1814"/>
                  <a:pt x="2542" y="1813"/>
                  <a:pt x="2542" y="1812"/>
                </a:cubicBezTo>
                <a:cubicBezTo>
                  <a:pt x="2541" y="1812"/>
                  <a:pt x="2541" y="1812"/>
                  <a:pt x="2541" y="1812"/>
                </a:cubicBezTo>
                <a:cubicBezTo>
                  <a:pt x="2540" y="1811"/>
                  <a:pt x="2539" y="1811"/>
                  <a:pt x="2539" y="1810"/>
                </a:cubicBezTo>
                <a:cubicBezTo>
                  <a:pt x="2538" y="1810"/>
                  <a:pt x="2538" y="1810"/>
                  <a:pt x="2538" y="1811"/>
                </a:cubicBezTo>
                <a:cubicBezTo>
                  <a:pt x="2539" y="1811"/>
                  <a:pt x="2539" y="1812"/>
                  <a:pt x="2540" y="1812"/>
                </a:cubicBezTo>
                <a:close/>
                <a:moveTo>
                  <a:pt x="2538" y="1802"/>
                </a:moveTo>
                <a:cubicBezTo>
                  <a:pt x="2539" y="1802"/>
                  <a:pt x="2539" y="1801"/>
                  <a:pt x="2539" y="1801"/>
                </a:cubicBezTo>
                <a:cubicBezTo>
                  <a:pt x="2540" y="1800"/>
                  <a:pt x="2540" y="1799"/>
                  <a:pt x="2539" y="1798"/>
                </a:cubicBezTo>
                <a:cubicBezTo>
                  <a:pt x="2539" y="1798"/>
                  <a:pt x="2539" y="1797"/>
                  <a:pt x="2539" y="1797"/>
                </a:cubicBezTo>
                <a:cubicBezTo>
                  <a:pt x="2539" y="1796"/>
                  <a:pt x="2540" y="1796"/>
                  <a:pt x="2540" y="1795"/>
                </a:cubicBezTo>
                <a:cubicBezTo>
                  <a:pt x="2539" y="1795"/>
                  <a:pt x="2540" y="1795"/>
                  <a:pt x="2540" y="1795"/>
                </a:cubicBezTo>
                <a:cubicBezTo>
                  <a:pt x="2541" y="1795"/>
                  <a:pt x="2540" y="1795"/>
                  <a:pt x="2540" y="1794"/>
                </a:cubicBezTo>
                <a:cubicBezTo>
                  <a:pt x="2539" y="1793"/>
                  <a:pt x="2538" y="1794"/>
                  <a:pt x="2537" y="1794"/>
                </a:cubicBezTo>
                <a:cubicBezTo>
                  <a:pt x="2536" y="1794"/>
                  <a:pt x="2536" y="1795"/>
                  <a:pt x="2536" y="1795"/>
                </a:cubicBezTo>
                <a:cubicBezTo>
                  <a:pt x="2536" y="1795"/>
                  <a:pt x="2536" y="1796"/>
                  <a:pt x="2536" y="1796"/>
                </a:cubicBezTo>
                <a:cubicBezTo>
                  <a:pt x="2537" y="1796"/>
                  <a:pt x="2537" y="1796"/>
                  <a:pt x="2537" y="1797"/>
                </a:cubicBezTo>
                <a:cubicBezTo>
                  <a:pt x="2537" y="1797"/>
                  <a:pt x="2537" y="1797"/>
                  <a:pt x="2537" y="1798"/>
                </a:cubicBezTo>
                <a:cubicBezTo>
                  <a:pt x="2538" y="1798"/>
                  <a:pt x="2538" y="1799"/>
                  <a:pt x="2538" y="1799"/>
                </a:cubicBezTo>
                <a:cubicBezTo>
                  <a:pt x="2538" y="1799"/>
                  <a:pt x="2538" y="1799"/>
                  <a:pt x="2539" y="1800"/>
                </a:cubicBezTo>
                <a:cubicBezTo>
                  <a:pt x="2539" y="1800"/>
                  <a:pt x="2538" y="1800"/>
                  <a:pt x="2538" y="1800"/>
                </a:cubicBezTo>
                <a:cubicBezTo>
                  <a:pt x="2537" y="1801"/>
                  <a:pt x="2538" y="1801"/>
                  <a:pt x="2538" y="1802"/>
                </a:cubicBezTo>
                <a:close/>
                <a:moveTo>
                  <a:pt x="2598" y="1841"/>
                </a:moveTo>
                <a:cubicBezTo>
                  <a:pt x="2598" y="1841"/>
                  <a:pt x="2597" y="1842"/>
                  <a:pt x="2597" y="1842"/>
                </a:cubicBezTo>
                <a:cubicBezTo>
                  <a:pt x="2597" y="1842"/>
                  <a:pt x="2598" y="1842"/>
                  <a:pt x="2598" y="1842"/>
                </a:cubicBezTo>
                <a:cubicBezTo>
                  <a:pt x="2599" y="1842"/>
                  <a:pt x="2599" y="1842"/>
                  <a:pt x="2598" y="1842"/>
                </a:cubicBezTo>
                <a:cubicBezTo>
                  <a:pt x="2598" y="1842"/>
                  <a:pt x="2599" y="1841"/>
                  <a:pt x="2598" y="1841"/>
                </a:cubicBezTo>
                <a:close/>
                <a:moveTo>
                  <a:pt x="2599" y="1886"/>
                </a:moveTo>
                <a:cubicBezTo>
                  <a:pt x="2600" y="1887"/>
                  <a:pt x="2600" y="1889"/>
                  <a:pt x="2600" y="1890"/>
                </a:cubicBezTo>
                <a:cubicBezTo>
                  <a:pt x="2601" y="1890"/>
                  <a:pt x="2601" y="1890"/>
                  <a:pt x="2601" y="1889"/>
                </a:cubicBezTo>
                <a:cubicBezTo>
                  <a:pt x="2601" y="1889"/>
                  <a:pt x="2601" y="1888"/>
                  <a:pt x="2601" y="1888"/>
                </a:cubicBezTo>
                <a:cubicBezTo>
                  <a:pt x="2602" y="1888"/>
                  <a:pt x="2603" y="1889"/>
                  <a:pt x="2603" y="1888"/>
                </a:cubicBezTo>
                <a:cubicBezTo>
                  <a:pt x="2604" y="1887"/>
                  <a:pt x="2603" y="1886"/>
                  <a:pt x="2603" y="1886"/>
                </a:cubicBezTo>
                <a:cubicBezTo>
                  <a:pt x="2602" y="1885"/>
                  <a:pt x="2602" y="1883"/>
                  <a:pt x="2602" y="1883"/>
                </a:cubicBezTo>
                <a:cubicBezTo>
                  <a:pt x="2602" y="1882"/>
                  <a:pt x="2601" y="1882"/>
                  <a:pt x="2601" y="1881"/>
                </a:cubicBezTo>
                <a:cubicBezTo>
                  <a:pt x="2601" y="1881"/>
                  <a:pt x="2601" y="1880"/>
                  <a:pt x="2600" y="1880"/>
                </a:cubicBezTo>
                <a:cubicBezTo>
                  <a:pt x="2600" y="1879"/>
                  <a:pt x="2599" y="1880"/>
                  <a:pt x="2598" y="1878"/>
                </a:cubicBezTo>
                <a:cubicBezTo>
                  <a:pt x="2598" y="1877"/>
                  <a:pt x="2598" y="1877"/>
                  <a:pt x="2599" y="1876"/>
                </a:cubicBezTo>
                <a:cubicBezTo>
                  <a:pt x="2599" y="1875"/>
                  <a:pt x="2599" y="1875"/>
                  <a:pt x="2599" y="1874"/>
                </a:cubicBezTo>
                <a:cubicBezTo>
                  <a:pt x="2599" y="1874"/>
                  <a:pt x="2599" y="1874"/>
                  <a:pt x="2599" y="1873"/>
                </a:cubicBezTo>
                <a:cubicBezTo>
                  <a:pt x="2599" y="1873"/>
                  <a:pt x="2599" y="1873"/>
                  <a:pt x="2599" y="1872"/>
                </a:cubicBezTo>
                <a:cubicBezTo>
                  <a:pt x="2599" y="1872"/>
                  <a:pt x="2599" y="1871"/>
                  <a:pt x="2599" y="1871"/>
                </a:cubicBezTo>
                <a:cubicBezTo>
                  <a:pt x="2599" y="1870"/>
                  <a:pt x="2599" y="1869"/>
                  <a:pt x="2598" y="1869"/>
                </a:cubicBezTo>
                <a:cubicBezTo>
                  <a:pt x="2598" y="1869"/>
                  <a:pt x="2598" y="1868"/>
                  <a:pt x="2597" y="1868"/>
                </a:cubicBezTo>
                <a:cubicBezTo>
                  <a:pt x="2597" y="1867"/>
                  <a:pt x="2597" y="1867"/>
                  <a:pt x="2597" y="1866"/>
                </a:cubicBezTo>
                <a:cubicBezTo>
                  <a:pt x="2597" y="1866"/>
                  <a:pt x="2597" y="1866"/>
                  <a:pt x="2597" y="1865"/>
                </a:cubicBezTo>
                <a:cubicBezTo>
                  <a:pt x="2596" y="1865"/>
                  <a:pt x="2596" y="1865"/>
                  <a:pt x="2596" y="1865"/>
                </a:cubicBezTo>
                <a:cubicBezTo>
                  <a:pt x="2595" y="1866"/>
                  <a:pt x="2595" y="1865"/>
                  <a:pt x="2594" y="1866"/>
                </a:cubicBezTo>
                <a:cubicBezTo>
                  <a:pt x="2593" y="1867"/>
                  <a:pt x="2593" y="1868"/>
                  <a:pt x="2591" y="1868"/>
                </a:cubicBezTo>
                <a:cubicBezTo>
                  <a:pt x="2590" y="1868"/>
                  <a:pt x="2589" y="1867"/>
                  <a:pt x="2589" y="1866"/>
                </a:cubicBezTo>
                <a:cubicBezTo>
                  <a:pt x="2589" y="1865"/>
                  <a:pt x="2588" y="1864"/>
                  <a:pt x="2588" y="1865"/>
                </a:cubicBezTo>
                <a:cubicBezTo>
                  <a:pt x="2588" y="1865"/>
                  <a:pt x="2588" y="1866"/>
                  <a:pt x="2588" y="1866"/>
                </a:cubicBezTo>
                <a:cubicBezTo>
                  <a:pt x="2587" y="1866"/>
                  <a:pt x="2587" y="1865"/>
                  <a:pt x="2586" y="1864"/>
                </a:cubicBezTo>
                <a:cubicBezTo>
                  <a:pt x="2586" y="1864"/>
                  <a:pt x="2586" y="1863"/>
                  <a:pt x="2585" y="1863"/>
                </a:cubicBezTo>
                <a:cubicBezTo>
                  <a:pt x="2585" y="1863"/>
                  <a:pt x="2585" y="1863"/>
                  <a:pt x="2585" y="1863"/>
                </a:cubicBezTo>
                <a:cubicBezTo>
                  <a:pt x="2584" y="1864"/>
                  <a:pt x="2585" y="1864"/>
                  <a:pt x="2585" y="1865"/>
                </a:cubicBezTo>
                <a:cubicBezTo>
                  <a:pt x="2585" y="1866"/>
                  <a:pt x="2585" y="1866"/>
                  <a:pt x="2586" y="1867"/>
                </a:cubicBezTo>
                <a:cubicBezTo>
                  <a:pt x="2586" y="1867"/>
                  <a:pt x="2586" y="1868"/>
                  <a:pt x="2586" y="1868"/>
                </a:cubicBezTo>
                <a:cubicBezTo>
                  <a:pt x="2586" y="1869"/>
                  <a:pt x="2586" y="1869"/>
                  <a:pt x="2586" y="1870"/>
                </a:cubicBezTo>
                <a:cubicBezTo>
                  <a:pt x="2586" y="1871"/>
                  <a:pt x="2587" y="1871"/>
                  <a:pt x="2586" y="1872"/>
                </a:cubicBezTo>
                <a:cubicBezTo>
                  <a:pt x="2586" y="1873"/>
                  <a:pt x="2587" y="1873"/>
                  <a:pt x="2587" y="1874"/>
                </a:cubicBezTo>
                <a:cubicBezTo>
                  <a:pt x="2587" y="1874"/>
                  <a:pt x="2587" y="1875"/>
                  <a:pt x="2587" y="1875"/>
                </a:cubicBezTo>
                <a:cubicBezTo>
                  <a:pt x="2587" y="1876"/>
                  <a:pt x="2588" y="1876"/>
                  <a:pt x="2588" y="1876"/>
                </a:cubicBezTo>
                <a:cubicBezTo>
                  <a:pt x="2589" y="1877"/>
                  <a:pt x="2589" y="1875"/>
                  <a:pt x="2589" y="1875"/>
                </a:cubicBezTo>
                <a:cubicBezTo>
                  <a:pt x="2590" y="1873"/>
                  <a:pt x="2591" y="1874"/>
                  <a:pt x="2592" y="1875"/>
                </a:cubicBezTo>
                <a:cubicBezTo>
                  <a:pt x="2593" y="1876"/>
                  <a:pt x="2594" y="1877"/>
                  <a:pt x="2594" y="1878"/>
                </a:cubicBezTo>
                <a:cubicBezTo>
                  <a:pt x="2595" y="1880"/>
                  <a:pt x="2594" y="1881"/>
                  <a:pt x="2594" y="1882"/>
                </a:cubicBezTo>
                <a:cubicBezTo>
                  <a:pt x="2594" y="1883"/>
                  <a:pt x="2593" y="1884"/>
                  <a:pt x="2593" y="1886"/>
                </a:cubicBezTo>
                <a:cubicBezTo>
                  <a:pt x="2593" y="1887"/>
                  <a:pt x="2594" y="1887"/>
                  <a:pt x="2594" y="1888"/>
                </a:cubicBezTo>
                <a:cubicBezTo>
                  <a:pt x="2594" y="1889"/>
                  <a:pt x="2594" y="1889"/>
                  <a:pt x="2594" y="1890"/>
                </a:cubicBezTo>
                <a:cubicBezTo>
                  <a:pt x="2594" y="1891"/>
                  <a:pt x="2595" y="1891"/>
                  <a:pt x="2595" y="1891"/>
                </a:cubicBezTo>
                <a:cubicBezTo>
                  <a:pt x="2596" y="1891"/>
                  <a:pt x="2596" y="1891"/>
                  <a:pt x="2596" y="1891"/>
                </a:cubicBezTo>
                <a:cubicBezTo>
                  <a:pt x="2597" y="1892"/>
                  <a:pt x="2597" y="1892"/>
                  <a:pt x="2598" y="1892"/>
                </a:cubicBezTo>
                <a:cubicBezTo>
                  <a:pt x="2598" y="1893"/>
                  <a:pt x="2598" y="1893"/>
                  <a:pt x="2599" y="1893"/>
                </a:cubicBezTo>
                <a:cubicBezTo>
                  <a:pt x="2599" y="1893"/>
                  <a:pt x="2599" y="1892"/>
                  <a:pt x="2599" y="1891"/>
                </a:cubicBezTo>
                <a:cubicBezTo>
                  <a:pt x="2599" y="1891"/>
                  <a:pt x="2598" y="1890"/>
                  <a:pt x="2598" y="1890"/>
                </a:cubicBezTo>
                <a:cubicBezTo>
                  <a:pt x="2598" y="1889"/>
                  <a:pt x="2598" y="1888"/>
                  <a:pt x="2598" y="1887"/>
                </a:cubicBezTo>
                <a:cubicBezTo>
                  <a:pt x="2598" y="1887"/>
                  <a:pt x="2598" y="1886"/>
                  <a:pt x="2598" y="1886"/>
                </a:cubicBezTo>
                <a:cubicBezTo>
                  <a:pt x="2599" y="1886"/>
                  <a:pt x="2599" y="1886"/>
                  <a:pt x="2599" y="1886"/>
                </a:cubicBezTo>
                <a:close/>
                <a:moveTo>
                  <a:pt x="2593" y="1909"/>
                </a:moveTo>
                <a:cubicBezTo>
                  <a:pt x="2592" y="1909"/>
                  <a:pt x="2591" y="1910"/>
                  <a:pt x="2592" y="1911"/>
                </a:cubicBezTo>
                <a:cubicBezTo>
                  <a:pt x="2592" y="1911"/>
                  <a:pt x="2593" y="1911"/>
                  <a:pt x="2593" y="1912"/>
                </a:cubicBezTo>
                <a:cubicBezTo>
                  <a:pt x="2594" y="1912"/>
                  <a:pt x="2594" y="1912"/>
                  <a:pt x="2594" y="1912"/>
                </a:cubicBezTo>
                <a:cubicBezTo>
                  <a:pt x="2595" y="1912"/>
                  <a:pt x="2595" y="1910"/>
                  <a:pt x="2595" y="1910"/>
                </a:cubicBezTo>
                <a:cubicBezTo>
                  <a:pt x="2594" y="1909"/>
                  <a:pt x="2594" y="1910"/>
                  <a:pt x="2594" y="1909"/>
                </a:cubicBezTo>
                <a:cubicBezTo>
                  <a:pt x="2593" y="1909"/>
                  <a:pt x="2593" y="1909"/>
                  <a:pt x="2593" y="1909"/>
                </a:cubicBezTo>
                <a:close/>
                <a:moveTo>
                  <a:pt x="2572" y="1909"/>
                </a:moveTo>
                <a:cubicBezTo>
                  <a:pt x="2572" y="1909"/>
                  <a:pt x="2572" y="1908"/>
                  <a:pt x="2571" y="1908"/>
                </a:cubicBezTo>
                <a:cubicBezTo>
                  <a:pt x="2570" y="1908"/>
                  <a:pt x="2570" y="1910"/>
                  <a:pt x="2570" y="1910"/>
                </a:cubicBezTo>
                <a:cubicBezTo>
                  <a:pt x="2570" y="1910"/>
                  <a:pt x="2568" y="1910"/>
                  <a:pt x="2568" y="1911"/>
                </a:cubicBezTo>
                <a:cubicBezTo>
                  <a:pt x="2569" y="1912"/>
                  <a:pt x="2570" y="1911"/>
                  <a:pt x="2570" y="1912"/>
                </a:cubicBezTo>
                <a:cubicBezTo>
                  <a:pt x="2571" y="1912"/>
                  <a:pt x="2571" y="1912"/>
                  <a:pt x="2572" y="1912"/>
                </a:cubicBezTo>
                <a:cubicBezTo>
                  <a:pt x="2573" y="1912"/>
                  <a:pt x="2574" y="1911"/>
                  <a:pt x="2573" y="1911"/>
                </a:cubicBezTo>
                <a:cubicBezTo>
                  <a:pt x="2573" y="1911"/>
                  <a:pt x="2572" y="1910"/>
                  <a:pt x="2573" y="1910"/>
                </a:cubicBezTo>
                <a:cubicBezTo>
                  <a:pt x="2573" y="1910"/>
                  <a:pt x="2573" y="1909"/>
                  <a:pt x="2572" y="1909"/>
                </a:cubicBezTo>
                <a:close/>
                <a:moveTo>
                  <a:pt x="2614" y="1879"/>
                </a:moveTo>
                <a:cubicBezTo>
                  <a:pt x="2614" y="1878"/>
                  <a:pt x="2613" y="1879"/>
                  <a:pt x="2612" y="1878"/>
                </a:cubicBezTo>
                <a:cubicBezTo>
                  <a:pt x="2612" y="1878"/>
                  <a:pt x="2612" y="1878"/>
                  <a:pt x="2612" y="1877"/>
                </a:cubicBezTo>
                <a:cubicBezTo>
                  <a:pt x="2612" y="1877"/>
                  <a:pt x="2612" y="1877"/>
                  <a:pt x="2611" y="1877"/>
                </a:cubicBezTo>
                <a:cubicBezTo>
                  <a:pt x="2611" y="1878"/>
                  <a:pt x="2612" y="1879"/>
                  <a:pt x="2612" y="1879"/>
                </a:cubicBezTo>
                <a:cubicBezTo>
                  <a:pt x="2613" y="1879"/>
                  <a:pt x="2615" y="1880"/>
                  <a:pt x="2614" y="1879"/>
                </a:cubicBezTo>
                <a:close/>
                <a:moveTo>
                  <a:pt x="2588" y="1843"/>
                </a:moveTo>
                <a:cubicBezTo>
                  <a:pt x="2587" y="1843"/>
                  <a:pt x="2587" y="1844"/>
                  <a:pt x="2587" y="1843"/>
                </a:cubicBezTo>
                <a:cubicBezTo>
                  <a:pt x="2587" y="1843"/>
                  <a:pt x="2587" y="1843"/>
                  <a:pt x="2587" y="1843"/>
                </a:cubicBezTo>
                <a:cubicBezTo>
                  <a:pt x="2586" y="1843"/>
                  <a:pt x="2586" y="1843"/>
                  <a:pt x="2585" y="1843"/>
                </a:cubicBezTo>
                <a:cubicBezTo>
                  <a:pt x="2585" y="1843"/>
                  <a:pt x="2585" y="1843"/>
                  <a:pt x="2584" y="1843"/>
                </a:cubicBezTo>
                <a:cubicBezTo>
                  <a:pt x="2584" y="1842"/>
                  <a:pt x="2584" y="1842"/>
                  <a:pt x="2584" y="1843"/>
                </a:cubicBezTo>
                <a:cubicBezTo>
                  <a:pt x="2584" y="1844"/>
                  <a:pt x="2584" y="1845"/>
                  <a:pt x="2585" y="1845"/>
                </a:cubicBezTo>
                <a:cubicBezTo>
                  <a:pt x="2585" y="1847"/>
                  <a:pt x="2584" y="1848"/>
                  <a:pt x="2585" y="1849"/>
                </a:cubicBezTo>
                <a:cubicBezTo>
                  <a:pt x="2586" y="1849"/>
                  <a:pt x="2586" y="1850"/>
                  <a:pt x="2586" y="1850"/>
                </a:cubicBezTo>
                <a:cubicBezTo>
                  <a:pt x="2587" y="1851"/>
                  <a:pt x="2587" y="1851"/>
                  <a:pt x="2588" y="1851"/>
                </a:cubicBezTo>
                <a:cubicBezTo>
                  <a:pt x="2588" y="1852"/>
                  <a:pt x="2588" y="1852"/>
                  <a:pt x="2589" y="1852"/>
                </a:cubicBezTo>
                <a:cubicBezTo>
                  <a:pt x="2589" y="1853"/>
                  <a:pt x="2590" y="1853"/>
                  <a:pt x="2590" y="1853"/>
                </a:cubicBezTo>
                <a:cubicBezTo>
                  <a:pt x="2592" y="1853"/>
                  <a:pt x="2592" y="1854"/>
                  <a:pt x="2593" y="1855"/>
                </a:cubicBezTo>
                <a:cubicBezTo>
                  <a:pt x="2593" y="1856"/>
                  <a:pt x="2595" y="1857"/>
                  <a:pt x="2595" y="1857"/>
                </a:cubicBezTo>
                <a:cubicBezTo>
                  <a:pt x="2595" y="1858"/>
                  <a:pt x="2596" y="1858"/>
                  <a:pt x="2596" y="1859"/>
                </a:cubicBezTo>
                <a:cubicBezTo>
                  <a:pt x="2596" y="1859"/>
                  <a:pt x="2597" y="1859"/>
                  <a:pt x="2597" y="1858"/>
                </a:cubicBezTo>
                <a:cubicBezTo>
                  <a:pt x="2598" y="1858"/>
                  <a:pt x="2599" y="1858"/>
                  <a:pt x="2599" y="1859"/>
                </a:cubicBezTo>
                <a:cubicBezTo>
                  <a:pt x="2599" y="1860"/>
                  <a:pt x="2598" y="1860"/>
                  <a:pt x="2598" y="1860"/>
                </a:cubicBezTo>
                <a:cubicBezTo>
                  <a:pt x="2598" y="1861"/>
                  <a:pt x="2598" y="1861"/>
                  <a:pt x="2598" y="1861"/>
                </a:cubicBezTo>
                <a:cubicBezTo>
                  <a:pt x="2598" y="1862"/>
                  <a:pt x="2598" y="1862"/>
                  <a:pt x="2598" y="1862"/>
                </a:cubicBezTo>
                <a:cubicBezTo>
                  <a:pt x="2597" y="1862"/>
                  <a:pt x="2597" y="1862"/>
                  <a:pt x="2597" y="1862"/>
                </a:cubicBezTo>
                <a:cubicBezTo>
                  <a:pt x="2597" y="1863"/>
                  <a:pt x="2596" y="1862"/>
                  <a:pt x="2596" y="1862"/>
                </a:cubicBezTo>
                <a:cubicBezTo>
                  <a:pt x="2596" y="1863"/>
                  <a:pt x="2596" y="1863"/>
                  <a:pt x="2596" y="1863"/>
                </a:cubicBezTo>
                <a:cubicBezTo>
                  <a:pt x="2595" y="1863"/>
                  <a:pt x="2595" y="1863"/>
                  <a:pt x="2595" y="1864"/>
                </a:cubicBezTo>
                <a:cubicBezTo>
                  <a:pt x="2595" y="1864"/>
                  <a:pt x="2596" y="1865"/>
                  <a:pt x="2596" y="1864"/>
                </a:cubicBezTo>
                <a:cubicBezTo>
                  <a:pt x="2596" y="1864"/>
                  <a:pt x="2596" y="1864"/>
                  <a:pt x="2597" y="1864"/>
                </a:cubicBezTo>
                <a:cubicBezTo>
                  <a:pt x="2597" y="1865"/>
                  <a:pt x="2598" y="1865"/>
                  <a:pt x="2598" y="1865"/>
                </a:cubicBezTo>
                <a:cubicBezTo>
                  <a:pt x="2598" y="1866"/>
                  <a:pt x="2598" y="1866"/>
                  <a:pt x="2598" y="1867"/>
                </a:cubicBezTo>
                <a:cubicBezTo>
                  <a:pt x="2598" y="1867"/>
                  <a:pt x="2598" y="1868"/>
                  <a:pt x="2598" y="1868"/>
                </a:cubicBezTo>
                <a:cubicBezTo>
                  <a:pt x="2598" y="1868"/>
                  <a:pt x="2599" y="1868"/>
                  <a:pt x="2599" y="1868"/>
                </a:cubicBezTo>
                <a:cubicBezTo>
                  <a:pt x="2601" y="1868"/>
                  <a:pt x="2602" y="1869"/>
                  <a:pt x="2602" y="1870"/>
                </a:cubicBezTo>
                <a:cubicBezTo>
                  <a:pt x="2602" y="1871"/>
                  <a:pt x="2602" y="1873"/>
                  <a:pt x="2603" y="1872"/>
                </a:cubicBezTo>
                <a:cubicBezTo>
                  <a:pt x="2604" y="1871"/>
                  <a:pt x="2604" y="1871"/>
                  <a:pt x="2605" y="1871"/>
                </a:cubicBezTo>
                <a:cubicBezTo>
                  <a:pt x="2605" y="1871"/>
                  <a:pt x="2606" y="1871"/>
                  <a:pt x="2606" y="1872"/>
                </a:cubicBezTo>
                <a:cubicBezTo>
                  <a:pt x="2607" y="1872"/>
                  <a:pt x="2607" y="1872"/>
                  <a:pt x="2607" y="1871"/>
                </a:cubicBezTo>
                <a:cubicBezTo>
                  <a:pt x="2608" y="1871"/>
                  <a:pt x="2608" y="1872"/>
                  <a:pt x="2608" y="1872"/>
                </a:cubicBezTo>
                <a:cubicBezTo>
                  <a:pt x="2608" y="1872"/>
                  <a:pt x="2608" y="1871"/>
                  <a:pt x="2609" y="1871"/>
                </a:cubicBezTo>
                <a:cubicBezTo>
                  <a:pt x="2609" y="1871"/>
                  <a:pt x="2609" y="1871"/>
                  <a:pt x="2609" y="1871"/>
                </a:cubicBezTo>
                <a:cubicBezTo>
                  <a:pt x="2610" y="1872"/>
                  <a:pt x="2610" y="1871"/>
                  <a:pt x="2611" y="1871"/>
                </a:cubicBezTo>
                <a:cubicBezTo>
                  <a:pt x="2611" y="1871"/>
                  <a:pt x="2611" y="1871"/>
                  <a:pt x="2611" y="1871"/>
                </a:cubicBezTo>
                <a:cubicBezTo>
                  <a:pt x="2611" y="1872"/>
                  <a:pt x="2611" y="1872"/>
                  <a:pt x="2611" y="1872"/>
                </a:cubicBezTo>
                <a:cubicBezTo>
                  <a:pt x="2611" y="1873"/>
                  <a:pt x="2612" y="1873"/>
                  <a:pt x="2612" y="1873"/>
                </a:cubicBezTo>
                <a:cubicBezTo>
                  <a:pt x="2612" y="1873"/>
                  <a:pt x="2613" y="1873"/>
                  <a:pt x="2614" y="1874"/>
                </a:cubicBezTo>
                <a:cubicBezTo>
                  <a:pt x="2614" y="1874"/>
                  <a:pt x="2614" y="1874"/>
                  <a:pt x="2615" y="1875"/>
                </a:cubicBezTo>
                <a:cubicBezTo>
                  <a:pt x="2615" y="1874"/>
                  <a:pt x="2614" y="1873"/>
                  <a:pt x="2613" y="1873"/>
                </a:cubicBezTo>
                <a:cubicBezTo>
                  <a:pt x="2612" y="1872"/>
                  <a:pt x="2612" y="1871"/>
                  <a:pt x="2611" y="1870"/>
                </a:cubicBezTo>
                <a:cubicBezTo>
                  <a:pt x="2611" y="1869"/>
                  <a:pt x="2611" y="1869"/>
                  <a:pt x="2610" y="1870"/>
                </a:cubicBezTo>
                <a:cubicBezTo>
                  <a:pt x="2609" y="1870"/>
                  <a:pt x="2608" y="1870"/>
                  <a:pt x="2609" y="1869"/>
                </a:cubicBezTo>
                <a:cubicBezTo>
                  <a:pt x="2609" y="1868"/>
                  <a:pt x="2611" y="1867"/>
                  <a:pt x="2610" y="1866"/>
                </a:cubicBezTo>
                <a:cubicBezTo>
                  <a:pt x="2610" y="1866"/>
                  <a:pt x="2610" y="1866"/>
                  <a:pt x="2609" y="1866"/>
                </a:cubicBezTo>
                <a:cubicBezTo>
                  <a:pt x="2609" y="1865"/>
                  <a:pt x="2609" y="1865"/>
                  <a:pt x="2609" y="1865"/>
                </a:cubicBezTo>
                <a:cubicBezTo>
                  <a:pt x="2608" y="1865"/>
                  <a:pt x="2607" y="1863"/>
                  <a:pt x="2607" y="1862"/>
                </a:cubicBezTo>
                <a:cubicBezTo>
                  <a:pt x="2607" y="1861"/>
                  <a:pt x="2607" y="1861"/>
                  <a:pt x="2607" y="1860"/>
                </a:cubicBezTo>
                <a:cubicBezTo>
                  <a:pt x="2607" y="1859"/>
                  <a:pt x="2607" y="1859"/>
                  <a:pt x="2607" y="1858"/>
                </a:cubicBezTo>
                <a:cubicBezTo>
                  <a:pt x="2607" y="1856"/>
                  <a:pt x="2606" y="1855"/>
                  <a:pt x="2607" y="1854"/>
                </a:cubicBezTo>
                <a:cubicBezTo>
                  <a:pt x="2607" y="1853"/>
                  <a:pt x="2608" y="1853"/>
                  <a:pt x="2608" y="1853"/>
                </a:cubicBezTo>
                <a:cubicBezTo>
                  <a:pt x="2608" y="1853"/>
                  <a:pt x="2608" y="1852"/>
                  <a:pt x="2608" y="1852"/>
                </a:cubicBezTo>
                <a:cubicBezTo>
                  <a:pt x="2607" y="1852"/>
                  <a:pt x="2607" y="1852"/>
                  <a:pt x="2607" y="1851"/>
                </a:cubicBezTo>
                <a:cubicBezTo>
                  <a:pt x="2607" y="1851"/>
                  <a:pt x="2607" y="1851"/>
                  <a:pt x="2608" y="1850"/>
                </a:cubicBezTo>
                <a:cubicBezTo>
                  <a:pt x="2609" y="1851"/>
                  <a:pt x="2607" y="1849"/>
                  <a:pt x="2607" y="1849"/>
                </a:cubicBezTo>
                <a:cubicBezTo>
                  <a:pt x="2607" y="1848"/>
                  <a:pt x="2605" y="1848"/>
                  <a:pt x="2605" y="1848"/>
                </a:cubicBezTo>
                <a:cubicBezTo>
                  <a:pt x="2605" y="1848"/>
                  <a:pt x="2604" y="1849"/>
                  <a:pt x="2605" y="1848"/>
                </a:cubicBezTo>
                <a:cubicBezTo>
                  <a:pt x="2605" y="1847"/>
                  <a:pt x="2604" y="1848"/>
                  <a:pt x="2604" y="1848"/>
                </a:cubicBezTo>
                <a:cubicBezTo>
                  <a:pt x="2603" y="1847"/>
                  <a:pt x="2604" y="1846"/>
                  <a:pt x="2604" y="1846"/>
                </a:cubicBezTo>
                <a:cubicBezTo>
                  <a:pt x="2604" y="1846"/>
                  <a:pt x="2605" y="1846"/>
                  <a:pt x="2604" y="1845"/>
                </a:cubicBezTo>
                <a:cubicBezTo>
                  <a:pt x="2603" y="1845"/>
                  <a:pt x="2603" y="1844"/>
                  <a:pt x="2602" y="1843"/>
                </a:cubicBezTo>
                <a:cubicBezTo>
                  <a:pt x="2602" y="1843"/>
                  <a:pt x="2601" y="1842"/>
                  <a:pt x="2600" y="1842"/>
                </a:cubicBezTo>
                <a:cubicBezTo>
                  <a:pt x="2599" y="1842"/>
                  <a:pt x="2598" y="1843"/>
                  <a:pt x="2598" y="1843"/>
                </a:cubicBezTo>
                <a:cubicBezTo>
                  <a:pt x="2598" y="1843"/>
                  <a:pt x="2598" y="1842"/>
                  <a:pt x="2597" y="1842"/>
                </a:cubicBezTo>
                <a:cubicBezTo>
                  <a:pt x="2597" y="1842"/>
                  <a:pt x="2596" y="1842"/>
                  <a:pt x="2595" y="1843"/>
                </a:cubicBezTo>
                <a:cubicBezTo>
                  <a:pt x="2595" y="1843"/>
                  <a:pt x="2595" y="1843"/>
                  <a:pt x="2595" y="1844"/>
                </a:cubicBezTo>
                <a:cubicBezTo>
                  <a:pt x="2594" y="1844"/>
                  <a:pt x="2593" y="1844"/>
                  <a:pt x="2592" y="1844"/>
                </a:cubicBezTo>
                <a:cubicBezTo>
                  <a:pt x="2591" y="1844"/>
                  <a:pt x="2589" y="1843"/>
                  <a:pt x="2588" y="1843"/>
                </a:cubicBezTo>
                <a:close/>
                <a:moveTo>
                  <a:pt x="2591" y="1306"/>
                </a:moveTo>
                <a:cubicBezTo>
                  <a:pt x="2591" y="1306"/>
                  <a:pt x="2591" y="1307"/>
                  <a:pt x="2591" y="1307"/>
                </a:cubicBezTo>
                <a:cubicBezTo>
                  <a:pt x="2593" y="1306"/>
                  <a:pt x="2590" y="1305"/>
                  <a:pt x="2591" y="1306"/>
                </a:cubicBezTo>
                <a:close/>
                <a:moveTo>
                  <a:pt x="2610" y="1896"/>
                </a:moveTo>
                <a:cubicBezTo>
                  <a:pt x="2610" y="1896"/>
                  <a:pt x="2610" y="1897"/>
                  <a:pt x="2611" y="1897"/>
                </a:cubicBezTo>
                <a:cubicBezTo>
                  <a:pt x="2611" y="1897"/>
                  <a:pt x="2612" y="1897"/>
                  <a:pt x="2612" y="1896"/>
                </a:cubicBezTo>
                <a:cubicBezTo>
                  <a:pt x="2613" y="1896"/>
                  <a:pt x="2612" y="1895"/>
                  <a:pt x="2612" y="1895"/>
                </a:cubicBezTo>
                <a:cubicBezTo>
                  <a:pt x="2611" y="1894"/>
                  <a:pt x="2612" y="1893"/>
                  <a:pt x="2612" y="1892"/>
                </a:cubicBezTo>
                <a:cubicBezTo>
                  <a:pt x="2612" y="1892"/>
                  <a:pt x="2611" y="1891"/>
                  <a:pt x="2611" y="1890"/>
                </a:cubicBezTo>
                <a:cubicBezTo>
                  <a:pt x="2611" y="1890"/>
                  <a:pt x="2612" y="1889"/>
                  <a:pt x="2611" y="1889"/>
                </a:cubicBezTo>
                <a:cubicBezTo>
                  <a:pt x="2611" y="1889"/>
                  <a:pt x="2611" y="1889"/>
                  <a:pt x="2611" y="1888"/>
                </a:cubicBezTo>
                <a:cubicBezTo>
                  <a:pt x="2611" y="1888"/>
                  <a:pt x="2611" y="1888"/>
                  <a:pt x="2611" y="1887"/>
                </a:cubicBezTo>
                <a:cubicBezTo>
                  <a:pt x="2611" y="1886"/>
                  <a:pt x="2612" y="1885"/>
                  <a:pt x="2611" y="1884"/>
                </a:cubicBezTo>
                <a:cubicBezTo>
                  <a:pt x="2611" y="1884"/>
                  <a:pt x="2611" y="1885"/>
                  <a:pt x="2611" y="1885"/>
                </a:cubicBezTo>
                <a:cubicBezTo>
                  <a:pt x="2610" y="1885"/>
                  <a:pt x="2610" y="1887"/>
                  <a:pt x="2609" y="1886"/>
                </a:cubicBezTo>
                <a:cubicBezTo>
                  <a:pt x="2609" y="1886"/>
                  <a:pt x="2610" y="1887"/>
                  <a:pt x="2609" y="1887"/>
                </a:cubicBezTo>
                <a:cubicBezTo>
                  <a:pt x="2608" y="1887"/>
                  <a:pt x="2609" y="1888"/>
                  <a:pt x="2609" y="1888"/>
                </a:cubicBezTo>
                <a:cubicBezTo>
                  <a:pt x="2609" y="1888"/>
                  <a:pt x="2609" y="1888"/>
                  <a:pt x="2609" y="1889"/>
                </a:cubicBezTo>
                <a:cubicBezTo>
                  <a:pt x="2609" y="1889"/>
                  <a:pt x="2609" y="1890"/>
                  <a:pt x="2609" y="1890"/>
                </a:cubicBezTo>
                <a:cubicBezTo>
                  <a:pt x="2609" y="1890"/>
                  <a:pt x="2608" y="1891"/>
                  <a:pt x="2608" y="1891"/>
                </a:cubicBezTo>
                <a:cubicBezTo>
                  <a:pt x="2608" y="1892"/>
                  <a:pt x="2609" y="1892"/>
                  <a:pt x="2609" y="1892"/>
                </a:cubicBezTo>
                <a:cubicBezTo>
                  <a:pt x="2610" y="1892"/>
                  <a:pt x="2610" y="1893"/>
                  <a:pt x="2610" y="1893"/>
                </a:cubicBezTo>
                <a:cubicBezTo>
                  <a:pt x="2610" y="1894"/>
                  <a:pt x="2611" y="1894"/>
                  <a:pt x="2611" y="1895"/>
                </a:cubicBezTo>
                <a:cubicBezTo>
                  <a:pt x="2611" y="1895"/>
                  <a:pt x="2611" y="1896"/>
                  <a:pt x="2610" y="1896"/>
                </a:cubicBezTo>
                <a:close/>
                <a:moveTo>
                  <a:pt x="2599" y="1840"/>
                </a:moveTo>
                <a:cubicBezTo>
                  <a:pt x="2598" y="1840"/>
                  <a:pt x="2599" y="1841"/>
                  <a:pt x="2599" y="1842"/>
                </a:cubicBezTo>
                <a:cubicBezTo>
                  <a:pt x="2599" y="1842"/>
                  <a:pt x="2600" y="1842"/>
                  <a:pt x="2600" y="1841"/>
                </a:cubicBezTo>
                <a:cubicBezTo>
                  <a:pt x="2599" y="1841"/>
                  <a:pt x="2599" y="1841"/>
                  <a:pt x="2599" y="1841"/>
                </a:cubicBezTo>
                <a:cubicBezTo>
                  <a:pt x="2599" y="1841"/>
                  <a:pt x="2599" y="1841"/>
                  <a:pt x="2599" y="1840"/>
                </a:cubicBezTo>
                <a:cubicBezTo>
                  <a:pt x="2600" y="1840"/>
                  <a:pt x="2599" y="1840"/>
                  <a:pt x="2599" y="1840"/>
                </a:cubicBezTo>
                <a:close/>
                <a:moveTo>
                  <a:pt x="2577" y="1888"/>
                </a:moveTo>
                <a:cubicBezTo>
                  <a:pt x="2578" y="1886"/>
                  <a:pt x="2578" y="1885"/>
                  <a:pt x="2579" y="1884"/>
                </a:cubicBezTo>
                <a:cubicBezTo>
                  <a:pt x="2579" y="1883"/>
                  <a:pt x="2579" y="1883"/>
                  <a:pt x="2579" y="1882"/>
                </a:cubicBezTo>
                <a:cubicBezTo>
                  <a:pt x="2579" y="1882"/>
                  <a:pt x="2580" y="1881"/>
                  <a:pt x="2579" y="1880"/>
                </a:cubicBezTo>
                <a:cubicBezTo>
                  <a:pt x="2579" y="1879"/>
                  <a:pt x="2579" y="1878"/>
                  <a:pt x="2580" y="1876"/>
                </a:cubicBezTo>
                <a:cubicBezTo>
                  <a:pt x="2580" y="1876"/>
                  <a:pt x="2579" y="1876"/>
                  <a:pt x="2579" y="1875"/>
                </a:cubicBezTo>
                <a:cubicBezTo>
                  <a:pt x="2579" y="1874"/>
                  <a:pt x="2580" y="1874"/>
                  <a:pt x="2579" y="1873"/>
                </a:cubicBezTo>
                <a:cubicBezTo>
                  <a:pt x="2579" y="1873"/>
                  <a:pt x="2579" y="1872"/>
                  <a:pt x="2579" y="1872"/>
                </a:cubicBezTo>
                <a:cubicBezTo>
                  <a:pt x="2579" y="1871"/>
                  <a:pt x="2580" y="1871"/>
                  <a:pt x="2580" y="1870"/>
                </a:cubicBezTo>
                <a:cubicBezTo>
                  <a:pt x="2580" y="1870"/>
                  <a:pt x="2580" y="1868"/>
                  <a:pt x="2579" y="1868"/>
                </a:cubicBezTo>
                <a:cubicBezTo>
                  <a:pt x="2579" y="1869"/>
                  <a:pt x="2579" y="1869"/>
                  <a:pt x="2578" y="1870"/>
                </a:cubicBezTo>
                <a:cubicBezTo>
                  <a:pt x="2578" y="1870"/>
                  <a:pt x="2577" y="1870"/>
                  <a:pt x="2578" y="1871"/>
                </a:cubicBezTo>
                <a:cubicBezTo>
                  <a:pt x="2578" y="1872"/>
                  <a:pt x="2577" y="1872"/>
                  <a:pt x="2577" y="1873"/>
                </a:cubicBezTo>
                <a:cubicBezTo>
                  <a:pt x="2577" y="1874"/>
                  <a:pt x="2578" y="1874"/>
                  <a:pt x="2577" y="1875"/>
                </a:cubicBezTo>
                <a:cubicBezTo>
                  <a:pt x="2577" y="1875"/>
                  <a:pt x="2577" y="1876"/>
                  <a:pt x="2577" y="1876"/>
                </a:cubicBezTo>
                <a:cubicBezTo>
                  <a:pt x="2576" y="1877"/>
                  <a:pt x="2576" y="1878"/>
                  <a:pt x="2576" y="1878"/>
                </a:cubicBezTo>
                <a:cubicBezTo>
                  <a:pt x="2576" y="1879"/>
                  <a:pt x="2575" y="1879"/>
                  <a:pt x="2575" y="1880"/>
                </a:cubicBezTo>
                <a:cubicBezTo>
                  <a:pt x="2574" y="1882"/>
                  <a:pt x="2573" y="1883"/>
                  <a:pt x="2572" y="1885"/>
                </a:cubicBezTo>
                <a:cubicBezTo>
                  <a:pt x="2572" y="1886"/>
                  <a:pt x="2572" y="1887"/>
                  <a:pt x="2571" y="1887"/>
                </a:cubicBezTo>
                <a:cubicBezTo>
                  <a:pt x="2571" y="1888"/>
                  <a:pt x="2570" y="1888"/>
                  <a:pt x="2570" y="1889"/>
                </a:cubicBezTo>
                <a:cubicBezTo>
                  <a:pt x="2570" y="1890"/>
                  <a:pt x="2570" y="1890"/>
                  <a:pt x="2569" y="1891"/>
                </a:cubicBezTo>
                <a:cubicBezTo>
                  <a:pt x="2569" y="1891"/>
                  <a:pt x="2569" y="1892"/>
                  <a:pt x="2568" y="1893"/>
                </a:cubicBezTo>
                <a:cubicBezTo>
                  <a:pt x="2568" y="1893"/>
                  <a:pt x="2567" y="1894"/>
                  <a:pt x="2567" y="1894"/>
                </a:cubicBezTo>
                <a:cubicBezTo>
                  <a:pt x="2567" y="1895"/>
                  <a:pt x="2567" y="1896"/>
                  <a:pt x="2567" y="1897"/>
                </a:cubicBezTo>
                <a:cubicBezTo>
                  <a:pt x="2566" y="1898"/>
                  <a:pt x="2566" y="1899"/>
                  <a:pt x="2566" y="1901"/>
                </a:cubicBezTo>
                <a:cubicBezTo>
                  <a:pt x="2566" y="1902"/>
                  <a:pt x="2565" y="1903"/>
                  <a:pt x="2565" y="1904"/>
                </a:cubicBezTo>
                <a:cubicBezTo>
                  <a:pt x="2565" y="1905"/>
                  <a:pt x="2565" y="1906"/>
                  <a:pt x="2566" y="1906"/>
                </a:cubicBezTo>
                <a:cubicBezTo>
                  <a:pt x="2566" y="1906"/>
                  <a:pt x="2567" y="1905"/>
                  <a:pt x="2567" y="1905"/>
                </a:cubicBezTo>
                <a:cubicBezTo>
                  <a:pt x="2567" y="1904"/>
                  <a:pt x="2568" y="1904"/>
                  <a:pt x="2568" y="1903"/>
                </a:cubicBezTo>
                <a:cubicBezTo>
                  <a:pt x="2569" y="1902"/>
                  <a:pt x="2569" y="1901"/>
                  <a:pt x="2569" y="1900"/>
                </a:cubicBezTo>
                <a:cubicBezTo>
                  <a:pt x="2569" y="1898"/>
                  <a:pt x="2571" y="1897"/>
                  <a:pt x="2571" y="1895"/>
                </a:cubicBezTo>
                <a:cubicBezTo>
                  <a:pt x="2572" y="1895"/>
                  <a:pt x="2572" y="1895"/>
                  <a:pt x="2571" y="1894"/>
                </a:cubicBezTo>
                <a:cubicBezTo>
                  <a:pt x="2571" y="1894"/>
                  <a:pt x="2572" y="1893"/>
                  <a:pt x="2572" y="1893"/>
                </a:cubicBezTo>
                <a:cubicBezTo>
                  <a:pt x="2572" y="1892"/>
                  <a:pt x="2572" y="1892"/>
                  <a:pt x="2573" y="1892"/>
                </a:cubicBezTo>
                <a:cubicBezTo>
                  <a:pt x="2573" y="1891"/>
                  <a:pt x="2574" y="1890"/>
                  <a:pt x="2574" y="1890"/>
                </a:cubicBezTo>
                <a:cubicBezTo>
                  <a:pt x="2575" y="1889"/>
                  <a:pt x="2576" y="1889"/>
                  <a:pt x="2577" y="1888"/>
                </a:cubicBezTo>
                <a:close/>
                <a:moveTo>
                  <a:pt x="23" y="846"/>
                </a:moveTo>
                <a:cubicBezTo>
                  <a:pt x="23" y="846"/>
                  <a:pt x="23" y="847"/>
                  <a:pt x="24" y="846"/>
                </a:cubicBezTo>
                <a:cubicBezTo>
                  <a:pt x="24" y="845"/>
                  <a:pt x="24" y="844"/>
                  <a:pt x="24" y="844"/>
                </a:cubicBezTo>
                <a:cubicBezTo>
                  <a:pt x="24" y="843"/>
                  <a:pt x="24" y="843"/>
                  <a:pt x="23" y="842"/>
                </a:cubicBezTo>
                <a:cubicBezTo>
                  <a:pt x="22" y="842"/>
                  <a:pt x="22" y="842"/>
                  <a:pt x="21" y="842"/>
                </a:cubicBezTo>
                <a:cubicBezTo>
                  <a:pt x="20" y="841"/>
                  <a:pt x="20" y="841"/>
                  <a:pt x="19" y="841"/>
                </a:cubicBezTo>
                <a:cubicBezTo>
                  <a:pt x="18" y="841"/>
                  <a:pt x="18" y="839"/>
                  <a:pt x="17" y="838"/>
                </a:cubicBezTo>
                <a:cubicBezTo>
                  <a:pt x="17" y="838"/>
                  <a:pt x="16" y="837"/>
                  <a:pt x="16" y="837"/>
                </a:cubicBezTo>
                <a:cubicBezTo>
                  <a:pt x="15" y="836"/>
                  <a:pt x="13" y="838"/>
                  <a:pt x="12" y="838"/>
                </a:cubicBezTo>
                <a:cubicBezTo>
                  <a:pt x="12" y="838"/>
                  <a:pt x="12" y="838"/>
                  <a:pt x="11" y="838"/>
                </a:cubicBezTo>
                <a:cubicBezTo>
                  <a:pt x="11" y="838"/>
                  <a:pt x="11" y="839"/>
                  <a:pt x="11" y="839"/>
                </a:cubicBezTo>
                <a:cubicBezTo>
                  <a:pt x="11" y="840"/>
                  <a:pt x="12" y="840"/>
                  <a:pt x="13" y="840"/>
                </a:cubicBezTo>
                <a:cubicBezTo>
                  <a:pt x="14" y="841"/>
                  <a:pt x="13" y="842"/>
                  <a:pt x="14" y="842"/>
                </a:cubicBezTo>
                <a:cubicBezTo>
                  <a:pt x="15" y="842"/>
                  <a:pt x="17" y="841"/>
                  <a:pt x="17" y="842"/>
                </a:cubicBezTo>
                <a:cubicBezTo>
                  <a:pt x="18" y="843"/>
                  <a:pt x="15" y="844"/>
                  <a:pt x="18" y="844"/>
                </a:cubicBezTo>
                <a:cubicBezTo>
                  <a:pt x="18" y="845"/>
                  <a:pt x="17" y="845"/>
                  <a:pt x="16" y="845"/>
                </a:cubicBezTo>
                <a:cubicBezTo>
                  <a:pt x="15" y="845"/>
                  <a:pt x="15" y="846"/>
                  <a:pt x="14" y="846"/>
                </a:cubicBezTo>
                <a:cubicBezTo>
                  <a:pt x="14" y="846"/>
                  <a:pt x="13" y="846"/>
                  <a:pt x="13" y="846"/>
                </a:cubicBezTo>
                <a:cubicBezTo>
                  <a:pt x="12" y="846"/>
                  <a:pt x="12" y="846"/>
                  <a:pt x="11" y="846"/>
                </a:cubicBezTo>
                <a:cubicBezTo>
                  <a:pt x="11" y="846"/>
                  <a:pt x="11" y="847"/>
                  <a:pt x="12" y="848"/>
                </a:cubicBezTo>
                <a:cubicBezTo>
                  <a:pt x="13" y="849"/>
                  <a:pt x="14" y="847"/>
                  <a:pt x="15" y="847"/>
                </a:cubicBezTo>
                <a:cubicBezTo>
                  <a:pt x="16" y="847"/>
                  <a:pt x="16" y="847"/>
                  <a:pt x="17" y="847"/>
                </a:cubicBezTo>
                <a:cubicBezTo>
                  <a:pt x="18" y="846"/>
                  <a:pt x="18" y="846"/>
                  <a:pt x="19" y="846"/>
                </a:cubicBezTo>
                <a:cubicBezTo>
                  <a:pt x="20" y="846"/>
                  <a:pt x="20" y="846"/>
                  <a:pt x="21" y="847"/>
                </a:cubicBezTo>
                <a:cubicBezTo>
                  <a:pt x="21" y="847"/>
                  <a:pt x="22" y="847"/>
                  <a:pt x="22" y="847"/>
                </a:cubicBezTo>
                <a:cubicBezTo>
                  <a:pt x="22" y="846"/>
                  <a:pt x="21" y="845"/>
                  <a:pt x="23" y="846"/>
                </a:cubicBezTo>
                <a:close/>
                <a:moveTo>
                  <a:pt x="1184" y="376"/>
                </a:moveTo>
                <a:cubicBezTo>
                  <a:pt x="1183" y="374"/>
                  <a:pt x="1182" y="376"/>
                  <a:pt x="1180" y="376"/>
                </a:cubicBezTo>
                <a:cubicBezTo>
                  <a:pt x="1180" y="375"/>
                  <a:pt x="1180" y="374"/>
                  <a:pt x="1180" y="374"/>
                </a:cubicBezTo>
                <a:cubicBezTo>
                  <a:pt x="1179" y="373"/>
                  <a:pt x="1179" y="373"/>
                  <a:pt x="1178" y="372"/>
                </a:cubicBezTo>
                <a:cubicBezTo>
                  <a:pt x="1178" y="372"/>
                  <a:pt x="1178" y="371"/>
                  <a:pt x="1177" y="371"/>
                </a:cubicBezTo>
                <a:cubicBezTo>
                  <a:pt x="1176" y="370"/>
                  <a:pt x="1177" y="372"/>
                  <a:pt x="1177" y="372"/>
                </a:cubicBezTo>
                <a:cubicBezTo>
                  <a:pt x="1177" y="372"/>
                  <a:pt x="1178" y="372"/>
                  <a:pt x="1177" y="373"/>
                </a:cubicBezTo>
                <a:cubicBezTo>
                  <a:pt x="1177" y="373"/>
                  <a:pt x="1176" y="373"/>
                  <a:pt x="1176" y="373"/>
                </a:cubicBezTo>
                <a:cubicBezTo>
                  <a:pt x="1175" y="373"/>
                  <a:pt x="1176" y="372"/>
                  <a:pt x="1176" y="371"/>
                </a:cubicBezTo>
                <a:cubicBezTo>
                  <a:pt x="1176" y="370"/>
                  <a:pt x="1172" y="370"/>
                  <a:pt x="1171" y="370"/>
                </a:cubicBezTo>
                <a:cubicBezTo>
                  <a:pt x="1170" y="370"/>
                  <a:pt x="1169" y="370"/>
                  <a:pt x="1168" y="371"/>
                </a:cubicBezTo>
                <a:cubicBezTo>
                  <a:pt x="1168" y="371"/>
                  <a:pt x="1168" y="372"/>
                  <a:pt x="1167" y="372"/>
                </a:cubicBezTo>
                <a:cubicBezTo>
                  <a:pt x="1166" y="372"/>
                  <a:pt x="1164" y="371"/>
                  <a:pt x="1165" y="372"/>
                </a:cubicBezTo>
                <a:cubicBezTo>
                  <a:pt x="1165" y="373"/>
                  <a:pt x="1166" y="374"/>
                  <a:pt x="1167" y="374"/>
                </a:cubicBezTo>
                <a:cubicBezTo>
                  <a:pt x="1168" y="375"/>
                  <a:pt x="1169" y="376"/>
                  <a:pt x="1170" y="377"/>
                </a:cubicBezTo>
                <a:cubicBezTo>
                  <a:pt x="1171" y="379"/>
                  <a:pt x="1173" y="379"/>
                  <a:pt x="1174" y="380"/>
                </a:cubicBezTo>
                <a:cubicBezTo>
                  <a:pt x="1175" y="381"/>
                  <a:pt x="1175" y="383"/>
                  <a:pt x="1177" y="383"/>
                </a:cubicBezTo>
                <a:cubicBezTo>
                  <a:pt x="1178" y="383"/>
                  <a:pt x="1179" y="383"/>
                  <a:pt x="1179" y="384"/>
                </a:cubicBezTo>
                <a:cubicBezTo>
                  <a:pt x="1180" y="385"/>
                  <a:pt x="1180" y="386"/>
                  <a:pt x="1181" y="386"/>
                </a:cubicBezTo>
                <a:cubicBezTo>
                  <a:pt x="1183" y="387"/>
                  <a:pt x="1181" y="384"/>
                  <a:pt x="1181" y="383"/>
                </a:cubicBezTo>
                <a:cubicBezTo>
                  <a:pt x="1181" y="382"/>
                  <a:pt x="1181" y="382"/>
                  <a:pt x="1182" y="381"/>
                </a:cubicBezTo>
                <a:cubicBezTo>
                  <a:pt x="1183" y="381"/>
                  <a:pt x="1183" y="381"/>
                  <a:pt x="1184" y="380"/>
                </a:cubicBezTo>
                <a:cubicBezTo>
                  <a:pt x="1184" y="380"/>
                  <a:pt x="1183" y="379"/>
                  <a:pt x="1184" y="378"/>
                </a:cubicBezTo>
                <a:cubicBezTo>
                  <a:pt x="1184" y="378"/>
                  <a:pt x="1184" y="377"/>
                  <a:pt x="1184" y="376"/>
                </a:cubicBezTo>
                <a:close/>
                <a:moveTo>
                  <a:pt x="616" y="126"/>
                </a:moveTo>
                <a:cubicBezTo>
                  <a:pt x="617" y="125"/>
                  <a:pt x="618" y="125"/>
                  <a:pt x="619" y="124"/>
                </a:cubicBezTo>
                <a:cubicBezTo>
                  <a:pt x="620" y="123"/>
                  <a:pt x="622" y="122"/>
                  <a:pt x="623" y="122"/>
                </a:cubicBezTo>
                <a:cubicBezTo>
                  <a:pt x="624" y="122"/>
                  <a:pt x="627" y="122"/>
                  <a:pt x="626" y="121"/>
                </a:cubicBezTo>
                <a:cubicBezTo>
                  <a:pt x="625" y="120"/>
                  <a:pt x="624" y="120"/>
                  <a:pt x="624" y="120"/>
                </a:cubicBezTo>
                <a:cubicBezTo>
                  <a:pt x="623" y="120"/>
                  <a:pt x="623" y="119"/>
                  <a:pt x="622" y="119"/>
                </a:cubicBezTo>
                <a:cubicBezTo>
                  <a:pt x="621" y="119"/>
                  <a:pt x="619" y="118"/>
                  <a:pt x="618" y="118"/>
                </a:cubicBezTo>
                <a:cubicBezTo>
                  <a:pt x="617" y="117"/>
                  <a:pt x="616" y="116"/>
                  <a:pt x="615" y="116"/>
                </a:cubicBezTo>
                <a:cubicBezTo>
                  <a:pt x="614" y="115"/>
                  <a:pt x="612" y="116"/>
                  <a:pt x="611" y="116"/>
                </a:cubicBezTo>
                <a:cubicBezTo>
                  <a:pt x="609" y="116"/>
                  <a:pt x="608" y="117"/>
                  <a:pt x="607" y="117"/>
                </a:cubicBezTo>
                <a:cubicBezTo>
                  <a:pt x="605" y="117"/>
                  <a:pt x="604" y="117"/>
                  <a:pt x="602" y="117"/>
                </a:cubicBezTo>
                <a:cubicBezTo>
                  <a:pt x="601" y="117"/>
                  <a:pt x="600" y="115"/>
                  <a:pt x="599" y="115"/>
                </a:cubicBezTo>
                <a:cubicBezTo>
                  <a:pt x="598" y="114"/>
                  <a:pt x="597" y="114"/>
                  <a:pt x="596" y="113"/>
                </a:cubicBezTo>
                <a:cubicBezTo>
                  <a:pt x="595" y="113"/>
                  <a:pt x="593" y="113"/>
                  <a:pt x="593" y="112"/>
                </a:cubicBezTo>
                <a:cubicBezTo>
                  <a:pt x="593" y="112"/>
                  <a:pt x="594" y="111"/>
                  <a:pt x="594" y="110"/>
                </a:cubicBezTo>
                <a:cubicBezTo>
                  <a:pt x="594" y="110"/>
                  <a:pt x="594" y="110"/>
                  <a:pt x="594" y="109"/>
                </a:cubicBezTo>
                <a:cubicBezTo>
                  <a:pt x="595" y="107"/>
                  <a:pt x="598" y="107"/>
                  <a:pt x="597" y="104"/>
                </a:cubicBezTo>
                <a:cubicBezTo>
                  <a:pt x="597" y="103"/>
                  <a:pt x="595" y="102"/>
                  <a:pt x="594" y="102"/>
                </a:cubicBezTo>
                <a:cubicBezTo>
                  <a:pt x="592" y="102"/>
                  <a:pt x="591" y="101"/>
                  <a:pt x="589" y="101"/>
                </a:cubicBezTo>
                <a:cubicBezTo>
                  <a:pt x="588" y="101"/>
                  <a:pt x="586" y="101"/>
                  <a:pt x="585" y="101"/>
                </a:cubicBezTo>
                <a:cubicBezTo>
                  <a:pt x="583" y="100"/>
                  <a:pt x="580" y="101"/>
                  <a:pt x="578" y="102"/>
                </a:cubicBezTo>
                <a:cubicBezTo>
                  <a:pt x="578" y="102"/>
                  <a:pt x="577" y="103"/>
                  <a:pt x="577" y="103"/>
                </a:cubicBezTo>
                <a:cubicBezTo>
                  <a:pt x="576" y="104"/>
                  <a:pt x="575" y="103"/>
                  <a:pt x="574" y="102"/>
                </a:cubicBezTo>
                <a:cubicBezTo>
                  <a:pt x="573" y="102"/>
                  <a:pt x="572" y="102"/>
                  <a:pt x="572" y="102"/>
                </a:cubicBezTo>
                <a:cubicBezTo>
                  <a:pt x="570" y="102"/>
                  <a:pt x="569" y="102"/>
                  <a:pt x="567" y="102"/>
                </a:cubicBezTo>
                <a:cubicBezTo>
                  <a:pt x="566" y="102"/>
                  <a:pt x="566" y="103"/>
                  <a:pt x="565" y="103"/>
                </a:cubicBezTo>
                <a:cubicBezTo>
                  <a:pt x="564" y="103"/>
                  <a:pt x="563" y="103"/>
                  <a:pt x="563" y="103"/>
                </a:cubicBezTo>
                <a:cubicBezTo>
                  <a:pt x="561" y="102"/>
                  <a:pt x="560" y="103"/>
                  <a:pt x="558" y="103"/>
                </a:cubicBezTo>
                <a:cubicBezTo>
                  <a:pt x="557" y="104"/>
                  <a:pt x="556" y="104"/>
                  <a:pt x="554" y="104"/>
                </a:cubicBezTo>
                <a:cubicBezTo>
                  <a:pt x="553" y="104"/>
                  <a:pt x="551" y="105"/>
                  <a:pt x="550" y="105"/>
                </a:cubicBezTo>
                <a:cubicBezTo>
                  <a:pt x="549" y="105"/>
                  <a:pt x="546" y="105"/>
                  <a:pt x="547" y="107"/>
                </a:cubicBezTo>
                <a:cubicBezTo>
                  <a:pt x="547" y="109"/>
                  <a:pt x="549" y="109"/>
                  <a:pt x="550" y="109"/>
                </a:cubicBezTo>
                <a:cubicBezTo>
                  <a:pt x="551" y="109"/>
                  <a:pt x="551" y="110"/>
                  <a:pt x="552" y="110"/>
                </a:cubicBezTo>
                <a:cubicBezTo>
                  <a:pt x="553" y="111"/>
                  <a:pt x="555" y="111"/>
                  <a:pt x="556" y="113"/>
                </a:cubicBezTo>
                <a:cubicBezTo>
                  <a:pt x="557" y="113"/>
                  <a:pt x="557" y="113"/>
                  <a:pt x="559" y="113"/>
                </a:cubicBezTo>
                <a:cubicBezTo>
                  <a:pt x="559" y="113"/>
                  <a:pt x="560" y="113"/>
                  <a:pt x="561" y="114"/>
                </a:cubicBezTo>
                <a:cubicBezTo>
                  <a:pt x="561" y="114"/>
                  <a:pt x="560" y="115"/>
                  <a:pt x="560" y="115"/>
                </a:cubicBezTo>
                <a:cubicBezTo>
                  <a:pt x="560" y="116"/>
                  <a:pt x="560" y="116"/>
                  <a:pt x="559" y="117"/>
                </a:cubicBezTo>
                <a:cubicBezTo>
                  <a:pt x="559" y="118"/>
                  <a:pt x="558" y="118"/>
                  <a:pt x="558" y="118"/>
                </a:cubicBezTo>
                <a:cubicBezTo>
                  <a:pt x="557" y="119"/>
                  <a:pt x="556" y="120"/>
                  <a:pt x="555" y="122"/>
                </a:cubicBezTo>
                <a:cubicBezTo>
                  <a:pt x="554" y="123"/>
                  <a:pt x="554" y="124"/>
                  <a:pt x="554" y="125"/>
                </a:cubicBezTo>
                <a:cubicBezTo>
                  <a:pt x="554" y="126"/>
                  <a:pt x="554" y="127"/>
                  <a:pt x="552" y="128"/>
                </a:cubicBezTo>
                <a:cubicBezTo>
                  <a:pt x="552" y="128"/>
                  <a:pt x="551" y="128"/>
                  <a:pt x="550" y="128"/>
                </a:cubicBezTo>
                <a:cubicBezTo>
                  <a:pt x="549" y="129"/>
                  <a:pt x="547" y="128"/>
                  <a:pt x="547" y="130"/>
                </a:cubicBezTo>
                <a:cubicBezTo>
                  <a:pt x="546" y="131"/>
                  <a:pt x="547" y="131"/>
                  <a:pt x="546" y="132"/>
                </a:cubicBezTo>
                <a:cubicBezTo>
                  <a:pt x="546" y="132"/>
                  <a:pt x="545" y="133"/>
                  <a:pt x="546" y="133"/>
                </a:cubicBezTo>
                <a:cubicBezTo>
                  <a:pt x="546" y="134"/>
                  <a:pt x="549" y="133"/>
                  <a:pt x="549" y="133"/>
                </a:cubicBezTo>
                <a:cubicBezTo>
                  <a:pt x="551" y="133"/>
                  <a:pt x="552" y="133"/>
                  <a:pt x="554" y="133"/>
                </a:cubicBezTo>
                <a:cubicBezTo>
                  <a:pt x="555" y="132"/>
                  <a:pt x="557" y="132"/>
                  <a:pt x="558" y="132"/>
                </a:cubicBezTo>
                <a:cubicBezTo>
                  <a:pt x="560" y="132"/>
                  <a:pt x="561" y="132"/>
                  <a:pt x="563" y="132"/>
                </a:cubicBezTo>
                <a:cubicBezTo>
                  <a:pt x="564" y="132"/>
                  <a:pt x="566" y="132"/>
                  <a:pt x="567" y="132"/>
                </a:cubicBezTo>
                <a:cubicBezTo>
                  <a:pt x="569" y="132"/>
                  <a:pt x="570" y="132"/>
                  <a:pt x="571" y="131"/>
                </a:cubicBezTo>
                <a:cubicBezTo>
                  <a:pt x="573" y="131"/>
                  <a:pt x="574" y="130"/>
                  <a:pt x="576" y="131"/>
                </a:cubicBezTo>
                <a:cubicBezTo>
                  <a:pt x="577" y="131"/>
                  <a:pt x="579" y="131"/>
                  <a:pt x="580" y="131"/>
                </a:cubicBezTo>
                <a:cubicBezTo>
                  <a:pt x="581" y="131"/>
                  <a:pt x="584" y="130"/>
                  <a:pt x="582" y="132"/>
                </a:cubicBezTo>
                <a:cubicBezTo>
                  <a:pt x="582" y="132"/>
                  <a:pt x="582" y="132"/>
                  <a:pt x="582" y="132"/>
                </a:cubicBezTo>
                <a:cubicBezTo>
                  <a:pt x="581" y="132"/>
                  <a:pt x="581" y="133"/>
                  <a:pt x="581" y="133"/>
                </a:cubicBezTo>
                <a:cubicBezTo>
                  <a:pt x="581" y="134"/>
                  <a:pt x="580" y="134"/>
                  <a:pt x="579" y="134"/>
                </a:cubicBezTo>
                <a:cubicBezTo>
                  <a:pt x="579" y="134"/>
                  <a:pt x="578" y="134"/>
                  <a:pt x="577" y="135"/>
                </a:cubicBezTo>
                <a:cubicBezTo>
                  <a:pt x="577" y="136"/>
                  <a:pt x="577" y="136"/>
                  <a:pt x="578" y="137"/>
                </a:cubicBezTo>
                <a:cubicBezTo>
                  <a:pt x="578" y="137"/>
                  <a:pt x="579" y="137"/>
                  <a:pt x="579" y="138"/>
                </a:cubicBezTo>
                <a:cubicBezTo>
                  <a:pt x="580" y="138"/>
                  <a:pt x="580" y="139"/>
                  <a:pt x="580" y="139"/>
                </a:cubicBezTo>
                <a:cubicBezTo>
                  <a:pt x="581" y="140"/>
                  <a:pt x="581" y="140"/>
                  <a:pt x="582" y="141"/>
                </a:cubicBezTo>
                <a:cubicBezTo>
                  <a:pt x="583" y="141"/>
                  <a:pt x="583" y="141"/>
                  <a:pt x="583" y="142"/>
                </a:cubicBezTo>
                <a:cubicBezTo>
                  <a:pt x="585" y="144"/>
                  <a:pt x="586" y="141"/>
                  <a:pt x="586" y="140"/>
                </a:cubicBezTo>
                <a:cubicBezTo>
                  <a:pt x="586" y="140"/>
                  <a:pt x="587" y="140"/>
                  <a:pt x="587" y="139"/>
                </a:cubicBezTo>
                <a:cubicBezTo>
                  <a:pt x="588" y="139"/>
                  <a:pt x="588" y="139"/>
                  <a:pt x="589" y="138"/>
                </a:cubicBezTo>
                <a:cubicBezTo>
                  <a:pt x="592" y="137"/>
                  <a:pt x="595" y="139"/>
                  <a:pt x="598" y="137"/>
                </a:cubicBezTo>
                <a:cubicBezTo>
                  <a:pt x="599" y="136"/>
                  <a:pt x="600" y="135"/>
                  <a:pt x="601" y="135"/>
                </a:cubicBezTo>
                <a:cubicBezTo>
                  <a:pt x="603" y="134"/>
                  <a:pt x="604" y="135"/>
                  <a:pt x="606" y="134"/>
                </a:cubicBezTo>
                <a:cubicBezTo>
                  <a:pt x="607" y="133"/>
                  <a:pt x="607" y="131"/>
                  <a:pt x="608" y="130"/>
                </a:cubicBezTo>
                <a:cubicBezTo>
                  <a:pt x="609" y="129"/>
                  <a:pt x="610" y="128"/>
                  <a:pt x="612" y="128"/>
                </a:cubicBezTo>
                <a:cubicBezTo>
                  <a:pt x="613" y="127"/>
                  <a:pt x="614" y="127"/>
                  <a:pt x="616" y="126"/>
                </a:cubicBezTo>
                <a:close/>
                <a:moveTo>
                  <a:pt x="488" y="19"/>
                </a:moveTo>
                <a:cubicBezTo>
                  <a:pt x="489" y="19"/>
                  <a:pt x="491" y="19"/>
                  <a:pt x="492" y="19"/>
                </a:cubicBezTo>
                <a:cubicBezTo>
                  <a:pt x="493" y="20"/>
                  <a:pt x="495" y="20"/>
                  <a:pt x="496" y="20"/>
                </a:cubicBezTo>
                <a:cubicBezTo>
                  <a:pt x="498" y="20"/>
                  <a:pt x="500" y="20"/>
                  <a:pt x="501" y="21"/>
                </a:cubicBezTo>
                <a:cubicBezTo>
                  <a:pt x="502" y="21"/>
                  <a:pt x="503" y="21"/>
                  <a:pt x="504" y="21"/>
                </a:cubicBezTo>
                <a:cubicBezTo>
                  <a:pt x="504" y="21"/>
                  <a:pt x="505" y="21"/>
                  <a:pt x="506" y="22"/>
                </a:cubicBezTo>
                <a:cubicBezTo>
                  <a:pt x="506" y="22"/>
                  <a:pt x="507" y="21"/>
                  <a:pt x="507" y="22"/>
                </a:cubicBezTo>
                <a:cubicBezTo>
                  <a:pt x="507" y="23"/>
                  <a:pt x="506" y="22"/>
                  <a:pt x="506" y="23"/>
                </a:cubicBezTo>
                <a:cubicBezTo>
                  <a:pt x="505" y="23"/>
                  <a:pt x="506" y="24"/>
                  <a:pt x="505" y="25"/>
                </a:cubicBezTo>
                <a:cubicBezTo>
                  <a:pt x="504" y="25"/>
                  <a:pt x="504" y="24"/>
                  <a:pt x="503" y="23"/>
                </a:cubicBezTo>
                <a:cubicBezTo>
                  <a:pt x="501" y="23"/>
                  <a:pt x="503" y="24"/>
                  <a:pt x="503" y="25"/>
                </a:cubicBezTo>
                <a:cubicBezTo>
                  <a:pt x="503" y="26"/>
                  <a:pt x="502" y="26"/>
                  <a:pt x="502" y="26"/>
                </a:cubicBezTo>
                <a:cubicBezTo>
                  <a:pt x="501" y="25"/>
                  <a:pt x="500" y="25"/>
                  <a:pt x="500" y="26"/>
                </a:cubicBezTo>
                <a:cubicBezTo>
                  <a:pt x="500" y="27"/>
                  <a:pt x="500" y="27"/>
                  <a:pt x="501" y="28"/>
                </a:cubicBezTo>
                <a:cubicBezTo>
                  <a:pt x="501" y="29"/>
                  <a:pt x="501" y="30"/>
                  <a:pt x="501" y="30"/>
                </a:cubicBezTo>
                <a:cubicBezTo>
                  <a:pt x="501" y="31"/>
                  <a:pt x="502" y="31"/>
                  <a:pt x="502" y="32"/>
                </a:cubicBezTo>
                <a:cubicBezTo>
                  <a:pt x="504" y="33"/>
                  <a:pt x="503" y="35"/>
                  <a:pt x="505" y="36"/>
                </a:cubicBezTo>
                <a:cubicBezTo>
                  <a:pt x="506" y="36"/>
                  <a:pt x="506" y="36"/>
                  <a:pt x="507" y="36"/>
                </a:cubicBezTo>
                <a:cubicBezTo>
                  <a:pt x="508" y="37"/>
                  <a:pt x="510" y="37"/>
                  <a:pt x="511" y="37"/>
                </a:cubicBezTo>
                <a:cubicBezTo>
                  <a:pt x="513" y="37"/>
                  <a:pt x="515" y="36"/>
                  <a:pt x="517" y="36"/>
                </a:cubicBezTo>
                <a:cubicBezTo>
                  <a:pt x="519" y="36"/>
                  <a:pt x="520" y="36"/>
                  <a:pt x="522" y="36"/>
                </a:cubicBezTo>
                <a:cubicBezTo>
                  <a:pt x="524" y="36"/>
                  <a:pt x="525" y="35"/>
                  <a:pt x="527" y="35"/>
                </a:cubicBezTo>
                <a:cubicBezTo>
                  <a:pt x="528" y="35"/>
                  <a:pt x="530" y="35"/>
                  <a:pt x="531" y="35"/>
                </a:cubicBezTo>
                <a:cubicBezTo>
                  <a:pt x="532" y="35"/>
                  <a:pt x="533" y="34"/>
                  <a:pt x="534" y="34"/>
                </a:cubicBezTo>
                <a:cubicBezTo>
                  <a:pt x="534" y="34"/>
                  <a:pt x="534" y="33"/>
                  <a:pt x="535" y="33"/>
                </a:cubicBezTo>
                <a:cubicBezTo>
                  <a:pt x="536" y="33"/>
                  <a:pt x="538" y="33"/>
                  <a:pt x="539" y="33"/>
                </a:cubicBezTo>
                <a:cubicBezTo>
                  <a:pt x="542" y="32"/>
                  <a:pt x="545" y="32"/>
                  <a:pt x="549" y="32"/>
                </a:cubicBezTo>
                <a:cubicBezTo>
                  <a:pt x="550" y="32"/>
                  <a:pt x="552" y="32"/>
                  <a:pt x="554" y="33"/>
                </a:cubicBezTo>
                <a:cubicBezTo>
                  <a:pt x="555" y="33"/>
                  <a:pt x="555" y="33"/>
                  <a:pt x="556" y="33"/>
                </a:cubicBezTo>
                <a:cubicBezTo>
                  <a:pt x="557" y="33"/>
                  <a:pt x="558" y="32"/>
                  <a:pt x="559" y="32"/>
                </a:cubicBezTo>
                <a:cubicBezTo>
                  <a:pt x="561" y="32"/>
                  <a:pt x="563" y="32"/>
                  <a:pt x="565" y="32"/>
                </a:cubicBezTo>
                <a:cubicBezTo>
                  <a:pt x="566" y="33"/>
                  <a:pt x="567" y="33"/>
                  <a:pt x="569" y="33"/>
                </a:cubicBezTo>
                <a:cubicBezTo>
                  <a:pt x="569" y="34"/>
                  <a:pt x="573" y="33"/>
                  <a:pt x="573" y="34"/>
                </a:cubicBezTo>
                <a:cubicBezTo>
                  <a:pt x="572" y="35"/>
                  <a:pt x="569" y="34"/>
                  <a:pt x="568" y="34"/>
                </a:cubicBezTo>
                <a:cubicBezTo>
                  <a:pt x="568" y="35"/>
                  <a:pt x="567" y="35"/>
                  <a:pt x="566" y="36"/>
                </a:cubicBezTo>
                <a:cubicBezTo>
                  <a:pt x="565" y="36"/>
                  <a:pt x="565" y="36"/>
                  <a:pt x="565" y="37"/>
                </a:cubicBezTo>
                <a:cubicBezTo>
                  <a:pt x="563" y="38"/>
                  <a:pt x="562" y="37"/>
                  <a:pt x="561" y="37"/>
                </a:cubicBezTo>
                <a:cubicBezTo>
                  <a:pt x="560" y="37"/>
                  <a:pt x="559" y="37"/>
                  <a:pt x="558" y="37"/>
                </a:cubicBezTo>
                <a:cubicBezTo>
                  <a:pt x="557" y="37"/>
                  <a:pt x="557" y="37"/>
                  <a:pt x="556" y="37"/>
                </a:cubicBezTo>
                <a:cubicBezTo>
                  <a:pt x="554" y="37"/>
                  <a:pt x="553" y="37"/>
                  <a:pt x="551" y="37"/>
                </a:cubicBezTo>
                <a:cubicBezTo>
                  <a:pt x="550" y="37"/>
                  <a:pt x="548" y="37"/>
                  <a:pt x="547" y="37"/>
                </a:cubicBezTo>
                <a:cubicBezTo>
                  <a:pt x="546" y="37"/>
                  <a:pt x="546" y="37"/>
                  <a:pt x="545" y="37"/>
                </a:cubicBezTo>
                <a:cubicBezTo>
                  <a:pt x="544" y="38"/>
                  <a:pt x="545" y="38"/>
                  <a:pt x="545" y="39"/>
                </a:cubicBezTo>
                <a:cubicBezTo>
                  <a:pt x="546" y="39"/>
                  <a:pt x="548" y="40"/>
                  <a:pt x="548" y="41"/>
                </a:cubicBezTo>
                <a:cubicBezTo>
                  <a:pt x="549" y="41"/>
                  <a:pt x="548" y="41"/>
                  <a:pt x="549" y="42"/>
                </a:cubicBezTo>
                <a:cubicBezTo>
                  <a:pt x="549" y="42"/>
                  <a:pt x="549" y="42"/>
                  <a:pt x="549" y="42"/>
                </a:cubicBezTo>
                <a:cubicBezTo>
                  <a:pt x="550" y="42"/>
                  <a:pt x="551" y="42"/>
                  <a:pt x="551" y="43"/>
                </a:cubicBezTo>
                <a:cubicBezTo>
                  <a:pt x="551" y="45"/>
                  <a:pt x="549" y="43"/>
                  <a:pt x="548" y="43"/>
                </a:cubicBezTo>
                <a:cubicBezTo>
                  <a:pt x="546" y="43"/>
                  <a:pt x="545" y="43"/>
                  <a:pt x="543" y="43"/>
                </a:cubicBezTo>
                <a:cubicBezTo>
                  <a:pt x="542" y="43"/>
                  <a:pt x="541" y="42"/>
                  <a:pt x="540" y="42"/>
                </a:cubicBezTo>
                <a:cubicBezTo>
                  <a:pt x="538" y="41"/>
                  <a:pt x="536" y="41"/>
                  <a:pt x="535" y="41"/>
                </a:cubicBezTo>
                <a:cubicBezTo>
                  <a:pt x="534" y="40"/>
                  <a:pt x="534" y="40"/>
                  <a:pt x="533" y="40"/>
                </a:cubicBezTo>
                <a:cubicBezTo>
                  <a:pt x="532" y="40"/>
                  <a:pt x="531" y="40"/>
                  <a:pt x="531" y="40"/>
                </a:cubicBezTo>
                <a:cubicBezTo>
                  <a:pt x="530" y="40"/>
                  <a:pt x="529" y="39"/>
                  <a:pt x="529" y="39"/>
                </a:cubicBezTo>
                <a:cubicBezTo>
                  <a:pt x="529" y="40"/>
                  <a:pt x="530" y="41"/>
                  <a:pt x="530" y="41"/>
                </a:cubicBezTo>
                <a:cubicBezTo>
                  <a:pt x="531" y="44"/>
                  <a:pt x="533" y="46"/>
                  <a:pt x="535" y="47"/>
                </a:cubicBezTo>
                <a:cubicBezTo>
                  <a:pt x="536" y="48"/>
                  <a:pt x="538" y="48"/>
                  <a:pt x="539" y="49"/>
                </a:cubicBezTo>
                <a:cubicBezTo>
                  <a:pt x="540" y="49"/>
                  <a:pt x="540" y="50"/>
                  <a:pt x="541" y="50"/>
                </a:cubicBezTo>
                <a:cubicBezTo>
                  <a:pt x="541" y="51"/>
                  <a:pt x="542" y="51"/>
                  <a:pt x="543" y="51"/>
                </a:cubicBezTo>
                <a:cubicBezTo>
                  <a:pt x="544" y="51"/>
                  <a:pt x="546" y="52"/>
                  <a:pt x="547" y="52"/>
                </a:cubicBezTo>
                <a:cubicBezTo>
                  <a:pt x="549" y="52"/>
                  <a:pt x="550" y="51"/>
                  <a:pt x="552" y="51"/>
                </a:cubicBezTo>
                <a:cubicBezTo>
                  <a:pt x="553" y="51"/>
                  <a:pt x="555" y="50"/>
                  <a:pt x="556" y="50"/>
                </a:cubicBezTo>
                <a:cubicBezTo>
                  <a:pt x="557" y="50"/>
                  <a:pt x="558" y="51"/>
                  <a:pt x="558" y="51"/>
                </a:cubicBezTo>
                <a:cubicBezTo>
                  <a:pt x="559" y="51"/>
                  <a:pt x="559" y="51"/>
                  <a:pt x="560" y="51"/>
                </a:cubicBezTo>
                <a:cubicBezTo>
                  <a:pt x="561" y="51"/>
                  <a:pt x="561" y="52"/>
                  <a:pt x="562" y="52"/>
                </a:cubicBezTo>
                <a:cubicBezTo>
                  <a:pt x="562" y="53"/>
                  <a:pt x="563" y="52"/>
                  <a:pt x="564" y="52"/>
                </a:cubicBezTo>
                <a:cubicBezTo>
                  <a:pt x="564" y="52"/>
                  <a:pt x="565" y="52"/>
                  <a:pt x="566" y="51"/>
                </a:cubicBezTo>
                <a:cubicBezTo>
                  <a:pt x="569" y="50"/>
                  <a:pt x="574" y="50"/>
                  <a:pt x="578" y="51"/>
                </a:cubicBezTo>
                <a:cubicBezTo>
                  <a:pt x="580" y="51"/>
                  <a:pt x="581" y="51"/>
                  <a:pt x="583" y="51"/>
                </a:cubicBezTo>
                <a:cubicBezTo>
                  <a:pt x="584" y="51"/>
                  <a:pt x="585" y="52"/>
                  <a:pt x="586" y="52"/>
                </a:cubicBezTo>
                <a:cubicBezTo>
                  <a:pt x="588" y="52"/>
                  <a:pt x="589" y="53"/>
                  <a:pt x="591" y="53"/>
                </a:cubicBezTo>
                <a:cubicBezTo>
                  <a:pt x="592" y="54"/>
                  <a:pt x="593" y="55"/>
                  <a:pt x="594" y="56"/>
                </a:cubicBezTo>
                <a:cubicBezTo>
                  <a:pt x="596" y="57"/>
                  <a:pt x="599" y="58"/>
                  <a:pt x="601" y="59"/>
                </a:cubicBezTo>
                <a:cubicBezTo>
                  <a:pt x="604" y="60"/>
                  <a:pt x="607" y="61"/>
                  <a:pt x="610" y="60"/>
                </a:cubicBezTo>
                <a:cubicBezTo>
                  <a:pt x="611" y="59"/>
                  <a:pt x="612" y="58"/>
                  <a:pt x="613" y="56"/>
                </a:cubicBezTo>
                <a:cubicBezTo>
                  <a:pt x="614" y="56"/>
                  <a:pt x="614" y="55"/>
                  <a:pt x="615" y="55"/>
                </a:cubicBezTo>
                <a:cubicBezTo>
                  <a:pt x="616" y="54"/>
                  <a:pt x="616" y="54"/>
                  <a:pt x="617" y="54"/>
                </a:cubicBezTo>
                <a:cubicBezTo>
                  <a:pt x="618" y="54"/>
                  <a:pt x="619" y="53"/>
                  <a:pt x="621" y="54"/>
                </a:cubicBezTo>
                <a:cubicBezTo>
                  <a:pt x="622" y="54"/>
                  <a:pt x="624" y="54"/>
                  <a:pt x="625" y="54"/>
                </a:cubicBezTo>
                <a:cubicBezTo>
                  <a:pt x="628" y="54"/>
                  <a:pt x="631" y="54"/>
                  <a:pt x="634" y="53"/>
                </a:cubicBezTo>
                <a:cubicBezTo>
                  <a:pt x="635" y="52"/>
                  <a:pt x="637" y="51"/>
                  <a:pt x="639" y="51"/>
                </a:cubicBezTo>
                <a:cubicBezTo>
                  <a:pt x="639" y="51"/>
                  <a:pt x="640" y="51"/>
                  <a:pt x="641" y="51"/>
                </a:cubicBezTo>
                <a:cubicBezTo>
                  <a:pt x="642" y="50"/>
                  <a:pt x="643" y="50"/>
                  <a:pt x="644" y="49"/>
                </a:cubicBezTo>
                <a:cubicBezTo>
                  <a:pt x="644" y="49"/>
                  <a:pt x="644" y="48"/>
                  <a:pt x="644" y="47"/>
                </a:cubicBezTo>
                <a:cubicBezTo>
                  <a:pt x="645" y="46"/>
                  <a:pt x="646" y="47"/>
                  <a:pt x="646" y="46"/>
                </a:cubicBezTo>
                <a:cubicBezTo>
                  <a:pt x="649" y="46"/>
                  <a:pt x="646" y="45"/>
                  <a:pt x="646" y="44"/>
                </a:cubicBezTo>
                <a:cubicBezTo>
                  <a:pt x="645" y="43"/>
                  <a:pt x="644" y="41"/>
                  <a:pt x="645" y="40"/>
                </a:cubicBezTo>
                <a:cubicBezTo>
                  <a:pt x="646" y="39"/>
                  <a:pt x="648" y="39"/>
                  <a:pt x="649" y="39"/>
                </a:cubicBezTo>
                <a:cubicBezTo>
                  <a:pt x="651" y="39"/>
                  <a:pt x="652" y="39"/>
                  <a:pt x="654" y="38"/>
                </a:cubicBezTo>
                <a:cubicBezTo>
                  <a:pt x="655" y="37"/>
                  <a:pt x="656" y="36"/>
                  <a:pt x="658" y="35"/>
                </a:cubicBezTo>
                <a:cubicBezTo>
                  <a:pt x="659" y="35"/>
                  <a:pt x="659" y="35"/>
                  <a:pt x="660" y="34"/>
                </a:cubicBezTo>
                <a:cubicBezTo>
                  <a:pt x="661" y="34"/>
                  <a:pt x="662" y="33"/>
                  <a:pt x="662" y="33"/>
                </a:cubicBezTo>
                <a:cubicBezTo>
                  <a:pt x="663" y="32"/>
                  <a:pt x="664" y="32"/>
                  <a:pt x="665" y="32"/>
                </a:cubicBezTo>
                <a:cubicBezTo>
                  <a:pt x="665" y="31"/>
                  <a:pt x="666" y="31"/>
                  <a:pt x="667" y="31"/>
                </a:cubicBezTo>
                <a:cubicBezTo>
                  <a:pt x="667" y="31"/>
                  <a:pt x="668" y="32"/>
                  <a:pt x="669" y="31"/>
                </a:cubicBezTo>
                <a:cubicBezTo>
                  <a:pt x="670" y="31"/>
                  <a:pt x="669" y="31"/>
                  <a:pt x="670" y="30"/>
                </a:cubicBezTo>
                <a:cubicBezTo>
                  <a:pt x="670" y="29"/>
                  <a:pt x="672" y="29"/>
                  <a:pt x="672" y="28"/>
                </a:cubicBezTo>
                <a:cubicBezTo>
                  <a:pt x="672" y="27"/>
                  <a:pt x="671" y="27"/>
                  <a:pt x="671" y="27"/>
                </a:cubicBezTo>
                <a:cubicBezTo>
                  <a:pt x="671" y="26"/>
                  <a:pt x="671" y="26"/>
                  <a:pt x="671" y="26"/>
                </a:cubicBezTo>
                <a:cubicBezTo>
                  <a:pt x="670" y="25"/>
                  <a:pt x="670" y="25"/>
                  <a:pt x="670" y="25"/>
                </a:cubicBezTo>
                <a:cubicBezTo>
                  <a:pt x="668" y="24"/>
                  <a:pt x="670" y="24"/>
                  <a:pt x="670" y="23"/>
                </a:cubicBezTo>
                <a:cubicBezTo>
                  <a:pt x="671" y="22"/>
                  <a:pt x="670" y="21"/>
                  <a:pt x="671" y="20"/>
                </a:cubicBezTo>
                <a:cubicBezTo>
                  <a:pt x="672" y="20"/>
                  <a:pt x="673" y="20"/>
                  <a:pt x="672" y="19"/>
                </a:cubicBezTo>
                <a:cubicBezTo>
                  <a:pt x="672" y="19"/>
                  <a:pt x="671" y="19"/>
                  <a:pt x="670" y="19"/>
                </a:cubicBezTo>
                <a:cubicBezTo>
                  <a:pt x="670" y="19"/>
                  <a:pt x="670" y="19"/>
                  <a:pt x="670" y="19"/>
                </a:cubicBezTo>
                <a:cubicBezTo>
                  <a:pt x="669" y="18"/>
                  <a:pt x="669" y="18"/>
                  <a:pt x="668" y="18"/>
                </a:cubicBezTo>
                <a:cubicBezTo>
                  <a:pt x="667" y="18"/>
                  <a:pt x="666" y="18"/>
                  <a:pt x="664" y="18"/>
                </a:cubicBezTo>
                <a:cubicBezTo>
                  <a:pt x="662" y="17"/>
                  <a:pt x="661" y="16"/>
                  <a:pt x="658" y="16"/>
                </a:cubicBezTo>
                <a:cubicBezTo>
                  <a:pt x="657" y="16"/>
                  <a:pt x="655" y="16"/>
                  <a:pt x="654" y="16"/>
                </a:cubicBezTo>
                <a:cubicBezTo>
                  <a:pt x="653" y="15"/>
                  <a:pt x="652" y="15"/>
                  <a:pt x="651" y="15"/>
                </a:cubicBezTo>
                <a:cubicBezTo>
                  <a:pt x="649" y="14"/>
                  <a:pt x="646" y="15"/>
                  <a:pt x="643" y="14"/>
                </a:cubicBezTo>
                <a:cubicBezTo>
                  <a:pt x="642" y="14"/>
                  <a:pt x="642" y="13"/>
                  <a:pt x="641" y="13"/>
                </a:cubicBezTo>
                <a:cubicBezTo>
                  <a:pt x="640" y="12"/>
                  <a:pt x="639" y="12"/>
                  <a:pt x="637" y="12"/>
                </a:cubicBezTo>
                <a:cubicBezTo>
                  <a:pt x="636" y="12"/>
                  <a:pt x="635" y="12"/>
                  <a:pt x="634" y="12"/>
                </a:cubicBezTo>
                <a:cubicBezTo>
                  <a:pt x="633" y="12"/>
                  <a:pt x="632" y="11"/>
                  <a:pt x="631" y="11"/>
                </a:cubicBezTo>
                <a:cubicBezTo>
                  <a:pt x="629" y="10"/>
                  <a:pt x="626" y="10"/>
                  <a:pt x="624" y="9"/>
                </a:cubicBezTo>
                <a:cubicBezTo>
                  <a:pt x="622" y="9"/>
                  <a:pt x="620" y="9"/>
                  <a:pt x="619" y="8"/>
                </a:cubicBezTo>
                <a:cubicBezTo>
                  <a:pt x="618" y="8"/>
                  <a:pt x="616" y="8"/>
                  <a:pt x="615" y="7"/>
                </a:cubicBezTo>
                <a:cubicBezTo>
                  <a:pt x="614" y="7"/>
                  <a:pt x="614" y="7"/>
                  <a:pt x="613" y="7"/>
                </a:cubicBezTo>
                <a:cubicBezTo>
                  <a:pt x="612" y="7"/>
                  <a:pt x="612" y="7"/>
                  <a:pt x="613" y="8"/>
                </a:cubicBezTo>
                <a:cubicBezTo>
                  <a:pt x="613" y="9"/>
                  <a:pt x="613" y="9"/>
                  <a:pt x="612" y="10"/>
                </a:cubicBezTo>
                <a:cubicBezTo>
                  <a:pt x="612" y="10"/>
                  <a:pt x="611" y="10"/>
                  <a:pt x="611" y="10"/>
                </a:cubicBezTo>
                <a:cubicBezTo>
                  <a:pt x="610" y="10"/>
                  <a:pt x="609" y="9"/>
                  <a:pt x="608" y="10"/>
                </a:cubicBezTo>
                <a:cubicBezTo>
                  <a:pt x="608" y="10"/>
                  <a:pt x="607" y="10"/>
                  <a:pt x="606" y="10"/>
                </a:cubicBezTo>
                <a:cubicBezTo>
                  <a:pt x="606" y="10"/>
                  <a:pt x="605" y="10"/>
                  <a:pt x="604" y="10"/>
                </a:cubicBezTo>
                <a:cubicBezTo>
                  <a:pt x="603" y="10"/>
                  <a:pt x="603" y="11"/>
                  <a:pt x="603" y="12"/>
                </a:cubicBezTo>
                <a:cubicBezTo>
                  <a:pt x="603" y="13"/>
                  <a:pt x="604" y="13"/>
                  <a:pt x="602" y="14"/>
                </a:cubicBezTo>
                <a:cubicBezTo>
                  <a:pt x="601" y="15"/>
                  <a:pt x="600" y="15"/>
                  <a:pt x="599" y="15"/>
                </a:cubicBezTo>
                <a:cubicBezTo>
                  <a:pt x="598" y="16"/>
                  <a:pt x="597" y="17"/>
                  <a:pt x="596" y="17"/>
                </a:cubicBezTo>
                <a:cubicBezTo>
                  <a:pt x="595" y="18"/>
                  <a:pt x="592" y="19"/>
                  <a:pt x="590" y="18"/>
                </a:cubicBezTo>
                <a:cubicBezTo>
                  <a:pt x="589" y="18"/>
                  <a:pt x="590" y="17"/>
                  <a:pt x="590" y="16"/>
                </a:cubicBezTo>
                <a:cubicBezTo>
                  <a:pt x="590" y="15"/>
                  <a:pt x="589" y="15"/>
                  <a:pt x="589" y="14"/>
                </a:cubicBezTo>
                <a:cubicBezTo>
                  <a:pt x="589" y="13"/>
                  <a:pt x="589" y="13"/>
                  <a:pt x="589" y="13"/>
                </a:cubicBezTo>
                <a:cubicBezTo>
                  <a:pt x="590" y="12"/>
                  <a:pt x="591" y="13"/>
                  <a:pt x="591" y="13"/>
                </a:cubicBezTo>
                <a:cubicBezTo>
                  <a:pt x="592" y="12"/>
                  <a:pt x="592" y="11"/>
                  <a:pt x="593" y="11"/>
                </a:cubicBezTo>
                <a:cubicBezTo>
                  <a:pt x="593" y="11"/>
                  <a:pt x="594" y="11"/>
                  <a:pt x="595" y="10"/>
                </a:cubicBezTo>
                <a:cubicBezTo>
                  <a:pt x="595" y="9"/>
                  <a:pt x="594" y="8"/>
                  <a:pt x="593" y="7"/>
                </a:cubicBezTo>
                <a:cubicBezTo>
                  <a:pt x="592" y="7"/>
                  <a:pt x="591" y="6"/>
                  <a:pt x="591" y="5"/>
                </a:cubicBezTo>
                <a:cubicBezTo>
                  <a:pt x="590" y="5"/>
                  <a:pt x="590" y="4"/>
                  <a:pt x="590" y="4"/>
                </a:cubicBezTo>
                <a:cubicBezTo>
                  <a:pt x="589" y="3"/>
                  <a:pt x="587" y="4"/>
                  <a:pt x="586" y="3"/>
                </a:cubicBezTo>
                <a:cubicBezTo>
                  <a:pt x="584" y="3"/>
                  <a:pt x="584" y="3"/>
                  <a:pt x="584" y="3"/>
                </a:cubicBezTo>
                <a:cubicBezTo>
                  <a:pt x="583" y="4"/>
                  <a:pt x="582" y="3"/>
                  <a:pt x="581" y="4"/>
                </a:cubicBezTo>
                <a:cubicBezTo>
                  <a:pt x="580" y="4"/>
                  <a:pt x="580" y="4"/>
                  <a:pt x="579" y="4"/>
                </a:cubicBezTo>
                <a:cubicBezTo>
                  <a:pt x="578" y="4"/>
                  <a:pt x="578" y="4"/>
                  <a:pt x="577" y="4"/>
                </a:cubicBezTo>
                <a:cubicBezTo>
                  <a:pt x="575" y="4"/>
                  <a:pt x="575" y="7"/>
                  <a:pt x="576" y="8"/>
                </a:cubicBezTo>
                <a:cubicBezTo>
                  <a:pt x="576" y="8"/>
                  <a:pt x="576" y="8"/>
                  <a:pt x="577" y="8"/>
                </a:cubicBezTo>
                <a:cubicBezTo>
                  <a:pt x="577" y="8"/>
                  <a:pt x="578" y="8"/>
                  <a:pt x="578" y="8"/>
                </a:cubicBezTo>
                <a:cubicBezTo>
                  <a:pt x="578" y="9"/>
                  <a:pt x="578" y="9"/>
                  <a:pt x="579" y="10"/>
                </a:cubicBezTo>
                <a:cubicBezTo>
                  <a:pt x="579" y="10"/>
                  <a:pt x="581" y="10"/>
                  <a:pt x="580" y="11"/>
                </a:cubicBezTo>
                <a:cubicBezTo>
                  <a:pt x="580" y="12"/>
                  <a:pt x="579" y="11"/>
                  <a:pt x="578" y="11"/>
                </a:cubicBezTo>
                <a:cubicBezTo>
                  <a:pt x="577" y="12"/>
                  <a:pt x="578" y="15"/>
                  <a:pt x="578" y="16"/>
                </a:cubicBezTo>
                <a:cubicBezTo>
                  <a:pt x="577" y="18"/>
                  <a:pt x="576" y="19"/>
                  <a:pt x="576" y="21"/>
                </a:cubicBezTo>
                <a:cubicBezTo>
                  <a:pt x="575" y="21"/>
                  <a:pt x="574" y="26"/>
                  <a:pt x="573" y="24"/>
                </a:cubicBezTo>
                <a:cubicBezTo>
                  <a:pt x="573" y="23"/>
                  <a:pt x="573" y="22"/>
                  <a:pt x="572" y="22"/>
                </a:cubicBezTo>
                <a:cubicBezTo>
                  <a:pt x="572" y="21"/>
                  <a:pt x="571" y="21"/>
                  <a:pt x="571" y="21"/>
                </a:cubicBezTo>
                <a:cubicBezTo>
                  <a:pt x="570" y="20"/>
                  <a:pt x="570" y="20"/>
                  <a:pt x="569" y="19"/>
                </a:cubicBezTo>
                <a:cubicBezTo>
                  <a:pt x="568" y="19"/>
                  <a:pt x="568" y="19"/>
                  <a:pt x="567" y="19"/>
                </a:cubicBezTo>
                <a:cubicBezTo>
                  <a:pt x="566" y="19"/>
                  <a:pt x="565" y="19"/>
                  <a:pt x="563" y="19"/>
                </a:cubicBezTo>
                <a:cubicBezTo>
                  <a:pt x="563" y="19"/>
                  <a:pt x="561" y="18"/>
                  <a:pt x="561" y="18"/>
                </a:cubicBezTo>
                <a:cubicBezTo>
                  <a:pt x="561" y="17"/>
                  <a:pt x="562" y="18"/>
                  <a:pt x="563" y="17"/>
                </a:cubicBezTo>
                <a:cubicBezTo>
                  <a:pt x="563" y="16"/>
                  <a:pt x="561" y="16"/>
                  <a:pt x="561" y="16"/>
                </a:cubicBezTo>
                <a:cubicBezTo>
                  <a:pt x="559" y="15"/>
                  <a:pt x="558" y="15"/>
                  <a:pt x="556" y="15"/>
                </a:cubicBezTo>
                <a:cubicBezTo>
                  <a:pt x="554" y="15"/>
                  <a:pt x="553" y="15"/>
                  <a:pt x="551" y="15"/>
                </a:cubicBezTo>
                <a:cubicBezTo>
                  <a:pt x="549" y="15"/>
                  <a:pt x="548" y="15"/>
                  <a:pt x="546" y="14"/>
                </a:cubicBezTo>
                <a:cubicBezTo>
                  <a:pt x="544" y="14"/>
                  <a:pt x="544" y="12"/>
                  <a:pt x="542" y="11"/>
                </a:cubicBezTo>
                <a:cubicBezTo>
                  <a:pt x="541" y="10"/>
                  <a:pt x="539" y="9"/>
                  <a:pt x="538" y="8"/>
                </a:cubicBezTo>
                <a:cubicBezTo>
                  <a:pt x="536" y="8"/>
                  <a:pt x="535" y="7"/>
                  <a:pt x="533" y="6"/>
                </a:cubicBezTo>
                <a:cubicBezTo>
                  <a:pt x="532" y="6"/>
                  <a:pt x="531" y="4"/>
                  <a:pt x="529" y="4"/>
                </a:cubicBezTo>
                <a:cubicBezTo>
                  <a:pt x="528" y="4"/>
                  <a:pt x="527" y="4"/>
                  <a:pt x="526" y="4"/>
                </a:cubicBezTo>
                <a:cubicBezTo>
                  <a:pt x="525" y="3"/>
                  <a:pt x="525" y="2"/>
                  <a:pt x="524" y="2"/>
                </a:cubicBezTo>
                <a:cubicBezTo>
                  <a:pt x="523" y="0"/>
                  <a:pt x="522" y="2"/>
                  <a:pt x="520" y="3"/>
                </a:cubicBezTo>
                <a:cubicBezTo>
                  <a:pt x="519" y="3"/>
                  <a:pt x="519" y="3"/>
                  <a:pt x="518" y="4"/>
                </a:cubicBezTo>
                <a:cubicBezTo>
                  <a:pt x="517" y="4"/>
                  <a:pt x="517" y="5"/>
                  <a:pt x="518" y="5"/>
                </a:cubicBezTo>
                <a:cubicBezTo>
                  <a:pt x="519" y="6"/>
                  <a:pt x="520" y="5"/>
                  <a:pt x="521" y="5"/>
                </a:cubicBezTo>
                <a:cubicBezTo>
                  <a:pt x="522" y="5"/>
                  <a:pt x="522" y="6"/>
                  <a:pt x="523" y="6"/>
                </a:cubicBezTo>
                <a:cubicBezTo>
                  <a:pt x="524" y="6"/>
                  <a:pt x="527" y="6"/>
                  <a:pt x="526" y="8"/>
                </a:cubicBezTo>
                <a:cubicBezTo>
                  <a:pt x="526" y="8"/>
                  <a:pt x="525" y="9"/>
                  <a:pt x="525" y="9"/>
                </a:cubicBezTo>
                <a:cubicBezTo>
                  <a:pt x="524" y="10"/>
                  <a:pt x="524" y="10"/>
                  <a:pt x="524" y="11"/>
                </a:cubicBezTo>
                <a:cubicBezTo>
                  <a:pt x="523" y="13"/>
                  <a:pt x="522" y="14"/>
                  <a:pt x="520" y="13"/>
                </a:cubicBezTo>
                <a:cubicBezTo>
                  <a:pt x="519" y="13"/>
                  <a:pt x="518" y="12"/>
                  <a:pt x="517" y="11"/>
                </a:cubicBezTo>
                <a:cubicBezTo>
                  <a:pt x="516" y="10"/>
                  <a:pt x="516" y="10"/>
                  <a:pt x="515" y="10"/>
                </a:cubicBezTo>
                <a:cubicBezTo>
                  <a:pt x="514" y="9"/>
                  <a:pt x="514" y="9"/>
                  <a:pt x="513" y="9"/>
                </a:cubicBezTo>
                <a:cubicBezTo>
                  <a:pt x="511" y="9"/>
                  <a:pt x="511" y="7"/>
                  <a:pt x="509" y="8"/>
                </a:cubicBezTo>
                <a:cubicBezTo>
                  <a:pt x="509" y="9"/>
                  <a:pt x="510" y="9"/>
                  <a:pt x="510" y="10"/>
                </a:cubicBezTo>
                <a:cubicBezTo>
                  <a:pt x="511" y="11"/>
                  <a:pt x="510" y="12"/>
                  <a:pt x="511" y="13"/>
                </a:cubicBezTo>
                <a:cubicBezTo>
                  <a:pt x="511" y="13"/>
                  <a:pt x="512" y="13"/>
                  <a:pt x="512" y="13"/>
                </a:cubicBezTo>
                <a:cubicBezTo>
                  <a:pt x="512" y="14"/>
                  <a:pt x="511" y="14"/>
                  <a:pt x="511" y="14"/>
                </a:cubicBezTo>
                <a:cubicBezTo>
                  <a:pt x="510" y="14"/>
                  <a:pt x="509" y="14"/>
                  <a:pt x="508" y="14"/>
                </a:cubicBezTo>
                <a:cubicBezTo>
                  <a:pt x="506" y="14"/>
                  <a:pt x="505" y="15"/>
                  <a:pt x="503" y="15"/>
                </a:cubicBezTo>
                <a:cubicBezTo>
                  <a:pt x="502" y="16"/>
                  <a:pt x="500" y="15"/>
                  <a:pt x="498" y="16"/>
                </a:cubicBezTo>
                <a:cubicBezTo>
                  <a:pt x="496" y="16"/>
                  <a:pt x="493" y="17"/>
                  <a:pt x="490" y="17"/>
                </a:cubicBezTo>
                <a:cubicBezTo>
                  <a:pt x="489" y="17"/>
                  <a:pt x="489" y="18"/>
                  <a:pt x="488" y="18"/>
                </a:cubicBezTo>
                <a:cubicBezTo>
                  <a:pt x="487" y="17"/>
                  <a:pt x="485" y="17"/>
                  <a:pt x="485" y="17"/>
                </a:cubicBezTo>
                <a:cubicBezTo>
                  <a:pt x="485" y="18"/>
                  <a:pt x="487" y="19"/>
                  <a:pt x="488" y="19"/>
                </a:cubicBezTo>
                <a:close/>
                <a:moveTo>
                  <a:pt x="591" y="400"/>
                </a:moveTo>
                <a:cubicBezTo>
                  <a:pt x="591" y="400"/>
                  <a:pt x="591" y="399"/>
                  <a:pt x="591" y="398"/>
                </a:cubicBezTo>
                <a:cubicBezTo>
                  <a:pt x="592" y="396"/>
                  <a:pt x="594" y="397"/>
                  <a:pt x="595" y="396"/>
                </a:cubicBezTo>
                <a:cubicBezTo>
                  <a:pt x="596" y="395"/>
                  <a:pt x="595" y="395"/>
                  <a:pt x="596" y="394"/>
                </a:cubicBezTo>
                <a:cubicBezTo>
                  <a:pt x="596" y="393"/>
                  <a:pt x="597" y="393"/>
                  <a:pt x="597" y="393"/>
                </a:cubicBezTo>
                <a:cubicBezTo>
                  <a:pt x="599" y="393"/>
                  <a:pt x="599" y="391"/>
                  <a:pt x="598" y="390"/>
                </a:cubicBezTo>
                <a:cubicBezTo>
                  <a:pt x="596" y="389"/>
                  <a:pt x="596" y="391"/>
                  <a:pt x="595" y="392"/>
                </a:cubicBezTo>
                <a:cubicBezTo>
                  <a:pt x="594" y="393"/>
                  <a:pt x="592" y="393"/>
                  <a:pt x="591" y="394"/>
                </a:cubicBezTo>
                <a:cubicBezTo>
                  <a:pt x="591" y="394"/>
                  <a:pt x="590" y="395"/>
                  <a:pt x="589" y="395"/>
                </a:cubicBezTo>
                <a:cubicBezTo>
                  <a:pt x="589" y="396"/>
                  <a:pt x="588" y="396"/>
                  <a:pt x="587" y="396"/>
                </a:cubicBezTo>
                <a:cubicBezTo>
                  <a:pt x="586" y="396"/>
                  <a:pt x="584" y="395"/>
                  <a:pt x="583" y="396"/>
                </a:cubicBezTo>
                <a:cubicBezTo>
                  <a:pt x="582" y="396"/>
                  <a:pt x="581" y="396"/>
                  <a:pt x="580" y="396"/>
                </a:cubicBezTo>
                <a:cubicBezTo>
                  <a:pt x="579" y="396"/>
                  <a:pt x="579" y="395"/>
                  <a:pt x="578" y="395"/>
                </a:cubicBezTo>
                <a:cubicBezTo>
                  <a:pt x="577" y="394"/>
                  <a:pt x="577" y="395"/>
                  <a:pt x="576" y="395"/>
                </a:cubicBezTo>
                <a:cubicBezTo>
                  <a:pt x="576" y="396"/>
                  <a:pt x="576" y="397"/>
                  <a:pt x="575" y="396"/>
                </a:cubicBezTo>
                <a:cubicBezTo>
                  <a:pt x="575" y="396"/>
                  <a:pt x="575" y="396"/>
                  <a:pt x="574" y="396"/>
                </a:cubicBezTo>
                <a:cubicBezTo>
                  <a:pt x="574" y="396"/>
                  <a:pt x="573" y="396"/>
                  <a:pt x="573" y="396"/>
                </a:cubicBezTo>
                <a:cubicBezTo>
                  <a:pt x="573" y="397"/>
                  <a:pt x="573" y="398"/>
                  <a:pt x="572" y="398"/>
                </a:cubicBezTo>
                <a:cubicBezTo>
                  <a:pt x="571" y="397"/>
                  <a:pt x="571" y="396"/>
                  <a:pt x="570" y="395"/>
                </a:cubicBezTo>
                <a:cubicBezTo>
                  <a:pt x="569" y="395"/>
                  <a:pt x="569" y="397"/>
                  <a:pt x="569" y="398"/>
                </a:cubicBezTo>
                <a:cubicBezTo>
                  <a:pt x="569" y="399"/>
                  <a:pt x="570" y="400"/>
                  <a:pt x="571" y="400"/>
                </a:cubicBezTo>
                <a:cubicBezTo>
                  <a:pt x="572" y="401"/>
                  <a:pt x="571" y="403"/>
                  <a:pt x="572" y="403"/>
                </a:cubicBezTo>
                <a:cubicBezTo>
                  <a:pt x="574" y="404"/>
                  <a:pt x="576" y="402"/>
                  <a:pt x="577" y="402"/>
                </a:cubicBezTo>
                <a:cubicBezTo>
                  <a:pt x="578" y="402"/>
                  <a:pt x="578" y="402"/>
                  <a:pt x="579" y="402"/>
                </a:cubicBezTo>
                <a:cubicBezTo>
                  <a:pt x="580" y="402"/>
                  <a:pt x="580" y="402"/>
                  <a:pt x="581" y="401"/>
                </a:cubicBezTo>
                <a:cubicBezTo>
                  <a:pt x="583" y="400"/>
                  <a:pt x="583" y="402"/>
                  <a:pt x="585" y="402"/>
                </a:cubicBezTo>
                <a:cubicBezTo>
                  <a:pt x="586" y="402"/>
                  <a:pt x="587" y="401"/>
                  <a:pt x="589" y="401"/>
                </a:cubicBezTo>
                <a:cubicBezTo>
                  <a:pt x="589" y="401"/>
                  <a:pt x="590" y="401"/>
                  <a:pt x="591" y="400"/>
                </a:cubicBezTo>
                <a:close/>
                <a:moveTo>
                  <a:pt x="588" y="407"/>
                </a:moveTo>
                <a:cubicBezTo>
                  <a:pt x="589" y="407"/>
                  <a:pt x="589" y="408"/>
                  <a:pt x="589" y="408"/>
                </a:cubicBezTo>
                <a:cubicBezTo>
                  <a:pt x="590" y="409"/>
                  <a:pt x="590" y="409"/>
                  <a:pt x="591" y="409"/>
                </a:cubicBezTo>
                <a:cubicBezTo>
                  <a:pt x="592" y="410"/>
                  <a:pt x="593" y="409"/>
                  <a:pt x="594" y="408"/>
                </a:cubicBezTo>
                <a:cubicBezTo>
                  <a:pt x="596" y="408"/>
                  <a:pt x="597" y="407"/>
                  <a:pt x="598" y="406"/>
                </a:cubicBezTo>
                <a:cubicBezTo>
                  <a:pt x="599" y="404"/>
                  <a:pt x="600" y="404"/>
                  <a:pt x="601" y="403"/>
                </a:cubicBezTo>
                <a:cubicBezTo>
                  <a:pt x="602" y="402"/>
                  <a:pt x="602" y="400"/>
                  <a:pt x="601" y="399"/>
                </a:cubicBezTo>
                <a:cubicBezTo>
                  <a:pt x="600" y="399"/>
                  <a:pt x="600" y="399"/>
                  <a:pt x="599" y="398"/>
                </a:cubicBezTo>
                <a:cubicBezTo>
                  <a:pt x="599" y="398"/>
                  <a:pt x="598" y="397"/>
                  <a:pt x="597" y="398"/>
                </a:cubicBezTo>
                <a:cubicBezTo>
                  <a:pt x="596" y="399"/>
                  <a:pt x="599" y="399"/>
                  <a:pt x="598" y="401"/>
                </a:cubicBezTo>
                <a:cubicBezTo>
                  <a:pt x="598" y="402"/>
                  <a:pt x="596" y="402"/>
                  <a:pt x="595" y="402"/>
                </a:cubicBezTo>
                <a:cubicBezTo>
                  <a:pt x="594" y="403"/>
                  <a:pt x="593" y="403"/>
                  <a:pt x="592" y="403"/>
                </a:cubicBezTo>
                <a:cubicBezTo>
                  <a:pt x="591" y="403"/>
                  <a:pt x="590" y="404"/>
                  <a:pt x="589" y="405"/>
                </a:cubicBezTo>
                <a:cubicBezTo>
                  <a:pt x="588" y="405"/>
                  <a:pt x="587" y="404"/>
                  <a:pt x="586" y="404"/>
                </a:cubicBezTo>
                <a:cubicBezTo>
                  <a:pt x="584" y="405"/>
                  <a:pt x="587" y="407"/>
                  <a:pt x="588" y="407"/>
                </a:cubicBezTo>
                <a:close/>
                <a:moveTo>
                  <a:pt x="1077" y="2"/>
                </a:moveTo>
                <a:cubicBezTo>
                  <a:pt x="1082" y="2"/>
                  <a:pt x="1082" y="2"/>
                  <a:pt x="1082" y="2"/>
                </a:cubicBezTo>
                <a:cubicBezTo>
                  <a:pt x="1081" y="2"/>
                  <a:pt x="1081" y="2"/>
                  <a:pt x="1081" y="2"/>
                </a:cubicBezTo>
                <a:cubicBezTo>
                  <a:pt x="1079" y="2"/>
                  <a:pt x="1078" y="2"/>
                  <a:pt x="1077" y="2"/>
                </a:cubicBezTo>
                <a:close/>
                <a:moveTo>
                  <a:pt x="1111" y="439"/>
                </a:moveTo>
                <a:cubicBezTo>
                  <a:pt x="1110" y="439"/>
                  <a:pt x="1109" y="439"/>
                  <a:pt x="1108" y="438"/>
                </a:cubicBezTo>
                <a:cubicBezTo>
                  <a:pt x="1107" y="438"/>
                  <a:pt x="1106" y="438"/>
                  <a:pt x="1105" y="437"/>
                </a:cubicBezTo>
                <a:cubicBezTo>
                  <a:pt x="1103" y="437"/>
                  <a:pt x="1101" y="437"/>
                  <a:pt x="1100" y="437"/>
                </a:cubicBezTo>
                <a:cubicBezTo>
                  <a:pt x="1098" y="438"/>
                  <a:pt x="1097" y="438"/>
                  <a:pt x="1096" y="439"/>
                </a:cubicBezTo>
                <a:cubicBezTo>
                  <a:pt x="1094" y="440"/>
                  <a:pt x="1092" y="440"/>
                  <a:pt x="1091" y="441"/>
                </a:cubicBezTo>
                <a:cubicBezTo>
                  <a:pt x="1090" y="443"/>
                  <a:pt x="1089" y="444"/>
                  <a:pt x="1088" y="446"/>
                </a:cubicBezTo>
                <a:cubicBezTo>
                  <a:pt x="1088" y="446"/>
                  <a:pt x="1088" y="447"/>
                  <a:pt x="1087" y="448"/>
                </a:cubicBezTo>
                <a:cubicBezTo>
                  <a:pt x="1087" y="449"/>
                  <a:pt x="1087" y="450"/>
                  <a:pt x="1086" y="450"/>
                </a:cubicBezTo>
                <a:cubicBezTo>
                  <a:pt x="1085" y="452"/>
                  <a:pt x="1085" y="453"/>
                  <a:pt x="1085" y="455"/>
                </a:cubicBezTo>
                <a:cubicBezTo>
                  <a:pt x="1086" y="456"/>
                  <a:pt x="1086" y="457"/>
                  <a:pt x="1087" y="458"/>
                </a:cubicBezTo>
                <a:cubicBezTo>
                  <a:pt x="1088" y="459"/>
                  <a:pt x="1088" y="460"/>
                  <a:pt x="1089" y="461"/>
                </a:cubicBezTo>
                <a:cubicBezTo>
                  <a:pt x="1090" y="461"/>
                  <a:pt x="1092" y="462"/>
                  <a:pt x="1093" y="462"/>
                </a:cubicBezTo>
                <a:cubicBezTo>
                  <a:pt x="1094" y="463"/>
                  <a:pt x="1094" y="464"/>
                  <a:pt x="1095" y="464"/>
                </a:cubicBezTo>
                <a:cubicBezTo>
                  <a:pt x="1097" y="465"/>
                  <a:pt x="1098" y="464"/>
                  <a:pt x="1099" y="464"/>
                </a:cubicBezTo>
                <a:cubicBezTo>
                  <a:pt x="1101" y="463"/>
                  <a:pt x="1102" y="463"/>
                  <a:pt x="1104" y="463"/>
                </a:cubicBezTo>
                <a:cubicBezTo>
                  <a:pt x="1106" y="463"/>
                  <a:pt x="1107" y="462"/>
                  <a:pt x="1109" y="461"/>
                </a:cubicBezTo>
                <a:cubicBezTo>
                  <a:pt x="1110" y="460"/>
                  <a:pt x="1112" y="459"/>
                  <a:pt x="1114" y="459"/>
                </a:cubicBezTo>
                <a:cubicBezTo>
                  <a:pt x="1115" y="459"/>
                  <a:pt x="1116" y="458"/>
                  <a:pt x="1117" y="457"/>
                </a:cubicBezTo>
                <a:cubicBezTo>
                  <a:pt x="1118" y="456"/>
                  <a:pt x="1118" y="455"/>
                  <a:pt x="1119" y="454"/>
                </a:cubicBezTo>
                <a:cubicBezTo>
                  <a:pt x="1120" y="453"/>
                  <a:pt x="1121" y="452"/>
                  <a:pt x="1122" y="452"/>
                </a:cubicBezTo>
                <a:cubicBezTo>
                  <a:pt x="1123" y="451"/>
                  <a:pt x="1122" y="451"/>
                  <a:pt x="1123" y="450"/>
                </a:cubicBezTo>
                <a:cubicBezTo>
                  <a:pt x="1123" y="449"/>
                  <a:pt x="1124" y="449"/>
                  <a:pt x="1125" y="449"/>
                </a:cubicBezTo>
                <a:cubicBezTo>
                  <a:pt x="1125" y="450"/>
                  <a:pt x="1125" y="450"/>
                  <a:pt x="1124" y="451"/>
                </a:cubicBezTo>
                <a:cubicBezTo>
                  <a:pt x="1124" y="451"/>
                  <a:pt x="1124" y="452"/>
                  <a:pt x="1123" y="453"/>
                </a:cubicBezTo>
                <a:cubicBezTo>
                  <a:pt x="1123" y="453"/>
                  <a:pt x="1122" y="454"/>
                  <a:pt x="1122" y="454"/>
                </a:cubicBezTo>
                <a:cubicBezTo>
                  <a:pt x="1122" y="455"/>
                  <a:pt x="1122" y="456"/>
                  <a:pt x="1123" y="456"/>
                </a:cubicBezTo>
                <a:cubicBezTo>
                  <a:pt x="1123" y="456"/>
                  <a:pt x="1124" y="455"/>
                  <a:pt x="1124" y="454"/>
                </a:cubicBezTo>
                <a:cubicBezTo>
                  <a:pt x="1125" y="454"/>
                  <a:pt x="1125" y="454"/>
                  <a:pt x="1126" y="453"/>
                </a:cubicBezTo>
                <a:cubicBezTo>
                  <a:pt x="1127" y="452"/>
                  <a:pt x="1127" y="450"/>
                  <a:pt x="1126" y="449"/>
                </a:cubicBezTo>
                <a:cubicBezTo>
                  <a:pt x="1125" y="448"/>
                  <a:pt x="1125" y="447"/>
                  <a:pt x="1123" y="447"/>
                </a:cubicBezTo>
                <a:cubicBezTo>
                  <a:pt x="1122" y="446"/>
                  <a:pt x="1121" y="445"/>
                  <a:pt x="1120" y="444"/>
                </a:cubicBezTo>
                <a:cubicBezTo>
                  <a:pt x="1118" y="443"/>
                  <a:pt x="1117" y="442"/>
                  <a:pt x="1115" y="441"/>
                </a:cubicBezTo>
                <a:cubicBezTo>
                  <a:pt x="1114" y="441"/>
                  <a:pt x="1112" y="440"/>
                  <a:pt x="1111" y="439"/>
                </a:cubicBezTo>
                <a:close/>
                <a:moveTo>
                  <a:pt x="1076" y="2"/>
                </a:moveTo>
                <a:cubicBezTo>
                  <a:pt x="1076" y="2"/>
                  <a:pt x="1076" y="2"/>
                  <a:pt x="1077" y="2"/>
                </a:cubicBezTo>
                <a:cubicBezTo>
                  <a:pt x="1070" y="3"/>
                  <a:pt x="1070" y="3"/>
                  <a:pt x="1070" y="3"/>
                </a:cubicBezTo>
                <a:cubicBezTo>
                  <a:pt x="1070" y="4"/>
                  <a:pt x="1075" y="3"/>
                  <a:pt x="1076" y="2"/>
                </a:cubicBezTo>
                <a:close/>
                <a:moveTo>
                  <a:pt x="509" y="425"/>
                </a:moveTo>
                <a:cubicBezTo>
                  <a:pt x="510" y="425"/>
                  <a:pt x="510" y="425"/>
                  <a:pt x="511" y="426"/>
                </a:cubicBezTo>
                <a:cubicBezTo>
                  <a:pt x="511" y="426"/>
                  <a:pt x="511" y="426"/>
                  <a:pt x="512" y="426"/>
                </a:cubicBezTo>
                <a:cubicBezTo>
                  <a:pt x="513" y="427"/>
                  <a:pt x="513" y="426"/>
                  <a:pt x="514" y="426"/>
                </a:cubicBezTo>
                <a:cubicBezTo>
                  <a:pt x="515" y="426"/>
                  <a:pt x="517" y="427"/>
                  <a:pt x="518" y="426"/>
                </a:cubicBezTo>
                <a:cubicBezTo>
                  <a:pt x="519" y="426"/>
                  <a:pt x="520" y="424"/>
                  <a:pt x="521" y="423"/>
                </a:cubicBezTo>
                <a:cubicBezTo>
                  <a:pt x="522" y="423"/>
                  <a:pt x="523" y="422"/>
                  <a:pt x="523" y="420"/>
                </a:cubicBezTo>
                <a:cubicBezTo>
                  <a:pt x="523" y="419"/>
                  <a:pt x="522" y="418"/>
                  <a:pt x="521" y="418"/>
                </a:cubicBezTo>
                <a:cubicBezTo>
                  <a:pt x="520" y="418"/>
                  <a:pt x="518" y="417"/>
                  <a:pt x="517" y="417"/>
                </a:cubicBezTo>
                <a:cubicBezTo>
                  <a:pt x="515" y="417"/>
                  <a:pt x="514" y="416"/>
                  <a:pt x="513" y="417"/>
                </a:cubicBezTo>
                <a:cubicBezTo>
                  <a:pt x="512" y="417"/>
                  <a:pt x="512" y="418"/>
                  <a:pt x="512" y="418"/>
                </a:cubicBezTo>
                <a:cubicBezTo>
                  <a:pt x="511" y="419"/>
                  <a:pt x="511" y="418"/>
                  <a:pt x="510" y="418"/>
                </a:cubicBezTo>
                <a:cubicBezTo>
                  <a:pt x="509" y="419"/>
                  <a:pt x="509" y="419"/>
                  <a:pt x="508" y="420"/>
                </a:cubicBezTo>
                <a:cubicBezTo>
                  <a:pt x="508" y="420"/>
                  <a:pt x="508" y="419"/>
                  <a:pt x="507" y="419"/>
                </a:cubicBezTo>
                <a:cubicBezTo>
                  <a:pt x="507" y="419"/>
                  <a:pt x="507" y="420"/>
                  <a:pt x="507" y="420"/>
                </a:cubicBezTo>
                <a:cubicBezTo>
                  <a:pt x="506" y="421"/>
                  <a:pt x="507" y="423"/>
                  <a:pt x="505" y="424"/>
                </a:cubicBezTo>
                <a:cubicBezTo>
                  <a:pt x="505" y="424"/>
                  <a:pt x="505" y="424"/>
                  <a:pt x="504" y="424"/>
                </a:cubicBezTo>
                <a:cubicBezTo>
                  <a:pt x="504" y="424"/>
                  <a:pt x="504" y="425"/>
                  <a:pt x="504" y="425"/>
                </a:cubicBezTo>
                <a:cubicBezTo>
                  <a:pt x="504" y="426"/>
                  <a:pt x="504" y="426"/>
                  <a:pt x="503" y="427"/>
                </a:cubicBezTo>
                <a:cubicBezTo>
                  <a:pt x="503" y="427"/>
                  <a:pt x="502" y="427"/>
                  <a:pt x="502" y="427"/>
                </a:cubicBezTo>
                <a:cubicBezTo>
                  <a:pt x="502" y="427"/>
                  <a:pt x="502" y="427"/>
                  <a:pt x="501" y="427"/>
                </a:cubicBezTo>
                <a:cubicBezTo>
                  <a:pt x="501" y="428"/>
                  <a:pt x="500" y="428"/>
                  <a:pt x="500" y="428"/>
                </a:cubicBezTo>
                <a:cubicBezTo>
                  <a:pt x="499" y="427"/>
                  <a:pt x="499" y="427"/>
                  <a:pt x="498" y="427"/>
                </a:cubicBezTo>
                <a:cubicBezTo>
                  <a:pt x="497" y="427"/>
                  <a:pt x="497" y="427"/>
                  <a:pt x="497" y="428"/>
                </a:cubicBezTo>
                <a:cubicBezTo>
                  <a:pt x="497" y="429"/>
                  <a:pt x="497" y="430"/>
                  <a:pt x="496" y="430"/>
                </a:cubicBezTo>
                <a:cubicBezTo>
                  <a:pt x="496" y="430"/>
                  <a:pt x="495" y="429"/>
                  <a:pt x="495" y="430"/>
                </a:cubicBezTo>
                <a:cubicBezTo>
                  <a:pt x="494" y="432"/>
                  <a:pt x="497" y="432"/>
                  <a:pt x="496" y="433"/>
                </a:cubicBezTo>
                <a:cubicBezTo>
                  <a:pt x="496" y="434"/>
                  <a:pt x="495" y="433"/>
                  <a:pt x="494" y="433"/>
                </a:cubicBezTo>
                <a:cubicBezTo>
                  <a:pt x="493" y="432"/>
                  <a:pt x="493" y="432"/>
                  <a:pt x="492" y="433"/>
                </a:cubicBezTo>
                <a:cubicBezTo>
                  <a:pt x="492" y="433"/>
                  <a:pt x="491" y="434"/>
                  <a:pt x="491" y="434"/>
                </a:cubicBezTo>
                <a:cubicBezTo>
                  <a:pt x="491" y="435"/>
                  <a:pt x="493" y="435"/>
                  <a:pt x="494" y="435"/>
                </a:cubicBezTo>
                <a:cubicBezTo>
                  <a:pt x="495" y="435"/>
                  <a:pt x="495" y="435"/>
                  <a:pt x="495" y="435"/>
                </a:cubicBezTo>
                <a:cubicBezTo>
                  <a:pt x="497" y="435"/>
                  <a:pt x="498" y="435"/>
                  <a:pt x="500" y="435"/>
                </a:cubicBezTo>
                <a:cubicBezTo>
                  <a:pt x="502" y="435"/>
                  <a:pt x="503" y="436"/>
                  <a:pt x="505" y="435"/>
                </a:cubicBezTo>
                <a:cubicBezTo>
                  <a:pt x="506" y="435"/>
                  <a:pt x="506" y="435"/>
                  <a:pt x="506" y="434"/>
                </a:cubicBezTo>
                <a:cubicBezTo>
                  <a:pt x="507" y="433"/>
                  <a:pt x="507" y="433"/>
                  <a:pt x="507" y="432"/>
                </a:cubicBezTo>
                <a:cubicBezTo>
                  <a:pt x="507" y="430"/>
                  <a:pt x="509" y="432"/>
                  <a:pt x="510" y="430"/>
                </a:cubicBezTo>
                <a:cubicBezTo>
                  <a:pt x="510" y="430"/>
                  <a:pt x="510" y="429"/>
                  <a:pt x="510" y="429"/>
                </a:cubicBezTo>
                <a:cubicBezTo>
                  <a:pt x="511" y="428"/>
                  <a:pt x="512" y="428"/>
                  <a:pt x="512" y="428"/>
                </a:cubicBezTo>
                <a:cubicBezTo>
                  <a:pt x="512" y="427"/>
                  <a:pt x="510" y="426"/>
                  <a:pt x="510" y="426"/>
                </a:cubicBezTo>
                <a:cubicBezTo>
                  <a:pt x="509" y="425"/>
                  <a:pt x="509" y="425"/>
                  <a:pt x="508" y="425"/>
                </a:cubicBezTo>
                <a:cubicBezTo>
                  <a:pt x="507" y="425"/>
                  <a:pt x="506" y="424"/>
                  <a:pt x="507" y="424"/>
                </a:cubicBezTo>
                <a:cubicBezTo>
                  <a:pt x="508" y="424"/>
                  <a:pt x="509" y="425"/>
                  <a:pt x="509" y="425"/>
                </a:cubicBezTo>
                <a:close/>
                <a:moveTo>
                  <a:pt x="302" y="631"/>
                </a:moveTo>
                <a:cubicBezTo>
                  <a:pt x="303" y="631"/>
                  <a:pt x="305" y="630"/>
                  <a:pt x="306" y="630"/>
                </a:cubicBezTo>
                <a:cubicBezTo>
                  <a:pt x="307" y="629"/>
                  <a:pt x="310" y="630"/>
                  <a:pt x="309" y="628"/>
                </a:cubicBezTo>
                <a:cubicBezTo>
                  <a:pt x="309" y="626"/>
                  <a:pt x="307" y="629"/>
                  <a:pt x="306" y="629"/>
                </a:cubicBezTo>
                <a:cubicBezTo>
                  <a:pt x="305" y="629"/>
                  <a:pt x="304" y="629"/>
                  <a:pt x="304" y="629"/>
                </a:cubicBezTo>
                <a:cubicBezTo>
                  <a:pt x="303" y="629"/>
                  <a:pt x="301" y="629"/>
                  <a:pt x="301" y="630"/>
                </a:cubicBezTo>
                <a:cubicBezTo>
                  <a:pt x="300" y="631"/>
                  <a:pt x="301" y="631"/>
                  <a:pt x="302" y="631"/>
                </a:cubicBezTo>
                <a:close/>
                <a:moveTo>
                  <a:pt x="1057" y="12"/>
                </a:moveTo>
                <a:cubicBezTo>
                  <a:pt x="1058" y="12"/>
                  <a:pt x="1059" y="14"/>
                  <a:pt x="1060" y="15"/>
                </a:cubicBezTo>
                <a:cubicBezTo>
                  <a:pt x="1061" y="16"/>
                  <a:pt x="1062" y="16"/>
                  <a:pt x="1063" y="16"/>
                </a:cubicBezTo>
                <a:cubicBezTo>
                  <a:pt x="1064" y="16"/>
                  <a:pt x="1064" y="15"/>
                  <a:pt x="1065" y="15"/>
                </a:cubicBezTo>
                <a:cubicBezTo>
                  <a:pt x="1066" y="15"/>
                  <a:pt x="1066" y="15"/>
                  <a:pt x="1067" y="15"/>
                </a:cubicBezTo>
                <a:cubicBezTo>
                  <a:pt x="1068" y="15"/>
                  <a:pt x="1069" y="14"/>
                  <a:pt x="1069" y="13"/>
                </a:cubicBezTo>
                <a:cubicBezTo>
                  <a:pt x="1070" y="13"/>
                  <a:pt x="1071" y="13"/>
                  <a:pt x="1071" y="13"/>
                </a:cubicBezTo>
                <a:cubicBezTo>
                  <a:pt x="1073" y="13"/>
                  <a:pt x="1074" y="12"/>
                  <a:pt x="1076" y="13"/>
                </a:cubicBezTo>
                <a:cubicBezTo>
                  <a:pt x="1078" y="13"/>
                  <a:pt x="1079" y="13"/>
                  <a:pt x="1080" y="14"/>
                </a:cubicBezTo>
                <a:cubicBezTo>
                  <a:pt x="1080" y="14"/>
                  <a:pt x="1082" y="14"/>
                  <a:pt x="1082" y="14"/>
                </a:cubicBezTo>
                <a:cubicBezTo>
                  <a:pt x="1082" y="15"/>
                  <a:pt x="1081" y="15"/>
                  <a:pt x="1080" y="15"/>
                </a:cubicBezTo>
                <a:cubicBezTo>
                  <a:pt x="1079" y="15"/>
                  <a:pt x="1079" y="15"/>
                  <a:pt x="1078" y="15"/>
                </a:cubicBezTo>
                <a:cubicBezTo>
                  <a:pt x="1077" y="16"/>
                  <a:pt x="1077" y="16"/>
                  <a:pt x="1077" y="17"/>
                </a:cubicBezTo>
                <a:cubicBezTo>
                  <a:pt x="1076" y="17"/>
                  <a:pt x="1075" y="17"/>
                  <a:pt x="1075" y="18"/>
                </a:cubicBezTo>
                <a:cubicBezTo>
                  <a:pt x="1074" y="18"/>
                  <a:pt x="1074" y="19"/>
                  <a:pt x="1075" y="19"/>
                </a:cubicBezTo>
                <a:cubicBezTo>
                  <a:pt x="1076" y="20"/>
                  <a:pt x="1078" y="18"/>
                  <a:pt x="1079" y="18"/>
                </a:cubicBezTo>
                <a:cubicBezTo>
                  <a:pt x="1080" y="18"/>
                  <a:pt x="1082" y="18"/>
                  <a:pt x="1083" y="18"/>
                </a:cubicBezTo>
                <a:cubicBezTo>
                  <a:pt x="1086" y="18"/>
                  <a:pt x="1090" y="17"/>
                  <a:pt x="1093" y="18"/>
                </a:cubicBezTo>
                <a:cubicBezTo>
                  <a:pt x="1095" y="18"/>
                  <a:pt x="1097" y="17"/>
                  <a:pt x="1098" y="17"/>
                </a:cubicBezTo>
                <a:cubicBezTo>
                  <a:pt x="1100" y="17"/>
                  <a:pt x="1102" y="18"/>
                  <a:pt x="1103" y="17"/>
                </a:cubicBezTo>
                <a:cubicBezTo>
                  <a:pt x="1103" y="15"/>
                  <a:pt x="1102" y="16"/>
                  <a:pt x="1102" y="15"/>
                </a:cubicBezTo>
                <a:cubicBezTo>
                  <a:pt x="1101" y="15"/>
                  <a:pt x="1101" y="14"/>
                  <a:pt x="1101" y="14"/>
                </a:cubicBezTo>
                <a:cubicBezTo>
                  <a:pt x="1101" y="13"/>
                  <a:pt x="1100" y="13"/>
                  <a:pt x="1100" y="12"/>
                </a:cubicBezTo>
                <a:cubicBezTo>
                  <a:pt x="1100" y="11"/>
                  <a:pt x="1100" y="11"/>
                  <a:pt x="1099" y="10"/>
                </a:cubicBezTo>
                <a:cubicBezTo>
                  <a:pt x="1099" y="9"/>
                  <a:pt x="1097" y="8"/>
                  <a:pt x="1098" y="7"/>
                </a:cubicBezTo>
                <a:cubicBezTo>
                  <a:pt x="1099" y="5"/>
                  <a:pt x="1101" y="5"/>
                  <a:pt x="1102" y="5"/>
                </a:cubicBezTo>
                <a:cubicBezTo>
                  <a:pt x="1105" y="4"/>
                  <a:pt x="1109" y="3"/>
                  <a:pt x="1112" y="2"/>
                </a:cubicBezTo>
                <a:cubicBezTo>
                  <a:pt x="1114" y="2"/>
                  <a:pt x="1115" y="2"/>
                  <a:pt x="1116" y="2"/>
                </a:cubicBezTo>
                <a:cubicBezTo>
                  <a:pt x="1082" y="2"/>
                  <a:pt x="1082" y="2"/>
                  <a:pt x="1082" y="2"/>
                </a:cubicBezTo>
                <a:cubicBezTo>
                  <a:pt x="1082" y="2"/>
                  <a:pt x="1082" y="3"/>
                  <a:pt x="1082" y="3"/>
                </a:cubicBezTo>
                <a:cubicBezTo>
                  <a:pt x="1083" y="3"/>
                  <a:pt x="1084" y="3"/>
                  <a:pt x="1084" y="3"/>
                </a:cubicBezTo>
                <a:cubicBezTo>
                  <a:pt x="1085" y="4"/>
                  <a:pt x="1081" y="4"/>
                  <a:pt x="1080" y="4"/>
                </a:cubicBezTo>
                <a:cubicBezTo>
                  <a:pt x="1079" y="4"/>
                  <a:pt x="1078" y="5"/>
                  <a:pt x="1077" y="5"/>
                </a:cubicBezTo>
                <a:cubicBezTo>
                  <a:pt x="1077" y="5"/>
                  <a:pt x="1077" y="5"/>
                  <a:pt x="1076" y="5"/>
                </a:cubicBezTo>
                <a:cubicBezTo>
                  <a:pt x="1076" y="5"/>
                  <a:pt x="1076" y="5"/>
                  <a:pt x="1075" y="5"/>
                </a:cubicBezTo>
                <a:cubicBezTo>
                  <a:pt x="1075" y="6"/>
                  <a:pt x="1075" y="5"/>
                  <a:pt x="1074" y="5"/>
                </a:cubicBezTo>
                <a:cubicBezTo>
                  <a:pt x="1074" y="6"/>
                  <a:pt x="1074" y="6"/>
                  <a:pt x="1075" y="7"/>
                </a:cubicBezTo>
                <a:cubicBezTo>
                  <a:pt x="1076" y="7"/>
                  <a:pt x="1077" y="7"/>
                  <a:pt x="1078" y="7"/>
                </a:cubicBezTo>
                <a:cubicBezTo>
                  <a:pt x="1080" y="8"/>
                  <a:pt x="1081" y="8"/>
                  <a:pt x="1083" y="8"/>
                </a:cubicBezTo>
                <a:cubicBezTo>
                  <a:pt x="1083" y="9"/>
                  <a:pt x="1082" y="9"/>
                  <a:pt x="1081" y="9"/>
                </a:cubicBezTo>
                <a:cubicBezTo>
                  <a:pt x="1080" y="9"/>
                  <a:pt x="1080" y="10"/>
                  <a:pt x="1079" y="10"/>
                </a:cubicBezTo>
                <a:cubicBezTo>
                  <a:pt x="1077" y="10"/>
                  <a:pt x="1075" y="10"/>
                  <a:pt x="1074" y="9"/>
                </a:cubicBezTo>
                <a:cubicBezTo>
                  <a:pt x="1072" y="9"/>
                  <a:pt x="1070" y="10"/>
                  <a:pt x="1068" y="9"/>
                </a:cubicBezTo>
                <a:cubicBezTo>
                  <a:pt x="1067" y="9"/>
                  <a:pt x="1066" y="8"/>
                  <a:pt x="1064" y="7"/>
                </a:cubicBezTo>
                <a:cubicBezTo>
                  <a:pt x="1063" y="7"/>
                  <a:pt x="1062" y="7"/>
                  <a:pt x="1061" y="7"/>
                </a:cubicBezTo>
                <a:cubicBezTo>
                  <a:pt x="1060" y="7"/>
                  <a:pt x="1060" y="8"/>
                  <a:pt x="1059" y="8"/>
                </a:cubicBezTo>
                <a:cubicBezTo>
                  <a:pt x="1058" y="8"/>
                  <a:pt x="1057" y="8"/>
                  <a:pt x="1057" y="9"/>
                </a:cubicBezTo>
                <a:cubicBezTo>
                  <a:pt x="1056" y="9"/>
                  <a:pt x="1056" y="10"/>
                  <a:pt x="1056" y="10"/>
                </a:cubicBezTo>
                <a:cubicBezTo>
                  <a:pt x="1055" y="10"/>
                  <a:pt x="1055" y="10"/>
                  <a:pt x="1055" y="11"/>
                </a:cubicBezTo>
                <a:cubicBezTo>
                  <a:pt x="1055" y="12"/>
                  <a:pt x="1056" y="12"/>
                  <a:pt x="1057" y="12"/>
                </a:cubicBezTo>
                <a:close/>
                <a:moveTo>
                  <a:pt x="603" y="400"/>
                </a:moveTo>
                <a:cubicBezTo>
                  <a:pt x="604" y="401"/>
                  <a:pt x="605" y="401"/>
                  <a:pt x="606" y="401"/>
                </a:cubicBezTo>
                <a:cubicBezTo>
                  <a:pt x="608" y="402"/>
                  <a:pt x="609" y="401"/>
                  <a:pt x="610" y="400"/>
                </a:cubicBezTo>
                <a:cubicBezTo>
                  <a:pt x="611" y="399"/>
                  <a:pt x="611" y="397"/>
                  <a:pt x="610" y="397"/>
                </a:cubicBezTo>
                <a:cubicBezTo>
                  <a:pt x="608" y="396"/>
                  <a:pt x="608" y="395"/>
                  <a:pt x="606" y="395"/>
                </a:cubicBezTo>
                <a:cubicBezTo>
                  <a:pt x="605" y="395"/>
                  <a:pt x="605" y="395"/>
                  <a:pt x="604" y="394"/>
                </a:cubicBezTo>
                <a:cubicBezTo>
                  <a:pt x="604" y="394"/>
                  <a:pt x="603" y="393"/>
                  <a:pt x="603" y="394"/>
                </a:cubicBezTo>
                <a:cubicBezTo>
                  <a:pt x="602" y="395"/>
                  <a:pt x="603" y="396"/>
                  <a:pt x="603" y="396"/>
                </a:cubicBezTo>
                <a:cubicBezTo>
                  <a:pt x="603" y="398"/>
                  <a:pt x="602" y="399"/>
                  <a:pt x="603" y="400"/>
                </a:cubicBezTo>
                <a:close/>
                <a:moveTo>
                  <a:pt x="526" y="418"/>
                </a:moveTo>
                <a:cubicBezTo>
                  <a:pt x="527" y="419"/>
                  <a:pt x="528" y="418"/>
                  <a:pt x="529" y="418"/>
                </a:cubicBezTo>
                <a:cubicBezTo>
                  <a:pt x="531" y="417"/>
                  <a:pt x="533" y="416"/>
                  <a:pt x="531" y="415"/>
                </a:cubicBezTo>
                <a:cubicBezTo>
                  <a:pt x="531" y="415"/>
                  <a:pt x="530" y="415"/>
                  <a:pt x="530" y="415"/>
                </a:cubicBezTo>
                <a:cubicBezTo>
                  <a:pt x="529" y="415"/>
                  <a:pt x="529" y="414"/>
                  <a:pt x="529" y="414"/>
                </a:cubicBezTo>
                <a:cubicBezTo>
                  <a:pt x="528" y="413"/>
                  <a:pt x="528" y="413"/>
                  <a:pt x="527" y="412"/>
                </a:cubicBezTo>
                <a:cubicBezTo>
                  <a:pt x="525" y="412"/>
                  <a:pt x="525" y="412"/>
                  <a:pt x="524" y="411"/>
                </a:cubicBezTo>
                <a:cubicBezTo>
                  <a:pt x="523" y="411"/>
                  <a:pt x="521" y="410"/>
                  <a:pt x="521" y="411"/>
                </a:cubicBezTo>
                <a:cubicBezTo>
                  <a:pt x="521" y="413"/>
                  <a:pt x="523" y="414"/>
                  <a:pt x="524" y="415"/>
                </a:cubicBezTo>
                <a:cubicBezTo>
                  <a:pt x="525" y="416"/>
                  <a:pt x="524" y="418"/>
                  <a:pt x="526" y="418"/>
                </a:cubicBezTo>
                <a:close/>
                <a:moveTo>
                  <a:pt x="436" y="477"/>
                </a:moveTo>
                <a:cubicBezTo>
                  <a:pt x="437" y="477"/>
                  <a:pt x="438" y="477"/>
                  <a:pt x="438" y="477"/>
                </a:cubicBezTo>
                <a:cubicBezTo>
                  <a:pt x="440" y="477"/>
                  <a:pt x="442" y="478"/>
                  <a:pt x="444" y="478"/>
                </a:cubicBezTo>
                <a:cubicBezTo>
                  <a:pt x="445" y="479"/>
                  <a:pt x="446" y="478"/>
                  <a:pt x="447" y="476"/>
                </a:cubicBezTo>
                <a:cubicBezTo>
                  <a:pt x="448" y="475"/>
                  <a:pt x="449" y="474"/>
                  <a:pt x="450" y="473"/>
                </a:cubicBezTo>
                <a:cubicBezTo>
                  <a:pt x="451" y="472"/>
                  <a:pt x="452" y="471"/>
                  <a:pt x="453" y="471"/>
                </a:cubicBezTo>
                <a:cubicBezTo>
                  <a:pt x="455" y="470"/>
                  <a:pt x="456" y="470"/>
                  <a:pt x="458" y="470"/>
                </a:cubicBezTo>
                <a:cubicBezTo>
                  <a:pt x="459" y="470"/>
                  <a:pt x="461" y="470"/>
                  <a:pt x="462" y="468"/>
                </a:cubicBezTo>
                <a:cubicBezTo>
                  <a:pt x="462" y="467"/>
                  <a:pt x="462" y="465"/>
                  <a:pt x="462" y="464"/>
                </a:cubicBezTo>
                <a:cubicBezTo>
                  <a:pt x="463" y="463"/>
                  <a:pt x="464" y="461"/>
                  <a:pt x="462" y="460"/>
                </a:cubicBezTo>
                <a:cubicBezTo>
                  <a:pt x="462" y="460"/>
                  <a:pt x="461" y="460"/>
                  <a:pt x="460" y="460"/>
                </a:cubicBezTo>
                <a:cubicBezTo>
                  <a:pt x="459" y="460"/>
                  <a:pt x="459" y="459"/>
                  <a:pt x="459" y="459"/>
                </a:cubicBezTo>
                <a:cubicBezTo>
                  <a:pt x="458" y="458"/>
                  <a:pt x="457" y="458"/>
                  <a:pt x="456" y="459"/>
                </a:cubicBezTo>
                <a:cubicBezTo>
                  <a:pt x="456" y="459"/>
                  <a:pt x="456" y="460"/>
                  <a:pt x="455" y="460"/>
                </a:cubicBezTo>
                <a:cubicBezTo>
                  <a:pt x="454" y="461"/>
                  <a:pt x="454" y="460"/>
                  <a:pt x="454" y="461"/>
                </a:cubicBezTo>
                <a:cubicBezTo>
                  <a:pt x="453" y="462"/>
                  <a:pt x="454" y="462"/>
                  <a:pt x="454" y="463"/>
                </a:cubicBezTo>
                <a:cubicBezTo>
                  <a:pt x="456" y="464"/>
                  <a:pt x="454" y="465"/>
                  <a:pt x="453" y="466"/>
                </a:cubicBezTo>
                <a:cubicBezTo>
                  <a:pt x="452" y="467"/>
                  <a:pt x="452" y="467"/>
                  <a:pt x="451" y="467"/>
                </a:cubicBezTo>
                <a:cubicBezTo>
                  <a:pt x="451" y="467"/>
                  <a:pt x="450" y="468"/>
                  <a:pt x="450" y="469"/>
                </a:cubicBezTo>
                <a:cubicBezTo>
                  <a:pt x="449" y="469"/>
                  <a:pt x="448" y="471"/>
                  <a:pt x="448" y="470"/>
                </a:cubicBezTo>
                <a:cubicBezTo>
                  <a:pt x="447" y="470"/>
                  <a:pt x="448" y="469"/>
                  <a:pt x="448" y="468"/>
                </a:cubicBezTo>
                <a:cubicBezTo>
                  <a:pt x="448" y="467"/>
                  <a:pt x="448" y="467"/>
                  <a:pt x="449" y="467"/>
                </a:cubicBezTo>
                <a:cubicBezTo>
                  <a:pt x="450" y="466"/>
                  <a:pt x="450" y="466"/>
                  <a:pt x="450" y="465"/>
                </a:cubicBezTo>
                <a:cubicBezTo>
                  <a:pt x="450" y="464"/>
                  <a:pt x="449" y="465"/>
                  <a:pt x="448" y="464"/>
                </a:cubicBezTo>
                <a:cubicBezTo>
                  <a:pt x="448" y="464"/>
                  <a:pt x="448" y="463"/>
                  <a:pt x="449" y="462"/>
                </a:cubicBezTo>
                <a:cubicBezTo>
                  <a:pt x="449" y="461"/>
                  <a:pt x="450" y="459"/>
                  <a:pt x="450" y="457"/>
                </a:cubicBezTo>
                <a:cubicBezTo>
                  <a:pt x="450" y="455"/>
                  <a:pt x="447" y="455"/>
                  <a:pt x="446" y="456"/>
                </a:cubicBezTo>
                <a:cubicBezTo>
                  <a:pt x="444" y="457"/>
                  <a:pt x="445" y="459"/>
                  <a:pt x="445" y="460"/>
                </a:cubicBezTo>
                <a:cubicBezTo>
                  <a:pt x="444" y="461"/>
                  <a:pt x="444" y="461"/>
                  <a:pt x="443" y="461"/>
                </a:cubicBezTo>
                <a:cubicBezTo>
                  <a:pt x="443" y="462"/>
                  <a:pt x="443" y="462"/>
                  <a:pt x="443" y="463"/>
                </a:cubicBezTo>
                <a:cubicBezTo>
                  <a:pt x="442" y="464"/>
                  <a:pt x="439" y="464"/>
                  <a:pt x="441" y="465"/>
                </a:cubicBezTo>
                <a:cubicBezTo>
                  <a:pt x="441" y="466"/>
                  <a:pt x="442" y="466"/>
                  <a:pt x="441" y="467"/>
                </a:cubicBezTo>
                <a:cubicBezTo>
                  <a:pt x="441" y="467"/>
                  <a:pt x="441" y="468"/>
                  <a:pt x="440" y="468"/>
                </a:cubicBezTo>
                <a:cubicBezTo>
                  <a:pt x="439" y="468"/>
                  <a:pt x="439" y="469"/>
                  <a:pt x="438" y="470"/>
                </a:cubicBezTo>
                <a:cubicBezTo>
                  <a:pt x="438" y="470"/>
                  <a:pt x="438" y="471"/>
                  <a:pt x="438" y="472"/>
                </a:cubicBezTo>
                <a:cubicBezTo>
                  <a:pt x="438" y="473"/>
                  <a:pt x="438" y="474"/>
                  <a:pt x="436" y="475"/>
                </a:cubicBezTo>
                <a:cubicBezTo>
                  <a:pt x="435" y="475"/>
                  <a:pt x="433" y="476"/>
                  <a:pt x="433" y="477"/>
                </a:cubicBezTo>
                <a:cubicBezTo>
                  <a:pt x="434" y="478"/>
                  <a:pt x="435" y="477"/>
                  <a:pt x="436" y="477"/>
                </a:cubicBezTo>
                <a:close/>
                <a:moveTo>
                  <a:pt x="412" y="478"/>
                </a:moveTo>
                <a:cubicBezTo>
                  <a:pt x="412" y="477"/>
                  <a:pt x="411" y="477"/>
                  <a:pt x="410" y="477"/>
                </a:cubicBezTo>
                <a:cubicBezTo>
                  <a:pt x="409" y="478"/>
                  <a:pt x="409" y="478"/>
                  <a:pt x="409" y="479"/>
                </a:cubicBezTo>
                <a:cubicBezTo>
                  <a:pt x="408" y="479"/>
                  <a:pt x="408" y="479"/>
                  <a:pt x="407" y="480"/>
                </a:cubicBezTo>
                <a:cubicBezTo>
                  <a:pt x="405" y="480"/>
                  <a:pt x="401" y="483"/>
                  <a:pt x="403" y="485"/>
                </a:cubicBezTo>
                <a:cubicBezTo>
                  <a:pt x="404" y="486"/>
                  <a:pt x="406" y="486"/>
                  <a:pt x="407" y="486"/>
                </a:cubicBezTo>
                <a:cubicBezTo>
                  <a:pt x="409" y="486"/>
                  <a:pt x="409" y="485"/>
                  <a:pt x="410" y="484"/>
                </a:cubicBezTo>
                <a:cubicBezTo>
                  <a:pt x="412" y="483"/>
                  <a:pt x="413" y="482"/>
                  <a:pt x="414" y="481"/>
                </a:cubicBezTo>
                <a:cubicBezTo>
                  <a:pt x="416" y="480"/>
                  <a:pt x="414" y="480"/>
                  <a:pt x="413" y="479"/>
                </a:cubicBezTo>
                <a:cubicBezTo>
                  <a:pt x="413" y="478"/>
                  <a:pt x="413" y="478"/>
                  <a:pt x="412" y="478"/>
                </a:cubicBezTo>
                <a:close/>
                <a:moveTo>
                  <a:pt x="419" y="479"/>
                </a:moveTo>
                <a:cubicBezTo>
                  <a:pt x="418" y="480"/>
                  <a:pt x="418" y="480"/>
                  <a:pt x="417" y="481"/>
                </a:cubicBezTo>
                <a:cubicBezTo>
                  <a:pt x="417" y="482"/>
                  <a:pt x="416" y="483"/>
                  <a:pt x="417" y="483"/>
                </a:cubicBezTo>
                <a:cubicBezTo>
                  <a:pt x="418" y="483"/>
                  <a:pt x="419" y="482"/>
                  <a:pt x="419" y="482"/>
                </a:cubicBezTo>
                <a:cubicBezTo>
                  <a:pt x="421" y="481"/>
                  <a:pt x="422" y="481"/>
                  <a:pt x="423" y="481"/>
                </a:cubicBezTo>
                <a:cubicBezTo>
                  <a:pt x="424" y="481"/>
                  <a:pt x="424" y="480"/>
                  <a:pt x="425" y="480"/>
                </a:cubicBezTo>
                <a:cubicBezTo>
                  <a:pt x="426" y="479"/>
                  <a:pt x="426" y="479"/>
                  <a:pt x="427" y="479"/>
                </a:cubicBezTo>
                <a:cubicBezTo>
                  <a:pt x="428" y="478"/>
                  <a:pt x="429" y="478"/>
                  <a:pt x="431" y="477"/>
                </a:cubicBezTo>
                <a:cubicBezTo>
                  <a:pt x="432" y="477"/>
                  <a:pt x="433" y="476"/>
                  <a:pt x="434" y="475"/>
                </a:cubicBezTo>
                <a:cubicBezTo>
                  <a:pt x="434" y="474"/>
                  <a:pt x="436" y="472"/>
                  <a:pt x="434" y="473"/>
                </a:cubicBezTo>
                <a:cubicBezTo>
                  <a:pt x="433" y="473"/>
                  <a:pt x="433" y="473"/>
                  <a:pt x="432" y="474"/>
                </a:cubicBezTo>
                <a:cubicBezTo>
                  <a:pt x="432" y="474"/>
                  <a:pt x="431" y="474"/>
                  <a:pt x="430" y="474"/>
                </a:cubicBezTo>
                <a:cubicBezTo>
                  <a:pt x="429" y="474"/>
                  <a:pt x="427" y="474"/>
                  <a:pt x="426" y="474"/>
                </a:cubicBezTo>
                <a:cubicBezTo>
                  <a:pt x="425" y="475"/>
                  <a:pt x="425" y="475"/>
                  <a:pt x="424" y="475"/>
                </a:cubicBezTo>
                <a:cubicBezTo>
                  <a:pt x="423" y="476"/>
                  <a:pt x="422" y="475"/>
                  <a:pt x="422" y="476"/>
                </a:cubicBezTo>
                <a:cubicBezTo>
                  <a:pt x="421" y="476"/>
                  <a:pt x="421" y="477"/>
                  <a:pt x="420" y="477"/>
                </a:cubicBezTo>
                <a:cubicBezTo>
                  <a:pt x="420" y="478"/>
                  <a:pt x="420" y="479"/>
                  <a:pt x="419" y="479"/>
                </a:cubicBezTo>
                <a:close/>
                <a:moveTo>
                  <a:pt x="395" y="485"/>
                </a:moveTo>
                <a:cubicBezTo>
                  <a:pt x="393" y="484"/>
                  <a:pt x="390" y="492"/>
                  <a:pt x="390" y="493"/>
                </a:cubicBezTo>
                <a:cubicBezTo>
                  <a:pt x="389" y="493"/>
                  <a:pt x="389" y="494"/>
                  <a:pt x="389" y="495"/>
                </a:cubicBezTo>
                <a:cubicBezTo>
                  <a:pt x="390" y="495"/>
                  <a:pt x="391" y="495"/>
                  <a:pt x="391" y="494"/>
                </a:cubicBezTo>
                <a:cubicBezTo>
                  <a:pt x="392" y="493"/>
                  <a:pt x="393" y="492"/>
                  <a:pt x="395" y="491"/>
                </a:cubicBezTo>
                <a:cubicBezTo>
                  <a:pt x="395" y="491"/>
                  <a:pt x="396" y="490"/>
                  <a:pt x="396" y="489"/>
                </a:cubicBezTo>
                <a:cubicBezTo>
                  <a:pt x="395" y="489"/>
                  <a:pt x="394" y="490"/>
                  <a:pt x="394" y="488"/>
                </a:cubicBezTo>
                <a:cubicBezTo>
                  <a:pt x="394" y="487"/>
                  <a:pt x="395" y="487"/>
                  <a:pt x="395" y="487"/>
                </a:cubicBezTo>
                <a:cubicBezTo>
                  <a:pt x="395" y="486"/>
                  <a:pt x="396" y="485"/>
                  <a:pt x="395" y="485"/>
                </a:cubicBezTo>
                <a:close/>
                <a:moveTo>
                  <a:pt x="443" y="455"/>
                </a:moveTo>
                <a:cubicBezTo>
                  <a:pt x="443" y="455"/>
                  <a:pt x="443" y="456"/>
                  <a:pt x="444" y="456"/>
                </a:cubicBezTo>
                <a:cubicBezTo>
                  <a:pt x="445" y="457"/>
                  <a:pt x="446" y="455"/>
                  <a:pt x="447" y="455"/>
                </a:cubicBezTo>
                <a:cubicBezTo>
                  <a:pt x="448" y="454"/>
                  <a:pt x="449" y="454"/>
                  <a:pt x="451" y="453"/>
                </a:cubicBezTo>
                <a:cubicBezTo>
                  <a:pt x="452" y="452"/>
                  <a:pt x="452" y="450"/>
                  <a:pt x="453" y="449"/>
                </a:cubicBezTo>
                <a:cubicBezTo>
                  <a:pt x="454" y="449"/>
                  <a:pt x="456" y="447"/>
                  <a:pt x="455" y="446"/>
                </a:cubicBezTo>
                <a:cubicBezTo>
                  <a:pt x="455" y="445"/>
                  <a:pt x="452" y="447"/>
                  <a:pt x="452" y="447"/>
                </a:cubicBezTo>
                <a:cubicBezTo>
                  <a:pt x="450" y="448"/>
                  <a:pt x="449" y="448"/>
                  <a:pt x="448" y="449"/>
                </a:cubicBezTo>
                <a:cubicBezTo>
                  <a:pt x="446" y="449"/>
                  <a:pt x="445" y="451"/>
                  <a:pt x="444" y="452"/>
                </a:cubicBezTo>
                <a:cubicBezTo>
                  <a:pt x="442" y="453"/>
                  <a:pt x="441" y="455"/>
                  <a:pt x="441" y="458"/>
                </a:cubicBezTo>
                <a:cubicBezTo>
                  <a:pt x="441" y="458"/>
                  <a:pt x="441" y="459"/>
                  <a:pt x="441" y="459"/>
                </a:cubicBezTo>
                <a:cubicBezTo>
                  <a:pt x="442" y="459"/>
                  <a:pt x="442" y="459"/>
                  <a:pt x="442" y="458"/>
                </a:cubicBezTo>
                <a:cubicBezTo>
                  <a:pt x="443" y="457"/>
                  <a:pt x="441" y="457"/>
                  <a:pt x="442" y="456"/>
                </a:cubicBezTo>
                <a:cubicBezTo>
                  <a:pt x="442" y="455"/>
                  <a:pt x="443" y="455"/>
                  <a:pt x="443" y="455"/>
                </a:cubicBezTo>
                <a:close/>
                <a:moveTo>
                  <a:pt x="538" y="416"/>
                </a:moveTo>
                <a:cubicBezTo>
                  <a:pt x="538" y="416"/>
                  <a:pt x="538" y="417"/>
                  <a:pt x="538" y="417"/>
                </a:cubicBezTo>
                <a:cubicBezTo>
                  <a:pt x="539" y="418"/>
                  <a:pt x="539" y="417"/>
                  <a:pt x="540" y="417"/>
                </a:cubicBezTo>
                <a:cubicBezTo>
                  <a:pt x="541" y="417"/>
                  <a:pt x="541" y="418"/>
                  <a:pt x="542" y="418"/>
                </a:cubicBezTo>
                <a:cubicBezTo>
                  <a:pt x="542" y="418"/>
                  <a:pt x="543" y="419"/>
                  <a:pt x="543" y="419"/>
                </a:cubicBezTo>
                <a:cubicBezTo>
                  <a:pt x="544" y="418"/>
                  <a:pt x="544" y="417"/>
                  <a:pt x="544" y="417"/>
                </a:cubicBezTo>
                <a:cubicBezTo>
                  <a:pt x="545" y="415"/>
                  <a:pt x="547" y="415"/>
                  <a:pt x="546" y="413"/>
                </a:cubicBezTo>
                <a:cubicBezTo>
                  <a:pt x="545" y="412"/>
                  <a:pt x="545" y="412"/>
                  <a:pt x="544" y="412"/>
                </a:cubicBezTo>
                <a:cubicBezTo>
                  <a:pt x="543" y="413"/>
                  <a:pt x="543" y="413"/>
                  <a:pt x="542" y="414"/>
                </a:cubicBezTo>
                <a:cubicBezTo>
                  <a:pt x="542" y="414"/>
                  <a:pt x="541" y="414"/>
                  <a:pt x="540" y="414"/>
                </a:cubicBezTo>
                <a:cubicBezTo>
                  <a:pt x="540" y="414"/>
                  <a:pt x="539" y="414"/>
                  <a:pt x="539" y="414"/>
                </a:cubicBezTo>
                <a:cubicBezTo>
                  <a:pt x="538" y="414"/>
                  <a:pt x="538" y="414"/>
                  <a:pt x="538" y="414"/>
                </a:cubicBezTo>
                <a:cubicBezTo>
                  <a:pt x="537" y="414"/>
                  <a:pt x="537" y="414"/>
                  <a:pt x="537" y="415"/>
                </a:cubicBezTo>
                <a:cubicBezTo>
                  <a:pt x="537" y="416"/>
                  <a:pt x="538" y="416"/>
                  <a:pt x="538" y="416"/>
                </a:cubicBezTo>
                <a:close/>
                <a:moveTo>
                  <a:pt x="534" y="92"/>
                </a:moveTo>
                <a:cubicBezTo>
                  <a:pt x="536" y="92"/>
                  <a:pt x="537" y="92"/>
                  <a:pt x="538" y="93"/>
                </a:cubicBezTo>
                <a:cubicBezTo>
                  <a:pt x="540" y="94"/>
                  <a:pt x="541" y="94"/>
                  <a:pt x="542" y="95"/>
                </a:cubicBezTo>
                <a:cubicBezTo>
                  <a:pt x="542" y="96"/>
                  <a:pt x="542" y="97"/>
                  <a:pt x="543" y="98"/>
                </a:cubicBezTo>
                <a:cubicBezTo>
                  <a:pt x="544" y="99"/>
                  <a:pt x="544" y="99"/>
                  <a:pt x="544" y="100"/>
                </a:cubicBezTo>
                <a:cubicBezTo>
                  <a:pt x="544" y="100"/>
                  <a:pt x="544" y="101"/>
                  <a:pt x="544" y="101"/>
                </a:cubicBezTo>
                <a:cubicBezTo>
                  <a:pt x="543" y="102"/>
                  <a:pt x="542" y="102"/>
                  <a:pt x="542" y="103"/>
                </a:cubicBezTo>
                <a:cubicBezTo>
                  <a:pt x="543" y="104"/>
                  <a:pt x="544" y="103"/>
                  <a:pt x="544" y="102"/>
                </a:cubicBezTo>
                <a:cubicBezTo>
                  <a:pt x="545" y="102"/>
                  <a:pt x="547" y="102"/>
                  <a:pt x="548" y="102"/>
                </a:cubicBezTo>
                <a:cubicBezTo>
                  <a:pt x="550" y="102"/>
                  <a:pt x="551" y="102"/>
                  <a:pt x="552" y="102"/>
                </a:cubicBezTo>
                <a:cubicBezTo>
                  <a:pt x="553" y="102"/>
                  <a:pt x="554" y="102"/>
                  <a:pt x="554" y="102"/>
                </a:cubicBezTo>
                <a:cubicBezTo>
                  <a:pt x="555" y="101"/>
                  <a:pt x="556" y="101"/>
                  <a:pt x="556" y="101"/>
                </a:cubicBezTo>
                <a:cubicBezTo>
                  <a:pt x="558" y="100"/>
                  <a:pt x="559" y="101"/>
                  <a:pt x="561" y="101"/>
                </a:cubicBezTo>
                <a:cubicBezTo>
                  <a:pt x="563" y="101"/>
                  <a:pt x="564" y="100"/>
                  <a:pt x="565" y="100"/>
                </a:cubicBezTo>
                <a:cubicBezTo>
                  <a:pt x="568" y="100"/>
                  <a:pt x="575" y="101"/>
                  <a:pt x="574" y="96"/>
                </a:cubicBezTo>
                <a:cubicBezTo>
                  <a:pt x="574" y="95"/>
                  <a:pt x="573" y="95"/>
                  <a:pt x="573" y="95"/>
                </a:cubicBezTo>
                <a:cubicBezTo>
                  <a:pt x="572" y="94"/>
                  <a:pt x="573" y="93"/>
                  <a:pt x="574" y="92"/>
                </a:cubicBezTo>
                <a:cubicBezTo>
                  <a:pt x="575" y="91"/>
                  <a:pt x="574" y="90"/>
                  <a:pt x="573" y="89"/>
                </a:cubicBezTo>
                <a:cubicBezTo>
                  <a:pt x="572" y="89"/>
                  <a:pt x="572" y="89"/>
                  <a:pt x="571" y="88"/>
                </a:cubicBezTo>
                <a:cubicBezTo>
                  <a:pt x="571" y="88"/>
                  <a:pt x="571" y="87"/>
                  <a:pt x="571" y="86"/>
                </a:cubicBezTo>
                <a:cubicBezTo>
                  <a:pt x="570" y="84"/>
                  <a:pt x="569" y="87"/>
                  <a:pt x="568" y="87"/>
                </a:cubicBezTo>
                <a:cubicBezTo>
                  <a:pt x="566" y="88"/>
                  <a:pt x="566" y="86"/>
                  <a:pt x="565" y="86"/>
                </a:cubicBezTo>
                <a:cubicBezTo>
                  <a:pt x="564" y="85"/>
                  <a:pt x="562" y="85"/>
                  <a:pt x="561" y="86"/>
                </a:cubicBezTo>
                <a:cubicBezTo>
                  <a:pt x="560" y="87"/>
                  <a:pt x="559" y="86"/>
                  <a:pt x="557" y="85"/>
                </a:cubicBezTo>
                <a:cubicBezTo>
                  <a:pt x="556" y="85"/>
                  <a:pt x="555" y="84"/>
                  <a:pt x="554" y="84"/>
                </a:cubicBezTo>
                <a:cubicBezTo>
                  <a:pt x="553" y="85"/>
                  <a:pt x="552" y="85"/>
                  <a:pt x="552" y="85"/>
                </a:cubicBezTo>
                <a:cubicBezTo>
                  <a:pt x="552" y="86"/>
                  <a:pt x="551" y="87"/>
                  <a:pt x="551" y="87"/>
                </a:cubicBezTo>
                <a:cubicBezTo>
                  <a:pt x="550" y="87"/>
                  <a:pt x="550" y="87"/>
                  <a:pt x="549" y="87"/>
                </a:cubicBezTo>
                <a:cubicBezTo>
                  <a:pt x="548" y="88"/>
                  <a:pt x="546" y="88"/>
                  <a:pt x="544" y="88"/>
                </a:cubicBezTo>
                <a:cubicBezTo>
                  <a:pt x="543" y="89"/>
                  <a:pt x="541" y="89"/>
                  <a:pt x="540" y="89"/>
                </a:cubicBezTo>
                <a:cubicBezTo>
                  <a:pt x="538" y="89"/>
                  <a:pt x="537" y="89"/>
                  <a:pt x="535" y="90"/>
                </a:cubicBezTo>
                <a:cubicBezTo>
                  <a:pt x="535" y="90"/>
                  <a:pt x="534" y="90"/>
                  <a:pt x="533" y="90"/>
                </a:cubicBezTo>
                <a:cubicBezTo>
                  <a:pt x="533" y="90"/>
                  <a:pt x="532" y="90"/>
                  <a:pt x="531" y="91"/>
                </a:cubicBezTo>
                <a:cubicBezTo>
                  <a:pt x="531" y="91"/>
                  <a:pt x="532" y="91"/>
                  <a:pt x="532" y="91"/>
                </a:cubicBezTo>
                <a:cubicBezTo>
                  <a:pt x="533" y="92"/>
                  <a:pt x="534" y="92"/>
                  <a:pt x="534" y="92"/>
                </a:cubicBezTo>
                <a:close/>
                <a:moveTo>
                  <a:pt x="432" y="459"/>
                </a:moveTo>
                <a:cubicBezTo>
                  <a:pt x="430" y="459"/>
                  <a:pt x="429" y="461"/>
                  <a:pt x="428" y="462"/>
                </a:cubicBezTo>
                <a:cubicBezTo>
                  <a:pt x="427" y="463"/>
                  <a:pt x="425" y="462"/>
                  <a:pt x="424" y="463"/>
                </a:cubicBezTo>
                <a:cubicBezTo>
                  <a:pt x="424" y="464"/>
                  <a:pt x="423" y="465"/>
                  <a:pt x="422" y="465"/>
                </a:cubicBezTo>
                <a:cubicBezTo>
                  <a:pt x="420" y="465"/>
                  <a:pt x="420" y="466"/>
                  <a:pt x="420" y="467"/>
                </a:cubicBezTo>
                <a:cubicBezTo>
                  <a:pt x="421" y="468"/>
                  <a:pt x="421" y="468"/>
                  <a:pt x="421" y="469"/>
                </a:cubicBezTo>
                <a:cubicBezTo>
                  <a:pt x="422" y="469"/>
                  <a:pt x="423" y="469"/>
                  <a:pt x="423" y="469"/>
                </a:cubicBezTo>
                <a:cubicBezTo>
                  <a:pt x="424" y="468"/>
                  <a:pt x="424" y="466"/>
                  <a:pt x="426" y="466"/>
                </a:cubicBezTo>
                <a:cubicBezTo>
                  <a:pt x="427" y="465"/>
                  <a:pt x="429" y="465"/>
                  <a:pt x="430" y="465"/>
                </a:cubicBezTo>
                <a:cubicBezTo>
                  <a:pt x="432" y="465"/>
                  <a:pt x="431" y="467"/>
                  <a:pt x="430" y="468"/>
                </a:cubicBezTo>
                <a:cubicBezTo>
                  <a:pt x="430" y="468"/>
                  <a:pt x="430" y="469"/>
                  <a:pt x="431" y="469"/>
                </a:cubicBezTo>
                <a:cubicBezTo>
                  <a:pt x="431" y="470"/>
                  <a:pt x="432" y="469"/>
                  <a:pt x="433" y="469"/>
                </a:cubicBezTo>
                <a:cubicBezTo>
                  <a:pt x="433" y="469"/>
                  <a:pt x="434" y="469"/>
                  <a:pt x="435" y="469"/>
                </a:cubicBezTo>
                <a:cubicBezTo>
                  <a:pt x="435" y="468"/>
                  <a:pt x="436" y="468"/>
                  <a:pt x="436" y="467"/>
                </a:cubicBezTo>
                <a:cubicBezTo>
                  <a:pt x="437" y="467"/>
                  <a:pt x="438" y="467"/>
                  <a:pt x="438" y="467"/>
                </a:cubicBezTo>
                <a:cubicBezTo>
                  <a:pt x="439" y="466"/>
                  <a:pt x="439" y="466"/>
                  <a:pt x="439" y="465"/>
                </a:cubicBezTo>
                <a:cubicBezTo>
                  <a:pt x="440" y="464"/>
                  <a:pt x="441" y="462"/>
                  <a:pt x="440" y="461"/>
                </a:cubicBezTo>
                <a:cubicBezTo>
                  <a:pt x="439" y="460"/>
                  <a:pt x="437" y="460"/>
                  <a:pt x="437" y="459"/>
                </a:cubicBezTo>
                <a:cubicBezTo>
                  <a:pt x="436" y="458"/>
                  <a:pt x="436" y="458"/>
                  <a:pt x="436" y="457"/>
                </a:cubicBezTo>
                <a:cubicBezTo>
                  <a:pt x="435" y="457"/>
                  <a:pt x="435" y="456"/>
                  <a:pt x="435" y="455"/>
                </a:cubicBezTo>
                <a:cubicBezTo>
                  <a:pt x="434" y="454"/>
                  <a:pt x="432" y="453"/>
                  <a:pt x="432" y="455"/>
                </a:cubicBezTo>
                <a:cubicBezTo>
                  <a:pt x="431" y="457"/>
                  <a:pt x="434" y="458"/>
                  <a:pt x="432" y="459"/>
                </a:cubicBezTo>
                <a:close/>
                <a:moveTo>
                  <a:pt x="349" y="50"/>
                </a:moveTo>
                <a:cubicBezTo>
                  <a:pt x="349" y="51"/>
                  <a:pt x="350" y="51"/>
                  <a:pt x="350" y="52"/>
                </a:cubicBezTo>
                <a:cubicBezTo>
                  <a:pt x="351" y="53"/>
                  <a:pt x="351" y="54"/>
                  <a:pt x="351" y="54"/>
                </a:cubicBezTo>
                <a:cubicBezTo>
                  <a:pt x="352" y="56"/>
                  <a:pt x="353" y="56"/>
                  <a:pt x="354" y="57"/>
                </a:cubicBezTo>
                <a:cubicBezTo>
                  <a:pt x="356" y="58"/>
                  <a:pt x="356" y="59"/>
                  <a:pt x="356" y="61"/>
                </a:cubicBezTo>
                <a:cubicBezTo>
                  <a:pt x="356" y="63"/>
                  <a:pt x="357" y="63"/>
                  <a:pt x="358" y="63"/>
                </a:cubicBezTo>
                <a:cubicBezTo>
                  <a:pt x="360" y="63"/>
                  <a:pt x="361" y="63"/>
                  <a:pt x="362" y="62"/>
                </a:cubicBezTo>
                <a:cubicBezTo>
                  <a:pt x="363" y="62"/>
                  <a:pt x="363" y="62"/>
                  <a:pt x="364" y="61"/>
                </a:cubicBezTo>
                <a:cubicBezTo>
                  <a:pt x="366" y="60"/>
                  <a:pt x="366" y="59"/>
                  <a:pt x="365" y="57"/>
                </a:cubicBezTo>
                <a:cubicBezTo>
                  <a:pt x="365" y="57"/>
                  <a:pt x="365" y="57"/>
                  <a:pt x="364" y="56"/>
                </a:cubicBezTo>
                <a:cubicBezTo>
                  <a:pt x="364" y="56"/>
                  <a:pt x="364" y="55"/>
                  <a:pt x="365" y="55"/>
                </a:cubicBezTo>
                <a:cubicBezTo>
                  <a:pt x="366" y="54"/>
                  <a:pt x="366" y="55"/>
                  <a:pt x="367" y="55"/>
                </a:cubicBezTo>
                <a:cubicBezTo>
                  <a:pt x="368" y="56"/>
                  <a:pt x="368" y="56"/>
                  <a:pt x="369" y="56"/>
                </a:cubicBezTo>
                <a:cubicBezTo>
                  <a:pt x="369" y="56"/>
                  <a:pt x="369" y="57"/>
                  <a:pt x="369" y="57"/>
                </a:cubicBezTo>
                <a:cubicBezTo>
                  <a:pt x="369" y="58"/>
                  <a:pt x="370" y="58"/>
                  <a:pt x="370" y="58"/>
                </a:cubicBezTo>
                <a:cubicBezTo>
                  <a:pt x="370" y="57"/>
                  <a:pt x="370" y="57"/>
                  <a:pt x="370" y="56"/>
                </a:cubicBezTo>
                <a:cubicBezTo>
                  <a:pt x="369" y="55"/>
                  <a:pt x="371" y="56"/>
                  <a:pt x="372" y="56"/>
                </a:cubicBezTo>
                <a:cubicBezTo>
                  <a:pt x="372" y="55"/>
                  <a:pt x="372" y="55"/>
                  <a:pt x="373" y="55"/>
                </a:cubicBezTo>
                <a:cubicBezTo>
                  <a:pt x="374" y="56"/>
                  <a:pt x="374" y="56"/>
                  <a:pt x="374" y="57"/>
                </a:cubicBezTo>
                <a:cubicBezTo>
                  <a:pt x="373" y="58"/>
                  <a:pt x="372" y="59"/>
                  <a:pt x="371" y="60"/>
                </a:cubicBezTo>
                <a:cubicBezTo>
                  <a:pt x="370" y="60"/>
                  <a:pt x="370" y="61"/>
                  <a:pt x="369" y="62"/>
                </a:cubicBezTo>
                <a:cubicBezTo>
                  <a:pt x="369" y="62"/>
                  <a:pt x="369" y="63"/>
                  <a:pt x="368" y="63"/>
                </a:cubicBezTo>
                <a:cubicBezTo>
                  <a:pt x="367" y="64"/>
                  <a:pt x="367" y="63"/>
                  <a:pt x="366" y="64"/>
                </a:cubicBezTo>
                <a:cubicBezTo>
                  <a:pt x="366" y="65"/>
                  <a:pt x="367" y="66"/>
                  <a:pt x="367" y="66"/>
                </a:cubicBezTo>
                <a:cubicBezTo>
                  <a:pt x="369" y="67"/>
                  <a:pt x="370" y="66"/>
                  <a:pt x="372" y="67"/>
                </a:cubicBezTo>
                <a:cubicBezTo>
                  <a:pt x="373" y="68"/>
                  <a:pt x="374" y="69"/>
                  <a:pt x="376" y="68"/>
                </a:cubicBezTo>
                <a:cubicBezTo>
                  <a:pt x="376" y="68"/>
                  <a:pt x="377" y="67"/>
                  <a:pt x="378" y="68"/>
                </a:cubicBezTo>
                <a:cubicBezTo>
                  <a:pt x="378" y="68"/>
                  <a:pt x="378" y="69"/>
                  <a:pt x="378" y="70"/>
                </a:cubicBezTo>
                <a:cubicBezTo>
                  <a:pt x="377" y="70"/>
                  <a:pt x="377" y="71"/>
                  <a:pt x="377" y="72"/>
                </a:cubicBezTo>
                <a:cubicBezTo>
                  <a:pt x="376" y="72"/>
                  <a:pt x="376" y="72"/>
                  <a:pt x="375" y="72"/>
                </a:cubicBezTo>
                <a:cubicBezTo>
                  <a:pt x="374" y="72"/>
                  <a:pt x="373" y="73"/>
                  <a:pt x="371" y="72"/>
                </a:cubicBezTo>
                <a:cubicBezTo>
                  <a:pt x="371" y="72"/>
                  <a:pt x="370" y="71"/>
                  <a:pt x="370" y="71"/>
                </a:cubicBezTo>
                <a:cubicBezTo>
                  <a:pt x="369" y="71"/>
                  <a:pt x="368" y="71"/>
                  <a:pt x="367" y="71"/>
                </a:cubicBezTo>
                <a:cubicBezTo>
                  <a:pt x="365" y="70"/>
                  <a:pt x="362" y="68"/>
                  <a:pt x="359" y="68"/>
                </a:cubicBezTo>
                <a:cubicBezTo>
                  <a:pt x="358" y="68"/>
                  <a:pt x="358" y="69"/>
                  <a:pt x="357" y="68"/>
                </a:cubicBezTo>
                <a:cubicBezTo>
                  <a:pt x="356" y="68"/>
                  <a:pt x="355" y="68"/>
                  <a:pt x="355" y="69"/>
                </a:cubicBezTo>
                <a:cubicBezTo>
                  <a:pt x="354" y="70"/>
                  <a:pt x="357" y="71"/>
                  <a:pt x="357" y="72"/>
                </a:cubicBezTo>
                <a:cubicBezTo>
                  <a:pt x="358" y="73"/>
                  <a:pt x="358" y="73"/>
                  <a:pt x="358" y="74"/>
                </a:cubicBezTo>
                <a:cubicBezTo>
                  <a:pt x="358" y="75"/>
                  <a:pt x="359" y="75"/>
                  <a:pt x="360" y="75"/>
                </a:cubicBezTo>
                <a:cubicBezTo>
                  <a:pt x="360" y="76"/>
                  <a:pt x="361" y="76"/>
                  <a:pt x="360" y="77"/>
                </a:cubicBezTo>
                <a:cubicBezTo>
                  <a:pt x="360" y="78"/>
                  <a:pt x="359" y="78"/>
                  <a:pt x="360" y="79"/>
                </a:cubicBezTo>
                <a:cubicBezTo>
                  <a:pt x="361" y="80"/>
                  <a:pt x="363" y="79"/>
                  <a:pt x="364" y="80"/>
                </a:cubicBezTo>
                <a:cubicBezTo>
                  <a:pt x="365" y="80"/>
                  <a:pt x="365" y="81"/>
                  <a:pt x="366" y="82"/>
                </a:cubicBezTo>
                <a:cubicBezTo>
                  <a:pt x="368" y="83"/>
                  <a:pt x="369" y="82"/>
                  <a:pt x="370" y="83"/>
                </a:cubicBezTo>
                <a:cubicBezTo>
                  <a:pt x="372" y="83"/>
                  <a:pt x="373" y="85"/>
                  <a:pt x="374" y="85"/>
                </a:cubicBezTo>
                <a:cubicBezTo>
                  <a:pt x="376" y="86"/>
                  <a:pt x="377" y="86"/>
                  <a:pt x="378" y="86"/>
                </a:cubicBezTo>
                <a:cubicBezTo>
                  <a:pt x="380" y="87"/>
                  <a:pt x="381" y="89"/>
                  <a:pt x="382" y="89"/>
                </a:cubicBezTo>
                <a:cubicBezTo>
                  <a:pt x="383" y="89"/>
                  <a:pt x="383" y="89"/>
                  <a:pt x="384" y="89"/>
                </a:cubicBezTo>
                <a:cubicBezTo>
                  <a:pt x="385" y="89"/>
                  <a:pt x="386" y="89"/>
                  <a:pt x="386" y="89"/>
                </a:cubicBezTo>
                <a:cubicBezTo>
                  <a:pt x="387" y="89"/>
                  <a:pt x="388" y="88"/>
                  <a:pt x="389" y="88"/>
                </a:cubicBezTo>
                <a:cubicBezTo>
                  <a:pt x="389" y="89"/>
                  <a:pt x="390" y="89"/>
                  <a:pt x="389" y="89"/>
                </a:cubicBezTo>
                <a:cubicBezTo>
                  <a:pt x="389" y="90"/>
                  <a:pt x="388" y="89"/>
                  <a:pt x="388" y="90"/>
                </a:cubicBezTo>
                <a:cubicBezTo>
                  <a:pt x="388" y="90"/>
                  <a:pt x="387" y="90"/>
                  <a:pt x="387" y="90"/>
                </a:cubicBezTo>
                <a:cubicBezTo>
                  <a:pt x="386" y="90"/>
                  <a:pt x="386" y="91"/>
                  <a:pt x="385" y="91"/>
                </a:cubicBezTo>
                <a:cubicBezTo>
                  <a:pt x="384" y="91"/>
                  <a:pt x="383" y="90"/>
                  <a:pt x="383" y="90"/>
                </a:cubicBezTo>
                <a:cubicBezTo>
                  <a:pt x="382" y="90"/>
                  <a:pt x="381" y="90"/>
                  <a:pt x="381" y="90"/>
                </a:cubicBezTo>
                <a:cubicBezTo>
                  <a:pt x="380" y="90"/>
                  <a:pt x="379" y="90"/>
                  <a:pt x="378" y="90"/>
                </a:cubicBezTo>
                <a:cubicBezTo>
                  <a:pt x="377" y="90"/>
                  <a:pt x="377" y="89"/>
                  <a:pt x="376" y="89"/>
                </a:cubicBezTo>
                <a:cubicBezTo>
                  <a:pt x="373" y="89"/>
                  <a:pt x="376" y="91"/>
                  <a:pt x="376" y="92"/>
                </a:cubicBezTo>
                <a:cubicBezTo>
                  <a:pt x="377" y="93"/>
                  <a:pt x="377" y="94"/>
                  <a:pt x="379" y="95"/>
                </a:cubicBezTo>
                <a:cubicBezTo>
                  <a:pt x="380" y="96"/>
                  <a:pt x="381" y="97"/>
                  <a:pt x="382" y="98"/>
                </a:cubicBezTo>
                <a:cubicBezTo>
                  <a:pt x="383" y="99"/>
                  <a:pt x="384" y="100"/>
                  <a:pt x="385" y="101"/>
                </a:cubicBezTo>
                <a:cubicBezTo>
                  <a:pt x="386" y="102"/>
                  <a:pt x="387" y="103"/>
                  <a:pt x="389" y="103"/>
                </a:cubicBezTo>
                <a:cubicBezTo>
                  <a:pt x="391" y="103"/>
                  <a:pt x="392" y="103"/>
                  <a:pt x="394" y="103"/>
                </a:cubicBezTo>
                <a:cubicBezTo>
                  <a:pt x="396" y="103"/>
                  <a:pt x="397" y="102"/>
                  <a:pt x="399" y="103"/>
                </a:cubicBezTo>
                <a:cubicBezTo>
                  <a:pt x="400" y="103"/>
                  <a:pt x="400" y="103"/>
                  <a:pt x="401" y="103"/>
                </a:cubicBezTo>
                <a:cubicBezTo>
                  <a:pt x="402" y="104"/>
                  <a:pt x="404" y="103"/>
                  <a:pt x="404" y="102"/>
                </a:cubicBezTo>
                <a:cubicBezTo>
                  <a:pt x="404" y="102"/>
                  <a:pt x="404" y="101"/>
                  <a:pt x="404" y="101"/>
                </a:cubicBezTo>
                <a:cubicBezTo>
                  <a:pt x="404" y="100"/>
                  <a:pt x="405" y="101"/>
                  <a:pt x="405" y="101"/>
                </a:cubicBezTo>
                <a:cubicBezTo>
                  <a:pt x="406" y="101"/>
                  <a:pt x="406" y="102"/>
                  <a:pt x="407" y="101"/>
                </a:cubicBezTo>
                <a:cubicBezTo>
                  <a:pt x="407" y="100"/>
                  <a:pt x="407" y="100"/>
                  <a:pt x="408" y="99"/>
                </a:cubicBezTo>
                <a:cubicBezTo>
                  <a:pt x="408" y="99"/>
                  <a:pt x="409" y="98"/>
                  <a:pt x="410" y="99"/>
                </a:cubicBezTo>
                <a:cubicBezTo>
                  <a:pt x="411" y="99"/>
                  <a:pt x="410" y="100"/>
                  <a:pt x="411" y="100"/>
                </a:cubicBezTo>
                <a:cubicBezTo>
                  <a:pt x="411" y="101"/>
                  <a:pt x="412" y="100"/>
                  <a:pt x="413" y="99"/>
                </a:cubicBezTo>
                <a:cubicBezTo>
                  <a:pt x="413" y="99"/>
                  <a:pt x="413" y="99"/>
                  <a:pt x="413" y="98"/>
                </a:cubicBezTo>
                <a:cubicBezTo>
                  <a:pt x="413" y="98"/>
                  <a:pt x="414" y="98"/>
                  <a:pt x="414" y="98"/>
                </a:cubicBezTo>
                <a:cubicBezTo>
                  <a:pt x="414" y="97"/>
                  <a:pt x="414" y="96"/>
                  <a:pt x="413" y="96"/>
                </a:cubicBezTo>
                <a:cubicBezTo>
                  <a:pt x="413" y="95"/>
                  <a:pt x="413" y="94"/>
                  <a:pt x="415" y="94"/>
                </a:cubicBezTo>
                <a:cubicBezTo>
                  <a:pt x="416" y="94"/>
                  <a:pt x="416" y="95"/>
                  <a:pt x="417" y="95"/>
                </a:cubicBezTo>
                <a:cubicBezTo>
                  <a:pt x="418" y="95"/>
                  <a:pt x="419" y="94"/>
                  <a:pt x="420" y="94"/>
                </a:cubicBezTo>
                <a:cubicBezTo>
                  <a:pt x="420" y="95"/>
                  <a:pt x="421" y="95"/>
                  <a:pt x="422" y="95"/>
                </a:cubicBezTo>
                <a:cubicBezTo>
                  <a:pt x="423" y="94"/>
                  <a:pt x="421" y="92"/>
                  <a:pt x="420" y="92"/>
                </a:cubicBezTo>
                <a:cubicBezTo>
                  <a:pt x="419" y="92"/>
                  <a:pt x="419" y="92"/>
                  <a:pt x="418" y="91"/>
                </a:cubicBezTo>
                <a:cubicBezTo>
                  <a:pt x="418" y="91"/>
                  <a:pt x="417" y="91"/>
                  <a:pt x="416" y="91"/>
                </a:cubicBezTo>
                <a:cubicBezTo>
                  <a:pt x="416" y="90"/>
                  <a:pt x="417" y="89"/>
                  <a:pt x="418" y="89"/>
                </a:cubicBezTo>
                <a:cubicBezTo>
                  <a:pt x="418" y="89"/>
                  <a:pt x="419" y="89"/>
                  <a:pt x="419" y="88"/>
                </a:cubicBezTo>
                <a:cubicBezTo>
                  <a:pt x="419" y="88"/>
                  <a:pt x="419" y="87"/>
                  <a:pt x="419" y="87"/>
                </a:cubicBezTo>
                <a:cubicBezTo>
                  <a:pt x="419" y="87"/>
                  <a:pt x="419" y="86"/>
                  <a:pt x="420" y="86"/>
                </a:cubicBezTo>
                <a:cubicBezTo>
                  <a:pt x="420" y="85"/>
                  <a:pt x="420" y="85"/>
                  <a:pt x="419" y="84"/>
                </a:cubicBezTo>
                <a:cubicBezTo>
                  <a:pt x="419" y="83"/>
                  <a:pt x="418" y="83"/>
                  <a:pt x="418" y="82"/>
                </a:cubicBezTo>
                <a:cubicBezTo>
                  <a:pt x="419" y="82"/>
                  <a:pt x="420" y="82"/>
                  <a:pt x="421" y="82"/>
                </a:cubicBezTo>
                <a:cubicBezTo>
                  <a:pt x="421" y="81"/>
                  <a:pt x="421" y="80"/>
                  <a:pt x="422" y="80"/>
                </a:cubicBezTo>
                <a:cubicBezTo>
                  <a:pt x="422" y="80"/>
                  <a:pt x="423" y="80"/>
                  <a:pt x="424" y="80"/>
                </a:cubicBezTo>
                <a:cubicBezTo>
                  <a:pt x="425" y="81"/>
                  <a:pt x="424" y="83"/>
                  <a:pt x="425" y="84"/>
                </a:cubicBezTo>
                <a:cubicBezTo>
                  <a:pt x="426" y="84"/>
                  <a:pt x="426" y="84"/>
                  <a:pt x="426" y="84"/>
                </a:cubicBezTo>
                <a:cubicBezTo>
                  <a:pt x="427" y="85"/>
                  <a:pt x="427" y="85"/>
                  <a:pt x="427" y="85"/>
                </a:cubicBezTo>
                <a:cubicBezTo>
                  <a:pt x="428" y="87"/>
                  <a:pt x="429" y="85"/>
                  <a:pt x="430" y="84"/>
                </a:cubicBezTo>
                <a:cubicBezTo>
                  <a:pt x="430" y="83"/>
                  <a:pt x="431" y="83"/>
                  <a:pt x="431" y="83"/>
                </a:cubicBezTo>
                <a:cubicBezTo>
                  <a:pt x="433" y="83"/>
                  <a:pt x="433" y="82"/>
                  <a:pt x="433" y="81"/>
                </a:cubicBezTo>
                <a:cubicBezTo>
                  <a:pt x="433" y="80"/>
                  <a:pt x="433" y="80"/>
                  <a:pt x="434" y="79"/>
                </a:cubicBezTo>
                <a:cubicBezTo>
                  <a:pt x="434" y="78"/>
                  <a:pt x="434" y="77"/>
                  <a:pt x="434" y="77"/>
                </a:cubicBezTo>
                <a:cubicBezTo>
                  <a:pt x="435" y="75"/>
                  <a:pt x="437" y="76"/>
                  <a:pt x="437" y="77"/>
                </a:cubicBezTo>
                <a:cubicBezTo>
                  <a:pt x="437" y="78"/>
                  <a:pt x="438" y="78"/>
                  <a:pt x="438" y="79"/>
                </a:cubicBezTo>
                <a:cubicBezTo>
                  <a:pt x="438" y="79"/>
                  <a:pt x="438" y="80"/>
                  <a:pt x="438" y="81"/>
                </a:cubicBezTo>
                <a:cubicBezTo>
                  <a:pt x="438" y="82"/>
                  <a:pt x="437" y="82"/>
                  <a:pt x="437" y="83"/>
                </a:cubicBezTo>
                <a:cubicBezTo>
                  <a:pt x="437" y="84"/>
                  <a:pt x="437" y="85"/>
                  <a:pt x="437" y="85"/>
                </a:cubicBezTo>
                <a:cubicBezTo>
                  <a:pt x="436" y="87"/>
                  <a:pt x="434" y="87"/>
                  <a:pt x="435" y="89"/>
                </a:cubicBezTo>
                <a:cubicBezTo>
                  <a:pt x="435" y="91"/>
                  <a:pt x="437" y="91"/>
                  <a:pt x="439" y="92"/>
                </a:cubicBezTo>
                <a:cubicBezTo>
                  <a:pt x="440" y="92"/>
                  <a:pt x="441" y="91"/>
                  <a:pt x="443" y="91"/>
                </a:cubicBezTo>
                <a:cubicBezTo>
                  <a:pt x="444" y="90"/>
                  <a:pt x="445" y="91"/>
                  <a:pt x="447" y="91"/>
                </a:cubicBezTo>
                <a:cubicBezTo>
                  <a:pt x="448" y="91"/>
                  <a:pt x="448" y="91"/>
                  <a:pt x="449" y="91"/>
                </a:cubicBezTo>
                <a:cubicBezTo>
                  <a:pt x="450" y="90"/>
                  <a:pt x="451" y="89"/>
                  <a:pt x="452" y="89"/>
                </a:cubicBezTo>
                <a:cubicBezTo>
                  <a:pt x="453" y="88"/>
                  <a:pt x="453" y="88"/>
                  <a:pt x="454" y="88"/>
                </a:cubicBezTo>
                <a:cubicBezTo>
                  <a:pt x="455" y="88"/>
                  <a:pt x="456" y="88"/>
                  <a:pt x="456" y="87"/>
                </a:cubicBezTo>
                <a:cubicBezTo>
                  <a:pt x="456" y="86"/>
                  <a:pt x="456" y="86"/>
                  <a:pt x="456" y="85"/>
                </a:cubicBezTo>
                <a:cubicBezTo>
                  <a:pt x="456" y="85"/>
                  <a:pt x="457" y="85"/>
                  <a:pt x="457" y="84"/>
                </a:cubicBezTo>
                <a:cubicBezTo>
                  <a:pt x="458" y="84"/>
                  <a:pt x="458" y="83"/>
                  <a:pt x="458" y="82"/>
                </a:cubicBezTo>
                <a:cubicBezTo>
                  <a:pt x="458" y="81"/>
                  <a:pt x="459" y="80"/>
                  <a:pt x="461" y="81"/>
                </a:cubicBezTo>
                <a:cubicBezTo>
                  <a:pt x="461" y="81"/>
                  <a:pt x="461" y="82"/>
                  <a:pt x="462" y="82"/>
                </a:cubicBezTo>
                <a:cubicBezTo>
                  <a:pt x="463" y="82"/>
                  <a:pt x="464" y="82"/>
                  <a:pt x="464" y="83"/>
                </a:cubicBezTo>
                <a:cubicBezTo>
                  <a:pt x="465" y="84"/>
                  <a:pt x="462" y="86"/>
                  <a:pt x="462" y="86"/>
                </a:cubicBezTo>
                <a:cubicBezTo>
                  <a:pt x="461" y="87"/>
                  <a:pt x="460" y="87"/>
                  <a:pt x="460" y="88"/>
                </a:cubicBezTo>
                <a:cubicBezTo>
                  <a:pt x="460" y="89"/>
                  <a:pt x="459" y="90"/>
                  <a:pt x="459" y="90"/>
                </a:cubicBezTo>
                <a:cubicBezTo>
                  <a:pt x="458" y="91"/>
                  <a:pt x="457" y="91"/>
                  <a:pt x="457" y="91"/>
                </a:cubicBezTo>
                <a:cubicBezTo>
                  <a:pt x="456" y="93"/>
                  <a:pt x="457" y="93"/>
                  <a:pt x="458" y="93"/>
                </a:cubicBezTo>
                <a:cubicBezTo>
                  <a:pt x="459" y="93"/>
                  <a:pt x="459" y="93"/>
                  <a:pt x="460" y="93"/>
                </a:cubicBezTo>
                <a:cubicBezTo>
                  <a:pt x="460" y="94"/>
                  <a:pt x="461" y="94"/>
                  <a:pt x="461" y="94"/>
                </a:cubicBezTo>
                <a:cubicBezTo>
                  <a:pt x="462" y="94"/>
                  <a:pt x="463" y="94"/>
                  <a:pt x="463" y="94"/>
                </a:cubicBezTo>
                <a:cubicBezTo>
                  <a:pt x="464" y="93"/>
                  <a:pt x="465" y="93"/>
                  <a:pt x="465" y="94"/>
                </a:cubicBezTo>
                <a:cubicBezTo>
                  <a:pt x="464" y="95"/>
                  <a:pt x="463" y="95"/>
                  <a:pt x="463" y="95"/>
                </a:cubicBezTo>
                <a:cubicBezTo>
                  <a:pt x="462" y="95"/>
                  <a:pt x="460" y="95"/>
                  <a:pt x="459" y="96"/>
                </a:cubicBezTo>
                <a:cubicBezTo>
                  <a:pt x="457" y="96"/>
                  <a:pt x="456" y="96"/>
                  <a:pt x="454" y="96"/>
                </a:cubicBezTo>
                <a:cubicBezTo>
                  <a:pt x="453" y="96"/>
                  <a:pt x="451" y="97"/>
                  <a:pt x="450" y="97"/>
                </a:cubicBezTo>
                <a:cubicBezTo>
                  <a:pt x="448" y="97"/>
                  <a:pt x="447" y="96"/>
                  <a:pt x="445" y="97"/>
                </a:cubicBezTo>
                <a:cubicBezTo>
                  <a:pt x="444" y="97"/>
                  <a:pt x="444" y="98"/>
                  <a:pt x="443" y="100"/>
                </a:cubicBezTo>
                <a:cubicBezTo>
                  <a:pt x="442" y="103"/>
                  <a:pt x="438" y="104"/>
                  <a:pt x="435" y="104"/>
                </a:cubicBezTo>
                <a:cubicBezTo>
                  <a:pt x="434" y="104"/>
                  <a:pt x="433" y="105"/>
                  <a:pt x="432" y="105"/>
                </a:cubicBezTo>
                <a:cubicBezTo>
                  <a:pt x="430" y="105"/>
                  <a:pt x="429" y="106"/>
                  <a:pt x="428" y="106"/>
                </a:cubicBezTo>
                <a:cubicBezTo>
                  <a:pt x="426" y="107"/>
                  <a:pt x="424" y="108"/>
                  <a:pt x="422" y="109"/>
                </a:cubicBezTo>
                <a:cubicBezTo>
                  <a:pt x="420" y="110"/>
                  <a:pt x="420" y="110"/>
                  <a:pt x="418" y="110"/>
                </a:cubicBezTo>
                <a:cubicBezTo>
                  <a:pt x="416" y="110"/>
                  <a:pt x="414" y="110"/>
                  <a:pt x="413" y="110"/>
                </a:cubicBezTo>
                <a:cubicBezTo>
                  <a:pt x="411" y="110"/>
                  <a:pt x="410" y="111"/>
                  <a:pt x="409" y="110"/>
                </a:cubicBezTo>
                <a:cubicBezTo>
                  <a:pt x="408" y="109"/>
                  <a:pt x="407" y="108"/>
                  <a:pt x="405" y="107"/>
                </a:cubicBezTo>
                <a:cubicBezTo>
                  <a:pt x="404" y="107"/>
                  <a:pt x="403" y="108"/>
                  <a:pt x="402" y="109"/>
                </a:cubicBezTo>
                <a:cubicBezTo>
                  <a:pt x="401" y="110"/>
                  <a:pt x="399" y="109"/>
                  <a:pt x="400" y="111"/>
                </a:cubicBezTo>
                <a:cubicBezTo>
                  <a:pt x="400" y="112"/>
                  <a:pt x="401" y="112"/>
                  <a:pt x="401" y="113"/>
                </a:cubicBezTo>
                <a:cubicBezTo>
                  <a:pt x="401" y="113"/>
                  <a:pt x="401" y="114"/>
                  <a:pt x="401" y="115"/>
                </a:cubicBezTo>
                <a:cubicBezTo>
                  <a:pt x="401" y="116"/>
                  <a:pt x="400" y="119"/>
                  <a:pt x="401" y="120"/>
                </a:cubicBezTo>
                <a:cubicBezTo>
                  <a:pt x="401" y="121"/>
                  <a:pt x="402" y="121"/>
                  <a:pt x="403" y="121"/>
                </a:cubicBezTo>
                <a:cubicBezTo>
                  <a:pt x="404" y="121"/>
                  <a:pt x="404" y="121"/>
                  <a:pt x="405" y="122"/>
                </a:cubicBezTo>
                <a:cubicBezTo>
                  <a:pt x="405" y="122"/>
                  <a:pt x="406" y="123"/>
                  <a:pt x="406" y="123"/>
                </a:cubicBezTo>
                <a:cubicBezTo>
                  <a:pt x="408" y="122"/>
                  <a:pt x="409" y="121"/>
                  <a:pt x="410" y="121"/>
                </a:cubicBezTo>
                <a:cubicBezTo>
                  <a:pt x="412" y="121"/>
                  <a:pt x="414" y="121"/>
                  <a:pt x="415" y="121"/>
                </a:cubicBezTo>
                <a:cubicBezTo>
                  <a:pt x="417" y="121"/>
                  <a:pt x="418" y="121"/>
                  <a:pt x="420" y="120"/>
                </a:cubicBezTo>
                <a:cubicBezTo>
                  <a:pt x="422" y="120"/>
                  <a:pt x="423" y="121"/>
                  <a:pt x="425" y="121"/>
                </a:cubicBezTo>
                <a:cubicBezTo>
                  <a:pt x="427" y="121"/>
                  <a:pt x="429" y="120"/>
                  <a:pt x="430" y="119"/>
                </a:cubicBezTo>
                <a:cubicBezTo>
                  <a:pt x="431" y="119"/>
                  <a:pt x="432" y="118"/>
                  <a:pt x="433" y="118"/>
                </a:cubicBezTo>
                <a:cubicBezTo>
                  <a:pt x="433" y="118"/>
                  <a:pt x="434" y="118"/>
                  <a:pt x="435" y="118"/>
                </a:cubicBezTo>
                <a:cubicBezTo>
                  <a:pt x="436" y="117"/>
                  <a:pt x="438" y="116"/>
                  <a:pt x="439" y="116"/>
                </a:cubicBezTo>
                <a:cubicBezTo>
                  <a:pt x="441" y="115"/>
                  <a:pt x="441" y="117"/>
                  <a:pt x="443" y="117"/>
                </a:cubicBezTo>
                <a:cubicBezTo>
                  <a:pt x="444" y="118"/>
                  <a:pt x="445" y="118"/>
                  <a:pt x="447" y="119"/>
                </a:cubicBezTo>
                <a:cubicBezTo>
                  <a:pt x="448" y="119"/>
                  <a:pt x="450" y="119"/>
                  <a:pt x="452" y="118"/>
                </a:cubicBezTo>
                <a:cubicBezTo>
                  <a:pt x="454" y="117"/>
                  <a:pt x="456" y="117"/>
                  <a:pt x="458" y="118"/>
                </a:cubicBezTo>
                <a:cubicBezTo>
                  <a:pt x="459" y="118"/>
                  <a:pt x="460" y="118"/>
                  <a:pt x="461" y="118"/>
                </a:cubicBezTo>
                <a:cubicBezTo>
                  <a:pt x="462" y="117"/>
                  <a:pt x="462" y="116"/>
                  <a:pt x="463" y="116"/>
                </a:cubicBezTo>
                <a:cubicBezTo>
                  <a:pt x="464" y="115"/>
                  <a:pt x="465" y="115"/>
                  <a:pt x="465" y="115"/>
                </a:cubicBezTo>
                <a:cubicBezTo>
                  <a:pt x="466" y="115"/>
                  <a:pt x="467" y="115"/>
                  <a:pt x="467" y="115"/>
                </a:cubicBezTo>
                <a:cubicBezTo>
                  <a:pt x="467" y="114"/>
                  <a:pt x="467" y="113"/>
                  <a:pt x="468" y="114"/>
                </a:cubicBezTo>
                <a:cubicBezTo>
                  <a:pt x="468" y="115"/>
                  <a:pt x="468" y="117"/>
                  <a:pt x="466" y="116"/>
                </a:cubicBezTo>
                <a:cubicBezTo>
                  <a:pt x="465" y="116"/>
                  <a:pt x="464" y="116"/>
                  <a:pt x="465" y="117"/>
                </a:cubicBezTo>
                <a:cubicBezTo>
                  <a:pt x="465" y="117"/>
                  <a:pt x="466" y="118"/>
                  <a:pt x="466" y="118"/>
                </a:cubicBezTo>
                <a:cubicBezTo>
                  <a:pt x="466" y="119"/>
                  <a:pt x="468" y="119"/>
                  <a:pt x="468" y="120"/>
                </a:cubicBezTo>
                <a:cubicBezTo>
                  <a:pt x="468" y="121"/>
                  <a:pt x="467" y="120"/>
                  <a:pt x="467" y="120"/>
                </a:cubicBezTo>
                <a:cubicBezTo>
                  <a:pt x="465" y="119"/>
                  <a:pt x="464" y="119"/>
                  <a:pt x="463" y="119"/>
                </a:cubicBezTo>
                <a:cubicBezTo>
                  <a:pt x="461" y="119"/>
                  <a:pt x="460" y="120"/>
                  <a:pt x="458" y="120"/>
                </a:cubicBezTo>
                <a:cubicBezTo>
                  <a:pt x="458" y="120"/>
                  <a:pt x="457" y="120"/>
                  <a:pt x="456" y="120"/>
                </a:cubicBezTo>
                <a:cubicBezTo>
                  <a:pt x="455" y="120"/>
                  <a:pt x="455" y="121"/>
                  <a:pt x="454" y="121"/>
                </a:cubicBezTo>
                <a:cubicBezTo>
                  <a:pt x="452" y="122"/>
                  <a:pt x="450" y="121"/>
                  <a:pt x="448" y="121"/>
                </a:cubicBezTo>
                <a:cubicBezTo>
                  <a:pt x="446" y="121"/>
                  <a:pt x="445" y="122"/>
                  <a:pt x="443" y="122"/>
                </a:cubicBezTo>
                <a:cubicBezTo>
                  <a:pt x="441" y="123"/>
                  <a:pt x="440" y="122"/>
                  <a:pt x="438" y="123"/>
                </a:cubicBezTo>
                <a:cubicBezTo>
                  <a:pt x="437" y="123"/>
                  <a:pt x="436" y="123"/>
                  <a:pt x="435" y="123"/>
                </a:cubicBezTo>
                <a:cubicBezTo>
                  <a:pt x="434" y="123"/>
                  <a:pt x="433" y="123"/>
                  <a:pt x="432" y="124"/>
                </a:cubicBezTo>
                <a:cubicBezTo>
                  <a:pt x="431" y="124"/>
                  <a:pt x="429" y="125"/>
                  <a:pt x="428" y="125"/>
                </a:cubicBezTo>
                <a:cubicBezTo>
                  <a:pt x="427" y="125"/>
                  <a:pt x="426" y="124"/>
                  <a:pt x="425" y="124"/>
                </a:cubicBezTo>
                <a:cubicBezTo>
                  <a:pt x="424" y="125"/>
                  <a:pt x="424" y="125"/>
                  <a:pt x="424" y="126"/>
                </a:cubicBezTo>
                <a:cubicBezTo>
                  <a:pt x="424" y="126"/>
                  <a:pt x="424" y="126"/>
                  <a:pt x="425" y="126"/>
                </a:cubicBezTo>
                <a:cubicBezTo>
                  <a:pt x="425" y="126"/>
                  <a:pt x="425" y="127"/>
                  <a:pt x="426" y="127"/>
                </a:cubicBezTo>
                <a:cubicBezTo>
                  <a:pt x="426" y="127"/>
                  <a:pt x="427" y="127"/>
                  <a:pt x="428" y="127"/>
                </a:cubicBezTo>
                <a:cubicBezTo>
                  <a:pt x="429" y="128"/>
                  <a:pt x="428" y="129"/>
                  <a:pt x="429" y="128"/>
                </a:cubicBezTo>
                <a:cubicBezTo>
                  <a:pt x="430" y="128"/>
                  <a:pt x="431" y="128"/>
                  <a:pt x="432" y="128"/>
                </a:cubicBezTo>
                <a:cubicBezTo>
                  <a:pt x="433" y="128"/>
                  <a:pt x="434" y="128"/>
                  <a:pt x="435" y="128"/>
                </a:cubicBezTo>
                <a:cubicBezTo>
                  <a:pt x="437" y="128"/>
                  <a:pt x="439" y="128"/>
                  <a:pt x="441" y="129"/>
                </a:cubicBezTo>
                <a:cubicBezTo>
                  <a:pt x="443" y="129"/>
                  <a:pt x="444" y="129"/>
                  <a:pt x="445" y="130"/>
                </a:cubicBezTo>
                <a:cubicBezTo>
                  <a:pt x="447" y="130"/>
                  <a:pt x="448" y="131"/>
                  <a:pt x="449" y="132"/>
                </a:cubicBezTo>
                <a:cubicBezTo>
                  <a:pt x="449" y="132"/>
                  <a:pt x="450" y="133"/>
                  <a:pt x="450" y="133"/>
                </a:cubicBezTo>
                <a:cubicBezTo>
                  <a:pt x="451" y="133"/>
                  <a:pt x="452" y="133"/>
                  <a:pt x="453" y="133"/>
                </a:cubicBezTo>
                <a:cubicBezTo>
                  <a:pt x="454" y="133"/>
                  <a:pt x="454" y="133"/>
                  <a:pt x="453" y="134"/>
                </a:cubicBezTo>
                <a:cubicBezTo>
                  <a:pt x="452" y="134"/>
                  <a:pt x="452" y="134"/>
                  <a:pt x="452" y="135"/>
                </a:cubicBezTo>
                <a:cubicBezTo>
                  <a:pt x="451" y="136"/>
                  <a:pt x="450" y="134"/>
                  <a:pt x="450" y="134"/>
                </a:cubicBezTo>
                <a:cubicBezTo>
                  <a:pt x="449" y="133"/>
                  <a:pt x="448" y="132"/>
                  <a:pt x="447" y="131"/>
                </a:cubicBezTo>
                <a:cubicBezTo>
                  <a:pt x="446" y="130"/>
                  <a:pt x="444" y="130"/>
                  <a:pt x="443" y="130"/>
                </a:cubicBezTo>
                <a:cubicBezTo>
                  <a:pt x="441" y="130"/>
                  <a:pt x="439" y="130"/>
                  <a:pt x="438" y="130"/>
                </a:cubicBezTo>
                <a:cubicBezTo>
                  <a:pt x="436" y="130"/>
                  <a:pt x="435" y="131"/>
                  <a:pt x="433" y="130"/>
                </a:cubicBezTo>
                <a:cubicBezTo>
                  <a:pt x="432" y="130"/>
                  <a:pt x="432" y="130"/>
                  <a:pt x="431" y="130"/>
                </a:cubicBezTo>
                <a:cubicBezTo>
                  <a:pt x="429" y="129"/>
                  <a:pt x="428" y="130"/>
                  <a:pt x="426" y="130"/>
                </a:cubicBezTo>
                <a:cubicBezTo>
                  <a:pt x="425" y="130"/>
                  <a:pt x="424" y="131"/>
                  <a:pt x="423" y="132"/>
                </a:cubicBezTo>
                <a:cubicBezTo>
                  <a:pt x="422" y="133"/>
                  <a:pt x="420" y="133"/>
                  <a:pt x="419" y="132"/>
                </a:cubicBezTo>
                <a:cubicBezTo>
                  <a:pt x="419" y="131"/>
                  <a:pt x="419" y="130"/>
                  <a:pt x="418" y="129"/>
                </a:cubicBezTo>
                <a:cubicBezTo>
                  <a:pt x="415" y="128"/>
                  <a:pt x="412" y="130"/>
                  <a:pt x="409" y="130"/>
                </a:cubicBezTo>
                <a:cubicBezTo>
                  <a:pt x="408" y="130"/>
                  <a:pt x="407" y="131"/>
                  <a:pt x="407" y="133"/>
                </a:cubicBezTo>
                <a:cubicBezTo>
                  <a:pt x="408" y="134"/>
                  <a:pt x="408" y="135"/>
                  <a:pt x="409" y="136"/>
                </a:cubicBezTo>
                <a:cubicBezTo>
                  <a:pt x="410" y="139"/>
                  <a:pt x="411" y="142"/>
                  <a:pt x="414" y="143"/>
                </a:cubicBezTo>
                <a:cubicBezTo>
                  <a:pt x="415" y="144"/>
                  <a:pt x="416" y="144"/>
                  <a:pt x="417" y="145"/>
                </a:cubicBezTo>
                <a:cubicBezTo>
                  <a:pt x="418" y="146"/>
                  <a:pt x="419" y="146"/>
                  <a:pt x="421" y="146"/>
                </a:cubicBezTo>
                <a:cubicBezTo>
                  <a:pt x="422" y="146"/>
                  <a:pt x="424" y="146"/>
                  <a:pt x="425" y="147"/>
                </a:cubicBezTo>
                <a:cubicBezTo>
                  <a:pt x="426" y="147"/>
                  <a:pt x="428" y="148"/>
                  <a:pt x="429" y="148"/>
                </a:cubicBezTo>
                <a:cubicBezTo>
                  <a:pt x="430" y="149"/>
                  <a:pt x="432" y="150"/>
                  <a:pt x="433" y="150"/>
                </a:cubicBezTo>
                <a:cubicBezTo>
                  <a:pt x="436" y="152"/>
                  <a:pt x="438" y="153"/>
                  <a:pt x="442" y="153"/>
                </a:cubicBezTo>
                <a:cubicBezTo>
                  <a:pt x="443" y="153"/>
                  <a:pt x="444" y="154"/>
                  <a:pt x="446" y="153"/>
                </a:cubicBezTo>
                <a:cubicBezTo>
                  <a:pt x="447" y="153"/>
                  <a:pt x="447" y="152"/>
                  <a:pt x="446" y="152"/>
                </a:cubicBezTo>
                <a:cubicBezTo>
                  <a:pt x="446" y="151"/>
                  <a:pt x="446" y="151"/>
                  <a:pt x="447" y="150"/>
                </a:cubicBezTo>
                <a:cubicBezTo>
                  <a:pt x="449" y="149"/>
                  <a:pt x="449" y="150"/>
                  <a:pt x="450" y="151"/>
                </a:cubicBezTo>
                <a:cubicBezTo>
                  <a:pt x="451" y="152"/>
                  <a:pt x="451" y="152"/>
                  <a:pt x="452" y="152"/>
                </a:cubicBezTo>
                <a:cubicBezTo>
                  <a:pt x="452" y="152"/>
                  <a:pt x="453" y="153"/>
                  <a:pt x="453" y="153"/>
                </a:cubicBezTo>
                <a:cubicBezTo>
                  <a:pt x="454" y="154"/>
                  <a:pt x="455" y="154"/>
                  <a:pt x="455" y="155"/>
                </a:cubicBezTo>
                <a:cubicBezTo>
                  <a:pt x="455" y="155"/>
                  <a:pt x="454" y="156"/>
                  <a:pt x="454" y="155"/>
                </a:cubicBezTo>
                <a:cubicBezTo>
                  <a:pt x="453" y="155"/>
                  <a:pt x="453" y="154"/>
                  <a:pt x="452" y="154"/>
                </a:cubicBezTo>
                <a:cubicBezTo>
                  <a:pt x="452" y="154"/>
                  <a:pt x="451" y="154"/>
                  <a:pt x="450" y="154"/>
                </a:cubicBezTo>
                <a:cubicBezTo>
                  <a:pt x="449" y="154"/>
                  <a:pt x="449" y="154"/>
                  <a:pt x="448" y="154"/>
                </a:cubicBezTo>
                <a:cubicBezTo>
                  <a:pt x="448" y="155"/>
                  <a:pt x="447" y="155"/>
                  <a:pt x="446" y="155"/>
                </a:cubicBezTo>
                <a:cubicBezTo>
                  <a:pt x="444" y="155"/>
                  <a:pt x="443" y="156"/>
                  <a:pt x="442" y="156"/>
                </a:cubicBezTo>
                <a:cubicBezTo>
                  <a:pt x="441" y="157"/>
                  <a:pt x="438" y="157"/>
                  <a:pt x="439" y="158"/>
                </a:cubicBezTo>
                <a:cubicBezTo>
                  <a:pt x="439" y="159"/>
                  <a:pt x="440" y="159"/>
                  <a:pt x="440" y="159"/>
                </a:cubicBezTo>
                <a:cubicBezTo>
                  <a:pt x="441" y="159"/>
                  <a:pt x="442" y="159"/>
                  <a:pt x="442" y="160"/>
                </a:cubicBezTo>
                <a:cubicBezTo>
                  <a:pt x="443" y="160"/>
                  <a:pt x="443" y="161"/>
                  <a:pt x="444" y="161"/>
                </a:cubicBezTo>
                <a:cubicBezTo>
                  <a:pt x="445" y="161"/>
                  <a:pt x="446" y="161"/>
                  <a:pt x="446" y="161"/>
                </a:cubicBezTo>
                <a:cubicBezTo>
                  <a:pt x="448" y="162"/>
                  <a:pt x="451" y="164"/>
                  <a:pt x="452" y="165"/>
                </a:cubicBezTo>
                <a:cubicBezTo>
                  <a:pt x="454" y="166"/>
                  <a:pt x="455" y="166"/>
                  <a:pt x="455" y="168"/>
                </a:cubicBezTo>
                <a:cubicBezTo>
                  <a:pt x="455" y="169"/>
                  <a:pt x="454" y="172"/>
                  <a:pt x="456" y="171"/>
                </a:cubicBezTo>
                <a:cubicBezTo>
                  <a:pt x="458" y="169"/>
                  <a:pt x="460" y="170"/>
                  <a:pt x="461" y="171"/>
                </a:cubicBezTo>
                <a:cubicBezTo>
                  <a:pt x="463" y="171"/>
                  <a:pt x="466" y="172"/>
                  <a:pt x="467" y="171"/>
                </a:cubicBezTo>
                <a:cubicBezTo>
                  <a:pt x="469" y="170"/>
                  <a:pt x="469" y="168"/>
                  <a:pt x="471" y="168"/>
                </a:cubicBezTo>
                <a:cubicBezTo>
                  <a:pt x="472" y="167"/>
                  <a:pt x="474" y="166"/>
                  <a:pt x="472" y="165"/>
                </a:cubicBezTo>
                <a:cubicBezTo>
                  <a:pt x="472" y="164"/>
                  <a:pt x="471" y="164"/>
                  <a:pt x="471" y="164"/>
                </a:cubicBezTo>
                <a:cubicBezTo>
                  <a:pt x="470" y="163"/>
                  <a:pt x="470" y="163"/>
                  <a:pt x="469" y="163"/>
                </a:cubicBezTo>
                <a:cubicBezTo>
                  <a:pt x="467" y="162"/>
                  <a:pt x="469" y="161"/>
                  <a:pt x="470" y="160"/>
                </a:cubicBezTo>
                <a:cubicBezTo>
                  <a:pt x="471" y="159"/>
                  <a:pt x="471" y="158"/>
                  <a:pt x="472" y="157"/>
                </a:cubicBezTo>
                <a:cubicBezTo>
                  <a:pt x="474" y="156"/>
                  <a:pt x="476" y="156"/>
                  <a:pt x="475" y="154"/>
                </a:cubicBezTo>
                <a:cubicBezTo>
                  <a:pt x="474" y="154"/>
                  <a:pt x="474" y="153"/>
                  <a:pt x="473" y="153"/>
                </a:cubicBezTo>
                <a:cubicBezTo>
                  <a:pt x="473" y="152"/>
                  <a:pt x="472" y="152"/>
                  <a:pt x="472" y="151"/>
                </a:cubicBezTo>
                <a:cubicBezTo>
                  <a:pt x="472" y="151"/>
                  <a:pt x="473" y="150"/>
                  <a:pt x="473" y="151"/>
                </a:cubicBezTo>
                <a:cubicBezTo>
                  <a:pt x="474" y="151"/>
                  <a:pt x="475" y="151"/>
                  <a:pt x="475" y="151"/>
                </a:cubicBezTo>
                <a:cubicBezTo>
                  <a:pt x="476" y="150"/>
                  <a:pt x="477" y="149"/>
                  <a:pt x="477" y="148"/>
                </a:cubicBezTo>
                <a:cubicBezTo>
                  <a:pt x="477" y="146"/>
                  <a:pt x="477" y="145"/>
                  <a:pt x="478" y="144"/>
                </a:cubicBezTo>
                <a:cubicBezTo>
                  <a:pt x="478" y="143"/>
                  <a:pt x="479" y="142"/>
                  <a:pt x="479" y="141"/>
                </a:cubicBezTo>
                <a:cubicBezTo>
                  <a:pt x="479" y="139"/>
                  <a:pt x="480" y="138"/>
                  <a:pt x="481" y="137"/>
                </a:cubicBezTo>
                <a:cubicBezTo>
                  <a:pt x="482" y="136"/>
                  <a:pt x="482" y="135"/>
                  <a:pt x="483" y="134"/>
                </a:cubicBezTo>
                <a:cubicBezTo>
                  <a:pt x="484" y="134"/>
                  <a:pt x="485" y="133"/>
                  <a:pt x="485" y="133"/>
                </a:cubicBezTo>
                <a:cubicBezTo>
                  <a:pt x="486" y="132"/>
                  <a:pt x="488" y="131"/>
                  <a:pt x="489" y="132"/>
                </a:cubicBezTo>
                <a:cubicBezTo>
                  <a:pt x="490" y="133"/>
                  <a:pt x="490" y="133"/>
                  <a:pt x="491" y="133"/>
                </a:cubicBezTo>
                <a:cubicBezTo>
                  <a:pt x="492" y="133"/>
                  <a:pt x="493" y="133"/>
                  <a:pt x="493" y="133"/>
                </a:cubicBezTo>
                <a:cubicBezTo>
                  <a:pt x="495" y="133"/>
                  <a:pt x="495" y="131"/>
                  <a:pt x="495" y="129"/>
                </a:cubicBezTo>
                <a:cubicBezTo>
                  <a:pt x="495" y="129"/>
                  <a:pt x="495" y="128"/>
                  <a:pt x="495" y="127"/>
                </a:cubicBezTo>
                <a:cubicBezTo>
                  <a:pt x="495" y="127"/>
                  <a:pt x="496" y="126"/>
                  <a:pt x="496" y="125"/>
                </a:cubicBezTo>
                <a:cubicBezTo>
                  <a:pt x="496" y="124"/>
                  <a:pt x="497" y="123"/>
                  <a:pt x="498" y="122"/>
                </a:cubicBezTo>
                <a:cubicBezTo>
                  <a:pt x="498" y="120"/>
                  <a:pt x="498" y="119"/>
                  <a:pt x="498" y="117"/>
                </a:cubicBezTo>
                <a:cubicBezTo>
                  <a:pt x="498" y="117"/>
                  <a:pt x="498" y="117"/>
                  <a:pt x="498" y="116"/>
                </a:cubicBezTo>
                <a:cubicBezTo>
                  <a:pt x="498" y="115"/>
                  <a:pt x="498" y="115"/>
                  <a:pt x="498" y="114"/>
                </a:cubicBezTo>
                <a:cubicBezTo>
                  <a:pt x="499" y="113"/>
                  <a:pt x="499" y="113"/>
                  <a:pt x="499" y="111"/>
                </a:cubicBezTo>
                <a:cubicBezTo>
                  <a:pt x="499" y="111"/>
                  <a:pt x="498" y="110"/>
                  <a:pt x="499" y="109"/>
                </a:cubicBezTo>
                <a:cubicBezTo>
                  <a:pt x="499" y="109"/>
                  <a:pt x="500" y="109"/>
                  <a:pt x="500" y="109"/>
                </a:cubicBezTo>
                <a:cubicBezTo>
                  <a:pt x="502" y="110"/>
                  <a:pt x="503" y="110"/>
                  <a:pt x="505" y="109"/>
                </a:cubicBezTo>
                <a:cubicBezTo>
                  <a:pt x="505" y="109"/>
                  <a:pt x="506" y="109"/>
                  <a:pt x="507" y="109"/>
                </a:cubicBezTo>
                <a:cubicBezTo>
                  <a:pt x="508" y="109"/>
                  <a:pt x="510" y="109"/>
                  <a:pt x="510" y="107"/>
                </a:cubicBezTo>
                <a:cubicBezTo>
                  <a:pt x="511" y="106"/>
                  <a:pt x="511" y="105"/>
                  <a:pt x="511" y="104"/>
                </a:cubicBezTo>
                <a:cubicBezTo>
                  <a:pt x="510" y="103"/>
                  <a:pt x="510" y="103"/>
                  <a:pt x="509" y="102"/>
                </a:cubicBezTo>
                <a:cubicBezTo>
                  <a:pt x="509" y="101"/>
                  <a:pt x="509" y="101"/>
                  <a:pt x="509" y="100"/>
                </a:cubicBezTo>
                <a:cubicBezTo>
                  <a:pt x="509" y="99"/>
                  <a:pt x="509" y="98"/>
                  <a:pt x="509" y="98"/>
                </a:cubicBezTo>
                <a:cubicBezTo>
                  <a:pt x="509" y="97"/>
                  <a:pt x="510" y="97"/>
                  <a:pt x="510" y="96"/>
                </a:cubicBezTo>
                <a:cubicBezTo>
                  <a:pt x="511" y="94"/>
                  <a:pt x="509" y="93"/>
                  <a:pt x="509" y="92"/>
                </a:cubicBezTo>
                <a:cubicBezTo>
                  <a:pt x="510" y="91"/>
                  <a:pt x="510" y="92"/>
                  <a:pt x="511" y="92"/>
                </a:cubicBezTo>
                <a:cubicBezTo>
                  <a:pt x="512" y="92"/>
                  <a:pt x="513" y="91"/>
                  <a:pt x="514" y="91"/>
                </a:cubicBezTo>
                <a:cubicBezTo>
                  <a:pt x="515" y="91"/>
                  <a:pt x="516" y="91"/>
                  <a:pt x="516" y="91"/>
                </a:cubicBezTo>
                <a:cubicBezTo>
                  <a:pt x="518" y="91"/>
                  <a:pt x="519" y="90"/>
                  <a:pt x="520" y="90"/>
                </a:cubicBezTo>
                <a:cubicBezTo>
                  <a:pt x="521" y="90"/>
                  <a:pt x="522" y="90"/>
                  <a:pt x="522" y="90"/>
                </a:cubicBezTo>
                <a:cubicBezTo>
                  <a:pt x="523" y="89"/>
                  <a:pt x="523" y="89"/>
                  <a:pt x="523" y="88"/>
                </a:cubicBezTo>
                <a:cubicBezTo>
                  <a:pt x="523" y="87"/>
                  <a:pt x="523" y="87"/>
                  <a:pt x="523" y="86"/>
                </a:cubicBezTo>
                <a:cubicBezTo>
                  <a:pt x="523" y="86"/>
                  <a:pt x="524" y="85"/>
                  <a:pt x="524" y="85"/>
                </a:cubicBezTo>
                <a:cubicBezTo>
                  <a:pt x="524" y="85"/>
                  <a:pt x="525" y="85"/>
                  <a:pt x="525" y="84"/>
                </a:cubicBezTo>
                <a:cubicBezTo>
                  <a:pt x="525" y="84"/>
                  <a:pt x="526" y="84"/>
                  <a:pt x="526" y="84"/>
                </a:cubicBezTo>
                <a:cubicBezTo>
                  <a:pt x="527" y="85"/>
                  <a:pt x="527" y="85"/>
                  <a:pt x="528" y="86"/>
                </a:cubicBezTo>
                <a:cubicBezTo>
                  <a:pt x="528" y="86"/>
                  <a:pt x="529" y="86"/>
                  <a:pt x="530" y="85"/>
                </a:cubicBezTo>
                <a:cubicBezTo>
                  <a:pt x="530" y="85"/>
                  <a:pt x="531" y="84"/>
                  <a:pt x="531" y="84"/>
                </a:cubicBezTo>
                <a:cubicBezTo>
                  <a:pt x="532" y="84"/>
                  <a:pt x="532" y="84"/>
                  <a:pt x="533" y="84"/>
                </a:cubicBezTo>
                <a:cubicBezTo>
                  <a:pt x="534" y="84"/>
                  <a:pt x="534" y="84"/>
                  <a:pt x="534" y="83"/>
                </a:cubicBezTo>
                <a:cubicBezTo>
                  <a:pt x="535" y="83"/>
                  <a:pt x="536" y="83"/>
                  <a:pt x="536" y="83"/>
                </a:cubicBezTo>
                <a:cubicBezTo>
                  <a:pt x="537" y="84"/>
                  <a:pt x="538" y="85"/>
                  <a:pt x="540" y="85"/>
                </a:cubicBezTo>
                <a:cubicBezTo>
                  <a:pt x="541" y="84"/>
                  <a:pt x="540" y="82"/>
                  <a:pt x="542" y="82"/>
                </a:cubicBezTo>
                <a:cubicBezTo>
                  <a:pt x="543" y="82"/>
                  <a:pt x="545" y="82"/>
                  <a:pt x="546" y="82"/>
                </a:cubicBezTo>
                <a:cubicBezTo>
                  <a:pt x="548" y="82"/>
                  <a:pt x="548" y="83"/>
                  <a:pt x="550" y="84"/>
                </a:cubicBezTo>
                <a:cubicBezTo>
                  <a:pt x="550" y="84"/>
                  <a:pt x="551" y="83"/>
                  <a:pt x="551" y="83"/>
                </a:cubicBezTo>
                <a:cubicBezTo>
                  <a:pt x="552" y="83"/>
                  <a:pt x="553" y="83"/>
                  <a:pt x="553" y="83"/>
                </a:cubicBezTo>
                <a:cubicBezTo>
                  <a:pt x="554" y="83"/>
                  <a:pt x="555" y="83"/>
                  <a:pt x="556" y="82"/>
                </a:cubicBezTo>
                <a:cubicBezTo>
                  <a:pt x="556" y="82"/>
                  <a:pt x="556" y="81"/>
                  <a:pt x="557" y="81"/>
                </a:cubicBezTo>
                <a:cubicBezTo>
                  <a:pt x="557" y="80"/>
                  <a:pt x="557" y="79"/>
                  <a:pt x="558" y="79"/>
                </a:cubicBezTo>
                <a:cubicBezTo>
                  <a:pt x="559" y="79"/>
                  <a:pt x="560" y="79"/>
                  <a:pt x="560" y="78"/>
                </a:cubicBezTo>
                <a:cubicBezTo>
                  <a:pt x="561" y="77"/>
                  <a:pt x="558" y="77"/>
                  <a:pt x="557" y="76"/>
                </a:cubicBezTo>
                <a:cubicBezTo>
                  <a:pt x="556" y="76"/>
                  <a:pt x="554" y="75"/>
                  <a:pt x="553" y="75"/>
                </a:cubicBezTo>
                <a:cubicBezTo>
                  <a:pt x="552" y="74"/>
                  <a:pt x="550" y="74"/>
                  <a:pt x="549" y="74"/>
                </a:cubicBezTo>
                <a:cubicBezTo>
                  <a:pt x="547" y="73"/>
                  <a:pt x="546" y="73"/>
                  <a:pt x="545" y="72"/>
                </a:cubicBezTo>
                <a:cubicBezTo>
                  <a:pt x="542" y="72"/>
                  <a:pt x="540" y="71"/>
                  <a:pt x="537" y="69"/>
                </a:cubicBezTo>
                <a:cubicBezTo>
                  <a:pt x="535" y="69"/>
                  <a:pt x="534" y="69"/>
                  <a:pt x="533" y="68"/>
                </a:cubicBezTo>
                <a:cubicBezTo>
                  <a:pt x="531" y="68"/>
                  <a:pt x="530" y="68"/>
                  <a:pt x="529" y="68"/>
                </a:cubicBezTo>
                <a:cubicBezTo>
                  <a:pt x="527" y="67"/>
                  <a:pt x="527" y="66"/>
                  <a:pt x="526" y="65"/>
                </a:cubicBezTo>
                <a:cubicBezTo>
                  <a:pt x="525" y="63"/>
                  <a:pt x="523" y="61"/>
                  <a:pt x="521" y="61"/>
                </a:cubicBezTo>
                <a:cubicBezTo>
                  <a:pt x="520" y="61"/>
                  <a:pt x="520" y="61"/>
                  <a:pt x="519" y="61"/>
                </a:cubicBezTo>
                <a:cubicBezTo>
                  <a:pt x="518" y="61"/>
                  <a:pt x="517" y="59"/>
                  <a:pt x="516" y="60"/>
                </a:cubicBezTo>
                <a:cubicBezTo>
                  <a:pt x="514" y="60"/>
                  <a:pt x="514" y="62"/>
                  <a:pt x="512" y="62"/>
                </a:cubicBezTo>
                <a:cubicBezTo>
                  <a:pt x="510" y="62"/>
                  <a:pt x="510" y="61"/>
                  <a:pt x="508" y="61"/>
                </a:cubicBezTo>
                <a:cubicBezTo>
                  <a:pt x="507" y="60"/>
                  <a:pt x="507" y="60"/>
                  <a:pt x="507" y="59"/>
                </a:cubicBezTo>
                <a:cubicBezTo>
                  <a:pt x="507" y="58"/>
                  <a:pt x="506" y="57"/>
                  <a:pt x="506" y="56"/>
                </a:cubicBezTo>
                <a:cubicBezTo>
                  <a:pt x="506" y="55"/>
                  <a:pt x="507" y="54"/>
                  <a:pt x="506" y="53"/>
                </a:cubicBezTo>
                <a:cubicBezTo>
                  <a:pt x="506" y="52"/>
                  <a:pt x="505" y="51"/>
                  <a:pt x="506" y="50"/>
                </a:cubicBezTo>
                <a:cubicBezTo>
                  <a:pt x="506" y="49"/>
                  <a:pt x="506" y="49"/>
                  <a:pt x="506" y="48"/>
                </a:cubicBezTo>
                <a:cubicBezTo>
                  <a:pt x="506" y="47"/>
                  <a:pt x="505" y="47"/>
                  <a:pt x="504" y="46"/>
                </a:cubicBezTo>
                <a:cubicBezTo>
                  <a:pt x="504" y="46"/>
                  <a:pt x="503" y="45"/>
                  <a:pt x="503" y="45"/>
                </a:cubicBezTo>
                <a:cubicBezTo>
                  <a:pt x="502" y="44"/>
                  <a:pt x="501" y="44"/>
                  <a:pt x="500" y="44"/>
                </a:cubicBezTo>
                <a:cubicBezTo>
                  <a:pt x="500" y="44"/>
                  <a:pt x="499" y="44"/>
                  <a:pt x="498" y="44"/>
                </a:cubicBezTo>
                <a:cubicBezTo>
                  <a:pt x="497" y="43"/>
                  <a:pt x="496" y="44"/>
                  <a:pt x="494" y="43"/>
                </a:cubicBezTo>
                <a:cubicBezTo>
                  <a:pt x="492" y="43"/>
                  <a:pt x="491" y="41"/>
                  <a:pt x="490" y="44"/>
                </a:cubicBezTo>
                <a:cubicBezTo>
                  <a:pt x="490" y="45"/>
                  <a:pt x="490" y="45"/>
                  <a:pt x="489" y="46"/>
                </a:cubicBezTo>
                <a:cubicBezTo>
                  <a:pt x="489" y="47"/>
                  <a:pt x="489" y="48"/>
                  <a:pt x="489" y="49"/>
                </a:cubicBezTo>
                <a:cubicBezTo>
                  <a:pt x="488" y="50"/>
                  <a:pt x="486" y="49"/>
                  <a:pt x="485" y="51"/>
                </a:cubicBezTo>
                <a:cubicBezTo>
                  <a:pt x="485" y="51"/>
                  <a:pt x="484" y="53"/>
                  <a:pt x="483" y="52"/>
                </a:cubicBezTo>
                <a:cubicBezTo>
                  <a:pt x="483" y="52"/>
                  <a:pt x="484" y="50"/>
                  <a:pt x="484" y="50"/>
                </a:cubicBezTo>
                <a:cubicBezTo>
                  <a:pt x="484" y="49"/>
                  <a:pt x="484" y="49"/>
                  <a:pt x="484" y="48"/>
                </a:cubicBezTo>
                <a:cubicBezTo>
                  <a:pt x="484" y="46"/>
                  <a:pt x="485" y="46"/>
                  <a:pt x="485" y="44"/>
                </a:cubicBezTo>
                <a:cubicBezTo>
                  <a:pt x="485" y="43"/>
                  <a:pt x="485" y="42"/>
                  <a:pt x="485" y="41"/>
                </a:cubicBezTo>
                <a:cubicBezTo>
                  <a:pt x="485" y="40"/>
                  <a:pt x="486" y="40"/>
                  <a:pt x="487" y="39"/>
                </a:cubicBezTo>
                <a:cubicBezTo>
                  <a:pt x="488" y="39"/>
                  <a:pt x="488" y="39"/>
                  <a:pt x="488" y="38"/>
                </a:cubicBezTo>
                <a:cubicBezTo>
                  <a:pt x="489" y="37"/>
                  <a:pt x="489" y="37"/>
                  <a:pt x="490" y="37"/>
                </a:cubicBezTo>
                <a:cubicBezTo>
                  <a:pt x="491" y="37"/>
                  <a:pt x="492" y="37"/>
                  <a:pt x="491" y="36"/>
                </a:cubicBezTo>
                <a:cubicBezTo>
                  <a:pt x="491" y="35"/>
                  <a:pt x="490" y="36"/>
                  <a:pt x="489" y="35"/>
                </a:cubicBezTo>
                <a:cubicBezTo>
                  <a:pt x="488" y="35"/>
                  <a:pt x="488" y="35"/>
                  <a:pt x="487" y="34"/>
                </a:cubicBezTo>
                <a:cubicBezTo>
                  <a:pt x="486" y="34"/>
                  <a:pt x="484" y="34"/>
                  <a:pt x="482" y="34"/>
                </a:cubicBezTo>
                <a:cubicBezTo>
                  <a:pt x="481" y="34"/>
                  <a:pt x="480" y="33"/>
                  <a:pt x="478" y="33"/>
                </a:cubicBezTo>
                <a:cubicBezTo>
                  <a:pt x="477" y="33"/>
                  <a:pt x="476" y="31"/>
                  <a:pt x="474" y="31"/>
                </a:cubicBezTo>
                <a:cubicBezTo>
                  <a:pt x="473" y="31"/>
                  <a:pt x="472" y="31"/>
                  <a:pt x="470" y="31"/>
                </a:cubicBezTo>
                <a:cubicBezTo>
                  <a:pt x="469" y="31"/>
                  <a:pt x="469" y="31"/>
                  <a:pt x="468" y="30"/>
                </a:cubicBezTo>
                <a:cubicBezTo>
                  <a:pt x="467" y="30"/>
                  <a:pt x="466" y="30"/>
                  <a:pt x="466" y="29"/>
                </a:cubicBezTo>
                <a:cubicBezTo>
                  <a:pt x="465" y="29"/>
                  <a:pt x="465" y="28"/>
                  <a:pt x="465" y="27"/>
                </a:cubicBezTo>
                <a:cubicBezTo>
                  <a:pt x="463" y="26"/>
                  <a:pt x="462" y="27"/>
                  <a:pt x="462" y="25"/>
                </a:cubicBezTo>
                <a:cubicBezTo>
                  <a:pt x="461" y="23"/>
                  <a:pt x="460" y="22"/>
                  <a:pt x="459" y="22"/>
                </a:cubicBezTo>
                <a:cubicBezTo>
                  <a:pt x="458" y="22"/>
                  <a:pt x="457" y="22"/>
                  <a:pt x="456" y="22"/>
                </a:cubicBezTo>
                <a:cubicBezTo>
                  <a:pt x="456" y="22"/>
                  <a:pt x="455" y="23"/>
                  <a:pt x="454" y="23"/>
                </a:cubicBezTo>
                <a:cubicBezTo>
                  <a:pt x="454" y="23"/>
                  <a:pt x="450" y="22"/>
                  <a:pt x="451" y="23"/>
                </a:cubicBezTo>
                <a:cubicBezTo>
                  <a:pt x="452" y="24"/>
                  <a:pt x="453" y="23"/>
                  <a:pt x="454" y="24"/>
                </a:cubicBezTo>
                <a:cubicBezTo>
                  <a:pt x="454" y="25"/>
                  <a:pt x="454" y="25"/>
                  <a:pt x="454" y="26"/>
                </a:cubicBezTo>
                <a:cubicBezTo>
                  <a:pt x="455" y="28"/>
                  <a:pt x="458" y="28"/>
                  <a:pt x="457" y="30"/>
                </a:cubicBezTo>
                <a:cubicBezTo>
                  <a:pt x="456" y="31"/>
                  <a:pt x="455" y="30"/>
                  <a:pt x="455" y="30"/>
                </a:cubicBezTo>
                <a:cubicBezTo>
                  <a:pt x="454" y="30"/>
                  <a:pt x="453" y="29"/>
                  <a:pt x="453" y="30"/>
                </a:cubicBezTo>
                <a:cubicBezTo>
                  <a:pt x="452" y="30"/>
                  <a:pt x="451" y="30"/>
                  <a:pt x="451" y="30"/>
                </a:cubicBezTo>
                <a:cubicBezTo>
                  <a:pt x="450" y="30"/>
                  <a:pt x="449" y="29"/>
                  <a:pt x="449" y="29"/>
                </a:cubicBezTo>
                <a:cubicBezTo>
                  <a:pt x="448" y="29"/>
                  <a:pt x="447" y="29"/>
                  <a:pt x="447" y="30"/>
                </a:cubicBezTo>
                <a:cubicBezTo>
                  <a:pt x="447" y="31"/>
                  <a:pt x="447" y="33"/>
                  <a:pt x="447" y="35"/>
                </a:cubicBezTo>
                <a:cubicBezTo>
                  <a:pt x="447" y="37"/>
                  <a:pt x="448" y="38"/>
                  <a:pt x="449" y="39"/>
                </a:cubicBezTo>
                <a:cubicBezTo>
                  <a:pt x="449" y="40"/>
                  <a:pt x="450" y="41"/>
                  <a:pt x="450" y="41"/>
                </a:cubicBezTo>
                <a:cubicBezTo>
                  <a:pt x="450" y="42"/>
                  <a:pt x="451" y="42"/>
                  <a:pt x="451" y="42"/>
                </a:cubicBezTo>
                <a:cubicBezTo>
                  <a:pt x="453" y="45"/>
                  <a:pt x="451" y="49"/>
                  <a:pt x="452" y="52"/>
                </a:cubicBezTo>
                <a:cubicBezTo>
                  <a:pt x="453" y="52"/>
                  <a:pt x="453" y="53"/>
                  <a:pt x="454" y="54"/>
                </a:cubicBezTo>
                <a:cubicBezTo>
                  <a:pt x="454" y="54"/>
                  <a:pt x="454" y="55"/>
                  <a:pt x="454" y="55"/>
                </a:cubicBezTo>
                <a:cubicBezTo>
                  <a:pt x="455" y="56"/>
                  <a:pt x="456" y="56"/>
                  <a:pt x="457" y="57"/>
                </a:cubicBezTo>
                <a:cubicBezTo>
                  <a:pt x="458" y="58"/>
                  <a:pt x="457" y="60"/>
                  <a:pt x="457" y="61"/>
                </a:cubicBezTo>
                <a:cubicBezTo>
                  <a:pt x="458" y="63"/>
                  <a:pt x="459" y="64"/>
                  <a:pt x="460" y="66"/>
                </a:cubicBezTo>
                <a:cubicBezTo>
                  <a:pt x="461" y="67"/>
                  <a:pt x="461" y="68"/>
                  <a:pt x="462" y="69"/>
                </a:cubicBezTo>
                <a:cubicBezTo>
                  <a:pt x="462" y="69"/>
                  <a:pt x="464" y="69"/>
                  <a:pt x="464" y="70"/>
                </a:cubicBezTo>
                <a:cubicBezTo>
                  <a:pt x="464" y="70"/>
                  <a:pt x="464" y="71"/>
                  <a:pt x="463" y="71"/>
                </a:cubicBezTo>
                <a:cubicBezTo>
                  <a:pt x="462" y="72"/>
                  <a:pt x="461" y="70"/>
                  <a:pt x="460" y="69"/>
                </a:cubicBezTo>
                <a:cubicBezTo>
                  <a:pt x="459" y="68"/>
                  <a:pt x="457" y="69"/>
                  <a:pt x="456" y="68"/>
                </a:cubicBezTo>
                <a:cubicBezTo>
                  <a:pt x="456" y="68"/>
                  <a:pt x="458" y="67"/>
                  <a:pt x="457" y="66"/>
                </a:cubicBezTo>
                <a:cubicBezTo>
                  <a:pt x="457" y="66"/>
                  <a:pt x="456" y="65"/>
                  <a:pt x="456" y="65"/>
                </a:cubicBezTo>
                <a:cubicBezTo>
                  <a:pt x="455" y="64"/>
                  <a:pt x="454" y="64"/>
                  <a:pt x="454" y="63"/>
                </a:cubicBezTo>
                <a:cubicBezTo>
                  <a:pt x="453" y="62"/>
                  <a:pt x="453" y="62"/>
                  <a:pt x="453" y="61"/>
                </a:cubicBezTo>
                <a:cubicBezTo>
                  <a:pt x="452" y="61"/>
                  <a:pt x="451" y="60"/>
                  <a:pt x="451" y="60"/>
                </a:cubicBezTo>
                <a:cubicBezTo>
                  <a:pt x="450" y="60"/>
                  <a:pt x="450" y="61"/>
                  <a:pt x="449" y="61"/>
                </a:cubicBezTo>
                <a:cubicBezTo>
                  <a:pt x="448" y="61"/>
                  <a:pt x="448" y="60"/>
                  <a:pt x="449" y="59"/>
                </a:cubicBezTo>
                <a:cubicBezTo>
                  <a:pt x="450" y="58"/>
                  <a:pt x="450" y="58"/>
                  <a:pt x="449" y="57"/>
                </a:cubicBezTo>
                <a:cubicBezTo>
                  <a:pt x="449" y="57"/>
                  <a:pt x="448" y="57"/>
                  <a:pt x="448" y="56"/>
                </a:cubicBezTo>
                <a:cubicBezTo>
                  <a:pt x="447" y="56"/>
                  <a:pt x="447" y="55"/>
                  <a:pt x="446" y="55"/>
                </a:cubicBezTo>
                <a:cubicBezTo>
                  <a:pt x="445" y="54"/>
                  <a:pt x="444" y="53"/>
                  <a:pt x="443" y="51"/>
                </a:cubicBezTo>
                <a:cubicBezTo>
                  <a:pt x="442" y="50"/>
                  <a:pt x="441" y="49"/>
                  <a:pt x="441" y="47"/>
                </a:cubicBezTo>
                <a:cubicBezTo>
                  <a:pt x="440" y="45"/>
                  <a:pt x="439" y="44"/>
                  <a:pt x="439" y="42"/>
                </a:cubicBezTo>
                <a:cubicBezTo>
                  <a:pt x="439" y="41"/>
                  <a:pt x="439" y="40"/>
                  <a:pt x="437" y="40"/>
                </a:cubicBezTo>
                <a:cubicBezTo>
                  <a:pt x="434" y="40"/>
                  <a:pt x="434" y="35"/>
                  <a:pt x="431" y="34"/>
                </a:cubicBezTo>
                <a:cubicBezTo>
                  <a:pt x="430" y="34"/>
                  <a:pt x="430" y="34"/>
                  <a:pt x="429" y="33"/>
                </a:cubicBezTo>
                <a:cubicBezTo>
                  <a:pt x="428" y="33"/>
                  <a:pt x="428" y="33"/>
                  <a:pt x="427" y="32"/>
                </a:cubicBezTo>
                <a:cubicBezTo>
                  <a:pt x="426" y="32"/>
                  <a:pt x="424" y="33"/>
                  <a:pt x="423" y="34"/>
                </a:cubicBezTo>
                <a:cubicBezTo>
                  <a:pt x="422" y="35"/>
                  <a:pt x="421" y="36"/>
                  <a:pt x="420" y="37"/>
                </a:cubicBezTo>
                <a:cubicBezTo>
                  <a:pt x="419" y="37"/>
                  <a:pt x="419" y="38"/>
                  <a:pt x="418" y="39"/>
                </a:cubicBezTo>
                <a:cubicBezTo>
                  <a:pt x="418" y="39"/>
                  <a:pt x="418" y="40"/>
                  <a:pt x="417" y="41"/>
                </a:cubicBezTo>
                <a:cubicBezTo>
                  <a:pt x="416" y="42"/>
                  <a:pt x="414" y="41"/>
                  <a:pt x="412" y="42"/>
                </a:cubicBezTo>
                <a:cubicBezTo>
                  <a:pt x="411" y="42"/>
                  <a:pt x="410" y="44"/>
                  <a:pt x="411" y="45"/>
                </a:cubicBezTo>
                <a:cubicBezTo>
                  <a:pt x="412" y="46"/>
                  <a:pt x="413" y="47"/>
                  <a:pt x="414" y="48"/>
                </a:cubicBezTo>
                <a:cubicBezTo>
                  <a:pt x="414" y="49"/>
                  <a:pt x="414" y="49"/>
                  <a:pt x="414" y="50"/>
                </a:cubicBezTo>
                <a:cubicBezTo>
                  <a:pt x="414" y="51"/>
                  <a:pt x="415" y="51"/>
                  <a:pt x="415" y="52"/>
                </a:cubicBezTo>
                <a:cubicBezTo>
                  <a:pt x="417" y="53"/>
                  <a:pt x="415" y="54"/>
                  <a:pt x="414" y="54"/>
                </a:cubicBezTo>
                <a:cubicBezTo>
                  <a:pt x="413" y="55"/>
                  <a:pt x="412" y="56"/>
                  <a:pt x="411" y="55"/>
                </a:cubicBezTo>
                <a:cubicBezTo>
                  <a:pt x="411" y="54"/>
                  <a:pt x="411" y="53"/>
                  <a:pt x="411" y="53"/>
                </a:cubicBezTo>
                <a:cubicBezTo>
                  <a:pt x="411" y="52"/>
                  <a:pt x="411" y="51"/>
                  <a:pt x="410" y="51"/>
                </a:cubicBezTo>
                <a:cubicBezTo>
                  <a:pt x="410" y="50"/>
                  <a:pt x="409" y="50"/>
                  <a:pt x="409" y="49"/>
                </a:cubicBezTo>
                <a:cubicBezTo>
                  <a:pt x="408" y="49"/>
                  <a:pt x="408" y="48"/>
                  <a:pt x="407" y="48"/>
                </a:cubicBezTo>
                <a:cubicBezTo>
                  <a:pt x="406" y="47"/>
                  <a:pt x="404" y="47"/>
                  <a:pt x="402" y="47"/>
                </a:cubicBezTo>
                <a:cubicBezTo>
                  <a:pt x="401" y="47"/>
                  <a:pt x="401" y="47"/>
                  <a:pt x="400" y="48"/>
                </a:cubicBezTo>
                <a:cubicBezTo>
                  <a:pt x="399" y="48"/>
                  <a:pt x="399" y="48"/>
                  <a:pt x="398" y="48"/>
                </a:cubicBezTo>
                <a:cubicBezTo>
                  <a:pt x="398" y="47"/>
                  <a:pt x="399" y="47"/>
                  <a:pt x="399" y="46"/>
                </a:cubicBezTo>
                <a:cubicBezTo>
                  <a:pt x="399" y="45"/>
                  <a:pt x="400" y="45"/>
                  <a:pt x="401" y="45"/>
                </a:cubicBezTo>
                <a:cubicBezTo>
                  <a:pt x="402" y="45"/>
                  <a:pt x="402" y="44"/>
                  <a:pt x="403" y="43"/>
                </a:cubicBezTo>
                <a:cubicBezTo>
                  <a:pt x="403" y="42"/>
                  <a:pt x="402" y="42"/>
                  <a:pt x="401" y="42"/>
                </a:cubicBezTo>
                <a:cubicBezTo>
                  <a:pt x="398" y="41"/>
                  <a:pt x="395" y="42"/>
                  <a:pt x="392" y="42"/>
                </a:cubicBezTo>
                <a:cubicBezTo>
                  <a:pt x="391" y="43"/>
                  <a:pt x="390" y="43"/>
                  <a:pt x="389" y="44"/>
                </a:cubicBezTo>
                <a:cubicBezTo>
                  <a:pt x="388" y="44"/>
                  <a:pt x="388" y="43"/>
                  <a:pt x="387" y="43"/>
                </a:cubicBezTo>
                <a:cubicBezTo>
                  <a:pt x="385" y="43"/>
                  <a:pt x="384" y="45"/>
                  <a:pt x="382" y="44"/>
                </a:cubicBezTo>
                <a:cubicBezTo>
                  <a:pt x="382" y="42"/>
                  <a:pt x="387" y="41"/>
                  <a:pt x="388" y="41"/>
                </a:cubicBezTo>
                <a:cubicBezTo>
                  <a:pt x="388" y="40"/>
                  <a:pt x="389" y="40"/>
                  <a:pt x="390" y="40"/>
                </a:cubicBezTo>
                <a:cubicBezTo>
                  <a:pt x="391" y="39"/>
                  <a:pt x="391" y="39"/>
                  <a:pt x="392" y="38"/>
                </a:cubicBezTo>
                <a:cubicBezTo>
                  <a:pt x="393" y="37"/>
                  <a:pt x="395" y="37"/>
                  <a:pt x="396" y="37"/>
                </a:cubicBezTo>
                <a:cubicBezTo>
                  <a:pt x="398" y="37"/>
                  <a:pt x="400" y="37"/>
                  <a:pt x="401" y="37"/>
                </a:cubicBezTo>
                <a:cubicBezTo>
                  <a:pt x="403" y="37"/>
                  <a:pt x="406" y="38"/>
                  <a:pt x="408" y="37"/>
                </a:cubicBezTo>
                <a:cubicBezTo>
                  <a:pt x="409" y="36"/>
                  <a:pt x="409" y="36"/>
                  <a:pt x="410" y="36"/>
                </a:cubicBezTo>
                <a:cubicBezTo>
                  <a:pt x="411" y="36"/>
                  <a:pt x="411" y="36"/>
                  <a:pt x="411" y="35"/>
                </a:cubicBezTo>
                <a:cubicBezTo>
                  <a:pt x="412" y="34"/>
                  <a:pt x="412" y="34"/>
                  <a:pt x="412" y="34"/>
                </a:cubicBezTo>
                <a:cubicBezTo>
                  <a:pt x="413" y="33"/>
                  <a:pt x="413" y="33"/>
                  <a:pt x="413" y="32"/>
                </a:cubicBezTo>
                <a:cubicBezTo>
                  <a:pt x="412" y="30"/>
                  <a:pt x="411" y="30"/>
                  <a:pt x="410" y="30"/>
                </a:cubicBezTo>
                <a:cubicBezTo>
                  <a:pt x="409" y="30"/>
                  <a:pt x="408" y="30"/>
                  <a:pt x="407" y="30"/>
                </a:cubicBezTo>
                <a:cubicBezTo>
                  <a:pt x="406" y="30"/>
                  <a:pt x="405" y="30"/>
                  <a:pt x="404" y="30"/>
                </a:cubicBezTo>
                <a:cubicBezTo>
                  <a:pt x="404" y="30"/>
                  <a:pt x="403" y="30"/>
                  <a:pt x="402" y="30"/>
                </a:cubicBezTo>
                <a:cubicBezTo>
                  <a:pt x="401" y="30"/>
                  <a:pt x="399" y="31"/>
                  <a:pt x="398" y="31"/>
                </a:cubicBezTo>
                <a:cubicBezTo>
                  <a:pt x="397" y="31"/>
                  <a:pt x="397" y="31"/>
                  <a:pt x="396" y="31"/>
                </a:cubicBezTo>
                <a:cubicBezTo>
                  <a:pt x="395" y="31"/>
                  <a:pt x="394" y="32"/>
                  <a:pt x="393" y="32"/>
                </a:cubicBezTo>
                <a:cubicBezTo>
                  <a:pt x="392" y="32"/>
                  <a:pt x="391" y="32"/>
                  <a:pt x="391" y="32"/>
                </a:cubicBezTo>
                <a:cubicBezTo>
                  <a:pt x="390" y="32"/>
                  <a:pt x="390" y="33"/>
                  <a:pt x="389" y="33"/>
                </a:cubicBezTo>
                <a:cubicBezTo>
                  <a:pt x="388" y="34"/>
                  <a:pt x="387" y="34"/>
                  <a:pt x="385" y="34"/>
                </a:cubicBezTo>
                <a:cubicBezTo>
                  <a:pt x="384" y="35"/>
                  <a:pt x="383" y="35"/>
                  <a:pt x="382" y="34"/>
                </a:cubicBezTo>
                <a:cubicBezTo>
                  <a:pt x="382" y="34"/>
                  <a:pt x="382" y="33"/>
                  <a:pt x="382" y="33"/>
                </a:cubicBezTo>
                <a:cubicBezTo>
                  <a:pt x="382" y="32"/>
                  <a:pt x="381" y="32"/>
                  <a:pt x="381" y="32"/>
                </a:cubicBezTo>
                <a:cubicBezTo>
                  <a:pt x="380" y="32"/>
                  <a:pt x="380" y="32"/>
                  <a:pt x="380" y="32"/>
                </a:cubicBezTo>
                <a:cubicBezTo>
                  <a:pt x="379" y="31"/>
                  <a:pt x="379" y="31"/>
                  <a:pt x="379" y="31"/>
                </a:cubicBezTo>
                <a:cubicBezTo>
                  <a:pt x="379" y="30"/>
                  <a:pt x="378" y="30"/>
                  <a:pt x="377" y="31"/>
                </a:cubicBezTo>
                <a:cubicBezTo>
                  <a:pt x="377" y="31"/>
                  <a:pt x="377" y="32"/>
                  <a:pt x="376" y="32"/>
                </a:cubicBezTo>
                <a:cubicBezTo>
                  <a:pt x="376" y="33"/>
                  <a:pt x="375" y="33"/>
                  <a:pt x="375" y="33"/>
                </a:cubicBezTo>
                <a:cubicBezTo>
                  <a:pt x="374" y="34"/>
                  <a:pt x="375" y="36"/>
                  <a:pt x="375" y="37"/>
                </a:cubicBezTo>
                <a:cubicBezTo>
                  <a:pt x="374" y="38"/>
                  <a:pt x="373" y="37"/>
                  <a:pt x="373" y="37"/>
                </a:cubicBezTo>
                <a:cubicBezTo>
                  <a:pt x="373" y="36"/>
                  <a:pt x="373" y="36"/>
                  <a:pt x="372" y="35"/>
                </a:cubicBezTo>
                <a:cubicBezTo>
                  <a:pt x="372" y="35"/>
                  <a:pt x="372" y="35"/>
                  <a:pt x="371" y="35"/>
                </a:cubicBezTo>
                <a:cubicBezTo>
                  <a:pt x="371" y="34"/>
                  <a:pt x="371" y="33"/>
                  <a:pt x="371" y="32"/>
                </a:cubicBezTo>
                <a:cubicBezTo>
                  <a:pt x="370" y="32"/>
                  <a:pt x="369" y="32"/>
                  <a:pt x="369" y="31"/>
                </a:cubicBezTo>
                <a:cubicBezTo>
                  <a:pt x="368" y="31"/>
                  <a:pt x="368" y="31"/>
                  <a:pt x="367" y="31"/>
                </a:cubicBezTo>
                <a:cubicBezTo>
                  <a:pt x="365" y="30"/>
                  <a:pt x="365" y="33"/>
                  <a:pt x="363" y="33"/>
                </a:cubicBezTo>
                <a:cubicBezTo>
                  <a:pt x="362" y="33"/>
                  <a:pt x="362" y="33"/>
                  <a:pt x="361" y="33"/>
                </a:cubicBezTo>
                <a:cubicBezTo>
                  <a:pt x="360" y="33"/>
                  <a:pt x="360" y="34"/>
                  <a:pt x="359" y="34"/>
                </a:cubicBezTo>
                <a:cubicBezTo>
                  <a:pt x="358" y="35"/>
                  <a:pt x="357" y="34"/>
                  <a:pt x="357" y="35"/>
                </a:cubicBezTo>
                <a:cubicBezTo>
                  <a:pt x="357" y="36"/>
                  <a:pt x="357" y="37"/>
                  <a:pt x="357" y="38"/>
                </a:cubicBezTo>
                <a:cubicBezTo>
                  <a:pt x="357" y="39"/>
                  <a:pt x="356" y="40"/>
                  <a:pt x="355" y="40"/>
                </a:cubicBezTo>
                <a:cubicBezTo>
                  <a:pt x="354" y="40"/>
                  <a:pt x="353" y="39"/>
                  <a:pt x="353" y="39"/>
                </a:cubicBezTo>
                <a:cubicBezTo>
                  <a:pt x="352" y="39"/>
                  <a:pt x="352" y="40"/>
                  <a:pt x="351" y="40"/>
                </a:cubicBezTo>
                <a:cubicBezTo>
                  <a:pt x="351" y="40"/>
                  <a:pt x="349" y="40"/>
                  <a:pt x="349" y="41"/>
                </a:cubicBezTo>
                <a:cubicBezTo>
                  <a:pt x="350" y="42"/>
                  <a:pt x="351" y="41"/>
                  <a:pt x="351" y="41"/>
                </a:cubicBezTo>
                <a:cubicBezTo>
                  <a:pt x="352" y="42"/>
                  <a:pt x="351" y="43"/>
                  <a:pt x="351" y="43"/>
                </a:cubicBezTo>
                <a:cubicBezTo>
                  <a:pt x="349" y="43"/>
                  <a:pt x="347" y="42"/>
                  <a:pt x="347" y="43"/>
                </a:cubicBezTo>
                <a:cubicBezTo>
                  <a:pt x="345" y="44"/>
                  <a:pt x="347" y="46"/>
                  <a:pt x="347" y="47"/>
                </a:cubicBezTo>
                <a:cubicBezTo>
                  <a:pt x="348" y="48"/>
                  <a:pt x="348" y="49"/>
                  <a:pt x="349" y="50"/>
                </a:cubicBezTo>
                <a:close/>
                <a:moveTo>
                  <a:pt x="1044" y="4"/>
                </a:moveTo>
                <a:cubicBezTo>
                  <a:pt x="1046" y="4"/>
                  <a:pt x="1047" y="4"/>
                  <a:pt x="1049" y="3"/>
                </a:cubicBezTo>
                <a:cubicBezTo>
                  <a:pt x="1050" y="3"/>
                  <a:pt x="1051" y="3"/>
                  <a:pt x="1053" y="2"/>
                </a:cubicBezTo>
                <a:cubicBezTo>
                  <a:pt x="1042" y="3"/>
                  <a:pt x="1042" y="3"/>
                  <a:pt x="1042" y="3"/>
                </a:cubicBezTo>
                <a:cubicBezTo>
                  <a:pt x="1041" y="4"/>
                  <a:pt x="1043" y="4"/>
                  <a:pt x="1044" y="4"/>
                </a:cubicBezTo>
                <a:close/>
                <a:moveTo>
                  <a:pt x="2964" y="296"/>
                </a:moveTo>
                <a:cubicBezTo>
                  <a:pt x="2964" y="295"/>
                  <a:pt x="2964" y="294"/>
                  <a:pt x="2963" y="293"/>
                </a:cubicBezTo>
                <a:cubicBezTo>
                  <a:pt x="2963" y="292"/>
                  <a:pt x="2961" y="291"/>
                  <a:pt x="2960" y="290"/>
                </a:cubicBezTo>
                <a:cubicBezTo>
                  <a:pt x="2959" y="289"/>
                  <a:pt x="2958" y="288"/>
                  <a:pt x="2956" y="287"/>
                </a:cubicBezTo>
                <a:cubicBezTo>
                  <a:pt x="2955" y="286"/>
                  <a:pt x="2953" y="286"/>
                  <a:pt x="2952" y="285"/>
                </a:cubicBezTo>
                <a:cubicBezTo>
                  <a:pt x="2951" y="284"/>
                  <a:pt x="2950" y="283"/>
                  <a:pt x="2949" y="282"/>
                </a:cubicBezTo>
                <a:cubicBezTo>
                  <a:pt x="2947" y="281"/>
                  <a:pt x="2946" y="280"/>
                  <a:pt x="2945" y="280"/>
                </a:cubicBezTo>
                <a:cubicBezTo>
                  <a:pt x="2944" y="279"/>
                  <a:pt x="2944" y="279"/>
                  <a:pt x="2943" y="279"/>
                </a:cubicBezTo>
                <a:cubicBezTo>
                  <a:pt x="2941" y="278"/>
                  <a:pt x="2939" y="276"/>
                  <a:pt x="2937" y="276"/>
                </a:cubicBezTo>
                <a:cubicBezTo>
                  <a:pt x="2934" y="275"/>
                  <a:pt x="2932" y="276"/>
                  <a:pt x="2930" y="276"/>
                </a:cubicBezTo>
                <a:cubicBezTo>
                  <a:pt x="2926" y="278"/>
                  <a:pt x="2922" y="278"/>
                  <a:pt x="2918" y="278"/>
                </a:cubicBezTo>
                <a:cubicBezTo>
                  <a:pt x="2916" y="278"/>
                  <a:pt x="2914" y="279"/>
                  <a:pt x="2912" y="280"/>
                </a:cubicBezTo>
                <a:cubicBezTo>
                  <a:pt x="2911" y="281"/>
                  <a:pt x="2910" y="283"/>
                  <a:pt x="2909" y="285"/>
                </a:cubicBezTo>
                <a:cubicBezTo>
                  <a:pt x="2907" y="288"/>
                  <a:pt x="2905" y="291"/>
                  <a:pt x="2902" y="292"/>
                </a:cubicBezTo>
                <a:cubicBezTo>
                  <a:pt x="2900" y="293"/>
                  <a:pt x="2899" y="294"/>
                  <a:pt x="2897" y="294"/>
                </a:cubicBezTo>
                <a:cubicBezTo>
                  <a:pt x="2896" y="294"/>
                  <a:pt x="2895" y="294"/>
                  <a:pt x="2894" y="294"/>
                </a:cubicBezTo>
                <a:cubicBezTo>
                  <a:pt x="2893" y="294"/>
                  <a:pt x="2892" y="294"/>
                  <a:pt x="2891" y="294"/>
                </a:cubicBezTo>
                <a:cubicBezTo>
                  <a:pt x="2890" y="294"/>
                  <a:pt x="2888" y="294"/>
                  <a:pt x="2887" y="296"/>
                </a:cubicBezTo>
                <a:cubicBezTo>
                  <a:pt x="2887" y="298"/>
                  <a:pt x="2890" y="298"/>
                  <a:pt x="2891" y="298"/>
                </a:cubicBezTo>
                <a:cubicBezTo>
                  <a:pt x="2892" y="298"/>
                  <a:pt x="2894" y="298"/>
                  <a:pt x="2895" y="297"/>
                </a:cubicBezTo>
                <a:cubicBezTo>
                  <a:pt x="2896" y="297"/>
                  <a:pt x="2897" y="296"/>
                  <a:pt x="2899" y="296"/>
                </a:cubicBezTo>
                <a:cubicBezTo>
                  <a:pt x="2900" y="295"/>
                  <a:pt x="2901" y="294"/>
                  <a:pt x="2903" y="294"/>
                </a:cubicBezTo>
                <a:cubicBezTo>
                  <a:pt x="2904" y="294"/>
                  <a:pt x="2906" y="294"/>
                  <a:pt x="2907" y="294"/>
                </a:cubicBezTo>
                <a:cubicBezTo>
                  <a:pt x="2910" y="294"/>
                  <a:pt x="2914" y="294"/>
                  <a:pt x="2916" y="296"/>
                </a:cubicBezTo>
                <a:cubicBezTo>
                  <a:pt x="2918" y="296"/>
                  <a:pt x="2920" y="297"/>
                  <a:pt x="2921" y="298"/>
                </a:cubicBezTo>
                <a:cubicBezTo>
                  <a:pt x="2923" y="299"/>
                  <a:pt x="2925" y="299"/>
                  <a:pt x="2927" y="299"/>
                </a:cubicBezTo>
                <a:cubicBezTo>
                  <a:pt x="2929" y="299"/>
                  <a:pt x="2931" y="299"/>
                  <a:pt x="2933" y="300"/>
                </a:cubicBezTo>
                <a:cubicBezTo>
                  <a:pt x="2935" y="300"/>
                  <a:pt x="2937" y="301"/>
                  <a:pt x="2939" y="302"/>
                </a:cubicBezTo>
                <a:cubicBezTo>
                  <a:pt x="2942" y="302"/>
                  <a:pt x="2944" y="301"/>
                  <a:pt x="2947" y="301"/>
                </a:cubicBezTo>
                <a:cubicBezTo>
                  <a:pt x="2949" y="301"/>
                  <a:pt x="2950" y="301"/>
                  <a:pt x="2952" y="302"/>
                </a:cubicBezTo>
                <a:cubicBezTo>
                  <a:pt x="2954" y="303"/>
                  <a:pt x="2955" y="304"/>
                  <a:pt x="2957" y="303"/>
                </a:cubicBezTo>
                <a:cubicBezTo>
                  <a:pt x="2959" y="303"/>
                  <a:pt x="2961" y="303"/>
                  <a:pt x="2962" y="302"/>
                </a:cubicBezTo>
                <a:cubicBezTo>
                  <a:pt x="2963" y="301"/>
                  <a:pt x="2963" y="301"/>
                  <a:pt x="2963" y="300"/>
                </a:cubicBezTo>
                <a:cubicBezTo>
                  <a:pt x="2963" y="299"/>
                  <a:pt x="2962" y="299"/>
                  <a:pt x="2963" y="298"/>
                </a:cubicBezTo>
                <a:cubicBezTo>
                  <a:pt x="2963" y="297"/>
                  <a:pt x="2964" y="296"/>
                  <a:pt x="2964" y="296"/>
                </a:cubicBezTo>
                <a:close/>
                <a:moveTo>
                  <a:pt x="2806" y="215"/>
                </a:moveTo>
                <a:cubicBezTo>
                  <a:pt x="2806" y="216"/>
                  <a:pt x="2806" y="216"/>
                  <a:pt x="2806" y="217"/>
                </a:cubicBezTo>
                <a:cubicBezTo>
                  <a:pt x="2805" y="218"/>
                  <a:pt x="2804" y="218"/>
                  <a:pt x="2806" y="219"/>
                </a:cubicBezTo>
                <a:cubicBezTo>
                  <a:pt x="2806" y="219"/>
                  <a:pt x="2808" y="219"/>
                  <a:pt x="2809" y="219"/>
                </a:cubicBezTo>
                <a:cubicBezTo>
                  <a:pt x="2810" y="219"/>
                  <a:pt x="2812" y="218"/>
                  <a:pt x="2813" y="218"/>
                </a:cubicBezTo>
                <a:cubicBezTo>
                  <a:pt x="2814" y="218"/>
                  <a:pt x="2815" y="217"/>
                  <a:pt x="2815" y="217"/>
                </a:cubicBezTo>
                <a:cubicBezTo>
                  <a:pt x="2815" y="216"/>
                  <a:pt x="2816" y="215"/>
                  <a:pt x="2816" y="215"/>
                </a:cubicBezTo>
                <a:cubicBezTo>
                  <a:pt x="2817" y="213"/>
                  <a:pt x="2818" y="212"/>
                  <a:pt x="2818" y="210"/>
                </a:cubicBezTo>
                <a:cubicBezTo>
                  <a:pt x="2817" y="209"/>
                  <a:pt x="2817" y="209"/>
                  <a:pt x="2816" y="209"/>
                </a:cubicBezTo>
                <a:cubicBezTo>
                  <a:pt x="2816" y="208"/>
                  <a:pt x="2815" y="208"/>
                  <a:pt x="2814" y="208"/>
                </a:cubicBezTo>
                <a:cubicBezTo>
                  <a:pt x="2813" y="207"/>
                  <a:pt x="2812" y="206"/>
                  <a:pt x="2812" y="205"/>
                </a:cubicBezTo>
                <a:cubicBezTo>
                  <a:pt x="2812" y="204"/>
                  <a:pt x="2812" y="203"/>
                  <a:pt x="2811" y="203"/>
                </a:cubicBezTo>
                <a:cubicBezTo>
                  <a:pt x="2811" y="202"/>
                  <a:pt x="2810" y="202"/>
                  <a:pt x="2810" y="201"/>
                </a:cubicBezTo>
                <a:cubicBezTo>
                  <a:pt x="2810" y="201"/>
                  <a:pt x="2810" y="199"/>
                  <a:pt x="2809" y="199"/>
                </a:cubicBezTo>
                <a:cubicBezTo>
                  <a:pt x="2808" y="198"/>
                  <a:pt x="2808" y="200"/>
                  <a:pt x="2808" y="200"/>
                </a:cubicBezTo>
                <a:cubicBezTo>
                  <a:pt x="2808" y="202"/>
                  <a:pt x="2808" y="203"/>
                  <a:pt x="2808" y="205"/>
                </a:cubicBezTo>
                <a:cubicBezTo>
                  <a:pt x="2807" y="206"/>
                  <a:pt x="2805" y="206"/>
                  <a:pt x="2806" y="208"/>
                </a:cubicBezTo>
                <a:cubicBezTo>
                  <a:pt x="2806" y="208"/>
                  <a:pt x="2806" y="209"/>
                  <a:pt x="2806" y="210"/>
                </a:cubicBezTo>
                <a:cubicBezTo>
                  <a:pt x="2807" y="210"/>
                  <a:pt x="2807" y="211"/>
                  <a:pt x="2807" y="211"/>
                </a:cubicBezTo>
                <a:cubicBezTo>
                  <a:pt x="2807" y="211"/>
                  <a:pt x="2807" y="211"/>
                  <a:pt x="2807" y="212"/>
                </a:cubicBezTo>
                <a:cubicBezTo>
                  <a:pt x="2807" y="213"/>
                  <a:pt x="2806" y="214"/>
                  <a:pt x="2806" y="215"/>
                </a:cubicBezTo>
                <a:close/>
                <a:moveTo>
                  <a:pt x="2900" y="274"/>
                </a:moveTo>
                <a:cubicBezTo>
                  <a:pt x="2901" y="275"/>
                  <a:pt x="2901" y="277"/>
                  <a:pt x="2903" y="277"/>
                </a:cubicBezTo>
                <a:cubicBezTo>
                  <a:pt x="2903" y="277"/>
                  <a:pt x="2904" y="277"/>
                  <a:pt x="2905" y="276"/>
                </a:cubicBezTo>
                <a:cubicBezTo>
                  <a:pt x="2905" y="275"/>
                  <a:pt x="2906" y="275"/>
                  <a:pt x="2906" y="275"/>
                </a:cubicBezTo>
                <a:cubicBezTo>
                  <a:pt x="2909" y="273"/>
                  <a:pt x="2915" y="274"/>
                  <a:pt x="2916" y="271"/>
                </a:cubicBezTo>
                <a:cubicBezTo>
                  <a:pt x="2916" y="270"/>
                  <a:pt x="2916" y="269"/>
                  <a:pt x="2915" y="268"/>
                </a:cubicBezTo>
                <a:cubicBezTo>
                  <a:pt x="2915" y="267"/>
                  <a:pt x="2915" y="267"/>
                  <a:pt x="2915" y="266"/>
                </a:cubicBezTo>
                <a:cubicBezTo>
                  <a:pt x="2914" y="265"/>
                  <a:pt x="2913" y="263"/>
                  <a:pt x="2911" y="262"/>
                </a:cubicBezTo>
                <a:cubicBezTo>
                  <a:pt x="2910" y="262"/>
                  <a:pt x="2908" y="262"/>
                  <a:pt x="2906" y="262"/>
                </a:cubicBezTo>
                <a:cubicBezTo>
                  <a:pt x="2906" y="262"/>
                  <a:pt x="2905" y="262"/>
                  <a:pt x="2904" y="262"/>
                </a:cubicBezTo>
                <a:cubicBezTo>
                  <a:pt x="2904" y="262"/>
                  <a:pt x="2903" y="262"/>
                  <a:pt x="2903" y="262"/>
                </a:cubicBezTo>
                <a:cubicBezTo>
                  <a:pt x="2903" y="262"/>
                  <a:pt x="2902" y="262"/>
                  <a:pt x="2902" y="262"/>
                </a:cubicBezTo>
                <a:cubicBezTo>
                  <a:pt x="2901" y="262"/>
                  <a:pt x="2899" y="262"/>
                  <a:pt x="2898" y="263"/>
                </a:cubicBezTo>
                <a:cubicBezTo>
                  <a:pt x="2898" y="264"/>
                  <a:pt x="2898" y="265"/>
                  <a:pt x="2897" y="265"/>
                </a:cubicBezTo>
                <a:cubicBezTo>
                  <a:pt x="2897" y="266"/>
                  <a:pt x="2896" y="266"/>
                  <a:pt x="2896" y="267"/>
                </a:cubicBezTo>
                <a:cubicBezTo>
                  <a:pt x="2896" y="268"/>
                  <a:pt x="2896" y="269"/>
                  <a:pt x="2896" y="269"/>
                </a:cubicBezTo>
                <a:cubicBezTo>
                  <a:pt x="2897" y="270"/>
                  <a:pt x="2897" y="271"/>
                  <a:pt x="2897" y="271"/>
                </a:cubicBezTo>
                <a:cubicBezTo>
                  <a:pt x="2897" y="273"/>
                  <a:pt x="2899" y="273"/>
                  <a:pt x="2900" y="274"/>
                </a:cubicBezTo>
                <a:close/>
                <a:moveTo>
                  <a:pt x="1313" y="430"/>
                </a:moveTo>
                <a:cubicBezTo>
                  <a:pt x="1314" y="431"/>
                  <a:pt x="1314" y="431"/>
                  <a:pt x="1315" y="432"/>
                </a:cubicBezTo>
                <a:cubicBezTo>
                  <a:pt x="1316" y="432"/>
                  <a:pt x="1317" y="431"/>
                  <a:pt x="1318" y="430"/>
                </a:cubicBezTo>
                <a:cubicBezTo>
                  <a:pt x="1321" y="430"/>
                  <a:pt x="1324" y="432"/>
                  <a:pt x="1326" y="430"/>
                </a:cubicBezTo>
                <a:cubicBezTo>
                  <a:pt x="1327" y="429"/>
                  <a:pt x="1327" y="428"/>
                  <a:pt x="1326" y="426"/>
                </a:cubicBezTo>
                <a:cubicBezTo>
                  <a:pt x="1326" y="425"/>
                  <a:pt x="1327" y="424"/>
                  <a:pt x="1326" y="422"/>
                </a:cubicBezTo>
                <a:cubicBezTo>
                  <a:pt x="1325" y="421"/>
                  <a:pt x="1324" y="421"/>
                  <a:pt x="1323" y="420"/>
                </a:cubicBezTo>
                <a:cubicBezTo>
                  <a:pt x="1322" y="419"/>
                  <a:pt x="1321" y="419"/>
                  <a:pt x="1320" y="419"/>
                </a:cubicBezTo>
                <a:cubicBezTo>
                  <a:pt x="1319" y="418"/>
                  <a:pt x="1318" y="417"/>
                  <a:pt x="1318" y="417"/>
                </a:cubicBezTo>
                <a:cubicBezTo>
                  <a:pt x="1317" y="416"/>
                  <a:pt x="1316" y="415"/>
                  <a:pt x="1315" y="415"/>
                </a:cubicBezTo>
                <a:cubicBezTo>
                  <a:pt x="1314" y="414"/>
                  <a:pt x="1313" y="414"/>
                  <a:pt x="1312" y="413"/>
                </a:cubicBezTo>
                <a:cubicBezTo>
                  <a:pt x="1312" y="413"/>
                  <a:pt x="1312" y="413"/>
                  <a:pt x="1312" y="413"/>
                </a:cubicBezTo>
                <a:cubicBezTo>
                  <a:pt x="1310" y="411"/>
                  <a:pt x="1308" y="410"/>
                  <a:pt x="1307" y="408"/>
                </a:cubicBezTo>
                <a:cubicBezTo>
                  <a:pt x="1306" y="407"/>
                  <a:pt x="1306" y="407"/>
                  <a:pt x="1305" y="407"/>
                </a:cubicBezTo>
                <a:cubicBezTo>
                  <a:pt x="1304" y="407"/>
                  <a:pt x="1304" y="406"/>
                  <a:pt x="1303" y="406"/>
                </a:cubicBezTo>
                <a:cubicBezTo>
                  <a:pt x="1301" y="404"/>
                  <a:pt x="1299" y="402"/>
                  <a:pt x="1296" y="403"/>
                </a:cubicBezTo>
                <a:cubicBezTo>
                  <a:pt x="1296" y="404"/>
                  <a:pt x="1295" y="404"/>
                  <a:pt x="1295" y="404"/>
                </a:cubicBezTo>
                <a:cubicBezTo>
                  <a:pt x="1294" y="405"/>
                  <a:pt x="1294" y="405"/>
                  <a:pt x="1293" y="405"/>
                </a:cubicBezTo>
                <a:cubicBezTo>
                  <a:pt x="1291" y="405"/>
                  <a:pt x="1292" y="407"/>
                  <a:pt x="1290" y="407"/>
                </a:cubicBezTo>
                <a:cubicBezTo>
                  <a:pt x="1289" y="407"/>
                  <a:pt x="1289" y="407"/>
                  <a:pt x="1288" y="408"/>
                </a:cubicBezTo>
                <a:cubicBezTo>
                  <a:pt x="1287" y="408"/>
                  <a:pt x="1288" y="409"/>
                  <a:pt x="1289" y="409"/>
                </a:cubicBezTo>
                <a:cubicBezTo>
                  <a:pt x="1290" y="409"/>
                  <a:pt x="1290" y="410"/>
                  <a:pt x="1290" y="410"/>
                </a:cubicBezTo>
                <a:cubicBezTo>
                  <a:pt x="1291" y="410"/>
                  <a:pt x="1292" y="410"/>
                  <a:pt x="1292" y="411"/>
                </a:cubicBezTo>
                <a:cubicBezTo>
                  <a:pt x="1292" y="412"/>
                  <a:pt x="1289" y="411"/>
                  <a:pt x="1288" y="411"/>
                </a:cubicBezTo>
                <a:cubicBezTo>
                  <a:pt x="1288" y="412"/>
                  <a:pt x="1288" y="415"/>
                  <a:pt x="1289" y="416"/>
                </a:cubicBezTo>
                <a:cubicBezTo>
                  <a:pt x="1289" y="417"/>
                  <a:pt x="1290" y="418"/>
                  <a:pt x="1291" y="419"/>
                </a:cubicBezTo>
                <a:cubicBezTo>
                  <a:pt x="1291" y="419"/>
                  <a:pt x="1292" y="420"/>
                  <a:pt x="1292" y="420"/>
                </a:cubicBezTo>
                <a:cubicBezTo>
                  <a:pt x="1293" y="421"/>
                  <a:pt x="1294" y="422"/>
                  <a:pt x="1295" y="423"/>
                </a:cubicBezTo>
                <a:cubicBezTo>
                  <a:pt x="1295" y="423"/>
                  <a:pt x="1296" y="423"/>
                  <a:pt x="1297" y="423"/>
                </a:cubicBezTo>
                <a:cubicBezTo>
                  <a:pt x="1297" y="424"/>
                  <a:pt x="1298" y="426"/>
                  <a:pt x="1299" y="425"/>
                </a:cubicBezTo>
                <a:cubicBezTo>
                  <a:pt x="1299" y="424"/>
                  <a:pt x="1299" y="423"/>
                  <a:pt x="1298" y="423"/>
                </a:cubicBezTo>
                <a:cubicBezTo>
                  <a:pt x="1297" y="422"/>
                  <a:pt x="1297" y="422"/>
                  <a:pt x="1298" y="422"/>
                </a:cubicBezTo>
                <a:cubicBezTo>
                  <a:pt x="1299" y="423"/>
                  <a:pt x="1300" y="423"/>
                  <a:pt x="1300" y="423"/>
                </a:cubicBezTo>
                <a:cubicBezTo>
                  <a:pt x="1301" y="423"/>
                  <a:pt x="1302" y="424"/>
                  <a:pt x="1302" y="424"/>
                </a:cubicBezTo>
                <a:cubicBezTo>
                  <a:pt x="1303" y="425"/>
                  <a:pt x="1305" y="424"/>
                  <a:pt x="1307" y="425"/>
                </a:cubicBezTo>
                <a:cubicBezTo>
                  <a:pt x="1307" y="425"/>
                  <a:pt x="1307" y="426"/>
                  <a:pt x="1308" y="426"/>
                </a:cubicBezTo>
                <a:cubicBezTo>
                  <a:pt x="1308" y="427"/>
                  <a:pt x="1309" y="427"/>
                  <a:pt x="1310" y="428"/>
                </a:cubicBezTo>
                <a:cubicBezTo>
                  <a:pt x="1310" y="428"/>
                  <a:pt x="1309" y="429"/>
                  <a:pt x="1310" y="430"/>
                </a:cubicBezTo>
                <a:cubicBezTo>
                  <a:pt x="1310" y="431"/>
                  <a:pt x="1312" y="430"/>
                  <a:pt x="1313" y="430"/>
                </a:cubicBezTo>
                <a:close/>
                <a:moveTo>
                  <a:pt x="2806" y="266"/>
                </a:moveTo>
                <a:cubicBezTo>
                  <a:pt x="2807" y="267"/>
                  <a:pt x="2808" y="267"/>
                  <a:pt x="2809" y="269"/>
                </a:cubicBezTo>
                <a:cubicBezTo>
                  <a:pt x="2810" y="269"/>
                  <a:pt x="2810" y="270"/>
                  <a:pt x="2810" y="271"/>
                </a:cubicBezTo>
                <a:cubicBezTo>
                  <a:pt x="2811" y="272"/>
                  <a:pt x="2813" y="274"/>
                  <a:pt x="2814" y="274"/>
                </a:cubicBezTo>
                <a:cubicBezTo>
                  <a:pt x="2815" y="275"/>
                  <a:pt x="2815" y="275"/>
                  <a:pt x="2816" y="276"/>
                </a:cubicBezTo>
                <a:cubicBezTo>
                  <a:pt x="2818" y="277"/>
                  <a:pt x="2820" y="276"/>
                  <a:pt x="2820" y="274"/>
                </a:cubicBezTo>
                <a:cubicBezTo>
                  <a:pt x="2820" y="272"/>
                  <a:pt x="2818" y="272"/>
                  <a:pt x="2817" y="271"/>
                </a:cubicBezTo>
                <a:cubicBezTo>
                  <a:pt x="2816" y="270"/>
                  <a:pt x="2816" y="269"/>
                  <a:pt x="2814" y="268"/>
                </a:cubicBezTo>
                <a:cubicBezTo>
                  <a:pt x="2813" y="267"/>
                  <a:pt x="2812" y="268"/>
                  <a:pt x="2811" y="267"/>
                </a:cubicBezTo>
                <a:cubicBezTo>
                  <a:pt x="2810" y="265"/>
                  <a:pt x="2809" y="265"/>
                  <a:pt x="2808" y="264"/>
                </a:cubicBezTo>
                <a:cubicBezTo>
                  <a:pt x="2807" y="264"/>
                  <a:pt x="2806" y="264"/>
                  <a:pt x="2805" y="264"/>
                </a:cubicBezTo>
                <a:cubicBezTo>
                  <a:pt x="2805" y="263"/>
                  <a:pt x="2805" y="263"/>
                  <a:pt x="2804" y="263"/>
                </a:cubicBezTo>
                <a:cubicBezTo>
                  <a:pt x="2803" y="263"/>
                  <a:pt x="2805" y="266"/>
                  <a:pt x="2806" y="266"/>
                </a:cubicBezTo>
                <a:close/>
                <a:moveTo>
                  <a:pt x="2839" y="229"/>
                </a:moveTo>
                <a:cubicBezTo>
                  <a:pt x="2840" y="230"/>
                  <a:pt x="2840" y="231"/>
                  <a:pt x="2842" y="232"/>
                </a:cubicBezTo>
                <a:cubicBezTo>
                  <a:pt x="2843" y="232"/>
                  <a:pt x="2844" y="233"/>
                  <a:pt x="2845" y="234"/>
                </a:cubicBezTo>
                <a:cubicBezTo>
                  <a:pt x="2847" y="234"/>
                  <a:pt x="2848" y="235"/>
                  <a:pt x="2849" y="236"/>
                </a:cubicBezTo>
                <a:cubicBezTo>
                  <a:pt x="2850" y="236"/>
                  <a:pt x="2850" y="238"/>
                  <a:pt x="2851" y="239"/>
                </a:cubicBezTo>
                <a:cubicBezTo>
                  <a:pt x="2854" y="241"/>
                  <a:pt x="2857" y="241"/>
                  <a:pt x="2860" y="242"/>
                </a:cubicBezTo>
                <a:cubicBezTo>
                  <a:pt x="2861" y="242"/>
                  <a:pt x="2862" y="243"/>
                  <a:pt x="2863" y="243"/>
                </a:cubicBezTo>
                <a:cubicBezTo>
                  <a:pt x="2865" y="244"/>
                  <a:pt x="2866" y="245"/>
                  <a:pt x="2868" y="245"/>
                </a:cubicBezTo>
                <a:cubicBezTo>
                  <a:pt x="2870" y="246"/>
                  <a:pt x="2871" y="247"/>
                  <a:pt x="2873" y="247"/>
                </a:cubicBezTo>
                <a:cubicBezTo>
                  <a:pt x="2873" y="247"/>
                  <a:pt x="2874" y="247"/>
                  <a:pt x="2875" y="247"/>
                </a:cubicBezTo>
                <a:cubicBezTo>
                  <a:pt x="2876" y="247"/>
                  <a:pt x="2876" y="248"/>
                  <a:pt x="2877" y="248"/>
                </a:cubicBezTo>
                <a:cubicBezTo>
                  <a:pt x="2877" y="248"/>
                  <a:pt x="2878" y="248"/>
                  <a:pt x="2879" y="248"/>
                </a:cubicBezTo>
                <a:cubicBezTo>
                  <a:pt x="2880" y="248"/>
                  <a:pt x="2880" y="247"/>
                  <a:pt x="2881" y="246"/>
                </a:cubicBezTo>
                <a:cubicBezTo>
                  <a:pt x="2882" y="245"/>
                  <a:pt x="2883" y="245"/>
                  <a:pt x="2884" y="244"/>
                </a:cubicBezTo>
                <a:cubicBezTo>
                  <a:pt x="2884" y="243"/>
                  <a:pt x="2884" y="241"/>
                  <a:pt x="2885" y="241"/>
                </a:cubicBezTo>
                <a:cubicBezTo>
                  <a:pt x="2886" y="240"/>
                  <a:pt x="2886" y="240"/>
                  <a:pt x="2886" y="240"/>
                </a:cubicBezTo>
                <a:cubicBezTo>
                  <a:pt x="2886" y="238"/>
                  <a:pt x="2885" y="239"/>
                  <a:pt x="2884" y="239"/>
                </a:cubicBezTo>
                <a:cubicBezTo>
                  <a:pt x="2883" y="238"/>
                  <a:pt x="2885" y="236"/>
                  <a:pt x="2886" y="236"/>
                </a:cubicBezTo>
                <a:cubicBezTo>
                  <a:pt x="2887" y="235"/>
                  <a:pt x="2889" y="235"/>
                  <a:pt x="2890" y="235"/>
                </a:cubicBezTo>
                <a:cubicBezTo>
                  <a:pt x="2891" y="236"/>
                  <a:pt x="2891" y="236"/>
                  <a:pt x="2892" y="237"/>
                </a:cubicBezTo>
                <a:cubicBezTo>
                  <a:pt x="2892" y="237"/>
                  <a:pt x="2893" y="237"/>
                  <a:pt x="2893" y="238"/>
                </a:cubicBezTo>
                <a:cubicBezTo>
                  <a:pt x="2895" y="238"/>
                  <a:pt x="2894" y="240"/>
                  <a:pt x="2895" y="241"/>
                </a:cubicBezTo>
                <a:cubicBezTo>
                  <a:pt x="2896" y="241"/>
                  <a:pt x="2898" y="241"/>
                  <a:pt x="2899" y="241"/>
                </a:cubicBezTo>
                <a:cubicBezTo>
                  <a:pt x="2901" y="240"/>
                  <a:pt x="2902" y="240"/>
                  <a:pt x="2903" y="239"/>
                </a:cubicBezTo>
                <a:cubicBezTo>
                  <a:pt x="2905" y="239"/>
                  <a:pt x="2907" y="239"/>
                  <a:pt x="2908" y="239"/>
                </a:cubicBezTo>
                <a:cubicBezTo>
                  <a:pt x="2910" y="238"/>
                  <a:pt x="2912" y="238"/>
                  <a:pt x="2914" y="238"/>
                </a:cubicBezTo>
                <a:cubicBezTo>
                  <a:pt x="2916" y="237"/>
                  <a:pt x="2919" y="238"/>
                  <a:pt x="2920" y="237"/>
                </a:cubicBezTo>
                <a:cubicBezTo>
                  <a:pt x="2921" y="236"/>
                  <a:pt x="2921" y="236"/>
                  <a:pt x="2922" y="236"/>
                </a:cubicBezTo>
                <a:cubicBezTo>
                  <a:pt x="2923" y="236"/>
                  <a:pt x="2924" y="236"/>
                  <a:pt x="2925" y="236"/>
                </a:cubicBezTo>
                <a:cubicBezTo>
                  <a:pt x="2926" y="236"/>
                  <a:pt x="2927" y="235"/>
                  <a:pt x="2928" y="235"/>
                </a:cubicBezTo>
                <a:cubicBezTo>
                  <a:pt x="2930" y="234"/>
                  <a:pt x="2933" y="234"/>
                  <a:pt x="2935" y="234"/>
                </a:cubicBezTo>
                <a:cubicBezTo>
                  <a:pt x="2936" y="234"/>
                  <a:pt x="2936" y="235"/>
                  <a:pt x="2937" y="235"/>
                </a:cubicBezTo>
                <a:cubicBezTo>
                  <a:pt x="2938" y="235"/>
                  <a:pt x="2939" y="235"/>
                  <a:pt x="2939" y="235"/>
                </a:cubicBezTo>
                <a:cubicBezTo>
                  <a:pt x="2940" y="236"/>
                  <a:pt x="2940" y="235"/>
                  <a:pt x="2940" y="236"/>
                </a:cubicBezTo>
                <a:cubicBezTo>
                  <a:pt x="2940" y="236"/>
                  <a:pt x="2940" y="236"/>
                  <a:pt x="2939" y="236"/>
                </a:cubicBezTo>
                <a:cubicBezTo>
                  <a:pt x="2938" y="237"/>
                  <a:pt x="2938" y="236"/>
                  <a:pt x="2938" y="236"/>
                </a:cubicBezTo>
                <a:cubicBezTo>
                  <a:pt x="2937" y="235"/>
                  <a:pt x="2936" y="235"/>
                  <a:pt x="2936" y="235"/>
                </a:cubicBezTo>
                <a:cubicBezTo>
                  <a:pt x="2935" y="235"/>
                  <a:pt x="2934" y="235"/>
                  <a:pt x="2934" y="235"/>
                </a:cubicBezTo>
                <a:cubicBezTo>
                  <a:pt x="2932" y="235"/>
                  <a:pt x="2934" y="238"/>
                  <a:pt x="2935" y="238"/>
                </a:cubicBezTo>
                <a:cubicBezTo>
                  <a:pt x="2935" y="239"/>
                  <a:pt x="2936" y="240"/>
                  <a:pt x="2938" y="240"/>
                </a:cubicBezTo>
                <a:cubicBezTo>
                  <a:pt x="2939" y="240"/>
                  <a:pt x="2940" y="240"/>
                  <a:pt x="2942" y="240"/>
                </a:cubicBezTo>
                <a:cubicBezTo>
                  <a:pt x="2943" y="241"/>
                  <a:pt x="2944" y="241"/>
                  <a:pt x="2945" y="241"/>
                </a:cubicBezTo>
                <a:cubicBezTo>
                  <a:pt x="2947" y="241"/>
                  <a:pt x="2948" y="240"/>
                  <a:pt x="2949" y="239"/>
                </a:cubicBezTo>
                <a:cubicBezTo>
                  <a:pt x="2950" y="238"/>
                  <a:pt x="2952" y="238"/>
                  <a:pt x="2954" y="238"/>
                </a:cubicBezTo>
                <a:cubicBezTo>
                  <a:pt x="2956" y="238"/>
                  <a:pt x="2957" y="238"/>
                  <a:pt x="2959" y="238"/>
                </a:cubicBezTo>
                <a:cubicBezTo>
                  <a:pt x="2961" y="237"/>
                  <a:pt x="2963" y="238"/>
                  <a:pt x="2965" y="237"/>
                </a:cubicBezTo>
                <a:cubicBezTo>
                  <a:pt x="2965" y="236"/>
                  <a:pt x="2965" y="236"/>
                  <a:pt x="2965" y="235"/>
                </a:cubicBezTo>
                <a:cubicBezTo>
                  <a:pt x="2963" y="234"/>
                  <a:pt x="2962" y="235"/>
                  <a:pt x="2960" y="234"/>
                </a:cubicBezTo>
                <a:cubicBezTo>
                  <a:pt x="2959" y="234"/>
                  <a:pt x="2957" y="233"/>
                  <a:pt x="2956" y="232"/>
                </a:cubicBezTo>
                <a:cubicBezTo>
                  <a:pt x="2955" y="232"/>
                  <a:pt x="2953" y="233"/>
                  <a:pt x="2952" y="232"/>
                </a:cubicBezTo>
                <a:cubicBezTo>
                  <a:pt x="2951" y="232"/>
                  <a:pt x="2950" y="232"/>
                  <a:pt x="2949" y="231"/>
                </a:cubicBezTo>
                <a:cubicBezTo>
                  <a:pt x="2949" y="231"/>
                  <a:pt x="2948" y="231"/>
                  <a:pt x="2947" y="231"/>
                </a:cubicBezTo>
                <a:cubicBezTo>
                  <a:pt x="2944" y="229"/>
                  <a:pt x="2944" y="226"/>
                  <a:pt x="2942" y="224"/>
                </a:cubicBezTo>
                <a:cubicBezTo>
                  <a:pt x="2941" y="223"/>
                  <a:pt x="2941" y="222"/>
                  <a:pt x="2940" y="222"/>
                </a:cubicBezTo>
                <a:cubicBezTo>
                  <a:pt x="2940" y="222"/>
                  <a:pt x="2939" y="221"/>
                  <a:pt x="2938" y="221"/>
                </a:cubicBezTo>
                <a:cubicBezTo>
                  <a:pt x="2936" y="220"/>
                  <a:pt x="2937" y="219"/>
                  <a:pt x="2937" y="218"/>
                </a:cubicBezTo>
                <a:cubicBezTo>
                  <a:pt x="2938" y="216"/>
                  <a:pt x="2936" y="216"/>
                  <a:pt x="2935" y="214"/>
                </a:cubicBezTo>
                <a:cubicBezTo>
                  <a:pt x="2934" y="213"/>
                  <a:pt x="2935" y="211"/>
                  <a:pt x="2936" y="210"/>
                </a:cubicBezTo>
                <a:cubicBezTo>
                  <a:pt x="2936" y="209"/>
                  <a:pt x="2938" y="208"/>
                  <a:pt x="2939" y="208"/>
                </a:cubicBezTo>
                <a:cubicBezTo>
                  <a:pt x="2940" y="208"/>
                  <a:pt x="2941" y="208"/>
                  <a:pt x="2941" y="208"/>
                </a:cubicBezTo>
                <a:cubicBezTo>
                  <a:pt x="2942" y="207"/>
                  <a:pt x="2942" y="206"/>
                  <a:pt x="2942" y="206"/>
                </a:cubicBezTo>
                <a:cubicBezTo>
                  <a:pt x="2943" y="205"/>
                  <a:pt x="2944" y="206"/>
                  <a:pt x="2944" y="205"/>
                </a:cubicBezTo>
                <a:cubicBezTo>
                  <a:pt x="2945" y="205"/>
                  <a:pt x="2946" y="205"/>
                  <a:pt x="2947" y="205"/>
                </a:cubicBezTo>
                <a:cubicBezTo>
                  <a:pt x="2948" y="205"/>
                  <a:pt x="2950" y="205"/>
                  <a:pt x="2951" y="206"/>
                </a:cubicBezTo>
                <a:cubicBezTo>
                  <a:pt x="2952" y="207"/>
                  <a:pt x="2954" y="208"/>
                  <a:pt x="2954" y="210"/>
                </a:cubicBezTo>
                <a:cubicBezTo>
                  <a:pt x="2953" y="211"/>
                  <a:pt x="2951" y="211"/>
                  <a:pt x="2950" y="211"/>
                </a:cubicBezTo>
                <a:cubicBezTo>
                  <a:pt x="2949" y="212"/>
                  <a:pt x="2947" y="213"/>
                  <a:pt x="2946" y="213"/>
                </a:cubicBezTo>
                <a:cubicBezTo>
                  <a:pt x="2945" y="214"/>
                  <a:pt x="2944" y="215"/>
                  <a:pt x="2943" y="217"/>
                </a:cubicBezTo>
                <a:cubicBezTo>
                  <a:pt x="2943" y="218"/>
                  <a:pt x="2943" y="219"/>
                  <a:pt x="2944" y="220"/>
                </a:cubicBezTo>
                <a:cubicBezTo>
                  <a:pt x="2946" y="221"/>
                  <a:pt x="2946" y="222"/>
                  <a:pt x="2947" y="224"/>
                </a:cubicBezTo>
                <a:cubicBezTo>
                  <a:pt x="2948" y="225"/>
                  <a:pt x="2949" y="225"/>
                  <a:pt x="2950" y="226"/>
                </a:cubicBezTo>
                <a:cubicBezTo>
                  <a:pt x="2951" y="227"/>
                  <a:pt x="2951" y="227"/>
                  <a:pt x="2952" y="228"/>
                </a:cubicBezTo>
                <a:cubicBezTo>
                  <a:pt x="2952" y="228"/>
                  <a:pt x="2953" y="229"/>
                  <a:pt x="2953" y="229"/>
                </a:cubicBezTo>
                <a:cubicBezTo>
                  <a:pt x="2955" y="230"/>
                  <a:pt x="2956" y="230"/>
                  <a:pt x="2958" y="230"/>
                </a:cubicBezTo>
                <a:cubicBezTo>
                  <a:pt x="2959" y="231"/>
                  <a:pt x="2960" y="231"/>
                  <a:pt x="2962" y="231"/>
                </a:cubicBezTo>
                <a:cubicBezTo>
                  <a:pt x="2964" y="231"/>
                  <a:pt x="2965" y="230"/>
                  <a:pt x="2967" y="231"/>
                </a:cubicBezTo>
                <a:cubicBezTo>
                  <a:pt x="2969" y="231"/>
                  <a:pt x="2970" y="232"/>
                  <a:pt x="2971" y="233"/>
                </a:cubicBezTo>
                <a:cubicBezTo>
                  <a:pt x="2975" y="234"/>
                  <a:pt x="2978" y="232"/>
                  <a:pt x="2981" y="231"/>
                </a:cubicBezTo>
                <a:cubicBezTo>
                  <a:pt x="2983" y="230"/>
                  <a:pt x="2985" y="229"/>
                  <a:pt x="2986" y="227"/>
                </a:cubicBezTo>
                <a:cubicBezTo>
                  <a:pt x="2986" y="227"/>
                  <a:pt x="2986" y="226"/>
                  <a:pt x="2986" y="225"/>
                </a:cubicBezTo>
                <a:cubicBezTo>
                  <a:pt x="2987" y="225"/>
                  <a:pt x="2988" y="224"/>
                  <a:pt x="2989" y="224"/>
                </a:cubicBezTo>
                <a:cubicBezTo>
                  <a:pt x="2990" y="224"/>
                  <a:pt x="2991" y="222"/>
                  <a:pt x="2990" y="221"/>
                </a:cubicBezTo>
                <a:cubicBezTo>
                  <a:pt x="2989" y="220"/>
                  <a:pt x="2988" y="219"/>
                  <a:pt x="2989" y="217"/>
                </a:cubicBezTo>
                <a:cubicBezTo>
                  <a:pt x="2989" y="216"/>
                  <a:pt x="2991" y="216"/>
                  <a:pt x="2992" y="215"/>
                </a:cubicBezTo>
                <a:cubicBezTo>
                  <a:pt x="2994" y="215"/>
                  <a:pt x="2995" y="214"/>
                  <a:pt x="2996" y="214"/>
                </a:cubicBezTo>
                <a:cubicBezTo>
                  <a:pt x="2997" y="214"/>
                  <a:pt x="2998" y="214"/>
                  <a:pt x="2998" y="214"/>
                </a:cubicBezTo>
                <a:cubicBezTo>
                  <a:pt x="2999" y="214"/>
                  <a:pt x="3000" y="213"/>
                  <a:pt x="2999" y="213"/>
                </a:cubicBezTo>
                <a:cubicBezTo>
                  <a:pt x="2999" y="212"/>
                  <a:pt x="2998" y="212"/>
                  <a:pt x="2997" y="212"/>
                </a:cubicBezTo>
                <a:cubicBezTo>
                  <a:pt x="2997" y="211"/>
                  <a:pt x="2996" y="211"/>
                  <a:pt x="2996" y="210"/>
                </a:cubicBezTo>
                <a:cubicBezTo>
                  <a:pt x="2995" y="210"/>
                  <a:pt x="2993" y="209"/>
                  <a:pt x="2992" y="209"/>
                </a:cubicBezTo>
                <a:cubicBezTo>
                  <a:pt x="2990" y="208"/>
                  <a:pt x="2989" y="208"/>
                  <a:pt x="2987" y="207"/>
                </a:cubicBezTo>
                <a:cubicBezTo>
                  <a:pt x="2985" y="206"/>
                  <a:pt x="2983" y="206"/>
                  <a:pt x="2981" y="205"/>
                </a:cubicBezTo>
                <a:cubicBezTo>
                  <a:pt x="2979" y="204"/>
                  <a:pt x="2977" y="203"/>
                  <a:pt x="2975" y="202"/>
                </a:cubicBezTo>
                <a:cubicBezTo>
                  <a:pt x="2973" y="202"/>
                  <a:pt x="2972" y="201"/>
                  <a:pt x="2970" y="200"/>
                </a:cubicBezTo>
                <a:cubicBezTo>
                  <a:pt x="2968" y="200"/>
                  <a:pt x="2967" y="199"/>
                  <a:pt x="2965" y="199"/>
                </a:cubicBezTo>
                <a:cubicBezTo>
                  <a:pt x="2963" y="198"/>
                  <a:pt x="2962" y="198"/>
                  <a:pt x="2960" y="198"/>
                </a:cubicBezTo>
                <a:cubicBezTo>
                  <a:pt x="2958" y="197"/>
                  <a:pt x="2957" y="197"/>
                  <a:pt x="2955" y="197"/>
                </a:cubicBezTo>
                <a:cubicBezTo>
                  <a:pt x="2954" y="196"/>
                  <a:pt x="2952" y="196"/>
                  <a:pt x="2950" y="196"/>
                </a:cubicBezTo>
                <a:cubicBezTo>
                  <a:pt x="2947" y="195"/>
                  <a:pt x="2944" y="194"/>
                  <a:pt x="2941" y="194"/>
                </a:cubicBezTo>
                <a:cubicBezTo>
                  <a:pt x="2939" y="193"/>
                  <a:pt x="2937" y="193"/>
                  <a:pt x="2936" y="193"/>
                </a:cubicBezTo>
                <a:cubicBezTo>
                  <a:pt x="2935" y="193"/>
                  <a:pt x="2934" y="192"/>
                  <a:pt x="2933" y="192"/>
                </a:cubicBezTo>
                <a:cubicBezTo>
                  <a:pt x="2932" y="191"/>
                  <a:pt x="2931" y="191"/>
                  <a:pt x="2929" y="190"/>
                </a:cubicBezTo>
                <a:cubicBezTo>
                  <a:pt x="2928" y="188"/>
                  <a:pt x="2926" y="189"/>
                  <a:pt x="2924" y="188"/>
                </a:cubicBezTo>
                <a:cubicBezTo>
                  <a:pt x="2923" y="188"/>
                  <a:pt x="2924" y="187"/>
                  <a:pt x="2923" y="186"/>
                </a:cubicBezTo>
                <a:cubicBezTo>
                  <a:pt x="2922" y="186"/>
                  <a:pt x="2922" y="186"/>
                  <a:pt x="2922" y="187"/>
                </a:cubicBezTo>
                <a:cubicBezTo>
                  <a:pt x="2921" y="188"/>
                  <a:pt x="2922" y="190"/>
                  <a:pt x="2923" y="190"/>
                </a:cubicBezTo>
                <a:cubicBezTo>
                  <a:pt x="2923" y="191"/>
                  <a:pt x="2926" y="192"/>
                  <a:pt x="2925" y="194"/>
                </a:cubicBezTo>
                <a:cubicBezTo>
                  <a:pt x="2924" y="194"/>
                  <a:pt x="2923" y="194"/>
                  <a:pt x="2923" y="194"/>
                </a:cubicBezTo>
                <a:cubicBezTo>
                  <a:pt x="2922" y="194"/>
                  <a:pt x="2921" y="194"/>
                  <a:pt x="2920" y="194"/>
                </a:cubicBezTo>
                <a:cubicBezTo>
                  <a:pt x="2919" y="194"/>
                  <a:pt x="2919" y="193"/>
                  <a:pt x="2918" y="193"/>
                </a:cubicBezTo>
                <a:cubicBezTo>
                  <a:pt x="2917" y="193"/>
                  <a:pt x="2917" y="194"/>
                  <a:pt x="2916" y="194"/>
                </a:cubicBezTo>
                <a:cubicBezTo>
                  <a:pt x="2914" y="193"/>
                  <a:pt x="2913" y="193"/>
                  <a:pt x="2912" y="194"/>
                </a:cubicBezTo>
                <a:cubicBezTo>
                  <a:pt x="2911" y="196"/>
                  <a:pt x="2912" y="198"/>
                  <a:pt x="2912" y="199"/>
                </a:cubicBezTo>
                <a:cubicBezTo>
                  <a:pt x="2912" y="201"/>
                  <a:pt x="2912" y="202"/>
                  <a:pt x="2912" y="204"/>
                </a:cubicBezTo>
                <a:cubicBezTo>
                  <a:pt x="2912" y="205"/>
                  <a:pt x="2912" y="205"/>
                  <a:pt x="2912" y="206"/>
                </a:cubicBezTo>
                <a:cubicBezTo>
                  <a:pt x="2913" y="206"/>
                  <a:pt x="2914" y="206"/>
                  <a:pt x="2914" y="207"/>
                </a:cubicBezTo>
                <a:cubicBezTo>
                  <a:pt x="2914" y="207"/>
                  <a:pt x="2914" y="208"/>
                  <a:pt x="2914" y="209"/>
                </a:cubicBezTo>
                <a:cubicBezTo>
                  <a:pt x="2914" y="209"/>
                  <a:pt x="2913" y="209"/>
                  <a:pt x="2912" y="209"/>
                </a:cubicBezTo>
                <a:cubicBezTo>
                  <a:pt x="2911" y="209"/>
                  <a:pt x="2910" y="209"/>
                  <a:pt x="2910" y="209"/>
                </a:cubicBezTo>
                <a:cubicBezTo>
                  <a:pt x="2909" y="209"/>
                  <a:pt x="2909" y="209"/>
                  <a:pt x="2908" y="208"/>
                </a:cubicBezTo>
                <a:cubicBezTo>
                  <a:pt x="2907" y="208"/>
                  <a:pt x="2907" y="208"/>
                  <a:pt x="2906" y="207"/>
                </a:cubicBezTo>
                <a:cubicBezTo>
                  <a:pt x="2906" y="206"/>
                  <a:pt x="2906" y="205"/>
                  <a:pt x="2906" y="205"/>
                </a:cubicBezTo>
                <a:cubicBezTo>
                  <a:pt x="2905" y="202"/>
                  <a:pt x="2903" y="202"/>
                  <a:pt x="2901" y="201"/>
                </a:cubicBezTo>
                <a:cubicBezTo>
                  <a:pt x="2900" y="201"/>
                  <a:pt x="2899" y="201"/>
                  <a:pt x="2898" y="202"/>
                </a:cubicBezTo>
                <a:cubicBezTo>
                  <a:pt x="2897" y="202"/>
                  <a:pt x="2896" y="201"/>
                  <a:pt x="2894" y="201"/>
                </a:cubicBezTo>
                <a:cubicBezTo>
                  <a:pt x="2893" y="201"/>
                  <a:pt x="2893" y="201"/>
                  <a:pt x="2892" y="200"/>
                </a:cubicBezTo>
                <a:cubicBezTo>
                  <a:pt x="2891" y="199"/>
                  <a:pt x="2890" y="197"/>
                  <a:pt x="2888" y="197"/>
                </a:cubicBezTo>
                <a:cubicBezTo>
                  <a:pt x="2887" y="196"/>
                  <a:pt x="2885" y="195"/>
                  <a:pt x="2884" y="194"/>
                </a:cubicBezTo>
                <a:cubicBezTo>
                  <a:pt x="2884" y="193"/>
                  <a:pt x="2883" y="193"/>
                  <a:pt x="2883" y="192"/>
                </a:cubicBezTo>
                <a:cubicBezTo>
                  <a:pt x="2882" y="191"/>
                  <a:pt x="2882" y="191"/>
                  <a:pt x="2881" y="190"/>
                </a:cubicBezTo>
                <a:cubicBezTo>
                  <a:pt x="2879" y="189"/>
                  <a:pt x="2878" y="189"/>
                  <a:pt x="2876" y="188"/>
                </a:cubicBezTo>
                <a:cubicBezTo>
                  <a:pt x="2875" y="187"/>
                  <a:pt x="2874" y="185"/>
                  <a:pt x="2873" y="186"/>
                </a:cubicBezTo>
                <a:cubicBezTo>
                  <a:pt x="2872" y="186"/>
                  <a:pt x="2872" y="187"/>
                  <a:pt x="2871" y="187"/>
                </a:cubicBezTo>
                <a:cubicBezTo>
                  <a:pt x="2870" y="188"/>
                  <a:pt x="2870" y="188"/>
                  <a:pt x="2869" y="188"/>
                </a:cubicBezTo>
                <a:cubicBezTo>
                  <a:pt x="2868" y="188"/>
                  <a:pt x="2867" y="189"/>
                  <a:pt x="2867" y="189"/>
                </a:cubicBezTo>
                <a:cubicBezTo>
                  <a:pt x="2866" y="189"/>
                  <a:pt x="2865" y="191"/>
                  <a:pt x="2864" y="191"/>
                </a:cubicBezTo>
                <a:cubicBezTo>
                  <a:pt x="2863" y="191"/>
                  <a:pt x="2863" y="190"/>
                  <a:pt x="2863" y="190"/>
                </a:cubicBezTo>
                <a:cubicBezTo>
                  <a:pt x="2862" y="189"/>
                  <a:pt x="2862" y="187"/>
                  <a:pt x="2860" y="188"/>
                </a:cubicBezTo>
                <a:cubicBezTo>
                  <a:pt x="2859" y="188"/>
                  <a:pt x="2858" y="188"/>
                  <a:pt x="2857" y="189"/>
                </a:cubicBezTo>
                <a:cubicBezTo>
                  <a:pt x="2856" y="190"/>
                  <a:pt x="2856" y="190"/>
                  <a:pt x="2855" y="191"/>
                </a:cubicBezTo>
                <a:cubicBezTo>
                  <a:pt x="2855" y="192"/>
                  <a:pt x="2855" y="193"/>
                  <a:pt x="2855" y="193"/>
                </a:cubicBezTo>
                <a:cubicBezTo>
                  <a:pt x="2854" y="193"/>
                  <a:pt x="2853" y="193"/>
                  <a:pt x="2852" y="193"/>
                </a:cubicBezTo>
                <a:cubicBezTo>
                  <a:pt x="2851" y="194"/>
                  <a:pt x="2850" y="193"/>
                  <a:pt x="2848" y="194"/>
                </a:cubicBezTo>
                <a:cubicBezTo>
                  <a:pt x="2848" y="194"/>
                  <a:pt x="2847" y="194"/>
                  <a:pt x="2846" y="194"/>
                </a:cubicBezTo>
                <a:cubicBezTo>
                  <a:pt x="2846" y="195"/>
                  <a:pt x="2845" y="195"/>
                  <a:pt x="2845" y="195"/>
                </a:cubicBezTo>
                <a:cubicBezTo>
                  <a:pt x="2844" y="196"/>
                  <a:pt x="2844" y="195"/>
                  <a:pt x="2843" y="196"/>
                </a:cubicBezTo>
                <a:cubicBezTo>
                  <a:pt x="2842" y="196"/>
                  <a:pt x="2842" y="197"/>
                  <a:pt x="2843" y="197"/>
                </a:cubicBezTo>
                <a:cubicBezTo>
                  <a:pt x="2843" y="198"/>
                  <a:pt x="2843" y="198"/>
                  <a:pt x="2843" y="198"/>
                </a:cubicBezTo>
                <a:cubicBezTo>
                  <a:pt x="2843" y="199"/>
                  <a:pt x="2843" y="199"/>
                  <a:pt x="2844" y="200"/>
                </a:cubicBezTo>
                <a:cubicBezTo>
                  <a:pt x="2844" y="200"/>
                  <a:pt x="2844" y="201"/>
                  <a:pt x="2845" y="201"/>
                </a:cubicBezTo>
                <a:cubicBezTo>
                  <a:pt x="2845" y="201"/>
                  <a:pt x="2845" y="203"/>
                  <a:pt x="2844" y="203"/>
                </a:cubicBezTo>
                <a:cubicBezTo>
                  <a:pt x="2844" y="203"/>
                  <a:pt x="2843" y="202"/>
                  <a:pt x="2843" y="202"/>
                </a:cubicBezTo>
                <a:cubicBezTo>
                  <a:pt x="2843" y="202"/>
                  <a:pt x="2842" y="203"/>
                  <a:pt x="2842" y="203"/>
                </a:cubicBezTo>
                <a:cubicBezTo>
                  <a:pt x="2840" y="203"/>
                  <a:pt x="2839" y="202"/>
                  <a:pt x="2838" y="203"/>
                </a:cubicBezTo>
                <a:cubicBezTo>
                  <a:pt x="2838" y="204"/>
                  <a:pt x="2836" y="205"/>
                  <a:pt x="2836" y="206"/>
                </a:cubicBezTo>
                <a:cubicBezTo>
                  <a:pt x="2836" y="207"/>
                  <a:pt x="2836" y="208"/>
                  <a:pt x="2835" y="208"/>
                </a:cubicBezTo>
                <a:cubicBezTo>
                  <a:pt x="2835" y="209"/>
                  <a:pt x="2834" y="209"/>
                  <a:pt x="2835" y="210"/>
                </a:cubicBezTo>
                <a:cubicBezTo>
                  <a:pt x="2836" y="210"/>
                  <a:pt x="2835" y="209"/>
                  <a:pt x="2836" y="209"/>
                </a:cubicBezTo>
                <a:cubicBezTo>
                  <a:pt x="2836" y="209"/>
                  <a:pt x="2837" y="209"/>
                  <a:pt x="2837" y="209"/>
                </a:cubicBezTo>
                <a:cubicBezTo>
                  <a:pt x="2839" y="209"/>
                  <a:pt x="2838" y="211"/>
                  <a:pt x="2839" y="212"/>
                </a:cubicBezTo>
                <a:cubicBezTo>
                  <a:pt x="2839" y="212"/>
                  <a:pt x="2839" y="213"/>
                  <a:pt x="2840" y="213"/>
                </a:cubicBezTo>
                <a:cubicBezTo>
                  <a:pt x="2840" y="214"/>
                  <a:pt x="2840" y="214"/>
                  <a:pt x="2839" y="214"/>
                </a:cubicBezTo>
                <a:cubicBezTo>
                  <a:pt x="2839" y="215"/>
                  <a:pt x="2839" y="215"/>
                  <a:pt x="2838" y="215"/>
                </a:cubicBezTo>
                <a:cubicBezTo>
                  <a:pt x="2838" y="215"/>
                  <a:pt x="2837" y="215"/>
                  <a:pt x="2837" y="216"/>
                </a:cubicBezTo>
                <a:cubicBezTo>
                  <a:pt x="2837" y="216"/>
                  <a:pt x="2838" y="217"/>
                  <a:pt x="2838" y="217"/>
                </a:cubicBezTo>
                <a:cubicBezTo>
                  <a:pt x="2839" y="218"/>
                  <a:pt x="2840" y="218"/>
                  <a:pt x="2840" y="219"/>
                </a:cubicBezTo>
                <a:cubicBezTo>
                  <a:pt x="2841" y="220"/>
                  <a:pt x="2840" y="221"/>
                  <a:pt x="2838" y="221"/>
                </a:cubicBezTo>
                <a:cubicBezTo>
                  <a:pt x="2837" y="220"/>
                  <a:pt x="2836" y="219"/>
                  <a:pt x="2835" y="219"/>
                </a:cubicBezTo>
                <a:cubicBezTo>
                  <a:pt x="2835" y="218"/>
                  <a:pt x="2834" y="218"/>
                  <a:pt x="2833" y="218"/>
                </a:cubicBezTo>
                <a:cubicBezTo>
                  <a:pt x="2832" y="219"/>
                  <a:pt x="2833" y="222"/>
                  <a:pt x="2834" y="223"/>
                </a:cubicBezTo>
                <a:cubicBezTo>
                  <a:pt x="2834" y="225"/>
                  <a:pt x="2837" y="227"/>
                  <a:pt x="2839" y="229"/>
                </a:cubicBezTo>
                <a:close/>
                <a:moveTo>
                  <a:pt x="3658" y="389"/>
                </a:moveTo>
                <a:cubicBezTo>
                  <a:pt x="3658" y="390"/>
                  <a:pt x="3657" y="391"/>
                  <a:pt x="3657" y="392"/>
                </a:cubicBezTo>
                <a:cubicBezTo>
                  <a:pt x="3657" y="393"/>
                  <a:pt x="3658" y="393"/>
                  <a:pt x="3659" y="393"/>
                </a:cubicBezTo>
                <a:cubicBezTo>
                  <a:pt x="3659" y="393"/>
                  <a:pt x="3660" y="392"/>
                  <a:pt x="3661" y="392"/>
                </a:cubicBezTo>
                <a:cubicBezTo>
                  <a:pt x="3662" y="392"/>
                  <a:pt x="3662" y="392"/>
                  <a:pt x="3663" y="392"/>
                </a:cubicBezTo>
                <a:cubicBezTo>
                  <a:pt x="3663" y="392"/>
                  <a:pt x="3664" y="392"/>
                  <a:pt x="3664" y="391"/>
                </a:cubicBezTo>
                <a:cubicBezTo>
                  <a:pt x="3665" y="391"/>
                  <a:pt x="3666" y="391"/>
                  <a:pt x="3666" y="390"/>
                </a:cubicBezTo>
                <a:cubicBezTo>
                  <a:pt x="3667" y="390"/>
                  <a:pt x="3667" y="390"/>
                  <a:pt x="3667" y="389"/>
                </a:cubicBezTo>
                <a:cubicBezTo>
                  <a:pt x="3668" y="389"/>
                  <a:pt x="3669" y="389"/>
                  <a:pt x="3669" y="389"/>
                </a:cubicBezTo>
                <a:cubicBezTo>
                  <a:pt x="3670" y="388"/>
                  <a:pt x="3671" y="388"/>
                  <a:pt x="3672" y="388"/>
                </a:cubicBezTo>
                <a:cubicBezTo>
                  <a:pt x="3673" y="389"/>
                  <a:pt x="3673" y="389"/>
                  <a:pt x="3674" y="388"/>
                </a:cubicBezTo>
                <a:cubicBezTo>
                  <a:pt x="3675" y="388"/>
                  <a:pt x="3675" y="387"/>
                  <a:pt x="3675" y="387"/>
                </a:cubicBezTo>
                <a:cubicBezTo>
                  <a:pt x="3675" y="386"/>
                  <a:pt x="3676" y="386"/>
                  <a:pt x="3677" y="386"/>
                </a:cubicBezTo>
                <a:cubicBezTo>
                  <a:pt x="3678" y="386"/>
                  <a:pt x="3679" y="386"/>
                  <a:pt x="3679" y="385"/>
                </a:cubicBezTo>
                <a:cubicBezTo>
                  <a:pt x="3680" y="385"/>
                  <a:pt x="3681" y="384"/>
                  <a:pt x="3682" y="384"/>
                </a:cubicBezTo>
                <a:cubicBezTo>
                  <a:pt x="3683" y="384"/>
                  <a:pt x="3684" y="384"/>
                  <a:pt x="3684" y="384"/>
                </a:cubicBezTo>
                <a:cubicBezTo>
                  <a:pt x="3685" y="385"/>
                  <a:pt x="3684" y="386"/>
                  <a:pt x="3685" y="386"/>
                </a:cubicBezTo>
                <a:cubicBezTo>
                  <a:pt x="3685" y="387"/>
                  <a:pt x="3688" y="386"/>
                  <a:pt x="3689" y="386"/>
                </a:cubicBezTo>
                <a:cubicBezTo>
                  <a:pt x="3690" y="386"/>
                  <a:pt x="3690" y="388"/>
                  <a:pt x="3691" y="388"/>
                </a:cubicBezTo>
                <a:cubicBezTo>
                  <a:pt x="3692" y="388"/>
                  <a:pt x="3693" y="388"/>
                  <a:pt x="3693" y="388"/>
                </a:cubicBezTo>
                <a:cubicBezTo>
                  <a:pt x="3694" y="388"/>
                  <a:pt x="3694" y="388"/>
                  <a:pt x="3695" y="387"/>
                </a:cubicBezTo>
                <a:cubicBezTo>
                  <a:pt x="3696" y="386"/>
                  <a:pt x="3697" y="387"/>
                  <a:pt x="3699" y="388"/>
                </a:cubicBezTo>
                <a:cubicBezTo>
                  <a:pt x="3700" y="389"/>
                  <a:pt x="3701" y="388"/>
                  <a:pt x="3703" y="387"/>
                </a:cubicBezTo>
                <a:cubicBezTo>
                  <a:pt x="3704" y="386"/>
                  <a:pt x="3707" y="386"/>
                  <a:pt x="3709" y="386"/>
                </a:cubicBezTo>
                <a:cubicBezTo>
                  <a:pt x="3710" y="386"/>
                  <a:pt x="3710" y="385"/>
                  <a:pt x="3711" y="385"/>
                </a:cubicBezTo>
                <a:cubicBezTo>
                  <a:pt x="3712" y="384"/>
                  <a:pt x="3713" y="384"/>
                  <a:pt x="3714" y="384"/>
                </a:cubicBezTo>
                <a:cubicBezTo>
                  <a:pt x="3716" y="383"/>
                  <a:pt x="3718" y="383"/>
                  <a:pt x="3719" y="383"/>
                </a:cubicBezTo>
                <a:cubicBezTo>
                  <a:pt x="3721" y="383"/>
                  <a:pt x="3722" y="383"/>
                  <a:pt x="3723" y="382"/>
                </a:cubicBezTo>
                <a:cubicBezTo>
                  <a:pt x="3724" y="382"/>
                  <a:pt x="3725" y="381"/>
                  <a:pt x="3726" y="381"/>
                </a:cubicBezTo>
                <a:cubicBezTo>
                  <a:pt x="3726" y="380"/>
                  <a:pt x="3728" y="378"/>
                  <a:pt x="3728" y="378"/>
                </a:cubicBezTo>
                <a:cubicBezTo>
                  <a:pt x="3729" y="377"/>
                  <a:pt x="3730" y="378"/>
                  <a:pt x="3730" y="377"/>
                </a:cubicBezTo>
                <a:cubicBezTo>
                  <a:pt x="3731" y="376"/>
                  <a:pt x="3731" y="376"/>
                  <a:pt x="3731" y="375"/>
                </a:cubicBezTo>
                <a:cubicBezTo>
                  <a:pt x="3730" y="374"/>
                  <a:pt x="3729" y="373"/>
                  <a:pt x="3728" y="373"/>
                </a:cubicBezTo>
                <a:cubicBezTo>
                  <a:pt x="3726" y="373"/>
                  <a:pt x="3725" y="372"/>
                  <a:pt x="3724" y="372"/>
                </a:cubicBezTo>
                <a:cubicBezTo>
                  <a:pt x="3723" y="371"/>
                  <a:pt x="3723" y="370"/>
                  <a:pt x="3722" y="369"/>
                </a:cubicBezTo>
                <a:cubicBezTo>
                  <a:pt x="3721" y="368"/>
                  <a:pt x="3719" y="368"/>
                  <a:pt x="3717" y="367"/>
                </a:cubicBezTo>
                <a:cubicBezTo>
                  <a:pt x="3717" y="367"/>
                  <a:pt x="3717" y="366"/>
                  <a:pt x="3716" y="365"/>
                </a:cubicBezTo>
                <a:cubicBezTo>
                  <a:pt x="3716" y="365"/>
                  <a:pt x="3715" y="365"/>
                  <a:pt x="3715" y="364"/>
                </a:cubicBezTo>
                <a:cubicBezTo>
                  <a:pt x="3713" y="364"/>
                  <a:pt x="3712" y="364"/>
                  <a:pt x="3710" y="364"/>
                </a:cubicBezTo>
                <a:cubicBezTo>
                  <a:pt x="3709" y="364"/>
                  <a:pt x="3707" y="363"/>
                  <a:pt x="3706" y="363"/>
                </a:cubicBezTo>
                <a:cubicBezTo>
                  <a:pt x="3705" y="363"/>
                  <a:pt x="3704" y="364"/>
                  <a:pt x="3703" y="364"/>
                </a:cubicBezTo>
                <a:cubicBezTo>
                  <a:pt x="3702" y="364"/>
                  <a:pt x="3701" y="365"/>
                  <a:pt x="3700" y="365"/>
                </a:cubicBezTo>
                <a:cubicBezTo>
                  <a:pt x="3698" y="365"/>
                  <a:pt x="3696" y="365"/>
                  <a:pt x="3694" y="365"/>
                </a:cubicBezTo>
                <a:cubicBezTo>
                  <a:pt x="3693" y="365"/>
                  <a:pt x="3691" y="365"/>
                  <a:pt x="3689" y="365"/>
                </a:cubicBezTo>
                <a:cubicBezTo>
                  <a:pt x="3688" y="365"/>
                  <a:pt x="3686" y="364"/>
                  <a:pt x="3685" y="364"/>
                </a:cubicBezTo>
                <a:cubicBezTo>
                  <a:pt x="3682" y="364"/>
                  <a:pt x="3680" y="366"/>
                  <a:pt x="3678" y="368"/>
                </a:cubicBezTo>
                <a:cubicBezTo>
                  <a:pt x="3676" y="368"/>
                  <a:pt x="3675" y="369"/>
                  <a:pt x="3673" y="369"/>
                </a:cubicBezTo>
                <a:cubicBezTo>
                  <a:pt x="3672" y="370"/>
                  <a:pt x="3671" y="371"/>
                  <a:pt x="3669" y="372"/>
                </a:cubicBezTo>
                <a:cubicBezTo>
                  <a:pt x="3668" y="373"/>
                  <a:pt x="3667" y="374"/>
                  <a:pt x="3665" y="374"/>
                </a:cubicBezTo>
                <a:cubicBezTo>
                  <a:pt x="3663" y="375"/>
                  <a:pt x="3662" y="375"/>
                  <a:pt x="3660" y="376"/>
                </a:cubicBezTo>
                <a:cubicBezTo>
                  <a:pt x="3659" y="377"/>
                  <a:pt x="3658" y="378"/>
                  <a:pt x="3657" y="378"/>
                </a:cubicBezTo>
                <a:cubicBezTo>
                  <a:pt x="3656" y="380"/>
                  <a:pt x="3656" y="381"/>
                  <a:pt x="3656" y="383"/>
                </a:cubicBezTo>
                <a:cubicBezTo>
                  <a:pt x="3656" y="384"/>
                  <a:pt x="3656" y="385"/>
                  <a:pt x="3657" y="387"/>
                </a:cubicBezTo>
                <a:cubicBezTo>
                  <a:pt x="3657" y="387"/>
                  <a:pt x="3658" y="388"/>
                  <a:pt x="3658" y="389"/>
                </a:cubicBezTo>
                <a:close/>
                <a:moveTo>
                  <a:pt x="3443" y="428"/>
                </a:moveTo>
                <a:cubicBezTo>
                  <a:pt x="3444" y="428"/>
                  <a:pt x="3445" y="429"/>
                  <a:pt x="3446" y="429"/>
                </a:cubicBezTo>
                <a:cubicBezTo>
                  <a:pt x="3448" y="430"/>
                  <a:pt x="3448" y="431"/>
                  <a:pt x="3450" y="431"/>
                </a:cubicBezTo>
                <a:cubicBezTo>
                  <a:pt x="3450" y="431"/>
                  <a:pt x="3451" y="431"/>
                  <a:pt x="3452" y="432"/>
                </a:cubicBezTo>
                <a:cubicBezTo>
                  <a:pt x="3452" y="432"/>
                  <a:pt x="3453" y="432"/>
                  <a:pt x="3453" y="433"/>
                </a:cubicBezTo>
                <a:cubicBezTo>
                  <a:pt x="3455" y="434"/>
                  <a:pt x="3456" y="434"/>
                  <a:pt x="3457" y="434"/>
                </a:cubicBezTo>
                <a:cubicBezTo>
                  <a:pt x="3459" y="434"/>
                  <a:pt x="3460" y="434"/>
                  <a:pt x="3461" y="435"/>
                </a:cubicBezTo>
                <a:cubicBezTo>
                  <a:pt x="3463" y="435"/>
                  <a:pt x="3464" y="435"/>
                  <a:pt x="3466" y="435"/>
                </a:cubicBezTo>
                <a:cubicBezTo>
                  <a:pt x="3467" y="435"/>
                  <a:pt x="3469" y="435"/>
                  <a:pt x="3470" y="434"/>
                </a:cubicBezTo>
                <a:cubicBezTo>
                  <a:pt x="3471" y="434"/>
                  <a:pt x="3471" y="433"/>
                  <a:pt x="3472" y="431"/>
                </a:cubicBezTo>
                <a:cubicBezTo>
                  <a:pt x="3472" y="430"/>
                  <a:pt x="3472" y="430"/>
                  <a:pt x="3472" y="429"/>
                </a:cubicBezTo>
                <a:cubicBezTo>
                  <a:pt x="3473" y="428"/>
                  <a:pt x="3473" y="428"/>
                  <a:pt x="3473" y="427"/>
                </a:cubicBezTo>
                <a:cubicBezTo>
                  <a:pt x="3473" y="426"/>
                  <a:pt x="3473" y="424"/>
                  <a:pt x="3472" y="424"/>
                </a:cubicBezTo>
                <a:cubicBezTo>
                  <a:pt x="3471" y="423"/>
                  <a:pt x="3469" y="423"/>
                  <a:pt x="3468" y="423"/>
                </a:cubicBezTo>
                <a:cubicBezTo>
                  <a:pt x="3467" y="423"/>
                  <a:pt x="3467" y="423"/>
                  <a:pt x="3466" y="423"/>
                </a:cubicBezTo>
                <a:cubicBezTo>
                  <a:pt x="3465" y="423"/>
                  <a:pt x="3465" y="422"/>
                  <a:pt x="3464" y="422"/>
                </a:cubicBezTo>
                <a:cubicBezTo>
                  <a:pt x="3463" y="422"/>
                  <a:pt x="3462" y="422"/>
                  <a:pt x="3461" y="421"/>
                </a:cubicBezTo>
                <a:cubicBezTo>
                  <a:pt x="3459" y="421"/>
                  <a:pt x="3458" y="421"/>
                  <a:pt x="3457" y="420"/>
                </a:cubicBezTo>
                <a:cubicBezTo>
                  <a:pt x="3455" y="419"/>
                  <a:pt x="3451" y="419"/>
                  <a:pt x="3449" y="420"/>
                </a:cubicBezTo>
                <a:cubicBezTo>
                  <a:pt x="3448" y="420"/>
                  <a:pt x="3447" y="421"/>
                  <a:pt x="3446" y="421"/>
                </a:cubicBezTo>
                <a:cubicBezTo>
                  <a:pt x="3445" y="422"/>
                  <a:pt x="3444" y="422"/>
                  <a:pt x="3443" y="423"/>
                </a:cubicBezTo>
                <a:cubicBezTo>
                  <a:pt x="3443" y="424"/>
                  <a:pt x="3441" y="425"/>
                  <a:pt x="3441" y="426"/>
                </a:cubicBezTo>
                <a:cubicBezTo>
                  <a:pt x="3440" y="428"/>
                  <a:pt x="3442" y="428"/>
                  <a:pt x="3443" y="428"/>
                </a:cubicBezTo>
                <a:close/>
                <a:moveTo>
                  <a:pt x="3016" y="226"/>
                </a:moveTo>
                <a:cubicBezTo>
                  <a:pt x="3018" y="227"/>
                  <a:pt x="3019" y="228"/>
                  <a:pt x="3020" y="228"/>
                </a:cubicBezTo>
                <a:cubicBezTo>
                  <a:pt x="3021" y="229"/>
                  <a:pt x="3022" y="229"/>
                  <a:pt x="3023" y="229"/>
                </a:cubicBezTo>
                <a:cubicBezTo>
                  <a:pt x="3024" y="229"/>
                  <a:pt x="3025" y="230"/>
                  <a:pt x="3026" y="230"/>
                </a:cubicBezTo>
                <a:cubicBezTo>
                  <a:pt x="3028" y="231"/>
                  <a:pt x="3030" y="231"/>
                  <a:pt x="3032" y="232"/>
                </a:cubicBezTo>
                <a:cubicBezTo>
                  <a:pt x="3034" y="234"/>
                  <a:pt x="3036" y="234"/>
                  <a:pt x="3039" y="235"/>
                </a:cubicBezTo>
                <a:cubicBezTo>
                  <a:pt x="3040" y="235"/>
                  <a:pt x="3041" y="236"/>
                  <a:pt x="3042" y="236"/>
                </a:cubicBezTo>
                <a:cubicBezTo>
                  <a:pt x="3044" y="237"/>
                  <a:pt x="3045" y="238"/>
                  <a:pt x="3046" y="238"/>
                </a:cubicBezTo>
                <a:cubicBezTo>
                  <a:pt x="3048" y="239"/>
                  <a:pt x="3050" y="239"/>
                  <a:pt x="3051" y="240"/>
                </a:cubicBezTo>
                <a:cubicBezTo>
                  <a:pt x="3053" y="241"/>
                  <a:pt x="3055" y="241"/>
                  <a:pt x="3057" y="241"/>
                </a:cubicBezTo>
                <a:cubicBezTo>
                  <a:pt x="3059" y="241"/>
                  <a:pt x="3061" y="242"/>
                  <a:pt x="3063" y="243"/>
                </a:cubicBezTo>
                <a:cubicBezTo>
                  <a:pt x="3064" y="243"/>
                  <a:pt x="3066" y="243"/>
                  <a:pt x="3068" y="243"/>
                </a:cubicBezTo>
                <a:cubicBezTo>
                  <a:pt x="3070" y="242"/>
                  <a:pt x="3072" y="242"/>
                  <a:pt x="3074" y="242"/>
                </a:cubicBezTo>
                <a:cubicBezTo>
                  <a:pt x="3076" y="242"/>
                  <a:pt x="3077" y="242"/>
                  <a:pt x="3079" y="243"/>
                </a:cubicBezTo>
                <a:cubicBezTo>
                  <a:pt x="3081" y="244"/>
                  <a:pt x="3082" y="244"/>
                  <a:pt x="3084" y="244"/>
                </a:cubicBezTo>
                <a:cubicBezTo>
                  <a:pt x="3086" y="244"/>
                  <a:pt x="3087" y="243"/>
                  <a:pt x="3088" y="242"/>
                </a:cubicBezTo>
                <a:cubicBezTo>
                  <a:pt x="3089" y="241"/>
                  <a:pt x="3091" y="240"/>
                  <a:pt x="3093" y="239"/>
                </a:cubicBezTo>
                <a:cubicBezTo>
                  <a:pt x="3095" y="239"/>
                  <a:pt x="3097" y="239"/>
                  <a:pt x="3098" y="239"/>
                </a:cubicBezTo>
                <a:cubicBezTo>
                  <a:pt x="3100" y="239"/>
                  <a:pt x="3103" y="239"/>
                  <a:pt x="3104" y="238"/>
                </a:cubicBezTo>
                <a:cubicBezTo>
                  <a:pt x="3104" y="237"/>
                  <a:pt x="3105" y="235"/>
                  <a:pt x="3105" y="234"/>
                </a:cubicBezTo>
                <a:cubicBezTo>
                  <a:pt x="3106" y="233"/>
                  <a:pt x="3106" y="232"/>
                  <a:pt x="3106" y="232"/>
                </a:cubicBezTo>
                <a:cubicBezTo>
                  <a:pt x="3106" y="230"/>
                  <a:pt x="3106" y="231"/>
                  <a:pt x="3107" y="230"/>
                </a:cubicBezTo>
                <a:cubicBezTo>
                  <a:pt x="3108" y="230"/>
                  <a:pt x="3109" y="230"/>
                  <a:pt x="3108" y="229"/>
                </a:cubicBezTo>
                <a:cubicBezTo>
                  <a:pt x="3108" y="228"/>
                  <a:pt x="3107" y="229"/>
                  <a:pt x="3106" y="229"/>
                </a:cubicBezTo>
                <a:cubicBezTo>
                  <a:pt x="3105" y="228"/>
                  <a:pt x="3103" y="229"/>
                  <a:pt x="3102" y="229"/>
                </a:cubicBezTo>
                <a:cubicBezTo>
                  <a:pt x="3100" y="229"/>
                  <a:pt x="3099" y="229"/>
                  <a:pt x="3097" y="228"/>
                </a:cubicBezTo>
                <a:cubicBezTo>
                  <a:pt x="3095" y="228"/>
                  <a:pt x="3095" y="227"/>
                  <a:pt x="3094" y="226"/>
                </a:cubicBezTo>
                <a:cubicBezTo>
                  <a:pt x="3093" y="225"/>
                  <a:pt x="3091" y="224"/>
                  <a:pt x="3090" y="224"/>
                </a:cubicBezTo>
                <a:cubicBezTo>
                  <a:pt x="3089" y="224"/>
                  <a:pt x="3088" y="224"/>
                  <a:pt x="3087" y="224"/>
                </a:cubicBezTo>
                <a:cubicBezTo>
                  <a:pt x="3086" y="224"/>
                  <a:pt x="3085" y="224"/>
                  <a:pt x="3084" y="224"/>
                </a:cubicBezTo>
                <a:cubicBezTo>
                  <a:pt x="3082" y="224"/>
                  <a:pt x="3080" y="223"/>
                  <a:pt x="3079" y="222"/>
                </a:cubicBezTo>
                <a:cubicBezTo>
                  <a:pt x="3078" y="222"/>
                  <a:pt x="3077" y="222"/>
                  <a:pt x="3076" y="222"/>
                </a:cubicBezTo>
                <a:cubicBezTo>
                  <a:pt x="3075" y="223"/>
                  <a:pt x="3074" y="223"/>
                  <a:pt x="3074" y="224"/>
                </a:cubicBezTo>
                <a:cubicBezTo>
                  <a:pt x="3073" y="224"/>
                  <a:pt x="3072" y="224"/>
                  <a:pt x="3072" y="224"/>
                </a:cubicBezTo>
                <a:cubicBezTo>
                  <a:pt x="3071" y="224"/>
                  <a:pt x="3070" y="224"/>
                  <a:pt x="3069" y="225"/>
                </a:cubicBezTo>
                <a:cubicBezTo>
                  <a:pt x="3068" y="225"/>
                  <a:pt x="3068" y="225"/>
                  <a:pt x="3067" y="225"/>
                </a:cubicBezTo>
                <a:cubicBezTo>
                  <a:pt x="3066" y="225"/>
                  <a:pt x="3064" y="225"/>
                  <a:pt x="3063" y="225"/>
                </a:cubicBezTo>
                <a:cubicBezTo>
                  <a:pt x="3062" y="225"/>
                  <a:pt x="3062" y="224"/>
                  <a:pt x="3062" y="224"/>
                </a:cubicBezTo>
                <a:cubicBezTo>
                  <a:pt x="3061" y="223"/>
                  <a:pt x="3061" y="223"/>
                  <a:pt x="3061" y="222"/>
                </a:cubicBezTo>
                <a:cubicBezTo>
                  <a:pt x="3061" y="222"/>
                  <a:pt x="3062" y="221"/>
                  <a:pt x="3062" y="221"/>
                </a:cubicBezTo>
                <a:cubicBezTo>
                  <a:pt x="3064" y="217"/>
                  <a:pt x="3057" y="217"/>
                  <a:pt x="3055" y="217"/>
                </a:cubicBezTo>
                <a:cubicBezTo>
                  <a:pt x="3054" y="217"/>
                  <a:pt x="3052" y="218"/>
                  <a:pt x="3050" y="217"/>
                </a:cubicBezTo>
                <a:cubicBezTo>
                  <a:pt x="3049" y="217"/>
                  <a:pt x="3048" y="218"/>
                  <a:pt x="3047" y="217"/>
                </a:cubicBezTo>
                <a:cubicBezTo>
                  <a:pt x="3046" y="217"/>
                  <a:pt x="3046" y="217"/>
                  <a:pt x="3045" y="216"/>
                </a:cubicBezTo>
                <a:cubicBezTo>
                  <a:pt x="3043" y="215"/>
                  <a:pt x="3042" y="216"/>
                  <a:pt x="3040" y="217"/>
                </a:cubicBezTo>
                <a:cubicBezTo>
                  <a:pt x="3038" y="218"/>
                  <a:pt x="3036" y="219"/>
                  <a:pt x="3035" y="220"/>
                </a:cubicBezTo>
                <a:cubicBezTo>
                  <a:pt x="3034" y="221"/>
                  <a:pt x="3032" y="221"/>
                  <a:pt x="3031" y="221"/>
                </a:cubicBezTo>
                <a:cubicBezTo>
                  <a:pt x="3029" y="220"/>
                  <a:pt x="3028" y="220"/>
                  <a:pt x="3027" y="219"/>
                </a:cubicBezTo>
                <a:cubicBezTo>
                  <a:pt x="3026" y="219"/>
                  <a:pt x="3025" y="218"/>
                  <a:pt x="3025" y="217"/>
                </a:cubicBezTo>
                <a:cubicBezTo>
                  <a:pt x="3025" y="216"/>
                  <a:pt x="3026" y="216"/>
                  <a:pt x="3026" y="215"/>
                </a:cubicBezTo>
                <a:cubicBezTo>
                  <a:pt x="3027" y="215"/>
                  <a:pt x="3026" y="214"/>
                  <a:pt x="3026" y="213"/>
                </a:cubicBezTo>
                <a:cubicBezTo>
                  <a:pt x="3025" y="213"/>
                  <a:pt x="3025" y="212"/>
                  <a:pt x="3024" y="211"/>
                </a:cubicBezTo>
                <a:cubicBezTo>
                  <a:pt x="3024" y="210"/>
                  <a:pt x="3022" y="209"/>
                  <a:pt x="3021" y="210"/>
                </a:cubicBezTo>
                <a:cubicBezTo>
                  <a:pt x="3020" y="211"/>
                  <a:pt x="3020" y="213"/>
                  <a:pt x="3019" y="214"/>
                </a:cubicBezTo>
                <a:cubicBezTo>
                  <a:pt x="3019" y="215"/>
                  <a:pt x="3019" y="216"/>
                  <a:pt x="3018" y="216"/>
                </a:cubicBezTo>
                <a:cubicBezTo>
                  <a:pt x="3017" y="216"/>
                  <a:pt x="3017" y="217"/>
                  <a:pt x="3017" y="217"/>
                </a:cubicBezTo>
                <a:cubicBezTo>
                  <a:pt x="3016" y="219"/>
                  <a:pt x="3015" y="221"/>
                  <a:pt x="3015" y="222"/>
                </a:cubicBezTo>
                <a:cubicBezTo>
                  <a:pt x="3015" y="224"/>
                  <a:pt x="3014" y="223"/>
                  <a:pt x="3013" y="224"/>
                </a:cubicBezTo>
                <a:cubicBezTo>
                  <a:pt x="3013" y="225"/>
                  <a:pt x="3015" y="226"/>
                  <a:pt x="3016" y="226"/>
                </a:cubicBezTo>
                <a:close/>
                <a:moveTo>
                  <a:pt x="2042" y="18"/>
                </a:moveTo>
                <a:cubicBezTo>
                  <a:pt x="2041" y="19"/>
                  <a:pt x="2039" y="18"/>
                  <a:pt x="2038" y="18"/>
                </a:cubicBezTo>
                <a:cubicBezTo>
                  <a:pt x="2036" y="19"/>
                  <a:pt x="2036" y="20"/>
                  <a:pt x="2034" y="19"/>
                </a:cubicBezTo>
                <a:cubicBezTo>
                  <a:pt x="2033" y="19"/>
                  <a:pt x="2033" y="19"/>
                  <a:pt x="2032" y="19"/>
                </a:cubicBezTo>
                <a:cubicBezTo>
                  <a:pt x="2031" y="19"/>
                  <a:pt x="2031" y="19"/>
                  <a:pt x="2030" y="20"/>
                </a:cubicBezTo>
                <a:cubicBezTo>
                  <a:pt x="2029" y="20"/>
                  <a:pt x="2028" y="19"/>
                  <a:pt x="2026" y="19"/>
                </a:cubicBezTo>
                <a:cubicBezTo>
                  <a:pt x="2025" y="19"/>
                  <a:pt x="2023" y="19"/>
                  <a:pt x="2022" y="19"/>
                </a:cubicBezTo>
                <a:cubicBezTo>
                  <a:pt x="2020" y="19"/>
                  <a:pt x="2019" y="19"/>
                  <a:pt x="2017" y="19"/>
                </a:cubicBezTo>
                <a:cubicBezTo>
                  <a:pt x="2016" y="19"/>
                  <a:pt x="2015" y="20"/>
                  <a:pt x="2014" y="21"/>
                </a:cubicBezTo>
                <a:cubicBezTo>
                  <a:pt x="2013" y="21"/>
                  <a:pt x="2013" y="23"/>
                  <a:pt x="2011" y="22"/>
                </a:cubicBezTo>
                <a:cubicBezTo>
                  <a:pt x="2010" y="22"/>
                  <a:pt x="2009" y="20"/>
                  <a:pt x="2008" y="20"/>
                </a:cubicBezTo>
                <a:cubicBezTo>
                  <a:pt x="2006" y="20"/>
                  <a:pt x="2005" y="20"/>
                  <a:pt x="2004" y="21"/>
                </a:cubicBezTo>
                <a:cubicBezTo>
                  <a:pt x="2003" y="22"/>
                  <a:pt x="2003" y="22"/>
                  <a:pt x="2002" y="23"/>
                </a:cubicBezTo>
                <a:cubicBezTo>
                  <a:pt x="2002" y="23"/>
                  <a:pt x="2001" y="24"/>
                  <a:pt x="2001" y="24"/>
                </a:cubicBezTo>
                <a:cubicBezTo>
                  <a:pt x="1999" y="25"/>
                  <a:pt x="1998" y="25"/>
                  <a:pt x="1997" y="25"/>
                </a:cubicBezTo>
                <a:cubicBezTo>
                  <a:pt x="1996" y="25"/>
                  <a:pt x="1995" y="25"/>
                  <a:pt x="1995" y="25"/>
                </a:cubicBezTo>
                <a:cubicBezTo>
                  <a:pt x="1994" y="25"/>
                  <a:pt x="1994" y="26"/>
                  <a:pt x="1994" y="26"/>
                </a:cubicBezTo>
                <a:cubicBezTo>
                  <a:pt x="1993" y="27"/>
                  <a:pt x="1992" y="27"/>
                  <a:pt x="1992" y="28"/>
                </a:cubicBezTo>
                <a:cubicBezTo>
                  <a:pt x="1992" y="29"/>
                  <a:pt x="1993" y="29"/>
                  <a:pt x="1994" y="29"/>
                </a:cubicBezTo>
                <a:cubicBezTo>
                  <a:pt x="1994" y="30"/>
                  <a:pt x="1994" y="30"/>
                  <a:pt x="1995" y="31"/>
                </a:cubicBezTo>
                <a:cubicBezTo>
                  <a:pt x="1995" y="31"/>
                  <a:pt x="1996" y="31"/>
                  <a:pt x="1996" y="32"/>
                </a:cubicBezTo>
                <a:cubicBezTo>
                  <a:pt x="1997" y="33"/>
                  <a:pt x="1996" y="33"/>
                  <a:pt x="1995" y="33"/>
                </a:cubicBezTo>
                <a:cubicBezTo>
                  <a:pt x="1995" y="33"/>
                  <a:pt x="1994" y="33"/>
                  <a:pt x="1993" y="33"/>
                </a:cubicBezTo>
                <a:cubicBezTo>
                  <a:pt x="1992" y="33"/>
                  <a:pt x="1992" y="34"/>
                  <a:pt x="1991" y="34"/>
                </a:cubicBezTo>
                <a:cubicBezTo>
                  <a:pt x="1990" y="34"/>
                  <a:pt x="1990" y="34"/>
                  <a:pt x="1989" y="35"/>
                </a:cubicBezTo>
                <a:cubicBezTo>
                  <a:pt x="1988" y="35"/>
                  <a:pt x="1987" y="36"/>
                  <a:pt x="1986" y="36"/>
                </a:cubicBezTo>
                <a:cubicBezTo>
                  <a:pt x="1984" y="37"/>
                  <a:pt x="1983" y="38"/>
                  <a:pt x="1982" y="39"/>
                </a:cubicBezTo>
                <a:cubicBezTo>
                  <a:pt x="1979" y="41"/>
                  <a:pt x="1977" y="43"/>
                  <a:pt x="1974" y="44"/>
                </a:cubicBezTo>
                <a:cubicBezTo>
                  <a:pt x="1972" y="44"/>
                  <a:pt x="1971" y="44"/>
                  <a:pt x="1969" y="44"/>
                </a:cubicBezTo>
                <a:cubicBezTo>
                  <a:pt x="1969" y="44"/>
                  <a:pt x="1966" y="42"/>
                  <a:pt x="1966" y="43"/>
                </a:cubicBezTo>
                <a:cubicBezTo>
                  <a:pt x="1964" y="44"/>
                  <a:pt x="1968" y="45"/>
                  <a:pt x="1968" y="45"/>
                </a:cubicBezTo>
                <a:cubicBezTo>
                  <a:pt x="1969" y="46"/>
                  <a:pt x="1969" y="47"/>
                  <a:pt x="1969" y="47"/>
                </a:cubicBezTo>
                <a:cubicBezTo>
                  <a:pt x="1970" y="48"/>
                  <a:pt x="1970" y="48"/>
                  <a:pt x="1971" y="48"/>
                </a:cubicBezTo>
                <a:cubicBezTo>
                  <a:pt x="1972" y="49"/>
                  <a:pt x="1972" y="49"/>
                  <a:pt x="1972" y="49"/>
                </a:cubicBezTo>
                <a:cubicBezTo>
                  <a:pt x="1973" y="48"/>
                  <a:pt x="1974" y="48"/>
                  <a:pt x="1974" y="47"/>
                </a:cubicBezTo>
                <a:cubicBezTo>
                  <a:pt x="1975" y="46"/>
                  <a:pt x="1976" y="45"/>
                  <a:pt x="1978" y="44"/>
                </a:cubicBezTo>
                <a:cubicBezTo>
                  <a:pt x="1978" y="44"/>
                  <a:pt x="1979" y="44"/>
                  <a:pt x="1979" y="43"/>
                </a:cubicBezTo>
                <a:cubicBezTo>
                  <a:pt x="1980" y="43"/>
                  <a:pt x="1981" y="42"/>
                  <a:pt x="1981" y="42"/>
                </a:cubicBezTo>
                <a:cubicBezTo>
                  <a:pt x="1982" y="42"/>
                  <a:pt x="1983" y="42"/>
                  <a:pt x="1983" y="43"/>
                </a:cubicBezTo>
                <a:cubicBezTo>
                  <a:pt x="1983" y="43"/>
                  <a:pt x="1984" y="43"/>
                  <a:pt x="1984" y="44"/>
                </a:cubicBezTo>
                <a:cubicBezTo>
                  <a:pt x="1984" y="44"/>
                  <a:pt x="1984" y="44"/>
                  <a:pt x="1984" y="45"/>
                </a:cubicBezTo>
                <a:cubicBezTo>
                  <a:pt x="1984" y="45"/>
                  <a:pt x="1986" y="46"/>
                  <a:pt x="1986" y="47"/>
                </a:cubicBezTo>
                <a:cubicBezTo>
                  <a:pt x="1985" y="48"/>
                  <a:pt x="1983" y="46"/>
                  <a:pt x="1983" y="48"/>
                </a:cubicBezTo>
                <a:cubicBezTo>
                  <a:pt x="1982" y="49"/>
                  <a:pt x="1985" y="48"/>
                  <a:pt x="1986" y="49"/>
                </a:cubicBezTo>
                <a:cubicBezTo>
                  <a:pt x="1986" y="49"/>
                  <a:pt x="1987" y="49"/>
                  <a:pt x="1988" y="49"/>
                </a:cubicBezTo>
                <a:cubicBezTo>
                  <a:pt x="1988" y="49"/>
                  <a:pt x="1989" y="50"/>
                  <a:pt x="1990" y="49"/>
                </a:cubicBezTo>
                <a:cubicBezTo>
                  <a:pt x="1991" y="49"/>
                  <a:pt x="1992" y="49"/>
                  <a:pt x="1993" y="49"/>
                </a:cubicBezTo>
                <a:cubicBezTo>
                  <a:pt x="1994" y="49"/>
                  <a:pt x="1994" y="50"/>
                  <a:pt x="1994" y="51"/>
                </a:cubicBezTo>
                <a:cubicBezTo>
                  <a:pt x="1994" y="51"/>
                  <a:pt x="1993" y="51"/>
                  <a:pt x="1993" y="52"/>
                </a:cubicBezTo>
                <a:cubicBezTo>
                  <a:pt x="1993" y="52"/>
                  <a:pt x="1994" y="53"/>
                  <a:pt x="1994" y="53"/>
                </a:cubicBezTo>
                <a:cubicBezTo>
                  <a:pt x="1994" y="54"/>
                  <a:pt x="1994" y="55"/>
                  <a:pt x="1994" y="56"/>
                </a:cubicBezTo>
                <a:cubicBezTo>
                  <a:pt x="1994" y="57"/>
                  <a:pt x="1994" y="58"/>
                  <a:pt x="1995" y="58"/>
                </a:cubicBezTo>
                <a:cubicBezTo>
                  <a:pt x="1996" y="59"/>
                  <a:pt x="1997" y="58"/>
                  <a:pt x="1997" y="58"/>
                </a:cubicBezTo>
                <a:cubicBezTo>
                  <a:pt x="1998" y="58"/>
                  <a:pt x="1999" y="58"/>
                  <a:pt x="1999" y="58"/>
                </a:cubicBezTo>
                <a:cubicBezTo>
                  <a:pt x="2000" y="59"/>
                  <a:pt x="2000" y="60"/>
                  <a:pt x="2000" y="60"/>
                </a:cubicBezTo>
                <a:cubicBezTo>
                  <a:pt x="2000" y="61"/>
                  <a:pt x="1999" y="62"/>
                  <a:pt x="2000" y="63"/>
                </a:cubicBezTo>
                <a:cubicBezTo>
                  <a:pt x="2000" y="63"/>
                  <a:pt x="2001" y="64"/>
                  <a:pt x="2002" y="64"/>
                </a:cubicBezTo>
                <a:cubicBezTo>
                  <a:pt x="2003" y="64"/>
                  <a:pt x="2003" y="64"/>
                  <a:pt x="2004" y="65"/>
                </a:cubicBezTo>
                <a:cubicBezTo>
                  <a:pt x="2005" y="65"/>
                  <a:pt x="2005" y="65"/>
                  <a:pt x="2006" y="66"/>
                </a:cubicBezTo>
                <a:cubicBezTo>
                  <a:pt x="2007" y="66"/>
                  <a:pt x="2008" y="66"/>
                  <a:pt x="2008" y="66"/>
                </a:cubicBezTo>
                <a:cubicBezTo>
                  <a:pt x="2009" y="66"/>
                  <a:pt x="2010" y="66"/>
                  <a:pt x="2010" y="67"/>
                </a:cubicBezTo>
                <a:cubicBezTo>
                  <a:pt x="2012" y="67"/>
                  <a:pt x="2013" y="66"/>
                  <a:pt x="2014" y="66"/>
                </a:cubicBezTo>
                <a:cubicBezTo>
                  <a:pt x="2016" y="66"/>
                  <a:pt x="2017" y="65"/>
                  <a:pt x="2018" y="65"/>
                </a:cubicBezTo>
                <a:cubicBezTo>
                  <a:pt x="2020" y="65"/>
                  <a:pt x="2019" y="67"/>
                  <a:pt x="2021" y="68"/>
                </a:cubicBezTo>
                <a:cubicBezTo>
                  <a:pt x="2022" y="68"/>
                  <a:pt x="2022" y="68"/>
                  <a:pt x="2023" y="68"/>
                </a:cubicBezTo>
                <a:cubicBezTo>
                  <a:pt x="2024" y="68"/>
                  <a:pt x="2024" y="69"/>
                  <a:pt x="2025" y="69"/>
                </a:cubicBezTo>
                <a:cubicBezTo>
                  <a:pt x="2026" y="69"/>
                  <a:pt x="2028" y="68"/>
                  <a:pt x="2029" y="68"/>
                </a:cubicBezTo>
                <a:cubicBezTo>
                  <a:pt x="2031" y="67"/>
                  <a:pt x="2032" y="66"/>
                  <a:pt x="2033" y="68"/>
                </a:cubicBezTo>
                <a:cubicBezTo>
                  <a:pt x="2034" y="69"/>
                  <a:pt x="2036" y="69"/>
                  <a:pt x="2037" y="69"/>
                </a:cubicBezTo>
                <a:cubicBezTo>
                  <a:pt x="2039" y="68"/>
                  <a:pt x="2041" y="68"/>
                  <a:pt x="2042" y="69"/>
                </a:cubicBezTo>
                <a:cubicBezTo>
                  <a:pt x="2043" y="70"/>
                  <a:pt x="2044" y="71"/>
                  <a:pt x="2045" y="72"/>
                </a:cubicBezTo>
                <a:cubicBezTo>
                  <a:pt x="2047" y="72"/>
                  <a:pt x="2048" y="71"/>
                  <a:pt x="2049" y="73"/>
                </a:cubicBezTo>
                <a:cubicBezTo>
                  <a:pt x="2050" y="74"/>
                  <a:pt x="2051" y="74"/>
                  <a:pt x="2052" y="74"/>
                </a:cubicBezTo>
                <a:cubicBezTo>
                  <a:pt x="2053" y="74"/>
                  <a:pt x="2054" y="74"/>
                  <a:pt x="2055" y="74"/>
                </a:cubicBezTo>
                <a:cubicBezTo>
                  <a:pt x="2055" y="75"/>
                  <a:pt x="2056" y="75"/>
                  <a:pt x="2056" y="76"/>
                </a:cubicBezTo>
                <a:cubicBezTo>
                  <a:pt x="2058" y="76"/>
                  <a:pt x="2059" y="76"/>
                  <a:pt x="2061" y="76"/>
                </a:cubicBezTo>
                <a:cubicBezTo>
                  <a:pt x="2063" y="77"/>
                  <a:pt x="2064" y="77"/>
                  <a:pt x="2066" y="77"/>
                </a:cubicBezTo>
                <a:cubicBezTo>
                  <a:pt x="2067" y="77"/>
                  <a:pt x="2069" y="77"/>
                  <a:pt x="2070" y="78"/>
                </a:cubicBezTo>
                <a:cubicBezTo>
                  <a:pt x="2071" y="78"/>
                  <a:pt x="2073" y="78"/>
                  <a:pt x="2074" y="78"/>
                </a:cubicBezTo>
                <a:cubicBezTo>
                  <a:pt x="2076" y="78"/>
                  <a:pt x="2078" y="78"/>
                  <a:pt x="2080" y="78"/>
                </a:cubicBezTo>
                <a:cubicBezTo>
                  <a:pt x="2082" y="78"/>
                  <a:pt x="2083" y="77"/>
                  <a:pt x="2085" y="77"/>
                </a:cubicBezTo>
                <a:cubicBezTo>
                  <a:pt x="2088" y="77"/>
                  <a:pt x="2091" y="76"/>
                  <a:pt x="2094" y="76"/>
                </a:cubicBezTo>
                <a:cubicBezTo>
                  <a:pt x="2096" y="75"/>
                  <a:pt x="2099" y="74"/>
                  <a:pt x="2101" y="73"/>
                </a:cubicBezTo>
                <a:cubicBezTo>
                  <a:pt x="2103" y="72"/>
                  <a:pt x="2105" y="70"/>
                  <a:pt x="2105" y="68"/>
                </a:cubicBezTo>
                <a:cubicBezTo>
                  <a:pt x="2105" y="67"/>
                  <a:pt x="2104" y="67"/>
                  <a:pt x="2104" y="66"/>
                </a:cubicBezTo>
                <a:cubicBezTo>
                  <a:pt x="2103" y="65"/>
                  <a:pt x="2103" y="64"/>
                  <a:pt x="2102" y="64"/>
                </a:cubicBezTo>
                <a:cubicBezTo>
                  <a:pt x="2101" y="63"/>
                  <a:pt x="2099" y="62"/>
                  <a:pt x="2098" y="62"/>
                </a:cubicBezTo>
                <a:cubicBezTo>
                  <a:pt x="2095" y="61"/>
                  <a:pt x="2093" y="60"/>
                  <a:pt x="2091" y="58"/>
                </a:cubicBezTo>
                <a:cubicBezTo>
                  <a:pt x="2090" y="57"/>
                  <a:pt x="2090" y="57"/>
                  <a:pt x="2090" y="56"/>
                </a:cubicBezTo>
                <a:cubicBezTo>
                  <a:pt x="2090" y="55"/>
                  <a:pt x="2091" y="55"/>
                  <a:pt x="2092" y="55"/>
                </a:cubicBezTo>
                <a:cubicBezTo>
                  <a:pt x="2093" y="56"/>
                  <a:pt x="2094" y="57"/>
                  <a:pt x="2095" y="57"/>
                </a:cubicBezTo>
                <a:cubicBezTo>
                  <a:pt x="2097" y="58"/>
                  <a:pt x="2097" y="56"/>
                  <a:pt x="2098" y="55"/>
                </a:cubicBezTo>
                <a:cubicBezTo>
                  <a:pt x="2099" y="54"/>
                  <a:pt x="2101" y="54"/>
                  <a:pt x="2101" y="52"/>
                </a:cubicBezTo>
                <a:cubicBezTo>
                  <a:pt x="2101" y="51"/>
                  <a:pt x="2101" y="50"/>
                  <a:pt x="2101" y="49"/>
                </a:cubicBezTo>
                <a:cubicBezTo>
                  <a:pt x="2100" y="49"/>
                  <a:pt x="2100" y="48"/>
                  <a:pt x="2100" y="47"/>
                </a:cubicBezTo>
                <a:cubicBezTo>
                  <a:pt x="2101" y="46"/>
                  <a:pt x="2101" y="46"/>
                  <a:pt x="2102" y="45"/>
                </a:cubicBezTo>
                <a:cubicBezTo>
                  <a:pt x="2102" y="45"/>
                  <a:pt x="2102" y="44"/>
                  <a:pt x="2102" y="43"/>
                </a:cubicBezTo>
                <a:cubicBezTo>
                  <a:pt x="2102" y="42"/>
                  <a:pt x="2101" y="41"/>
                  <a:pt x="2102" y="39"/>
                </a:cubicBezTo>
                <a:cubicBezTo>
                  <a:pt x="2103" y="39"/>
                  <a:pt x="2104" y="38"/>
                  <a:pt x="2104" y="37"/>
                </a:cubicBezTo>
                <a:cubicBezTo>
                  <a:pt x="2104" y="37"/>
                  <a:pt x="2104" y="36"/>
                  <a:pt x="2104" y="36"/>
                </a:cubicBezTo>
                <a:cubicBezTo>
                  <a:pt x="2105" y="35"/>
                  <a:pt x="2106" y="35"/>
                  <a:pt x="2107" y="34"/>
                </a:cubicBezTo>
                <a:cubicBezTo>
                  <a:pt x="2107" y="32"/>
                  <a:pt x="2105" y="31"/>
                  <a:pt x="2104" y="30"/>
                </a:cubicBezTo>
                <a:cubicBezTo>
                  <a:pt x="2103" y="29"/>
                  <a:pt x="2102" y="29"/>
                  <a:pt x="2101" y="28"/>
                </a:cubicBezTo>
                <a:cubicBezTo>
                  <a:pt x="2100" y="28"/>
                  <a:pt x="2099" y="27"/>
                  <a:pt x="2099" y="27"/>
                </a:cubicBezTo>
                <a:cubicBezTo>
                  <a:pt x="2098" y="27"/>
                  <a:pt x="2098" y="26"/>
                  <a:pt x="2097" y="25"/>
                </a:cubicBezTo>
                <a:cubicBezTo>
                  <a:pt x="2097" y="25"/>
                  <a:pt x="2096" y="25"/>
                  <a:pt x="2095" y="25"/>
                </a:cubicBezTo>
                <a:cubicBezTo>
                  <a:pt x="2095" y="24"/>
                  <a:pt x="2094" y="24"/>
                  <a:pt x="2094" y="24"/>
                </a:cubicBezTo>
                <a:cubicBezTo>
                  <a:pt x="2091" y="21"/>
                  <a:pt x="2089" y="22"/>
                  <a:pt x="2086" y="23"/>
                </a:cubicBezTo>
                <a:cubicBezTo>
                  <a:pt x="2084" y="24"/>
                  <a:pt x="2082" y="23"/>
                  <a:pt x="2080" y="24"/>
                </a:cubicBezTo>
                <a:cubicBezTo>
                  <a:pt x="2078" y="24"/>
                  <a:pt x="2076" y="26"/>
                  <a:pt x="2074" y="26"/>
                </a:cubicBezTo>
                <a:cubicBezTo>
                  <a:pt x="2072" y="26"/>
                  <a:pt x="2070" y="26"/>
                  <a:pt x="2068" y="27"/>
                </a:cubicBezTo>
                <a:cubicBezTo>
                  <a:pt x="2068" y="27"/>
                  <a:pt x="2067" y="28"/>
                  <a:pt x="2067" y="28"/>
                </a:cubicBezTo>
                <a:cubicBezTo>
                  <a:pt x="2066" y="29"/>
                  <a:pt x="2065" y="29"/>
                  <a:pt x="2064" y="30"/>
                </a:cubicBezTo>
                <a:cubicBezTo>
                  <a:pt x="2062" y="32"/>
                  <a:pt x="2060" y="36"/>
                  <a:pt x="2056" y="36"/>
                </a:cubicBezTo>
                <a:cubicBezTo>
                  <a:pt x="2055" y="36"/>
                  <a:pt x="2053" y="37"/>
                  <a:pt x="2053" y="35"/>
                </a:cubicBezTo>
                <a:cubicBezTo>
                  <a:pt x="2053" y="34"/>
                  <a:pt x="2055" y="33"/>
                  <a:pt x="2056" y="32"/>
                </a:cubicBezTo>
                <a:cubicBezTo>
                  <a:pt x="2057" y="31"/>
                  <a:pt x="2057" y="29"/>
                  <a:pt x="2059" y="28"/>
                </a:cubicBezTo>
                <a:cubicBezTo>
                  <a:pt x="2060" y="27"/>
                  <a:pt x="2061" y="27"/>
                  <a:pt x="2062" y="26"/>
                </a:cubicBezTo>
                <a:cubicBezTo>
                  <a:pt x="2063" y="25"/>
                  <a:pt x="2064" y="24"/>
                  <a:pt x="2065" y="24"/>
                </a:cubicBezTo>
                <a:cubicBezTo>
                  <a:pt x="2065" y="23"/>
                  <a:pt x="2069" y="22"/>
                  <a:pt x="2067" y="20"/>
                </a:cubicBezTo>
                <a:cubicBezTo>
                  <a:pt x="2067" y="20"/>
                  <a:pt x="2066" y="20"/>
                  <a:pt x="2065" y="20"/>
                </a:cubicBezTo>
                <a:cubicBezTo>
                  <a:pt x="2065" y="19"/>
                  <a:pt x="2064" y="19"/>
                  <a:pt x="2064" y="19"/>
                </a:cubicBezTo>
                <a:cubicBezTo>
                  <a:pt x="2063" y="18"/>
                  <a:pt x="2062" y="17"/>
                  <a:pt x="2061" y="17"/>
                </a:cubicBezTo>
                <a:cubicBezTo>
                  <a:pt x="2058" y="17"/>
                  <a:pt x="2056" y="16"/>
                  <a:pt x="2053" y="16"/>
                </a:cubicBezTo>
                <a:cubicBezTo>
                  <a:pt x="2051" y="16"/>
                  <a:pt x="2050" y="16"/>
                  <a:pt x="2048" y="16"/>
                </a:cubicBezTo>
                <a:cubicBezTo>
                  <a:pt x="2046" y="17"/>
                  <a:pt x="2044" y="18"/>
                  <a:pt x="2042" y="18"/>
                </a:cubicBezTo>
                <a:close/>
                <a:moveTo>
                  <a:pt x="2102" y="100"/>
                </a:moveTo>
                <a:cubicBezTo>
                  <a:pt x="2101" y="100"/>
                  <a:pt x="2101" y="101"/>
                  <a:pt x="2100" y="102"/>
                </a:cubicBezTo>
                <a:cubicBezTo>
                  <a:pt x="2099" y="103"/>
                  <a:pt x="2097" y="103"/>
                  <a:pt x="2096" y="105"/>
                </a:cubicBezTo>
                <a:cubicBezTo>
                  <a:pt x="2096" y="106"/>
                  <a:pt x="2094" y="107"/>
                  <a:pt x="2094" y="109"/>
                </a:cubicBezTo>
                <a:cubicBezTo>
                  <a:pt x="2093" y="111"/>
                  <a:pt x="2095" y="111"/>
                  <a:pt x="2096" y="111"/>
                </a:cubicBezTo>
                <a:cubicBezTo>
                  <a:pt x="2097" y="112"/>
                  <a:pt x="2098" y="113"/>
                  <a:pt x="2099" y="113"/>
                </a:cubicBezTo>
                <a:cubicBezTo>
                  <a:pt x="2101" y="114"/>
                  <a:pt x="2102" y="113"/>
                  <a:pt x="2104" y="113"/>
                </a:cubicBezTo>
                <a:cubicBezTo>
                  <a:pt x="2105" y="113"/>
                  <a:pt x="2106" y="112"/>
                  <a:pt x="2108" y="112"/>
                </a:cubicBezTo>
                <a:cubicBezTo>
                  <a:pt x="2109" y="111"/>
                  <a:pt x="2111" y="111"/>
                  <a:pt x="2112" y="110"/>
                </a:cubicBezTo>
                <a:cubicBezTo>
                  <a:pt x="2114" y="110"/>
                  <a:pt x="2115" y="109"/>
                  <a:pt x="2116" y="108"/>
                </a:cubicBezTo>
                <a:cubicBezTo>
                  <a:pt x="2119" y="107"/>
                  <a:pt x="2122" y="107"/>
                  <a:pt x="2125" y="106"/>
                </a:cubicBezTo>
                <a:cubicBezTo>
                  <a:pt x="2128" y="104"/>
                  <a:pt x="2130" y="102"/>
                  <a:pt x="2134" y="102"/>
                </a:cubicBezTo>
                <a:cubicBezTo>
                  <a:pt x="2134" y="102"/>
                  <a:pt x="2135" y="102"/>
                  <a:pt x="2136" y="102"/>
                </a:cubicBezTo>
                <a:cubicBezTo>
                  <a:pt x="2137" y="102"/>
                  <a:pt x="2137" y="103"/>
                  <a:pt x="2138" y="103"/>
                </a:cubicBezTo>
                <a:cubicBezTo>
                  <a:pt x="2140" y="103"/>
                  <a:pt x="2141" y="102"/>
                  <a:pt x="2142" y="102"/>
                </a:cubicBezTo>
                <a:cubicBezTo>
                  <a:pt x="2143" y="102"/>
                  <a:pt x="2144" y="103"/>
                  <a:pt x="2145" y="103"/>
                </a:cubicBezTo>
                <a:cubicBezTo>
                  <a:pt x="2146" y="103"/>
                  <a:pt x="2147" y="103"/>
                  <a:pt x="2148" y="102"/>
                </a:cubicBezTo>
                <a:cubicBezTo>
                  <a:pt x="2149" y="102"/>
                  <a:pt x="2150" y="102"/>
                  <a:pt x="2152" y="102"/>
                </a:cubicBezTo>
                <a:cubicBezTo>
                  <a:pt x="2154" y="102"/>
                  <a:pt x="2159" y="102"/>
                  <a:pt x="2160" y="104"/>
                </a:cubicBezTo>
                <a:cubicBezTo>
                  <a:pt x="2161" y="104"/>
                  <a:pt x="2162" y="104"/>
                  <a:pt x="2162" y="103"/>
                </a:cubicBezTo>
                <a:cubicBezTo>
                  <a:pt x="2164" y="102"/>
                  <a:pt x="2165" y="100"/>
                  <a:pt x="2167" y="100"/>
                </a:cubicBezTo>
                <a:cubicBezTo>
                  <a:pt x="2168" y="100"/>
                  <a:pt x="2169" y="101"/>
                  <a:pt x="2171" y="101"/>
                </a:cubicBezTo>
                <a:cubicBezTo>
                  <a:pt x="2172" y="101"/>
                  <a:pt x="2174" y="100"/>
                  <a:pt x="2175" y="99"/>
                </a:cubicBezTo>
                <a:cubicBezTo>
                  <a:pt x="2177" y="99"/>
                  <a:pt x="2179" y="99"/>
                  <a:pt x="2181" y="99"/>
                </a:cubicBezTo>
                <a:cubicBezTo>
                  <a:pt x="2182" y="99"/>
                  <a:pt x="2185" y="100"/>
                  <a:pt x="2186" y="99"/>
                </a:cubicBezTo>
                <a:cubicBezTo>
                  <a:pt x="2187" y="99"/>
                  <a:pt x="2188" y="98"/>
                  <a:pt x="2189" y="97"/>
                </a:cubicBezTo>
                <a:cubicBezTo>
                  <a:pt x="2190" y="97"/>
                  <a:pt x="2190" y="97"/>
                  <a:pt x="2191" y="97"/>
                </a:cubicBezTo>
                <a:cubicBezTo>
                  <a:pt x="2193" y="97"/>
                  <a:pt x="2196" y="95"/>
                  <a:pt x="2197" y="96"/>
                </a:cubicBezTo>
                <a:cubicBezTo>
                  <a:pt x="2199" y="96"/>
                  <a:pt x="2200" y="97"/>
                  <a:pt x="2201" y="97"/>
                </a:cubicBezTo>
                <a:cubicBezTo>
                  <a:pt x="2203" y="97"/>
                  <a:pt x="2204" y="96"/>
                  <a:pt x="2205" y="96"/>
                </a:cubicBezTo>
                <a:cubicBezTo>
                  <a:pt x="2207" y="95"/>
                  <a:pt x="2208" y="93"/>
                  <a:pt x="2209" y="92"/>
                </a:cubicBezTo>
                <a:cubicBezTo>
                  <a:pt x="2211" y="90"/>
                  <a:pt x="2213" y="90"/>
                  <a:pt x="2215" y="89"/>
                </a:cubicBezTo>
                <a:cubicBezTo>
                  <a:pt x="2216" y="87"/>
                  <a:pt x="2215" y="86"/>
                  <a:pt x="2214" y="84"/>
                </a:cubicBezTo>
                <a:cubicBezTo>
                  <a:pt x="2214" y="84"/>
                  <a:pt x="2214" y="83"/>
                  <a:pt x="2213" y="82"/>
                </a:cubicBezTo>
                <a:cubicBezTo>
                  <a:pt x="2213" y="82"/>
                  <a:pt x="2212" y="81"/>
                  <a:pt x="2212" y="80"/>
                </a:cubicBezTo>
                <a:cubicBezTo>
                  <a:pt x="2211" y="79"/>
                  <a:pt x="2212" y="77"/>
                  <a:pt x="2211" y="76"/>
                </a:cubicBezTo>
                <a:cubicBezTo>
                  <a:pt x="2210" y="75"/>
                  <a:pt x="2208" y="75"/>
                  <a:pt x="2207" y="75"/>
                </a:cubicBezTo>
                <a:cubicBezTo>
                  <a:pt x="2204" y="75"/>
                  <a:pt x="2201" y="74"/>
                  <a:pt x="2198" y="74"/>
                </a:cubicBezTo>
                <a:cubicBezTo>
                  <a:pt x="2197" y="74"/>
                  <a:pt x="2197" y="74"/>
                  <a:pt x="2197" y="73"/>
                </a:cubicBezTo>
                <a:cubicBezTo>
                  <a:pt x="2197" y="72"/>
                  <a:pt x="2198" y="73"/>
                  <a:pt x="2197" y="71"/>
                </a:cubicBezTo>
                <a:cubicBezTo>
                  <a:pt x="2197" y="70"/>
                  <a:pt x="2197" y="69"/>
                  <a:pt x="2195" y="68"/>
                </a:cubicBezTo>
                <a:cubicBezTo>
                  <a:pt x="2193" y="68"/>
                  <a:pt x="2191" y="69"/>
                  <a:pt x="2189" y="68"/>
                </a:cubicBezTo>
                <a:cubicBezTo>
                  <a:pt x="2188" y="68"/>
                  <a:pt x="2185" y="67"/>
                  <a:pt x="2186" y="65"/>
                </a:cubicBezTo>
                <a:cubicBezTo>
                  <a:pt x="2186" y="65"/>
                  <a:pt x="2187" y="65"/>
                  <a:pt x="2187" y="64"/>
                </a:cubicBezTo>
                <a:cubicBezTo>
                  <a:pt x="2187" y="63"/>
                  <a:pt x="2186" y="63"/>
                  <a:pt x="2186" y="62"/>
                </a:cubicBezTo>
                <a:cubicBezTo>
                  <a:pt x="2183" y="61"/>
                  <a:pt x="2179" y="62"/>
                  <a:pt x="2175" y="61"/>
                </a:cubicBezTo>
                <a:cubicBezTo>
                  <a:pt x="2173" y="61"/>
                  <a:pt x="2172" y="61"/>
                  <a:pt x="2170" y="62"/>
                </a:cubicBezTo>
                <a:cubicBezTo>
                  <a:pt x="2168" y="63"/>
                  <a:pt x="2167" y="63"/>
                  <a:pt x="2165" y="63"/>
                </a:cubicBezTo>
                <a:cubicBezTo>
                  <a:pt x="2164" y="63"/>
                  <a:pt x="2162" y="65"/>
                  <a:pt x="2161" y="64"/>
                </a:cubicBezTo>
                <a:cubicBezTo>
                  <a:pt x="2160" y="63"/>
                  <a:pt x="2161" y="60"/>
                  <a:pt x="2161" y="60"/>
                </a:cubicBezTo>
                <a:cubicBezTo>
                  <a:pt x="2162" y="59"/>
                  <a:pt x="2162" y="58"/>
                  <a:pt x="2162" y="58"/>
                </a:cubicBezTo>
                <a:cubicBezTo>
                  <a:pt x="2163" y="57"/>
                  <a:pt x="2164" y="57"/>
                  <a:pt x="2164" y="57"/>
                </a:cubicBezTo>
                <a:cubicBezTo>
                  <a:pt x="2165" y="56"/>
                  <a:pt x="2165" y="56"/>
                  <a:pt x="2166" y="55"/>
                </a:cubicBezTo>
                <a:cubicBezTo>
                  <a:pt x="2167" y="55"/>
                  <a:pt x="2167" y="55"/>
                  <a:pt x="2168" y="55"/>
                </a:cubicBezTo>
                <a:cubicBezTo>
                  <a:pt x="2170" y="54"/>
                  <a:pt x="2168" y="53"/>
                  <a:pt x="2167" y="53"/>
                </a:cubicBezTo>
                <a:cubicBezTo>
                  <a:pt x="2166" y="53"/>
                  <a:pt x="2164" y="52"/>
                  <a:pt x="2163" y="52"/>
                </a:cubicBezTo>
                <a:cubicBezTo>
                  <a:pt x="2162" y="51"/>
                  <a:pt x="2161" y="50"/>
                  <a:pt x="2159" y="50"/>
                </a:cubicBezTo>
                <a:cubicBezTo>
                  <a:pt x="2158" y="50"/>
                  <a:pt x="2157" y="50"/>
                  <a:pt x="2155" y="50"/>
                </a:cubicBezTo>
                <a:cubicBezTo>
                  <a:pt x="2154" y="49"/>
                  <a:pt x="2154" y="49"/>
                  <a:pt x="2153" y="49"/>
                </a:cubicBezTo>
                <a:cubicBezTo>
                  <a:pt x="2152" y="50"/>
                  <a:pt x="2152" y="50"/>
                  <a:pt x="2152" y="51"/>
                </a:cubicBezTo>
                <a:cubicBezTo>
                  <a:pt x="2152" y="52"/>
                  <a:pt x="2151" y="53"/>
                  <a:pt x="2151" y="53"/>
                </a:cubicBezTo>
                <a:cubicBezTo>
                  <a:pt x="2150" y="54"/>
                  <a:pt x="2151" y="54"/>
                  <a:pt x="2150" y="55"/>
                </a:cubicBezTo>
                <a:cubicBezTo>
                  <a:pt x="2150" y="56"/>
                  <a:pt x="2149" y="57"/>
                  <a:pt x="2149" y="57"/>
                </a:cubicBezTo>
                <a:cubicBezTo>
                  <a:pt x="2148" y="58"/>
                  <a:pt x="2148" y="57"/>
                  <a:pt x="2147" y="57"/>
                </a:cubicBezTo>
                <a:cubicBezTo>
                  <a:pt x="2145" y="57"/>
                  <a:pt x="2145" y="56"/>
                  <a:pt x="2144" y="54"/>
                </a:cubicBezTo>
                <a:cubicBezTo>
                  <a:pt x="2143" y="53"/>
                  <a:pt x="2142" y="52"/>
                  <a:pt x="2140" y="52"/>
                </a:cubicBezTo>
                <a:cubicBezTo>
                  <a:pt x="2139" y="52"/>
                  <a:pt x="2139" y="52"/>
                  <a:pt x="2138" y="52"/>
                </a:cubicBezTo>
                <a:cubicBezTo>
                  <a:pt x="2136" y="53"/>
                  <a:pt x="2134" y="54"/>
                  <a:pt x="2133" y="56"/>
                </a:cubicBezTo>
                <a:cubicBezTo>
                  <a:pt x="2132" y="57"/>
                  <a:pt x="2132" y="58"/>
                  <a:pt x="2131" y="58"/>
                </a:cubicBezTo>
                <a:cubicBezTo>
                  <a:pt x="2130" y="59"/>
                  <a:pt x="2128" y="61"/>
                  <a:pt x="2128" y="63"/>
                </a:cubicBezTo>
                <a:cubicBezTo>
                  <a:pt x="2129" y="63"/>
                  <a:pt x="2129" y="63"/>
                  <a:pt x="2129" y="64"/>
                </a:cubicBezTo>
                <a:cubicBezTo>
                  <a:pt x="2129" y="64"/>
                  <a:pt x="2129" y="64"/>
                  <a:pt x="2129" y="64"/>
                </a:cubicBezTo>
                <a:cubicBezTo>
                  <a:pt x="2130" y="65"/>
                  <a:pt x="2130" y="65"/>
                  <a:pt x="2130" y="66"/>
                </a:cubicBezTo>
                <a:cubicBezTo>
                  <a:pt x="2130" y="68"/>
                  <a:pt x="2128" y="67"/>
                  <a:pt x="2127" y="67"/>
                </a:cubicBezTo>
                <a:cubicBezTo>
                  <a:pt x="2125" y="68"/>
                  <a:pt x="2124" y="70"/>
                  <a:pt x="2124" y="72"/>
                </a:cubicBezTo>
                <a:cubicBezTo>
                  <a:pt x="2124" y="72"/>
                  <a:pt x="2124" y="72"/>
                  <a:pt x="2124" y="73"/>
                </a:cubicBezTo>
                <a:cubicBezTo>
                  <a:pt x="2124" y="73"/>
                  <a:pt x="2123" y="74"/>
                  <a:pt x="2123" y="74"/>
                </a:cubicBezTo>
                <a:cubicBezTo>
                  <a:pt x="2122" y="75"/>
                  <a:pt x="2122" y="76"/>
                  <a:pt x="2123" y="76"/>
                </a:cubicBezTo>
                <a:cubicBezTo>
                  <a:pt x="2124" y="77"/>
                  <a:pt x="2124" y="77"/>
                  <a:pt x="2125" y="78"/>
                </a:cubicBezTo>
                <a:cubicBezTo>
                  <a:pt x="2126" y="78"/>
                  <a:pt x="2126" y="78"/>
                  <a:pt x="2127" y="79"/>
                </a:cubicBezTo>
                <a:cubicBezTo>
                  <a:pt x="2127" y="79"/>
                  <a:pt x="2127" y="79"/>
                  <a:pt x="2127" y="79"/>
                </a:cubicBezTo>
                <a:cubicBezTo>
                  <a:pt x="2127" y="79"/>
                  <a:pt x="2125" y="79"/>
                  <a:pt x="2125" y="78"/>
                </a:cubicBezTo>
                <a:cubicBezTo>
                  <a:pt x="2124" y="78"/>
                  <a:pt x="2124" y="78"/>
                  <a:pt x="2123" y="78"/>
                </a:cubicBezTo>
                <a:cubicBezTo>
                  <a:pt x="2123" y="77"/>
                  <a:pt x="2122" y="77"/>
                  <a:pt x="2121" y="77"/>
                </a:cubicBezTo>
                <a:cubicBezTo>
                  <a:pt x="2120" y="77"/>
                  <a:pt x="2120" y="77"/>
                  <a:pt x="2119" y="77"/>
                </a:cubicBezTo>
                <a:cubicBezTo>
                  <a:pt x="2118" y="77"/>
                  <a:pt x="2116" y="78"/>
                  <a:pt x="2115" y="78"/>
                </a:cubicBezTo>
                <a:cubicBezTo>
                  <a:pt x="2113" y="79"/>
                  <a:pt x="2113" y="81"/>
                  <a:pt x="2112" y="82"/>
                </a:cubicBezTo>
                <a:cubicBezTo>
                  <a:pt x="2111" y="83"/>
                  <a:pt x="2111" y="83"/>
                  <a:pt x="2110" y="84"/>
                </a:cubicBezTo>
                <a:cubicBezTo>
                  <a:pt x="2110" y="85"/>
                  <a:pt x="2109" y="86"/>
                  <a:pt x="2109" y="87"/>
                </a:cubicBezTo>
                <a:cubicBezTo>
                  <a:pt x="2108" y="88"/>
                  <a:pt x="2108" y="89"/>
                  <a:pt x="2108" y="90"/>
                </a:cubicBezTo>
                <a:cubicBezTo>
                  <a:pt x="2107" y="91"/>
                  <a:pt x="2107" y="92"/>
                  <a:pt x="2107" y="92"/>
                </a:cubicBezTo>
                <a:cubicBezTo>
                  <a:pt x="2106" y="94"/>
                  <a:pt x="2106" y="96"/>
                  <a:pt x="2104" y="98"/>
                </a:cubicBezTo>
                <a:cubicBezTo>
                  <a:pt x="2104" y="99"/>
                  <a:pt x="2103" y="99"/>
                  <a:pt x="2102" y="100"/>
                </a:cubicBezTo>
                <a:close/>
                <a:moveTo>
                  <a:pt x="1237" y="19"/>
                </a:moveTo>
                <a:cubicBezTo>
                  <a:pt x="1237" y="19"/>
                  <a:pt x="1237" y="19"/>
                  <a:pt x="1238" y="19"/>
                </a:cubicBezTo>
                <a:cubicBezTo>
                  <a:pt x="1239" y="20"/>
                  <a:pt x="1238" y="20"/>
                  <a:pt x="1239" y="20"/>
                </a:cubicBezTo>
                <a:cubicBezTo>
                  <a:pt x="1240" y="20"/>
                  <a:pt x="1241" y="20"/>
                  <a:pt x="1242" y="20"/>
                </a:cubicBezTo>
                <a:cubicBezTo>
                  <a:pt x="1244" y="19"/>
                  <a:pt x="1247" y="19"/>
                  <a:pt x="1249" y="20"/>
                </a:cubicBezTo>
                <a:cubicBezTo>
                  <a:pt x="1250" y="20"/>
                  <a:pt x="1251" y="21"/>
                  <a:pt x="1252" y="21"/>
                </a:cubicBezTo>
                <a:cubicBezTo>
                  <a:pt x="1253" y="21"/>
                  <a:pt x="1254" y="21"/>
                  <a:pt x="1255" y="21"/>
                </a:cubicBezTo>
                <a:cubicBezTo>
                  <a:pt x="1256" y="21"/>
                  <a:pt x="1259" y="21"/>
                  <a:pt x="1260" y="20"/>
                </a:cubicBezTo>
                <a:cubicBezTo>
                  <a:pt x="1260" y="20"/>
                  <a:pt x="1260" y="19"/>
                  <a:pt x="1260" y="19"/>
                </a:cubicBezTo>
                <a:cubicBezTo>
                  <a:pt x="1260" y="19"/>
                  <a:pt x="1260" y="18"/>
                  <a:pt x="1261" y="18"/>
                </a:cubicBezTo>
                <a:cubicBezTo>
                  <a:pt x="1261" y="17"/>
                  <a:pt x="1261" y="17"/>
                  <a:pt x="1261" y="16"/>
                </a:cubicBezTo>
                <a:cubicBezTo>
                  <a:pt x="1261" y="15"/>
                  <a:pt x="1261" y="11"/>
                  <a:pt x="1262" y="12"/>
                </a:cubicBezTo>
                <a:cubicBezTo>
                  <a:pt x="1262" y="13"/>
                  <a:pt x="1263" y="14"/>
                  <a:pt x="1264" y="15"/>
                </a:cubicBezTo>
                <a:cubicBezTo>
                  <a:pt x="1265" y="16"/>
                  <a:pt x="1266" y="16"/>
                  <a:pt x="1266" y="16"/>
                </a:cubicBezTo>
                <a:cubicBezTo>
                  <a:pt x="1267" y="17"/>
                  <a:pt x="1267" y="17"/>
                  <a:pt x="1268" y="18"/>
                </a:cubicBezTo>
                <a:cubicBezTo>
                  <a:pt x="1269" y="18"/>
                  <a:pt x="1271" y="17"/>
                  <a:pt x="1272" y="19"/>
                </a:cubicBezTo>
                <a:cubicBezTo>
                  <a:pt x="1273" y="19"/>
                  <a:pt x="1273" y="20"/>
                  <a:pt x="1274" y="20"/>
                </a:cubicBezTo>
                <a:cubicBezTo>
                  <a:pt x="1275" y="20"/>
                  <a:pt x="1276" y="20"/>
                  <a:pt x="1277" y="20"/>
                </a:cubicBezTo>
                <a:cubicBezTo>
                  <a:pt x="1277" y="19"/>
                  <a:pt x="1277" y="19"/>
                  <a:pt x="1277" y="19"/>
                </a:cubicBezTo>
                <a:cubicBezTo>
                  <a:pt x="1277" y="18"/>
                  <a:pt x="1277" y="18"/>
                  <a:pt x="1278" y="18"/>
                </a:cubicBezTo>
                <a:cubicBezTo>
                  <a:pt x="1278" y="18"/>
                  <a:pt x="1279" y="18"/>
                  <a:pt x="1279" y="17"/>
                </a:cubicBezTo>
                <a:cubicBezTo>
                  <a:pt x="1279" y="16"/>
                  <a:pt x="1278" y="15"/>
                  <a:pt x="1279" y="15"/>
                </a:cubicBezTo>
                <a:cubicBezTo>
                  <a:pt x="1279" y="15"/>
                  <a:pt x="1280" y="15"/>
                  <a:pt x="1280" y="15"/>
                </a:cubicBezTo>
                <a:cubicBezTo>
                  <a:pt x="1281" y="15"/>
                  <a:pt x="1281" y="15"/>
                  <a:pt x="1281" y="15"/>
                </a:cubicBezTo>
                <a:cubicBezTo>
                  <a:pt x="1283" y="14"/>
                  <a:pt x="1284" y="16"/>
                  <a:pt x="1286" y="16"/>
                </a:cubicBezTo>
                <a:cubicBezTo>
                  <a:pt x="1288" y="16"/>
                  <a:pt x="1286" y="14"/>
                  <a:pt x="1286" y="13"/>
                </a:cubicBezTo>
                <a:cubicBezTo>
                  <a:pt x="1285" y="12"/>
                  <a:pt x="1285" y="12"/>
                  <a:pt x="1284" y="11"/>
                </a:cubicBezTo>
                <a:cubicBezTo>
                  <a:pt x="1284" y="11"/>
                  <a:pt x="1283" y="11"/>
                  <a:pt x="1283" y="10"/>
                </a:cubicBezTo>
                <a:cubicBezTo>
                  <a:pt x="1285" y="10"/>
                  <a:pt x="1286" y="10"/>
                  <a:pt x="1287" y="9"/>
                </a:cubicBezTo>
                <a:cubicBezTo>
                  <a:pt x="1288" y="9"/>
                  <a:pt x="1288" y="9"/>
                  <a:pt x="1288" y="8"/>
                </a:cubicBezTo>
                <a:cubicBezTo>
                  <a:pt x="1289" y="8"/>
                  <a:pt x="1290" y="9"/>
                  <a:pt x="1290" y="9"/>
                </a:cubicBezTo>
                <a:cubicBezTo>
                  <a:pt x="1293" y="9"/>
                  <a:pt x="1296" y="7"/>
                  <a:pt x="1299" y="8"/>
                </a:cubicBezTo>
                <a:cubicBezTo>
                  <a:pt x="1299" y="9"/>
                  <a:pt x="1303" y="10"/>
                  <a:pt x="1302" y="8"/>
                </a:cubicBezTo>
                <a:cubicBezTo>
                  <a:pt x="1302" y="7"/>
                  <a:pt x="1300" y="6"/>
                  <a:pt x="1299" y="6"/>
                </a:cubicBezTo>
                <a:cubicBezTo>
                  <a:pt x="1298" y="5"/>
                  <a:pt x="1296" y="5"/>
                  <a:pt x="1295" y="4"/>
                </a:cubicBezTo>
                <a:cubicBezTo>
                  <a:pt x="1293" y="4"/>
                  <a:pt x="1292" y="3"/>
                  <a:pt x="1290" y="3"/>
                </a:cubicBezTo>
                <a:cubicBezTo>
                  <a:pt x="1288" y="3"/>
                  <a:pt x="1286" y="3"/>
                  <a:pt x="1283" y="2"/>
                </a:cubicBezTo>
                <a:cubicBezTo>
                  <a:pt x="1281" y="2"/>
                  <a:pt x="1280" y="2"/>
                  <a:pt x="1278" y="2"/>
                </a:cubicBezTo>
                <a:cubicBezTo>
                  <a:pt x="1275" y="2"/>
                  <a:pt x="1272" y="2"/>
                  <a:pt x="1269" y="2"/>
                </a:cubicBezTo>
                <a:cubicBezTo>
                  <a:pt x="1261" y="2"/>
                  <a:pt x="1261" y="2"/>
                  <a:pt x="1261" y="2"/>
                </a:cubicBezTo>
                <a:cubicBezTo>
                  <a:pt x="1260" y="2"/>
                  <a:pt x="1260" y="2"/>
                  <a:pt x="1259" y="2"/>
                </a:cubicBezTo>
                <a:cubicBezTo>
                  <a:pt x="1258" y="2"/>
                  <a:pt x="1259" y="3"/>
                  <a:pt x="1259" y="3"/>
                </a:cubicBezTo>
                <a:cubicBezTo>
                  <a:pt x="1260" y="4"/>
                  <a:pt x="1259" y="4"/>
                  <a:pt x="1259" y="5"/>
                </a:cubicBezTo>
                <a:cubicBezTo>
                  <a:pt x="1259" y="6"/>
                  <a:pt x="1260" y="6"/>
                  <a:pt x="1260" y="6"/>
                </a:cubicBezTo>
                <a:cubicBezTo>
                  <a:pt x="1261" y="7"/>
                  <a:pt x="1260" y="8"/>
                  <a:pt x="1259" y="8"/>
                </a:cubicBezTo>
                <a:cubicBezTo>
                  <a:pt x="1258" y="8"/>
                  <a:pt x="1257" y="7"/>
                  <a:pt x="1255" y="7"/>
                </a:cubicBezTo>
                <a:cubicBezTo>
                  <a:pt x="1254" y="7"/>
                  <a:pt x="1252" y="7"/>
                  <a:pt x="1251" y="7"/>
                </a:cubicBezTo>
                <a:cubicBezTo>
                  <a:pt x="1249" y="7"/>
                  <a:pt x="1248" y="8"/>
                  <a:pt x="1246" y="8"/>
                </a:cubicBezTo>
                <a:cubicBezTo>
                  <a:pt x="1246" y="9"/>
                  <a:pt x="1245" y="8"/>
                  <a:pt x="1244" y="8"/>
                </a:cubicBezTo>
                <a:cubicBezTo>
                  <a:pt x="1244" y="8"/>
                  <a:pt x="1243" y="9"/>
                  <a:pt x="1242" y="9"/>
                </a:cubicBezTo>
                <a:cubicBezTo>
                  <a:pt x="1240" y="10"/>
                  <a:pt x="1240" y="11"/>
                  <a:pt x="1239" y="13"/>
                </a:cubicBezTo>
                <a:cubicBezTo>
                  <a:pt x="1238" y="14"/>
                  <a:pt x="1237" y="15"/>
                  <a:pt x="1237" y="16"/>
                </a:cubicBezTo>
                <a:cubicBezTo>
                  <a:pt x="1236" y="16"/>
                  <a:pt x="1235" y="18"/>
                  <a:pt x="1236" y="19"/>
                </a:cubicBezTo>
                <a:cubicBezTo>
                  <a:pt x="1236" y="20"/>
                  <a:pt x="1236" y="19"/>
                  <a:pt x="1237" y="19"/>
                </a:cubicBezTo>
                <a:close/>
                <a:moveTo>
                  <a:pt x="1313" y="4"/>
                </a:moveTo>
                <a:cubicBezTo>
                  <a:pt x="1315" y="4"/>
                  <a:pt x="1316" y="4"/>
                  <a:pt x="1318" y="4"/>
                </a:cubicBezTo>
                <a:cubicBezTo>
                  <a:pt x="1308" y="2"/>
                  <a:pt x="1308" y="2"/>
                  <a:pt x="1308" y="2"/>
                </a:cubicBezTo>
                <a:cubicBezTo>
                  <a:pt x="1309" y="2"/>
                  <a:pt x="1309" y="3"/>
                  <a:pt x="1310" y="4"/>
                </a:cubicBezTo>
                <a:cubicBezTo>
                  <a:pt x="1311" y="5"/>
                  <a:pt x="1312" y="4"/>
                  <a:pt x="1313" y="4"/>
                </a:cubicBezTo>
                <a:close/>
                <a:moveTo>
                  <a:pt x="1938" y="10"/>
                </a:moveTo>
                <a:cubicBezTo>
                  <a:pt x="1939" y="10"/>
                  <a:pt x="1941" y="10"/>
                  <a:pt x="1942" y="10"/>
                </a:cubicBezTo>
                <a:cubicBezTo>
                  <a:pt x="1948" y="9"/>
                  <a:pt x="1954" y="10"/>
                  <a:pt x="1960" y="10"/>
                </a:cubicBezTo>
                <a:cubicBezTo>
                  <a:pt x="1961" y="10"/>
                  <a:pt x="1963" y="9"/>
                  <a:pt x="1964" y="9"/>
                </a:cubicBezTo>
                <a:cubicBezTo>
                  <a:pt x="1966" y="9"/>
                  <a:pt x="1967" y="10"/>
                  <a:pt x="1969" y="10"/>
                </a:cubicBezTo>
                <a:cubicBezTo>
                  <a:pt x="1970" y="10"/>
                  <a:pt x="1973" y="9"/>
                  <a:pt x="1973" y="10"/>
                </a:cubicBezTo>
                <a:cubicBezTo>
                  <a:pt x="1974" y="11"/>
                  <a:pt x="1970" y="11"/>
                  <a:pt x="1969" y="11"/>
                </a:cubicBezTo>
                <a:cubicBezTo>
                  <a:pt x="1968" y="11"/>
                  <a:pt x="1967" y="11"/>
                  <a:pt x="1965" y="11"/>
                </a:cubicBezTo>
                <a:cubicBezTo>
                  <a:pt x="1964" y="11"/>
                  <a:pt x="1962" y="12"/>
                  <a:pt x="1961" y="12"/>
                </a:cubicBezTo>
                <a:cubicBezTo>
                  <a:pt x="1959" y="11"/>
                  <a:pt x="1955" y="10"/>
                  <a:pt x="1952" y="11"/>
                </a:cubicBezTo>
                <a:cubicBezTo>
                  <a:pt x="1952" y="12"/>
                  <a:pt x="1954" y="12"/>
                  <a:pt x="1955" y="13"/>
                </a:cubicBezTo>
                <a:cubicBezTo>
                  <a:pt x="1955" y="13"/>
                  <a:pt x="1955" y="13"/>
                  <a:pt x="1956" y="14"/>
                </a:cubicBezTo>
                <a:cubicBezTo>
                  <a:pt x="1956" y="14"/>
                  <a:pt x="1957" y="14"/>
                  <a:pt x="1957" y="14"/>
                </a:cubicBezTo>
                <a:cubicBezTo>
                  <a:pt x="1958" y="14"/>
                  <a:pt x="1959" y="14"/>
                  <a:pt x="1960" y="15"/>
                </a:cubicBezTo>
                <a:cubicBezTo>
                  <a:pt x="1961" y="15"/>
                  <a:pt x="1962" y="15"/>
                  <a:pt x="1963" y="15"/>
                </a:cubicBezTo>
                <a:cubicBezTo>
                  <a:pt x="1964" y="16"/>
                  <a:pt x="1963" y="16"/>
                  <a:pt x="1963" y="16"/>
                </a:cubicBezTo>
                <a:cubicBezTo>
                  <a:pt x="1962" y="16"/>
                  <a:pt x="1961" y="16"/>
                  <a:pt x="1961" y="16"/>
                </a:cubicBezTo>
                <a:cubicBezTo>
                  <a:pt x="1959" y="15"/>
                  <a:pt x="1958" y="15"/>
                  <a:pt x="1957" y="15"/>
                </a:cubicBezTo>
                <a:cubicBezTo>
                  <a:pt x="1956" y="15"/>
                  <a:pt x="1955" y="15"/>
                  <a:pt x="1956" y="16"/>
                </a:cubicBezTo>
                <a:cubicBezTo>
                  <a:pt x="1956" y="16"/>
                  <a:pt x="1957" y="16"/>
                  <a:pt x="1957" y="16"/>
                </a:cubicBezTo>
                <a:cubicBezTo>
                  <a:pt x="1959" y="16"/>
                  <a:pt x="1960" y="16"/>
                  <a:pt x="1962" y="17"/>
                </a:cubicBezTo>
                <a:cubicBezTo>
                  <a:pt x="1964" y="19"/>
                  <a:pt x="1968" y="17"/>
                  <a:pt x="1970" y="20"/>
                </a:cubicBezTo>
                <a:cubicBezTo>
                  <a:pt x="1970" y="20"/>
                  <a:pt x="1970" y="21"/>
                  <a:pt x="1971" y="21"/>
                </a:cubicBezTo>
                <a:cubicBezTo>
                  <a:pt x="1971" y="22"/>
                  <a:pt x="1972" y="22"/>
                  <a:pt x="1973" y="22"/>
                </a:cubicBezTo>
                <a:cubicBezTo>
                  <a:pt x="1974" y="22"/>
                  <a:pt x="1976" y="23"/>
                  <a:pt x="1977" y="23"/>
                </a:cubicBezTo>
                <a:cubicBezTo>
                  <a:pt x="1980" y="24"/>
                  <a:pt x="1983" y="24"/>
                  <a:pt x="1986" y="23"/>
                </a:cubicBezTo>
                <a:cubicBezTo>
                  <a:pt x="1989" y="23"/>
                  <a:pt x="1992" y="21"/>
                  <a:pt x="1994" y="21"/>
                </a:cubicBezTo>
                <a:cubicBezTo>
                  <a:pt x="1996" y="21"/>
                  <a:pt x="1997" y="21"/>
                  <a:pt x="1998" y="21"/>
                </a:cubicBezTo>
                <a:cubicBezTo>
                  <a:pt x="1999" y="20"/>
                  <a:pt x="2000" y="19"/>
                  <a:pt x="2002" y="19"/>
                </a:cubicBezTo>
                <a:cubicBezTo>
                  <a:pt x="2003" y="19"/>
                  <a:pt x="2005" y="19"/>
                  <a:pt x="2006" y="19"/>
                </a:cubicBezTo>
                <a:cubicBezTo>
                  <a:pt x="2009" y="18"/>
                  <a:pt x="2012" y="16"/>
                  <a:pt x="2015" y="16"/>
                </a:cubicBezTo>
                <a:cubicBezTo>
                  <a:pt x="2017" y="16"/>
                  <a:pt x="2019" y="16"/>
                  <a:pt x="2021" y="15"/>
                </a:cubicBezTo>
                <a:cubicBezTo>
                  <a:pt x="2022" y="15"/>
                  <a:pt x="2024" y="14"/>
                  <a:pt x="2026" y="14"/>
                </a:cubicBezTo>
                <a:cubicBezTo>
                  <a:pt x="2030" y="13"/>
                  <a:pt x="2034" y="13"/>
                  <a:pt x="2038" y="14"/>
                </a:cubicBezTo>
                <a:cubicBezTo>
                  <a:pt x="2039" y="14"/>
                  <a:pt x="2041" y="14"/>
                  <a:pt x="2042" y="14"/>
                </a:cubicBezTo>
                <a:cubicBezTo>
                  <a:pt x="2044" y="13"/>
                  <a:pt x="2046" y="14"/>
                  <a:pt x="2047" y="13"/>
                </a:cubicBezTo>
                <a:cubicBezTo>
                  <a:pt x="2049" y="13"/>
                  <a:pt x="2050" y="12"/>
                  <a:pt x="2050" y="10"/>
                </a:cubicBezTo>
                <a:cubicBezTo>
                  <a:pt x="2051" y="9"/>
                  <a:pt x="2051" y="7"/>
                  <a:pt x="2051" y="5"/>
                </a:cubicBezTo>
                <a:cubicBezTo>
                  <a:pt x="2051" y="4"/>
                  <a:pt x="2050" y="4"/>
                  <a:pt x="2050" y="3"/>
                </a:cubicBezTo>
                <a:cubicBezTo>
                  <a:pt x="1949" y="2"/>
                  <a:pt x="1949" y="2"/>
                  <a:pt x="1949" y="2"/>
                </a:cubicBezTo>
                <a:cubicBezTo>
                  <a:pt x="1948" y="3"/>
                  <a:pt x="1948" y="2"/>
                  <a:pt x="1947" y="2"/>
                </a:cubicBezTo>
                <a:cubicBezTo>
                  <a:pt x="1946" y="2"/>
                  <a:pt x="1947" y="3"/>
                  <a:pt x="1947" y="3"/>
                </a:cubicBezTo>
                <a:cubicBezTo>
                  <a:pt x="1947" y="3"/>
                  <a:pt x="1947" y="4"/>
                  <a:pt x="1947" y="4"/>
                </a:cubicBezTo>
                <a:cubicBezTo>
                  <a:pt x="1948" y="4"/>
                  <a:pt x="1948" y="4"/>
                  <a:pt x="1948" y="5"/>
                </a:cubicBezTo>
                <a:cubicBezTo>
                  <a:pt x="1949" y="5"/>
                  <a:pt x="1949" y="6"/>
                  <a:pt x="1948" y="6"/>
                </a:cubicBezTo>
                <a:cubicBezTo>
                  <a:pt x="1947" y="6"/>
                  <a:pt x="1946" y="6"/>
                  <a:pt x="1946" y="6"/>
                </a:cubicBezTo>
                <a:cubicBezTo>
                  <a:pt x="1945" y="6"/>
                  <a:pt x="1944" y="6"/>
                  <a:pt x="1944" y="6"/>
                </a:cubicBezTo>
                <a:cubicBezTo>
                  <a:pt x="1942" y="7"/>
                  <a:pt x="1941" y="7"/>
                  <a:pt x="1940" y="8"/>
                </a:cubicBezTo>
                <a:cubicBezTo>
                  <a:pt x="1939" y="8"/>
                  <a:pt x="1939" y="9"/>
                  <a:pt x="1938" y="9"/>
                </a:cubicBezTo>
                <a:cubicBezTo>
                  <a:pt x="1937" y="9"/>
                  <a:pt x="1937" y="9"/>
                  <a:pt x="1936" y="10"/>
                </a:cubicBezTo>
                <a:cubicBezTo>
                  <a:pt x="1936" y="11"/>
                  <a:pt x="1938" y="11"/>
                  <a:pt x="1938" y="10"/>
                </a:cubicBezTo>
                <a:close/>
                <a:moveTo>
                  <a:pt x="1167" y="14"/>
                </a:moveTo>
                <a:cubicBezTo>
                  <a:pt x="1168" y="15"/>
                  <a:pt x="1169" y="15"/>
                  <a:pt x="1170" y="15"/>
                </a:cubicBezTo>
                <a:cubicBezTo>
                  <a:pt x="1171" y="15"/>
                  <a:pt x="1172" y="16"/>
                  <a:pt x="1173" y="17"/>
                </a:cubicBezTo>
                <a:cubicBezTo>
                  <a:pt x="1174" y="17"/>
                  <a:pt x="1175" y="16"/>
                  <a:pt x="1176" y="16"/>
                </a:cubicBezTo>
                <a:cubicBezTo>
                  <a:pt x="1178" y="15"/>
                  <a:pt x="1179" y="16"/>
                  <a:pt x="1181" y="15"/>
                </a:cubicBezTo>
                <a:cubicBezTo>
                  <a:pt x="1182" y="15"/>
                  <a:pt x="1184" y="15"/>
                  <a:pt x="1186" y="16"/>
                </a:cubicBezTo>
                <a:cubicBezTo>
                  <a:pt x="1186" y="16"/>
                  <a:pt x="1187" y="17"/>
                  <a:pt x="1187" y="17"/>
                </a:cubicBezTo>
                <a:cubicBezTo>
                  <a:pt x="1188" y="16"/>
                  <a:pt x="1189" y="16"/>
                  <a:pt x="1190" y="15"/>
                </a:cubicBezTo>
                <a:cubicBezTo>
                  <a:pt x="1190" y="15"/>
                  <a:pt x="1190" y="14"/>
                  <a:pt x="1190" y="14"/>
                </a:cubicBezTo>
                <a:cubicBezTo>
                  <a:pt x="1191" y="13"/>
                  <a:pt x="1192" y="13"/>
                  <a:pt x="1193" y="13"/>
                </a:cubicBezTo>
                <a:cubicBezTo>
                  <a:pt x="1193" y="13"/>
                  <a:pt x="1194" y="13"/>
                  <a:pt x="1195" y="13"/>
                </a:cubicBezTo>
                <a:cubicBezTo>
                  <a:pt x="1196" y="13"/>
                  <a:pt x="1197" y="13"/>
                  <a:pt x="1196" y="12"/>
                </a:cubicBezTo>
                <a:cubicBezTo>
                  <a:pt x="1196" y="11"/>
                  <a:pt x="1194" y="11"/>
                  <a:pt x="1193" y="10"/>
                </a:cubicBezTo>
                <a:cubicBezTo>
                  <a:pt x="1192" y="10"/>
                  <a:pt x="1191" y="9"/>
                  <a:pt x="1191" y="9"/>
                </a:cubicBezTo>
                <a:cubicBezTo>
                  <a:pt x="1190" y="9"/>
                  <a:pt x="1189" y="9"/>
                  <a:pt x="1189" y="9"/>
                </a:cubicBezTo>
                <a:cubicBezTo>
                  <a:pt x="1187" y="8"/>
                  <a:pt x="1187" y="7"/>
                  <a:pt x="1186" y="6"/>
                </a:cubicBezTo>
                <a:cubicBezTo>
                  <a:pt x="1184" y="5"/>
                  <a:pt x="1183" y="5"/>
                  <a:pt x="1182" y="5"/>
                </a:cubicBezTo>
                <a:cubicBezTo>
                  <a:pt x="1181" y="5"/>
                  <a:pt x="1180" y="5"/>
                  <a:pt x="1180" y="6"/>
                </a:cubicBezTo>
                <a:cubicBezTo>
                  <a:pt x="1179" y="6"/>
                  <a:pt x="1178" y="6"/>
                  <a:pt x="1178" y="6"/>
                </a:cubicBezTo>
                <a:cubicBezTo>
                  <a:pt x="1176" y="6"/>
                  <a:pt x="1175" y="7"/>
                  <a:pt x="1174" y="8"/>
                </a:cubicBezTo>
                <a:cubicBezTo>
                  <a:pt x="1173" y="9"/>
                  <a:pt x="1172" y="10"/>
                  <a:pt x="1172" y="10"/>
                </a:cubicBezTo>
                <a:cubicBezTo>
                  <a:pt x="1171" y="11"/>
                  <a:pt x="1171" y="11"/>
                  <a:pt x="1170" y="11"/>
                </a:cubicBezTo>
                <a:cubicBezTo>
                  <a:pt x="1170" y="12"/>
                  <a:pt x="1169" y="12"/>
                  <a:pt x="1169" y="12"/>
                </a:cubicBezTo>
                <a:cubicBezTo>
                  <a:pt x="1168" y="12"/>
                  <a:pt x="1166" y="14"/>
                  <a:pt x="1167" y="14"/>
                </a:cubicBezTo>
                <a:close/>
                <a:moveTo>
                  <a:pt x="1150" y="359"/>
                </a:moveTo>
                <a:cubicBezTo>
                  <a:pt x="1150" y="359"/>
                  <a:pt x="1151" y="360"/>
                  <a:pt x="1151" y="360"/>
                </a:cubicBezTo>
                <a:cubicBezTo>
                  <a:pt x="1152" y="361"/>
                  <a:pt x="1151" y="362"/>
                  <a:pt x="1151" y="363"/>
                </a:cubicBezTo>
                <a:cubicBezTo>
                  <a:pt x="1151" y="364"/>
                  <a:pt x="1154" y="364"/>
                  <a:pt x="1155" y="364"/>
                </a:cubicBezTo>
                <a:cubicBezTo>
                  <a:pt x="1156" y="364"/>
                  <a:pt x="1156" y="364"/>
                  <a:pt x="1157" y="364"/>
                </a:cubicBezTo>
                <a:cubicBezTo>
                  <a:pt x="1158" y="364"/>
                  <a:pt x="1159" y="364"/>
                  <a:pt x="1159" y="364"/>
                </a:cubicBezTo>
                <a:cubicBezTo>
                  <a:pt x="1161" y="364"/>
                  <a:pt x="1162" y="364"/>
                  <a:pt x="1164" y="364"/>
                </a:cubicBezTo>
                <a:cubicBezTo>
                  <a:pt x="1165" y="363"/>
                  <a:pt x="1166" y="365"/>
                  <a:pt x="1168" y="364"/>
                </a:cubicBezTo>
                <a:cubicBezTo>
                  <a:pt x="1168" y="364"/>
                  <a:pt x="1169" y="364"/>
                  <a:pt x="1169" y="364"/>
                </a:cubicBezTo>
                <a:cubicBezTo>
                  <a:pt x="1169" y="364"/>
                  <a:pt x="1169" y="363"/>
                  <a:pt x="1169" y="363"/>
                </a:cubicBezTo>
                <a:cubicBezTo>
                  <a:pt x="1170" y="362"/>
                  <a:pt x="1171" y="362"/>
                  <a:pt x="1171" y="363"/>
                </a:cubicBezTo>
                <a:cubicBezTo>
                  <a:pt x="1172" y="363"/>
                  <a:pt x="1171" y="365"/>
                  <a:pt x="1171" y="365"/>
                </a:cubicBezTo>
                <a:cubicBezTo>
                  <a:pt x="1171" y="366"/>
                  <a:pt x="1171" y="366"/>
                  <a:pt x="1171" y="367"/>
                </a:cubicBezTo>
                <a:cubicBezTo>
                  <a:pt x="1172" y="367"/>
                  <a:pt x="1172" y="367"/>
                  <a:pt x="1172" y="367"/>
                </a:cubicBezTo>
                <a:cubicBezTo>
                  <a:pt x="1173" y="368"/>
                  <a:pt x="1173" y="369"/>
                  <a:pt x="1174" y="369"/>
                </a:cubicBezTo>
                <a:cubicBezTo>
                  <a:pt x="1175" y="369"/>
                  <a:pt x="1176" y="369"/>
                  <a:pt x="1176" y="369"/>
                </a:cubicBezTo>
                <a:cubicBezTo>
                  <a:pt x="1178" y="370"/>
                  <a:pt x="1179" y="370"/>
                  <a:pt x="1179" y="368"/>
                </a:cubicBezTo>
                <a:cubicBezTo>
                  <a:pt x="1180" y="367"/>
                  <a:pt x="1179" y="367"/>
                  <a:pt x="1180" y="367"/>
                </a:cubicBezTo>
                <a:cubicBezTo>
                  <a:pt x="1181" y="367"/>
                  <a:pt x="1182" y="367"/>
                  <a:pt x="1183" y="367"/>
                </a:cubicBezTo>
                <a:cubicBezTo>
                  <a:pt x="1184" y="367"/>
                  <a:pt x="1184" y="367"/>
                  <a:pt x="1185" y="366"/>
                </a:cubicBezTo>
                <a:cubicBezTo>
                  <a:pt x="1185" y="365"/>
                  <a:pt x="1185" y="364"/>
                  <a:pt x="1186" y="364"/>
                </a:cubicBezTo>
                <a:cubicBezTo>
                  <a:pt x="1187" y="364"/>
                  <a:pt x="1187" y="366"/>
                  <a:pt x="1186" y="367"/>
                </a:cubicBezTo>
                <a:cubicBezTo>
                  <a:pt x="1186" y="367"/>
                  <a:pt x="1185" y="367"/>
                  <a:pt x="1185" y="368"/>
                </a:cubicBezTo>
                <a:cubicBezTo>
                  <a:pt x="1185" y="369"/>
                  <a:pt x="1185" y="369"/>
                  <a:pt x="1185" y="370"/>
                </a:cubicBezTo>
                <a:cubicBezTo>
                  <a:pt x="1186" y="371"/>
                  <a:pt x="1186" y="371"/>
                  <a:pt x="1186" y="371"/>
                </a:cubicBezTo>
                <a:cubicBezTo>
                  <a:pt x="1187" y="372"/>
                  <a:pt x="1186" y="373"/>
                  <a:pt x="1187" y="373"/>
                </a:cubicBezTo>
                <a:cubicBezTo>
                  <a:pt x="1189" y="373"/>
                  <a:pt x="1191" y="372"/>
                  <a:pt x="1191" y="371"/>
                </a:cubicBezTo>
                <a:cubicBezTo>
                  <a:pt x="1192" y="371"/>
                  <a:pt x="1192" y="370"/>
                  <a:pt x="1193" y="370"/>
                </a:cubicBezTo>
                <a:cubicBezTo>
                  <a:pt x="1194" y="370"/>
                  <a:pt x="1193" y="371"/>
                  <a:pt x="1192" y="371"/>
                </a:cubicBezTo>
                <a:cubicBezTo>
                  <a:pt x="1192" y="372"/>
                  <a:pt x="1191" y="373"/>
                  <a:pt x="1191" y="373"/>
                </a:cubicBezTo>
                <a:cubicBezTo>
                  <a:pt x="1190" y="374"/>
                  <a:pt x="1190" y="374"/>
                  <a:pt x="1189" y="374"/>
                </a:cubicBezTo>
                <a:cubicBezTo>
                  <a:pt x="1188" y="375"/>
                  <a:pt x="1190" y="376"/>
                  <a:pt x="1191" y="377"/>
                </a:cubicBezTo>
                <a:cubicBezTo>
                  <a:pt x="1192" y="379"/>
                  <a:pt x="1193" y="378"/>
                  <a:pt x="1195" y="379"/>
                </a:cubicBezTo>
                <a:cubicBezTo>
                  <a:pt x="1196" y="380"/>
                  <a:pt x="1196" y="380"/>
                  <a:pt x="1196" y="381"/>
                </a:cubicBezTo>
                <a:cubicBezTo>
                  <a:pt x="1197" y="382"/>
                  <a:pt x="1197" y="381"/>
                  <a:pt x="1198" y="382"/>
                </a:cubicBezTo>
                <a:cubicBezTo>
                  <a:pt x="1198" y="382"/>
                  <a:pt x="1198" y="383"/>
                  <a:pt x="1197" y="383"/>
                </a:cubicBezTo>
                <a:cubicBezTo>
                  <a:pt x="1196" y="383"/>
                  <a:pt x="1196" y="382"/>
                  <a:pt x="1195" y="382"/>
                </a:cubicBezTo>
                <a:cubicBezTo>
                  <a:pt x="1195" y="382"/>
                  <a:pt x="1194" y="382"/>
                  <a:pt x="1193" y="382"/>
                </a:cubicBezTo>
                <a:cubicBezTo>
                  <a:pt x="1192" y="382"/>
                  <a:pt x="1192" y="382"/>
                  <a:pt x="1191" y="381"/>
                </a:cubicBezTo>
                <a:cubicBezTo>
                  <a:pt x="1190" y="381"/>
                  <a:pt x="1190" y="381"/>
                  <a:pt x="1190" y="382"/>
                </a:cubicBezTo>
                <a:cubicBezTo>
                  <a:pt x="1190" y="383"/>
                  <a:pt x="1191" y="383"/>
                  <a:pt x="1191" y="383"/>
                </a:cubicBezTo>
                <a:cubicBezTo>
                  <a:pt x="1193" y="384"/>
                  <a:pt x="1194" y="384"/>
                  <a:pt x="1194" y="385"/>
                </a:cubicBezTo>
                <a:cubicBezTo>
                  <a:pt x="1195" y="386"/>
                  <a:pt x="1194" y="386"/>
                  <a:pt x="1194" y="387"/>
                </a:cubicBezTo>
                <a:cubicBezTo>
                  <a:pt x="1193" y="388"/>
                  <a:pt x="1193" y="388"/>
                  <a:pt x="1193" y="389"/>
                </a:cubicBezTo>
                <a:cubicBezTo>
                  <a:pt x="1193" y="390"/>
                  <a:pt x="1193" y="390"/>
                  <a:pt x="1192" y="390"/>
                </a:cubicBezTo>
                <a:cubicBezTo>
                  <a:pt x="1191" y="390"/>
                  <a:pt x="1191" y="390"/>
                  <a:pt x="1190" y="389"/>
                </a:cubicBezTo>
                <a:cubicBezTo>
                  <a:pt x="1190" y="389"/>
                  <a:pt x="1186" y="389"/>
                  <a:pt x="1186" y="389"/>
                </a:cubicBezTo>
                <a:cubicBezTo>
                  <a:pt x="1186" y="390"/>
                  <a:pt x="1187" y="390"/>
                  <a:pt x="1188" y="390"/>
                </a:cubicBezTo>
                <a:cubicBezTo>
                  <a:pt x="1188" y="390"/>
                  <a:pt x="1189" y="391"/>
                  <a:pt x="1189" y="391"/>
                </a:cubicBezTo>
                <a:cubicBezTo>
                  <a:pt x="1191" y="392"/>
                  <a:pt x="1195" y="392"/>
                  <a:pt x="1197" y="393"/>
                </a:cubicBezTo>
                <a:cubicBezTo>
                  <a:pt x="1199" y="393"/>
                  <a:pt x="1200" y="393"/>
                  <a:pt x="1201" y="394"/>
                </a:cubicBezTo>
                <a:cubicBezTo>
                  <a:pt x="1202" y="394"/>
                  <a:pt x="1203" y="394"/>
                  <a:pt x="1204" y="394"/>
                </a:cubicBezTo>
                <a:cubicBezTo>
                  <a:pt x="1205" y="395"/>
                  <a:pt x="1206" y="395"/>
                  <a:pt x="1208" y="395"/>
                </a:cubicBezTo>
                <a:cubicBezTo>
                  <a:pt x="1209" y="395"/>
                  <a:pt x="1209" y="396"/>
                  <a:pt x="1210" y="396"/>
                </a:cubicBezTo>
                <a:cubicBezTo>
                  <a:pt x="1211" y="397"/>
                  <a:pt x="1212" y="398"/>
                  <a:pt x="1213" y="397"/>
                </a:cubicBezTo>
                <a:cubicBezTo>
                  <a:pt x="1213" y="396"/>
                  <a:pt x="1210" y="394"/>
                  <a:pt x="1210" y="393"/>
                </a:cubicBezTo>
                <a:cubicBezTo>
                  <a:pt x="1208" y="392"/>
                  <a:pt x="1212" y="393"/>
                  <a:pt x="1212" y="394"/>
                </a:cubicBezTo>
                <a:cubicBezTo>
                  <a:pt x="1213" y="394"/>
                  <a:pt x="1213" y="395"/>
                  <a:pt x="1214" y="395"/>
                </a:cubicBezTo>
                <a:cubicBezTo>
                  <a:pt x="1214" y="396"/>
                  <a:pt x="1215" y="396"/>
                  <a:pt x="1216" y="396"/>
                </a:cubicBezTo>
                <a:cubicBezTo>
                  <a:pt x="1217" y="396"/>
                  <a:pt x="1219" y="397"/>
                  <a:pt x="1219" y="398"/>
                </a:cubicBezTo>
                <a:cubicBezTo>
                  <a:pt x="1220" y="398"/>
                  <a:pt x="1219" y="399"/>
                  <a:pt x="1220" y="399"/>
                </a:cubicBezTo>
                <a:cubicBezTo>
                  <a:pt x="1221" y="400"/>
                  <a:pt x="1222" y="400"/>
                  <a:pt x="1222" y="399"/>
                </a:cubicBezTo>
                <a:cubicBezTo>
                  <a:pt x="1224" y="398"/>
                  <a:pt x="1223" y="397"/>
                  <a:pt x="1224" y="396"/>
                </a:cubicBezTo>
                <a:cubicBezTo>
                  <a:pt x="1225" y="394"/>
                  <a:pt x="1226" y="394"/>
                  <a:pt x="1228" y="395"/>
                </a:cubicBezTo>
                <a:cubicBezTo>
                  <a:pt x="1229" y="395"/>
                  <a:pt x="1231" y="395"/>
                  <a:pt x="1232" y="396"/>
                </a:cubicBezTo>
                <a:cubicBezTo>
                  <a:pt x="1233" y="396"/>
                  <a:pt x="1234" y="396"/>
                  <a:pt x="1233" y="397"/>
                </a:cubicBezTo>
                <a:cubicBezTo>
                  <a:pt x="1233" y="397"/>
                  <a:pt x="1232" y="397"/>
                  <a:pt x="1232" y="398"/>
                </a:cubicBezTo>
                <a:cubicBezTo>
                  <a:pt x="1232" y="398"/>
                  <a:pt x="1232" y="398"/>
                  <a:pt x="1233" y="398"/>
                </a:cubicBezTo>
                <a:cubicBezTo>
                  <a:pt x="1234" y="399"/>
                  <a:pt x="1235" y="398"/>
                  <a:pt x="1237" y="399"/>
                </a:cubicBezTo>
                <a:cubicBezTo>
                  <a:pt x="1237" y="399"/>
                  <a:pt x="1238" y="400"/>
                  <a:pt x="1238" y="400"/>
                </a:cubicBezTo>
                <a:cubicBezTo>
                  <a:pt x="1239" y="400"/>
                  <a:pt x="1239" y="399"/>
                  <a:pt x="1239" y="398"/>
                </a:cubicBezTo>
                <a:cubicBezTo>
                  <a:pt x="1238" y="398"/>
                  <a:pt x="1237" y="398"/>
                  <a:pt x="1237" y="398"/>
                </a:cubicBezTo>
                <a:cubicBezTo>
                  <a:pt x="1236" y="397"/>
                  <a:pt x="1236" y="397"/>
                  <a:pt x="1237" y="396"/>
                </a:cubicBezTo>
                <a:cubicBezTo>
                  <a:pt x="1239" y="396"/>
                  <a:pt x="1239" y="398"/>
                  <a:pt x="1240" y="398"/>
                </a:cubicBezTo>
                <a:cubicBezTo>
                  <a:pt x="1242" y="399"/>
                  <a:pt x="1242" y="399"/>
                  <a:pt x="1244" y="399"/>
                </a:cubicBezTo>
                <a:cubicBezTo>
                  <a:pt x="1245" y="398"/>
                  <a:pt x="1246" y="398"/>
                  <a:pt x="1246" y="399"/>
                </a:cubicBezTo>
                <a:cubicBezTo>
                  <a:pt x="1247" y="399"/>
                  <a:pt x="1247" y="400"/>
                  <a:pt x="1248" y="400"/>
                </a:cubicBezTo>
                <a:cubicBezTo>
                  <a:pt x="1250" y="400"/>
                  <a:pt x="1247" y="397"/>
                  <a:pt x="1247" y="397"/>
                </a:cubicBezTo>
                <a:cubicBezTo>
                  <a:pt x="1246" y="396"/>
                  <a:pt x="1246" y="396"/>
                  <a:pt x="1245" y="395"/>
                </a:cubicBezTo>
                <a:cubicBezTo>
                  <a:pt x="1245" y="395"/>
                  <a:pt x="1243" y="396"/>
                  <a:pt x="1243" y="395"/>
                </a:cubicBezTo>
                <a:cubicBezTo>
                  <a:pt x="1245" y="394"/>
                  <a:pt x="1247" y="396"/>
                  <a:pt x="1249" y="396"/>
                </a:cubicBezTo>
                <a:cubicBezTo>
                  <a:pt x="1250" y="397"/>
                  <a:pt x="1253" y="396"/>
                  <a:pt x="1254" y="398"/>
                </a:cubicBezTo>
                <a:cubicBezTo>
                  <a:pt x="1255" y="398"/>
                  <a:pt x="1255" y="398"/>
                  <a:pt x="1256" y="398"/>
                </a:cubicBezTo>
                <a:cubicBezTo>
                  <a:pt x="1256" y="399"/>
                  <a:pt x="1257" y="398"/>
                  <a:pt x="1258" y="399"/>
                </a:cubicBezTo>
                <a:cubicBezTo>
                  <a:pt x="1259" y="399"/>
                  <a:pt x="1260" y="400"/>
                  <a:pt x="1261" y="400"/>
                </a:cubicBezTo>
                <a:cubicBezTo>
                  <a:pt x="1261" y="400"/>
                  <a:pt x="1264" y="401"/>
                  <a:pt x="1263" y="399"/>
                </a:cubicBezTo>
                <a:cubicBezTo>
                  <a:pt x="1262" y="398"/>
                  <a:pt x="1261" y="398"/>
                  <a:pt x="1260" y="398"/>
                </a:cubicBezTo>
                <a:cubicBezTo>
                  <a:pt x="1259" y="398"/>
                  <a:pt x="1256" y="398"/>
                  <a:pt x="1256" y="397"/>
                </a:cubicBezTo>
                <a:cubicBezTo>
                  <a:pt x="1255" y="396"/>
                  <a:pt x="1256" y="396"/>
                  <a:pt x="1257" y="397"/>
                </a:cubicBezTo>
                <a:cubicBezTo>
                  <a:pt x="1257" y="397"/>
                  <a:pt x="1258" y="397"/>
                  <a:pt x="1259" y="397"/>
                </a:cubicBezTo>
                <a:cubicBezTo>
                  <a:pt x="1260" y="397"/>
                  <a:pt x="1261" y="397"/>
                  <a:pt x="1263" y="398"/>
                </a:cubicBezTo>
                <a:cubicBezTo>
                  <a:pt x="1263" y="398"/>
                  <a:pt x="1263" y="398"/>
                  <a:pt x="1264" y="398"/>
                </a:cubicBezTo>
                <a:cubicBezTo>
                  <a:pt x="1264" y="398"/>
                  <a:pt x="1264" y="398"/>
                  <a:pt x="1264" y="398"/>
                </a:cubicBezTo>
                <a:cubicBezTo>
                  <a:pt x="1267" y="399"/>
                  <a:pt x="1266" y="397"/>
                  <a:pt x="1267" y="395"/>
                </a:cubicBezTo>
                <a:cubicBezTo>
                  <a:pt x="1268" y="394"/>
                  <a:pt x="1269" y="394"/>
                  <a:pt x="1269" y="395"/>
                </a:cubicBezTo>
                <a:cubicBezTo>
                  <a:pt x="1270" y="395"/>
                  <a:pt x="1271" y="395"/>
                  <a:pt x="1271" y="394"/>
                </a:cubicBezTo>
                <a:cubicBezTo>
                  <a:pt x="1271" y="393"/>
                  <a:pt x="1269" y="393"/>
                  <a:pt x="1268" y="393"/>
                </a:cubicBezTo>
                <a:cubicBezTo>
                  <a:pt x="1266" y="392"/>
                  <a:pt x="1265" y="392"/>
                  <a:pt x="1264" y="391"/>
                </a:cubicBezTo>
                <a:cubicBezTo>
                  <a:pt x="1262" y="391"/>
                  <a:pt x="1260" y="390"/>
                  <a:pt x="1259" y="389"/>
                </a:cubicBezTo>
                <a:cubicBezTo>
                  <a:pt x="1257" y="388"/>
                  <a:pt x="1256" y="387"/>
                  <a:pt x="1254" y="386"/>
                </a:cubicBezTo>
                <a:cubicBezTo>
                  <a:pt x="1253" y="386"/>
                  <a:pt x="1251" y="384"/>
                  <a:pt x="1250" y="383"/>
                </a:cubicBezTo>
                <a:cubicBezTo>
                  <a:pt x="1249" y="382"/>
                  <a:pt x="1248" y="380"/>
                  <a:pt x="1246" y="379"/>
                </a:cubicBezTo>
                <a:cubicBezTo>
                  <a:pt x="1244" y="378"/>
                  <a:pt x="1242" y="377"/>
                  <a:pt x="1241" y="375"/>
                </a:cubicBezTo>
                <a:cubicBezTo>
                  <a:pt x="1241" y="374"/>
                  <a:pt x="1240" y="372"/>
                  <a:pt x="1239" y="371"/>
                </a:cubicBezTo>
                <a:cubicBezTo>
                  <a:pt x="1238" y="369"/>
                  <a:pt x="1236" y="369"/>
                  <a:pt x="1235" y="366"/>
                </a:cubicBezTo>
                <a:cubicBezTo>
                  <a:pt x="1234" y="365"/>
                  <a:pt x="1234" y="363"/>
                  <a:pt x="1232" y="362"/>
                </a:cubicBezTo>
                <a:cubicBezTo>
                  <a:pt x="1232" y="361"/>
                  <a:pt x="1231" y="360"/>
                  <a:pt x="1231" y="359"/>
                </a:cubicBezTo>
                <a:cubicBezTo>
                  <a:pt x="1230" y="359"/>
                  <a:pt x="1230" y="358"/>
                  <a:pt x="1230" y="357"/>
                </a:cubicBezTo>
                <a:cubicBezTo>
                  <a:pt x="1229" y="354"/>
                  <a:pt x="1228" y="353"/>
                  <a:pt x="1227" y="352"/>
                </a:cubicBezTo>
                <a:cubicBezTo>
                  <a:pt x="1226" y="351"/>
                  <a:pt x="1226" y="350"/>
                  <a:pt x="1226" y="350"/>
                </a:cubicBezTo>
                <a:cubicBezTo>
                  <a:pt x="1228" y="350"/>
                  <a:pt x="1227" y="348"/>
                  <a:pt x="1227" y="347"/>
                </a:cubicBezTo>
                <a:cubicBezTo>
                  <a:pt x="1227" y="346"/>
                  <a:pt x="1228" y="346"/>
                  <a:pt x="1228" y="345"/>
                </a:cubicBezTo>
                <a:cubicBezTo>
                  <a:pt x="1228" y="345"/>
                  <a:pt x="1228" y="344"/>
                  <a:pt x="1228" y="344"/>
                </a:cubicBezTo>
                <a:cubicBezTo>
                  <a:pt x="1228" y="343"/>
                  <a:pt x="1231" y="342"/>
                  <a:pt x="1230" y="341"/>
                </a:cubicBezTo>
                <a:cubicBezTo>
                  <a:pt x="1230" y="340"/>
                  <a:pt x="1229" y="340"/>
                  <a:pt x="1229" y="340"/>
                </a:cubicBezTo>
                <a:cubicBezTo>
                  <a:pt x="1229" y="340"/>
                  <a:pt x="1229" y="339"/>
                  <a:pt x="1229" y="339"/>
                </a:cubicBezTo>
                <a:cubicBezTo>
                  <a:pt x="1228" y="338"/>
                  <a:pt x="1228" y="338"/>
                  <a:pt x="1227" y="338"/>
                </a:cubicBezTo>
                <a:cubicBezTo>
                  <a:pt x="1226" y="336"/>
                  <a:pt x="1229" y="336"/>
                  <a:pt x="1228" y="334"/>
                </a:cubicBezTo>
                <a:cubicBezTo>
                  <a:pt x="1228" y="334"/>
                  <a:pt x="1228" y="334"/>
                  <a:pt x="1228" y="334"/>
                </a:cubicBezTo>
                <a:cubicBezTo>
                  <a:pt x="1227" y="333"/>
                  <a:pt x="1227" y="333"/>
                  <a:pt x="1227" y="333"/>
                </a:cubicBezTo>
                <a:cubicBezTo>
                  <a:pt x="1227" y="332"/>
                  <a:pt x="1226" y="332"/>
                  <a:pt x="1225" y="332"/>
                </a:cubicBezTo>
                <a:cubicBezTo>
                  <a:pt x="1225" y="331"/>
                  <a:pt x="1226" y="331"/>
                  <a:pt x="1227" y="331"/>
                </a:cubicBezTo>
                <a:cubicBezTo>
                  <a:pt x="1228" y="331"/>
                  <a:pt x="1228" y="331"/>
                  <a:pt x="1229" y="331"/>
                </a:cubicBezTo>
                <a:cubicBezTo>
                  <a:pt x="1229" y="331"/>
                  <a:pt x="1230" y="331"/>
                  <a:pt x="1230" y="330"/>
                </a:cubicBezTo>
                <a:cubicBezTo>
                  <a:pt x="1230" y="329"/>
                  <a:pt x="1229" y="329"/>
                  <a:pt x="1228" y="329"/>
                </a:cubicBezTo>
                <a:cubicBezTo>
                  <a:pt x="1228" y="328"/>
                  <a:pt x="1230" y="328"/>
                  <a:pt x="1230" y="328"/>
                </a:cubicBezTo>
                <a:cubicBezTo>
                  <a:pt x="1232" y="328"/>
                  <a:pt x="1233" y="327"/>
                  <a:pt x="1233" y="326"/>
                </a:cubicBezTo>
                <a:cubicBezTo>
                  <a:pt x="1233" y="325"/>
                  <a:pt x="1234" y="324"/>
                  <a:pt x="1235" y="324"/>
                </a:cubicBezTo>
                <a:cubicBezTo>
                  <a:pt x="1235" y="323"/>
                  <a:pt x="1236" y="324"/>
                  <a:pt x="1236" y="323"/>
                </a:cubicBezTo>
                <a:cubicBezTo>
                  <a:pt x="1237" y="323"/>
                  <a:pt x="1236" y="322"/>
                  <a:pt x="1236" y="321"/>
                </a:cubicBezTo>
                <a:cubicBezTo>
                  <a:pt x="1236" y="320"/>
                  <a:pt x="1236" y="320"/>
                  <a:pt x="1235" y="320"/>
                </a:cubicBezTo>
                <a:cubicBezTo>
                  <a:pt x="1234" y="320"/>
                  <a:pt x="1233" y="320"/>
                  <a:pt x="1233" y="319"/>
                </a:cubicBezTo>
                <a:cubicBezTo>
                  <a:pt x="1233" y="319"/>
                  <a:pt x="1235" y="318"/>
                  <a:pt x="1235" y="318"/>
                </a:cubicBezTo>
                <a:cubicBezTo>
                  <a:pt x="1235" y="318"/>
                  <a:pt x="1236" y="319"/>
                  <a:pt x="1237" y="319"/>
                </a:cubicBezTo>
                <a:cubicBezTo>
                  <a:pt x="1238" y="319"/>
                  <a:pt x="1240" y="320"/>
                  <a:pt x="1241" y="319"/>
                </a:cubicBezTo>
                <a:cubicBezTo>
                  <a:pt x="1242" y="319"/>
                  <a:pt x="1242" y="319"/>
                  <a:pt x="1243" y="318"/>
                </a:cubicBezTo>
                <a:cubicBezTo>
                  <a:pt x="1243" y="317"/>
                  <a:pt x="1243" y="316"/>
                  <a:pt x="1243" y="316"/>
                </a:cubicBezTo>
                <a:cubicBezTo>
                  <a:pt x="1243" y="315"/>
                  <a:pt x="1244" y="315"/>
                  <a:pt x="1244" y="314"/>
                </a:cubicBezTo>
                <a:cubicBezTo>
                  <a:pt x="1245" y="313"/>
                  <a:pt x="1244" y="313"/>
                  <a:pt x="1243" y="313"/>
                </a:cubicBezTo>
                <a:cubicBezTo>
                  <a:pt x="1242" y="313"/>
                  <a:pt x="1242" y="314"/>
                  <a:pt x="1241" y="313"/>
                </a:cubicBezTo>
                <a:cubicBezTo>
                  <a:pt x="1240" y="313"/>
                  <a:pt x="1239" y="313"/>
                  <a:pt x="1239" y="313"/>
                </a:cubicBezTo>
                <a:cubicBezTo>
                  <a:pt x="1237" y="313"/>
                  <a:pt x="1235" y="313"/>
                  <a:pt x="1234" y="313"/>
                </a:cubicBezTo>
                <a:cubicBezTo>
                  <a:pt x="1234" y="312"/>
                  <a:pt x="1235" y="312"/>
                  <a:pt x="1236" y="312"/>
                </a:cubicBezTo>
                <a:cubicBezTo>
                  <a:pt x="1237" y="311"/>
                  <a:pt x="1237" y="311"/>
                  <a:pt x="1238" y="311"/>
                </a:cubicBezTo>
                <a:cubicBezTo>
                  <a:pt x="1240" y="311"/>
                  <a:pt x="1241" y="311"/>
                  <a:pt x="1242" y="311"/>
                </a:cubicBezTo>
                <a:cubicBezTo>
                  <a:pt x="1243" y="311"/>
                  <a:pt x="1244" y="311"/>
                  <a:pt x="1245" y="310"/>
                </a:cubicBezTo>
                <a:cubicBezTo>
                  <a:pt x="1245" y="310"/>
                  <a:pt x="1247" y="310"/>
                  <a:pt x="1247" y="310"/>
                </a:cubicBezTo>
                <a:cubicBezTo>
                  <a:pt x="1248" y="308"/>
                  <a:pt x="1244" y="309"/>
                  <a:pt x="1243" y="308"/>
                </a:cubicBezTo>
                <a:cubicBezTo>
                  <a:pt x="1244" y="307"/>
                  <a:pt x="1244" y="307"/>
                  <a:pt x="1245" y="307"/>
                </a:cubicBezTo>
                <a:cubicBezTo>
                  <a:pt x="1246" y="307"/>
                  <a:pt x="1246" y="307"/>
                  <a:pt x="1247" y="307"/>
                </a:cubicBezTo>
                <a:cubicBezTo>
                  <a:pt x="1248" y="307"/>
                  <a:pt x="1248" y="306"/>
                  <a:pt x="1249" y="306"/>
                </a:cubicBezTo>
                <a:cubicBezTo>
                  <a:pt x="1250" y="307"/>
                  <a:pt x="1251" y="307"/>
                  <a:pt x="1251" y="306"/>
                </a:cubicBezTo>
                <a:cubicBezTo>
                  <a:pt x="1251" y="305"/>
                  <a:pt x="1248" y="305"/>
                  <a:pt x="1247" y="304"/>
                </a:cubicBezTo>
                <a:cubicBezTo>
                  <a:pt x="1246" y="304"/>
                  <a:pt x="1244" y="304"/>
                  <a:pt x="1243" y="303"/>
                </a:cubicBezTo>
                <a:cubicBezTo>
                  <a:pt x="1242" y="303"/>
                  <a:pt x="1240" y="302"/>
                  <a:pt x="1239" y="302"/>
                </a:cubicBezTo>
                <a:cubicBezTo>
                  <a:pt x="1238" y="302"/>
                  <a:pt x="1237" y="301"/>
                  <a:pt x="1235" y="301"/>
                </a:cubicBezTo>
                <a:cubicBezTo>
                  <a:pt x="1234" y="301"/>
                  <a:pt x="1234" y="301"/>
                  <a:pt x="1233" y="301"/>
                </a:cubicBezTo>
                <a:cubicBezTo>
                  <a:pt x="1232" y="300"/>
                  <a:pt x="1232" y="300"/>
                  <a:pt x="1232" y="299"/>
                </a:cubicBezTo>
                <a:cubicBezTo>
                  <a:pt x="1231" y="299"/>
                  <a:pt x="1230" y="299"/>
                  <a:pt x="1229" y="299"/>
                </a:cubicBezTo>
                <a:cubicBezTo>
                  <a:pt x="1229" y="298"/>
                  <a:pt x="1230" y="298"/>
                  <a:pt x="1231" y="298"/>
                </a:cubicBezTo>
                <a:cubicBezTo>
                  <a:pt x="1232" y="299"/>
                  <a:pt x="1233" y="298"/>
                  <a:pt x="1235" y="299"/>
                </a:cubicBezTo>
                <a:cubicBezTo>
                  <a:pt x="1235" y="299"/>
                  <a:pt x="1236" y="300"/>
                  <a:pt x="1236" y="300"/>
                </a:cubicBezTo>
                <a:cubicBezTo>
                  <a:pt x="1237" y="300"/>
                  <a:pt x="1237" y="298"/>
                  <a:pt x="1237" y="298"/>
                </a:cubicBezTo>
                <a:cubicBezTo>
                  <a:pt x="1237" y="297"/>
                  <a:pt x="1236" y="296"/>
                  <a:pt x="1237" y="296"/>
                </a:cubicBezTo>
                <a:cubicBezTo>
                  <a:pt x="1238" y="296"/>
                  <a:pt x="1239" y="296"/>
                  <a:pt x="1239" y="297"/>
                </a:cubicBezTo>
                <a:cubicBezTo>
                  <a:pt x="1239" y="298"/>
                  <a:pt x="1239" y="298"/>
                  <a:pt x="1240" y="299"/>
                </a:cubicBezTo>
                <a:cubicBezTo>
                  <a:pt x="1240" y="299"/>
                  <a:pt x="1241" y="300"/>
                  <a:pt x="1242" y="300"/>
                </a:cubicBezTo>
                <a:cubicBezTo>
                  <a:pt x="1243" y="300"/>
                  <a:pt x="1244" y="300"/>
                  <a:pt x="1246" y="300"/>
                </a:cubicBezTo>
                <a:cubicBezTo>
                  <a:pt x="1247" y="300"/>
                  <a:pt x="1248" y="300"/>
                  <a:pt x="1248" y="300"/>
                </a:cubicBezTo>
                <a:cubicBezTo>
                  <a:pt x="1249" y="300"/>
                  <a:pt x="1249" y="301"/>
                  <a:pt x="1250" y="301"/>
                </a:cubicBezTo>
                <a:cubicBezTo>
                  <a:pt x="1251" y="302"/>
                  <a:pt x="1253" y="302"/>
                  <a:pt x="1253" y="301"/>
                </a:cubicBezTo>
                <a:cubicBezTo>
                  <a:pt x="1254" y="300"/>
                  <a:pt x="1254" y="300"/>
                  <a:pt x="1254" y="299"/>
                </a:cubicBezTo>
                <a:cubicBezTo>
                  <a:pt x="1254" y="298"/>
                  <a:pt x="1255" y="298"/>
                  <a:pt x="1255" y="297"/>
                </a:cubicBezTo>
                <a:cubicBezTo>
                  <a:pt x="1255" y="297"/>
                  <a:pt x="1256" y="296"/>
                  <a:pt x="1256" y="295"/>
                </a:cubicBezTo>
                <a:cubicBezTo>
                  <a:pt x="1257" y="295"/>
                  <a:pt x="1257" y="295"/>
                  <a:pt x="1258" y="295"/>
                </a:cubicBezTo>
                <a:cubicBezTo>
                  <a:pt x="1259" y="295"/>
                  <a:pt x="1259" y="294"/>
                  <a:pt x="1260" y="293"/>
                </a:cubicBezTo>
                <a:cubicBezTo>
                  <a:pt x="1261" y="293"/>
                  <a:pt x="1263" y="293"/>
                  <a:pt x="1262" y="291"/>
                </a:cubicBezTo>
                <a:cubicBezTo>
                  <a:pt x="1262" y="291"/>
                  <a:pt x="1261" y="291"/>
                  <a:pt x="1261" y="290"/>
                </a:cubicBezTo>
                <a:cubicBezTo>
                  <a:pt x="1260" y="290"/>
                  <a:pt x="1260" y="289"/>
                  <a:pt x="1259" y="289"/>
                </a:cubicBezTo>
                <a:cubicBezTo>
                  <a:pt x="1258" y="289"/>
                  <a:pt x="1257" y="289"/>
                  <a:pt x="1257" y="288"/>
                </a:cubicBezTo>
                <a:cubicBezTo>
                  <a:pt x="1256" y="287"/>
                  <a:pt x="1255" y="287"/>
                  <a:pt x="1255" y="287"/>
                </a:cubicBezTo>
                <a:cubicBezTo>
                  <a:pt x="1255" y="286"/>
                  <a:pt x="1256" y="287"/>
                  <a:pt x="1256" y="287"/>
                </a:cubicBezTo>
                <a:cubicBezTo>
                  <a:pt x="1257" y="287"/>
                  <a:pt x="1258" y="287"/>
                  <a:pt x="1258" y="287"/>
                </a:cubicBezTo>
                <a:cubicBezTo>
                  <a:pt x="1260" y="288"/>
                  <a:pt x="1260" y="289"/>
                  <a:pt x="1262" y="290"/>
                </a:cubicBezTo>
                <a:cubicBezTo>
                  <a:pt x="1263" y="290"/>
                  <a:pt x="1265" y="290"/>
                  <a:pt x="1266" y="289"/>
                </a:cubicBezTo>
                <a:cubicBezTo>
                  <a:pt x="1266" y="288"/>
                  <a:pt x="1266" y="288"/>
                  <a:pt x="1267" y="287"/>
                </a:cubicBezTo>
                <a:cubicBezTo>
                  <a:pt x="1267" y="287"/>
                  <a:pt x="1268" y="286"/>
                  <a:pt x="1268" y="286"/>
                </a:cubicBezTo>
                <a:cubicBezTo>
                  <a:pt x="1269" y="284"/>
                  <a:pt x="1269" y="283"/>
                  <a:pt x="1268" y="282"/>
                </a:cubicBezTo>
                <a:cubicBezTo>
                  <a:pt x="1267" y="281"/>
                  <a:pt x="1266" y="280"/>
                  <a:pt x="1265" y="280"/>
                </a:cubicBezTo>
                <a:cubicBezTo>
                  <a:pt x="1263" y="279"/>
                  <a:pt x="1262" y="279"/>
                  <a:pt x="1260" y="279"/>
                </a:cubicBezTo>
                <a:cubicBezTo>
                  <a:pt x="1259" y="279"/>
                  <a:pt x="1257" y="279"/>
                  <a:pt x="1256" y="278"/>
                </a:cubicBezTo>
                <a:cubicBezTo>
                  <a:pt x="1257" y="277"/>
                  <a:pt x="1260" y="278"/>
                  <a:pt x="1261" y="278"/>
                </a:cubicBezTo>
                <a:cubicBezTo>
                  <a:pt x="1262" y="278"/>
                  <a:pt x="1263" y="278"/>
                  <a:pt x="1264" y="278"/>
                </a:cubicBezTo>
                <a:cubicBezTo>
                  <a:pt x="1265" y="279"/>
                  <a:pt x="1267" y="279"/>
                  <a:pt x="1268" y="280"/>
                </a:cubicBezTo>
                <a:cubicBezTo>
                  <a:pt x="1269" y="281"/>
                  <a:pt x="1270" y="282"/>
                  <a:pt x="1271" y="283"/>
                </a:cubicBezTo>
                <a:cubicBezTo>
                  <a:pt x="1271" y="283"/>
                  <a:pt x="1271" y="284"/>
                  <a:pt x="1272" y="284"/>
                </a:cubicBezTo>
                <a:cubicBezTo>
                  <a:pt x="1273" y="284"/>
                  <a:pt x="1273" y="283"/>
                  <a:pt x="1274" y="283"/>
                </a:cubicBezTo>
                <a:cubicBezTo>
                  <a:pt x="1274" y="282"/>
                  <a:pt x="1275" y="282"/>
                  <a:pt x="1275" y="281"/>
                </a:cubicBezTo>
                <a:cubicBezTo>
                  <a:pt x="1275" y="281"/>
                  <a:pt x="1275" y="280"/>
                  <a:pt x="1275" y="279"/>
                </a:cubicBezTo>
                <a:cubicBezTo>
                  <a:pt x="1275" y="278"/>
                  <a:pt x="1276" y="276"/>
                  <a:pt x="1275" y="275"/>
                </a:cubicBezTo>
                <a:cubicBezTo>
                  <a:pt x="1275" y="275"/>
                  <a:pt x="1274" y="275"/>
                  <a:pt x="1274" y="274"/>
                </a:cubicBezTo>
                <a:cubicBezTo>
                  <a:pt x="1273" y="274"/>
                  <a:pt x="1273" y="274"/>
                  <a:pt x="1272" y="273"/>
                </a:cubicBezTo>
                <a:cubicBezTo>
                  <a:pt x="1272" y="273"/>
                  <a:pt x="1271" y="272"/>
                  <a:pt x="1271" y="272"/>
                </a:cubicBezTo>
                <a:cubicBezTo>
                  <a:pt x="1270" y="271"/>
                  <a:pt x="1270" y="271"/>
                  <a:pt x="1269" y="271"/>
                </a:cubicBezTo>
                <a:cubicBezTo>
                  <a:pt x="1269" y="270"/>
                  <a:pt x="1265" y="271"/>
                  <a:pt x="1266" y="270"/>
                </a:cubicBezTo>
                <a:cubicBezTo>
                  <a:pt x="1266" y="269"/>
                  <a:pt x="1267" y="269"/>
                  <a:pt x="1267" y="268"/>
                </a:cubicBezTo>
                <a:cubicBezTo>
                  <a:pt x="1267" y="267"/>
                  <a:pt x="1267" y="266"/>
                  <a:pt x="1268" y="267"/>
                </a:cubicBezTo>
                <a:cubicBezTo>
                  <a:pt x="1269" y="267"/>
                  <a:pt x="1270" y="268"/>
                  <a:pt x="1271" y="269"/>
                </a:cubicBezTo>
                <a:cubicBezTo>
                  <a:pt x="1272" y="270"/>
                  <a:pt x="1273" y="271"/>
                  <a:pt x="1274" y="272"/>
                </a:cubicBezTo>
                <a:cubicBezTo>
                  <a:pt x="1275" y="272"/>
                  <a:pt x="1277" y="272"/>
                  <a:pt x="1278" y="273"/>
                </a:cubicBezTo>
                <a:cubicBezTo>
                  <a:pt x="1279" y="274"/>
                  <a:pt x="1280" y="274"/>
                  <a:pt x="1281" y="273"/>
                </a:cubicBezTo>
                <a:cubicBezTo>
                  <a:pt x="1281" y="272"/>
                  <a:pt x="1281" y="270"/>
                  <a:pt x="1281" y="269"/>
                </a:cubicBezTo>
                <a:cubicBezTo>
                  <a:pt x="1281" y="268"/>
                  <a:pt x="1282" y="268"/>
                  <a:pt x="1282" y="267"/>
                </a:cubicBezTo>
                <a:cubicBezTo>
                  <a:pt x="1283" y="266"/>
                  <a:pt x="1283" y="265"/>
                  <a:pt x="1285" y="265"/>
                </a:cubicBezTo>
                <a:cubicBezTo>
                  <a:pt x="1286" y="265"/>
                  <a:pt x="1286" y="265"/>
                  <a:pt x="1287" y="266"/>
                </a:cubicBezTo>
                <a:cubicBezTo>
                  <a:pt x="1287" y="267"/>
                  <a:pt x="1288" y="267"/>
                  <a:pt x="1289" y="266"/>
                </a:cubicBezTo>
                <a:cubicBezTo>
                  <a:pt x="1289" y="266"/>
                  <a:pt x="1290" y="266"/>
                  <a:pt x="1290" y="265"/>
                </a:cubicBezTo>
                <a:cubicBezTo>
                  <a:pt x="1291" y="265"/>
                  <a:pt x="1291" y="264"/>
                  <a:pt x="1291" y="263"/>
                </a:cubicBezTo>
                <a:cubicBezTo>
                  <a:pt x="1291" y="262"/>
                  <a:pt x="1292" y="261"/>
                  <a:pt x="1292" y="260"/>
                </a:cubicBezTo>
                <a:cubicBezTo>
                  <a:pt x="1291" y="259"/>
                  <a:pt x="1290" y="259"/>
                  <a:pt x="1290" y="259"/>
                </a:cubicBezTo>
                <a:cubicBezTo>
                  <a:pt x="1290" y="258"/>
                  <a:pt x="1291" y="257"/>
                  <a:pt x="1290" y="256"/>
                </a:cubicBezTo>
                <a:cubicBezTo>
                  <a:pt x="1290" y="255"/>
                  <a:pt x="1289" y="255"/>
                  <a:pt x="1288" y="255"/>
                </a:cubicBezTo>
                <a:cubicBezTo>
                  <a:pt x="1288" y="254"/>
                  <a:pt x="1288" y="254"/>
                  <a:pt x="1287" y="253"/>
                </a:cubicBezTo>
                <a:cubicBezTo>
                  <a:pt x="1286" y="253"/>
                  <a:pt x="1285" y="253"/>
                  <a:pt x="1285" y="253"/>
                </a:cubicBezTo>
                <a:cubicBezTo>
                  <a:pt x="1284" y="252"/>
                  <a:pt x="1283" y="252"/>
                  <a:pt x="1283" y="252"/>
                </a:cubicBezTo>
                <a:cubicBezTo>
                  <a:pt x="1282" y="251"/>
                  <a:pt x="1283" y="251"/>
                  <a:pt x="1284" y="251"/>
                </a:cubicBezTo>
                <a:cubicBezTo>
                  <a:pt x="1285" y="251"/>
                  <a:pt x="1286" y="252"/>
                  <a:pt x="1286" y="252"/>
                </a:cubicBezTo>
                <a:cubicBezTo>
                  <a:pt x="1287" y="252"/>
                  <a:pt x="1288" y="252"/>
                  <a:pt x="1288" y="252"/>
                </a:cubicBezTo>
                <a:cubicBezTo>
                  <a:pt x="1289" y="252"/>
                  <a:pt x="1289" y="253"/>
                  <a:pt x="1290" y="253"/>
                </a:cubicBezTo>
                <a:cubicBezTo>
                  <a:pt x="1291" y="254"/>
                  <a:pt x="1292" y="254"/>
                  <a:pt x="1294" y="254"/>
                </a:cubicBezTo>
                <a:cubicBezTo>
                  <a:pt x="1295" y="255"/>
                  <a:pt x="1295" y="255"/>
                  <a:pt x="1296" y="256"/>
                </a:cubicBezTo>
                <a:cubicBezTo>
                  <a:pt x="1297" y="256"/>
                  <a:pt x="1299" y="257"/>
                  <a:pt x="1299" y="256"/>
                </a:cubicBezTo>
                <a:cubicBezTo>
                  <a:pt x="1301" y="256"/>
                  <a:pt x="1300" y="253"/>
                  <a:pt x="1301" y="252"/>
                </a:cubicBezTo>
                <a:cubicBezTo>
                  <a:pt x="1301" y="251"/>
                  <a:pt x="1302" y="250"/>
                  <a:pt x="1302" y="250"/>
                </a:cubicBezTo>
                <a:cubicBezTo>
                  <a:pt x="1302" y="249"/>
                  <a:pt x="1302" y="249"/>
                  <a:pt x="1302" y="249"/>
                </a:cubicBezTo>
                <a:cubicBezTo>
                  <a:pt x="1302" y="248"/>
                  <a:pt x="1301" y="248"/>
                  <a:pt x="1301" y="248"/>
                </a:cubicBezTo>
                <a:cubicBezTo>
                  <a:pt x="1301" y="247"/>
                  <a:pt x="1302" y="247"/>
                  <a:pt x="1302" y="246"/>
                </a:cubicBezTo>
                <a:cubicBezTo>
                  <a:pt x="1302" y="246"/>
                  <a:pt x="1301" y="245"/>
                  <a:pt x="1302" y="245"/>
                </a:cubicBezTo>
                <a:cubicBezTo>
                  <a:pt x="1303" y="245"/>
                  <a:pt x="1303" y="246"/>
                  <a:pt x="1304" y="246"/>
                </a:cubicBezTo>
                <a:cubicBezTo>
                  <a:pt x="1304" y="247"/>
                  <a:pt x="1305" y="247"/>
                  <a:pt x="1305" y="247"/>
                </a:cubicBezTo>
                <a:cubicBezTo>
                  <a:pt x="1306" y="248"/>
                  <a:pt x="1306" y="248"/>
                  <a:pt x="1307" y="248"/>
                </a:cubicBezTo>
                <a:cubicBezTo>
                  <a:pt x="1308" y="248"/>
                  <a:pt x="1308" y="248"/>
                  <a:pt x="1309" y="249"/>
                </a:cubicBezTo>
                <a:cubicBezTo>
                  <a:pt x="1309" y="249"/>
                  <a:pt x="1310" y="250"/>
                  <a:pt x="1310" y="250"/>
                </a:cubicBezTo>
                <a:cubicBezTo>
                  <a:pt x="1312" y="251"/>
                  <a:pt x="1312" y="249"/>
                  <a:pt x="1313" y="248"/>
                </a:cubicBezTo>
                <a:cubicBezTo>
                  <a:pt x="1313" y="248"/>
                  <a:pt x="1314" y="247"/>
                  <a:pt x="1314" y="246"/>
                </a:cubicBezTo>
                <a:cubicBezTo>
                  <a:pt x="1314" y="246"/>
                  <a:pt x="1313" y="246"/>
                  <a:pt x="1312" y="245"/>
                </a:cubicBezTo>
                <a:cubicBezTo>
                  <a:pt x="1312" y="245"/>
                  <a:pt x="1312" y="244"/>
                  <a:pt x="1311" y="244"/>
                </a:cubicBezTo>
                <a:cubicBezTo>
                  <a:pt x="1311" y="244"/>
                  <a:pt x="1309" y="244"/>
                  <a:pt x="1309" y="243"/>
                </a:cubicBezTo>
                <a:cubicBezTo>
                  <a:pt x="1311" y="243"/>
                  <a:pt x="1311" y="244"/>
                  <a:pt x="1313" y="244"/>
                </a:cubicBezTo>
                <a:cubicBezTo>
                  <a:pt x="1314" y="244"/>
                  <a:pt x="1315" y="244"/>
                  <a:pt x="1316" y="244"/>
                </a:cubicBezTo>
                <a:cubicBezTo>
                  <a:pt x="1317" y="245"/>
                  <a:pt x="1318" y="245"/>
                  <a:pt x="1319" y="245"/>
                </a:cubicBezTo>
                <a:cubicBezTo>
                  <a:pt x="1320" y="245"/>
                  <a:pt x="1320" y="245"/>
                  <a:pt x="1321" y="245"/>
                </a:cubicBezTo>
                <a:cubicBezTo>
                  <a:pt x="1322" y="244"/>
                  <a:pt x="1322" y="242"/>
                  <a:pt x="1322" y="241"/>
                </a:cubicBezTo>
                <a:cubicBezTo>
                  <a:pt x="1322" y="239"/>
                  <a:pt x="1324" y="239"/>
                  <a:pt x="1325" y="238"/>
                </a:cubicBezTo>
                <a:cubicBezTo>
                  <a:pt x="1326" y="238"/>
                  <a:pt x="1326" y="237"/>
                  <a:pt x="1327" y="237"/>
                </a:cubicBezTo>
                <a:cubicBezTo>
                  <a:pt x="1327" y="237"/>
                  <a:pt x="1328" y="237"/>
                  <a:pt x="1329" y="236"/>
                </a:cubicBezTo>
                <a:cubicBezTo>
                  <a:pt x="1329" y="235"/>
                  <a:pt x="1328" y="235"/>
                  <a:pt x="1327" y="236"/>
                </a:cubicBezTo>
                <a:cubicBezTo>
                  <a:pt x="1326" y="236"/>
                  <a:pt x="1324" y="236"/>
                  <a:pt x="1324" y="235"/>
                </a:cubicBezTo>
                <a:cubicBezTo>
                  <a:pt x="1323" y="235"/>
                  <a:pt x="1323" y="235"/>
                  <a:pt x="1323" y="234"/>
                </a:cubicBezTo>
                <a:cubicBezTo>
                  <a:pt x="1323" y="234"/>
                  <a:pt x="1322" y="234"/>
                  <a:pt x="1321" y="234"/>
                </a:cubicBezTo>
                <a:cubicBezTo>
                  <a:pt x="1321" y="234"/>
                  <a:pt x="1319" y="234"/>
                  <a:pt x="1319" y="234"/>
                </a:cubicBezTo>
                <a:cubicBezTo>
                  <a:pt x="1321" y="233"/>
                  <a:pt x="1323" y="233"/>
                  <a:pt x="1326" y="233"/>
                </a:cubicBezTo>
                <a:cubicBezTo>
                  <a:pt x="1327" y="233"/>
                  <a:pt x="1329" y="234"/>
                  <a:pt x="1330" y="233"/>
                </a:cubicBezTo>
                <a:cubicBezTo>
                  <a:pt x="1331" y="233"/>
                  <a:pt x="1331" y="232"/>
                  <a:pt x="1331" y="232"/>
                </a:cubicBezTo>
                <a:cubicBezTo>
                  <a:pt x="1332" y="231"/>
                  <a:pt x="1332" y="230"/>
                  <a:pt x="1333" y="230"/>
                </a:cubicBezTo>
                <a:cubicBezTo>
                  <a:pt x="1334" y="229"/>
                  <a:pt x="1334" y="229"/>
                  <a:pt x="1335" y="228"/>
                </a:cubicBezTo>
                <a:cubicBezTo>
                  <a:pt x="1336" y="228"/>
                  <a:pt x="1336" y="227"/>
                  <a:pt x="1337" y="227"/>
                </a:cubicBezTo>
                <a:cubicBezTo>
                  <a:pt x="1338" y="226"/>
                  <a:pt x="1340" y="226"/>
                  <a:pt x="1341" y="225"/>
                </a:cubicBezTo>
                <a:cubicBezTo>
                  <a:pt x="1342" y="225"/>
                  <a:pt x="1342" y="223"/>
                  <a:pt x="1343" y="223"/>
                </a:cubicBezTo>
                <a:cubicBezTo>
                  <a:pt x="1344" y="222"/>
                  <a:pt x="1344" y="223"/>
                  <a:pt x="1344" y="224"/>
                </a:cubicBezTo>
                <a:cubicBezTo>
                  <a:pt x="1345" y="224"/>
                  <a:pt x="1345" y="224"/>
                  <a:pt x="1346" y="225"/>
                </a:cubicBezTo>
                <a:cubicBezTo>
                  <a:pt x="1346" y="225"/>
                  <a:pt x="1346" y="225"/>
                  <a:pt x="1346" y="226"/>
                </a:cubicBezTo>
                <a:cubicBezTo>
                  <a:pt x="1348" y="226"/>
                  <a:pt x="1348" y="224"/>
                  <a:pt x="1348" y="223"/>
                </a:cubicBezTo>
                <a:cubicBezTo>
                  <a:pt x="1349" y="222"/>
                  <a:pt x="1349" y="221"/>
                  <a:pt x="1350" y="220"/>
                </a:cubicBezTo>
                <a:cubicBezTo>
                  <a:pt x="1351" y="219"/>
                  <a:pt x="1352" y="219"/>
                  <a:pt x="1353" y="218"/>
                </a:cubicBezTo>
                <a:cubicBezTo>
                  <a:pt x="1354" y="217"/>
                  <a:pt x="1356" y="217"/>
                  <a:pt x="1357" y="216"/>
                </a:cubicBezTo>
                <a:cubicBezTo>
                  <a:pt x="1358" y="216"/>
                  <a:pt x="1360" y="215"/>
                  <a:pt x="1361" y="215"/>
                </a:cubicBezTo>
                <a:cubicBezTo>
                  <a:pt x="1363" y="214"/>
                  <a:pt x="1365" y="214"/>
                  <a:pt x="1367" y="214"/>
                </a:cubicBezTo>
                <a:cubicBezTo>
                  <a:pt x="1370" y="214"/>
                  <a:pt x="1372" y="213"/>
                  <a:pt x="1374" y="212"/>
                </a:cubicBezTo>
                <a:cubicBezTo>
                  <a:pt x="1376" y="212"/>
                  <a:pt x="1378" y="211"/>
                  <a:pt x="1380" y="210"/>
                </a:cubicBezTo>
                <a:cubicBezTo>
                  <a:pt x="1382" y="210"/>
                  <a:pt x="1383" y="210"/>
                  <a:pt x="1384" y="210"/>
                </a:cubicBezTo>
                <a:cubicBezTo>
                  <a:pt x="1385" y="210"/>
                  <a:pt x="1386" y="210"/>
                  <a:pt x="1388" y="209"/>
                </a:cubicBezTo>
                <a:cubicBezTo>
                  <a:pt x="1390" y="209"/>
                  <a:pt x="1392" y="209"/>
                  <a:pt x="1395" y="208"/>
                </a:cubicBezTo>
                <a:cubicBezTo>
                  <a:pt x="1396" y="207"/>
                  <a:pt x="1397" y="207"/>
                  <a:pt x="1399" y="206"/>
                </a:cubicBezTo>
                <a:cubicBezTo>
                  <a:pt x="1400" y="206"/>
                  <a:pt x="1401" y="205"/>
                  <a:pt x="1403" y="205"/>
                </a:cubicBezTo>
                <a:cubicBezTo>
                  <a:pt x="1405" y="204"/>
                  <a:pt x="1407" y="204"/>
                  <a:pt x="1408" y="203"/>
                </a:cubicBezTo>
                <a:cubicBezTo>
                  <a:pt x="1414" y="201"/>
                  <a:pt x="1420" y="202"/>
                  <a:pt x="1425" y="200"/>
                </a:cubicBezTo>
                <a:cubicBezTo>
                  <a:pt x="1427" y="199"/>
                  <a:pt x="1428" y="198"/>
                  <a:pt x="1430" y="197"/>
                </a:cubicBezTo>
                <a:cubicBezTo>
                  <a:pt x="1432" y="197"/>
                  <a:pt x="1433" y="196"/>
                  <a:pt x="1435" y="196"/>
                </a:cubicBezTo>
                <a:cubicBezTo>
                  <a:pt x="1437" y="196"/>
                  <a:pt x="1439" y="196"/>
                  <a:pt x="1440" y="195"/>
                </a:cubicBezTo>
                <a:cubicBezTo>
                  <a:pt x="1443" y="195"/>
                  <a:pt x="1445" y="193"/>
                  <a:pt x="1447" y="193"/>
                </a:cubicBezTo>
                <a:cubicBezTo>
                  <a:pt x="1449" y="192"/>
                  <a:pt x="1451" y="192"/>
                  <a:pt x="1453" y="192"/>
                </a:cubicBezTo>
                <a:cubicBezTo>
                  <a:pt x="1456" y="191"/>
                  <a:pt x="1457" y="189"/>
                  <a:pt x="1460" y="189"/>
                </a:cubicBezTo>
                <a:cubicBezTo>
                  <a:pt x="1462" y="188"/>
                  <a:pt x="1464" y="188"/>
                  <a:pt x="1466" y="187"/>
                </a:cubicBezTo>
                <a:cubicBezTo>
                  <a:pt x="1467" y="187"/>
                  <a:pt x="1468" y="186"/>
                  <a:pt x="1469" y="185"/>
                </a:cubicBezTo>
                <a:cubicBezTo>
                  <a:pt x="1470" y="185"/>
                  <a:pt x="1471" y="184"/>
                  <a:pt x="1473" y="184"/>
                </a:cubicBezTo>
                <a:cubicBezTo>
                  <a:pt x="1474" y="183"/>
                  <a:pt x="1475" y="183"/>
                  <a:pt x="1477" y="183"/>
                </a:cubicBezTo>
                <a:cubicBezTo>
                  <a:pt x="1478" y="184"/>
                  <a:pt x="1479" y="183"/>
                  <a:pt x="1479" y="183"/>
                </a:cubicBezTo>
                <a:cubicBezTo>
                  <a:pt x="1480" y="182"/>
                  <a:pt x="1480" y="182"/>
                  <a:pt x="1480" y="181"/>
                </a:cubicBezTo>
                <a:cubicBezTo>
                  <a:pt x="1481" y="180"/>
                  <a:pt x="1481" y="180"/>
                  <a:pt x="1482" y="179"/>
                </a:cubicBezTo>
                <a:cubicBezTo>
                  <a:pt x="1484" y="178"/>
                  <a:pt x="1485" y="177"/>
                  <a:pt x="1487" y="176"/>
                </a:cubicBezTo>
                <a:cubicBezTo>
                  <a:pt x="1488" y="175"/>
                  <a:pt x="1489" y="174"/>
                  <a:pt x="1490" y="174"/>
                </a:cubicBezTo>
                <a:cubicBezTo>
                  <a:pt x="1492" y="173"/>
                  <a:pt x="1492" y="171"/>
                  <a:pt x="1492" y="170"/>
                </a:cubicBezTo>
                <a:cubicBezTo>
                  <a:pt x="1492" y="169"/>
                  <a:pt x="1492" y="168"/>
                  <a:pt x="1493" y="168"/>
                </a:cubicBezTo>
                <a:cubicBezTo>
                  <a:pt x="1493" y="167"/>
                  <a:pt x="1494" y="167"/>
                  <a:pt x="1494" y="166"/>
                </a:cubicBezTo>
                <a:cubicBezTo>
                  <a:pt x="1496" y="165"/>
                  <a:pt x="1495" y="163"/>
                  <a:pt x="1493" y="163"/>
                </a:cubicBezTo>
                <a:cubicBezTo>
                  <a:pt x="1492" y="162"/>
                  <a:pt x="1491" y="162"/>
                  <a:pt x="1491" y="161"/>
                </a:cubicBezTo>
                <a:cubicBezTo>
                  <a:pt x="1490" y="160"/>
                  <a:pt x="1491" y="158"/>
                  <a:pt x="1490" y="158"/>
                </a:cubicBezTo>
                <a:cubicBezTo>
                  <a:pt x="1489" y="157"/>
                  <a:pt x="1488" y="157"/>
                  <a:pt x="1488" y="157"/>
                </a:cubicBezTo>
                <a:cubicBezTo>
                  <a:pt x="1487" y="157"/>
                  <a:pt x="1486" y="157"/>
                  <a:pt x="1486" y="156"/>
                </a:cubicBezTo>
                <a:cubicBezTo>
                  <a:pt x="1485" y="156"/>
                  <a:pt x="1485" y="155"/>
                  <a:pt x="1484" y="155"/>
                </a:cubicBezTo>
                <a:cubicBezTo>
                  <a:pt x="1483" y="155"/>
                  <a:pt x="1481" y="155"/>
                  <a:pt x="1480" y="155"/>
                </a:cubicBezTo>
                <a:cubicBezTo>
                  <a:pt x="1479" y="155"/>
                  <a:pt x="1478" y="155"/>
                  <a:pt x="1478" y="154"/>
                </a:cubicBezTo>
                <a:cubicBezTo>
                  <a:pt x="1477" y="154"/>
                  <a:pt x="1477" y="153"/>
                  <a:pt x="1476" y="153"/>
                </a:cubicBezTo>
                <a:cubicBezTo>
                  <a:pt x="1476" y="152"/>
                  <a:pt x="1475" y="152"/>
                  <a:pt x="1474" y="152"/>
                </a:cubicBezTo>
                <a:cubicBezTo>
                  <a:pt x="1472" y="152"/>
                  <a:pt x="1470" y="152"/>
                  <a:pt x="1469" y="152"/>
                </a:cubicBezTo>
                <a:cubicBezTo>
                  <a:pt x="1467" y="152"/>
                  <a:pt x="1465" y="153"/>
                  <a:pt x="1464" y="153"/>
                </a:cubicBezTo>
                <a:cubicBezTo>
                  <a:pt x="1463" y="154"/>
                  <a:pt x="1461" y="154"/>
                  <a:pt x="1460" y="155"/>
                </a:cubicBezTo>
                <a:cubicBezTo>
                  <a:pt x="1459" y="155"/>
                  <a:pt x="1458" y="155"/>
                  <a:pt x="1457" y="155"/>
                </a:cubicBezTo>
                <a:cubicBezTo>
                  <a:pt x="1452" y="155"/>
                  <a:pt x="1449" y="158"/>
                  <a:pt x="1445" y="159"/>
                </a:cubicBezTo>
                <a:cubicBezTo>
                  <a:pt x="1444" y="159"/>
                  <a:pt x="1443" y="159"/>
                  <a:pt x="1442" y="160"/>
                </a:cubicBezTo>
                <a:cubicBezTo>
                  <a:pt x="1441" y="160"/>
                  <a:pt x="1440" y="160"/>
                  <a:pt x="1440" y="160"/>
                </a:cubicBezTo>
                <a:cubicBezTo>
                  <a:pt x="1438" y="161"/>
                  <a:pt x="1436" y="162"/>
                  <a:pt x="1435" y="163"/>
                </a:cubicBezTo>
                <a:cubicBezTo>
                  <a:pt x="1434" y="165"/>
                  <a:pt x="1433" y="165"/>
                  <a:pt x="1434" y="167"/>
                </a:cubicBezTo>
                <a:cubicBezTo>
                  <a:pt x="1434" y="168"/>
                  <a:pt x="1434" y="168"/>
                  <a:pt x="1434" y="169"/>
                </a:cubicBezTo>
                <a:cubicBezTo>
                  <a:pt x="1434" y="170"/>
                  <a:pt x="1435" y="170"/>
                  <a:pt x="1435" y="171"/>
                </a:cubicBezTo>
                <a:cubicBezTo>
                  <a:pt x="1436" y="173"/>
                  <a:pt x="1433" y="171"/>
                  <a:pt x="1432" y="171"/>
                </a:cubicBezTo>
                <a:cubicBezTo>
                  <a:pt x="1430" y="171"/>
                  <a:pt x="1429" y="170"/>
                  <a:pt x="1428" y="170"/>
                </a:cubicBezTo>
                <a:cubicBezTo>
                  <a:pt x="1426" y="170"/>
                  <a:pt x="1425" y="170"/>
                  <a:pt x="1424" y="171"/>
                </a:cubicBezTo>
                <a:cubicBezTo>
                  <a:pt x="1423" y="171"/>
                  <a:pt x="1423" y="172"/>
                  <a:pt x="1422" y="173"/>
                </a:cubicBezTo>
                <a:cubicBezTo>
                  <a:pt x="1421" y="173"/>
                  <a:pt x="1420" y="174"/>
                  <a:pt x="1419" y="174"/>
                </a:cubicBezTo>
                <a:cubicBezTo>
                  <a:pt x="1418" y="174"/>
                  <a:pt x="1416" y="174"/>
                  <a:pt x="1415" y="174"/>
                </a:cubicBezTo>
                <a:cubicBezTo>
                  <a:pt x="1413" y="174"/>
                  <a:pt x="1412" y="175"/>
                  <a:pt x="1411" y="176"/>
                </a:cubicBezTo>
                <a:cubicBezTo>
                  <a:pt x="1409" y="177"/>
                  <a:pt x="1407" y="177"/>
                  <a:pt x="1406" y="177"/>
                </a:cubicBezTo>
                <a:cubicBezTo>
                  <a:pt x="1404" y="178"/>
                  <a:pt x="1403" y="179"/>
                  <a:pt x="1402" y="180"/>
                </a:cubicBezTo>
                <a:cubicBezTo>
                  <a:pt x="1401" y="180"/>
                  <a:pt x="1400" y="181"/>
                  <a:pt x="1399" y="182"/>
                </a:cubicBezTo>
                <a:cubicBezTo>
                  <a:pt x="1397" y="182"/>
                  <a:pt x="1397" y="181"/>
                  <a:pt x="1396" y="180"/>
                </a:cubicBezTo>
                <a:cubicBezTo>
                  <a:pt x="1395" y="180"/>
                  <a:pt x="1394" y="180"/>
                  <a:pt x="1393" y="180"/>
                </a:cubicBezTo>
                <a:cubicBezTo>
                  <a:pt x="1392" y="180"/>
                  <a:pt x="1390" y="180"/>
                  <a:pt x="1388" y="181"/>
                </a:cubicBezTo>
                <a:cubicBezTo>
                  <a:pt x="1387" y="181"/>
                  <a:pt x="1385" y="182"/>
                  <a:pt x="1383" y="182"/>
                </a:cubicBezTo>
                <a:cubicBezTo>
                  <a:pt x="1382" y="183"/>
                  <a:pt x="1380" y="184"/>
                  <a:pt x="1379" y="185"/>
                </a:cubicBezTo>
                <a:cubicBezTo>
                  <a:pt x="1378" y="185"/>
                  <a:pt x="1375" y="186"/>
                  <a:pt x="1375" y="185"/>
                </a:cubicBezTo>
                <a:cubicBezTo>
                  <a:pt x="1374" y="185"/>
                  <a:pt x="1375" y="184"/>
                  <a:pt x="1375" y="184"/>
                </a:cubicBezTo>
                <a:cubicBezTo>
                  <a:pt x="1374" y="183"/>
                  <a:pt x="1373" y="183"/>
                  <a:pt x="1373" y="183"/>
                </a:cubicBezTo>
                <a:cubicBezTo>
                  <a:pt x="1372" y="183"/>
                  <a:pt x="1372" y="184"/>
                  <a:pt x="1371" y="184"/>
                </a:cubicBezTo>
                <a:cubicBezTo>
                  <a:pt x="1370" y="184"/>
                  <a:pt x="1369" y="184"/>
                  <a:pt x="1369" y="185"/>
                </a:cubicBezTo>
                <a:cubicBezTo>
                  <a:pt x="1368" y="185"/>
                  <a:pt x="1366" y="187"/>
                  <a:pt x="1365" y="186"/>
                </a:cubicBezTo>
                <a:cubicBezTo>
                  <a:pt x="1364" y="185"/>
                  <a:pt x="1367" y="184"/>
                  <a:pt x="1365" y="183"/>
                </a:cubicBezTo>
                <a:cubicBezTo>
                  <a:pt x="1363" y="183"/>
                  <a:pt x="1359" y="185"/>
                  <a:pt x="1358" y="183"/>
                </a:cubicBezTo>
                <a:cubicBezTo>
                  <a:pt x="1357" y="183"/>
                  <a:pt x="1358" y="183"/>
                  <a:pt x="1357" y="182"/>
                </a:cubicBezTo>
                <a:cubicBezTo>
                  <a:pt x="1357" y="182"/>
                  <a:pt x="1356" y="182"/>
                  <a:pt x="1356" y="182"/>
                </a:cubicBezTo>
                <a:cubicBezTo>
                  <a:pt x="1355" y="182"/>
                  <a:pt x="1352" y="184"/>
                  <a:pt x="1352" y="182"/>
                </a:cubicBezTo>
                <a:cubicBezTo>
                  <a:pt x="1350" y="181"/>
                  <a:pt x="1349" y="181"/>
                  <a:pt x="1348" y="182"/>
                </a:cubicBezTo>
                <a:cubicBezTo>
                  <a:pt x="1347" y="183"/>
                  <a:pt x="1345" y="183"/>
                  <a:pt x="1344" y="183"/>
                </a:cubicBezTo>
                <a:cubicBezTo>
                  <a:pt x="1343" y="183"/>
                  <a:pt x="1342" y="183"/>
                  <a:pt x="1341" y="183"/>
                </a:cubicBezTo>
                <a:cubicBezTo>
                  <a:pt x="1340" y="183"/>
                  <a:pt x="1340" y="184"/>
                  <a:pt x="1339" y="184"/>
                </a:cubicBezTo>
                <a:cubicBezTo>
                  <a:pt x="1338" y="184"/>
                  <a:pt x="1338" y="183"/>
                  <a:pt x="1337" y="184"/>
                </a:cubicBezTo>
                <a:cubicBezTo>
                  <a:pt x="1336" y="185"/>
                  <a:pt x="1337" y="185"/>
                  <a:pt x="1338" y="186"/>
                </a:cubicBezTo>
                <a:cubicBezTo>
                  <a:pt x="1338" y="186"/>
                  <a:pt x="1338" y="187"/>
                  <a:pt x="1338" y="188"/>
                </a:cubicBezTo>
                <a:cubicBezTo>
                  <a:pt x="1339" y="188"/>
                  <a:pt x="1340" y="188"/>
                  <a:pt x="1340" y="189"/>
                </a:cubicBezTo>
                <a:cubicBezTo>
                  <a:pt x="1341" y="190"/>
                  <a:pt x="1336" y="191"/>
                  <a:pt x="1335" y="191"/>
                </a:cubicBezTo>
                <a:cubicBezTo>
                  <a:pt x="1334" y="192"/>
                  <a:pt x="1334" y="192"/>
                  <a:pt x="1333" y="192"/>
                </a:cubicBezTo>
                <a:cubicBezTo>
                  <a:pt x="1332" y="193"/>
                  <a:pt x="1330" y="195"/>
                  <a:pt x="1328" y="194"/>
                </a:cubicBezTo>
                <a:cubicBezTo>
                  <a:pt x="1327" y="194"/>
                  <a:pt x="1328" y="194"/>
                  <a:pt x="1328" y="193"/>
                </a:cubicBezTo>
                <a:cubicBezTo>
                  <a:pt x="1328" y="192"/>
                  <a:pt x="1327" y="192"/>
                  <a:pt x="1327" y="192"/>
                </a:cubicBezTo>
                <a:cubicBezTo>
                  <a:pt x="1328" y="190"/>
                  <a:pt x="1331" y="191"/>
                  <a:pt x="1330" y="189"/>
                </a:cubicBezTo>
                <a:cubicBezTo>
                  <a:pt x="1329" y="188"/>
                  <a:pt x="1326" y="188"/>
                  <a:pt x="1326" y="189"/>
                </a:cubicBezTo>
                <a:cubicBezTo>
                  <a:pt x="1325" y="189"/>
                  <a:pt x="1324" y="190"/>
                  <a:pt x="1324" y="190"/>
                </a:cubicBezTo>
                <a:cubicBezTo>
                  <a:pt x="1323" y="190"/>
                  <a:pt x="1322" y="190"/>
                  <a:pt x="1322" y="190"/>
                </a:cubicBezTo>
                <a:cubicBezTo>
                  <a:pt x="1320" y="191"/>
                  <a:pt x="1322" y="191"/>
                  <a:pt x="1322" y="191"/>
                </a:cubicBezTo>
                <a:cubicBezTo>
                  <a:pt x="1322" y="192"/>
                  <a:pt x="1322" y="192"/>
                  <a:pt x="1323" y="192"/>
                </a:cubicBezTo>
                <a:cubicBezTo>
                  <a:pt x="1323" y="193"/>
                  <a:pt x="1323" y="193"/>
                  <a:pt x="1324" y="193"/>
                </a:cubicBezTo>
                <a:cubicBezTo>
                  <a:pt x="1324" y="195"/>
                  <a:pt x="1321" y="194"/>
                  <a:pt x="1320" y="194"/>
                </a:cubicBezTo>
                <a:cubicBezTo>
                  <a:pt x="1318" y="194"/>
                  <a:pt x="1317" y="195"/>
                  <a:pt x="1315" y="196"/>
                </a:cubicBezTo>
                <a:cubicBezTo>
                  <a:pt x="1313" y="197"/>
                  <a:pt x="1309" y="196"/>
                  <a:pt x="1306" y="197"/>
                </a:cubicBezTo>
                <a:cubicBezTo>
                  <a:pt x="1304" y="197"/>
                  <a:pt x="1303" y="197"/>
                  <a:pt x="1302" y="198"/>
                </a:cubicBezTo>
                <a:cubicBezTo>
                  <a:pt x="1300" y="199"/>
                  <a:pt x="1299" y="200"/>
                  <a:pt x="1297" y="200"/>
                </a:cubicBezTo>
                <a:cubicBezTo>
                  <a:pt x="1296" y="200"/>
                  <a:pt x="1294" y="200"/>
                  <a:pt x="1293" y="201"/>
                </a:cubicBezTo>
                <a:cubicBezTo>
                  <a:pt x="1291" y="202"/>
                  <a:pt x="1290" y="203"/>
                  <a:pt x="1289" y="204"/>
                </a:cubicBezTo>
                <a:cubicBezTo>
                  <a:pt x="1287" y="205"/>
                  <a:pt x="1286" y="205"/>
                  <a:pt x="1284" y="206"/>
                </a:cubicBezTo>
                <a:cubicBezTo>
                  <a:pt x="1283" y="206"/>
                  <a:pt x="1282" y="207"/>
                  <a:pt x="1281" y="207"/>
                </a:cubicBezTo>
                <a:cubicBezTo>
                  <a:pt x="1280" y="206"/>
                  <a:pt x="1280" y="206"/>
                  <a:pt x="1279" y="206"/>
                </a:cubicBezTo>
                <a:cubicBezTo>
                  <a:pt x="1279" y="206"/>
                  <a:pt x="1278" y="206"/>
                  <a:pt x="1278" y="207"/>
                </a:cubicBezTo>
                <a:cubicBezTo>
                  <a:pt x="1278" y="207"/>
                  <a:pt x="1279" y="207"/>
                  <a:pt x="1279" y="207"/>
                </a:cubicBezTo>
                <a:cubicBezTo>
                  <a:pt x="1279" y="208"/>
                  <a:pt x="1279" y="208"/>
                  <a:pt x="1279" y="208"/>
                </a:cubicBezTo>
                <a:cubicBezTo>
                  <a:pt x="1280" y="209"/>
                  <a:pt x="1280" y="209"/>
                  <a:pt x="1281" y="209"/>
                </a:cubicBezTo>
                <a:cubicBezTo>
                  <a:pt x="1281" y="209"/>
                  <a:pt x="1282" y="209"/>
                  <a:pt x="1282" y="210"/>
                </a:cubicBezTo>
                <a:cubicBezTo>
                  <a:pt x="1281" y="211"/>
                  <a:pt x="1280" y="211"/>
                  <a:pt x="1280" y="211"/>
                </a:cubicBezTo>
                <a:cubicBezTo>
                  <a:pt x="1278" y="211"/>
                  <a:pt x="1276" y="211"/>
                  <a:pt x="1275" y="212"/>
                </a:cubicBezTo>
                <a:cubicBezTo>
                  <a:pt x="1274" y="212"/>
                  <a:pt x="1274" y="213"/>
                  <a:pt x="1273" y="213"/>
                </a:cubicBezTo>
                <a:cubicBezTo>
                  <a:pt x="1272" y="213"/>
                  <a:pt x="1271" y="212"/>
                  <a:pt x="1270" y="213"/>
                </a:cubicBezTo>
                <a:cubicBezTo>
                  <a:pt x="1270" y="213"/>
                  <a:pt x="1269" y="214"/>
                  <a:pt x="1270" y="215"/>
                </a:cubicBezTo>
                <a:cubicBezTo>
                  <a:pt x="1270" y="216"/>
                  <a:pt x="1271" y="216"/>
                  <a:pt x="1271" y="217"/>
                </a:cubicBezTo>
                <a:cubicBezTo>
                  <a:pt x="1271" y="218"/>
                  <a:pt x="1271" y="218"/>
                  <a:pt x="1272" y="219"/>
                </a:cubicBezTo>
                <a:cubicBezTo>
                  <a:pt x="1272" y="219"/>
                  <a:pt x="1273" y="220"/>
                  <a:pt x="1273" y="220"/>
                </a:cubicBezTo>
                <a:cubicBezTo>
                  <a:pt x="1272" y="222"/>
                  <a:pt x="1269" y="221"/>
                  <a:pt x="1268" y="221"/>
                </a:cubicBezTo>
                <a:cubicBezTo>
                  <a:pt x="1267" y="220"/>
                  <a:pt x="1266" y="219"/>
                  <a:pt x="1265" y="219"/>
                </a:cubicBezTo>
                <a:cubicBezTo>
                  <a:pt x="1263" y="219"/>
                  <a:pt x="1262" y="219"/>
                  <a:pt x="1260" y="219"/>
                </a:cubicBezTo>
                <a:cubicBezTo>
                  <a:pt x="1259" y="219"/>
                  <a:pt x="1258" y="219"/>
                  <a:pt x="1257" y="220"/>
                </a:cubicBezTo>
                <a:cubicBezTo>
                  <a:pt x="1256" y="220"/>
                  <a:pt x="1256" y="220"/>
                  <a:pt x="1255" y="220"/>
                </a:cubicBezTo>
                <a:cubicBezTo>
                  <a:pt x="1255" y="220"/>
                  <a:pt x="1254" y="220"/>
                  <a:pt x="1254" y="221"/>
                </a:cubicBezTo>
                <a:cubicBezTo>
                  <a:pt x="1253" y="223"/>
                  <a:pt x="1256" y="222"/>
                  <a:pt x="1257" y="222"/>
                </a:cubicBezTo>
                <a:cubicBezTo>
                  <a:pt x="1257" y="223"/>
                  <a:pt x="1256" y="226"/>
                  <a:pt x="1255" y="226"/>
                </a:cubicBezTo>
                <a:cubicBezTo>
                  <a:pt x="1254" y="227"/>
                  <a:pt x="1253" y="227"/>
                  <a:pt x="1252" y="229"/>
                </a:cubicBezTo>
                <a:cubicBezTo>
                  <a:pt x="1251" y="230"/>
                  <a:pt x="1250" y="232"/>
                  <a:pt x="1249" y="231"/>
                </a:cubicBezTo>
                <a:cubicBezTo>
                  <a:pt x="1248" y="231"/>
                  <a:pt x="1248" y="230"/>
                  <a:pt x="1248" y="229"/>
                </a:cubicBezTo>
                <a:cubicBezTo>
                  <a:pt x="1247" y="229"/>
                  <a:pt x="1247" y="229"/>
                  <a:pt x="1247" y="228"/>
                </a:cubicBezTo>
                <a:cubicBezTo>
                  <a:pt x="1247" y="227"/>
                  <a:pt x="1247" y="226"/>
                  <a:pt x="1246" y="226"/>
                </a:cubicBezTo>
                <a:cubicBezTo>
                  <a:pt x="1245" y="226"/>
                  <a:pt x="1245" y="227"/>
                  <a:pt x="1244" y="228"/>
                </a:cubicBezTo>
                <a:cubicBezTo>
                  <a:pt x="1244" y="228"/>
                  <a:pt x="1243" y="229"/>
                  <a:pt x="1242" y="228"/>
                </a:cubicBezTo>
                <a:cubicBezTo>
                  <a:pt x="1241" y="228"/>
                  <a:pt x="1242" y="227"/>
                  <a:pt x="1242" y="227"/>
                </a:cubicBezTo>
                <a:cubicBezTo>
                  <a:pt x="1242" y="226"/>
                  <a:pt x="1241" y="225"/>
                  <a:pt x="1240" y="225"/>
                </a:cubicBezTo>
                <a:cubicBezTo>
                  <a:pt x="1239" y="225"/>
                  <a:pt x="1239" y="226"/>
                  <a:pt x="1239" y="226"/>
                </a:cubicBezTo>
                <a:cubicBezTo>
                  <a:pt x="1238" y="226"/>
                  <a:pt x="1237" y="226"/>
                  <a:pt x="1236" y="226"/>
                </a:cubicBezTo>
                <a:cubicBezTo>
                  <a:pt x="1236" y="227"/>
                  <a:pt x="1236" y="227"/>
                  <a:pt x="1236" y="228"/>
                </a:cubicBezTo>
                <a:cubicBezTo>
                  <a:pt x="1235" y="229"/>
                  <a:pt x="1232" y="230"/>
                  <a:pt x="1234" y="231"/>
                </a:cubicBezTo>
                <a:cubicBezTo>
                  <a:pt x="1235" y="232"/>
                  <a:pt x="1236" y="230"/>
                  <a:pt x="1238" y="231"/>
                </a:cubicBezTo>
                <a:cubicBezTo>
                  <a:pt x="1239" y="231"/>
                  <a:pt x="1238" y="232"/>
                  <a:pt x="1237" y="233"/>
                </a:cubicBezTo>
                <a:cubicBezTo>
                  <a:pt x="1237" y="235"/>
                  <a:pt x="1239" y="235"/>
                  <a:pt x="1240" y="234"/>
                </a:cubicBezTo>
                <a:cubicBezTo>
                  <a:pt x="1241" y="234"/>
                  <a:pt x="1241" y="234"/>
                  <a:pt x="1241" y="234"/>
                </a:cubicBezTo>
                <a:cubicBezTo>
                  <a:pt x="1242" y="233"/>
                  <a:pt x="1242" y="234"/>
                  <a:pt x="1243" y="234"/>
                </a:cubicBezTo>
                <a:cubicBezTo>
                  <a:pt x="1244" y="234"/>
                  <a:pt x="1245" y="232"/>
                  <a:pt x="1247" y="233"/>
                </a:cubicBezTo>
                <a:cubicBezTo>
                  <a:pt x="1249" y="234"/>
                  <a:pt x="1245" y="234"/>
                  <a:pt x="1245" y="234"/>
                </a:cubicBezTo>
                <a:cubicBezTo>
                  <a:pt x="1244" y="235"/>
                  <a:pt x="1244" y="235"/>
                  <a:pt x="1245" y="235"/>
                </a:cubicBezTo>
                <a:cubicBezTo>
                  <a:pt x="1246" y="236"/>
                  <a:pt x="1246" y="235"/>
                  <a:pt x="1247" y="235"/>
                </a:cubicBezTo>
                <a:cubicBezTo>
                  <a:pt x="1248" y="236"/>
                  <a:pt x="1248" y="236"/>
                  <a:pt x="1249" y="236"/>
                </a:cubicBezTo>
                <a:cubicBezTo>
                  <a:pt x="1250" y="236"/>
                  <a:pt x="1250" y="235"/>
                  <a:pt x="1251" y="235"/>
                </a:cubicBezTo>
                <a:cubicBezTo>
                  <a:pt x="1252" y="236"/>
                  <a:pt x="1252" y="236"/>
                  <a:pt x="1252" y="236"/>
                </a:cubicBezTo>
                <a:cubicBezTo>
                  <a:pt x="1251" y="237"/>
                  <a:pt x="1251" y="237"/>
                  <a:pt x="1250" y="238"/>
                </a:cubicBezTo>
                <a:cubicBezTo>
                  <a:pt x="1249" y="238"/>
                  <a:pt x="1249" y="237"/>
                  <a:pt x="1248" y="237"/>
                </a:cubicBezTo>
                <a:cubicBezTo>
                  <a:pt x="1247" y="237"/>
                  <a:pt x="1246" y="237"/>
                  <a:pt x="1246" y="238"/>
                </a:cubicBezTo>
                <a:cubicBezTo>
                  <a:pt x="1244" y="238"/>
                  <a:pt x="1243" y="238"/>
                  <a:pt x="1241" y="239"/>
                </a:cubicBezTo>
                <a:cubicBezTo>
                  <a:pt x="1240" y="239"/>
                  <a:pt x="1239" y="240"/>
                  <a:pt x="1238" y="240"/>
                </a:cubicBezTo>
                <a:cubicBezTo>
                  <a:pt x="1237" y="240"/>
                  <a:pt x="1236" y="240"/>
                  <a:pt x="1235" y="240"/>
                </a:cubicBezTo>
                <a:cubicBezTo>
                  <a:pt x="1235" y="241"/>
                  <a:pt x="1234" y="241"/>
                  <a:pt x="1235" y="242"/>
                </a:cubicBezTo>
                <a:cubicBezTo>
                  <a:pt x="1236" y="242"/>
                  <a:pt x="1236" y="241"/>
                  <a:pt x="1237" y="242"/>
                </a:cubicBezTo>
                <a:cubicBezTo>
                  <a:pt x="1238" y="242"/>
                  <a:pt x="1238" y="243"/>
                  <a:pt x="1239" y="243"/>
                </a:cubicBezTo>
                <a:cubicBezTo>
                  <a:pt x="1240" y="243"/>
                  <a:pt x="1241" y="241"/>
                  <a:pt x="1242" y="241"/>
                </a:cubicBezTo>
                <a:cubicBezTo>
                  <a:pt x="1243" y="241"/>
                  <a:pt x="1244" y="241"/>
                  <a:pt x="1245" y="242"/>
                </a:cubicBezTo>
                <a:cubicBezTo>
                  <a:pt x="1246" y="242"/>
                  <a:pt x="1248" y="241"/>
                  <a:pt x="1249" y="242"/>
                </a:cubicBezTo>
                <a:cubicBezTo>
                  <a:pt x="1249" y="242"/>
                  <a:pt x="1249" y="243"/>
                  <a:pt x="1249" y="244"/>
                </a:cubicBezTo>
                <a:cubicBezTo>
                  <a:pt x="1250" y="245"/>
                  <a:pt x="1251" y="245"/>
                  <a:pt x="1252" y="245"/>
                </a:cubicBezTo>
                <a:cubicBezTo>
                  <a:pt x="1253" y="245"/>
                  <a:pt x="1253" y="245"/>
                  <a:pt x="1254" y="246"/>
                </a:cubicBezTo>
                <a:cubicBezTo>
                  <a:pt x="1254" y="246"/>
                  <a:pt x="1255" y="246"/>
                  <a:pt x="1256" y="246"/>
                </a:cubicBezTo>
                <a:cubicBezTo>
                  <a:pt x="1258" y="246"/>
                  <a:pt x="1255" y="247"/>
                  <a:pt x="1254" y="247"/>
                </a:cubicBezTo>
                <a:cubicBezTo>
                  <a:pt x="1253" y="246"/>
                  <a:pt x="1253" y="246"/>
                  <a:pt x="1252" y="246"/>
                </a:cubicBezTo>
                <a:cubicBezTo>
                  <a:pt x="1251" y="246"/>
                  <a:pt x="1251" y="246"/>
                  <a:pt x="1250" y="246"/>
                </a:cubicBezTo>
                <a:cubicBezTo>
                  <a:pt x="1249" y="246"/>
                  <a:pt x="1248" y="245"/>
                  <a:pt x="1247" y="245"/>
                </a:cubicBezTo>
                <a:cubicBezTo>
                  <a:pt x="1245" y="245"/>
                  <a:pt x="1244" y="245"/>
                  <a:pt x="1242" y="246"/>
                </a:cubicBezTo>
                <a:cubicBezTo>
                  <a:pt x="1241" y="246"/>
                  <a:pt x="1241" y="246"/>
                  <a:pt x="1240" y="246"/>
                </a:cubicBezTo>
                <a:cubicBezTo>
                  <a:pt x="1239" y="246"/>
                  <a:pt x="1239" y="247"/>
                  <a:pt x="1238" y="247"/>
                </a:cubicBezTo>
                <a:cubicBezTo>
                  <a:pt x="1237" y="248"/>
                  <a:pt x="1236" y="246"/>
                  <a:pt x="1235" y="246"/>
                </a:cubicBezTo>
                <a:cubicBezTo>
                  <a:pt x="1234" y="246"/>
                  <a:pt x="1233" y="246"/>
                  <a:pt x="1232" y="247"/>
                </a:cubicBezTo>
                <a:cubicBezTo>
                  <a:pt x="1232" y="247"/>
                  <a:pt x="1231" y="247"/>
                  <a:pt x="1230" y="247"/>
                </a:cubicBezTo>
                <a:cubicBezTo>
                  <a:pt x="1230" y="247"/>
                  <a:pt x="1230" y="248"/>
                  <a:pt x="1230" y="249"/>
                </a:cubicBezTo>
                <a:cubicBezTo>
                  <a:pt x="1230" y="250"/>
                  <a:pt x="1230" y="250"/>
                  <a:pt x="1231" y="250"/>
                </a:cubicBezTo>
                <a:cubicBezTo>
                  <a:pt x="1232" y="251"/>
                  <a:pt x="1233" y="250"/>
                  <a:pt x="1233" y="251"/>
                </a:cubicBezTo>
                <a:cubicBezTo>
                  <a:pt x="1234" y="252"/>
                  <a:pt x="1234" y="253"/>
                  <a:pt x="1235" y="252"/>
                </a:cubicBezTo>
                <a:cubicBezTo>
                  <a:pt x="1236" y="252"/>
                  <a:pt x="1236" y="252"/>
                  <a:pt x="1236" y="251"/>
                </a:cubicBezTo>
                <a:cubicBezTo>
                  <a:pt x="1237" y="251"/>
                  <a:pt x="1238" y="251"/>
                  <a:pt x="1239" y="252"/>
                </a:cubicBezTo>
                <a:cubicBezTo>
                  <a:pt x="1239" y="252"/>
                  <a:pt x="1240" y="253"/>
                  <a:pt x="1241" y="253"/>
                </a:cubicBezTo>
                <a:cubicBezTo>
                  <a:pt x="1241" y="253"/>
                  <a:pt x="1242" y="254"/>
                  <a:pt x="1242" y="254"/>
                </a:cubicBezTo>
                <a:cubicBezTo>
                  <a:pt x="1242" y="256"/>
                  <a:pt x="1239" y="254"/>
                  <a:pt x="1238" y="255"/>
                </a:cubicBezTo>
                <a:cubicBezTo>
                  <a:pt x="1237" y="255"/>
                  <a:pt x="1236" y="256"/>
                  <a:pt x="1235" y="256"/>
                </a:cubicBezTo>
                <a:cubicBezTo>
                  <a:pt x="1234" y="256"/>
                  <a:pt x="1232" y="255"/>
                  <a:pt x="1231" y="255"/>
                </a:cubicBezTo>
                <a:cubicBezTo>
                  <a:pt x="1229" y="255"/>
                  <a:pt x="1229" y="256"/>
                  <a:pt x="1227" y="257"/>
                </a:cubicBezTo>
                <a:cubicBezTo>
                  <a:pt x="1227" y="257"/>
                  <a:pt x="1225" y="257"/>
                  <a:pt x="1225" y="258"/>
                </a:cubicBezTo>
                <a:cubicBezTo>
                  <a:pt x="1224" y="259"/>
                  <a:pt x="1225" y="259"/>
                  <a:pt x="1226" y="259"/>
                </a:cubicBezTo>
                <a:cubicBezTo>
                  <a:pt x="1227" y="259"/>
                  <a:pt x="1227" y="259"/>
                  <a:pt x="1228" y="260"/>
                </a:cubicBezTo>
                <a:cubicBezTo>
                  <a:pt x="1229" y="260"/>
                  <a:pt x="1229" y="260"/>
                  <a:pt x="1230" y="260"/>
                </a:cubicBezTo>
                <a:cubicBezTo>
                  <a:pt x="1231" y="260"/>
                  <a:pt x="1232" y="260"/>
                  <a:pt x="1232" y="260"/>
                </a:cubicBezTo>
                <a:cubicBezTo>
                  <a:pt x="1233" y="261"/>
                  <a:pt x="1232" y="261"/>
                  <a:pt x="1232" y="262"/>
                </a:cubicBezTo>
                <a:cubicBezTo>
                  <a:pt x="1231" y="262"/>
                  <a:pt x="1231" y="262"/>
                  <a:pt x="1230" y="262"/>
                </a:cubicBezTo>
                <a:cubicBezTo>
                  <a:pt x="1229" y="262"/>
                  <a:pt x="1229" y="262"/>
                  <a:pt x="1228" y="262"/>
                </a:cubicBezTo>
                <a:cubicBezTo>
                  <a:pt x="1227" y="262"/>
                  <a:pt x="1226" y="262"/>
                  <a:pt x="1225" y="262"/>
                </a:cubicBezTo>
                <a:cubicBezTo>
                  <a:pt x="1224" y="262"/>
                  <a:pt x="1224" y="261"/>
                  <a:pt x="1223" y="261"/>
                </a:cubicBezTo>
                <a:cubicBezTo>
                  <a:pt x="1222" y="261"/>
                  <a:pt x="1222" y="262"/>
                  <a:pt x="1222" y="263"/>
                </a:cubicBezTo>
                <a:cubicBezTo>
                  <a:pt x="1223" y="263"/>
                  <a:pt x="1223" y="263"/>
                  <a:pt x="1224" y="263"/>
                </a:cubicBezTo>
                <a:cubicBezTo>
                  <a:pt x="1226" y="264"/>
                  <a:pt x="1227" y="264"/>
                  <a:pt x="1229" y="265"/>
                </a:cubicBezTo>
                <a:cubicBezTo>
                  <a:pt x="1231" y="265"/>
                  <a:pt x="1231" y="267"/>
                  <a:pt x="1233" y="267"/>
                </a:cubicBezTo>
                <a:cubicBezTo>
                  <a:pt x="1233" y="267"/>
                  <a:pt x="1235" y="267"/>
                  <a:pt x="1235" y="268"/>
                </a:cubicBezTo>
                <a:cubicBezTo>
                  <a:pt x="1235" y="269"/>
                  <a:pt x="1231" y="268"/>
                  <a:pt x="1230" y="268"/>
                </a:cubicBezTo>
                <a:cubicBezTo>
                  <a:pt x="1230" y="268"/>
                  <a:pt x="1229" y="267"/>
                  <a:pt x="1228" y="267"/>
                </a:cubicBezTo>
                <a:cubicBezTo>
                  <a:pt x="1228" y="267"/>
                  <a:pt x="1227" y="267"/>
                  <a:pt x="1226" y="267"/>
                </a:cubicBezTo>
                <a:cubicBezTo>
                  <a:pt x="1224" y="267"/>
                  <a:pt x="1223" y="266"/>
                  <a:pt x="1221" y="266"/>
                </a:cubicBezTo>
                <a:cubicBezTo>
                  <a:pt x="1220" y="266"/>
                  <a:pt x="1218" y="267"/>
                  <a:pt x="1217" y="268"/>
                </a:cubicBezTo>
                <a:cubicBezTo>
                  <a:pt x="1216" y="268"/>
                  <a:pt x="1216" y="269"/>
                  <a:pt x="1215" y="269"/>
                </a:cubicBezTo>
                <a:cubicBezTo>
                  <a:pt x="1214" y="270"/>
                  <a:pt x="1213" y="270"/>
                  <a:pt x="1213" y="270"/>
                </a:cubicBezTo>
                <a:cubicBezTo>
                  <a:pt x="1212" y="270"/>
                  <a:pt x="1211" y="271"/>
                  <a:pt x="1211" y="271"/>
                </a:cubicBezTo>
                <a:cubicBezTo>
                  <a:pt x="1211" y="272"/>
                  <a:pt x="1212" y="272"/>
                  <a:pt x="1213" y="272"/>
                </a:cubicBezTo>
                <a:cubicBezTo>
                  <a:pt x="1215" y="273"/>
                  <a:pt x="1213" y="275"/>
                  <a:pt x="1212" y="275"/>
                </a:cubicBezTo>
                <a:cubicBezTo>
                  <a:pt x="1210" y="275"/>
                  <a:pt x="1209" y="275"/>
                  <a:pt x="1208" y="275"/>
                </a:cubicBezTo>
                <a:cubicBezTo>
                  <a:pt x="1206" y="276"/>
                  <a:pt x="1204" y="276"/>
                  <a:pt x="1203" y="277"/>
                </a:cubicBezTo>
                <a:cubicBezTo>
                  <a:pt x="1200" y="279"/>
                  <a:pt x="1198" y="282"/>
                  <a:pt x="1194" y="280"/>
                </a:cubicBezTo>
                <a:cubicBezTo>
                  <a:pt x="1193" y="280"/>
                  <a:pt x="1193" y="281"/>
                  <a:pt x="1194" y="282"/>
                </a:cubicBezTo>
                <a:cubicBezTo>
                  <a:pt x="1195" y="283"/>
                  <a:pt x="1196" y="283"/>
                  <a:pt x="1198" y="283"/>
                </a:cubicBezTo>
                <a:cubicBezTo>
                  <a:pt x="1199" y="283"/>
                  <a:pt x="1200" y="284"/>
                  <a:pt x="1202" y="284"/>
                </a:cubicBezTo>
                <a:cubicBezTo>
                  <a:pt x="1203" y="284"/>
                  <a:pt x="1205" y="284"/>
                  <a:pt x="1207" y="284"/>
                </a:cubicBezTo>
                <a:cubicBezTo>
                  <a:pt x="1207" y="284"/>
                  <a:pt x="1208" y="285"/>
                  <a:pt x="1209" y="285"/>
                </a:cubicBezTo>
                <a:cubicBezTo>
                  <a:pt x="1209" y="285"/>
                  <a:pt x="1210" y="284"/>
                  <a:pt x="1211" y="284"/>
                </a:cubicBezTo>
                <a:cubicBezTo>
                  <a:pt x="1212" y="284"/>
                  <a:pt x="1213" y="284"/>
                  <a:pt x="1214" y="284"/>
                </a:cubicBezTo>
                <a:cubicBezTo>
                  <a:pt x="1215" y="284"/>
                  <a:pt x="1216" y="284"/>
                  <a:pt x="1217" y="284"/>
                </a:cubicBezTo>
                <a:cubicBezTo>
                  <a:pt x="1218" y="284"/>
                  <a:pt x="1219" y="284"/>
                  <a:pt x="1220" y="284"/>
                </a:cubicBezTo>
                <a:cubicBezTo>
                  <a:pt x="1221" y="284"/>
                  <a:pt x="1222" y="283"/>
                  <a:pt x="1223" y="284"/>
                </a:cubicBezTo>
                <a:cubicBezTo>
                  <a:pt x="1223" y="284"/>
                  <a:pt x="1223" y="284"/>
                  <a:pt x="1223" y="284"/>
                </a:cubicBezTo>
                <a:cubicBezTo>
                  <a:pt x="1222" y="284"/>
                  <a:pt x="1221" y="284"/>
                  <a:pt x="1221" y="285"/>
                </a:cubicBezTo>
                <a:cubicBezTo>
                  <a:pt x="1220" y="285"/>
                  <a:pt x="1220" y="285"/>
                  <a:pt x="1219" y="285"/>
                </a:cubicBezTo>
                <a:cubicBezTo>
                  <a:pt x="1218" y="285"/>
                  <a:pt x="1216" y="285"/>
                  <a:pt x="1215" y="286"/>
                </a:cubicBezTo>
                <a:cubicBezTo>
                  <a:pt x="1214" y="286"/>
                  <a:pt x="1214" y="287"/>
                  <a:pt x="1213" y="287"/>
                </a:cubicBezTo>
                <a:cubicBezTo>
                  <a:pt x="1212" y="287"/>
                  <a:pt x="1212" y="287"/>
                  <a:pt x="1211" y="287"/>
                </a:cubicBezTo>
                <a:cubicBezTo>
                  <a:pt x="1209" y="288"/>
                  <a:pt x="1208" y="289"/>
                  <a:pt x="1206" y="290"/>
                </a:cubicBezTo>
                <a:cubicBezTo>
                  <a:pt x="1205" y="290"/>
                  <a:pt x="1203" y="291"/>
                  <a:pt x="1203" y="293"/>
                </a:cubicBezTo>
                <a:cubicBezTo>
                  <a:pt x="1203" y="294"/>
                  <a:pt x="1203" y="295"/>
                  <a:pt x="1201" y="296"/>
                </a:cubicBezTo>
                <a:cubicBezTo>
                  <a:pt x="1200" y="296"/>
                  <a:pt x="1199" y="296"/>
                  <a:pt x="1200" y="297"/>
                </a:cubicBezTo>
                <a:cubicBezTo>
                  <a:pt x="1200" y="297"/>
                  <a:pt x="1201" y="297"/>
                  <a:pt x="1202" y="297"/>
                </a:cubicBezTo>
                <a:cubicBezTo>
                  <a:pt x="1203" y="296"/>
                  <a:pt x="1205" y="297"/>
                  <a:pt x="1206" y="297"/>
                </a:cubicBezTo>
                <a:cubicBezTo>
                  <a:pt x="1208" y="297"/>
                  <a:pt x="1209" y="297"/>
                  <a:pt x="1210" y="297"/>
                </a:cubicBezTo>
                <a:cubicBezTo>
                  <a:pt x="1212" y="296"/>
                  <a:pt x="1213" y="295"/>
                  <a:pt x="1214" y="295"/>
                </a:cubicBezTo>
                <a:cubicBezTo>
                  <a:pt x="1216" y="294"/>
                  <a:pt x="1217" y="294"/>
                  <a:pt x="1219" y="295"/>
                </a:cubicBezTo>
                <a:cubicBezTo>
                  <a:pt x="1219" y="295"/>
                  <a:pt x="1220" y="296"/>
                  <a:pt x="1220" y="296"/>
                </a:cubicBezTo>
                <a:cubicBezTo>
                  <a:pt x="1221" y="297"/>
                  <a:pt x="1222" y="297"/>
                  <a:pt x="1223" y="297"/>
                </a:cubicBezTo>
                <a:cubicBezTo>
                  <a:pt x="1223" y="298"/>
                  <a:pt x="1223" y="298"/>
                  <a:pt x="1222" y="298"/>
                </a:cubicBezTo>
                <a:cubicBezTo>
                  <a:pt x="1221" y="298"/>
                  <a:pt x="1221" y="298"/>
                  <a:pt x="1220" y="297"/>
                </a:cubicBezTo>
                <a:cubicBezTo>
                  <a:pt x="1219" y="297"/>
                  <a:pt x="1218" y="297"/>
                  <a:pt x="1216" y="297"/>
                </a:cubicBezTo>
                <a:cubicBezTo>
                  <a:pt x="1215" y="297"/>
                  <a:pt x="1213" y="297"/>
                  <a:pt x="1212" y="297"/>
                </a:cubicBezTo>
                <a:cubicBezTo>
                  <a:pt x="1210" y="297"/>
                  <a:pt x="1208" y="298"/>
                  <a:pt x="1207" y="298"/>
                </a:cubicBezTo>
                <a:cubicBezTo>
                  <a:pt x="1205" y="298"/>
                  <a:pt x="1204" y="299"/>
                  <a:pt x="1202" y="299"/>
                </a:cubicBezTo>
                <a:cubicBezTo>
                  <a:pt x="1201" y="300"/>
                  <a:pt x="1199" y="299"/>
                  <a:pt x="1197" y="299"/>
                </a:cubicBezTo>
                <a:cubicBezTo>
                  <a:pt x="1195" y="300"/>
                  <a:pt x="1193" y="301"/>
                  <a:pt x="1192" y="302"/>
                </a:cubicBezTo>
                <a:cubicBezTo>
                  <a:pt x="1188" y="303"/>
                  <a:pt x="1183" y="302"/>
                  <a:pt x="1182" y="306"/>
                </a:cubicBezTo>
                <a:cubicBezTo>
                  <a:pt x="1182" y="307"/>
                  <a:pt x="1182" y="307"/>
                  <a:pt x="1183" y="308"/>
                </a:cubicBezTo>
                <a:cubicBezTo>
                  <a:pt x="1183" y="308"/>
                  <a:pt x="1184" y="309"/>
                  <a:pt x="1183" y="310"/>
                </a:cubicBezTo>
                <a:cubicBezTo>
                  <a:pt x="1183" y="311"/>
                  <a:pt x="1182" y="310"/>
                  <a:pt x="1182" y="310"/>
                </a:cubicBezTo>
                <a:cubicBezTo>
                  <a:pt x="1181" y="311"/>
                  <a:pt x="1182" y="311"/>
                  <a:pt x="1182" y="312"/>
                </a:cubicBezTo>
                <a:cubicBezTo>
                  <a:pt x="1182" y="313"/>
                  <a:pt x="1182" y="313"/>
                  <a:pt x="1183" y="313"/>
                </a:cubicBezTo>
                <a:cubicBezTo>
                  <a:pt x="1184" y="313"/>
                  <a:pt x="1184" y="314"/>
                  <a:pt x="1185" y="314"/>
                </a:cubicBezTo>
                <a:cubicBezTo>
                  <a:pt x="1185" y="315"/>
                  <a:pt x="1184" y="315"/>
                  <a:pt x="1183" y="315"/>
                </a:cubicBezTo>
                <a:cubicBezTo>
                  <a:pt x="1183" y="314"/>
                  <a:pt x="1183" y="314"/>
                  <a:pt x="1182" y="314"/>
                </a:cubicBezTo>
                <a:cubicBezTo>
                  <a:pt x="1181" y="314"/>
                  <a:pt x="1179" y="314"/>
                  <a:pt x="1178" y="314"/>
                </a:cubicBezTo>
                <a:cubicBezTo>
                  <a:pt x="1176" y="315"/>
                  <a:pt x="1175" y="315"/>
                  <a:pt x="1173" y="316"/>
                </a:cubicBezTo>
                <a:cubicBezTo>
                  <a:pt x="1173" y="317"/>
                  <a:pt x="1172" y="317"/>
                  <a:pt x="1171" y="317"/>
                </a:cubicBezTo>
                <a:cubicBezTo>
                  <a:pt x="1171" y="318"/>
                  <a:pt x="1171" y="318"/>
                  <a:pt x="1170" y="319"/>
                </a:cubicBezTo>
                <a:cubicBezTo>
                  <a:pt x="1169" y="319"/>
                  <a:pt x="1169" y="319"/>
                  <a:pt x="1168" y="320"/>
                </a:cubicBezTo>
                <a:cubicBezTo>
                  <a:pt x="1167" y="321"/>
                  <a:pt x="1169" y="322"/>
                  <a:pt x="1170" y="322"/>
                </a:cubicBezTo>
                <a:cubicBezTo>
                  <a:pt x="1171" y="322"/>
                  <a:pt x="1171" y="322"/>
                  <a:pt x="1172" y="322"/>
                </a:cubicBezTo>
                <a:cubicBezTo>
                  <a:pt x="1173" y="322"/>
                  <a:pt x="1174" y="323"/>
                  <a:pt x="1175" y="323"/>
                </a:cubicBezTo>
                <a:cubicBezTo>
                  <a:pt x="1176" y="323"/>
                  <a:pt x="1177" y="322"/>
                  <a:pt x="1179" y="322"/>
                </a:cubicBezTo>
                <a:cubicBezTo>
                  <a:pt x="1180" y="322"/>
                  <a:pt x="1180" y="323"/>
                  <a:pt x="1179" y="323"/>
                </a:cubicBezTo>
                <a:cubicBezTo>
                  <a:pt x="1179" y="323"/>
                  <a:pt x="1178" y="323"/>
                  <a:pt x="1178" y="323"/>
                </a:cubicBezTo>
                <a:cubicBezTo>
                  <a:pt x="1177" y="323"/>
                  <a:pt x="1177" y="324"/>
                  <a:pt x="1176" y="324"/>
                </a:cubicBezTo>
                <a:cubicBezTo>
                  <a:pt x="1175" y="324"/>
                  <a:pt x="1175" y="324"/>
                  <a:pt x="1174" y="325"/>
                </a:cubicBezTo>
                <a:cubicBezTo>
                  <a:pt x="1174" y="325"/>
                  <a:pt x="1174" y="326"/>
                  <a:pt x="1174" y="327"/>
                </a:cubicBezTo>
                <a:cubicBezTo>
                  <a:pt x="1175" y="327"/>
                  <a:pt x="1176" y="326"/>
                  <a:pt x="1176" y="326"/>
                </a:cubicBezTo>
                <a:cubicBezTo>
                  <a:pt x="1177" y="326"/>
                  <a:pt x="1178" y="327"/>
                  <a:pt x="1178" y="326"/>
                </a:cubicBezTo>
                <a:cubicBezTo>
                  <a:pt x="1179" y="326"/>
                  <a:pt x="1179" y="325"/>
                  <a:pt x="1180" y="325"/>
                </a:cubicBezTo>
                <a:cubicBezTo>
                  <a:pt x="1181" y="326"/>
                  <a:pt x="1180" y="327"/>
                  <a:pt x="1179" y="328"/>
                </a:cubicBezTo>
                <a:cubicBezTo>
                  <a:pt x="1178" y="328"/>
                  <a:pt x="1177" y="328"/>
                  <a:pt x="1175" y="329"/>
                </a:cubicBezTo>
                <a:cubicBezTo>
                  <a:pt x="1175" y="329"/>
                  <a:pt x="1174" y="330"/>
                  <a:pt x="1174" y="330"/>
                </a:cubicBezTo>
                <a:cubicBezTo>
                  <a:pt x="1173" y="331"/>
                  <a:pt x="1172" y="331"/>
                  <a:pt x="1173" y="332"/>
                </a:cubicBezTo>
                <a:cubicBezTo>
                  <a:pt x="1173" y="332"/>
                  <a:pt x="1174" y="332"/>
                  <a:pt x="1174" y="333"/>
                </a:cubicBezTo>
                <a:cubicBezTo>
                  <a:pt x="1174" y="334"/>
                  <a:pt x="1174" y="334"/>
                  <a:pt x="1173" y="335"/>
                </a:cubicBezTo>
                <a:cubicBezTo>
                  <a:pt x="1173" y="335"/>
                  <a:pt x="1172" y="334"/>
                  <a:pt x="1172" y="335"/>
                </a:cubicBezTo>
                <a:cubicBezTo>
                  <a:pt x="1172" y="335"/>
                  <a:pt x="1172" y="335"/>
                  <a:pt x="1172" y="335"/>
                </a:cubicBezTo>
                <a:cubicBezTo>
                  <a:pt x="1173" y="336"/>
                  <a:pt x="1173" y="336"/>
                  <a:pt x="1172" y="337"/>
                </a:cubicBezTo>
                <a:cubicBezTo>
                  <a:pt x="1172" y="337"/>
                  <a:pt x="1172" y="338"/>
                  <a:pt x="1171" y="338"/>
                </a:cubicBezTo>
                <a:cubicBezTo>
                  <a:pt x="1171" y="338"/>
                  <a:pt x="1170" y="338"/>
                  <a:pt x="1170" y="338"/>
                </a:cubicBezTo>
                <a:cubicBezTo>
                  <a:pt x="1170" y="338"/>
                  <a:pt x="1170" y="338"/>
                  <a:pt x="1169" y="337"/>
                </a:cubicBezTo>
                <a:cubicBezTo>
                  <a:pt x="1169" y="337"/>
                  <a:pt x="1168" y="337"/>
                  <a:pt x="1169" y="338"/>
                </a:cubicBezTo>
                <a:cubicBezTo>
                  <a:pt x="1169" y="338"/>
                  <a:pt x="1169" y="339"/>
                  <a:pt x="1169" y="340"/>
                </a:cubicBezTo>
                <a:cubicBezTo>
                  <a:pt x="1169" y="341"/>
                  <a:pt x="1168" y="341"/>
                  <a:pt x="1168" y="342"/>
                </a:cubicBezTo>
                <a:cubicBezTo>
                  <a:pt x="1168" y="343"/>
                  <a:pt x="1170" y="345"/>
                  <a:pt x="1168" y="346"/>
                </a:cubicBezTo>
                <a:cubicBezTo>
                  <a:pt x="1167" y="346"/>
                  <a:pt x="1166" y="346"/>
                  <a:pt x="1165" y="346"/>
                </a:cubicBezTo>
                <a:cubicBezTo>
                  <a:pt x="1165" y="346"/>
                  <a:pt x="1165" y="345"/>
                  <a:pt x="1164" y="345"/>
                </a:cubicBezTo>
                <a:cubicBezTo>
                  <a:pt x="1163" y="344"/>
                  <a:pt x="1161" y="345"/>
                  <a:pt x="1159" y="344"/>
                </a:cubicBezTo>
                <a:cubicBezTo>
                  <a:pt x="1159" y="344"/>
                  <a:pt x="1159" y="343"/>
                  <a:pt x="1158" y="343"/>
                </a:cubicBezTo>
                <a:cubicBezTo>
                  <a:pt x="1157" y="343"/>
                  <a:pt x="1157" y="343"/>
                  <a:pt x="1156" y="343"/>
                </a:cubicBezTo>
                <a:cubicBezTo>
                  <a:pt x="1154" y="343"/>
                  <a:pt x="1153" y="345"/>
                  <a:pt x="1151" y="347"/>
                </a:cubicBezTo>
                <a:cubicBezTo>
                  <a:pt x="1150" y="348"/>
                  <a:pt x="1149" y="348"/>
                  <a:pt x="1149" y="349"/>
                </a:cubicBezTo>
                <a:cubicBezTo>
                  <a:pt x="1148" y="351"/>
                  <a:pt x="1148" y="353"/>
                  <a:pt x="1148" y="355"/>
                </a:cubicBezTo>
                <a:cubicBezTo>
                  <a:pt x="1149" y="356"/>
                  <a:pt x="1149" y="358"/>
                  <a:pt x="1150" y="359"/>
                </a:cubicBezTo>
                <a:close/>
                <a:moveTo>
                  <a:pt x="1298" y="20"/>
                </a:moveTo>
                <a:cubicBezTo>
                  <a:pt x="1297" y="20"/>
                  <a:pt x="1294" y="21"/>
                  <a:pt x="1294" y="22"/>
                </a:cubicBezTo>
                <a:cubicBezTo>
                  <a:pt x="1294" y="23"/>
                  <a:pt x="1294" y="23"/>
                  <a:pt x="1295" y="23"/>
                </a:cubicBezTo>
                <a:cubicBezTo>
                  <a:pt x="1295" y="23"/>
                  <a:pt x="1295" y="24"/>
                  <a:pt x="1296" y="24"/>
                </a:cubicBezTo>
                <a:cubicBezTo>
                  <a:pt x="1297" y="24"/>
                  <a:pt x="1297" y="24"/>
                  <a:pt x="1298" y="24"/>
                </a:cubicBezTo>
                <a:cubicBezTo>
                  <a:pt x="1299" y="24"/>
                  <a:pt x="1300" y="25"/>
                  <a:pt x="1301" y="26"/>
                </a:cubicBezTo>
                <a:cubicBezTo>
                  <a:pt x="1302" y="26"/>
                  <a:pt x="1303" y="28"/>
                  <a:pt x="1305" y="27"/>
                </a:cubicBezTo>
                <a:cubicBezTo>
                  <a:pt x="1306" y="27"/>
                  <a:pt x="1307" y="26"/>
                  <a:pt x="1309" y="25"/>
                </a:cubicBezTo>
                <a:cubicBezTo>
                  <a:pt x="1310" y="25"/>
                  <a:pt x="1312" y="25"/>
                  <a:pt x="1314" y="24"/>
                </a:cubicBezTo>
                <a:cubicBezTo>
                  <a:pt x="1314" y="24"/>
                  <a:pt x="1315" y="24"/>
                  <a:pt x="1315" y="23"/>
                </a:cubicBezTo>
                <a:cubicBezTo>
                  <a:pt x="1315" y="22"/>
                  <a:pt x="1314" y="21"/>
                  <a:pt x="1314" y="21"/>
                </a:cubicBezTo>
                <a:cubicBezTo>
                  <a:pt x="1313" y="20"/>
                  <a:pt x="1312" y="20"/>
                  <a:pt x="1311" y="20"/>
                </a:cubicBezTo>
                <a:cubicBezTo>
                  <a:pt x="1309" y="19"/>
                  <a:pt x="1308" y="19"/>
                  <a:pt x="1307" y="19"/>
                </a:cubicBezTo>
                <a:cubicBezTo>
                  <a:pt x="1305" y="19"/>
                  <a:pt x="1304" y="20"/>
                  <a:pt x="1303" y="19"/>
                </a:cubicBezTo>
                <a:cubicBezTo>
                  <a:pt x="1301" y="19"/>
                  <a:pt x="1300" y="19"/>
                  <a:pt x="1298" y="20"/>
                </a:cubicBezTo>
                <a:close/>
                <a:moveTo>
                  <a:pt x="1336" y="6"/>
                </a:moveTo>
                <a:cubicBezTo>
                  <a:pt x="1339" y="6"/>
                  <a:pt x="1343" y="5"/>
                  <a:pt x="1344" y="2"/>
                </a:cubicBezTo>
                <a:cubicBezTo>
                  <a:pt x="1327" y="3"/>
                  <a:pt x="1327" y="3"/>
                  <a:pt x="1327" y="3"/>
                </a:cubicBezTo>
                <a:cubicBezTo>
                  <a:pt x="1328" y="3"/>
                  <a:pt x="1330" y="3"/>
                  <a:pt x="1332" y="4"/>
                </a:cubicBezTo>
                <a:cubicBezTo>
                  <a:pt x="1333" y="5"/>
                  <a:pt x="1335" y="6"/>
                  <a:pt x="1336" y="6"/>
                </a:cubicBezTo>
                <a:close/>
                <a:moveTo>
                  <a:pt x="1816" y="245"/>
                </a:moveTo>
                <a:cubicBezTo>
                  <a:pt x="1818" y="244"/>
                  <a:pt x="1819" y="245"/>
                  <a:pt x="1821" y="245"/>
                </a:cubicBezTo>
                <a:cubicBezTo>
                  <a:pt x="1822" y="245"/>
                  <a:pt x="1824" y="245"/>
                  <a:pt x="1823" y="243"/>
                </a:cubicBezTo>
                <a:cubicBezTo>
                  <a:pt x="1823" y="242"/>
                  <a:pt x="1822" y="242"/>
                  <a:pt x="1822" y="242"/>
                </a:cubicBezTo>
                <a:cubicBezTo>
                  <a:pt x="1821" y="242"/>
                  <a:pt x="1821" y="241"/>
                  <a:pt x="1820" y="241"/>
                </a:cubicBezTo>
                <a:cubicBezTo>
                  <a:pt x="1818" y="241"/>
                  <a:pt x="1817" y="243"/>
                  <a:pt x="1815" y="243"/>
                </a:cubicBezTo>
                <a:cubicBezTo>
                  <a:pt x="1814" y="243"/>
                  <a:pt x="1814" y="243"/>
                  <a:pt x="1813" y="244"/>
                </a:cubicBezTo>
                <a:cubicBezTo>
                  <a:pt x="1813" y="244"/>
                  <a:pt x="1812" y="245"/>
                  <a:pt x="1813" y="245"/>
                </a:cubicBezTo>
                <a:cubicBezTo>
                  <a:pt x="1814" y="246"/>
                  <a:pt x="1815" y="245"/>
                  <a:pt x="1816" y="245"/>
                </a:cubicBezTo>
                <a:close/>
                <a:moveTo>
                  <a:pt x="1929" y="23"/>
                </a:moveTo>
                <a:cubicBezTo>
                  <a:pt x="1930" y="24"/>
                  <a:pt x="1929" y="26"/>
                  <a:pt x="1929" y="28"/>
                </a:cubicBezTo>
                <a:cubicBezTo>
                  <a:pt x="1929" y="30"/>
                  <a:pt x="1930" y="31"/>
                  <a:pt x="1932" y="31"/>
                </a:cubicBezTo>
                <a:cubicBezTo>
                  <a:pt x="1933" y="31"/>
                  <a:pt x="1935" y="32"/>
                  <a:pt x="1936" y="32"/>
                </a:cubicBezTo>
                <a:cubicBezTo>
                  <a:pt x="1939" y="33"/>
                  <a:pt x="1942" y="32"/>
                  <a:pt x="1945" y="33"/>
                </a:cubicBezTo>
                <a:cubicBezTo>
                  <a:pt x="1945" y="33"/>
                  <a:pt x="1946" y="33"/>
                  <a:pt x="1947" y="33"/>
                </a:cubicBezTo>
                <a:cubicBezTo>
                  <a:pt x="1947" y="33"/>
                  <a:pt x="1948" y="33"/>
                  <a:pt x="1948" y="34"/>
                </a:cubicBezTo>
                <a:cubicBezTo>
                  <a:pt x="1948" y="35"/>
                  <a:pt x="1946" y="35"/>
                  <a:pt x="1947" y="37"/>
                </a:cubicBezTo>
                <a:cubicBezTo>
                  <a:pt x="1948" y="39"/>
                  <a:pt x="1953" y="39"/>
                  <a:pt x="1955" y="39"/>
                </a:cubicBezTo>
                <a:cubicBezTo>
                  <a:pt x="1958" y="38"/>
                  <a:pt x="1961" y="39"/>
                  <a:pt x="1964" y="38"/>
                </a:cubicBezTo>
                <a:cubicBezTo>
                  <a:pt x="1965" y="38"/>
                  <a:pt x="1966" y="38"/>
                  <a:pt x="1966" y="37"/>
                </a:cubicBezTo>
                <a:cubicBezTo>
                  <a:pt x="1967" y="37"/>
                  <a:pt x="1968" y="37"/>
                  <a:pt x="1969" y="37"/>
                </a:cubicBezTo>
                <a:cubicBezTo>
                  <a:pt x="1969" y="36"/>
                  <a:pt x="1970" y="36"/>
                  <a:pt x="1971" y="36"/>
                </a:cubicBezTo>
                <a:cubicBezTo>
                  <a:pt x="1972" y="36"/>
                  <a:pt x="1972" y="35"/>
                  <a:pt x="1973" y="35"/>
                </a:cubicBezTo>
                <a:cubicBezTo>
                  <a:pt x="1974" y="34"/>
                  <a:pt x="1975" y="33"/>
                  <a:pt x="1976" y="32"/>
                </a:cubicBezTo>
                <a:cubicBezTo>
                  <a:pt x="1978" y="32"/>
                  <a:pt x="1979" y="32"/>
                  <a:pt x="1980" y="31"/>
                </a:cubicBezTo>
                <a:cubicBezTo>
                  <a:pt x="1981" y="31"/>
                  <a:pt x="1981" y="30"/>
                  <a:pt x="1982" y="30"/>
                </a:cubicBezTo>
                <a:cubicBezTo>
                  <a:pt x="1982" y="29"/>
                  <a:pt x="1983" y="29"/>
                  <a:pt x="1983" y="29"/>
                </a:cubicBezTo>
                <a:cubicBezTo>
                  <a:pt x="1984" y="29"/>
                  <a:pt x="1984" y="28"/>
                  <a:pt x="1983" y="27"/>
                </a:cubicBezTo>
                <a:cubicBezTo>
                  <a:pt x="1983" y="27"/>
                  <a:pt x="1982" y="27"/>
                  <a:pt x="1981" y="27"/>
                </a:cubicBezTo>
                <a:cubicBezTo>
                  <a:pt x="1978" y="26"/>
                  <a:pt x="1975" y="25"/>
                  <a:pt x="1972" y="24"/>
                </a:cubicBezTo>
                <a:cubicBezTo>
                  <a:pt x="1969" y="24"/>
                  <a:pt x="1965" y="24"/>
                  <a:pt x="1961" y="23"/>
                </a:cubicBezTo>
                <a:cubicBezTo>
                  <a:pt x="1959" y="22"/>
                  <a:pt x="1957" y="23"/>
                  <a:pt x="1955" y="23"/>
                </a:cubicBezTo>
                <a:cubicBezTo>
                  <a:pt x="1952" y="23"/>
                  <a:pt x="1950" y="22"/>
                  <a:pt x="1948" y="22"/>
                </a:cubicBezTo>
                <a:cubicBezTo>
                  <a:pt x="1944" y="22"/>
                  <a:pt x="1941" y="22"/>
                  <a:pt x="1937" y="22"/>
                </a:cubicBezTo>
                <a:cubicBezTo>
                  <a:pt x="1935" y="22"/>
                  <a:pt x="1934" y="22"/>
                  <a:pt x="1933" y="22"/>
                </a:cubicBezTo>
                <a:cubicBezTo>
                  <a:pt x="1931" y="22"/>
                  <a:pt x="1930" y="21"/>
                  <a:pt x="1929" y="20"/>
                </a:cubicBezTo>
                <a:cubicBezTo>
                  <a:pt x="1928" y="20"/>
                  <a:pt x="1927" y="20"/>
                  <a:pt x="1927" y="21"/>
                </a:cubicBezTo>
                <a:cubicBezTo>
                  <a:pt x="1928" y="22"/>
                  <a:pt x="1929" y="22"/>
                  <a:pt x="1929" y="23"/>
                </a:cubicBezTo>
                <a:close/>
                <a:moveTo>
                  <a:pt x="1512" y="309"/>
                </a:moveTo>
                <a:cubicBezTo>
                  <a:pt x="1513" y="310"/>
                  <a:pt x="1515" y="311"/>
                  <a:pt x="1516" y="310"/>
                </a:cubicBezTo>
                <a:cubicBezTo>
                  <a:pt x="1517" y="309"/>
                  <a:pt x="1517" y="309"/>
                  <a:pt x="1519" y="309"/>
                </a:cubicBezTo>
                <a:cubicBezTo>
                  <a:pt x="1520" y="310"/>
                  <a:pt x="1522" y="310"/>
                  <a:pt x="1523" y="310"/>
                </a:cubicBezTo>
                <a:cubicBezTo>
                  <a:pt x="1526" y="309"/>
                  <a:pt x="1528" y="307"/>
                  <a:pt x="1531" y="306"/>
                </a:cubicBezTo>
                <a:cubicBezTo>
                  <a:pt x="1532" y="306"/>
                  <a:pt x="1533" y="306"/>
                  <a:pt x="1535" y="307"/>
                </a:cubicBezTo>
                <a:cubicBezTo>
                  <a:pt x="1536" y="307"/>
                  <a:pt x="1537" y="307"/>
                  <a:pt x="1537" y="307"/>
                </a:cubicBezTo>
                <a:cubicBezTo>
                  <a:pt x="1538" y="306"/>
                  <a:pt x="1538" y="306"/>
                  <a:pt x="1539" y="306"/>
                </a:cubicBezTo>
                <a:cubicBezTo>
                  <a:pt x="1540" y="305"/>
                  <a:pt x="1541" y="304"/>
                  <a:pt x="1543" y="304"/>
                </a:cubicBezTo>
                <a:cubicBezTo>
                  <a:pt x="1543" y="304"/>
                  <a:pt x="1544" y="304"/>
                  <a:pt x="1545" y="305"/>
                </a:cubicBezTo>
                <a:cubicBezTo>
                  <a:pt x="1545" y="305"/>
                  <a:pt x="1545" y="306"/>
                  <a:pt x="1546" y="306"/>
                </a:cubicBezTo>
                <a:cubicBezTo>
                  <a:pt x="1547" y="305"/>
                  <a:pt x="1547" y="305"/>
                  <a:pt x="1548" y="304"/>
                </a:cubicBezTo>
                <a:cubicBezTo>
                  <a:pt x="1548" y="303"/>
                  <a:pt x="1548" y="303"/>
                  <a:pt x="1547" y="302"/>
                </a:cubicBezTo>
                <a:cubicBezTo>
                  <a:pt x="1547" y="301"/>
                  <a:pt x="1546" y="301"/>
                  <a:pt x="1545" y="300"/>
                </a:cubicBezTo>
                <a:cubicBezTo>
                  <a:pt x="1543" y="298"/>
                  <a:pt x="1542" y="299"/>
                  <a:pt x="1541" y="299"/>
                </a:cubicBezTo>
                <a:cubicBezTo>
                  <a:pt x="1540" y="300"/>
                  <a:pt x="1539" y="299"/>
                  <a:pt x="1539" y="299"/>
                </a:cubicBezTo>
                <a:cubicBezTo>
                  <a:pt x="1538" y="298"/>
                  <a:pt x="1539" y="297"/>
                  <a:pt x="1538" y="297"/>
                </a:cubicBezTo>
                <a:cubicBezTo>
                  <a:pt x="1538" y="296"/>
                  <a:pt x="1537" y="296"/>
                  <a:pt x="1537" y="296"/>
                </a:cubicBezTo>
                <a:cubicBezTo>
                  <a:pt x="1537" y="295"/>
                  <a:pt x="1537" y="294"/>
                  <a:pt x="1538" y="294"/>
                </a:cubicBezTo>
                <a:cubicBezTo>
                  <a:pt x="1538" y="294"/>
                  <a:pt x="1540" y="295"/>
                  <a:pt x="1539" y="294"/>
                </a:cubicBezTo>
                <a:cubicBezTo>
                  <a:pt x="1539" y="293"/>
                  <a:pt x="1538" y="293"/>
                  <a:pt x="1537" y="293"/>
                </a:cubicBezTo>
                <a:cubicBezTo>
                  <a:pt x="1537" y="293"/>
                  <a:pt x="1537" y="292"/>
                  <a:pt x="1536" y="292"/>
                </a:cubicBezTo>
                <a:cubicBezTo>
                  <a:pt x="1536" y="292"/>
                  <a:pt x="1535" y="292"/>
                  <a:pt x="1534" y="292"/>
                </a:cubicBezTo>
                <a:cubicBezTo>
                  <a:pt x="1533" y="292"/>
                  <a:pt x="1531" y="292"/>
                  <a:pt x="1530" y="292"/>
                </a:cubicBezTo>
                <a:cubicBezTo>
                  <a:pt x="1528" y="292"/>
                  <a:pt x="1527" y="293"/>
                  <a:pt x="1526" y="293"/>
                </a:cubicBezTo>
                <a:cubicBezTo>
                  <a:pt x="1524" y="293"/>
                  <a:pt x="1523" y="293"/>
                  <a:pt x="1521" y="294"/>
                </a:cubicBezTo>
                <a:cubicBezTo>
                  <a:pt x="1520" y="294"/>
                  <a:pt x="1518" y="294"/>
                  <a:pt x="1517" y="294"/>
                </a:cubicBezTo>
                <a:cubicBezTo>
                  <a:pt x="1515" y="295"/>
                  <a:pt x="1515" y="296"/>
                  <a:pt x="1515" y="298"/>
                </a:cubicBezTo>
                <a:cubicBezTo>
                  <a:pt x="1515" y="300"/>
                  <a:pt x="1516" y="302"/>
                  <a:pt x="1515" y="304"/>
                </a:cubicBezTo>
                <a:cubicBezTo>
                  <a:pt x="1515" y="305"/>
                  <a:pt x="1513" y="306"/>
                  <a:pt x="1512" y="307"/>
                </a:cubicBezTo>
                <a:cubicBezTo>
                  <a:pt x="1511" y="308"/>
                  <a:pt x="1511" y="309"/>
                  <a:pt x="1512" y="309"/>
                </a:cubicBezTo>
                <a:close/>
                <a:moveTo>
                  <a:pt x="1700" y="1910"/>
                </a:moveTo>
                <a:cubicBezTo>
                  <a:pt x="1699" y="1910"/>
                  <a:pt x="1699" y="1910"/>
                  <a:pt x="1698" y="1909"/>
                </a:cubicBezTo>
                <a:cubicBezTo>
                  <a:pt x="1697" y="1909"/>
                  <a:pt x="1697" y="1909"/>
                  <a:pt x="1697" y="1909"/>
                </a:cubicBezTo>
                <a:cubicBezTo>
                  <a:pt x="1696" y="1908"/>
                  <a:pt x="1694" y="1909"/>
                  <a:pt x="1694" y="1910"/>
                </a:cubicBezTo>
                <a:cubicBezTo>
                  <a:pt x="1694" y="1910"/>
                  <a:pt x="1695" y="1910"/>
                  <a:pt x="1695" y="1910"/>
                </a:cubicBezTo>
                <a:cubicBezTo>
                  <a:pt x="1696" y="1910"/>
                  <a:pt x="1696" y="1910"/>
                  <a:pt x="1697" y="1911"/>
                </a:cubicBezTo>
                <a:cubicBezTo>
                  <a:pt x="1698" y="1911"/>
                  <a:pt x="1698" y="1911"/>
                  <a:pt x="1699" y="1911"/>
                </a:cubicBezTo>
                <a:cubicBezTo>
                  <a:pt x="1700" y="1911"/>
                  <a:pt x="1700" y="1912"/>
                  <a:pt x="1701" y="1911"/>
                </a:cubicBezTo>
                <a:cubicBezTo>
                  <a:pt x="1701" y="1911"/>
                  <a:pt x="1700" y="1910"/>
                  <a:pt x="1700" y="1910"/>
                </a:cubicBezTo>
                <a:close/>
                <a:moveTo>
                  <a:pt x="2032" y="2041"/>
                </a:moveTo>
                <a:cubicBezTo>
                  <a:pt x="2031" y="2041"/>
                  <a:pt x="2030" y="2040"/>
                  <a:pt x="2029" y="2039"/>
                </a:cubicBezTo>
                <a:cubicBezTo>
                  <a:pt x="2028" y="2037"/>
                  <a:pt x="2026" y="2037"/>
                  <a:pt x="2024" y="2035"/>
                </a:cubicBezTo>
                <a:cubicBezTo>
                  <a:pt x="2023" y="2035"/>
                  <a:pt x="2023" y="2034"/>
                  <a:pt x="2022" y="2035"/>
                </a:cubicBezTo>
                <a:cubicBezTo>
                  <a:pt x="2021" y="2035"/>
                  <a:pt x="2021" y="2036"/>
                  <a:pt x="2021" y="2037"/>
                </a:cubicBezTo>
                <a:cubicBezTo>
                  <a:pt x="2022" y="2038"/>
                  <a:pt x="2022" y="2038"/>
                  <a:pt x="2023" y="2038"/>
                </a:cubicBezTo>
                <a:cubicBezTo>
                  <a:pt x="2023" y="2039"/>
                  <a:pt x="2023" y="2039"/>
                  <a:pt x="2024" y="2040"/>
                </a:cubicBezTo>
                <a:cubicBezTo>
                  <a:pt x="2024" y="2042"/>
                  <a:pt x="2026" y="2042"/>
                  <a:pt x="2027" y="2042"/>
                </a:cubicBezTo>
                <a:cubicBezTo>
                  <a:pt x="2029" y="2042"/>
                  <a:pt x="2030" y="2043"/>
                  <a:pt x="2031" y="2044"/>
                </a:cubicBezTo>
                <a:cubicBezTo>
                  <a:pt x="2032" y="2044"/>
                  <a:pt x="2032" y="2044"/>
                  <a:pt x="2033" y="2045"/>
                </a:cubicBezTo>
                <a:cubicBezTo>
                  <a:pt x="2033" y="2045"/>
                  <a:pt x="2034" y="2046"/>
                  <a:pt x="2034" y="2046"/>
                </a:cubicBezTo>
                <a:cubicBezTo>
                  <a:pt x="2036" y="2047"/>
                  <a:pt x="2036" y="2045"/>
                  <a:pt x="2035" y="2044"/>
                </a:cubicBezTo>
                <a:cubicBezTo>
                  <a:pt x="2035" y="2042"/>
                  <a:pt x="2033" y="2042"/>
                  <a:pt x="2032" y="2041"/>
                </a:cubicBezTo>
                <a:close/>
                <a:moveTo>
                  <a:pt x="1747" y="1941"/>
                </a:moveTo>
                <a:cubicBezTo>
                  <a:pt x="1746" y="1942"/>
                  <a:pt x="1747" y="1942"/>
                  <a:pt x="1747" y="1943"/>
                </a:cubicBezTo>
                <a:cubicBezTo>
                  <a:pt x="1747" y="1944"/>
                  <a:pt x="1746" y="1945"/>
                  <a:pt x="1746" y="1944"/>
                </a:cubicBezTo>
                <a:cubicBezTo>
                  <a:pt x="1746" y="1943"/>
                  <a:pt x="1746" y="1942"/>
                  <a:pt x="1746" y="1942"/>
                </a:cubicBezTo>
                <a:cubicBezTo>
                  <a:pt x="1745" y="1941"/>
                  <a:pt x="1745" y="1942"/>
                  <a:pt x="1745" y="1941"/>
                </a:cubicBezTo>
                <a:cubicBezTo>
                  <a:pt x="1744" y="1941"/>
                  <a:pt x="1744" y="1940"/>
                  <a:pt x="1744" y="1940"/>
                </a:cubicBezTo>
                <a:cubicBezTo>
                  <a:pt x="1745" y="1940"/>
                  <a:pt x="1745" y="1941"/>
                  <a:pt x="1746" y="1941"/>
                </a:cubicBezTo>
                <a:cubicBezTo>
                  <a:pt x="1747" y="1940"/>
                  <a:pt x="1744" y="1939"/>
                  <a:pt x="1743" y="1937"/>
                </a:cubicBezTo>
                <a:cubicBezTo>
                  <a:pt x="1743" y="1936"/>
                  <a:pt x="1742" y="1935"/>
                  <a:pt x="1742" y="1934"/>
                </a:cubicBezTo>
                <a:cubicBezTo>
                  <a:pt x="1741" y="1932"/>
                  <a:pt x="1741" y="1931"/>
                  <a:pt x="1740" y="1930"/>
                </a:cubicBezTo>
                <a:cubicBezTo>
                  <a:pt x="1740" y="1929"/>
                  <a:pt x="1739" y="1928"/>
                  <a:pt x="1738" y="1927"/>
                </a:cubicBezTo>
                <a:cubicBezTo>
                  <a:pt x="1738" y="1926"/>
                  <a:pt x="1737" y="1924"/>
                  <a:pt x="1737" y="1923"/>
                </a:cubicBezTo>
                <a:cubicBezTo>
                  <a:pt x="1736" y="1923"/>
                  <a:pt x="1736" y="1923"/>
                  <a:pt x="1735" y="1922"/>
                </a:cubicBezTo>
                <a:cubicBezTo>
                  <a:pt x="1733" y="1919"/>
                  <a:pt x="1731" y="1917"/>
                  <a:pt x="1729" y="1914"/>
                </a:cubicBezTo>
                <a:cubicBezTo>
                  <a:pt x="1729" y="1912"/>
                  <a:pt x="1728" y="1911"/>
                  <a:pt x="1728" y="1910"/>
                </a:cubicBezTo>
                <a:cubicBezTo>
                  <a:pt x="1727" y="1909"/>
                  <a:pt x="1726" y="1908"/>
                  <a:pt x="1725" y="1907"/>
                </a:cubicBezTo>
                <a:cubicBezTo>
                  <a:pt x="1724" y="1905"/>
                  <a:pt x="1722" y="1903"/>
                  <a:pt x="1720" y="1901"/>
                </a:cubicBezTo>
                <a:cubicBezTo>
                  <a:pt x="1719" y="1900"/>
                  <a:pt x="1718" y="1900"/>
                  <a:pt x="1717" y="1899"/>
                </a:cubicBezTo>
                <a:cubicBezTo>
                  <a:pt x="1717" y="1899"/>
                  <a:pt x="1716" y="1898"/>
                  <a:pt x="1716" y="1898"/>
                </a:cubicBezTo>
                <a:cubicBezTo>
                  <a:pt x="1715" y="1898"/>
                  <a:pt x="1715" y="1898"/>
                  <a:pt x="1714" y="1898"/>
                </a:cubicBezTo>
                <a:cubicBezTo>
                  <a:pt x="1713" y="1899"/>
                  <a:pt x="1713" y="1899"/>
                  <a:pt x="1712" y="1898"/>
                </a:cubicBezTo>
                <a:cubicBezTo>
                  <a:pt x="1712" y="1898"/>
                  <a:pt x="1711" y="1898"/>
                  <a:pt x="1711" y="1898"/>
                </a:cubicBezTo>
                <a:cubicBezTo>
                  <a:pt x="1710" y="1899"/>
                  <a:pt x="1711" y="1899"/>
                  <a:pt x="1711" y="1899"/>
                </a:cubicBezTo>
                <a:cubicBezTo>
                  <a:pt x="1712" y="1900"/>
                  <a:pt x="1712" y="1900"/>
                  <a:pt x="1713" y="1901"/>
                </a:cubicBezTo>
                <a:cubicBezTo>
                  <a:pt x="1714" y="1901"/>
                  <a:pt x="1714" y="1901"/>
                  <a:pt x="1714" y="1903"/>
                </a:cubicBezTo>
                <a:cubicBezTo>
                  <a:pt x="1714" y="1903"/>
                  <a:pt x="1714" y="1903"/>
                  <a:pt x="1714" y="1903"/>
                </a:cubicBezTo>
                <a:cubicBezTo>
                  <a:pt x="1714" y="1903"/>
                  <a:pt x="1714" y="1904"/>
                  <a:pt x="1714" y="1904"/>
                </a:cubicBezTo>
                <a:cubicBezTo>
                  <a:pt x="1714" y="1904"/>
                  <a:pt x="1715" y="1904"/>
                  <a:pt x="1715" y="1903"/>
                </a:cubicBezTo>
                <a:cubicBezTo>
                  <a:pt x="1716" y="1903"/>
                  <a:pt x="1716" y="1902"/>
                  <a:pt x="1716" y="1902"/>
                </a:cubicBezTo>
                <a:cubicBezTo>
                  <a:pt x="1717" y="1902"/>
                  <a:pt x="1717" y="1902"/>
                  <a:pt x="1717" y="1902"/>
                </a:cubicBezTo>
                <a:cubicBezTo>
                  <a:pt x="1717" y="1903"/>
                  <a:pt x="1717" y="1903"/>
                  <a:pt x="1718" y="1903"/>
                </a:cubicBezTo>
                <a:cubicBezTo>
                  <a:pt x="1718" y="1903"/>
                  <a:pt x="1719" y="1904"/>
                  <a:pt x="1719" y="1904"/>
                </a:cubicBezTo>
                <a:cubicBezTo>
                  <a:pt x="1720" y="1905"/>
                  <a:pt x="1719" y="1905"/>
                  <a:pt x="1718" y="1905"/>
                </a:cubicBezTo>
                <a:cubicBezTo>
                  <a:pt x="1718" y="1905"/>
                  <a:pt x="1717" y="1905"/>
                  <a:pt x="1717" y="1904"/>
                </a:cubicBezTo>
                <a:cubicBezTo>
                  <a:pt x="1716" y="1904"/>
                  <a:pt x="1715" y="1904"/>
                  <a:pt x="1715" y="1904"/>
                </a:cubicBezTo>
                <a:cubicBezTo>
                  <a:pt x="1715" y="1905"/>
                  <a:pt x="1715" y="1905"/>
                  <a:pt x="1715" y="1906"/>
                </a:cubicBezTo>
                <a:cubicBezTo>
                  <a:pt x="1714" y="1906"/>
                  <a:pt x="1714" y="1906"/>
                  <a:pt x="1714" y="1906"/>
                </a:cubicBezTo>
                <a:cubicBezTo>
                  <a:pt x="1713" y="1906"/>
                  <a:pt x="1713" y="1907"/>
                  <a:pt x="1713" y="1907"/>
                </a:cubicBezTo>
                <a:cubicBezTo>
                  <a:pt x="1713" y="1908"/>
                  <a:pt x="1712" y="1908"/>
                  <a:pt x="1713" y="1909"/>
                </a:cubicBezTo>
                <a:cubicBezTo>
                  <a:pt x="1713" y="1909"/>
                  <a:pt x="1714" y="1909"/>
                  <a:pt x="1714" y="1910"/>
                </a:cubicBezTo>
                <a:cubicBezTo>
                  <a:pt x="1714" y="1911"/>
                  <a:pt x="1714" y="1911"/>
                  <a:pt x="1713" y="1911"/>
                </a:cubicBezTo>
                <a:cubicBezTo>
                  <a:pt x="1712" y="1912"/>
                  <a:pt x="1712" y="1913"/>
                  <a:pt x="1711" y="1914"/>
                </a:cubicBezTo>
                <a:cubicBezTo>
                  <a:pt x="1709" y="1915"/>
                  <a:pt x="1709" y="1914"/>
                  <a:pt x="1708" y="1913"/>
                </a:cubicBezTo>
                <a:cubicBezTo>
                  <a:pt x="1708" y="1913"/>
                  <a:pt x="1707" y="1912"/>
                  <a:pt x="1707" y="1912"/>
                </a:cubicBezTo>
                <a:cubicBezTo>
                  <a:pt x="1706" y="1912"/>
                  <a:pt x="1707" y="1913"/>
                  <a:pt x="1707" y="1913"/>
                </a:cubicBezTo>
                <a:cubicBezTo>
                  <a:pt x="1708" y="1914"/>
                  <a:pt x="1709" y="1914"/>
                  <a:pt x="1709" y="1915"/>
                </a:cubicBezTo>
                <a:cubicBezTo>
                  <a:pt x="1710" y="1916"/>
                  <a:pt x="1710" y="1918"/>
                  <a:pt x="1709" y="1920"/>
                </a:cubicBezTo>
                <a:cubicBezTo>
                  <a:pt x="1709" y="1920"/>
                  <a:pt x="1709" y="1921"/>
                  <a:pt x="1710" y="1922"/>
                </a:cubicBezTo>
                <a:cubicBezTo>
                  <a:pt x="1710" y="1922"/>
                  <a:pt x="1710" y="1923"/>
                  <a:pt x="1710" y="1924"/>
                </a:cubicBezTo>
                <a:cubicBezTo>
                  <a:pt x="1710" y="1924"/>
                  <a:pt x="1710" y="1925"/>
                  <a:pt x="1709" y="1925"/>
                </a:cubicBezTo>
                <a:cubicBezTo>
                  <a:pt x="1709" y="1926"/>
                  <a:pt x="1709" y="1927"/>
                  <a:pt x="1709" y="1927"/>
                </a:cubicBezTo>
                <a:cubicBezTo>
                  <a:pt x="1709" y="1929"/>
                  <a:pt x="1709" y="1929"/>
                  <a:pt x="1708" y="1930"/>
                </a:cubicBezTo>
                <a:cubicBezTo>
                  <a:pt x="1708" y="1931"/>
                  <a:pt x="1708" y="1932"/>
                  <a:pt x="1708" y="1933"/>
                </a:cubicBezTo>
                <a:cubicBezTo>
                  <a:pt x="1707" y="1935"/>
                  <a:pt x="1707" y="1933"/>
                  <a:pt x="1707" y="1932"/>
                </a:cubicBezTo>
                <a:cubicBezTo>
                  <a:pt x="1707" y="1932"/>
                  <a:pt x="1708" y="1931"/>
                  <a:pt x="1708" y="1930"/>
                </a:cubicBezTo>
                <a:cubicBezTo>
                  <a:pt x="1705" y="1930"/>
                  <a:pt x="1706" y="1937"/>
                  <a:pt x="1707" y="1938"/>
                </a:cubicBezTo>
                <a:cubicBezTo>
                  <a:pt x="1707" y="1939"/>
                  <a:pt x="1707" y="1941"/>
                  <a:pt x="1707" y="1943"/>
                </a:cubicBezTo>
                <a:cubicBezTo>
                  <a:pt x="1707" y="1943"/>
                  <a:pt x="1707" y="1944"/>
                  <a:pt x="1708" y="1945"/>
                </a:cubicBezTo>
                <a:cubicBezTo>
                  <a:pt x="1708" y="1946"/>
                  <a:pt x="1708" y="1946"/>
                  <a:pt x="1709" y="1947"/>
                </a:cubicBezTo>
                <a:cubicBezTo>
                  <a:pt x="1709" y="1947"/>
                  <a:pt x="1709" y="1948"/>
                  <a:pt x="1709" y="1949"/>
                </a:cubicBezTo>
                <a:cubicBezTo>
                  <a:pt x="1709" y="1950"/>
                  <a:pt x="1709" y="1952"/>
                  <a:pt x="1709" y="1953"/>
                </a:cubicBezTo>
                <a:cubicBezTo>
                  <a:pt x="1709" y="1955"/>
                  <a:pt x="1710" y="1957"/>
                  <a:pt x="1710" y="1958"/>
                </a:cubicBezTo>
                <a:cubicBezTo>
                  <a:pt x="1710" y="1959"/>
                  <a:pt x="1709" y="1960"/>
                  <a:pt x="1710" y="1961"/>
                </a:cubicBezTo>
                <a:cubicBezTo>
                  <a:pt x="1710" y="1961"/>
                  <a:pt x="1710" y="1962"/>
                  <a:pt x="1711" y="1963"/>
                </a:cubicBezTo>
                <a:cubicBezTo>
                  <a:pt x="1711" y="1966"/>
                  <a:pt x="1713" y="1969"/>
                  <a:pt x="1714" y="1971"/>
                </a:cubicBezTo>
                <a:cubicBezTo>
                  <a:pt x="1715" y="1972"/>
                  <a:pt x="1716" y="1973"/>
                  <a:pt x="1717" y="1973"/>
                </a:cubicBezTo>
                <a:cubicBezTo>
                  <a:pt x="1718" y="1974"/>
                  <a:pt x="1719" y="1975"/>
                  <a:pt x="1721" y="1975"/>
                </a:cubicBezTo>
                <a:cubicBezTo>
                  <a:pt x="1722" y="1975"/>
                  <a:pt x="1724" y="1975"/>
                  <a:pt x="1725" y="1975"/>
                </a:cubicBezTo>
                <a:cubicBezTo>
                  <a:pt x="1726" y="1975"/>
                  <a:pt x="1727" y="1974"/>
                  <a:pt x="1728" y="1974"/>
                </a:cubicBezTo>
                <a:cubicBezTo>
                  <a:pt x="1729" y="1973"/>
                  <a:pt x="1730" y="1972"/>
                  <a:pt x="1731" y="1972"/>
                </a:cubicBezTo>
                <a:cubicBezTo>
                  <a:pt x="1733" y="1971"/>
                  <a:pt x="1734" y="1971"/>
                  <a:pt x="1735" y="1970"/>
                </a:cubicBezTo>
                <a:cubicBezTo>
                  <a:pt x="1737" y="1969"/>
                  <a:pt x="1738" y="1968"/>
                  <a:pt x="1739" y="1967"/>
                </a:cubicBezTo>
                <a:cubicBezTo>
                  <a:pt x="1740" y="1967"/>
                  <a:pt x="1742" y="1966"/>
                  <a:pt x="1743" y="1966"/>
                </a:cubicBezTo>
                <a:cubicBezTo>
                  <a:pt x="1744" y="1965"/>
                  <a:pt x="1746" y="1964"/>
                  <a:pt x="1747" y="1963"/>
                </a:cubicBezTo>
                <a:cubicBezTo>
                  <a:pt x="1748" y="1962"/>
                  <a:pt x="1748" y="1961"/>
                  <a:pt x="1748" y="1959"/>
                </a:cubicBezTo>
                <a:cubicBezTo>
                  <a:pt x="1748" y="1957"/>
                  <a:pt x="1749" y="1954"/>
                  <a:pt x="1749" y="1951"/>
                </a:cubicBezTo>
                <a:cubicBezTo>
                  <a:pt x="1749" y="1948"/>
                  <a:pt x="1748" y="1946"/>
                  <a:pt x="1748" y="1943"/>
                </a:cubicBezTo>
                <a:cubicBezTo>
                  <a:pt x="1748" y="1942"/>
                  <a:pt x="1747" y="1941"/>
                  <a:pt x="1747" y="1941"/>
                </a:cubicBezTo>
                <a:close/>
                <a:moveTo>
                  <a:pt x="1711" y="1902"/>
                </a:moveTo>
                <a:cubicBezTo>
                  <a:pt x="1711" y="1902"/>
                  <a:pt x="1710" y="1900"/>
                  <a:pt x="1710" y="1901"/>
                </a:cubicBezTo>
                <a:cubicBezTo>
                  <a:pt x="1709" y="1901"/>
                  <a:pt x="1711" y="1903"/>
                  <a:pt x="1711" y="1902"/>
                </a:cubicBezTo>
                <a:close/>
                <a:moveTo>
                  <a:pt x="2065" y="2073"/>
                </a:moveTo>
                <a:cubicBezTo>
                  <a:pt x="2064" y="2072"/>
                  <a:pt x="2063" y="2072"/>
                  <a:pt x="2063" y="2072"/>
                </a:cubicBezTo>
                <a:cubicBezTo>
                  <a:pt x="2062" y="2072"/>
                  <a:pt x="2062" y="2071"/>
                  <a:pt x="2061" y="2071"/>
                </a:cubicBezTo>
                <a:cubicBezTo>
                  <a:pt x="2061" y="2070"/>
                  <a:pt x="2060" y="2069"/>
                  <a:pt x="2059" y="2068"/>
                </a:cubicBezTo>
                <a:cubicBezTo>
                  <a:pt x="2058" y="2067"/>
                  <a:pt x="2057" y="2067"/>
                  <a:pt x="2056" y="2066"/>
                </a:cubicBezTo>
                <a:cubicBezTo>
                  <a:pt x="2056" y="2065"/>
                  <a:pt x="2055" y="2062"/>
                  <a:pt x="2054" y="2062"/>
                </a:cubicBezTo>
                <a:cubicBezTo>
                  <a:pt x="2053" y="2062"/>
                  <a:pt x="2053" y="2063"/>
                  <a:pt x="2053" y="2063"/>
                </a:cubicBezTo>
                <a:cubicBezTo>
                  <a:pt x="2052" y="2064"/>
                  <a:pt x="2051" y="2064"/>
                  <a:pt x="2049" y="2064"/>
                </a:cubicBezTo>
                <a:cubicBezTo>
                  <a:pt x="2049" y="2064"/>
                  <a:pt x="2049" y="2065"/>
                  <a:pt x="2049" y="2065"/>
                </a:cubicBezTo>
                <a:cubicBezTo>
                  <a:pt x="2050" y="2066"/>
                  <a:pt x="2051" y="2066"/>
                  <a:pt x="2052" y="2066"/>
                </a:cubicBezTo>
                <a:cubicBezTo>
                  <a:pt x="2053" y="2068"/>
                  <a:pt x="2053" y="2069"/>
                  <a:pt x="2053" y="2070"/>
                </a:cubicBezTo>
                <a:cubicBezTo>
                  <a:pt x="2054" y="2072"/>
                  <a:pt x="2055" y="2073"/>
                  <a:pt x="2057" y="2074"/>
                </a:cubicBezTo>
                <a:cubicBezTo>
                  <a:pt x="2058" y="2075"/>
                  <a:pt x="2058" y="2076"/>
                  <a:pt x="2059" y="2077"/>
                </a:cubicBezTo>
                <a:cubicBezTo>
                  <a:pt x="2059" y="2078"/>
                  <a:pt x="2060" y="2079"/>
                  <a:pt x="2060" y="2079"/>
                </a:cubicBezTo>
                <a:cubicBezTo>
                  <a:pt x="2061" y="2080"/>
                  <a:pt x="2061" y="2080"/>
                  <a:pt x="2062" y="2081"/>
                </a:cubicBezTo>
                <a:cubicBezTo>
                  <a:pt x="2062" y="2081"/>
                  <a:pt x="2062" y="2082"/>
                  <a:pt x="2063" y="2082"/>
                </a:cubicBezTo>
                <a:cubicBezTo>
                  <a:pt x="2064" y="2082"/>
                  <a:pt x="2064" y="2081"/>
                  <a:pt x="2064" y="2081"/>
                </a:cubicBezTo>
                <a:cubicBezTo>
                  <a:pt x="2064" y="2079"/>
                  <a:pt x="2064" y="2078"/>
                  <a:pt x="2064" y="2076"/>
                </a:cubicBezTo>
                <a:cubicBezTo>
                  <a:pt x="2064" y="2075"/>
                  <a:pt x="2066" y="2074"/>
                  <a:pt x="2065" y="2073"/>
                </a:cubicBezTo>
                <a:close/>
                <a:moveTo>
                  <a:pt x="2073" y="2095"/>
                </a:moveTo>
                <a:cubicBezTo>
                  <a:pt x="2073" y="2096"/>
                  <a:pt x="2074" y="2096"/>
                  <a:pt x="2075" y="2097"/>
                </a:cubicBezTo>
                <a:cubicBezTo>
                  <a:pt x="2075" y="2098"/>
                  <a:pt x="2074" y="2098"/>
                  <a:pt x="2074" y="2100"/>
                </a:cubicBezTo>
                <a:cubicBezTo>
                  <a:pt x="2073" y="2100"/>
                  <a:pt x="2074" y="2101"/>
                  <a:pt x="2073" y="2102"/>
                </a:cubicBezTo>
                <a:cubicBezTo>
                  <a:pt x="2073" y="2102"/>
                  <a:pt x="2072" y="2103"/>
                  <a:pt x="2073" y="2104"/>
                </a:cubicBezTo>
                <a:cubicBezTo>
                  <a:pt x="2073" y="2104"/>
                  <a:pt x="2074" y="2104"/>
                  <a:pt x="2075" y="2103"/>
                </a:cubicBezTo>
                <a:cubicBezTo>
                  <a:pt x="2075" y="2103"/>
                  <a:pt x="2076" y="2102"/>
                  <a:pt x="2076" y="2101"/>
                </a:cubicBezTo>
                <a:cubicBezTo>
                  <a:pt x="2076" y="2101"/>
                  <a:pt x="2077" y="2100"/>
                  <a:pt x="2077" y="2100"/>
                </a:cubicBezTo>
                <a:cubicBezTo>
                  <a:pt x="2078" y="2098"/>
                  <a:pt x="2076" y="2097"/>
                  <a:pt x="2076" y="2096"/>
                </a:cubicBezTo>
                <a:cubicBezTo>
                  <a:pt x="2075" y="2095"/>
                  <a:pt x="2074" y="2092"/>
                  <a:pt x="2073" y="2095"/>
                </a:cubicBezTo>
                <a:close/>
                <a:moveTo>
                  <a:pt x="713" y="2160"/>
                </a:moveTo>
                <a:cubicBezTo>
                  <a:pt x="713" y="2159"/>
                  <a:pt x="712" y="2158"/>
                  <a:pt x="712" y="2158"/>
                </a:cubicBezTo>
                <a:cubicBezTo>
                  <a:pt x="711" y="2158"/>
                  <a:pt x="711" y="2160"/>
                  <a:pt x="711" y="2160"/>
                </a:cubicBezTo>
                <a:cubicBezTo>
                  <a:pt x="711" y="2161"/>
                  <a:pt x="711" y="2163"/>
                  <a:pt x="711" y="2164"/>
                </a:cubicBezTo>
                <a:cubicBezTo>
                  <a:pt x="713" y="2164"/>
                  <a:pt x="713" y="2164"/>
                  <a:pt x="713" y="2164"/>
                </a:cubicBezTo>
                <a:cubicBezTo>
                  <a:pt x="713" y="2164"/>
                  <a:pt x="713" y="2164"/>
                  <a:pt x="713" y="2164"/>
                </a:cubicBezTo>
                <a:cubicBezTo>
                  <a:pt x="712" y="2162"/>
                  <a:pt x="713" y="2161"/>
                  <a:pt x="713" y="2160"/>
                </a:cubicBezTo>
                <a:close/>
                <a:moveTo>
                  <a:pt x="2" y="842"/>
                </a:moveTo>
                <a:cubicBezTo>
                  <a:pt x="2" y="842"/>
                  <a:pt x="3" y="841"/>
                  <a:pt x="3" y="841"/>
                </a:cubicBezTo>
                <a:cubicBezTo>
                  <a:pt x="2" y="840"/>
                  <a:pt x="0" y="842"/>
                  <a:pt x="0" y="843"/>
                </a:cubicBezTo>
                <a:cubicBezTo>
                  <a:pt x="0" y="843"/>
                  <a:pt x="2" y="842"/>
                  <a:pt x="2" y="842"/>
                </a:cubicBezTo>
                <a:close/>
                <a:moveTo>
                  <a:pt x="2" y="957"/>
                </a:moveTo>
                <a:cubicBezTo>
                  <a:pt x="3" y="957"/>
                  <a:pt x="3" y="956"/>
                  <a:pt x="4" y="957"/>
                </a:cubicBezTo>
                <a:cubicBezTo>
                  <a:pt x="5" y="957"/>
                  <a:pt x="5" y="958"/>
                  <a:pt x="5" y="958"/>
                </a:cubicBezTo>
                <a:cubicBezTo>
                  <a:pt x="5" y="959"/>
                  <a:pt x="6" y="959"/>
                  <a:pt x="7" y="959"/>
                </a:cubicBezTo>
                <a:cubicBezTo>
                  <a:pt x="8" y="959"/>
                  <a:pt x="8" y="959"/>
                  <a:pt x="9" y="959"/>
                </a:cubicBezTo>
                <a:cubicBezTo>
                  <a:pt x="11" y="960"/>
                  <a:pt x="10" y="958"/>
                  <a:pt x="9" y="957"/>
                </a:cubicBezTo>
                <a:cubicBezTo>
                  <a:pt x="8" y="956"/>
                  <a:pt x="8" y="955"/>
                  <a:pt x="10" y="954"/>
                </a:cubicBezTo>
                <a:cubicBezTo>
                  <a:pt x="11" y="953"/>
                  <a:pt x="11" y="952"/>
                  <a:pt x="11" y="950"/>
                </a:cubicBezTo>
                <a:cubicBezTo>
                  <a:pt x="12" y="949"/>
                  <a:pt x="13" y="948"/>
                  <a:pt x="14" y="946"/>
                </a:cubicBezTo>
                <a:cubicBezTo>
                  <a:pt x="14" y="945"/>
                  <a:pt x="14" y="944"/>
                  <a:pt x="15" y="943"/>
                </a:cubicBezTo>
                <a:cubicBezTo>
                  <a:pt x="15" y="942"/>
                  <a:pt x="16" y="941"/>
                  <a:pt x="16" y="939"/>
                </a:cubicBezTo>
                <a:cubicBezTo>
                  <a:pt x="17" y="939"/>
                  <a:pt x="17" y="937"/>
                  <a:pt x="17" y="936"/>
                </a:cubicBezTo>
                <a:cubicBezTo>
                  <a:pt x="17" y="935"/>
                  <a:pt x="16" y="935"/>
                  <a:pt x="16" y="934"/>
                </a:cubicBezTo>
                <a:cubicBezTo>
                  <a:pt x="15" y="933"/>
                  <a:pt x="15" y="932"/>
                  <a:pt x="15" y="931"/>
                </a:cubicBezTo>
                <a:cubicBezTo>
                  <a:pt x="15" y="931"/>
                  <a:pt x="14" y="930"/>
                  <a:pt x="14" y="930"/>
                </a:cubicBezTo>
                <a:cubicBezTo>
                  <a:pt x="14" y="928"/>
                  <a:pt x="15" y="929"/>
                  <a:pt x="15" y="929"/>
                </a:cubicBezTo>
                <a:cubicBezTo>
                  <a:pt x="16" y="928"/>
                  <a:pt x="16" y="926"/>
                  <a:pt x="16" y="925"/>
                </a:cubicBezTo>
                <a:cubicBezTo>
                  <a:pt x="16" y="923"/>
                  <a:pt x="15" y="923"/>
                  <a:pt x="14" y="921"/>
                </a:cubicBezTo>
                <a:cubicBezTo>
                  <a:pt x="14" y="921"/>
                  <a:pt x="14" y="920"/>
                  <a:pt x="14" y="920"/>
                </a:cubicBezTo>
                <a:cubicBezTo>
                  <a:pt x="13" y="919"/>
                  <a:pt x="12" y="918"/>
                  <a:pt x="11" y="916"/>
                </a:cubicBezTo>
                <a:cubicBezTo>
                  <a:pt x="11" y="916"/>
                  <a:pt x="11" y="915"/>
                  <a:pt x="11" y="915"/>
                </a:cubicBezTo>
                <a:cubicBezTo>
                  <a:pt x="11" y="914"/>
                  <a:pt x="10" y="914"/>
                  <a:pt x="10" y="913"/>
                </a:cubicBezTo>
                <a:cubicBezTo>
                  <a:pt x="9" y="912"/>
                  <a:pt x="11" y="911"/>
                  <a:pt x="12" y="911"/>
                </a:cubicBezTo>
                <a:cubicBezTo>
                  <a:pt x="14" y="911"/>
                  <a:pt x="15" y="911"/>
                  <a:pt x="16" y="910"/>
                </a:cubicBezTo>
                <a:cubicBezTo>
                  <a:pt x="16" y="908"/>
                  <a:pt x="18" y="907"/>
                  <a:pt x="19" y="906"/>
                </a:cubicBezTo>
                <a:cubicBezTo>
                  <a:pt x="20" y="905"/>
                  <a:pt x="21" y="905"/>
                  <a:pt x="23" y="904"/>
                </a:cubicBezTo>
                <a:cubicBezTo>
                  <a:pt x="24" y="904"/>
                  <a:pt x="25" y="904"/>
                  <a:pt x="26" y="903"/>
                </a:cubicBezTo>
                <a:cubicBezTo>
                  <a:pt x="26" y="902"/>
                  <a:pt x="26" y="902"/>
                  <a:pt x="25" y="901"/>
                </a:cubicBezTo>
                <a:cubicBezTo>
                  <a:pt x="25" y="901"/>
                  <a:pt x="25" y="901"/>
                  <a:pt x="24" y="901"/>
                </a:cubicBezTo>
                <a:cubicBezTo>
                  <a:pt x="23" y="902"/>
                  <a:pt x="23" y="901"/>
                  <a:pt x="23" y="900"/>
                </a:cubicBezTo>
                <a:cubicBezTo>
                  <a:pt x="23" y="900"/>
                  <a:pt x="24" y="900"/>
                  <a:pt x="24" y="899"/>
                </a:cubicBezTo>
                <a:cubicBezTo>
                  <a:pt x="25" y="898"/>
                  <a:pt x="23" y="896"/>
                  <a:pt x="24" y="895"/>
                </a:cubicBezTo>
                <a:cubicBezTo>
                  <a:pt x="25" y="896"/>
                  <a:pt x="25" y="897"/>
                  <a:pt x="25" y="897"/>
                </a:cubicBezTo>
                <a:cubicBezTo>
                  <a:pt x="25" y="898"/>
                  <a:pt x="25" y="898"/>
                  <a:pt x="25" y="899"/>
                </a:cubicBezTo>
                <a:cubicBezTo>
                  <a:pt x="25" y="899"/>
                  <a:pt x="26" y="899"/>
                  <a:pt x="26" y="899"/>
                </a:cubicBezTo>
                <a:cubicBezTo>
                  <a:pt x="26" y="900"/>
                  <a:pt x="26" y="901"/>
                  <a:pt x="26" y="901"/>
                </a:cubicBezTo>
                <a:cubicBezTo>
                  <a:pt x="27" y="902"/>
                  <a:pt x="27" y="901"/>
                  <a:pt x="27" y="900"/>
                </a:cubicBezTo>
                <a:cubicBezTo>
                  <a:pt x="27" y="900"/>
                  <a:pt x="27" y="899"/>
                  <a:pt x="27" y="898"/>
                </a:cubicBezTo>
                <a:cubicBezTo>
                  <a:pt x="27" y="897"/>
                  <a:pt x="27" y="897"/>
                  <a:pt x="27" y="896"/>
                </a:cubicBezTo>
                <a:cubicBezTo>
                  <a:pt x="27" y="895"/>
                  <a:pt x="26" y="895"/>
                  <a:pt x="26" y="894"/>
                </a:cubicBezTo>
                <a:cubicBezTo>
                  <a:pt x="26" y="894"/>
                  <a:pt x="27" y="893"/>
                  <a:pt x="26" y="892"/>
                </a:cubicBezTo>
                <a:cubicBezTo>
                  <a:pt x="26" y="891"/>
                  <a:pt x="24" y="892"/>
                  <a:pt x="24" y="892"/>
                </a:cubicBezTo>
                <a:cubicBezTo>
                  <a:pt x="23" y="893"/>
                  <a:pt x="21" y="894"/>
                  <a:pt x="20" y="893"/>
                </a:cubicBezTo>
                <a:cubicBezTo>
                  <a:pt x="19" y="893"/>
                  <a:pt x="20" y="892"/>
                  <a:pt x="20" y="891"/>
                </a:cubicBezTo>
                <a:cubicBezTo>
                  <a:pt x="21" y="891"/>
                  <a:pt x="21" y="891"/>
                  <a:pt x="22" y="891"/>
                </a:cubicBezTo>
                <a:cubicBezTo>
                  <a:pt x="22" y="890"/>
                  <a:pt x="22" y="890"/>
                  <a:pt x="23" y="890"/>
                </a:cubicBezTo>
                <a:cubicBezTo>
                  <a:pt x="24" y="889"/>
                  <a:pt x="24" y="889"/>
                  <a:pt x="24" y="888"/>
                </a:cubicBezTo>
                <a:cubicBezTo>
                  <a:pt x="24" y="888"/>
                  <a:pt x="24" y="888"/>
                  <a:pt x="24" y="887"/>
                </a:cubicBezTo>
                <a:cubicBezTo>
                  <a:pt x="23" y="887"/>
                  <a:pt x="24" y="888"/>
                  <a:pt x="23" y="888"/>
                </a:cubicBezTo>
                <a:cubicBezTo>
                  <a:pt x="23" y="888"/>
                  <a:pt x="22" y="887"/>
                  <a:pt x="22" y="887"/>
                </a:cubicBezTo>
                <a:cubicBezTo>
                  <a:pt x="21" y="886"/>
                  <a:pt x="20" y="886"/>
                  <a:pt x="20" y="885"/>
                </a:cubicBezTo>
                <a:cubicBezTo>
                  <a:pt x="20" y="884"/>
                  <a:pt x="19" y="883"/>
                  <a:pt x="18" y="882"/>
                </a:cubicBezTo>
                <a:cubicBezTo>
                  <a:pt x="18" y="882"/>
                  <a:pt x="17" y="881"/>
                  <a:pt x="17" y="881"/>
                </a:cubicBezTo>
                <a:cubicBezTo>
                  <a:pt x="17" y="880"/>
                  <a:pt x="17" y="879"/>
                  <a:pt x="16" y="879"/>
                </a:cubicBezTo>
                <a:cubicBezTo>
                  <a:pt x="16" y="878"/>
                  <a:pt x="15" y="878"/>
                  <a:pt x="15" y="878"/>
                </a:cubicBezTo>
                <a:cubicBezTo>
                  <a:pt x="14" y="877"/>
                  <a:pt x="13" y="877"/>
                  <a:pt x="12" y="877"/>
                </a:cubicBezTo>
                <a:cubicBezTo>
                  <a:pt x="11" y="876"/>
                  <a:pt x="10" y="877"/>
                  <a:pt x="9" y="877"/>
                </a:cubicBezTo>
                <a:cubicBezTo>
                  <a:pt x="8" y="876"/>
                  <a:pt x="7" y="876"/>
                  <a:pt x="5" y="877"/>
                </a:cubicBezTo>
                <a:cubicBezTo>
                  <a:pt x="5" y="877"/>
                  <a:pt x="4" y="877"/>
                  <a:pt x="3" y="877"/>
                </a:cubicBezTo>
                <a:cubicBezTo>
                  <a:pt x="3" y="877"/>
                  <a:pt x="2" y="876"/>
                  <a:pt x="2" y="877"/>
                </a:cubicBezTo>
                <a:cubicBezTo>
                  <a:pt x="1" y="877"/>
                  <a:pt x="1" y="878"/>
                  <a:pt x="1" y="878"/>
                </a:cubicBezTo>
                <a:cubicBezTo>
                  <a:pt x="1" y="879"/>
                  <a:pt x="0" y="879"/>
                  <a:pt x="0" y="879"/>
                </a:cubicBezTo>
                <a:cubicBezTo>
                  <a:pt x="0" y="959"/>
                  <a:pt x="0" y="959"/>
                  <a:pt x="0" y="959"/>
                </a:cubicBezTo>
                <a:cubicBezTo>
                  <a:pt x="1" y="959"/>
                  <a:pt x="1" y="958"/>
                  <a:pt x="2" y="957"/>
                </a:cubicBezTo>
                <a:close/>
                <a:moveTo>
                  <a:pt x="1209" y="1843"/>
                </a:moveTo>
                <a:cubicBezTo>
                  <a:pt x="1208" y="1842"/>
                  <a:pt x="1207" y="1843"/>
                  <a:pt x="1206" y="1842"/>
                </a:cubicBezTo>
                <a:cubicBezTo>
                  <a:pt x="1205" y="1842"/>
                  <a:pt x="1205" y="1842"/>
                  <a:pt x="1204" y="1841"/>
                </a:cubicBezTo>
                <a:cubicBezTo>
                  <a:pt x="1203" y="1841"/>
                  <a:pt x="1201" y="1840"/>
                  <a:pt x="1200" y="1840"/>
                </a:cubicBezTo>
                <a:cubicBezTo>
                  <a:pt x="1199" y="1841"/>
                  <a:pt x="1198" y="1841"/>
                  <a:pt x="1196" y="1841"/>
                </a:cubicBezTo>
                <a:cubicBezTo>
                  <a:pt x="1194" y="1842"/>
                  <a:pt x="1192" y="1840"/>
                  <a:pt x="1190" y="1840"/>
                </a:cubicBezTo>
                <a:cubicBezTo>
                  <a:pt x="1188" y="1840"/>
                  <a:pt x="1189" y="1841"/>
                  <a:pt x="1188" y="1842"/>
                </a:cubicBezTo>
                <a:cubicBezTo>
                  <a:pt x="1188" y="1843"/>
                  <a:pt x="1187" y="1843"/>
                  <a:pt x="1187" y="1844"/>
                </a:cubicBezTo>
                <a:cubicBezTo>
                  <a:pt x="1186" y="1845"/>
                  <a:pt x="1189" y="1845"/>
                  <a:pt x="1190" y="1846"/>
                </a:cubicBezTo>
                <a:cubicBezTo>
                  <a:pt x="1191" y="1847"/>
                  <a:pt x="1191" y="1847"/>
                  <a:pt x="1192" y="1848"/>
                </a:cubicBezTo>
                <a:cubicBezTo>
                  <a:pt x="1193" y="1848"/>
                  <a:pt x="1193" y="1848"/>
                  <a:pt x="1194" y="1849"/>
                </a:cubicBezTo>
                <a:cubicBezTo>
                  <a:pt x="1196" y="1849"/>
                  <a:pt x="1197" y="1848"/>
                  <a:pt x="1199" y="1848"/>
                </a:cubicBezTo>
                <a:cubicBezTo>
                  <a:pt x="1200" y="1848"/>
                  <a:pt x="1201" y="1848"/>
                  <a:pt x="1202" y="1848"/>
                </a:cubicBezTo>
                <a:cubicBezTo>
                  <a:pt x="1202" y="1848"/>
                  <a:pt x="1203" y="1847"/>
                  <a:pt x="1204" y="1847"/>
                </a:cubicBezTo>
                <a:cubicBezTo>
                  <a:pt x="1204" y="1846"/>
                  <a:pt x="1205" y="1846"/>
                  <a:pt x="1206" y="1846"/>
                </a:cubicBezTo>
                <a:cubicBezTo>
                  <a:pt x="1207" y="1846"/>
                  <a:pt x="1207" y="1845"/>
                  <a:pt x="1208" y="1845"/>
                </a:cubicBezTo>
                <a:cubicBezTo>
                  <a:pt x="1209" y="1844"/>
                  <a:pt x="1209" y="1845"/>
                  <a:pt x="1210" y="1844"/>
                </a:cubicBezTo>
                <a:cubicBezTo>
                  <a:pt x="1210" y="1843"/>
                  <a:pt x="1209" y="1843"/>
                  <a:pt x="1209" y="1843"/>
                </a:cubicBezTo>
                <a:close/>
                <a:moveTo>
                  <a:pt x="2090" y="2120"/>
                </a:moveTo>
                <a:cubicBezTo>
                  <a:pt x="2089" y="2120"/>
                  <a:pt x="2088" y="2119"/>
                  <a:pt x="2088" y="2118"/>
                </a:cubicBezTo>
                <a:cubicBezTo>
                  <a:pt x="2087" y="2117"/>
                  <a:pt x="2087" y="2115"/>
                  <a:pt x="2086" y="2114"/>
                </a:cubicBezTo>
                <a:cubicBezTo>
                  <a:pt x="2086" y="2113"/>
                  <a:pt x="2085" y="2111"/>
                  <a:pt x="2085" y="2111"/>
                </a:cubicBezTo>
                <a:cubicBezTo>
                  <a:pt x="2084" y="2110"/>
                  <a:pt x="2082" y="2110"/>
                  <a:pt x="2081" y="2111"/>
                </a:cubicBezTo>
                <a:cubicBezTo>
                  <a:pt x="2079" y="2111"/>
                  <a:pt x="2078" y="2114"/>
                  <a:pt x="2079" y="2116"/>
                </a:cubicBezTo>
                <a:cubicBezTo>
                  <a:pt x="2079" y="2118"/>
                  <a:pt x="2080" y="2119"/>
                  <a:pt x="2081" y="2120"/>
                </a:cubicBezTo>
                <a:cubicBezTo>
                  <a:pt x="2083" y="2121"/>
                  <a:pt x="2083" y="2123"/>
                  <a:pt x="2084" y="2124"/>
                </a:cubicBezTo>
                <a:cubicBezTo>
                  <a:pt x="2084" y="2125"/>
                  <a:pt x="2085" y="2126"/>
                  <a:pt x="2085" y="2126"/>
                </a:cubicBezTo>
                <a:cubicBezTo>
                  <a:pt x="2086" y="2127"/>
                  <a:pt x="2087" y="2127"/>
                  <a:pt x="2087" y="2127"/>
                </a:cubicBezTo>
                <a:cubicBezTo>
                  <a:pt x="2088" y="2128"/>
                  <a:pt x="2088" y="2129"/>
                  <a:pt x="2089" y="2129"/>
                </a:cubicBezTo>
                <a:cubicBezTo>
                  <a:pt x="2090" y="2128"/>
                  <a:pt x="2090" y="2127"/>
                  <a:pt x="2090" y="2126"/>
                </a:cubicBezTo>
                <a:cubicBezTo>
                  <a:pt x="2090" y="2125"/>
                  <a:pt x="2091" y="2124"/>
                  <a:pt x="2091" y="2123"/>
                </a:cubicBezTo>
                <a:cubicBezTo>
                  <a:pt x="2091" y="2122"/>
                  <a:pt x="2090" y="2121"/>
                  <a:pt x="2090" y="2120"/>
                </a:cubicBezTo>
                <a:close/>
                <a:moveTo>
                  <a:pt x="2490" y="2000"/>
                </a:moveTo>
                <a:cubicBezTo>
                  <a:pt x="2490" y="1998"/>
                  <a:pt x="2490" y="1997"/>
                  <a:pt x="2490" y="1996"/>
                </a:cubicBezTo>
                <a:cubicBezTo>
                  <a:pt x="2489" y="1995"/>
                  <a:pt x="2489" y="1997"/>
                  <a:pt x="2489" y="1997"/>
                </a:cubicBezTo>
                <a:cubicBezTo>
                  <a:pt x="2489" y="1998"/>
                  <a:pt x="2489" y="1998"/>
                  <a:pt x="2489" y="1999"/>
                </a:cubicBezTo>
                <a:cubicBezTo>
                  <a:pt x="2490" y="2000"/>
                  <a:pt x="2489" y="2000"/>
                  <a:pt x="2489" y="2001"/>
                </a:cubicBezTo>
                <a:cubicBezTo>
                  <a:pt x="2489" y="2001"/>
                  <a:pt x="2490" y="2000"/>
                  <a:pt x="2490" y="2000"/>
                </a:cubicBezTo>
                <a:close/>
                <a:moveTo>
                  <a:pt x="2476" y="1893"/>
                </a:moveTo>
                <a:cubicBezTo>
                  <a:pt x="2476" y="1893"/>
                  <a:pt x="2476" y="1892"/>
                  <a:pt x="2476" y="1892"/>
                </a:cubicBezTo>
                <a:cubicBezTo>
                  <a:pt x="2476" y="1891"/>
                  <a:pt x="2476" y="1892"/>
                  <a:pt x="2476" y="1892"/>
                </a:cubicBezTo>
                <a:cubicBezTo>
                  <a:pt x="2475" y="1893"/>
                  <a:pt x="2475" y="1893"/>
                  <a:pt x="2475" y="1893"/>
                </a:cubicBezTo>
                <a:cubicBezTo>
                  <a:pt x="2474" y="1894"/>
                  <a:pt x="2474" y="1894"/>
                  <a:pt x="2474" y="1894"/>
                </a:cubicBezTo>
                <a:cubicBezTo>
                  <a:pt x="2474" y="1895"/>
                  <a:pt x="2473" y="1895"/>
                  <a:pt x="2473" y="1896"/>
                </a:cubicBezTo>
                <a:cubicBezTo>
                  <a:pt x="2473" y="1897"/>
                  <a:pt x="2472" y="1898"/>
                  <a:pt x="2471" y="1899"/>
                </a:cubicBezTo>
                <a:cubicBezTo>
                  <a:pt x="2470" y="1899"/>
                  <a:pt x="2470" y="1899"/>
                  <a:pt x="2469" y="1900"/>
                </a:cubicBezTo>
                <a:cubicBezTo>
                  <a:pt x="2469" y="1900"/>
                  <a:pt x="2469" y="1900"/>
                  <a:pt x="2468" y="1901"/>
                </a:cubicBezTo>
                <a:cubicBezTo>
                  <a:pt x="2468" y="1901"/>
                  <a:pt x="2468" y="1902"/>
                  <a:pt x="2467" y="1902"/>
                </a:cubicBezTo>
                <a:cubicBezTo>
                  <a:pt x="2467" y="1903"/>
                  <a:pt x="2466" y="1903"/>
                  <a:pt x="2466" y="1903"/>
                </a:cubicBezTo>
                <a:cubicBezTo>
                  <a:pt x="2466" y="1904"/>
                  <a:pt x="2465" y="1904"/>
                  <a:pt x="2465" y="1905"/>
                </a:cubicBezTo>
                <a:cubicBezTo>
                  <a:pt x="2465" y="1905"/>
                  <a:pt x="2465" y="1905"/>
                  <a:pt x="2464" y="1906"/>
                </a:cubicBezTo>
                <a:cubicBezTo>
                  <a:pt x="2463" y="1906"/>
                  <a:pt x="2464" y="1906"/>
                  <a:pt x="2463" y="1907"/>
                </a:cubicBezTo>
                <a:cubicBezTo>
                  <a:pt x="2463" y="1907"/>
                  <a:pt x="2462" y="1907"/>
                  <a:pt x="2462" y="1908"/>
                </a:cubicBezTo>
                <a:cubicBezTo>
                  <a:pt x="2462" y="1908"/>
                  <a:pt x="2462" y="1909"/>
                  <a:pt x="2461" y="1909"/>
                </a:cubicBezTo>
                <a:cubicBezTo>
                  <a:pt x="2461" y="1908"/>
                  <a:pt x="2461" y="1908"/>
                  <a:pt x="2460" y="1908"/>
                </a:cubicBezTo>
                <a:cubicBezTo>
                  <a:pt x="2459" y="1908"/>
                  <a:pt x="2459" y="1909"/>
                  <a:pt x="2458" y="1909"/>
                </a:cubicBezTo>
                <a:cubicBezTo>
                  <a:pt x="2458" y="1909"/>
                  <a:pt x="2458" y="1910"/>
                  <a:pt x="2457" y="1910"/>
                </a:cubicBezTo>
                <a:cubicBezTo>
                  <a:pt x="2456" y="1911"/>
                  <a:pt x="2457" y="1912"/>
                  <a:pt x="2456" y="1912"/>
                </a:cubicBezTo>
                <a:cubicBezTo>
                  <a:pt x="2455" y="1912"/>
                  <a:pt x="2455" y="1912"/>
                  <a:pt x="2454" y="1913"/>
                </a:cubicBezTo>
                <a:cubicBezTo>
                  <a:pt x="2454" y="1913"/>
                  <a:pt x="2454" y="1914"/>
                  <a:pt x="2453" y="1914"/>
                </a:cubicBezTo>
                <a:cubicBezTo>
                  <a:pt x="2453" y="1914"/>
                  <a:pt x="2452" y="1914"/>
                  <a:pt x="2452" y="1915"/>
                </a:cubicBezTo>
                <a:cubicBezTo>
                  <a:pt x="2451" y="1915"/>
                  <a:pt x="2451" y="1916"/>
                  <a:pt x="2451" y="1916"/>
                </a:cubicBezTo>
                <a:cubicBezTo>
                  <a:pt x="2451" y="1917"/>
                  <a:pt x="2450" y="1918"/>
                  <a:pt x="2450" y="1918"/>
                </a:cubicBezTo>
                <a:cubicBezTo>
                  <a:pt x="2449" y="1919"/>
                  <a:pt x="2449" y="1919"/>
                  <a:pt x="2448" y="1919"/>
                </a:cubicBezTo>
                <a:cubicBezTo>
                  <a:pt x="2447" y="1920"/>
                  <a:pt x="2447" y="1921"/>
                  <a:pt x="2446" y="1922"/>
                </a:cubicBezTo>
                <a:cubicBezTo>
                  <a:pt x="2446" y="1923"/>
                  <a:pt x="2445" y="1923"/>
                  <a:pt x="2445" y="1924"/>
                </a:cubicBezTo>
                <a:cubicBezTo>
                  <a:pt x="2445" y="1925"/>
                  <a:pt x="2445" y="1925"/>
                  <a:pt x="2445" y="1926"/>
                </a:cubicBezTo>
                <a:cubicBezTo>
                  <a:pt x="2444" y="1926"/>
                  <a:pt x="2445" y="1927"/>
                  <a:pt x="2445" y="1927"/>
                </a:cubicBezTo>
                <a:cubicBezTo>
                  <a:pt x="2446" y="1926"/>
                  <a:pt x="2446" y="1926"/>
                  <a:pt x="2446" y="1925"/>
                </a:cubicBezTo>
                <a:cubicBezTo>
                  <a:pt x="2447" y="1925"/>
                  <a:pt x="2447" y="1925"/>
                  <a:pt x="2448" y="1924"/>
                </a:cubicBezTo>
                <a:cubicBezTo>
                  <a:pt x="2449" y="1923"/>
                  <a:pt x="2449" y="1924"/>
                  <a:pt x="2450" y="1924"/>
                </a:cubicBezTo>
                <a:cubicBezTo>
                  <a:pt x="2450" y="1923"/>
                  <a:pt x="2450" y="1923"/>
                  <a:pt x="2451" y="1923"/>
                </a:cubicBezTo>
                <a:cubicBezTo>
                  <a:pt x="2451" y="1923"/>
                  <a:pt x="2451" y="1923"/>
                  <a:pt x="2452" y="1922"/>
                </a:cubicBezTo>
                <a:cubicBezTo>
                  <a:pt x="2452" y="1922"/>
                  <a:pt x="2452" y="1920"/>
                  <a:pt x="2453" y="1920"/>
                </a:cubicBezTo>
                <a:cubicBezTo>
                  <a:pt x="2453" y="1920"/>
                  <a:pt x="2453" y="1920"/>
                  <a:pt x="2454" y="1920"/>
                </a:cubicBezTo>
                <a:cubicBezTo>
                  <a:pt x="2454" y="1920"/>
                  <a:pt x="2455" y="1920"/>
                  <a:pt x="2455" y="1920"/>
                </a:cubicBezTo>
                <a:cubicBezTo>
                  <a:pt x="2457" y="1920"/>
                  <a:pt x="2458" y="1918"/>
                  <a:pt x="2459" y="1917"/>
                </a:cubicBezTo>
                <a:cubicBezTo>
                  <a:pt x="2460" y="1916"/>
                  <a:pt x="2461" y="1916"/>
                  <a:pt x="2462" y="1915"/>
                </a:cubicBezTo>
                <a:cubicBezTo>
                  <a:pt x="2462" y="1914"/>
                  <a:pt x="2462" y="1913"/>
                  <a:pt x="2462" y="1913"/>
                </a:cubicBezTo>
                <a:cubicBezTo>
                  <a:pt x="2463" y="1912"/>
                  <a:pt x="2463" y="1912"/>
                  <a:pt x="2463" y="1911"/>
                </a:cubicBezTo>
                <a:cubicBezTo>
                  <a:pt x="2464" y="1910"/>
                  <a:pt x="2466" y="1910"/>
                  <a:pt x="2467" y="1910"/>
                </a:cubicBezTo>
                <a:cubicBezTo>
                  <a:pt x="2468" y="1910"/>
                  <a:pt x="2468" y="1909"/>
                  <a:pt x="2469" y="1908"/>
                </a:cubicBezTo>
                <a:cubicBezTo>
                  <a:pt x="2470" y="1908"/>
                  <a:pt x="2471" y="1908"/>
                  <a:pt x="2471" y="1907"/>
                </a:cubicBezTo>
                <a:cubicBezTo>
                  <a:pt x="2471" y="1907"/>
                  <a:pt x="2472" y="1906"/>
                  <a:pt x="2472" y="1906"/>
                </a:cubicBezTo>
                <a:cubicBezTo>
                  <a:pt x="2473" y="1904"/>
                  <a:pt x="2474" y="1903"/>
                  <a:pt x="2475" y="1902"/>
                </a:cubicBezTo>
                <a:cubicBezTo>
                  <a:pt x="2475" y="1901"/>
                  <a:pt x="2476" y="1901"/>
                  <a:pt x="2476" y="1900"/>
                </a:cubicBezTo>
                <a:cubicBezTo>
                  <a:pt x="2477" y="1899"/>
                  <a:pt x="2476" y="1898"/>
                  <a:pt x="2476" y="1897"/>
                </a:cubicBezTo>
                <a:cubicBezTo>
                  <a:pt x="2476" y="1897"/>
                  <a:pt x="2476" y="1896"/>
                  <a:pt x="2476" y="1895"/>
                </a:cubicBezTo>
                <a:cubicBezTo>
                  <a:pt x="2476" y="1895"/>
                  <a:pt x="2477" y="1895"/>
                  <a:pt x="2477" y="1895"/>
                </a:cubicBezTo>
                <a:cubicBezTo>
                  <a:pt x="2478" y="1894"/>
                  <a:pt x="2478" y="1894"/>
                  <a:pt x="2479" y="1894"/>
                </a:cubicBezTo>
                <a:cubicBezTo>
                  <a:pt x="2480" y="1894"/>
                  <a:pt x="2481" y="1894"/>
                  <a:pt x="2481" y="1894"/>
                </a:cubicBezTo>
                <a:cubicBezTo>
                  <a:pt x="2483" y="1894"/>
                  <a:pt x="2484" y="1893"/>
                  <a:pt x="2485" y="1893"/>
                </a:cubicBezTo>
                <a:cubicBezTo>
                  <a:pt x="2486" y="1892"/>
                  <a:pt x="2485" y="1891"/>
                  <a:pt x="2486" y="1891"/>
                </a:cubicBezTo>
                <a:cubicBezTo>
                  <a:pt x="2486" y="1890"/>
                  <a:pt x="2486" y="1889"/>
                  <a:pt x="2486" y="1889"/>
                </a:cubicBezTo>
                <a:cubicBezTo>
                  <a:pt x="2487" y="1888"/>
                  <a:pt x="2487" y="1888"/>
                  <a:pt x="2488" y="1888"/>
                </a:cubicBezTo>
                <a:cubicBezTo>
                  <a:pt x="2488" y="1887"/>
                  <a:pt x="2488" y="1887"/>
                  <a:pt x="2489" y="1887"/>
                </a:cubicBezTo>
                <a:cubicBezTo>
                  <a:pt x="2490" y="1887"/>
                  <a:pt x="2489" y="1886"/>
                  <a:pt x="2490" y="1886"/>
                </a:cubicBezTo>
                <a:cubicBezTo>
                  <a:pt x="2491" y="1886"/>
                  <a:pt x="2491" y="1887"/>
                  <a:pt x="2492" y="1887"/>
                </a:cubicBezTo>
                <a:cubicBezTo>
                  <a:pt x="2492" y="1887"/>
                  <a:pt x="2492" y="1886"/>
                  <a:pt x="2493" y="1886"/>
                </a:cubicBezTo>
                <a:cubicBezTo>
                  <a:pt x="2493" y="1885"/>
                  <a:pt x="2493" y="1885"/>
                  <a:pt x="2494" y="1885"/>
                </a:cubicBezTo>
                <a:cubicBezTo>
                  <a:pt x="2494" y="1884"/>
                  <a:pt x="2495" y="1884"/>
                  <a:pt x="2495" y="1883"/>
                </a:cubicBezTo>
                <a:cubicBezTo>
                  <a:pt x="2494" y="1883"/>
                  <a:pt x="2494" y="1883"/>
                  <a:pt x="2494" y="1882"/>
                </a:cubicBezTo>
                <a:cubicBezTo>
                  <a:pt x="2494" y="1882"/>
                  <a:pt x="2493" y="1882"/>
                  <a:pt x="2494" y="1881"/>
                </a:cubicBezTo>
                <a:cubicBezTo>
                  <a:pt x="2494" y="1881"/>
                  <a:pt x="2494" y="1881"/>
                  <a:pt x="2494" y="1880"/>
                </a:cubicBezTo>
                <a:cubicBezTo>
                  <a:pt x="2493" y="1880"/>
                  <a:pt x="2492" y="1881"/>
                  <a:pt x="2493" y="1880"/>
                </a:cubicBezTo>
                <a:cubicBezTo>
                  <a:pt x="2493" y="1880"/>
                  <a:pt x="2493" y="1880"/>
                  <a:pt x="2493" y="1879"/>
                </a:cubicBezTo>
                <a:cubicBezTo>
                  <a:pt x="2493" y="1879"/>
                  <a:pt x="2492" y="1879"/>
                  <a:pt x="2493" y="1878"/>
                </a:cubicBezTo>
                <a:cubicBezTo>
                  <a:pt x="2493" y="1878"/>
                  <a:pt x="2493" y="1878"/>
                  <a:pt x="2493" y="1878"/>
                </a:cubicBezTo>
                <a:cubicBezTo>
                  <a:pt x="2494" y="1878"/>
                  <a:pt x="2494" y="1878"/>
                  <a:pt x="2493" y="1878"/>
                </a:cubicBezTo>
                <a:cubicBezTo>
                  <a:pt x="2493" y="1877"/>
                  <a:pt x="2493" y="1878"/>
                  <a:pt x="2493" y="1878"/>
                </a:cubicBezTo>
                <a:cubicBezTo>
                  <a:pt x="2493" y="1878"/>
                  <a:pt x="2492" y="1877"/>
                  <a:pt x="2492" y="1877"/>
                </a:cubicBezTo>
                <a:cubicBezTo>
                  <a:pt x="2492" y="1877"/>
                  <a:pt x="2492" y="1878"/>
                  <a:pt x="2491" y="1878"/>
                </a:cubicBezTo>
                <a:cubicBezTo>
                  <a:pt x="2491" y="1877"/>
                  <a:pt x="2491" y="1877"/>
                  <a:pt x="2491" y="1876"/>
                </a:cubicBezTo>
                <a:cubicBezTo>
                  <a:pt x="2491" y="1876"/>
                  <a:pt x="2491" y="1875"/>
                  <a:pt x="2491" y="1875"/>
                </a:cubicBezTo>
                <a:cubicBezTo>
                  <a:pt x="2491" y="1874"/>
                  <a:pt x="2491" y="1874"/>
                  <a:pt x="2491" y="1874"/>
                </a:cubicBezTo>
                <a:cubicBezTo>
                  <a:pt x="2492" y="1874"/>
                  <a:pt x="2491" y="1873"/>
                  <a:pt x="2492" y="1873"/>
                </a:cubicBezTo>
                <a:cubicBezTo>
                  <a:pt x="2492" y="1873"/>
                  <a:pt x="2493" y="1874"/>
                  <a:pt x="2493" y="1874"/>
                </a:cubicBezTo>
                <a:cubicBezTo>
                  <a:pt x="2493" y="1874"/>
                  <a:pt x="2494" y="1874"/>
                  <a:pt x="2494" y="1874"/>
                </a:cubicBezTo>
                <a:cubicBezTo>
                  <a:pt x="2493" y="1873"/>
                  <a:pt x="2493" y="1872"/>
                  <a:pt x="2493" y="1872"/>
                </a:cubicBezTo>
                <a:cubicBezTo>
                  <a:pt x="2492" y="1872"/>
                  <a:pt x="2492" y="1873"/>
                  <a:pt x="2492" y="1873"/>
                </a:cubicBezTo>
                <a:cubicBezTo>
                  <a:pt x="2490" y="1872"/>
                  <a:pt x="2491" y="1871"/>
                  <a:pt x="2492" y="1870"/>
                </a:cubicBezTo>
                <a:cubicBezTo>
                  <a:pt x="2492" y="1869"/>
                  <a:pt x="2492" y="1869"/>
                  <a:pt x="2492" y="1868"/>
                </a:cubicBezTo>
                <a:cubicBezTo>
                  <a:pt x="2492" y="1867"/>
                  <a:pt x="2492" y="1867"/>
                  <a:pt x="2492" y="1868"/>
                </a:cubicBezTo>
                <a:cubicBezTo>
                  <a:pt x="2490" y="1868"/>
                  <a:pt x="2491" y="1866"/>
                  <a:pt x="2491" y="1865"/>
                </a:cubicBezTo>
                <a:cubicBezTo>
                  <a:pt x="2490" y="1865"/>
                  <a:pt x="2491" y="1867"/>
                  <a:pt x="2490" y="1867"/>
                </a:cubicBezTo>
                <a:cubicBezTo>
                  <a:pt x="2490" y="1868"/>
                  <a:pt x="2489" y="1868"/>
                  <a:pt x="2489" y="1869"/>
                </a:cubicBezTo>
                <a:cubicBezTo>
                  <a:pt x="2489" y="1869"/>
                  <a:pt x="2490" y="1870"/>
                  <a:pt x="2489" y="1870"/>
                </a:cubicBezTo>
                <a:cubicBezTo>
                  <a:pt x="2489" y="1870"/>
                  <a:pt x="2488" y="1869"/>
                  <a:pt x="2488" y="1869"/>
                </a:cubicBezTo>
                <a:cubicBezTo>
                  <a:pt x="2488" y="1870"/>
                  <a:pt x="2489" y="1870"/>
                  <a:pt x="2489" y="1870"/>
                </a:cubicBezTo>
                <a:cubicBezTo>
                  <a:pt x="2489" y="1871"/>
                  <a:pt x="2490" y="1872"/>
                  <a:pt x="2489" y="1873"/>
                </a:cubicBezTo>
                <a:cubicBezTo>
                  <a:pt x="2489" y="1873"/>
                  <a:pt x="2489" y="1872"/>
                  <a:pt x="2489" y="1872"/>
                </a:cubicBezTo>
                <a:cubicBezTo>
                  <a:pt x="2489" y="1872"/>
                  <a:pt x="2489" y="1872"/>
                  <a:pt x="2489" y="1872"/>
                </a:cubicBezTo>
                <a:cubicBezTo>
                  <a:pt x="2489" y="1873"/>
                  <a:pt x="2489" y="1873"/>
                  <a:pt x="2489" y="1874"/>
                </a:cubicBezTo>
                <a:cubicBezTo>
                  <a:pt x="2488" y="1874"/>
                  <a:pt x="2488" y="1872"/>
                  <a:pt x="2488" y="1872"/>
                </a:cubicBezTo>
                <a:cubicBezTo>
                  <a:pt x="2487" y="1872"/>
                  <a:pt x="2488" y="1873"/>
                  <a:pt x="2488" y="1874"/>
                </a:cubicBezTo>
                <a:cubicBezTo>
                  <a:pt x="2488" y="1874"/>
                  <a:pt x="2487" y="1873"/>
                  <a:pt x="2487" y="1874"/>
                </a:cubicBezTo>
                <a:cubicBezTo>
                  <a:pt x="2487" y="1875"/>
                  <a:pt x="2487" y="1875"/>
                  <a:pt x="2488" y="1875"/>
                </a:cubicBezTo>
                <a:cubicBezTo>
                  <a:pt x="2488" y="1875"/>
                  <a:pt x="2488" y="1875"/>
                  <a:pt x="2488" y="1875"/>
                </a:cubicBezTo>
                <a:cubicBezTo>
                  <a:pt x="2488" y="1876"/>
                  <a:pt x="2488" y="1876"/>
                  <a:pt x="2488" y="1876"/>
                </a:cubicBezTo>
                <a:cubicBezTo>
                  <a:pt x="2488" y="1876"/>
                  <a:pt x="2488" y="1877"/>
                  <a:pt x="2488" y="1877"/>
                </a:cubicBezTo>
                <a:cubicBezTo>
                  <a:pt x="2489" y="1877"/>
                  <a:pt x="2489" y="1876"/>
                  <a:pt x="2489" y="1876"/>
                </a:cubicBezTo>
                <a:cubicBezTo>
                  <a:pt x="2489" y="1877"/>
                  <a:pt x="2490" y="1877"/>
                  <a:pt x="2490" y="1877"/>
                </a:cubicBezTo>
                <a:cubicBezTo>
                  <a:pt x="2490" y="1878"/>
                  <a:pt x="2489" y="1878"/>
                  <a:pt x="2490" y="1879"/>
                </a:cubicBezTo>
                <a:cubicBezTo>
                  <a:pt x="2490" y="1879"/>
                  <a:pt x="2490" y="1879"/>
                  <a:pt x="2490" y="1879"/>
                </a:cubicBezTo>
                <a:cubicBezTo>
                  <a:pt x="2489" y="1879"/>
                  <a:pt x="2489" y="1878"/>
                  <a:pt x="2488" y="1878"/>
                </a:cubicBezTo>
                <a:cubicBezTo>
                  <a:pt x="2488" y="1877"/>
                  <a:pt x="2487" y="1877"/>
                  <a:pt x="2487" y="1877"/>
                </a:cubicBezTo>
                <a:cubicBezTo>
                  <a:pt x="2487" y="1877"/>
                  <a:pt x="2487" y="1876"/>
                  <a:pt x="2487" y="1876"/>
                </a:cubicBezTo>
                <a:cubicBezTo>
                  <a:pt x="2486" y="1876"/>
                  <a:pt x="2486" y="1876"/>
                  <a:pt x="2487" y="1875"/>
                </a:cubicBezTo>
                <a:cubicBezTo>
                  <a:pt x="2487" y="1875"/>
                  <a:pt x="2487" y="1874"/>
                  <a:pt x="2486" y="1874"/>
                </a:cubicBezTo>
                <a:cubicBezTo>
                  <a:pt x="2486" y="1875"/>
                  <a:pt x="2486" y="1875"/>
                  <a:pt x="2486" y="1875"/>
                </a:cubicBezTo>
                <a:cubicBezTo>
                  <a:pt x="2486" y="1876"/>
                  <a:pt x="2485" y="1876"/>
                  <a:pt x="2485" y="1877"/>
                </a:cubicBezTo>
                <a:cubicBezTo>
                  <a:pt x="2486" y="1877"/>
                  <a:pt x="2486" y="1877"/>
                  <a:pt x="2486" y="1878"/>
                </a:cubicBezTo>
                <a:cubicBezTo>
                  <a:pt x="2486" y="1879"/>
                  <a:pt x="2487" y="1878"/>
                  <a:pt x="2488" y="1879"/>
                </a:cubicBezTo>
                <a:cubicBezTo>
                  <a:pt x="2488" y="1879"/>
                  <a:pt x="2488" y="1880"/>
                  <a:pt x="2487" y="1881"/>
                </a:cubicBezTo>
                <a:cubicBezTo>
                  <a:pt x="2487" y="1881"/>
                  <a:pt x="2487" y="1882"/>
                  <a:pt x="2487" y="1882"/>
                </a:cubicBezTo>
                <a:cubicBezTo>
                  <a:pt x="2487" y="1883"/>
                  <a:pt x="2486" y="1883"/>
                  <a:pt x="2486" y="1883"/>
                </a:cubicBezTo>
                <a:cubicBezTo>
                  <a:pt x="2486" y="1884"/>
                  <a:pt x="2486" y="1884"/>
                  <a:pt x="2486" y="1884"/>
                </a:cubicBezTo>
                <a:cubicBezTo>
                  <a:pt x="2486" y="1885"/>
                  <a:pt x="2485" y="1884"/>
                  <a:pt x="2485" y="1885"/>
                </a:cubicBezTo>
                <a:cubicBezTo>
                  <a:pt x="2485" y="1886"/>
                  <a:pt x="2484" y="1885"/>
                  <a:pt x="2484" y="1886"/>
                </a:cubicBezTo>
                <a:cubicBezTo>
                  <a:pt x="2484" y="1886"/>
                  <a:pt x="2483" y="1886"/>
                  <a:pt x="2483" y="1886"/>
                </a:cubicBezTo>
                <a:cubicBezTo>
                  <a:pt x="2483" y="1885"/>
                  <a:pt x="2483" y="1885"/>
                  <a:pt x="2483" y="1885"/>
                </a:cubicBezTo>
                <a:cubicBezTo>
                  <a:pt x="2483" y="1884"/>
                  <a:pt x="2483" y="1885"/>
                  <a:pt x="2483" y="1885"/>
                </a:cubicBezTo>
                <a:cubicBezTo>
                  <a:pt x="2482" y="1886"/>
                  <a:pt x="2482" y="1886"/>
                  <a:pt x="2482" y="1886"/>
                </a:cubicBezTo>
                <a:cubicBezTo>
                  <a:pt x="2481" y="1886"/>
                  <a:pt x="2481" y="1886"/>
                  <a:pt x="2481" y="1886"/>
                </a:cubicBezTo>
                <a:cubicBezTo>
                  <a:pt x="2480" y="1886"/>
                  <a:pt x="2481" y="1887"/>
                  <a:pt x="2481" y="1887"/>
                </a:cubicBezTo>
                <a:cubicBezTo>
                  <a:pt x="2482" y="1887"/>
                  <a:pt x="2481" y="1888"/>
                  <a:pt x="2481" y="1888"/>
                </a:cubicBezTo>
                <a:cubicBezTo>
                  <a:pt x="2480" y="1888"/>
                  <a:pt x="2480" y="1889"/>
                  <a:pt x="2480" y="1889"/>
                </a:cubicBezTo>
                <a:cubicBezTo>
                  <a:pt x="2480" y="1891"/>
                  <a:pt x="2478" y="1889"/>
                  <a:pt x="2477" y="1890"/>
                </a:cubicBezTo>
                <a:cubicBezTo>
                  <a:pt x="2477" y="1891"/>
                  <a:pt x="2478" y="1891"/>
                  <a:pt x="2478" y="1892"/>
                </a:cubicBezTo>
                <a:cubicBezTo>
                  <a:pt x="2478" y="1892"/>
                  <a:pt x="2477" y="1893"/>
                  <a:pt x="2477" y="1893"/>
                </a:cubicBezTo>
                <a:cubicBezTo>
                  <a:pt x="2477" y="1893"/>
                  <a:pt x="2477" y="1894"/>
                  <a:pt x="2476" y="1893"/>
                </a:cubicBezTo>
                <a:close/>
                <a:moveTo>
                  <a:pt x="2278" y="1724"/>
                </a:moveTo>
                <a:cubicBezTo>
                  <a:pt x="2280" y="1724"/>
                  <a:pt x="2280" y="1725"/>
                  <a:pt x="2281" y="1726"/>
                </a:cubicBezTo>
                <a:cubicBezTo>
                  <a:pt x="2283" y="1727"/>
                  <a:pt x="2284" y="1727"/>
                  <a:pt x="2285" y="1727"/>
                </a:cubicBezTo>
                <a:cubicBezTo>
                  <a:pt x="2286" y="1727"/>
                  <a:pt x="2287" y="1728"/>
                  <a:pt x="2287" y="1728"/>
                </a:cubicBezTo>
                <a:cubicBezTo>
                  <a:pt x="2288" y="1728"/>
                  <a:pt x="2289" y="1729"/>
                  <a:pt x="2290" y="1729"/>
                </a:cubicBezTo>
                <a:cubicBezTo>
                  <a:pt x="2291" y="1729"/>
                  <a:pt x="2292" y="1729"/>
                  <a:pt x="2292" y="1730"/>
                </a:cubicBezTo>
                <a:cubicBezTo>
                  <a:pt x="2293" y="1730"/>
                  <a:pt x="2294" y="1730"/>
                  <a:pt x="2296" y="1730"/>
                </a:cubicBezTo>
                <a:cubicBezTo>
                  <a:pt x="2297" y="1730"/>
                  <a:pt x="2297" y="1729"/>
                  <a:pt x="2298" y="1728"/>
                </a:cubicBezTo>
                <a:cubicBezTo>
                  <a:pt x="2298" y="1727"/>
                  <a:pt x="2298" y="1726"/>
                  <a:pt x="2299" y="1725"/>
                </a:cubicBezTo>
                <a:cubicBezTo>
                  <a:pt x="2300" y="1725"/>
                  <a:pt x="2301" y="1726"/>
                  <a:pt x="2303" y="1725"/>
                </a:cubicBezTo>
                <a:cubicBezTo>
                  <a:pt x="2303" y="1725"/>
                  <a:pt x="2304" y="1725"/>
                  <a:pt x="2304" y="1724"/>
                </a:cubicBezTo>
                <a:cubicBezTo>
                  <a:pt x="2305" y="1723"/>
                  <a:pt x="2305" y="1723"/>
                  <a:pt x="2306" y="1722"/>
                </a:cubicBezTo>
                <a:cubicBezTo>
                  <a:pt x="2307" y="1721"/>
                  <a:pt x="2307" y="1720"/>
                  <a:pt x="2309" y="1720"/>
                </a:cubicBezTo>
                <a:cubicBezTo>
                  <a:pt x="2311" y="1720"/>
                  <a:pt x="2312" y="1720"/>
                  <a:pt x="2313" y="1719"/>
                </a:cubicBezTo>
                <a:cubicBezTo>
                  <a:pt x="2313" y="1717"/>
                  <a:pt x="2314" y="1716"/>
                  <a:pt x="2314" y="1715"/>
                </a:cubicBezTo>
                <a:cubicBezTo>
                  <a:pt x="2314" y="1713"/>
                  <a:pt x="2314" y="1712"/>
                  <a:pt x="2314" y="1710"/>
                </a:cubicBezTo>
                <a:cubicBezTo>
                  <a:pt x="2314" y="1709"/>
                  <a:pt x="2315" y="1708"/>
                  <a:pt x="2316" y="1707"/>
                </a:cubicBezTo>
                <a:cubicBezTo>
                  <a:pt x="2317" y="1706"/>
                  <a:pt x="2317" y="1706"/>
                  <a:pt x="2318" y="1705"/>
                </a:cubicBezTo>
                <a:cubicBezTo>
                  <a:pt x="2318" y="1705"/>
                  <a:pt x="2318" y="1704"/>
                  <a:pt x="2318" y="1703"/>
                </a:cubicBezTo>
                <a:cubicBezTo>
                  <a:pt x="2320" y="1701"/>
                  <a:pt x="2324" y="1701"/>
                  <a:pt x="2323" y="1698"/>
                </a:cubicBezTo>
                <a:cubicBezTo>
                  <a:pt x="2323" y="1698"/>
                  <a:pt x="2323" y="1697"/>
                  <a:pt x="2323" y="1697"/>
                </a:cubicBezTo>
                <a:cubicBezTo>
                  <a:pt x="2322" y="1696"/>
                  <a:pt x="2323" y="1695"/>
                  <a:pt x="2322" y="1694"/>
                </a:cubicBezTo>
                <a:cubicBezTo>
                  <a:pt x="2322" y="1693"/>
                  <a:pt x="2320" y="1693"/>
                  <a:pt x="2319" y="1692"/>
                </a:cubicBezTo>
                <a:cubicBezTo>
                  <a:pt x="2318" y="1692"/>
                  <a:pt x="2318" y="1692"/>
                  <a:pt x="2318" y="1691"/>
                </a:cubicBezTo>
                <a:cubicBezTo>
                  <a:pt x="2317" y="1690"/>
                  <a:pt x="2317" y="1689"/>
                  <a:pt x="2316" y="1690"/>
                </a:cubicBezTo>
                <a:cubicBezTo>
                  <a:pt x="2315" y="1691"/>
                  <a:pt x="2316" y="1693"/>
                  <a:pt x="2315" y="1694"/>
                </a:cubicBezTo>
                <a:cubicBezTo>
                  <a:pt x="2314" y="1694"/>
                  <a:pt x="2314" y="1694"/>
                  <a:pt x="2313" y="1694"/>
                </a:cubicBezTo>
                <a:cubicBezTo>
                  <a:pt x="2312" y="1694"/>
                  <a:pt x="2312" y="1693"/>
                  <a:pt x="2311" y="1693"/>
                </a:cubicBezTo>
                <a:cubicBezTo>
                  <a:pt x="2310" y="1693"/>
                  <a:pt x="2309" y="1692"/>
                  <a:pt x="2308" y="1692"/>
                </a:cubicBezTo>
                <a:cubicBezTo>
                  <a:pt x="2306" y="1692"/>
                  <a:pt x="2305" y="1693"/>
                  <a:pt x="2304" y="1694"/>
                </a:cubicBezTo>
                <a:cubicBezTo>
                  <a:pt x="2303" y="1695"/>
                  <a:pt x="2302" y="1694"/>
                  <a:pt x="2301" y="1693"/>
                </a:cubicBezTo>
                <a:cubicBezTo>
                  <a:pt x="2299" y="1693"/>
                  <a:pt x="2298" y="1693"/>
                  <a:pt x="2296" y="1693"/>
                </a:cubicBezTo>
                <a:cubicBezTo>
                  <a:pt x="2295" y="1694"/>
                  <a:pt x="2295" y="1695"/>
                  <a:pt x="2293" y="1695"/>
                </a:cubicBezTo>
                <a:cubicBezTo>
                  <a:pt x="2293" y="1696"/>
                  <a:pt x="2292" y="1696"/>
                  <a:pt x="2291" y="1695"/>
                </a:cubicBezTo>
                <a:cubicBezTo>
                  <a:pt x="2291" y="1695"/>
                  <a:pt x="2290" y="1695"/>
                  <a:pt x="2290" y="1695"/>
                </a:cubicBezTo>
                <a:cubicBezTo>
                  <a:pt x="2288" y="1695"/>
                  <a:pt x="2289" y="1698"/>
                  <a:pt x="2289" y="1698"/>
                </a:cubicBezTo>
                <a:cubicBezTo>
                  <a:pt x="2288" y="1700"/>
                  <a:pt x="2286" y="1700"/>
                  <a:pt x="2286" y="1701"/>
                </a:cubicBezTo>
                <a:cubicBezTo>
                  <a:pt x="2285" y="1702"/>
                  <a:pt x="2284" y="1703"/>
                  <a:pt x="2282" y="1704"/>
                </a:cubicBezTo>
                <a:cubicBezTo>
                  <a:pt x="2280" y="1705"/>
                  <a:pt x="2277" y="1706"/>
                  <a:pt x="2276" y="1709"/>
                </a:cubicBezTo>
                <a:cubicBezTo>
                  <a:pt x="2276" y="1712"/>
                  <a:pt x="2276" y="1716"/>
                  <a:pt x="2277" y="1719"/>
                </a:cubicBezTo>
                <a:cubicBezTo>
                  <a:pt x="2278" y="1720"/>
                  <a:pt x="2277" y="1721"/>
                  <a:pt x="2276" y="1722"/>
                </a:cubicBezTo>
                <a:cubicBezTo>
                  <a:pt x="2276" y="1724"/>
                  <a:pt x="2277" y="1724"/>
                  <a:pt x="2278" y="1724"/>
                </a:cubicBezTo>
                <a:close/>
                <a:moveTo>
                  <a:pt x="2102" y="2137"/>
                </a:moveTo>
                <a:cubicBezTo>
                  <a:pt x="2101" y="2136"/>
                  <a:pt x="2100" y="2132"/>
                  <a:pt x="2098" y="2132"/>
                </a:cubicBezTo>
                <a:cubicBezTo>
                  <a:pt x="2096" y="2132"/>
                  <a:pt x="2097" y="2135"/>
                  <a:pt x="2098" y="2136"/>
                </a:cubicBezTo>
                <a:cubicBezTo>
                  <a:pt x="2099" y="2137"/>
                  <a:pt x="2101" y="2138"/>
                  <a:pt x="2102" y="2139"/>
                </a:cubicBezTo>
                <a:cubicBezTo>
                  <a:pt x="2102" y="2139"/>
                  <a:pt x="2103" y="2139"/>
                  <a:pt x="2103" y="2138"/>
                </a:cubicBezTo>
                <a:cubicBezTo>
                  <a:pt x="2103" y="2138"/>
                  <a:pt x="2103" y="2137"/>
                  <a:pt x="2102" y="2137"/>
                </a:cubicBezTo>
                <a:close/>
                <a:moveTo>
                  <a:pt x="2405" y="1988"/>
                </a:moveTo>
                <a:cubicBezTo>
                  <a:pt x="2406" y="1988"/>
                  <a:pt x="2406" y="1987"/>
                  <a:pt x="2406" y="1986"/>
                </a:cubicBezTo>
                <a:cubicBezTo>
                  <a:pt x="2406" y="1986"/>
                  <a:pt x="2404" y="1988"/>
                  <a:pt x="2405" y="1988"/>
                </a:cubicBezTo>
                <a:close/>
                <a:moveTo>
                  <a:pt x="2" y="804"/>
                </a:moveTo>
                <a:cubicBezTo>
                  <a:pt x="2" y="803"/>
                  <a:pt x="4" y="803"/>
                  <a:pt x="4" y="801"/>
                </a:cubicBezTo>
                <a:cubicBezTo>
                  <a:pt x="4" y="800"/>
                  <a:pt x="3" y="801"/>
                  <a:pt x="3" y="800"/>
                </a:cubicBezTo>
                <a:cubicBezTo>
                  <a:pt x="2" y="799"/>
                  <a:pt x="3" y="799"/>
                  <a:pt x="3" y="799"/>
                </a:cubicBezTo>
                <a:cubicBezTo>
                  <a:pt x="4" y="798"/>
                  <a:pt x="4" y="797"/>
                  <a:pt x="5" y="797"/>
                </a:cubicBezTo>
                <a:cubicBezTo>
                  <a:pt x="6" y="797"/>
                  <a:pt x="6" y="798"/>
                  <a:pt x="5" y="799"/>
                </a:cubicBezTo>
                <a:cubicBezTo>
                  <a:pt x="5" y="800"/>
                  <a:pt x="6" y="799"/>
                  <a:pt x="6" y="800"/>
                </a:cubicBezTo>
                <a:cubicBezTo>
                  <a:pt x="7" y="801"/>
                  <a:pt x="6" y="801"/>
                  <a:pt x="7" y="802"/>
                </a:cubicBezTo>
                <a:cubicBezTo>
                  <a:pt x="8" y="802"/>
                  <a:pt x="8" y="801"/>
                  <a:pt x="8" y="800"/>
                </a:cubicBezTo>
                <a:cubicBezTo>
                  <a:pt x="8" y="799"/>
                  <a:pt x="8" y="799"/>
                  <a:pt x="9" y="800"/>
                </a:cubicBezTo>
                <a:cubicBezTo>
                  <a:pt x="10" y="800"/>
                  <a:pt x="10" y="800"/>
                  <a:pt x="10" y="799"/>
                </a:cubicBezTo>
                <a:cubicBezTo>
                  <a:pt x="10" y="798"/>
                  <a:pt x="11" y="797"/>
                  <a:pt x="10" y="797"/>
                </a:cubicBezTo>
                <a:cubicBezTo>
                  <a:pt x="9" y="797"/>
                  <a:pt x="9" y="797"/>
                  <a:pt x="8" y="797"/>
                </a:cubicBezTo>
                <a:cubicBezTo>
                  <a:pt x="7" y="797"/>
                  <a:pt x="7" y="796"/>
                  <a:pt x="8" y="796"/>
                </a:cubicBezTo>
                <a:cubicBezTo>
                  <a:pt x="9" y="795"/>
                  <a:pt x="10" y="796"/>
                  <a:pt x="11" y="794"/>
                </a:cubicBezTo>
                <a:cubicBezTo>
                  <a:pt x="11" y="793"/>
                  <a:pt x="11" y="793"/>
                  <a:pt x="11" y="792"/>
                </a:cubicBezTo>
                <a:cubicBezTo>
                  <a:pt x="11" y="791"/>
                  <a:pt x="12" y="792"/>
                  <a:pt x="12" y="791"/>
                </a:cubicBezTo>
                <a:cubicBezTo>
                  <a:pt x="14" y="790"/>
                  <a:pt x="12" y="789"/>
                  <a:pt x="12" y="788"/>
                </a:cubicBezTo>
                <a:cubicBezTo>
                  <a:pt x="12" y="787"/>
                  <a:pt x="13" y="786"/>
                  <a:pt x="13" y="786"/>
                </a:cubicBezTo>
                <a:cubicBezTo>
                  <a:pt x="12" y="785"/>
                  <a:pt x="11" y="785"/>
                  <a:pt x="11" y="786"/>
                </a:cubicBezTo>
                <a:cubicBezTo>
                  <a:pt x="9" y="786"/>
                  <a:pt x="6" y="788"/>
                  <a:pt x="5" y="790"/>
                </a:cubicBezTo>
                <a:cubicBezTo>
                  <a:pt x="4" y="790"/>
                  <a:pt x="4" y="793"/>
                  <a:pt x="3" y="793"/>
                </a:cubicBezTo>
                <a:cubicBezTo>
                  <a:pt x="2" y="793"/>
                  <a:pt x="3" y="792"/>
                  <a:pt x="2" y="792"/>
                </a:cubicBezTo>
                <a:cubicBezTo>
                  <a:pt x="2" y="791"/>
                  <a:pt x="1" y="793"/>
                  <a:pt x="1" y="793"/>
                </a:cubicBezTo>
                <a:cubicBezTo>
                  <a:pt x="1" y="793"/>
                  <a:pt x="0" y="793"/>
                  <a:pt x="0" y="793"/>
                </a:cubicBezTo>
                <a:cubicBezTo>
                  <a:pt x="0" y="806"/>
                  <a:pt x="0" y="806"/>
                  <a:pt x="0" y="806"/>
                </a:cubicBezTo>
                <a:cubicBezTo>
                  <a:pt x="1" y="806"/>
                  <a:pt x="1" y="806"/>
                  <a:pt x="1" y="806"/>
                </a:cubicBezTo>
                <a:cubicBezTo>
                  <a:pt x="2" y="805"/>
                  <a:pt x="1" y="805"/>
                  <a:pt x="2" y="804"/>
                </a:cubicBezTo>
                <a:close/>
                <a:moveTo>
                  <a:pt x="2441" y="1936"/>
                </a:moveTo>
                <a:cubicBezTo>
                  <a:pt x="2441" y="1936"/>
                  <a:pt x="2441" y="1936"/>
                  <a:pt x="2441" y="1937"/>
                </a:cubicBezTo>
                <a:cubicBezTo>
                  <a:pt x="2441" y="1937"/>
                  <a:pt x="2441" y="1937"/>
                  <a:pt x="2441" y="1937"/>
                </a:cubicBezTo>
                <a:cubicBezTo>
                  <a:pt x="2441" y="1937"/>
                  <a:pt x="2442" y="1936"/>
                  <a:pt x="2442" y="1936"/>
                </a:cubicBezTo>
                <a:cubicBezTo>
                  <a:pt x="2442" y="1936"/>
                  <a:pt x="2442" y="1935"/>
                  <a:pt x="2443" y="1935"/>
                </a:cubicBezTo>
                <a:cubicBezTo>
                  <a:pt x="2443" y="1935"/>
                  <a:pt x="2443" y="1934"/>
                  <a:pt x="2443" y="1934"/>
                </a:cubicBezTo>
                <a:cubicBezTo>
                  <a:pt x="2443" y="1933"/>
                  <a:pt x="2442" y="1934"/>
                  <a:pt x="2442" y="1933"/>
                </a:cubicBezTo>
                <a:cubicBezTo>
                  <a:pt x="2443" y="1932"/>
                  <a:pt x="2443" y="1932"/>
                  <a:pt x="2442" y="1932"/>
                </a:cubicBezTo>
                <a:cubicBezTo>
                  <a:pt x="2441" y="1932"/>
                  <a:pt x="2441" y="1932"/>
                  <a:pt x="2441" y="1932"/>
                </a:cubicBezTo>
                <a:cubicBezTo>
                  <a:pt x="2441" y="1933"/>
                  <a:pt x="2440" y="1933"/>
                  <a:pt x="2440" y="1933"/>
                </a:cubicBezTo>
                <a:cubicBezTo>
                  <a:pt x="2441" y="1934"/>
                  <a:pt x="2441" y="1934"/>
                  <a:pt x="2440" y="1934"/>
                </a:cubicBezTo>
                <a:cubicBezTo>
                  <a:pt x="2440" y="1935"/>
                  <a:pt x="2440" y="1935"/>
                  <a:pt x="2441" y="1936"/>
                </a:cubicBezTo>
                <a:close/>
                <a:moveTo>
                  <a:pt x="2479" y="2074"/>
                </a:moveTo>
                <a:cubicBezTo>
                  <a:pt x="2479" y="2074"/>
                  <a:pt x="2479" y="2073"/>
                  <a:pt x="2480" y="2073"/>
                </a:cubicBezTo>
                <a:cubicBezTo>
                  <a:pt x="2480" y="2073"/>
                  <a:pt x="2480" y="2072"/>
                  <a:pt x="2480" y="2071"/>
                </a:cubicBezTo>
                <a:cubicBezTo>
                  <a:pt x="2479" y="2071"/>
                  <a:pt x="2478" y="2071"/>
                  <a:pt x="2477" y="2070"/>
                </a:cubicBezTo>
                <a:cubicBezTo>
                  <a:pt x="2477" y="2070"/>
                  <a:pt x="2476" y="2069"/>
                  <a:pt x="2475" y="2069"/>
                </a:cubicBezTo>
                <a:cubicBezTo>
                  <a:pt x="2474" y="2068"/>
                  <a:pt x="2473" y="2067"/>
                  <a:pt x="2472" y="2066"/>
                </a:cubicBezTo>
                <a:cubicBezTo>
                  <a:pt x="2470" y="2066"/>
                  <a:pt x="2470" y="2065"/>
                  <a:pt x="2469" y="2063"/>
                </a:cubicBezTo>
                <a:cubicBezTo>
                  <a:pt x="2468" y="2062"/>
                  <a:pt x="2467" y="2063"/>
                  <a:pt x="2466" y="2062"/>
                </a:cubicBezTo>
                <a:cubicBezTo>
                  <a:pt x="2465" y="2061"/>
                  <a:pt x="2465" y="2060"/>
                  <a:pt x="2464" y="2059"/>
                </a:cubicBezTo>
                <a:cubicBezTo>
                  <a:pt x="2463" y="2059"/>
                  <a:pt x="2462" y="2058"/>
                  <a:pt x="2462" y="2058"/>
                </a:cubicBezTo>
                <a:cubicBezTo>
                  <a:pt x="2462" y="2058"/>
                  <a:pt x="2461" y="2057"/>
                  <a:pt x="2461" y="2057"/>
                </a:cubicBezTo>
                <a:cubicBezTo>
                  <a:pt x="2460" y="2056"/>
                  <a:pt x="2458" y="2055"/>
                  <a:pt x="2458" y="2055"/>
                </a:cubicBezTo>
                <a:cubicBezTo>
                  <a:pt x="2457" y="2054"/>
                  <a:pt x="2457" y="2054"/>
                  <a:pt x="2457" y="2053"/>
                </a:cubicBezTo>
                <a:cubicBezTo>
                  <a:pt x="2456" y="2052"/>
                  <a:pt x="2457" y="2052"/>
                  <a:pt x="2458" y="2052"/>
                </a:cubicBezTo>
                <a:cubicBezTo>
                  <a:pt x="2458" y="2052"/>
                  <a:pt x="2459" y="2051"/>
                  <a:pt x="2459" y="2051"/>
                </a:cubicBezTo>
                <a:cubicBezTo>
                  <a:pt x="2459" y="2050"/>
                  <a:pt x="2459" y="2050"/>
                  <a:pt x="2460" y="2049"/>
                </a:cubicBezTo>
                <a:cubicBezTo>
                  <a:pt x="2460" y="2049"/>
                  <a:pt x="2461" y="2049"/>
                  <a:pt x="2461" y="2048"/>
                </a:cubicBezTo>
                <a:cubicBezTo>
                  <a:pt x="2461" y="2047"/>
                  <a:pt x="2460" y="2045"/>
                  <a:pt x="2459" y="2044"/>
                </a:cubicBezTo>
                <a:cubicBezTo>
                  <a:pt x="2459" y="2043"/>
                  <a:pt x="2459" y="2043"/>
                  <a:pt x="2458" y="2042"/>
                </a:cubicBezTo>
                <a:cubicBezTo>
                  <a:pt x="2457" y="2041"/>
                  <a:pt x="2456" y="2041"/>
                  <a:pt x="2455" y="2039"/>
                </a:cubicBezTo>
                <a:cubicBezTo>
                  <a:pt x="2455" y="2039"/>
                  <a:pt x="2455" y="2038"/>
                  <a:pt x="2454" y="2038"/>
                </a:cubicBezTo>
                <a:cubicBezTo>
                  <a:pt x="2454" y="2038"/>
                  <a:pt x="2453" y="2037"/>
                  <a:pt x="2454" y="2036"/>
                </a:cubicBezTo>
                <a:cubicBezTo>
                  <a:pt x="2454" y="2036"/>
                  <a:pt x="2455" y="2036"/>
                  <a:pt x="2455" y="2036"/>
                </a:cubicBezTo>
                <a:cubicBezTo>
                  <a:pt x="2455" y="2035"/>
                  <a:pt x="2454" y="2035"/>
                  <a:pt x="2454" y="2035"/>
                </a:cubicBezTo>
                <a:cubicBezTo>
                  <a:pt x="2453" y="2035"/>
                  <a:pt x="2453" y="2035"/>
                  <a:pt x="2452" y="2034"/>
                </a:cubicBezTo>
                <a:cubicBezTo>
                  <a:pt x="2452" y="2033"/>
                  <a:pt x="2452" y="2033"/>
                  <a:pt x="2453" y="2033"/>
                </a:cubicBezTo>
                <a:cubicBezTo>
                  <a:pt x="2454" y="2031"/>
                  <a:pt x="2451" y="2031"/>
                  <a:pt x="2450" y="2031"/>
                </a:cubicBezTo>
                <a:cubicBezTo>
                  <a:pt x="2450" y="2030"/>
                  <a:pt x="2449" y="2030"/>
                  <a:pt x="2449" y="2030"/>
                </a:cubicBezTo>
                <a:cubicBezTo>
                  <a:pt x="2448" y="2029"/>
                  <a:pt x="2447" y="2029"/>
                  <a:pt x="2447" y="2028"/>
                </a:cubicBezTo>
                <a:cubicBezTo>
                  <a:pt x="2448" y="2028"/>
                  <a:pt x="2448" y="2027"/>
                  <a:pt x="2449" y="2027"/>
                </a:cubicBezTo>
                <a:cubicBezTo>
                  <a:pt x="2449" y="2027"/>
                  <a:pt x="2449" y="2026"/>
                  <a:pt x="2449" y="2026"/>
                </a:cubicBezTo>
                <a:cubicBezTo>
                  <a:pt x="2449" y="2025"/>
                  <a:pt x="2449" y="2025"/>
                  <a:pt x="2450" y="2024"/>
                </a:cubicBezTo>
                <a:cubicBezTo>
                  <a:pt x="2450" y="2024"/>
                  <a:pt x="2451" y="2024"/>
                  <a:pt x="2451" y="2024"/>
                </a:cubicBezTo>
                <a:cubicBezTo>
                  <a:pt x="2451" y="2023"/>
                  <a:pt x="2449" y="2023"/>
                  <a:pt x="2449" y="2023"/>
                </a:cubicBezTo>
                <a:cubicBezTo>
                  <a:pt x="2448" y="2023"/>
                  <a:pt x="2448" y="2023"/>
                  <a:pt x="2447" y="2023"/>
                </a:cubicBezTo>
                <a:cubicBezTo>
                  <a:pt x="2446" y="2022"/>
                  <a:pt x="2446" y="2022"/>
                  <a:pt x="2445" y="2021"/>
                </a:cubicBezTo>
                <a:cubicBezTo>
                  <a:pt x="2445" y="2021"/>
                  <a:pt x="2445" y="2021"/>
                  <a:pt x="2445" y="2021"/>
                </a:cubicBezTo>
                <a:cubicBezTo>
                  <a:pt x="2446" y="2020"/>
                  <a:pt x="2446" y="2021"/>
                  <a:pt x="2447" y="2021"/>
                </a:cubicBezTo>
                <a:cubicBezTo>
                  <a:pt x="2448" y="2022"/>
                  <a:pt x="2449" y="2022"/>
                  <a:pt x="2449" y="2021"/>
                </a:cubicBezTo>
                <a:cubicBezTo>
                  <a:pt x="2450" y="2021"/>
                  <a:pt x="2451" y="2021"/>
                  <a:pt x="2451" y="2021"/>
                </a:cubicBezTo>
                <a:cubicBezTo>
                  <a:pt x="2452" y="2021"/>
                  <a:pt x="2451" y="2020"/>
                  <a:pt x="2451" y="2019"/>
                </a:cubicBezTo>
                <a:cubicBezTo>
                  <a:pt x="2451" y="2017"/>
                  <a:pt x="2454" y="2019"/>
                  <a:pt x="2455" y="2019"/>
                </a:cubicBezTo>
                <a:cubicBezTo>
                  <a:pt x="2455" y="2019"/>
                  <a:pt x="2456" y="2019"/>
                  <a:pt x="2457" y="2019"/>
                </a:cubicBezTo>
                <a:cubicBezTo>
                  <a:pt x="2457" y="2019"/>
                  <a:pt x="2458" y="2020"/>
                  <a:pt x="2458" y="2019"/>
                </a:cubicBezTo>
                <a:cubicBezTo>
                  <a:pt x="2458" y="2018"/>
                  <a:pt x="2457" y="2018"/>
                  <a:pt x="2456" y="2018"/>
                </a:cubicBezTo>
                <a:cubicBezTo>
                  <a:pt x="2456" y="2018"/>
                  <a:pt x="2455" y="2017"/>
                  <a:pt x="2455" y="2017"/>
                </a:cubicBezTo>
                <a:cubicBezTo>
                  <a:pt x="2455" y="2016"/>
                  <a:pt x="2455" y="2016"/>
                  <a:pt x="2454" y="2015"/>
                </a:cubicBezTo>
                <a:cubicBezTo>
                  <a:pt x="2454" y="2015"/>
                  <a:pt x="2453" y="2015"/>
                  <a:pt x="2453" y="2014"/>
                </a:cubicBezTo>
                <a:cubicBezTo>
                  <a:pt x="2452" y="2013"/>
                  <a:pt x="2453" y="2013"/>
                  <a:pt x="2452" y="2013"/>
                </a:cubicBezTo>
                <a:cubicBezTo>
                  <a:pt x="2451" y="2013"/>
                  <a:pt x="2451" y="2012"/>
                  <a:pt x="2450" y="2012"/>
                </a:cubicBezTo>
                <a:cubicBezTo>
                  <a:pt x="2450" y="2011"/>
                  <a:pt x="2450" y="2011"/>
                  <a:pt x="2450" y="2011"/>
                </a:cubicBezTo>
                <a:cubicBezTo>
                  <a:pt x="2450" y="2009"/>
                  <a:pt x="2451" y="2010"/>
                  <a:pt x="2452" y="2010"/>
                </a:cubicBezTo>
                <a:cubicBezTo>
                  <a:pt x="2454" y="2010"/>
                  <a:pt x="2452" y="2007"/>
                  <a:pt x="2454" y="2006"/>
                </a:cubicBezTo>
                <a:cubicBezTo>
                  <a:pt x="2455" y="2006"/>
                  <a:pt x="2455" y="2007"/>
                  <a:pt x="2456" y="2007"/>
                </a:cubicBezTo>
                <a:cubicBezTo>
                  <a:pt x="2457" y="2007"/>
                  <a:pt x="2459" y="2007"/>
                  <a:pt x="2460" y="2007"/>
                </a:cubicBezTo>
                <a:cubicBezTo>
                  <a:pt x="2462" y="2008"/>
                  <a:pt x="2463" y="2007"/>
                  <a:pt x="2465" y="2007"/>
                </a:cubicBezTo>
                <a:cubicBezTo>
                  <a:pt x="2465" y="2007"/>
                  <a:pt x="2466" y="2007"/>
                  <a:pt x="2467" y="2007"/>
                </a:cubicBezTo>
                <a:cubicBezTo>
                  <a:pt x="2468" y="2007"/>
                  <a:pt x="2468" y="2007"/>
                  <a:pt x="2469" y="2007"/>
                </a:cubicBezTo>
                <a:cubicBezTo>
                  <a:pt x="2470" y="2007"/>
                  <a:pt x="2470" y="2007"/>
                  <a:pt x="2471" y="2007"/>
                </a:cubicBezTo>
                <a:cubicBezTo>
                  <a:pt x="2472" y="2007"/>
                  <a:pt x="2472" y="2007"/>
                  <a:pt x="2472" y="2006"/>
                </a:cubicBezTo>
                <a:cubicBezTo>
                  <a:pt x="2473" y="2005"/>
                  <a:pt x="2473" y="2005"/>
                  <a:pt x="2474" y="2005"/>
                </a:cubicBezTo>
                <a:cubicBezTo>
                  <a:pt x="2475" y="2005"/>
                  <a:pt x="2475" y="2005"/>
                  <a:pt x="2475" y="2004"/>
                </a:cubicBezTo>
                <a:cubicBezTo>
                  <a:pt x="2475" y="2003"/>
                  <a:pt x="2474" y="2004"/>
                  <a:pt x="2474" y="2004"/>
                </a:cubicBezTo>
                <a:cubicBezTo>
                  <a:pt x="2473" y="2004"/>
                  <a:pt x="2473" y="2003"/>
                  <a:pt x="2472" y="2003"/>
                </a:cubicBezTo>
                <a:cubicBezTo>
                  <a:pt x="2472" y="2003"/>
                  <a:pt x="2472" y="2002"/>
                  <a:pt x="2471" y="2002"/>
                </a:cubicBezTo>
                <a:cubicBezTo>
                  <a:pt x="2470" y="2002"/>
                  <a:pt x="2470" y="2002"/>
                  <a:pt x="2469" y="2002"/>
                </a:cubicBezTo>
                <a:cubicBezTo>
                  <a:pt x="2470" y="2001"/>
                  <a:pt x="2470" y="2001"/>
                  <a:pt x="2471" y="2001"/>
                </a:cubicBezTo>
                <a:cubicBezTo>
                  <a:pt x="2471" y="2001"/>
                  <a:pt x="2471" y="2002"/>
                  <a:pt x="2472" y="2002"/>
                </a:cubicBezTo>
                <a:cubicBezTo>
                  <a:pt x="2473" y="2001"/>
                  <a:pt x="2472" y="2001"/>
                  <a:pt x="2471" y="2001"/>
                </a:cubicBezTo>
                <a:cubicBezTo>
                  <a:pt x="2470" y="2000"/>
                  <a:pt x="2470" y="2000"/>
                  <a:pt x="2469" y="2001"/>
                </a:cubicBezTo>
                <a:cubicBezTo>
                  <a:pt x="2468" y="2001"/>
                  <a:pt x="2468" y="2001"/>
                  <a:pt x="2467" y="2001"/>
                </a:cubicBezTo>
                <a:cubicBezTo>
                  <a:pt x="2465" y="2001"/>
                  <a:pt x="2466" y="1999"/>
                  <a:pt x="2465" y="1998"/>
                </a:cubicBezTo>
                <a:cubicBezTo>
                  <a:pt x="2464" y="1997"/>
                  <a:pt x="2463" y="1997"/>
                  <a:pt x="2464" y="1996"/>
                </a:cubicBezTo>
                <a:cubicBezTo>
                  <a:pt x="2464" y="1996"/>
                  <a:pt x="2465" y="1996"/>
                  <a:pt x="2466" y="1995"/>
                </a:cubicBezTo>
                <a:cubicBezTo>
                  <a:pt x="2466" y="1995"/>
                  <a:pt x="2466" y="1994"/>
                  <a:pt x="2466" y="1994"/>
                </a:cubicBezTo>
                <a:cubicBezTo>
                  <a:pt x="2467" y="1993"/>
                  <a:pt x="2468" y="1993"/>
                  <a:pt x="2468" y="1993"/>
                </a:cubicBezTo>
                <a:cubicBezTo>
                  <a:pt x="2469" y="1993"/>
                  <a:pt x="2469" y="1994"/>
                  <a:pt x="2470" y="1995"/>
                </a:cubicBezTo>
                <a:cubicBezTo>
                  <a:pt x="2470" y="1995"/>
                  <a:pt x="2472" y="1995"/>
                  <a:pt x="2473" y="1995"/>
                </a:cubicBezTo>
                <a:cubicBezTo>
                  <a:pt x="2474" y="1995"/>
                  <a:pt x="2474" y="1994"/>
                  <a:pt x="2475" y="1994"/>
                </a:cubicBezTo>
                <a:cubicBezTo>
                  <a:pt x="2475" y="1994"/>
                  <a:pt x="2476" y="1994"/>
                  <a:pt x="2477" y="1993"/>
                </a:cubicBezTo>
                <a:cubicBezTo>
                  <a:pt x="2477" y="1993"/>
                  <a:pt x="2478" y="1992"/>
                  <a:pt x="2478" y="1992"/>
                </a:cubicBezTo>
                <a:cubicBezTo>
                  <a:pt x="2479" y="1991"/>
                  <a:pt x="2479" y="1991"/>
                  <a:pt x="2480" y="1991"/>
                </a:cubicBezTo>
                <a:cubicBezTo>
                  <a:pt x="2481" y="1991"/>
                  <a:pt x="2481" y="1991"/>
                  <a:pt x="2482" y="1990"/>
                </a:cubicBezTo>
                <a:cubicBezTo>
                  <a:pt x="2483" y="1989"/>
                  <a:pt x="2484" y="1990"/>
                  <a:pt x="2485" y="1988"/>
                </a:cubicBezTo>
                <a:cubicBezTo>
                  <a:pt x="2485" y="1987"/>
                  <a:pt x="2485" y="1986"/>
                  <a:pt x="2483" y="1986"/>
                </a:cubicBezTo>
                <a:cubicBezTo>
                  <a:pt x="2482" y="1986"/>
                  <a:pt x="2480" y="1986"/>
                  <a:pt x="2479" y="1986"/>
                </a:cubicBezTo>
                <a:cubicBezTo>
                  <a:pt x="2478" y="1986"/>
                  <a:pt x="2478" y="1986"/>
                  <a:pt x="2477" y="1985"/>
                </a:cubicBezTo>
                <a:cubicBezTo>
                  <a:pt x="2477" y="1984"/>
                  <a:pt x="2477" y="1984"/>
                  <a:pt x="2477" y="1983"/>
                </a:cubicBezTo>
                <a:cubicBezTo>
                  <a:pt x="2476" y="1982"/>
                  <a:pt x="2476" y="1982"/>
                  <a:pt x="2475" y="1982"/>
                </a:cubicBezTo>
                <a:cubicBezTo>
                  <a:pt x="2474" y="1982"/>
                  <a:pt x="2474" y="1982"/>
                  <a:pt x="2473" y="1981"/>
                </a:cubicBezTo>
                <a:cubicBezTo>
                  <a:pt x="2472" y="1981"/>
                  <a:pt x="2472" y="1981"/>
                  <a:pt x="2471" y="1980"/>
                </a:cubicBezTo>
                <a:cubicBezTo>
                  <a:pt x="2470" y="1980"/>
                  <a:pt x="2469" y="1979"/>
                  <a:pt x="2468" y="1978"/>
                </a:cubicBezTo>
                <a:cubicBezTo>
                  <a:pt x="2468" y="1978"/>
                  <a:pt x="2467" y="1978"/>
                  <a:pt x="2466" y="1977"/>
                </a:cubicBezTo>
                <a:cubicBezTo>
                  <a:pt x="2466" y="1977"/>
                  <a:pt x="2465" y="1977"/>
                  <a:pt x="2464" y="1978"/>
                </a:cubicBezTo>
                <a:cubicBezTo>
                  <a:pt x="2464" y="1978"/>
                  <a:pt x="2464" y="1979"/>
                  <a:pt x="2463" y="1979"/>
                </a:cubicBezTo>
                <a:cubicBezTo>
                  <a:pt x="2462" y="1979"/>
                  <a:pt x="2459" y="1980"/>
                  <a:pt x="2459" y="1979"/>
                </a:cubicBezTo>
                <a:cubicBezTo>
                  <a:pt x="2458" y="1977"/>
                  <a:pt x="2461" y="1978"/>
                  <a:pt x="2462" y="1977"/>
                </a:cubicBezTo>
                <a:cubicBezTo>
                  <a:pt x="2462" y="1977"/>
                  <a:pt x="2463" y="1977"/>
                  <a:pt x="2463" y="1976"/>
                </a:cubicBezTo>
                <a:cubicBezTo>
                  <a:pt x="2463" y="1975"/>
                  <a:pt x="2462" y="1975"/>
                  <a:pt x="2461" y="1975"/>
                </a:cubicBezTo>
                <a:cubicBezTo>
                  <a:pt x="2461" y="1974"/>
                  <a:pt x="2461" y="1973"/>
                  <a:pt x="2460" y="1973"/>
                </a:cubicBezTo>
                <a:cubicBezTo>
                  <a:pt x="2459" y="1973"/>
                  <a:pt x="2459" y="1974"/>
                  <a:pt x="2459" y="1974"/>
                </a:cubicBezTo>
                <a:cubicBezTo>
                  <a:pt x="2458" y="1975"/>
                  <a:pt x="2458" y="1975"/>
                  <a:pt x="2457" y="1975"/>
                </a:cubicBezTo>
                <a:cubicBezTo>
                  <a:pt x="2456" y="1975"/>
                  <a:pt x="2454" y="1977"/>
                  <a:pt x="2453" y="1975"/>
                </a:cubicBezTo>
                <a:cubicBezTo>
                  <a:pt x="2453" y="1975"/>
                  <a:pt x="2453" y="1974"/>
                  <a:pt x="2454" y="1974"/>
                </a:cubicBezTo>
                <a:cubicBezTo>
                  <a:pt x="2454" y="1973"/>
                  <a:pt x="2454" y="1972"/>
                  <a:pt x="2453" y="1972"/>
                </a:cubicBezTo>
                <a:cubicBezTo>
                  <a:pt x="2453" y="1971"/>
                  <a:pt x="2453" y="1970"/>
                  <a:pt x="2453" y="1970"/>
                </a:cubicBezTo>
                <a:cubicBezTo>
                  <a:pt x="2454" y="1969"/>
                  <a:pt x="2454" y="1969"/>
                  <a:pt x="2455" y="1969"/>
                </a:cubicBezTo>
                <a:cubicBezTo>
                  <a:pt x="2456" y="1968"/>
                  <a:pt x="2455" y="1966"/>
                  <a:pt x="2454" y="1965"/>
                </a:cubicBezTo>
                <a:cubicBezTo>
                  <a:pt x="2454" y="1964"/>
                  <a:pt x="2452" y="1964"/>
                  <a:pt x="2452" y="1962"/>
                </a:cubicBezTo>
                <a:cubicBezTo>
                  <a:pt x="2451" y="1961"/>
                  <a:pt x="2451" y="1959"/>
                  <a:pt x="2449" y="1960"/>
                </a:cubicBezTo>
                <a:cubicBezTo>
                  <a:pt x="2449" y="1961"/>
                  <a:pt x="2447" y="1962"/>
                  <a:pt x="2446" y="1960"/>
                </a:cubicBezTo>
                <a:cubicBezTo>
                  <a:pt x="2446" y="1960"/>
                  <a:pt x="2446" y="1959"/>
                  <a:pt x="2446" y="1958"/>
                </a:cubicBezTo>
                <a:cubicBezTo>
                  <a:pt x="2446" y="1957"/>
                  <a:pt x="2445" y="1957"/>
                  <a:pt x="2445" y="1956"/>
                </a:cubicBezTo>
                <a:cubicBezTo>
                  <a:pt x="2445" y="1956"/>
                  <a:pt x="2445" y="1955"/>
                  <a:pt x="2444" y="1955"/>
                </a:cubicBezTo>
                <a:cubicBezTo>
                  <a:pt x="2444" y="1954"/>
                  <a:pt x="2443" y="1954"/>
                  <a:pt x="2442" y="1954"/>
                </a:cubicBezTo>
                <a:cubicBezTo>
                  <a:pt x="2442" y="1954"/>
                  <a:pt x="2442" y="1955"/>
                  <a:pt x="2442" y="1956"/>
                </a:cubicBezTo>
                <a:cubicBezTo>
                  <a:pt x="2442" y="1956"/>
                  <a:pt x="2441" y="1957"/>
                  <a:pt x="2441" y="1957"/>
                </a:cubicBezTo>
                <a:cubicBezTo>
                  <a:pt x="2441" y="1958"/>
                  <a:pt x="2441" y="1959"/>
                  <a:pt x="2441" y="1959"/>
                </a:cubicBezTo>
                <a:cubicBezTo>
                  <a:pt x="2440" y="1960"/>
                  <a:pt x="2440" y="1960"/>
                  <a:pt x="2439" y="1961"/>
                </a:cubicBezTo>
                <a:cubicBezTo>
                  <a:pt x="2438" y="1961"/>
                  <a:pt x="2438" y="1961"/>
                  <a:pt x="2438" y="1962"/>
                </a:cubicBezTo>
                <a:cubicBezTo>
                  <a:pt x="2437" y="1963"/>
                  <a:pt x="2436" y="1962"/>
                  <a:pt x="2437" y="1961"/>
                </a:cubicBezTo>
                <a:cubicBezTo>
                  <a:pt x="2437" y="1961"/>
                  <a:pt x="2438" y="1960"/>
                  <a:pt x="2438" y="1960"/>
                </a:cubicBezTo>
                <a:cubicBezTo>
                  <a:pt x="2438" y="1959"/>
                  <a:pt x="2438" y="1958"/>
                  <a:pt x="2438" y="1958"/>
                </a:cubicBezTo>
                <a:cubicBezTo>
                  <a:pt x="2437" y="1957"/>
                  <a:pt x="2437" y="1956"/>
                  <a:pt x="2437" y="1955"/>
                </a:cubicBezTo>
                <a:cubicBezTo>
                  <a:pt x="2437" y="1955"/>
                  <a:pt x="2437" y="1954"/>
                  <a:pt x="2436" y="1954"/>
                </a:cubicBezTo>
                <a:cubicBezTo>
                  <a:pt x="2435" y="1953"/>
                  <a:pt x="2435" y="1955"/>
                  <a:pt x="2435" y="1955"/>
                </a:cubicBezTo>
                <a:cubicBezTo>
                  <a:pt x="2435" y="1957"/>
                  <a:pt x="2435" y="1959"/>
                  <a:pt x="2434" y="1961"/>
                </a:cubicBezTo>
                <a:cubicBezTo>
                  <a:pt x="2433" y="1961"/>
                  <a:pt x="2432" y="1962"/>
                  <a:pt x="2432" y="1962"/>
                </a:cubicBezTo>
                <a:cubicBezTo>
                  <a:pt x="2431" y="1963"/>
                  <a:pt x="2430" y="1964"/>
                  <a:pt x="2430" y="1964"/>
                </a:cubicBezTo>
                <a:cubicBezTo>
                  <a:pt x="2428" y="1965"/>
                  <a:pt x="2428" y="1966"/>
                  <a:pt x="2427" y="1967"/>
                </a:cubicBezTo>
                <a:cubicBezTo>
                  <a:pt x="2426" y="1968"/>
                  <a:pt x="2425" y="1969"/>
                  <a:pt x="2424" y="1970"/>
                </a:cubicBezTo>
                <a:cubicBezTo>
                  <a:pt x="2423" y="1971"/>
                  <a:pt x="2423" y="1972"/>
                  <a:pt x="2423" y="1972"/>
                </a:cubicBezTo>
                <a:cubicBezTo>
                  <a:pt x="2422" y="1973"/>
                  <a:pt x="2422" y="1974"/>
                  <a:pt x="2421" y="1974"/>
                </a:cubicBezTo>
                <a:cubicBezTo>
                  <a:pt x="2420" y="1976"/>
                  <a:pt x="2419" y="1977"/>
                  <a:pt x="2419" y="1979"/>
                </a:cubicBezTo>
                <a:cubicBezTo>
                  <a:pt x="2419" y="1980"/>
                  <a:pt x="2419" y="1981"/>
                  <a:pt x="2417" y="1982"/>
                </a:cubicBezTo>
                <a:cubicBezTo>
                  <a:pt x="2415" y="1984"/>
                  <a:pt x="2416" y="1981"/>
                  <a:pt x="2414" y="1981"/>
                </a:cubicBezTo>
                <a:cubicBezTo>
                  <a:pt x="2413" y="1981"/>
                  <a:pt x="2411" y="1982"/>
                  <a:pt x="2411" y="1983"/>
                </a:cubicBezTo>
                <a:cubicBezTo>
                  <a:pt x="2410" y="1985"/>
                  <a:pt x="2409" y="1985"/>
                  <a:pt x="2408" y="1986"/>
                </a:cubicBezTo>
                <a:cubicBezTo>
                  <a:pt x="2407" y="1988"/>
                  <a:pt x="2409" y="1987"/>
                  <a:pt x="2410" y="1988"/>
                </a:cubicBezTo>
                <a:cubicBezTo>
                  <a:pt x="2410" y="1989"/>
                  <a:pt x="2410" y="1990"/>
                  <a:pt x="2410" y="1991"/>
                </a:cubicBezTo>
                <a:cubicBezTo>
                  <a:pt x="2411" y="1992"/>
                  <a:pt x="2410" y="1993"/>
                  <a:pt x="2409" y="1994"/>
                </a:cubicBezTo>
                <a:cubicBezTo>
                  <a:pt x="2409" y="1995"/>
                  <a:pt x="2408" y="1994"/>
                  <a:pt x="2408" y="1995"/>
                </a:cubicBezTo>
                <a:cubicBezTo>
                  <a:pt x="2407" y="1995"/>
                  <a:pt x="2407" y="1995"/>
                  <a:pt x="2406" y="1995"/>
                </a:cubicBezTo>
                <a:cubicBezTo>
                  <a:pt x="2405" y="1995"/>
                  <a:pt x="2405" y="1994"/>
                  <a:pt x="2405" y="1994"/>
                </a:cubicBezTo>
                <a:cubicBezTo>
                  <a:pt x="2404" y="1995"/>
                  <a:pt x="2405" y="1996"/>
                  <a:pt x="2404" y="1996"/>
                </a:cubicBezTo>
                <a:cubicBezTo>
                  <a:pt x="2404" y="1996"/>
                  <a:pt x="2403" y="1996"/>
                  <a:pt x="2403" y="1996"/>
                </a:cubicBezTo>
                <a:cubicBezTo>
                  <a:pt x="2402" y="1996"/>
                  <a:pt x="2401" y="1995"/>
                  <a:pt x="2402" y="1994"/>
                </a:cubicBezTo>
                <a:cubicBezTo>
                  <a:pt x="2402" y="1994"/>
                  <a:pt x="2402" y="1994"/>
                  <a:pt x="2403" y="1994"/>
                </a:cubicBezTo>
                <a:cubicBezTo>
                  <a:pt x="2402" y="1992"/>
                  <a:pt x="2400" y="1993"/>
                  <a:pt x="2399" y="1994"/>
                </a:cubicBezTo>
                <a:cubicBezTo>
                  <a:pt x="2398" y="1995"/>
                  <a:pt x="2397" y="1995"/>
                  <a:pt x="2396" y="1996"/>
                </a:cubicBezTo>
                <a:cubicBezTo>
                  <a:pt x="2395" y="1996"/>
                  <a:pt x="2395" y="1998"/>
                  <a:pt x="2394" y="1998"/>
                </a:cubicBezTo>
                <a:cubicBezTo>
                  <a:pt x="2393" y="1999"/>
                  <a:pt x="2392" y="2000"/>
                  <a:pt x="2390" y="2000"/>
                </a:cubicBezTo>
                <a:cubicBezTo>
                  <a:pt x="2388" y="2001"/>
                  <a:pt x="2386" y="2001"/>
                  <a:pt x="2384" y="2002"/>
                </a:cubicBezTo>
                <a:cubicBezTo>
                  <a:pt x="2382" y="2003"/>
                  <a:pt x="2380" y="2005"/>
                  <a:pt x="2379" y="2007"/>
                </a:cubicBezTo>
                <a:cubicBezTo>
                  <a:pt x="2378" y="2008"/>
                  <a:pt x="2377" y="2009"/>
                  <a:pt x="2376" y="2011"/>
                </a:cubicBezTo>
                <a:cubicBezTo>
                  <a:pt x="2375" y="2012"/>
                  <a:pt x="2374" y="2013"/>
                  <a:pt x="2374" y="2014"/>
                </a:cubicBezTo>
                <a:cubicBezTo>
                  <a:pt x="2373" y="2016"/>
                  <a:pt x="2372" y="2017"/>
                  <a:pt x="2372" y="2018"/>
                </a:cubicBezTo>
                <a:cubicBezTo>
                  <a:pt x="2370" y="2021"/>
                  <a:pt x="2367" y="2023"/>
                  <a:pt x="2365" y="2026"/>
                </a:cubicBezTo>
                <a:cubicBezTo>
                  <a:pt x="2364" y="2028"/>
                  <a:pt x="2363" y="2029"/>
                  <a:pt x="2362" y="2030"/>
                </a:cubicBezTo>
                <a:cubicBezTo>
                  <a:pt x="2360" y="2031"/>
                  <a:pt x="2359" y="2031"/>
                  <a:pt x="2357" y="2032"/>
                </a:cubicBezTo>
                <a:cubicBezTo>
                  <a:pt x="2354" y="2033"/>
                  <a:pt x="2351" y="2033"/>
                  <a:pt x="2348" y="2034"/>
                </a:cubicBezTo>
                <a:cubicBezTo>
                  <a:pt x="2346" y="2035"/>
                  <a:pt x="2342" y="2035"/>
                  <a:pt x="2340" y="2035"/>
                </a:cubicBezTo>
                <a:cubicBezTo>
                  <a:pt x="2337" y="2036"/>
                  <a:pt x="2334" y="2037"/>
                  <a:pt x="2333" y="2040"/>
                </a:cubicBezTo>
                <a:cubicBezTo>
                  <a:pt x="2333" y="2041"/>
                  <a:pt x="2333" y="2043"/>
                  <a:pt x="2332" y="2044"/>
                </a:cubicBezTo>
                <a:cubicBezTo>
                  <a:pt x="2332" y="2044"/>
                  <a:pt x="2332" y="2045"/>
                  <a:pt x="2332" y="2046"/>
                </a:cubicBezTo>
                <a:cubicBezTo>
                  <a:pt x="2331" y="2047"/>
                  <a:pt x="2331" y="2046"/>
                  <a:pt x="2331" y="2045"/>
                </a:cubicBezTo>
                <a:cubicBezTo>
                  <a:pt x="2331" y="2044"/>
                  <a:pt x="2331" y="2044"/>
                  <a:pt x="2331" y="2043"/>
                </a:cubicBezTo>
                <a:cubicBezTo>
                  <a:pt x="2331" y="2042"/>
                  <a:pt x="2331" y="2042"/>
                  <a:pt x="2330" y="2041"/>
                </a:cubicBezTo>
                <a:cubicBezTo>
                  <a:pt x="2330" y="2041"/>
                  <a:pt x="2330" y="2038"/>
                  <a:pt x="2329" y="2037"/>
                </a:cubicBezTo>
                <a:cubicBezTo>
                  <a:pt x="2328" y="2037"/>
                  <a:pt x="2329" y="2040"/>
                  <a:pt x="2329" y="2041"/>
                </a:cubicBezTo>
                <a:cubicBezTo>
                  <a:pt x="2329" y="2042"/>
                  <a:pt x="2330" y="2045"/>
                  <a:pt x="2328" y="2045"/>
                </a:cubicBezTo>
                <a:cubicBezTo>
                  <a:pt x="2328" y="2045"/>
                  <a:pt x="2327" y="2044"/>
                  <a:pt x="2326" y="2045"/>
                </a:cubicBezTo>
                <a:cubicBezTo>
                  <a:pt x="2326" y="2045"/>
                  <a:pt x="2327" y="2046"/>
                  <a:pt x="2327" y="2046"/>
                </a:cubicBezTo>
                <a:cubicBezTo>
                  <a:pt x="2328" y="2047"/>
                  <a:pt x="2328" y="2048"/>
                  <a:pt x="2328" y="2048"/>
                </a:cubicBezTo>
                <a:cubicBezTo>
                  <a:pt x="2329" y="2050"/>
                  <a:pt x="2328" y="2051"/>
                  <a:pt x="2327" y="2052"/>
                </a:cubicBezTo>
                <a:cubicBezTo>
                  <a:pt x="2326" y="2053"/>
                  <a:pt x="2325" y="2055"/>
                  <a:pt x="2324" y="2056"/>
                </a:cubicBezTo>
                <a:cubicBezTo>
                  <a:pt x="2324" y="2057"/>
                  <a:pt x="2324" y="2058"/>
                  <a:pt x="2325" y="2058"/>
                </a:cubicBezTo>
                <a:cubicBezTo>
                  <a:pt x="2325" y="2059"/>
                  <a:pt x="2326" y="2059"/>
                  <a:pt x="2326" y="2060"/>
                </a:cubicBezTo>
                <a:cubicBezTo>
                  <a:pt x="2326" y="2062"/>
                  <a:pt x="2323" y="2060"/>
                  <a:pt x="2322" y="2061"/>
                </a:cubicBezTo>
                <a:cubicBezTo>
                  <a:pt x="2322" y="2062"/>
                  <a:pt x="2323" y="2062"/>
                  <a:pt x="2323" y="2063"/>
                </a:cubicBezTo>
                <a:cubicBezTo>
                  <a:pt x="2324" y="2063"/>
                  <a:pt x="2324" y="2064"/>
                  <a:pt x="2324" y="2064"/>
                </a:cubicBezTo>
                <a:cubicBezTo>
                  <a:pt x="2325" y="2065"/>
                  <a:pt x="2328" y="2065"/>
                  <a:pt x="2327" y="2066"/>
                </a:cubicBezTo>
                <a:cubicBezTo>
                  <a:pt x="2327" y="2066"/>
                  <a:pt x="2325" y="2065"/>
                  <a:pt x="2324" y="2065"/>
                </a:cubicBezTo>
                <a:cubicBezTo>
                  <a:pt x="2323" y="2064"/>
                  <a:pt x="2322" y="2063"/>
                  <a:pt x="2321" y="2064"/>
                </a:cubicBezTo>
                <a:cubicBezTo>
                  <a:pt x="2320" y="2064"/>
                  <a:pt x="2317" y="2064"/>
                  <a:pt x="2317" y="2063"/>
                </a:cubicBezTo>
                <a:cubicBezTo>
                  <a:pt x="2317" y="2062"/>
                  <a:pt x="2318" y="2062"/>
                  <a:pt x="2317" y="2062"/>
                </a:cubicBezTo>
                <a:cubicBezTo>
                  <a:pt x="2317" y="2061"/>
                  <a:pt x="2316" y="2061"/>
                  <a:pt x="2316" y="2061"/>
                </a:cubicBezTo>
                <a:cubicBezTo>
                  <a:pt x="2314" y="2060"/>
                  <a:pt x="2314" y="2058"/>
                  <a:pt x="2312" y="2058"/>
                </a:cubicBezTo>
                <a:cubicBezTo>
                  <a:pt x="2310" y="2058"/>
                  <a:pt x="2309" y="2058"/>
                  <a:pt x="2308" y="2059"/>
                </a:cubicBezTo>
                <a:cubicBezTo>
                  <a:pt x="2305" y="2059"/>
                  <a:pt x="2302" y="2060"/>
                  <a:pt x="2300" y="2058"/>
                </a:cubicBezTo>
                <a:cubicBezTo>
                  <a:pt x="2299" y="2057"/>
                  <a:pt x="2299" y="2056"/>
                  <a:pt x="2299" y="2055"/>
                </a:cubicBezTo>
                <a:cubicBezTo>
                  <a:pt x="2298" y="2055"/>
                  <a:pt x="2298" y="2054"/>
                  <a:pt x="2298" y="2053"/>
                </a:cubicBezTo>
                <a:cubicBezTo>
                  <a:pt x="2297" y="2053"/>
                  <a:pt x="2296" y="2053"/>
                  <a:pt x="2296" y="2052"/>
                </a:cubicBezTo>
                <a:cubicBezTo>
                  <a:pt x="2296" y="2052"/>
                  <a:pt x="2296" y="2051"/>
                  <a:pt x="2295" y="2051"/>
                </a:cubicBezTo>
                <a:cubicBezTo>
                  <a:pt x="2294" y="2051"/>
                  <a:pt x="2294" y="2052"/>
                  <a:pt x="2294" y="2052"/>
                </a:cubicBezTo>
                <a:cubicBezTo>
                  <a:pt x="2294" y="2052"/>
                  <a:pt x="2294" y="2052"/>
                  <a:pt x="2293" y="2053"/>
                </a:cubicBezTo>
                <a:cubicBezTo>
                  <a:pt x="2293" y="2053"/>
                  <a:pt x="2292" y="2053"/>
                  <a:pt x="2292" y="2053"/>
                </a:cubicBezTo>
                <a:cubicBezTo>
                  <a:pt x="2291" y="2054"/>
                  <a:pt x="2289" y="2055"/>
                  <a:pt x="2288" y="2056"/>
                </a:cubicBezTo>
                <a:cubicBezTo>
                  <a:pt x="2288" y="2057"/>
                  <a:pt x="2287" y="2058"/>
                  <a:pt x="2286" y="2059"/>
                </a:cubicBezTo>
                <a:cubicBezTo>
                  <a:pt x="2286" y="2061"/>
                  <a:pt x="2285" y="2061"/>
                  <a:pt x="2285" y="2063"/>
                </a:cubicBezTo>
                <a:cubicBezTo>
                  <a:pt x="2285" y="2064"/>
                  <a:pt x="2286" y="2065"/>
                  <a:pt x="2286" y="2067"/>
                </a:cubicBezTo>
                <a:cubicBezTo>
                  <a:pt x="2285" y="2068"/>
                  <a:pt x="2284" y="2068"/>
                  <a:pt x="2282" y="2068"/>
                </a:cubicBezTo>
                <a:cubicBezTo>
                  <a:pt x="2282" y="2069"/>
                  <a:pt x="2282" y="2069"/>
                  <a:pt x="2282" y="2069"/>
                </a:cubicBezTo>
                <a:cubicBezTo>
                  <a:pt x="2282" y="2070"/>
                  <a:pt x="2282" y="2069"/>
                  <a:pt x="2282" y="2070"/>
                </a:cubicBezTo>
                <a:cubicBezTo>
                  <a:pt x="2283" y="2071"/>
                  <a:pt x="2283" y="2071"/>
                  <a:pt x="2283" y="2072"/>
                </a:cubicBezTo>
                <a:cubicBezTo>
                  <a:pt x="2283" y="2072"/>
                  <a:pt x="2283" y="2073"/>
                  <a:pt x="2282" y="2074"/>
                </a:cubicBezTo>
                <a:cubicBezTo>
                  <a:pt x="2282" y="2074"/>
                  <a:pt x="2281" y="2075"/>
                  <a:pt x="2281" y="2075"/>
                </a:cubicBezTo>
                <a:cubicBezTo>
                  <a:pt x="2281" y="2077"/>
                  <a:pt x="2281" y="2078"/>
                  <a:pt x="2281" y="2079"/>
                </a:cubicBezTo>
                <a:cubicBezTo>
                  <a:pt x="2281" y="2081"/>
                  <a:pt x="2281" y="2082"/>
                  <a:pt x="2281" y="2084"/>
                </a:cubicBezTo>
                <a:cubicBezTo>
                  <a:pt x="2281" y="2085"/>
                  <a:pt x="2281" y="2086"/>
                  <a:pt x="2282" y="2087"/>
                </a:cubicBezTo>
                <a:cubicBezTo>
                  <a:pt x="2283" y="2087"/>
                  <a:pt x="2284" y="2087"/>
                  <a:pt x="2284" y="2087"/>
                </a:cubicBezTo>
                <a:cubicBezTo>
                  <a:pt x="2285" y="2088"/>
                  <a:pt x="2285" y="2088"/>
                  <a:pt x="2285" y="2089"/>
                </a:cubicBezTo>
                <a:cubicBezTo>
                  <a:pt x="2286" y="2089"/>
                  <a:pt x="2288" y="2090"/>
                  <a:pt x="2288" y="2091"/>
                </a:cubicBezTo>
                <a:cubicBezTo>
                  <a:pt x="2287" y="2092"/>
                  <a:pt x="2287" y="2093"/>
                  <a:pt x="2287" y="2094"/>
                </a:cubicBezTo>
                <a:cubicBezTo>
                  <a:pt x="2287" y="2095"/>
                  <a:pt x="2287" y="2096"/>
                  <a:pt x="2287" y="2096"/>
                </a:cubicBezTo>
                <a:cubicBezTo>
                  <a:pt x="2286" y="2097"/>
                  <a:pt x="2286" y="2097"/>
                  <a:pt x="2286" y="2097"/>
                </a:cubicBezTo>
                <a:cubicBezTo>
                  <a:pt x="2285" y="2097"/>
                  <a:pt x="2286" y="2097"/>
                  <a:pt x="2286" y="2096"/>
                </a:cubicBezTo>
                <a:cubicBezTo>
                  <a:pt x="2285" y="2096"/>
                  <a:pt x="2284" y="2096"/>
                  <a:pt x="2284" y="2097"/>
                </a:cubicBezTo>
                <a:cubicBezTo>
                  <a:pt x="2284" y="2098"/>
                  <a:pt x="2285" y="2098"/>
                  <a:pt x="2285" y="2099"/>
                </a:cubicBezTo>
                <a:cubicBezTo>
                  <a:pt x="2285" y="2100"/>
                  <a:pt x="2285" y="2100"/>
                  <a:pt x="2285" y="2101"/>
                </a:cubicBezTo>
                <a:cubicBezTo>
                  <a:pt x="2285" y="2103"/>
                  <a:pt x="2287" y="2104"/>
                  <a:pt x="2287" y="2105"/>
                </a:cubicBezTo>
                <a:cubicBezTo>
                  <a:pt x="2288" y="2106"/>
                  <a:pt x="2287" y="2108"/>
                  <a:pt x="2288" y="2109"/>
                </a:cubicBezTo>
                <a:cubicBezTo>
                  <a:pt x="2289" y="2109"/>
                  <a:pt x="2290" y="2110"/>
                  <a:pt x="2290" y="2110"/>
                </a:cubicBezTo>
                <a:cubicBezTo>
                  <a:pt x="2291" y="2110"/>
                  <a:pt x="2292" y="2110"/>
                  <a:pt x="2292" y="2111"/>
                </a:cubicBezTo>
                <a:cubicBezTo>
                  <a:pt x="2293" y="2111"/>
                  <a:pt x="2294" y="2111"/>
                  <a:pt x="2294" y="2112"/>
                </a:cubicBezTo>
                <a:cubicBezTo>
                  <a:pt x="2293" y="2112"/>
                  <a:pt x="2292" y="2112"/>
                  <a:pt x="2292" y="2113"/>
                </a:cubicBezTo>
                <a:cubicBezTo>
                  <a:pt x="2291" y="2114"/>
                  <a:pt x="2292" y="2114"/>
                  <a:pt x="2292" y="2115"/>
                </a:cubicBezTo>
                <a:cubicBezTo>
                  <a:pt x="2292" y="2116"/>
                  <a:pt x="2291" y="2116"/>
                  <a:pt x="2291" y="2117"/>
                </a:cubicBezTo>
                <a:cubicBezTo>
                  <a:pt x="2291" y="2119"/>
                  <a:pt x="2294" y="2117"/>
                  <a:pt x="2294" y="2117"/>
                </a:cubicBezTo>
                <a:cubicBezTo>
                  <a:pt x="2295" y="2116"/>
                  <a:pt x="2297" y="2116"/>
                  <a:pt x="2298" y="2115"/>
                </a:cubicBezTo>
                <a:cubicBezTo>
                  <a:pt x="2299" y="2115"/>
                  <a:pt x="2299" y="2113"/>
                  <a:pt x="2298" y="2112"/>
                </a:cubicBezTo>
                <a:cubicBezTo>
                  <a:pt x="2298" y="2112"/>
                  <a:pt x="2297" y="2112"/>
                  <a:pt x="2296" y="2112"/>
                </a:cubicBezTo>
                <a:cubicBezTo>
                  <a:pt x="2295" y="2111"/>
                  <a:pt x="2297" y="2111"/>
                  <a:pt x="2297" y="2111"/>
                </a:cubicBezTo>
                <a:cubicBezTo>
                  <a:pt x="2298" y="2111"/>
                  <a:pt x="2299" y="2110"/>
                  <a:pt x="2299" y="2110"/>
                </a:cubicBezTo>
                <a:cubicBezTo>
                  <a:pt x="2300" y="2111"/>
                  <a:pt x="2300" y="2112"/>
                  <a:pt x="2300" y="2113"/>
                </a:cubicBezTo>
                <a:cubicBezTo>
                  <a:pt x="2301" y="2114"/>
                  <a:pt x="2302" y="2115"/>
                  <a:pt x="2302" y="2115"/>
                </a:cubicBezTo>
                <a:cubicBezTo>
                  <a:pt x="2304" y="2117"/>
                  <a:pt x="2304" y="2119"/>
                  <a:pt x="2304" y="2121"/>
                </a:cubicBezTo>
                <a:cubicBezTo>
                  <a:pt x="2304" y="2122"/>
                  <a:pt x="2304" y="2123"/>
                  <a:pt x="2304" y="2123"/>
                </a:cubicBezTo>
                <a:cubicBezTo>
                  <a:pt x="2304" y="2124"/>
                  <a:pt x="2304" y="2124"/>
                  <a:pt x="2303" y="2125"/>
                </a:cubicBezTo>
                <a:cubicBezTo>
                  <a:pt x="2303" y="2125"/>
                  <a:pt x="2303" y="2125"/>
                  <a:pt x="2303" y="2126"/>
                </a:cubicBezTo>
                <a:cubicBezTo>
                  <a:pt x="2303" y="2126"/>
                  <a:pt x="2303" y="2127"/>
                  <a:pt x="2302" y="2127"/>
                </a:cubicBezTo>
                <a:cubicBezTo>
                  <a:pt x="2302" y="2128"/>
                  <a:pt x="2301" y="2127"/>
                  <a:pt x="2301" y="2128"/>
                </a:cubicBezTo>
                <a:cubicBezTo>
                  <a:pt x="2301" y="2129"/>
                  <a:pt x="2302" y="2129"/>
                  <a:pt x="2303" y="2129"/>
                </a:cubicBezTo>
                <a:cubicBezTo>
                  <a:pt x="2303" y="2130"/>
                  <a:pt x="2304" y="2131"/>
                  <a:pt x="2305" y="2131"/>
                </a:cubicBezTo>
                <a:cubicBezTo>
                  <a:pt x="2305" y="2132"/>
                  <a:pt x="2306" y="2133"/>
                  <a:pt x="2306" y="2134"/>
                </a:cubicBezTo>
                <a:cubicBezTo>
                  <a:pt x="2306" y="2135"/>
                  <a:pt x="2307" y="2136"/>
                  <a:pt x="2307" y="2138"/>
                </a:cubicBezTo>
                <a:cubicBezTo>
                  <a:pt x="2307" y="2139"/>
                  <a:pt x="2308" y="2141"/>
                  <a:pt x="2307" y="2142"/>
                </a:cubicBezTo>
                <a:cubicBezTo>
                  <a:pt x="2306" y="2142"/>
                  <a:pt x="2306" y="2142"/>
                  <a:pt x="2306" y="2143"/>
                </a:cubicBezTo>
                <a:cubicBezTo>
                  <a:pt x="2306" y="2144"/>
                  <a:pt x="2306" y="2146"/>
                  <a:pt x="2306" y="2147"/>
                </a:cubicBezTo>
                <a:cubicBezTo>
                  <a:pt x="2306" y="2148"/>
                  <a:pt x="2307" y="2148"/>
                  <a:pt x="2308" y="2148"/>
                </a:cubicBezTo>
                <a:cubicBezTo>
                  <a:pt x="2308" y="2149"/>
                  <a:pt x="2308" y="2150"/>
                  <a:pt x="2308" y="2151"/>
                </a:cubicBezTo>
                <a:cubicBezTo>
                  <a:pt x="2309" y="2152"/>
                  <a:pt x="2310" y="2152"/>
                  <a:pt x="2312" y="2152"/>
                </a:cubicBezTo>
                <a:cubicBezTo>
                  <a:pt x="2312" y="2152"/>
                  <a:pt x="2313" y="2152"/>
                  <a:pt x="2314" y="2153"/>
                </a:cubicBezTo>
                <a:cubicBezTo>
                  <a:pt x="2314" y="2153"/>
                  <a:pt x="2314" y="2153"/>
                  <a:pt x="2314" y="2153"/>
                </a:cubicBezTo>
                <a:cubicBezTo>
                  <a:pt x="2317" y="2153"/>
                  <a:pt x="2317" y="2153"/>
                  <a:pt x="2317" y="2153"/>
                </a:cubicBezTo>
                <a:cubicBezTo>
                  <a:pt x="2318" y="2152"/>
                  <a:pt x="2319" y="2152"/>
                  <a:pt x="2320" y="2153"/>
                </a:cubicBezTo>
                <a:cubicBezTo>
                  <a:pt x="2320" y="2153"/>
                  <a:pt x="2320" y="2153"/>
                  <a:pt x="2320" y="2153"/>
                </a:cubicBezTo>
                <a:cubicBezTo>
                  <a:pt x="2325" y="2153"/>
                  <a:pt x="2325" y="2153"/>
                  <a:pt x="2325" y="2153"/>
                </a:cubicBezTo>
                <a:cubicBezTo>
                  <a:pt x="2325" y="2152"/>
                  <a:pt x="2325" y="2152"/>
                  <a:pt x="2325" y="2152"/>
                </a:cubicBezTo>
                <a:cubicBezTo>
                  <a:pt x="2326" y="2151"/>
                  <a:pt x="2327" y="2151"/>
                  <a:pt x="2327" y="2151"/>
                </a:cubicBezTo>
                <a:cubicBezTo>
                  <a:pt x="2329" y="2151"/>
                  <a:pt x="2330" y="2149"/>
                  <a:pt x="2331" y="2150"/>
                </a:cubicBezTo>
                <a:cubicBezTo>
                  <a:pt x="2332" y="2150"/>
                  <a:pt x="2332" y="2151"/>
                  <a:pt x="2333" y="2151"/>
                </a:cubicBezTo>
                <a:cubicBezTo>
                  <a:pt x="2333" y="2152"/>
                  <a:pt x="2334" y="2152"/>
                  <a:pt x="2335" y="2151"/>
                </a:cubicBezTo>
                <a:cubicBezTo>
                  <a:pt x="2336" y="2151"/>
                  <a:pt x="2336" y="2150"/>
                  <a:pt x="2337" y="2149"/>
                </a:cubicBezTo>
                <a:cubicBezTo>
                  <a:pt x="2337" y="2149"/>
                  <a:pt x="2337" y="2148"/>
                  <a:pt x="2338" y="2148"/>
                </a:cubicBezTo>
                <a:cubicBezTo>
                  <a:pt x="2339" y="2149"/>
                  <a:pt x="2338" y="2150"/>
                  <a:pt x="2338" y="2150"/>
                </a:cubicBezTo>
                <a:cubicBezTo>
                  <a:pt x="2338" y="2151"/>
                  <a:pt x="2339" y="2152"/>
                  <a:pt x="2339" y="2153"/>
                </a:cubicBezTo>
                <a:cubicBezTo>
                  <a:pt x="2362" y="2153"/>
                  <a:pt x="2362" y="2153"/>
                  <a:pt x="2362" y="2153"/>
                </a:cubicBezTo>
                <a:cubicBezTo>
                  <a:pt x="2362" y="2153"/>
                  <a:pt x="2362" y="2152"/>
                  <a:pt x="2362" y="2152"/>
                </a:cubicBezTo>
                <a:cubicBezTo>
                  <a:pt x="2362" y="2152"/>
                  <a:pt x="2363" y="2151"/>
                  <a:pt x="2363" y="2151"/>
                </a:cubicBezTo>
                <a:cubicBezTo>
                  <a:pt x="2364" y="2151"/>
                  <a:pt x="2364" y="2152"/>
                  <a:pt x="2364" y="2153"/>
                </a:cubicBezTo>
                <a:cubicBezTo>
                  <a:pt x="2426" y="2153"/>
                  <a:pt x="2426" y="2153"/>
                  <a:pt x="2426" y="2153"/>
                </a:cubicBezTo>
                <a:cubicBezTo>
                  <a:pt x="2426" y="2153"/>
                  <a:pt x="2426" y="2152"/>
                  <a:pt x="2426" y="2152"/>
                </a:cubicBezTo>
                <a:cubicBezTo>
                  <a:pt x="2426" y="2152"/>
                  <a:pt x="2425" y="2151"/>
                  <a:pt x="2425" y="2150"/>
                </a:cubicBezTo>
                <a:cubicBezTo>
                  <a:pt x="2425" y="2149"/>
                  <a:pt x="2425" y="2150"/>
                  <a:pt x="2426" y="2150"/>
                </a:cubicBezTo>
                <a:cubicBezTo>
                  <a:pt x="2428" y="2150"/>
                  <a:pt x="2429" y="2149"/>
                  <a:pt x="2428" y="2147"/>
                </a:cubicBezTo>
                <a:cubicBezTo>
                  <a:pt x="2428" y="2147"/>
                  <a:pt x="2429" y="2146"/>
                  <a:pt x="2428" y="2145"/>
                </a:cubicBezTo>
                <a:cubicBezTo>
                  <a:pt x="2428" y="2145"/>
                  <a:pt x="2428" y="2144"/>
                  <a:pt x="2428" y="2144"/>
                </a:cubicBezTo>
                <a:cubicBezTo>
                  <a:pt x="2428" y="2143"/>
                  <a:pt x="2428" y="2142"/>
                  <a:pt x="2428" y="2141"/>
                </a:cubicBezTo>
                <a:cubicBezTo>
                  <a:pt x="2429" y="2141"/>
                  <a:pt x="2430" y="2141"/>
                  <a:pt x="2430" y="2141"/>
                </a:cubicBezTo>
                <a:cubicBezTo>
                  <a:pt x="2431" y="2140"/>
                  <a:pt x="2432" y="2139"/>
                  <a:pt x="2432" y="2139"/>
                </a:cubicBezTo>
                <a:cubicBezTo>
                  <a:pt x="2433" y="2138"/>
                  <a:pt x="2432" y="2137"/>
                  <a:pt x="2431" y="2137"/>
                </a:cubicBezTo>
                <a:cubicBezTo>
                  <a:pt x="2431" y="2137"/>
                  <a:pt x="2431" y="2136"/>
                  <a:pt x="2430" y="2135"/>
                </a:cubicBezTo>
                <a:cubicBezTo>
                  <a:pt x="2429" y="2135"/>
                  <a:pt x="2428" y="2135"/>
                  <a:pt x="2428" y="2135"/>
                </a:cubicBezTo>
                <a:cubicBezTo>
                  <a:pt x="2426" y="2134"/>
                  <a:pt x="2429" y="2134"/>
                  <a:pt x="2429" y="2132"/>
                </a:cubicBezTo>
                <a:cubicBezTo>
                  <a:pt x="2430" y="2132"/>
                  <a:pt x="2429" y="2131"/>
                  <a:pt x="2430" y="2130"/>
                </a:cubicBezTo>
                <a:cubicBezTo>
                  <a:pt x="2430" y="2130"/>
                  <a:pt x="2430" y="2129"/>
                  <a:pt x="2430" y="2128"/>
                </a:cubicBezTo>
                <a:cubicBezTo>
                  <a:pt x="2429" y="2127"/>
                  <a:pt x="2428" y="2128"/>
                  <a:pt x="2428" y="2128"/>
                </a:cubicBezTo>
                <a:cubicBezTo>
                  <a:pt x="2427" y="2127"/>
                  <a:pt x="2428" y="2126"/>
                  <a:pt x="2428" y="2126"/>
                </a:cubicBezTo>
                <a:cubicBezTo>
                  <a:pt x="2429" y="2126"/>
                  <a:pt x="2430" y="2126"/>
                  <a:pt x="2430" y="2125"/>
                </a:cubicBezTo>
                <a:cubicBezTo>
                  <a:pt x="2431" y="2124"/>
                  <a:pt x="2431" y="2124"/>
                  <a:pt x="2432" y="2123"/>
                </a:cubicBezTo>
                <a:cubicBezTo>
                  <a:pt x="2433" y="2123"/>
                  <a:pt x="2434" y="2122"/>
                  <a:pt x="2435" y="2121"/>
                </a:cubicBezTo>
                <a:cubicBezTo>
                  <a:pt x="2436" y="2119"/>
                  <a:pt x="2435" y="2118"/>
                  <a:pt x="2436" y="2117"/>
                </a:cubicBezTo>
                <a:cubicBezTo>
                  <a:pt x="2437" y="2115"/>
                  <a:pt x="2438" y="2118"/>
                  <a:pt x="2439" y="2118"/>
                </a:cubicBezTo>
                <a:cubicBezTo>
                  <a:pt x="2440" y="2118"/>
                  <a:pt x="2441" y="2116"/>
                  <a:pt x="2441" y="2116"/>
                </a:cubicBezTo>
                <a:cubicBezTo>
                  <a:pt x="2442" y="2115"/>
                  <a:pt x="2442" y="2115"/>
                  <a:pt x="2442" y="2114"/>
                </a:cubicBezTo>
                <a:cubicBezTo>
                  <a:pt x="2443" y="2113"/>
                  <a:pt x="2444" y="2113"/>
                  <a:pt x="2444" y="2113"/>
                </a:cubicBezTo>
                <a:cubicBezTo>
                  <a:pt x="2445" y="2112"/>
                  <a:pt x="2445" y="2111"/>
                  <a:pt x="2445" y="2110"/>
                </a:cubicBezTo>
                <a:cubicBezTo>
                  <a:pt x="2446" y="2108"/>
                  <a:pt x="2447" y="2108"/>
                  <a:pt x="2448" y="2109"/>
                </a:cubicBezTo>
                <a:cubicBezTo>
                  <a:pt x="2450" y="2109"/>
                  <a:pt x="2450" y="2109"/>
                  <a:pt x="2452" y="2108"/>
                </a:cubicBezTo>
                <a:cubicBezTo>
                  <a:pt x="2453" y="2108"/>
                  <a:pt x="2454" y="2107"/>
                  <a:pt x="2452" y="2106"/>
                </a:cubicBezTo>
                <a:cubicBezTo>
                  <a:pt x="2451" y="2105"/>
                  <a:pt x="2452" y="2104"/>
                  <a:pt x="2453" y="2103"/>
                </a:cubicBezTo>
                <a:cubicBezTo>
                  <a:pt x="2454" y="2102"/>
                  <a:pt x="2455" y="2101"/>
                  <a:pt x="2453" y="2100"/>
                </a:cubicBezTo>
                <a:cubicBezTo>
                  <a:pt x="2452" y="2099"/>
                  <a:pt x="2453" y="2101"/>
                  <a:pt x="2452" y="2101"/>
                </a:cubicBezTo>
                <a:cubicBezTo>
                  <a:pt x="2452" y="2101"/>
                  <a:pt x="2451" y="2102"/>
                  <a:pt x="2451" y="2102"/>
                </a:cubicBezTo>
                <a:cubicBezTo>
                  <a:pt x="2449" y="2104"/>
                  <a:pt x="2450" y="2101"/>
                  <a:pt x="2450" y="2100"/>
                </a:cubicBezTo>
                <a:cubicBezTo>
                  <a:pt x="2451" y="2099"/>
                  <a:pt x="2451" y="2099"/>
                  <a:pt x="2451" y="2098"/>
                </a:cubicBezTo>
                <a:cubicBezTo>
                  <a:pt x="2451" y="2095"/>
                  <a:pt x="2450" y="2093"/>
                  <a:pt x="2451" y="2090"/>
                </a:cubicBezTo>
                <a:cubicBezTo>
                  <a:pt x="2451" y="2089"/>
                  <a:pt x="2452" y="2088"/>
                  <a:pt x="2452" y="2086"/>
                </a:cubicBezTo>
                <a:cubicBezTo>
                  <a:pt x="2453" y="2085"/>
                  <a:pt x="2452" y="2083"/>
                  <a:pt x="2453" y="2082"/>
                </a:cubicBezTo>
                <a:cubicBezTo>
                  <a:pt x="2454" y="2081"/>
                  <a:pt x="2454" y="2081"/>
                  <a:pt x="2455" y="2081"/>
                </a:cubicBezTo>
                <a:cubicBezTo>
                  <a:pt x="2455" y="2080"/>
                  <a:pt x="2456" y="2079"/>
                  <a:pt x="2456" y="2079"/>
                </a:cubicBezTo>
                <a:cubicBezTo>
                  <a:pt x="2456" y="2077"/>
                  <a:pt x="2457" y="2076"/>
                  <a:pt x="2459" y="2076"/>
                </a:cubicBezTo>
                <a:cubicBezTo>
                  <a:pt x="2459" y="2076"/>
                  <a:pt x="2460" y="2076"/>
                  <a:pt x="2461" y="2076"/>
                </a:cubicBezTo>
                <a:cubicBezTo>
                  <a:pt x="2462" y="2076"/>
                  <a:pt x="2461" y="2075"/>
                  <a:pt x="2461" y="2075"/>
                </a:cubicBezTo>
                <a:cubicBezTo>
                  <a:pt x="2460" y="2074"/>
                  <a:pt x="2460" y="2074"/>
                  <a:pt x="2460" y="2073"/>
                </a:cubicBezTo>
                <a:cubicBezTo>
                  <a:pt x="2460" y="2073"/>
                  <a:pt x="2459" y="2071"/>
                  <a:pt x="2460" y="2071"/>
                </a:cubicBezTo>
                <a:cubicBezTo>
                  <a:pt x="2461" y="2071"/>
                  <a:pt x="2461" y="2073"/>
                  <a:pt x="2461" y="2073"/>
                </a:cubicBezTo>
                <a:cubicBezTo>
                  <a:pt x="2461" y="2074"/>
                  <a:pt x="2461" y="2074"/>
                  <a:pt x="2462" y="2074"/>
                </a:cubicBezTo>
                <a:cubicBezTo>
                  <a:pt x="2463" y="2075"/>
                  <a:pt x="2464" y="2076"/>
                  <a:pt x="2465" y="2076"/>
                </a:cubicBezTo>
                <a:cubicBezTo>
                  <a:pt x="2467" y="2076"/>
                  <a:pt x="2468" y="2075"/>
                  <a:pt x="2470" y="2076"/>
                </a:cubicBezTo>
                <a:cubicBezTo>
                  <a:pt x="2472" y="2076"/>
                  <a:pt x="2476" y="2076"/>
                  <a:pt x="2478" y="2075"/>
                </a:cubicBezTo>
                <a:cubicBezTo>
                  <a:pt x="2478" y="2075"/>
                  <a:pt x="2479" y="2074"/>
                  <a:pt x="2479" y="2074"/>
                </a:cubicBezTo>
                <a:close/>
                <a:moveTo>
                  <a:pt x="2224" y="2150"/>
                </a:moveTo>
                <a:cubicBezTo>
                  <a:pt x="2224" y="2149"/>
                  <a:pt x="2223" y="2149"/>
                  <a:pt x="2222" y="2147"/>
                </a:cubicBezTo>
                <a:cubicBezTo>
                  <a:pt x="2222" y="2147"/>
                  <a:pt x="2222" y="2146"/>
                  <a:pt x="2222" y="2146"/>
                </a:cubicBezTo>
                <a:cubicBezTo>
                  <a:pt x="2221" y="2145"/>
                  <a:pt x="2221" y="2145"/>
                  <a:pt x="2220" y="2144"/>
                </a:cubicBezTo>
                <a:cubicBezTo>
                  <a:pt x="2219" y="2143"/>
                  <a:pt x="2220" y="2142"/>
                  <a:pt x="2218" y="2142"/>
                </a:cubicBezTo>
                <a:cubicBezTo>
                  <a:pt x="2217" y="2141"/>
                  <a:pt x="2217" y="2139"/>
                  <a:pt x="2216" y="2139"/>
                </a:cubicBezTo>
                <a:cubicBezTo>
                  <a:pt x="2214" y="2139"/>
                  <a:pt x="2213" y="2139"/>
                  <a:pt x="2212" y="2138"/>
                </a:cubicBezTo>
                <a:cubicBezTo>
                  <a:pt x="2210" y="2138"/>
                  <a:pt x="2209" y="2138"/>
                  <a:pt x="2207" y="2138"/>
                </a:cubicBezTo>
                <a:cubicBezTo>
                  <a:pt x="2206" y="2138"/>
                  <a:pt x="2205" y="2138"/>
                  <a:pt x="2203" y="2138"/>
                </a:cubicBezTo>
                <a:cubicBezTo>
                  <a:pt x="2201" y="2137"/>
                  <a:pt x="2202" y="2138"/>
                  <a:pt x="2201" y="2139"/>
                </a:cubicBezTo>
                <a:cubicBezTo>
                  <a:pt x="2200" y="2140"/>
                  <a:pt x="2200" y="2140"/>
                  <a:pt x="2200" y="2142"/>
                </a:cubicBezTo>
                <a:cubicBezTo>
                  <a:pt x="2200" y="2142"/>
                  <a:pt x="2199" y="2143"/>
                  <a:pt x="2198" y="2144"/>
                </a:cubicBezTo>
                <a:cubicBezTo>
                  <a:pt x="2199" y="2143"/>
                  <a:pt x="2199" y="2143"/>
                  <a:pt x="2199" y="2142"/>
                </a:cubicBezTo>
                <a:cubicBezTo>
                  <a:pt x="2199" y="2141"/>
                  <a:pt x="2199" y="2141"/>
                  <a:pt x="2198" y="2141"/>
                </a:cubicBezTo>
                <a:cubicBezTo>
                  <a:pt x="2198" y="2140"/>
                  <a:pt x="2198" y="2140"/>
                  <a:pt x="2198" y="2139"/>
                </a:cubicBezTo>
                <a:cubicBezTo>
                  <a:pt x="2199" y="2139"/>
                  <a:pt x="2199" y="2139"/>
                  <a:pt x="2199" y="2139"/>
                </a:cubicBezTo>
                <a:cubicBezTo>
                  <a:pt x="2200" y="2138"/>
                  <a:pt x="2200" y="2138"/>
                  <a:pt x="2200" y="2138"/>
                </a:cubicBezTo>
                <a:cubicBezTo>
                  <a:pt x="2200" y="2137"/>
                  <a:pt x="2201" y="2137"/>
                  <a:pt x="2201" y="2137"/>
                </a:cubicBezTo>
                <a:cubicBezTo>
                  <a:pt x="2202" y="2136"/>
                  <a:pt x="2201" y="2135"/>
                  <a:pt x="2201" y="2135"/>
                </a:cubicBezTo>
                <a:cubicBezTo>
                  <a:pt x="2200" y="2134"/>
                  <a:pt x="2199" y="2134"/>
                  <a:pt x="2198" y="2133"/>
                </a:cubicBezTo>
                <a:cubicBezTo>
                  <a:pt x="2198" y="2133"/>
                  <a:pt x="2197" y="2132"/>
                  <a:pt x="2197" y="2132"/>
                </a:cubicBezTo>
                <a:cubicBezTo>
                  <a:pt x="2196" y="2132"/>
                  <a:pt x="2196" y="2132"/>
                  <a:pt x="2196" y="2131"/>
                </a:cubicBezTo>
                <a:cubicBezTo>
                  <a:pt x="2194" y="2130"/>
                  <a:pt x="2195" y="2128"/>
                  <a:pt x="2195" y="2126"/>
                </a:cubicBezTo>
                <a:cubicBezTo>
                  <a:pt x="2195" y="2125"/>
                  <a:pt x="2195" y="2125"/>
                  <a:pt x="2195" y="2124"/>
                </a:cubicBezTo>
                <a:cubicBezTo>
                  <a:pt x="2195" y="2123"/>
                  <a:pt x="2194" y="2122"/>
                  <a:pt x="2193" y="2120"/>
                </a:cubicBezTo>
                <a:cubicBezTo>
                  <a:pt x="2193" y="2119"/>
                  <a:pt x="2193" y="2117"/>
                  <a:pt x="2193" y="2116"/>
                </a:cubicBezTo>
                <a:cubicBezTo>
                  <a:pt x="2192" y="2115"/>
                  <a:pt x="2193" y="2113"/>
                  <a:pt x="2191" y="2113"/>
                </a:cubicBezTo>
                <a:cubicBezTo>
                  <a:pt x="2190" y="2113"/>
                  <a:pt x="2189" y="2113"/>
                  <a:pt x="2188" y="2113"/>
                </a:cubicBezTo>
                <a:cubicBezTo>
                  <a:pt x="2186" y="2113"/>
                  <a:pt x="2185" y="2112"/>
                  <a:pt x="2184" y="2112"/>
                </a:cubicBezTo>
                <a:cubicBezTo>
                  <a:pt x="2183" y="2111"/>
                  <a:pt x="2183" y="2111"/>
                  <a:pt x="2182" y="2111"/>
                </a:cubicBezTo>
                <a:cubicBezTo>
                  <a:pt x="2181" y="2111"/>
                  <a:pt x="2180" y="2110"/>
                  <a:pt x="2178" y="2110"/>
                </a:cubicBezTo>
                <a:cubicBezTo>
                  <a:pt x="2176" y="2110"/>
                  <a:pt x="2173" y="2107"/>
                  <a:pt x="2173" y="2104"/>
                </a:cubicBezTo>
                <a:cubicBezTo>
                  <a:pt x="2173" y="2102"/>
                  <a:pt x="2175" y="2103"/>
                  <a:pt x="2176" y="2102"/>
                </a:cubicBezTo>
                <a:cubicBezTo>
                  <a:pt x="2176" y="2101"/>
                  <a:pt x="2177" y="2100"/>
                  <a:pt x="2176" y="2100"/>
                </a:cubicBezTo>
                <a:cubicBezTo>
                  <a:pt x="2175" y="2100"/>
                  <a:pt x="2174" y="2101"/>
                  <a:pt x="2174" y="2100"/>
                </a:cubicBezTo>
                <a:cubicBezTo>
                  <a:pt x="2173" y="2100"/>
                  <a:pt x="2176" y="2099"/>
                  <a:pt x="2176" y="2099"/>
                </a:cubicBezTo>
                <a:cubicBezTo>
                  <a:pt x="2177" y="2098"/>
                  <a:pt x="2177" y="2098"/>
                  <a:pt x="2178" y="2098"/>
                </a:cubicBezTo>
                <a:cubicBezTo>
                  <a:pt x="2179" y="2098"/>
                  <a:pt x="2180" y="2098"/>
                  <a:pt x="2180" y="2097"/>
                </a:cubicBezTo>
                <a:cubicBezTo>
                  <a:pt x="2180" y="2096"/>
                  <a:pt x="2179" y="2097"/>
                  <a:pt x="2178" y="2097"/>
                </a:cubicBezTo>
                <a:cubicBezTo>
                  <a:pt x="2177" y="2097"/>
                  <a:pt x="2177" y="2097"/>
                  <a:pt x="2177" y="2096"/>
                </a:cubicBezTo>
                <a:cubicBezTo>
                  <a:pt x="2175" y="2095"/>
                  <a:pt x="2175" y="2097"/>
                  <a:pt x="2174" y="2098"/>
                </a:cubicBezTo>
                <a:cubicBezTo>
                  <a:pt x="2172" y="2096"/>
                  <a:pt x="2175" y="2095"/>
                  <a:pt x="2175" y="2095"/>
                </a:cubicBezTo>
                <a:cubicBezTo>
                  <a:pt x="2176" y="2094"/>
                  <a:pt x="2176" y="2093"/>
                  <a:pt x="2176" y="2093"/>
                </a:cubicBezTo>
                <a:cubicBezTo>
                  <a:pt x="2177" y="2093"/>
                  <a:pt x="2177" y="2093"/>
                  <a:pt x="2178" y="2094"/>
                </a:cubicBezTo>
                <a:cubicBezTo>
                  <a:pt x="2179" y="2094"/>
                  <a:pt x="2179" y="2093"/>
                  <a:pt x="2180" y="2093"/>
                </a:cubicBezTo>
                <a:cubicBezTo>
                  <a:pt x="2180" y="2092"/>
                  <a:pt x="2181" y="2092"/>
                  <a:pt x="2182" y="2092"/>
                </a:cubicBezTo>
                <a:cubicBezTo>
                  <a:pt x="2184" y="2092"/>
                  <a:pt x="2181" y="2090"/>
                  <a:pt x="2180" y="2090"/>
                </a:cubicBezTo>
                <a:cubicBezTo>
                  <a:pt x="2180" y="2088"/>
                  <a:pt x="2180" y="2087"/>
                  <a:pt x="2179" y="2086"/>
                </a:cubicBezTo>
                <a:cubicBezTo>
                  <a:pt x="2178" y="2085"/>
                  <a:pt x="2176" y="2085"/>
                  <a:pt x="2175" y="2084"/>
                </a:cubicBezTo>
                <a:cubicBezTo>
                  <a:pt x="2174" y="2083"/>
                  <a:pt x="2174" y="2082"/>
                  <a:pt x="2173" y="2082"/>
                </a:cubicBezTo>
                <a:cubicBezTo>
                  <a:pt x="2171" y="2081"/>
                  <a:pt x="2170" y="2082"/>
                  <a:pt x="2169" y="2083"/>
                </a:cubicBezTo>
                <a:cubicBezTo>
                  <a:pt x="2168" y="2084"/>
                  <a:pt x="2167" y="2083"/>
                  <a:pt x="2166" y="2082"/>
                </a:cubicBezTo>
                <a:cubicBezTo>
                  <a:pt x="2166" y="2081"/>
                  <a:pt x="2165" y="2080"/>
                  <a:pt x="2164" y="2079"/>
                </a:cubicBezTo>
                <a:cubicBezTo>
                  <a:pt x="2164" y="2079"/>
                  <a:pt x="2163" y="2079"/>
                  <a:pt x="2163" y="2079"/>
                </a:cubicBezTo>
                <a:cubicBezTo>
                  <a:pt x="2162" y="2078"/>
                  <a:pt x="2162" y="2078"/>
                  <a:pt x="2161" y="2078"/>
                </a:cubicBezTo>
                <a:cubicBezTo>
                  <a:pt x="2161" y="2078"/>
                  <a:pt x="2160" y="2078"/>
                  <a:pt x="2159" y="2078"/>
                </a:cubicBezTo>
                <a:cubicBezTo>
                  <a:pt x="2161" y="2077"/>
                  <a:pt x="2162" y="2077"/>
                  <a:pt x="2163" y="2077"/>
                </a:cubicBezTo>
                <a:cubicBezTo>
                  <a:pt x="2164" y="2077"/>
                  <a:pt x="2167" y="2078"/>
                  <a:pt x="2166" y="2077"/>
                </a:cubicBezTo>
                <a:cubicBezTo>
                  <a:pt x="2166" y="2076"/>
                  <a:pt x="2165" y="2076"/>
                  <a:pt x="2165" y="2076"/>
                </a:cubicBezTo>
                <a:cubicBezTo>
                  <a:pt x="2164" y="2076"/>
                  <a:pt x="2164" y="2075"/>
                  <a:pt x="2164" y="2075"/>
                </a:cubicBezTo>
                <a:cubicBezTo>
                  <a:pt x="2163" y="2074"/>
                  <a:pt x="2162" y="2074"/>
                  <a:pt x="2162" y="2074"/>
                </a:cubicBezTo>
                <a:cubicBezTo>
                  <a:pt x="2161" y="2074"/>
                  <a:pt x="2161" y="2074"/>
                  <a:pt x="2160" y="2073"/>
                </a:cubicBezTo>
                <a:cubicBezTo>
                  <a:pt x="2160" y="2072"/>
                  <a:pt x="2163" y="2074"/>
                  <a:pt x="2164" y="2074"/>
                </a:cubicBezTo>
                <a:cubicBezTo>
                  <a:pt x="2165" y="2074"/>
                  <a:pt x="2166" y="2075"/>
                  <a:pt x="2167" y="2076"/>
                </a:cubicBezTo>
                <a:cubicBezTo>
                  <a:pt x="2167" y="2076"/>
                  <a:pt x="2168" y="2076"/>
                  <a:pt x="2168" y="2075"/>
                </a:cubicBezTo>
                <a:cubicBezTo>
                  <a:pt x="2168" y="2074"/>
                  <a:pt x="2167" y="2075"/>
                  <a:pt x="2166" y="2074"/>
                </a:cubicBezTo>
                <a:cubicBezTo>
                  <a:pt x="2166" y="2074"/>
                  <a:pt x="2166" y="2073"/>
                  <a:pt x="2165" y="2072"/>
                </a:cubicBezTo>
                <a:cubicBezTo>
                  <a:pt x="2165" y="2072"/>
                  <a:pt x="2164" y="2072"/>
                  <a:pt x="2164" y="2071"/>
                </a:cubicBezTo>
                <a:cubicBezTo>
                  <a:pt x="2163" y="2071"/>
                  <a:pt x="2163" y="2070"/>
                  <a:pt x="2162" y="2070"/>
                </a:cubicBezTo>
                <a:cubicBezTo>
                  <a:pt x="2161" y="2070"/>
                  <a:pt x="2160" y="2070"/>
                  <a:pt x="2159" y="2070"/>
                </a:cubicBezTo>
                <a:cubicBezTo>
                  <a:pt x="2159" y="2071"/>
                  <a:pt x="2158" y="2072"/>
                  <a:pt x="2157" y="2071"/>
                </a:cubicBezTo>
                <a:cubicBezTo>
                  <a:pt x="2156" y="2071"/>
                  <a:pt x="2157" y="2070"/>
                  <a:pt x="2156" y="2070"/>
                </a:cubicBezTo>
                <a:cubicBezTo>
                  <a:pt x="2155" y="2069"/>
                  <a:pt x="2155" y="2070"/>
                  <a:pt x="2154" y="2070"/>
                </a:cubicBezTo>
                <a:cubicBezTo>
                  <a:pt x="2153" y="2069"/>
                  <a:pt x="2153" y="2068"/>
                  <a:pt x="2154" y="2068"/>
                </a:cubicBezTo>
                <a:cubicBezTo>
                  <a:pt x="2154" y="2067"/>
                  <a:pt x="2155" y="2068"/>
                  <a:pt x="2155" y="2067"/>
                </a:cubicBezTo>
                <a:cubicBezTo>
                  <a:pt x="2155" y="2066"/>
                  <a:pt x="2155" y="2066"/>
                  <a:pt x="2154" y="2065"/>
                </a:cubicBezTo>
                <a:cubicBezTo>
                  <a:pt x="2154" y="2064"/>
                  <a:pt x="2155" y="2063"/>
                  <a:pt x="2154" y="2063"/>
                </a:cubicBezTo>
                <a:cubicBezTo>
                  <a:pt x="2154" y="2062"/>
                  <a:pt x="2153" y="2063"/>
                  <a:pt x="2152" y="2062"/>
                </a:cubicBezTo>
                <a:cubicBezTo>
                  <a:pt x="2152" y="2062"/>
                  <a:pt x="2151" y="2062"/>
                  <a:pt x="2150" y="2062"/>
                </a:cubicBezTo>
                <a:cubicBezTo>
                  <a:pt x="2150" y="2062"/>
                  <a:pt x="2150" y="2061"/>
                  <a:pt x="2149" y="2061"/>
                </a:cubicBezTo>
                <a:cubicBezTo>
                  <a:pt x="2149" y="2061"/>
                  <a:pt x="2148" y="2061"/>
                  <a:pt x="2147" y="2061"/>
                </a:cubicBezTo>
                <a:cubicBezTo>
                  <a:pt x="2147" y="2061"/>
                  <a:pt x="2146" y="2060"/>
                  <a:pt x="2145" y="2061"/>
                </a:cubicBezTo>
                <a:cubicBezTo>
                  <a:pt x="2145" y="2062"/>
                  <a:pt x="2146" y="2062"/>
                  <a:pt x="2147" y="2062"/>
                </a:cubicBezTo>
                <a:cubicBezTo>
                  <a:pt x="2147" y="2063"/>
                  <a:pt x="2148" y="2063"/>
                  <a:pt x="2148" y="2064"/>
                </a:cubicBezTo>
                <a:cubicBezTo>
                  <a:pt x="2148" y="2064"/>
                  <a:pt x="2149" y="2064"/>
                  <a:pt x="2149" y="2065"/>
                </a:cubicBezTo>
                <a:cubicBezTo>
                  <a:pt x="2150" y="2066"/>
                  <a:pt x="2148" y="2067"/>
                  <a:pt x="2150" y="2069"/>
                </a:cubicBezTo>
                <a:cubicBezTo>
                  <a:pt x="2150" y="2069"/>
                  <a:pt x="2150" y="2070"/>
                  <a:pt x="2150" y="2071"/>
                </a:cubicBezTo>
                <a:cubicBezTo>
                  <a:pt x="2151" y="2072"/>
                  <a:pt x="2151" y="2072"/>
                  <a:pt x="2152" y="2073"/>
                </a:cubicBezTo>
                <a:cubicBezTo>
                  <a:pt x="2152" y="2073"/>
                  <a:pt x="2153" y="2074"/>
                  <a:pt x="2153" y="2073"/>
                </a:cubicBezTo>
                <a:cubicBezTo>
                  <a:pt x="2154" y="2073"/>
                  <a:pt x="2153" y="2072"/>
                  <a:pt x="2154" y="2071"/>
                </a:cubicBezTo>
                <a:cubicBezTo>
                  <a:pt x="2154" y="2070"/>
                  <a:pt x="2155" y="2071"/>
                  <a:pt x="2155" y="2072"/>
                </a:cubicBezTo>
                <a:cubicBezTo>
                  <a:pt x="2155" y="2072"/>
                  <a:pt x="2155" y="2072"/>
                  <a:pt x="2155" y="2073"/>
                </a:cubicBezTo>
                <a:cubicBezTo>
                  <a:pt x="2155" y="2073"/>
                  <a:pt x="2155" y="2073"/>
                  <a:pt x="2155" y="2074"/>
                </a:cubicBezTo>
                <a:cubicBezTo>
                  <a:pt x="2154" y="2074"/>
                  <a:pt x="2154" y="2074"/>
                  <a:pt x="2153" y="2074"/>
                </a:cubicBezTo>
                <a:cubicBezTo>
                  <a:pt x="2153" y="2075"/>
                  <a:pt x="2153" y="2076"/>
                  <a:pt x="2152" y="2075"/>
                </a:cubicBezTo>
                <a:cubicBezTo>
                  <a:pt x="2152" y="2075"/>
                  <a:pt x="2152" y="2074"/>
                  <a:pt x="2151" y="2074"/>
                </a:cubicBezTo>
                <a:cubicBezTo>
                  <a:pt x="2151" y="2073"/>
                  <a:pt x="2150" y="2073"/>
                  <a:pt x="2150" y="2073"/>
                </a:cubicBezTo>
                <a:cubicBezTo>
                  <a:pt x="2149" y="2072"/>
                  <a:pt x="2150" y="2072"/>
                  <a:pt x="2150" y="2071"/>
                </a:cubicBezTo>
                <a:cubicBezTo>
                  <a:pt x="2149" y="2070"/>
                  <a:pt x="2149" y="2070"/>
                  <a:pt x="2149" y="2069"/>
                </a:cubicBezTo>
                <a:cubicBezTo>
                  <a:pt x="2148" y="2069"/>
                  <a:pt x="2148" y="2068"/>
                  <a:pt x="2148" y="2067"/>
                </a:cubicBezTo>
                <a:cubicBezTo>
                  <a:pt x="2148" y="2067"/>
                  <a:pt x="2148" y="2066"/>
                  <a:pt x="2147" y="2066"/>
                </a:cubicBezTo>
                <a:cubicBezTo>
                  <a:pt x="2146" y="2065"/>
                  <a:pt x="2146" y="2065"/>
                  <a:pt x="2146" y="2064"/>
                </a:cubicBezTo>
                <a:cubicBezTo>
                  <a:pt x="2145" y="2064"/>
                  <a:pt x="2145" y="2063"/>
                  <a:pt x="2144" y="2063"/>
                </a:cubicBezTo>
                <a:cubicBezTo>
                  <a:pt x="2144" y="2063"/>
                  <a:pt x="2143" y="2063"/>
                  <a:pt x="2143" y="2062"/>
                </a:cubicBezTo>
                <a:cubicBezTo>
                  <a:pt x="2142" y="2062"/>
                  <a:pt x="2143" y="2061"/>
                  <a:pt x="2142" y="2061"/>
                </a:cubicBezTo>
                <a:cubicBezTo>
                  <a:pt x="2142" y="2060"/>
                  <a:pt x="2142" y="2061"/>
                  <a:pt x="2141" y="2060"/>
                </a:cubicBezTo>
                <a:cubicBezTo>
                  <a:pt x="2141" y="2060"/>
                  <a:pt x="2141" y="2060"/>
                  <a:pt x="2140" y="2060"/>
                </a:cubicBezTo>
                <a:cubicBezTo>
                  <a:pt x="2140" y="2059"/>
                  <a:pt x="2139" y="2060"/>
                  <a:pt x="2138" y="2060"/>
                </a:cubicBezTo>
                <a:cubicBezTo>
                  <a:pt x="2138" y="2059"/>
                  <a:pt x="2137" y="2059"/>
                  <a:pt x="2138" y="2058"/>
                </a:cubicBezTo>
                <a:cubicBezTo>
                  <a:pt x="2138" y="2057"/>
                  <a:pt x="2139" y="2057"/>
                  <a:pt x="2139" y="2057"/>
                </a:cubicBezTo>
                <a:cubicBezTo>
                  <a:pt x="2140" y="2056"/>
                  <a:pt x="2140" y="2055"/>
                  <a:pt x="2140" y="2055"/>
                </a:cubicBezTo>
                <a:cubicBezTo>
                  <a:pt x="2140" y="2055"/>
                  <a:pt x="2142" y="2054"/>
                  <a:pt x="2142" y="2054"/>
                </a:cubicBezTo>
                <a:cubicBezTo>
                  <a:pt x="2141" y="2053"/>
                  <a:pt x="2141" y="2053"/>
                  <a:pt x="2141" y="2053"/>
                </a:cubicBezTo>
                <a:cubicBezTo>
                  <a:pt x="2140" y="2053"/>
                  <a:pt x="2140" y="2053"/>
                  <a:pt x="2140" y="2052"/>
                </a:cubicBezTo>
                <a:cubicBezTo>
                  <a:pt x="2140" y="2051"/>
                  <a:pt x="2140" y="2051"/>
                  <a:pt x="2139" y="2051"/>
                </a:cubicBezTo>
                <a:cubicBezTo>
                  <a:pt x="2138" y="2050"/>
                  <a:pt x="2138" y="2050"/>
                  <a:pt x="2137" y="2051"/>
                </a:cubicBezTo>
                <a:cubicBezTo>
                  <a:pt x="2137" y="2051"/>
                  <a:pt x="2136" y="2051"/>
                  <a:pt x="2136" y="2051"/>
                </a:cubicBezTo>
                <a:cubicBezTo>
                  <a:pt x="2135" y="2051"/>
                  <a:pt x="2135" y="2051"/>
                  <a:pt x="2134" y="2051"/>
                </a:cubicBezTo>
                <a:cubicBezTo>
                  <a:pt x="2133" y="2052"/>
                  <a:pt x="2134" y="2053"/>
                  <a:pt x="2133" y="2054"/>
                </a:cubicBezTo>
                <a:cubicBezTo>
                  <a:pt x="2133" y="2054"/>
                  <a:pt x="2133" y="2054"/>
                  <a:pt x="2133" y="2055"/>
                </a:cubicBezTo>
                <a:cubicBezTo>
                  <a:pt x="2133" y="2055"/>
                  <a:pt x="2133" y="2055"/>
                  <a:pt x="2134" y="2056"/>
                </a:cubicBezTo>
                <a:cubicBezTo>
                  <a:pt x="2134" y="2056"/>
                  <a:pt x="2134" y="2057"/>
                  <a:pt x="2134" y="2057"/>
                </a:cubicBezTo>
                <a:cubicBezTo>
                  <a:pt x="2134" y="2058"/>
                  <a:pt x="2134" y="2058"/>
                  <a:pt x="2134" y="2059"/>
                </a:cubicBezTo>
                <a:cubicBezTo>
                  <a:pt x="2133" y="2059"/>
                  <a:pt x="2133" y="2058"/>
                  <a:pt x="2133" y="2057"/>
                </a:cubicBezTo>
                <a:cubicBezTo>
                  <a:pt x="2133" y="2056"/>
                  <a:pt x="2132" y="2056"/>
                  <a:pt x="2132" y="2056"/>
                </a:cubicBezTo>
                <a:cubicBezTo>
                  <a:pt x="2131" y="2054"/>
                  <a:pt x="2131" y="2053"/>
                  <a:pt x="2130" y="2052"/>
                </a:cubicBezTo>
                <a:cubicBezTo>
                  <a:pt x="2129" y="2052"/>
                  <a:pt x="2129" y="2052"/>
                  <a:pt x="2129" y="2051"/>
                </a:cubicBezTo>
                <a:cubicBezTo>
                  <a:pt x="2128" y="2051"/>
                  <a:pt x="2128" y="2050"/>
                  <a:pt x="2128" y="2050"/>
                </a:cubicBezTo>
                <a:cubicBezTo>
                  <a:pt x="2127" y="2049"/>
                  <a:pt x="2126" y="2050"/>
                  <a:pt x="2125" y="2049"/>
                </a:cubicBezTo>
                <a:cubicBezTo>
                  <a:pt x="2125" y="2049"/>
                  <a:pt x="2121" y="2048"/>
                  <a:pt x="2121" y="2049"/>
                </a:cubicBezTo>
                <a:cubicBezTo>
                  <a:pt x="2121" y="2050"/>
                  <a:pt x="2122" y="2049"/>
                  <a:pt x="2122" y="2050"/>
                </a:cubicBezTo>
                <a:cubicBezTo>
                  <a:pt x="2122" y="2050"/>
                  <a:pt x="2122" y="2050"/>
                  <a:pt x="2122" y="2051"/>
                </a:cubicBezTo>
                <a:cubicBezTo>
                  <a:pt x="2122" y="2051"/>
                  <a:pt x="2122" y="2051"/>
                  <a:pt x="2122" y="2051"/>
                </a:cubicBezTo>
                <a:cubicBezTo>
                  <a:pt x="2122" y="2052"/>
                  <a:pt x="2122" y="2052"/>
                  <a:pt x="2122" y="2052"/>
                </a:cubicBezTo>
                <a:cubicBezTo>
                  <a:pt x="2122" y="2053"/>
                  <a:pt x="2121" y="2052"/>
                  <a:pt x="2121" y="2051"/>
                </a:cubicBezTo>
                <a:cubicBezTo>
                  <a:pt x="2120" y="2051"/>
                  <a:pt x="2120" y="2051"/>
                  <a:pt x="2119" y="2051"/>
                </a:cubicBezTo>
                <a:cubicBezTo>
                  <a:pt x="2118" y="2051"/>
                  <a:pt x="2118" y="2050"/>
                  <a:pt x="2118" y="2050"/>
                </a:cubicBezTo>
                <a:cubicBezTo>
                  <a:pt x="2117" y="2049"/>
                  <a:pt x="2117" y="2049"/>
                  <a:pt x="2116" y="2049"/>
                </a:cubicBezTo>
                <a:cubicBezTo>
                  <a:pt x="2115" y="2048"/>
                  <a:pt x="2114" y="2048"/>
                  <a:pt x="2113" y="2046"/>
                </a:cubicBezTo>
                <a:cubicBezTo>
                  <a:pt x="2113" y="2046"/>
                  <a:pt x="2113" y="2045"/>
                  <a:pt x="2113" y="2044"/>
                </a:cubicBezTo>
                <a:cubicBezTo>
                  <a:pt x="2113" y="2044"/>
                  <a:pt x="2113" y="2044"/>
                  <a:pt x="2112" y="2043"/>
                </a:cubicBezTo>
                <a:cubicBezTo>
                  <a:pt x="2112" y="2043"/>
                  <a:pt x="2112" y="2042"/>
                  <a:pt x="2111" y="2042"/>
                </a:cubicBezTo>
                <a:cubicBezTo>
                  <a:pt x="2111" y="2041"/>
                  <a:pt x="2110" y="2041"/>
                  <a:pt x="2110" y="2041"/>
                </a:cubicBezTo>
                <a:cubicBezTo>
                  <a:pt x="2109" y="2041"/>
                  <a:pt x="2109" y="2041"/>
                  <a:pt x="2108" y="2041"/>
                </a:cubicBezTo>
                <a:cubicBezTo>
                  <a:pt x="2107" y="2041"/>
                  <a:pt x="2107" y="2042"/>
                  <a:pt x="2106" y="2041"/>
                </a:cubicBezTo>
                <a:cubicBezTo>
                  <a:pt x="2106" y="2041"/>
                  <a:pt x="2106" y="2040"/>
                  <a:pt x="2106" y="2040"/>
                </a:cubicBezTo>
                <a:cubicBezTo>
                  <a:pt x="2106" y="2039"/>
                  <a:pt x="2106" y="2039"/>
                  <a:pt x="2106" y="2038"/>
                </a:cubicBezTo>
                <a:cubicBezTo>
                  <a:pt x="2105" y="2037"/>
                  <a:pt x="2105" y="2036"/>
                  <a:pt x="2105" y="2035"/>
                </a:cubicBezTo>
                <a:cubicBezTo>
                  <a:pt x="2104" y="2034"/>
                  <a:pt x="2102" y="2033"/>
                  <a:pt x="2101" y="2033"/>
                </a:cubicBezTo>
                <a:cubicBezTo>
                  <a:pt x="2100" y="2032"/>
                  <a:pt x="2099" y="2031"/>
                  <a:pt x="2099" y="2030"/>
                </a:cubicBezTo>
                <a:cubicBezTo>
                  <a:pt x="2098" y="2028"/>
                  <a:pt x="2096" y="2028"/>
                  <a:pt x="2095" y="2026"/>
                </a:cubicBezTo>
                <a:cubicBezTo>
                  <a:pt x="2094" y="2025"/>
                  <a:pt x="2092" y="2024"/>
                  <a:pt x="2091" y="2023"/>
                </a:cubicBezTo>
                <a:cubicBezTo>
                  <a:pt x="2090" y="2022"/>
                  <a:pt x="2089" y="2022"/>
                  <a:pt x="2088" y="2022"/>
                </a:cubicBezTo>
                <a:cubicBezTo>
                  <a:pt x="2086" y="2021"/>
                  <a:pt x="2083" y="2020"/>
                  <a:pt x="2082" y="2018"/>
                </a:cubicBezTo>
                <a:cubicBezTo>
                  <a:pt x="2080" y="2017"/>
                  <a:pt x="2080" y="2016"/>
                  <a:pt x="2078" y="2014"/>
                </a:cubicBezTo>
                <a:cubicBezTo>
                  <a:pt x="2077" y="2013"/>
                  <a:pt x="2076" y="2013"/>
                  <a:pt x="2075" y="2013"/>
                </a:cubicBezTo>
                <a:cubicBezTo>
                  <a:pt x="2074" y="2012"/>
                  <a:pt x="2074" y="2012"/>
                  <a:pt x="2073" y="2012"/>
                </a:cubicBezTo>
                <a:cubicBezTo>
                  <a:pt x="2072" y="2011"/>
                  <a:pt x="2071" y="2012"/>
                  <a:pt x="2071" y="2011"/>
                </a:cubicBezTo>
                <a:cubicBezTo>
                  <a:pt x="2070" y="2009"/>
                  <a:pt x="2071" y="2009"/>
                  <a:pt x="2072" y="2009"/>
                </a:cubicBezTo>
                <a:cubicBezTo>
                  <a:pt x="2072" y="2007"/>
                  <a:pt x="2071" y="2007"/>
                  <a:pt x="2071" y="2006"/>
                </a:cubicBezTo>
                <a:cubicBezTo>
                  <a:pt x="2070" y="2006"/>
                  <a:pt x="2070" y="2005"/>
                  <a:pt x="2070" y="2005"/>
                </a:cubicBezTo>
                <a:cubicBezTo>
                  <a:pt x="2069" y="2004"/>
                  <a:pt x="2068" y="2004"/>
                  <a:pt x="2067" y="2003"/>
                </a:cubicBezTo>
                <a:cubicBezTo>
                  <a:pt x="2067" y="2003"/>
                  <a:pt x="2067" y="2003"/>
                  <a:pt x="2066" y="2002"/>
                </a:cubicBezTo>
                <a:cubicBezTo>
                  <a:pt x="2066" y="2002"/>
                  <a:pt x="2066" y="2001"/>
                  <a:pt x="2066" y="2001"/>
                </a:cubicBezTo>
                <a:cubicBezTo>
                  <a:pt x="2066" y="2001"/>
                  <a:pt x="2066" y="2001"/>
                  <a:pt x="2066" y="2001"/>
                </a:cubicBezTo>
                <a:cubicBezTo>
                  <a:pt x="2066" y="2000"/>
                  <a:pt x="2066" y="2000"/>
                  <a:pt x="2065" y="2000"/>
                </a:cubicBezTo>
                <a:cubicBezTo>
                  <a:pt x="2065" y="1999"/>
                  <a:pt x="2065" y="1998"/>
                  <a:pt x="2065" y="1997"/>
                </a:cubicBezTo>
                <a:cubicBezTo>
                  <a:pt x="2065" y="1996"/>
                  <a:pt x="2064" y="1995"/>
                  <a:pt x="2063" y="1994"/>
                </a:cubicBezTo>
                <a:cubicBezTo>
                  <a:pt x="2062" y="1993"/>
                  <a:pt x="2061" y="1992"/>
                  <a:pt x="2060" y="1992"/>
                </a:cubicBezTo>
                <a:cubicBezTo>
                  <a:pt x="2059" y="1991"/>
                  <a:pt x="2057" y="1988"/>
                  <a:pt x="2055" y="1988"/>
                </a:cubicBezTo>
                <a:cubicBezTo>
                  <a:pt x="2054" y="1988"/>
                  <a:pt x="2054" y="1989"/>
                  <a:pt x="2054" y="1989"/>
                </a:cubicBezTo>
                <a:cubicBezTo>
                  <a:pt x="2053" y="1990"/>
                  <a:pt x="2053" y="1990"/>
                  <a:pt x="2052" y="1990"/>
                </a:cubicBezTo>
                <a:cubicBezTo>
                  <a:pt x="2051" y="1990"/>
                  <a:pt x="2051" y="1990"/>
                  <a:pt x="2050" y="1990"/>
                </a:cubicBezTo>
                <a:cubicBezTo>
                  <a:pt x="2049" y="1990"/>
                  <a:pt x="2049" y="1990"/>
                  <a:pt x="2049" y="1990"/>
                </a:cubicBezTo>
                <a:cubicBezTo>
                  <a:pt x="2048" y="1989"/>
                  <a:pt x="2048" y="1989"/>
                  <a:pt x="2048" y="1989"/>
                </a:cubicBezTo>
                <a:cubicBezTo>
                  <a:pt x="2047" y="1988"/>
                  <a:pt x="2047" y="1989"/>
                  <a:pt x="2046" y="1988"/>
                </a:cubicBezTo>
                <a:cubicBezTo>
                  <a:pt x="2045" y="1988"/>
                  <a:pt x="2044" y="1988"/>
                  <a:pt x="2043" y="1988"/>
                </a:cubicBezTo>
                <a:cubicBezTo>
                  <a:pt x="2042" y="1988"/>
                  <a:pt x="2042" y="1989"/>
                  <a:pt x="2041" y="1989"/>
                </a:cubicBezTo>
                <a:cubicBezTo>
                  <a:pt x="2039" y="1989"/>
                  <a:pt x="2038" y="1988"/>
                  <a:pt x="2036" y="1989"/>
                </a:cubicBezTo>
                <a:cubicBezTo>
                  <a:pt x="2035" y="1989"/>
                  <a:pt x="2034" y="1989"/>
                  <a:pt x="2033" y="1988"/>
                </a:cubicBezTo>
                <a:cubicBezTo>
                  <a:pt x="2032" y="1988"/>
                  <a:pt x="2032" y="1987"/>
                  <a:pt x="2031" y="1987"/>
                </a:cubicBezTo>
                <a:cubicBezTo>
                  <a:pt x="2031" y="1987"/>
                  <a:pt x="2030" y="1987"/>
                  <a:pt x="2030" y="1987"/>
                </a:cubicBezTo>
                <a:cubicBezTo>
                  <a:pt x="2029" y="1987"/>
                  <a:pt x="2028" y="1987"/>
                  <a:pt x="2027" y="1986"/>
                </a:cubicBezTo>
                <a:cubicBezTo>
                  <a:pt x="2026" y="1985"/>
                  <a:pt x="2026" y="1985"/>
                  <a:pt x="2025" y="1984"/>
                </a:cubicBezTo>
                <a:cubicBezTo>
                  <a:pt x="2024" y="1984"/>
                  <a:pt x="2023" y="1984"/>
                  <a:pt x="2023" y="1983"/>
                </a:cubicBezTo>
                <a:cubicBezTo>
                  <a:pt x="2022" y="1983"/>
                  <a:pt x="2022" y="1982"/>
                  <a:pt x="2021" y="1982"/>
                </a:cubicBezTo>
                <a:cubicBezTo>
                  <a:pt x="2020" y="1982"/>
                  <a:pt x="2019" y="1982"/>
                  <a:pt x="2018" y="1982"/>
                </a:cubicBezTo>
                <a:cubicBezTo>
                  <a:pt x="2017" y="1981"/>
                  <a:pt x="2016" y="1981"/>
                  <a:pt x="2015" y="1981"/>
                </a:cubicBezTo>
                <a:cubicBezTo>
                  <a:pt x="2014" y="1982"/>
                  <a:pt x="2014" y="1982"/>
                  <a:pt x="2014" y="1982"/>
                </a:cubicBezTo>
                <a:cubicBezTo>
                  <a:pt x="2013" y="1983"/>
                  <a:pt x="2013" y="1982"/>
                  <a:pt x="2012" y="1983"/>
                </a:cubicBezTo>
                <a:cubicBezTo>
                  <a:pt x="2012" y="1983"/>
                  <a:pt x="2012" y="1984"/>
                  <a:pt x="2011" y="1984"/>
                </a:cubicBezTo>
                <a:cubicBezTo>
                  <a:pt x="2011" y="1985"/>
                  <a:pt x="2012" y="1987"/>
                  <a:pt x="2013" y="1988"/>
                </a:cubicBezTo>
                <a:cubicBezTo>
                  <a:pt x="2014" y="1989"/>
                  <a:pt x="2014" y="1991"/>
                  <a:pt x="2015" y="1992"/>
                </a:cubicBezTo>
                <a:cubicBezTo>
                  <a:pt x="2016" y="1994"/>
                  <a:pt x="2017" y="1996"/>
                  <a:pt x="2018" y="1998"/>
                </a:cubicBezTo>
                <a:cubicBezTo>
                  <a:pt x="2019" y="2000"/>
                  <a:pt x="2021" y="2001"/>
                  <a:pt x="2023" y="2003"/>
                </a:cubicBezTo>
                <a:cubicBezTo>
                  <a:pt x="2024" y="2004"/>
                  <a:pt x="2025" y="2006"/>
                  <a:pt x="2026" y="2007"/>
                </a:cubicBezTo>
                <a:cubicBezTo>
                  <a:pt x="2029" y="2010"/>
                  <a:pt x="2031" y="2012"/>
                  <a:pt x="2033" y="2014"/>
                </a:cubicBezTo>
                <a:cubicBezTo>
                  <a:pt x="2034" y="2015"/>
                  <a:pt x="2035" y="2016"/>
                  <a:pt x="2036" y="2017"/>
                </a:cubicBezTo>
                <a:cubicBezTo>
                  <a:pt x="2038" y="2018"/>
                  <a:pt x="2039" y="2019"/>
                  <a:pt x="2040" y="2020"/>
                </a:cubicBezTo>
                <a:cubicBezTo>
                  <a:pt x="2041" y="2020"/>
                  <a:pt x="2043" y="2021"/>
                  <a:pt x="2044" y="2021"/>
                </a:cubicBezTo>
                <a:cubicBezTo>
                  <a:pt x="2045" y="2022"/>
                  <a:pt x="2046" y="2023"/>
                  <a:pt x="2047" y="2024"/>
                </a:cubicBezTo>
                <a:cubicBezTo>
                  <a:pt x="2048" y="2025"/>
                  <a:pt x="2049" y="2026"/>
                  <a:pt x="2050" y="2027"/>
                </a:cubicBezTo>
                <a:cubicBezTo>
                  <a:pt x="2052" y="2028"/>
                  <a:pt x="2053" y="2029"/>
                  <a:pt x="2054" y="2030"/>
                </a:cubicBezTo>
                <a:cubicBezTo>
                  <a:pt x="2055" y="2032"/>
                  <a:pt x="2056" y="2033"/>
                  <a:pt x="2057" y="2034"/>
                </a:cubicBezTo>
                <a:cubicBezTo>
                  <a:pt x="2058" y="2036"/>
                  <a:pt x="2059" y="2036"/>
                  <a:pt x="2059" y="2038"/>
                </a:cubicBezTo>
                <a:cubicBezTo>
                  <a:pt x="2060" y="2039"/>
                  <a:pt x="2060" y="2040"/>
                  <a:pt x="2059" y="2041"/>
                </a:cubicBezTo>
                <a:cubicBezTo>
                  <a:pt x="2059" y="2042"/>
                  <a:pt x="2059" y="2043"/>
                  <a:pt x="2060" y="2044"/>
                </a:cubicBezTo>
                <a:cubicBezTo>
                  <a:pt x="2060" y="2045"/>
                  <a:pt x="2060" y="2045"/>
                  <a:pt x="2061" y="2046"/>
                </a:cubicBezTo>
                <a:cubicBezTo>
                  <a:pt x="2061" y="2046"/>
                  <a:pt x="2061" y="2047"/>
                  <a:pt x="2061" y="2048"/>
                </a:cubicBezTo>
                <a:cubicBezTo>
                  <a:pt x="2063" y="2049"/>
                  <a:pt x="2065" y="2048"/>
                  <a:pt x="2067" y="2049"/>
                </a:cubicBezTo>
                <a:cubicBezTo>
                  <a:pt x="2068" y="2049"/>
                  <a:pt x="2069" y="2051"/>
                  <a:pt x="2070" y="2051"/>
                </a:cubicBezTo>
                <a:cubicBezTo>
                  <a:pt x="2072" y="2052"/>
                  <a:pt x="2073" y="2052"/>
                  <a:pt x="2074" y="2053"/>
                </a:cubicBezTo>
                <a:cubicBezTo>
                  <a:pt x="2075" y="2054"/>
                  <a:pt x="2076" y="2055"/>
                  <a:pt x="2077" y="2056"/>
                </a:cubicBezTo>
                <a:cubicBezTo>
                  <a:pt x="2078" y="2056"/>
                  <a:pt x="2080" y="2057"/>
                  <a:pt x="2081" y="2058"/>
                </a:cubicBezTo>
                <a:cubicBezTo>
                  <a:pt x="2082" y="2059"/>
                  <a:pt x="2081" y="2060"/>
                  <a:pt x="2082" y="2061"/>
                </a:cubicBezTo>
                <a:cubicBezTo>
                  <a:pt x="2082" y="2063"/>
                  <a:pt x="2082" y="2064"/>
                  <a:pt x="2083" y="2066"/>
                </a:cubicBezTo>
                <a:cubicBezTo>
                  <a:pt x="2084" y="2069"/>
                  <a:pt x="2085" y="2072"/>
                  <a:pt x="2085" y="2075"/>
                </a:cubicBezTo>
                <a:cubicBezTo>
                  <a:pt x="2085" y="2076"/>
                  <a:pt x="2086" y="2078"/>
                  <a:pt x="2086" y="2079"/>
                </a:cubicBezTo>
                <a:cubicBezTo>
                  <a:pt x="2087" y="2080"/>
                  <a:pt x="2087" y="2082"/>
                  <a:pt x="2088" y="2083"/>
                </a:cubicBezTo>
                <a:cubicBezTo>
                  <a:pt x="2088" y="2084"/>
                  <a:pt x="2088" y="2084"/>
                  <a:pt x="2088" y="2085"/>
                </a:cubicBezTo>
                <a:cubicBezTo>
                  <a:pt x="2089" y="2086"/>
                  <a:pt x="2088" y="2086"/>
                  <a:pt x="2089" y="2087"/>
                </a:cubicBezTo>
                <a:cubicBezTo>
                  <a:pt x="2090" y="2088"/>
                  <a:pt x="2091" y="2088"/>
                  <a:pt x="2092" y="2088"/>
                </a:cubicBezTo>
                <a:cubicBezTo>
                  <a:pt x="2093" y="2088"/>
                  <a:pt x="2094" y="2089"/>
                  <a:pt x="2095" y="2089"/>
                </a:cubicBezTo>
                <a:cubicBezTo>
                  <a:pt x="2096" y="2090"/>
                  <a:pt x="2097" y="2090"/>
                  <a:pt x="2098" y="2091"/>
                </a:cubicBezTo>
                <a:cubicBezTo>
                  <a:pt x="2099" y="2092"/>
                  <a:pt x="2099" y="2093"/>
                  <a:pt x="2100" y="2094"/>
                </a:cubicBezTo>
                <a:cubicBezTo>
                  <a:pt x="2101" y="2095"/>
                  <a:pt x="2101" y="2095"/>
                  <a:pt x="2102" y="2096"/>
                </a:cubicBezTo>
                <a:cubicBezTo>
                  <a:pt x="2102" y="2097"/>
                  <a:pt x="2103" y="2098"/>
                  <a:pt x="2104" y="2099"/>
                </a:cubicBezTo>
                <a:cubicBezTo>
                  <a:pt x="2105" y="2101"/>
                  <a:pt x="2106" y="2101"/>
                  <a:pt x="2107" y="2103"/>
                </a:cubicBezTo>
                <a:cubicBezTo>
                  <a:pt x="2108" y="2104"/>
                  <a:pt x="2108" y="2105"/>
                  <a:pt x="2109" y="2105"/>
                </a:cubicBezTo>
                <a:cubicBezTo>
                  <a:pt x="2110" y="2106"/>
                  <a:pt x="2111" y="2108"/>
                  <a:pt x="2112" y="2109"/>
                </a:cubicBezTo>
                <a:cubicBezTo>
                  <a:pt x="2113" y="2110"/>
                  <a:pt x="2113" y="2112"/>
                  <a:pt x="2113" y="2113"/>
                </a:cubicBezTo>
                <a:cubicBezTo>
                  <a:pt x="2113" y="2115"/>
                  <a:pt x="2113" y="2116"/>
                  <a:pt x="2114" y="2117"/>
                </a:cubicBezTo>
                <a:cubicBezTo>
                  <a:pt x="2115" y="2119"/>
                  <a:pt x="2116" y="2120"/>
                  <a:pt x="2117" y="2121"/>
                </a:cubicBezTo>
                <a:cubicBezTo>
                  <a:pt x="2118" y="2124"/>
                  <a:pt x="2121" y="2126"/>
                  <a:pt x="2122" y="2129"/>
                </a:cubicBezTo>
                <a:cubicBezTo>
                  <a:pt x="2124" y="2132"/>
                  <a:pt x="2124" y="2135"/>
                  <a:pt x="2125" y="2138"/>
                </a:cubicBezTo>
                <a:cubicBezTo>
                  <a:pt x="2127" y="2144"/>
                  <a:pt x="2130" y="2148"/>
                  <a:pt x="2135" y="2153"/>
                </a:cubicBezTo>
                <a:cubicBezTo>
                  <a:pt x="2224" y="2153"/>
                  <a:pt x="2224" y="2153"/>
                  <a:pt x="2224" y="2153"/>
                </a:cubicBezTo>
                <a:cubicBezTo>
                  <a:pt x="2224" y="2153"/>
                  <a:pt x="2224" y="2153"/>
                  <a:pt x="2224" y="2153"/>
                </a:cubicBezTo>
                <a:cubicBezTo>
                  <a:pt x="2224" y="2152"/>
                  <a:pt x="2224" y="2151"/>
                  <a:pt x="2224" y="2150"/>
                </a:cubicBezTo>
                <a:close/>
                <a:moveTo>
                  <a:pt x="2114" y="2150"/>
                </a:moveTo>
                <a:cubicBezTo>
                  <a:pt x="2113" y="2150"/>
                  <a:pt x="2113" y="2149"/>
                  <a:pt x="2112" y="2149"/>
                </a:cubicBezTo>
                <a:cubicBezTo>
                  <a:pt x="2112" y="2148"/>
                  <a:pt x="2111" y="2148"/>
                  <a:pt x="2111" y="2147"/>
                </a:cubicBezTo>
                <a:cubicBezTo>
                  <a:pt x="2110" y="2147"/>
                  <a:pt x="2110" y="2147"/>
                  <a:pt x="2110" y="2146"/>
                </a:cubicBezTo>
                <a:cubicBezTo>
                  <a:pt x="2109" y="2145"/>
                  <a:pt x="2109" y="2144"/>
                  <a:pt x="2109" y="2143"/>
                </a:cubicBezTo>
                <a:cubicBezTo>
                  <a:pt x="2109" y="2143"/>
                  <a:pt x="2108" y="2142"/>
                  <a:pt x="2107" y="2142"/>
                </a:cubicBezTo>
                <a:cubicBezTo>
                  <a:pt x="2106" y="2140"/>
                  <a:pt x="2106" y="2143"/>
                  <a:pt x="2106" y="2144"/>
                </a:cubicBezTo>
                <a:cubicBezTo>
                  <a:pt x="2106" y="2145"/>
                  <a:pt x="2106" y="2147"/>
                  <a:pt x="2107" y="2148"/>
                </a:cubicBezTo>
                <a:cubicBezTo>
                  <a:pt x="2108" y="2149"/>
                  <a:pt x="2108" y="2147"/>
                  <a:pt x="2110" y="2148"/>
                </a:cubicBezTo>
                <a:cubicBezTo>
                  <a:pt x="2111" y="2148"/>
                  <a:pt x="2112" y="2150"/>
                  <a:pt x="2112" y="2152"/>
                </a:cubicBezTo>
                <a:cubicBezTo>
                  <a:pt x="2112" y="2152"/>
                  <a:pt x="2112" y="2152"/>
                  <a:pt x="2112" y="2153"/>
                </a:cubicBezTo>
                <a:cubicBezTo>
                  <a:pt x="2115" y="2153"/>
                  <a:pt x="2115" y="2153"/>
                  <a:pt x="2115" y="2153"/>
                </a:cubicBezTo>
                <a:cubicBezTo>
                  <a:pt x="2115" y="2152"/>
                  <a:pt x="2115" y="2151"/>
                  <a:pt x="2114" y="2150"/>
                </a:cubicBezTo>
                <a:close/>
                <a:moveTo>
                  <a:pt x="2267" y="2146"/>
                </a:moveTo>
                <a:cubicBezTo>
                  <a:pt x="2267" y="2146"/>
                  <a:pt x="2267" y="2145"/>
                  <a:pt x="2266" y="2145"/>
                </a:cubicBezTo>
                <a:cubicBezTo>
                  <a:pt x="2265" y="2144"/>
                  <a:pt x="2263" y="2144"/>
                  <a:pt x="2262" y="2143"/>
                </a:cubicBezTo>
                <a:cubicBezTo>
                  <a:pt x="2261" y="2142"/>
                  <a:pt x="2259" y="2141"/>
                  <a:pt x="2258" y="2142"/>
                </a:cubicBezTo>
                <a:cubicBezTo>
                  <a:pt x="2257" y="2143"/>
                  <a:pt x="2257" y="2145"/>
                  <a:pt x="2257" y="2146"/>
                </a:cubicBezTo>
                <a:cubicBezTo>
                  <a:pt x="2256" y="2146"/>
                  <a:pt x="2256" y="2147"/>
                  <a:pt x="2255" y="2147"/>
                </a:cubicBezTo>
                <a:cubicBezTo>
                  <a:pt x="2254" y="2148"/>
                  <a:pt x="2253" y="2148"/>
                  <a:pt x="2253" y="2149"/>
                </a:cubicBezTo>
                <a:cubicBezTo>
                  <a:pt x="2254" y="2150"/>
                  <a:pt x="2255" y="2151"/>
                  <a:pt x="2255" y="2151"/>
                </a:cubicBezTo>
                <a:cubicBezTo>
                  <a:pt x="2255" y="2152"/>
                  <a:pt x="2255" y="2152"/>
                  <a:pt x="2255" y="2153"/>
                </a:cubicBezTo>
                <a:cubicBezTo>
                  <a:pt x="2267" y="2153"/>
                  <a:pt x="2267" y="2153"/>
                  <a:pt x="2267" y="2153"/>
                </a:cubicBezTo>
                <a:cubicBezTo>
                  <a:pt x="2267" y="2153"/>
                  <a:pt x="2267" y="2153"/>
                  <a:pt x="2267" y="2152"/>
                </a:cubicBezTo>
                <a:cubicBezTo>
                  <a:pt x="2268" y="2151"/>
                  <a:pt x="2270" y="2150"/>
                  <a:pt x="2268" y="2148"/>
                </a:cubicBezTo>
                <a:cubicBezTo>
                  <a:pt x="2268" y="2147"/>
                  <a:pt x="2268" y="2147"/>
                  <a:pt x="2267" y="2146"/>
                </a:cubicBezTo>
                <a:close/>
                <a:moveTo>
                  <a:pt x="2240" y="2150"/>
                </a:moveTo>
                <a:cubicBezTo>
                  <a:pt x="2240" y="2149"/>
                  <a:pt x="2239" y="2149"/>
                  <a:pt x="2239" y="2150"/>
                </a:cubicBezTo>
                <a:cubicBezTo>
                  <a:pt x="2238" y="2150"/>
                  <a:pt x="2238" y="2151"/>
                  <a:pt x="2237" y="2151"/>
                </a:cubicBezTo>
                <a:cubicBezTo>
                  <a:pt x="2236" y="2151"/>
                  <a:pt x="2236" y="2150"/>
                  <a:pt x="2236" y="2150"/>
                </a:cubicBezTo>
                <a:cubicBezTo>
                  <a:pt x="2236" y="2149"/>
                  <a:pt x="2236" y="2148"/>
                  <a:pt x="2236" y="2147"/>
                </a:cubicBezTo>
                <a:cubicBezTo>
                  <a:pt x="2237" y="2147"/>
                  <a:pt x="2237" y="2147"/>
                  <a:pt x="2238" y="2146"/>
                </a:cubicBezTo>
                <a:cubicBezTo>
                  <a:pt x="2238" y="2146"/>
                  <a:pt x="2238" y="2145"/>
                  <a:pt x="2239" y="2145"/>
                </a:cubicBezTo>
                <a:cubicBezTo>
                  <a:pt x="2239" y="2144"/>
                  <a:pt x="2240" y="2144"/>
                  <a:pt x="2241" y="2144"/>
                </a:cubicBezTo>
                <a:cubicBezTo>
                  <a:pt x="2242" y="2142"/>
                  <a:pt x="2238" y="2142"/>
                  <a:pt x="2238" y="2142"/>
                </a:cubicBezTo>
                <a:cubicBezTo>
                  <a:pt x="2236" y="2142"/>
                  <a:pt x="2235" y="2142"/>
                  <a:pt x="2233" y="2142"/>
                </a:cubicBezTo>
                <a:cubicBezTo>
                  <a:pt x="2232" y="2142"/>
                  <a:pt x="2231" y="2141"/>
                  <a:pt x="2230" y="2140"/>
                </a:cubicBezTo>
                <a:cubicBezTo>
                  <a:pt x="2229" y="2139"/>
                  <a:pt x="2229" y="2137"/>
                  <a:pt x="2228" y="2136"/>
                </a:cubicBezTo>
                <a:cubicBezTo>
                  <a:pt x="2228" y="2134"/>
                  <a:pt x="2228" y="2133"/>
                  <a:pt x="2227" y="2131"/>
                </a:cubicBezTo>
                <a:cubicBezTo>
                  <a:pt x="2226" y="2130"/>
                  <a:pt x="2226" y="2129"/>
                  <a:pt x="2226" y="2127"/>
                </a:cubicBezTo>
                <a:cubicBezTo>
                  <a:pt x="2226" y="2126"/>
                  <a:pt x="2226" y="2126"/>
                  <a:pt x="2226" y="2125"/>
                </a:cubicBezTo>
                <a:cubicBezTo>
                  <a:pt x="2225" y="2124"/>
                  <a:pt x="2225" y="2124"/>
                  <a:pt x="2224" y="2123"/>
                </a:cubicBezTo>
                <a:cubicBezTo>
                  <a:pt x="2224" y="2122"/>
                  <a:pt x="2222" y="2121"/>
                  <a:pt x="2221" y="2122"/>
                </a:cubicBezTo>
                <a:cubicBezTo>
                  <a:pt x="2220" y="2122"/>
                  <a:pt x="2220" y="2123"/>
                  <a:pt x="2219" y="2123"/>
                </a:cubicBezTo>
                <a:cubicBezTo>
                  <a:pt x="2219" y="2123"/>
                  <a:pt x="2218" y="2122"/>
                  <a:pt x="2217" y="2123"/>
                </a:cubicBezTo>
                <a:cubicBezTo>
                  <a:pt x="2217" y="2124"/>
                  <a:pt x="2221" y="2124"/>
                  <a:pt x="2219" y="2125"/>
                </a:cubicBezTo>
                <a:cubicBezTo>
                  <a:pt x="2218" y="2126"/>
                  <a:pt x="2217" y="2123"/>
                  <a:pt x="2216" y="2123"/>
                </a:cubicBezTo>
                <a:cubicBezTo>
                  <a:pt x="2215" y="2122"/>
                  <a:pt x="2214" y="2123"/>
                  <a:pt x="2213" y="2124"/>
                </a:cubicBezTo>
                <a:cubicBezTo>
                  <a:pt x="2212" y="2124"/>
                  <a:pt x="2212" y="2124"/>
                  <a:pt x="2211" y="2125"/>
                </a:cubicBezTo>
                <a:cubicBezTo>
                  <a:pt x="2210" y="2125"/>
                  <a:pt x="2210" y="2126"/>
                  <a:pt x="2211" y="2127"/>
                </a:cubicBezTo>
                <a:cubicBezTo>
                  <a:pt x="2211" y="2127"/>
                  <a:pt x="2212" y="2127"/>
                  <a:pt x="2212" y="2128"/>
                </a:cubicBezTo>
                <a:cubicBezTo>
                  <a:pt x="2212" y="2128"/>
                  <a:pt x="2211" y="2129"/>
                  <a:pt x="2211" y="2129"/>
                </a:cubicBezTo>
                <a:cubicBezTo>
                  <a:pt x="2209" y="2130"/>
                  <a:pt x="2208" y="2130"/>
                  <a:pt x="2207" y="2132"/>
                </a:cubicBezTo>
                <a:cubicBezTo>
                  <a:pt x="2206" y="2134"/>
                  <a:pt x="2208" y="2133"/>
                  <a:pt x="2210" y="2134"/>
                </a:cubicBezTo>
                <a:cubicBezTo>
                  <a:pt x="2211" y="2134"/>
                  <a:pt x="2211" y="2134"/>
                  <a:pt x="2213" y="2134"/>
                </a:cubicBezTo>
                <a:cubicBezTo>
                  <a:pt x="2213" y="2134"/>
                  <a:pt x="2214" y="2133"/>
                  <a:pt x="2214" y="2133"/>
                </a:cubicBezTo>
                <a:cubicBezTo>
                  <a:pt x="2215" y="2133"/>
                  <a:pt x="2215" y="2134"/>
                  <a:pt x="2216" y="2134"/>
                </a:cubicBezTo>
                <a:cubicBezTo>
                  <a:pt x="2217" y="2134"/>
                  <a:pt x="2218" y="2133"/>
                  <a:pt x="2219" y="2134"/>
                </a:cubicBezTo>
                <a:cubicBezTo>
                  <a:pt x="2220" y="2135"/>
                  <a:pt x="2219" y="2137"/>
                  <a:pt x="2220" y="2138"/>
                </a:cubicBezTo>
                <a:cubicBezTo>
                  <a:pt x="2221" y="2139"/>
                  <a:pt x="2221" y="2140"/>
                  <a:pt x="2222" y="2141"/>
                </a:cubicBezTo>
                <a:cubicBezTo>
                  <a:pt x="2223" y="2142"/>
                  <a:pt x="2223" y="2143"/>
                  <a:pt x="2223" y="2145"/>
                </a:cubicBezTo>
                <a:cubicBezTo>
                  <a:pt x="2223" y="2146"/>
                  <a:pt x="2224" y="2148"/>
                  <a:pt x="2225" y="2148"/>
                </a:cubicBezTo>
                <a:cubicBezTo>
                  <a:pt x="2227" y="2149"/>
                  <a:pt x="2228" y="2149"/>
                  <a:pt x="2229" y="2150"/>
                </a:cubicBezTo>
                <a:cubicBezTo>
                  <a:pt x="2230" y="2151"/>
                  <a:pt x="2230" y="2152"/>
                  <a:pt x="2232" y="2152"/>
                </a:cubicBezTo>
                <a:cubicBezTo>
                  <a:pt x="2233" y="2152"/>
                  <a:pt x="2234" y="2152"/>
                  <a:pt x="2235" y="2153"/>
                </a:cubicBezTo>
                <a:cubicBezTo>
                  <a:pt x="2239" y="2153"/>
                  <a:pt x="2239" y="2153"/>
                  <a:pt x="2239" y="2153"/>
                </a:cubicBezTo>
                <a:cubicBezTo>
                  <a:pt x="2239" y="2152"/>
                  <a:pt x="2239" y="2152"/>
                  <a:pt x="2240" y="2152"/>
                </a:cubicBezTo>
                <a:cubicBezTo>
                  <a:pt x="2241" y="2151"/>
                  <a:pt x="2241" y="2152"/>
                  <a:pt x="2241" y="2151"/>
                </a:cubicBezTo>
                <a:cubicBezTo>
                  <a:pt x="2241" y="2150"/>
                  <a:pt x="2241" y="2150"/>
                  <a:pt x="2240" y="2150"/>
                </a:cubicBezTo>
                <a:close/>
                <a:moveTo>
                  <a:pt x="50" y="901"/>
                </a:moveTo>
                <a:cubicBezTo>
                  <a:pt x="49" y="900"/>
                  <a:pt x="50" y="898"/>
                  <a:pt x="48" y="899"/>
                </a:cubicBezTo>
                <a:cubicBezTo>
                  <a:pt x="48" y="900"/>
                  <a:pt x="48" y="900"/>
                  <a:pt x="47" y="901"/>
                </a:cubicBezTo>
                <a:cubicBezTo>
                  <a:pt x="47" y="901"/>
                  <a:pt x="46" y="901"/>
                  <a:pt x="46" y="902"/>
                </a:cubicBezTo>
                <a:cubicBezTo>
                  <a:pt x="45" y="902"/>
                  <a:pt x="45" y="903"/>
                  <a:pt x="45" y="903"/>
                </a:cubicBezTo>
                <a:cubicBezTo>
                  <a:pt x="44" y="904"/>
                  <a:pt x="44" y="904"/>
                  <a:pt x="43" y="904"/>
                </a:cubicBezTo>
                <a:cubicBezTo>
                  <a:pt x="42" y="905"/>
                  <a:pt x="41" y="907"/>
                  <a:pt x="42" y="908"/>
                </a:cubicBezTo>
                <a:cubicBezTo>
                  <a:pt x="42" y="909"/>
                  <a:pt x="44" y="909"/>
                  <a:pt x="45" y="908"/>
                </a:cubicBezTo>
                <a:cubicBezTo>
                  <a:pt x="46" y="908"/>
                  <a:pt x="46" y="907"/>
                  <a:pt x="47" y="906"/>
                </a:cubicBezTo>
                <a:cubicBezTo>
                  <a:pt x="47" y="906"/>
                  <a:pt x="48" y="906"/>
                  <a:pt x="48" y="905"/>
                </a:cubicBezTo>
                <a:cubicBezTo>
                  <a:pt x="49" y="905"/>
                  <a:pt x="49" y="905"/>
                  <a:pt x="49" y="904"/>
                </a:cubicBezTo>
                <a:cubicBezTo>
                  <a:pt x="50" y="903"/>
                  <a:pt x="51" y="903"/>
                  <a:pt x="51" y="902"/>
                </a:cubicBezTo>
                <a:cubicBezTo>
                  <a:pt x="50" y="901"/>
                  <a:pt x="50" y="901"/>
                  <a:pt x="50" y="901"/>
                </a:cubicBezTo>
                <a:close/>
                <a:moveTo>
                  <a:pt x="13" y="794"/>
                </a:moveTo>
                <a:cubicBezTo>
                  <a:pt x="13" y="794"/>
                  <a:pt x="13" y="793"/>
                  <a:pt x="13" y="793"/>
                </a:cubicBezTo>
                <a:cubicBezTo>
                  <a:pt x="14" y="793"/>
                  <a:pt x="14" y="793"/>
                  <a:pt x="14" y="793"/>
                </a:cubicBezTo>
                <a:cubicBezTo>
                  <a:pt x="15" y="792"/>
                  <a:pt x="14" y="791"/>
                  <a:pt x="13" y="792"/>
                </a:cubicBezTo>
                <a:cubicBezTo>
                  <a:pt x="12" y="792"/>
                  <a:pt x="11" y="793"/>
                  <a:pt x="13" y="794"/>
                </a:cubicBezTo>
                <a:close/>
                <a:moveTo>
                  <a:pt x="22" y="815"/>
                </a:moveTo>
                <a:cubicBezTo>
                  <a:pt x="22" y="816"/>
                  <a:pt x="22" y="816"/>
                  <a:pt x="23" y="816"/>
                </a:cubicBezTo>
                <a:cubicBezTo>
                  <a:pt x="23" y="816"/>
                  <a:pt x="24" y="816"/>
                  <a:pt x="25" y="816"/>
                </a:cubicBezTo>
                <a:cubicBezTo>
                  <a:pt x="25" y="818"/>
                  <a:pt x="23" y="818"/>
                  <a:pt x="22" y="818"/>
                </a:cubicBezTo>
                <a:cubicBezTo>
                  <a:pt x="21" y="818"/>
                  <a:pt x="21" y="819"/>
                  <a:pt x="22" y="819"/>
                </a:cubicBezTo>
                <a:cubicBezTo>
                  <a:pt x="23" y="820"/>
                  <a:pt x="23" y="819"/>
                  <a:pt x="24" y="819"/>
                </a:cubicBezTo>
                <a:cubicBezTo>
                  <a:pt x="24" y="819"/>
                  <a:pt x="24" y="820"/>
                  <a:pt x="24" y="820"/>
                </a:cubicBezTo>
                <a:cubicBezTo>
                  <a:pt x="24" y="820"/>
                  <a:pt x="24" y="820"/>
                  <a:pt x="25" y="820"/>
                </a:cubicBezTo>
                <a:cubicBezTo>
                  <a:pt x="25" y="821"/>
                  <a:pt x="25" y="822"/>
                  <a:pt x="24" y="822"/>
                </a:cubicBezTo>
                <a:cubicBezTo>
                  <a:pt x="24" y="822"/>
                  <a:pt x="24" y="821"/>
                  <a:pt x="23" y="821"/>
                </a:cubicBezTo>
                <a:cubicBezTo>
                  <a:pt x="23" y="821"/>
                  <a:pt x="22" y="821"/>
                  <a:pt x="22" y="822"/>
                </a:cubicBezTo>
                <a:cubicBezTo>
                  <a:pt x="21" y="824"/>
                  <a:pt x="24" y="822"/>
                  <a:pt x="24" y="824"/>
                </a:cubicBezTo>
                <a:cubicBezTo>
                  <a:pt x="24" y="825"/>
                  <a:pt x="23" y="824"/>
                  <a:pt x="23" y="824"/>
                </a:cubicBezTo>
                <a:cubicBezTo>
                  <a:pt x="21" y="825"/>
                  <a:pt x="23" y="825"/>
                  <a:pt x="23" y="826"/>
                </a:cubicBezTo>
                <a:cubicBezTo>
                  <a:pt x="22" y="827"/>
                  <a:pt x="22" y="826"/>
                  <a:pt x="21" y="826"/>
                </a:cubicBezTo>
                <a:cubicBezTo>
                  <a:pt x="21" y="827"/>
                  <a:pt x="22" y="827"/>
                  <a:pt x="22" y="828"/>
                </a:cubicBezTo>
                <a:cubicBezTo>
                  <a:pt x="22" y="829"/>
                  <a:pt x="19" y="828"/>
                  <a:pt x="19" y="828"/>
                </a:cubicBezTo>
                <a:cubicBezTo>
                  <a:pt x="19" y="829"/>
                  <a:pt x="19" y="830"/>
                  <a:pt x="19" y="830"/>
                </a:cubicBezTo>
                <a:cubicBezTo>
                  <a:pt x="19" y="831"/>
                  <a:pt x="21" y="830"/>
                  <a:pt x="20" y="831"/>
                </a:cubicBezTo>
                <a:cubicBezTo>
                  <a:pt x="20" y="832"/>
                  <a:pt x="19" y="832"/>
                  <a:pt x="18" y="832"/>
                </a:cubicBezTo>
                <a:cubicBezTo>
                  <a:pt x="17" y="833"/>
                  <a:pt x="18" y="833"/>
                  <a:pt x="19" y="833"/>
                </a:cubicBezTo>
                <a:cubicBezTo>
                  <a:pt x="20" y="833"/>
                  <a:pt x="20" y="834"/>
                  <a:pt x="19" y="834"/>
                </a:cubicBezTo>
                <a:cubicBezTo>
                  <a:pt x="19" y="834"/>
                  <a:pt x="18" y="834"/>
                  <a:pt x="18" y="834"/>
                </a:cubicBezTo>
                <a:cubicBezTo>
                  <a:pt x="18" y="834"/>
                  <a:pt x="17" y="835"/>
                  <a:pt x="17" y="835"/>
                </a:cubicBezTo>
                <a:cubicBezTo>
                  <a:pt x="16" y="835"/>
                  <a:pt x="16" y="834"/>
                  <a:pt x="15" y="834"/>
                </a:cubicBezTo>
                <a:cubicBezTo>
                  <a:pt x="14" y="835"/>
                  <a:pt x="12" y="836"/>
                  <a:pt x="13" y="836"/>
                </a:cubicBezTo>
                <a:cubicBezTo>
                  <a:pt x="14" y="837"/>
                  <a:pt x="16" y="836"/>
                  <a:pt x="16" y="836"/>
                </a:cubicBezTo>
                <a:cubicBezTo>
                  <a:pt x="17" y="836"/>
                  <a:pt x="18" y="836"/>
                  <a:pt x="18" y="836"/>
                </a:cubicBezTo>
                <a:cubicBezTo>
                  <a:pt x="18" y="837"/>
                  <a:pt x="17" y="837"/>
                  <a:pt x="17" y="838"/>
                </a:cubicBezTo>
                <a:cubicBezTo>
                  <a:pt x="18" y="838"/>
                  <a:pt x="18" y="839"/>
                  <a:pt x="19" y="839"/>
                </a:cubicBezTo>
                <a:cubicBezTo>
                  <a:pt x="20" y="840"/>
                  <a:pt x="20" y="841"/>
                  <a:pt x="22" y="841"/>
                </a:cubicBezTo>
                <a:cubicBezTo>
                  <a:pt x="23" y="840"/>
                  <a:pt x="24" y="841"/>
                  <a:pt x="25" y="841"/>
                </a:cubicBezTo>
                <a:cubicBezTo>
                  <a:pt x="26" y="841"/>
                  <a:pt x="26" y="840"/>
                  <a:pt x="26" y="840"/>
                </a:cubicBezTo>
                <a:cubicBezTo>
                  <a:pt x="27" y="840"/>
                  <a:pt x="27" y="840"/>
                  <a:pt x="28" y="839"/>
                </a:cubicBezTo>
                <a:cubicBezTo>
                  <a:pt x="28" y="839"/>
                  <a:pt x="28" y="838"/>
                  <a:pt x="29" y="838"/>
                </a:cubicBezTo>
                <a:cubicBezTo>
                  <a:pt x="30" y="837"/>
                  <a:pt x="31" y="837"/>
                  <a:pt x="32" y="836"/>
                </a:cubicBezTo>
                <a:cubicBezTo>
                  <a:pt x="33" y="836"/>
                  <a:pt x="33" y="835"/>
                  <a:pt x="33" y="835"/>
                </a:cubicBezTo>
                <a:cubicBezTo>
                  <a:pt x="33" y="834"/>
                  <a:pt x="33" y="833"/>
                  <a:pt x="33" y="833"/>
                </a:cubicBezTo>
                <a:cubicBezTo>
                  <a:pt x="35" y="832"/>
                  <a:pt x="34" y="834"/>
                  <a:pt x="34" y="834"/>
                </a:cubicBezTo>
                <a:cubicBezTo>
                  <a:pt x="34" y="835"/>
                  <a:pt x="33" y="835"/>
                  <a:pt x="34" y="836"/>
                </a:cubicBezTo>
                <a:cubicBezTo>
                  <a:pt x="34" y="836"/>
                  <a:pt x="36" y="835"/>
                  <a:pt x="35" y="836"/>
                </a:cubicBezTo>
                <a:cubicBezTo>
                  <a:pt x="35" y="836"/>
                  <a:pt x="34" y="837"/>
                  <a:pt x="34" y="837"/>
                </a:cubicBezTo>
                <a:cubicBezTo>
                  <a:pt x="32" y="837"/>
                  <a:pt x="32" y="838"/>
                  <a:pt x="31" y="839"/>
                </a:cubicBezTo>
                <a:cubicBezTo>
                  <a:pt x="29" y="839"/>
                  <a:pt x="29" y="840"/>
                  <a:pt x="29" y="841"/>
                </a:cubicBezTo>
                <a:cubicBezTo>
                  <a:pt x="28" y="842"/>
                  <a:pt x="28" y="842"/>
                  <a:pt x="28" y="843"/>
                </a:cubicBezTo>
                <a:cubicBezTo>
                  <a:pt x="27" y="844"/>
                  <a:pt x="26" y="845"/>
                  <a:pt x="27" y="846"/>
                </a:cubicBezTo>
                <a:cubicBezTo>
                  <a:pt x="27" y="847"/>
                  <a:pt x="27" y="847"/>
                  <a:pt x="26" y="848"/>
                </a:cubicBezTo>
                <a:cubicBezTo>
                  <a:pt x="25" y="850"/>
                  <a:pt x="27" y="851"/>
                  <a:pt x="26" y="852"/>
                </a:cubicBezTo>
                <a:cubicBezTo>
                  <a:pt x="26" y="853"/>
                  <a:pt x="25" y="853"/>
                  <a:pt x="25" y="853"/>
                </a:cubicBezTo>
                <a:cubicBezTo>
                  <a:pt x="24" y="854"/>
                  <a:pt x="25" y="854"/>
                  <a:pt x="25" y="855"/>
                </a:cubicBezTo>
                <a:cubicBezTo>
                  <a:pt x="24" y="856"/>
                  <a:pt x="24" y="856"/>
                  <a:pt x="23" y="857"/>
                </a:cubicBezTo>
                <a:cubicBezTo>
                  <a:pt x="23" y="858"/>
                  <a:pt x="24" y="857"/>
                  <a:pt x="24" y="858"/>
                </a:cubicBezTo>
                <a:cubicBezTo>
                  <a:pt x="25" y="859"/>
                  <a:pt x="22" y="860"/>
                  <a:pt x="24" y="861"/>
                </a:cubicBezTo>
                <a:cubicBezTo>
                  <a:pt x="25" y="862"/>
                  <a:pt x="26" y="860"/>
                  <a:pt x="28" y="861"/>
                </a:cubicBezTo>
                <a:cubicBezTo>
                  <a:pt x="27" y="862"/>
                  <a:pt x="27" y="862"/>
                  <a:pt x="26" y="863"/>
                </a:cubicBezTo>
                <a:cubicBezTo>
                  <a:pt x="24" y="863"/>
                  <a:pt x="24" y="865"/>
                  <a:pt x="23" y="866"/>
                </a:cubicBezTo>
                <a:cubicBezTo>
                  <a:pt x="22" y="867"/>
                  <a:pt x="24" y="868"/>
                  <a:pt x="23" y="870"/>
                </a:cubicBezTo>
                <a:cubicBezTo>
                  <a:pt x="23" y="871"/>
                  <a:pt x="21" y="871"/>
                  <a:pt x="21" y="873"/>
                </a:cubicBezTo>
                <a:cubicBezTo>
                  <a:pt x="20" y="874"/>
                  <a:pt x="22" y="874"/>
                  <a:pt x="24" y="874"/>
                </a:cubicBezTo>
                <a:cubicBezTo>
                  <a:pt x="25" y="874"/>
                  <a:pt x="27" y="875"/>
                  <a:pt x="26" y="873"/>
                </a:cubicBezTo>
                <a:cubicBezTo>
                  <a:pt x="26" y="872"/>
                  <a:pt x="26" y="871"/>
                  <a:pt x="26" y="869"/>
                </a:cubicBezTo>
                <a:cubicBezTo>
                  <a:pt x="27" y="869"/>
                  <a:pt x="27" y="869"/>
                  <a:pt x="28" y="868"/>
                </a:cubicBezTo>
                <a:cubicBezTo>
                  <a:pt x="28" y="867"/>
                  <a:pt x="28" y="867"/>
                  <a:pt x="28" y="866"/>
                </a:cubicBezTo>
                <a:cubicBezTo>
                  <a:pt x="27" y="865"/>
                  <a:pt x="28" y="864"/>
                  <a:pt x="28" y="863"/>
                </a:cubicBezTo>
                <a:cubicBezTo>
                  <a:pt x="29" y="863"/>
                  <a:pt x="31" y="863"/>
                  <a:pt x="31" y="862"/>
                </a:cubicBezTo>
                <a:cubicBezTo>
                  <a:pt x="31" y="861"/>
                  <a:pt x="31" y="861"/>
                  <a:pt x="30" y="860"/>
                </a:cubicBezTo>
                <a:cubicBezTo>
                  <a:pt x="30" y="860"/>
                  <a:pt x="30" y="859"/>
                  <a:pt x="30" y="858"/>
                </a:cubicBezTo>
                <a:cubicBezTo>
                  <a:pt x="29" y="858"/>
                  <a:pt x="29" y="858"/>
                  <a:pt x="28" y="857"/>
                </a:cubicBezTo>
                <a:cubicBezTo>
                  <a:pt x="28" y="855"/>
                  <a:pt x="29" y="855"/>
                  <a:pt x="30" y="854"/>
                </a:cubicBezTo>
                <a:cubicBezTo>
                  <a:pt x="31" y="854"/>
                  <a:pt x="32" y="852"/>
                  <a:pt x="33" y="852"/>
                </a:cubicBezTo>
                <a:cubicBezTo>
                  <a:pt x="33" y="852"/>
                  <a:pt x="33" y="852"/>
                  <a:pt x="32" y="853"/>
                </a:cubicBezTo>
                <a:cubicBezTo>
                  <a:pt x="32" y="853"/>
                  <a:pt x="32" y="854"/>
                  <a:pt x="32" y="854"/>
                </a:cubicBezTo>
                <a:cubicBezTo>
                  <a:pt x="31" y="855"/>
                  <a:pt x="31" y="855"/>
                  <a:pt x="30" y="856"/>
                </a:cubicBezTo>
                <a:cubicBezTo>
                  <a:pt x="30" y="857"/>
                  <a:pt x="30" y="857"/>
                  <a:pt x="31" y="857"/>
                </a:cubicBezTo>
                <a:cubicBezTo>
                  <a:pt x="31" y="858"/>
                  <a:pt x="31" y="858"/>
                  <a:pt x="31" y="858"/>
                </a:cubicBezTo>
                <a:cubicBezTo>
                  <a:pt x="32" y="858"/>
                  <a:pt x="31" y="859"/>
                  <a:pt x="31" y="859"/>
                </a:cubicBezTo>
                <a:cubicBezTo>
                  <a:pt x="32" y="860"/>
                  <a:pt x="32" y="860"/>
                  <a:pt x="33" y="859"/>
                </a:cubicBezTo>
                <a:cubicBezTo>
                  <a:pt x="33" y="859"/>
                  <a:pt x="32" y="858"/>
                  <a:pt x="33" y="857"/>
                </a:cubicBezTo>
                <a:cubicBezTo>
                  <a:pt x="34" y="857"/>
                  <a:pt x="35" y="858"/>
                  <a:pt x="35" y="858"/>
                </a:cubicBezTo>
                <a:cubicBezTo>
                  <a:pt x="36" y="858"/>
                  <a:pt x="35" y="859"/>
                  <a:pt x="36" y="859"/>
                </a:cubicBezTo>
                <a:cubicBezTo>
                  <a:pt x="37" y="860"/>
                  <a:pt x="37" y="860"/>
                  <a:pt x="37" y="859"/>
                </a:cubicBezTo>
                <a:cubicBezTo>
                  <a:pt x="38" y="859"/>
                  <a:pt x="39" y="858"/>
                  <a:pt x="39" y="858"/>
                </a:cubicBezTo>
                <a:cubicBezTo>
                  <a:pt x="40" y="857"/>
                  <a:pt x="39" y="855"/>
                  <a:pt x="39" y="854"/>
                </a:cubicBezTo>
                <a:cubicBezTo>
                  <a:pt x="40" y="853"/>
                  <a:pt x="40" y="853"/>
                  <a:pt x="40" y="852"/>
                </a:cubicBezTo>
                <a:cubicBezTo>
                  <a:pt x="40" y="852"/>
                  <a:pt x="40" y="851"/>
                  <a:pt x="41" y="851"/>
                </a:cubicBezTo>
                <a:cubicBezTo>
                  <a:pt x="43" y="851"/>
                  <a:pt x="42" y="853"/>
                  <a:pt x="42" y="854"/>
                </a:cubicBezTo>
                <a:cubicBezTo>
                  <a:pt x="42" y="855"/>
                  <a:pt x="44" y="856"/>
                  <a:pt x="44" y="857"/>
                </a:cubicBezTo>
                <a:cubicBezTo>
                  <a:pt x="43" y="857"/>
                  <a:pt x="43" y="857"/>
                  <a:pt x="42" y="857"/>
                </a:cubicBezTo>
                <a:cubicBezTo>
                  <a:pt x="42" y="857"/>
                  <a:pt x="41" y="856"/>
                  <a:pt x="41" y="856"/>
                </a:cubicBezTo>
                <a:cubicBezTo>
                  <a:pt x="39" y="857"/>
                  <a:pt x="40" y="858"/>
                  <a:pt x="40" y="859"/>
                </a:cubicBezTo>
                <a:cubicBezTo>
                  <a:pt x="41" y="861"/>
                  <a:pt x="40" y="861"/>
                  <a:pt x="40" y="863"/>
                </a:cubicBezTo>
                <a:cubicBezTo>
                  <a:pt x="39" y="864"/>
                  <a:pt x="40" y="865"/>
                  <a:pt x="40" y="865"/>
                </a:cubicBezTo>
                <a:cubicBezTo>
                  <a:pt x="41" y="865"/>
                  <a:pt x="41" y="865"/>
                  <a:pt x="41" y="865"/>
                </a:cubicBezTo>
                <a:cubicBezTo>
                  <a:pt x="42" y="866"/>
                  <a:pt x="42" y="866"/>
                  <a:pt x="43" y="866"/>
                </a:cubicBezTo>
                <a:cubicBezTo>
                  <a:pt x="44" y="867"/>
                  <a:pt x="44" y="868"/>
                  <a:pt x="43" y="870"/>
                </a:cubicBezTo>
                <a:cubicBezTo>
                  <a:pt x="43" y="871"/>
                  <a:pt x="43" y="872"/>
                  <a:pt x="43" y="874"/>
                </a:cubicBezTo>
                <a:cubicBezTo>
                  <a:pt x="42" y="875"/>
                  <a:pt x="41" y="876"/>
                  <a:pt x="40" y="876"/>
                </a:cubicBezTo>
                <a:cubicBezTo>
                  <a:pt x="39" y="878"/>
                  <a:pt x="38" y="879"/>
                  <a:pt x="38" y="881"/>
                </a:cubicBezTo>
                <a:cubicBezTo>
                  <a:pt x="37" y="882"/>
                  <a:pt x="37" y="884"/>
                  <a:pt x="36" y="884"/>
                </a:cubicBezTo>
                <a:cubicBezTo>
                  <a:pt x="35" y="885"/>
                  <a:pt x="34" y="883"/>
                  <a:pt x="33" y="885"/>
                </a:cubicBezTo>
                <a:cubicBezTo>
                  <a:pt x="33" y="886"/>
                  <a:pt x="34" y="887"/>
                  <a:pt x="35" y="887"/>
                </a:cubicBezTo>
                <a:cubicBezTo>
                  <a:pt x="36" y="888"/>
                  <a:pt x="36" y="889"/>
                  <a:pt x="37" y="890"/>
                </a:cubicBezTo>
                <a:cubicBezTo>
                  <a:pt x="37" y="891"/>
                  <a:pt x="38" y="893"/>
                  <a:pt x="39" y="893"/>
                </a:cubicBezTo>
                <a:cubicBezTo>
                  <a:pt x="41" y="894"/>
                  <a:pt x="39" y="891"/>
                  <a:pt x="38" y="890"/>
                </a:cubicBezTo>
                <a:cubicBezTo>
                  <a:pt x="36" y="887"/>
                  <a:pt x="41" y="886"/>
                  <a:pt x="43" y="888"/>
                </a:cubicBezTo>
                <a:cubicBezTo>
                  <a:pt x="43" y="888"/>
                  <a:pt x="43" y="889"/>
                  <a:pt x="44" y="889"/>
                </a:cubicBezTo>
                <a:cubicBezTo>
                  <a:pt x="44" y="890"/>
                  <a:pt x="45" y="890"/>
                  <a:pt x="45" y="890"/>
                </a:cubicBezTo>
                <a:cubicBezTo>
                  <a:pt x="46" y="891"/>
                  <a:pt x="47" y="892"/>
                  <a:pt x="48" y="892"/>
                </a:cubicBezTo>
                <a:cubicBezTo>
                  <a:pt x="50" y="892"/>
                  <a:pt x="49" y="892"/>
                  <a:pt x="49" y="891"/>
                </a:cubicBezTo>
                <a:cubicBezTo>
                  <a:pt x="49" y="890"/>
                  <a:pt x="50" y="890"/>
                  <a:pt x="50" y="889"/>
                </a:cubicBezTo>
                <a:cubicBezTo>
                  <a:pt x="50" y="888"/>
                  <a:pt x="48" y="888"/>
                  <a:pt x="48" y="887"/>
                </a:cubicBezTo>
                <a:cubicBezTo>
                  <a:pt x="48" y="887"/>
                  <a:pt x="48" y="886"/>
                  <a:pt x="48" y="886"/>
                </a:cubicBezTo>
                <a:cubicBezTo>
                  <a:pt x="49" y="885"/>
                  <a:pt x="49" y="886"/>
                  <a:pt x="50" y="886"/>
                </a:cubicBezTo>
                <a:cubicBezTo>
                  <a:pt x="51" y="886"/>
                  <a:pt x="52" y="887"/>
                  <a:pt x="52" y="888"/>
                </a:cubicBezTo>
                <a:cubicBezTo>
                  <a:pt x="53" y="888"/>
                  <a:pt x="53" y="889"/>
                  <a:pt x="54" y="890"/>
                </a:cubicBezTo>
                <a:cubicBezTo>
                  <a:pt x="55" y="890"/>
                  <a:pt x="55" y="889"/>
                  <a:pt x="56" y="889"/>
                </a:cubicBezTo>
                <a:cubicBezTo>
                  <a:pt x="57" y="889"/>
                  <a:pt x="56" y="890"/>
                  <a:pt x="57" y="890"/>
                </a:cubicBezTo>
                <a:cubicBezTo>
                  <a:pt x="58" y="890"/>
                  <a:pt x="58" y="889"/>
                  <a:pt x="59" y="888"/>
                </a:cubicBezTo>
                <a:cubicBezTo>
                  <a:pt x="59" y="888"/>
                  <a:pt x="60" y="888"/>
                  <a:pt x="61" y="887"/>
                </a:cubicBezTo>
                <a:cubicBezTo>
                  <a:pt x="62" y="887"/>
                  <a:pt x="62" y="887"/>
                  <a:pt x="62" y="886"/>
                </a:cubicBezTo>
                <a:cubicBezTo>
                  <a:pt x="63" y="885"/>
                  <a:pt x="63" y="885"/>
                  <a:pt x="64" y="885"/>
                </a:cubicBezTo>
                <a:cubicBezTo>
                  <a:pt x="64" y="885"/>
                  <a:pt x="64" y="885"/>
                  <a:pt x="65" y="884"/>
                </a:cubicBezTo>
                <a:cubicBezTo>
                  <a:pt x="65" y="883"/>
                  <a:pt x="67" y="883"/>
                  <a:pt x="68" y="883"/>
                </a:cubicBezTo>
                <a:cubicBezTo>
                  <a:pt x="69" y="883"/>
                  <a:pt x="73" y="882"/>
                  <a:pt x="73" y="884"/>
                </a:cubicBezTo>
                <a:cubicBezTo>
                  <a:pt x="72" y="884"/>
                  <a:pt x="72" y="884"/>
                  <a:pt x="71" y="884"/>
                </a:cubicBezTo>
                <a:cubicBezTo>
                  <a:pt x="71" y="884"/>
                  <a:pt x="71" y="884"/>
                  <a:pt x="71" y="885"/>
                </a:cubicBezTo>
                <a:cubicBezTo>
                  <a:pt x="70" y="885"/>
                  <a:pt x="70" y="885"/>
                  <a:pt x="70" y="885"/>
                </a:cubicBezTo>
                <a:cubicBezTo>
                  <a:pt x="69" y="885"/>
                  <a:pt x="69" y="885"/>
                  <a:pt x="69" y="886"/>
                </a:cubicBezTo>
                <a:cubicBezTo>
                  <a:pt x="69" y="887"/>
                  <a:pt x="68" y="888"/>
                  <a:pt x="67" y="889"/>
                </a:cubicBezTo>
                <a:cubicBezTo>
                  <a:pt x="66" y="890"/>
                  <a:pt x="66" y="891"/>
                  <a:pt x="66" y="892"/>
                </a:cubicBezTo>
                <a:cubicBezTo>
                  <a:pt x="65" y="893"/>
                  <a:pt x="64" y="894"/>
                  <a:pt x="64" y="895"/>
                </a:cubicBezTo>
                <a:cubicBezTo>
                  <a:pt x="64" y="897"/>
                  <a:pt x="64" y="898"/>
                  <a:pt x="65" y="899"/>
                </a:cubicBezTo>
                <a:cubicBezTo>
                  <a:pt x="67" y="900"/>
                  <a:pt x="67" y="902"/>
                  <a:pt x="69" y="903"/>
                </a:cubicBezTo>
                <a:cubicBezTo>
                  <a:pt x="69" y="903"/>
                  <a:pt x="69" y="903"/>
                  <a:pt x="69" y="904"/>
                </a:cubicBezTo>
                <a:cubicBezTo>
                  <a:pt x="69" y="904"/>
                  <a:pt x="69" y="905"/>
                  <a:pt x="70" y="905"/>
                </a:cubicBezTo>
                <a:cubicBezTo>
                  <a:pt x="70" y="905"/>
                  <a:pt x="71" y="905"/>
                  <a:pt x="71" y="905"/>
                </a:cubicBezTo>
                <a:cubicBezTo>
                  <a:pt x="72" y="906"/>
                  <a:pt x="72" y="906"/>
                  <a:pt x="72" y="907"/>
                </a:cubicBezTo>
                <a:cubicBezTo>
                  <a:pt x="71" y="909"/>
                  <a:pt x="73" y="909"/>
                  <a:pt x="74" y="908"/>
                </a:cubicBezTo>
                <a:cubicBezTo>
                  <a:pt x="75" y="907"/>
                  <a:pt x="75" y="906"/>
                  <a:pt x="75" y="906"/>
                </a:cubicBezTo>
                <a:cubicBezTo>
                  <a:pt x="76" y="906"/>
                  <a:pt x="76" y="905"/>
                  <a:pt x="76" y="905"/>
                </a:cubicBezTo>
                <a:cubicBezTo>
                  <a:pt x="76" y="905"/>
                  <a:pt x="76" y="904"/>
                  <a:pt x="77" y="904"/>
                </a:cubicBezTo>
                <a:cubicBezTo>
                  <a:pt x="77" y="904"/>
                  <a:pt x="78" y="905"/>
                  <a:pt x="78" y="905"/>
                </a:cubicBezTo>
                <a:cubicBezTo>
                  <a:pt x="78" y="906"/>
                  <a:pt x="78" y="907"/>
                  <a:pt x="77" y="907"/>
                </a:cubicBezTo>
                <a:cubicBezTo>
                  <a:pt x="77" y="907"/>
                  <a:pt x="76" y="908"/>
                  <a:pt x="76" y="908"/>
                </a:cubicBezTo>
                <a:cubicBezTo>
                  <a:pt x="76" y="909"/>
                  <a:pt x="76" y="909"/>
                  <a:pt x="77" y="909"/>
                </a:cubicBezTo>
                <a:cubicBezTo>
                  <a:pt x="77" y="910"/>
                  <a:pt x="76" y="910"/>
                  <a:pt x="76" y="911"/>
                </a:cubicBezTo>
                <a:cubicBezTo>
                  <a:pt x="75" y="911"/>
                  <a:pt x="75" y="911"/>
                  <a:pt x="75" y="912"/>
                </a:cubicBezTo>
                <a:cubicBezTo>
                  <a:pt x="74" y="913"/>
                  <a:pt x="74" y="914"/>
                  <a:pt x="75" y="915"/>
                </a:cubicBezTo>
                <a:cubicBezTo>
                  <a:pt x="76" y="916"/>
                  <a:pt x="77" y="916"/>
                  <a:pt x="77" y="918"/>
                </a:cubicBezTo>
                <a:cubicBezTo>
                  <a:pt x="76" y="919"/>
                  <a:pt x="75" y="920"/>
                  <a:pt x="74" y="921"/>
                </a:cubicBezTo>
                <a:cubicBezTo>
                  <a:pt x="72" y="923"/>
                  <a:pt x="74" y="926"/>
                  <a:pt x="77" y="927"/>
                </a:cubicBezTo>
                <a:cubicBezTo>
                  <a:pt x="77" y="927"/>
                  <a:pt x="78" y="928"/>
                  <a:pt x="78" y="928"/>
                </a:cubicBezTo>
                <a:cubicBezTo>
                  <a:pt x="78" y="929"/>
                  <a:pt x="77" y="929"/>
                  <a:pt x="77" y="929"/>
                </a:cubicBezTo>
                <a:cubicBezTo>
                  <a:pt x="76" y="928"/>
                  <a:pt x="75" y="927"/>
                  <a:pt x="74" y="927"/>
                </a:cubicBezTo>
                <a:cubicBezTo>
                  <a:pt x="73" y="926"/>
                  <a:pt x="72" y="926"/>
                  <a:pt x="72" y="927"/>
                </a:cubicBezTo>
                <a:cubicBezTo>
                  <a:pt x="72" y="927"/>
                  <a:pt x="73" y="928"/>
                  <a:pt x="73" y="928"/>
                </a:cubicBezTo>
                <a:cubicBezTo>
                  <a:pt x="73" y="929"/>
                  <a:pt x="74" y="929"/>
                  <a:pt x="73" y="930"/>
                </a:cubicBezTo>
                <a:cubicBezTo>
                  <a:pt x="72" y="930"/>
                  <a:pt x="71" y="930"/>
                  <a:pt x="71" y="929"/>
                </a:cubicBezTo>
                <a:cubicBezTo>
                  <a:pt x="69" y="929"/>
                  <a:pt x="68" y="928"/>
                  <a:pt x="67" y="928"/>
                </a:cubicBezTo>
                <a:cubicBezTo>
                  <a:pt x="66" y="928"/>
                  <a:pt x="64" y="929"/>
                  <a:pt x="63" y="929"/>
                </a:cubicBezTo>
                <a:cubicBezTo>
                  <a:pt x="63" y="929"/>
                  <a:pt x="62" y="929"/>
                  <a:pt x="61" y="929"/>
                </a:cubicBezTo>
                <a:cubicBezTo>
                  <a:pt x="61" y="929"/>
                  <a:pt x="60" y="928"/>
                  <a:pt x="59" y="928"/>
                </a:cubicBezTo>
                <a:cubicBezTo>
                  <a:pt x="59" y="929"/>
                  <a:pt x="59" y="929"/>
                  <a:pt x="58" y="930"/>
                </a:cubicBezTo>
                <a:cubicBezTo>
                  <a:pt x="58" y="930"/>
                  <a:pt x="57" y="930"/>
                  <a:pt x="56" y="930"/>
                </a:cubicBezTo>
                <a:cubicBezTo>
                  <a:pt x="55" y="931"/>
                  <a:pt x="54" y="931"/>
                  <a:pt x="53" y="932"/>
                </a:cubicBezTo>
                <a:cubicBezTo>
                  <a:pt x="52" y="932"/>
                  <a:pt x="51" y="933"/>
                  <a:pt x="50" y="934"/>
                </a:cubicBezTo>
                <a:cubicBezTo>
                  <a:pt x="49" y="936"/>
                  <a:pt x="48" y="939"/>
                  <a:pt x="46" y="939"/>
                </a:cubicBezTo>
                <a:cubicBezTo>
                  <a:pt x="46" y="939"/>
                  <a:pt x="45" y="939"/>
                  <a:pt x="45" y="939"/>
                </a:cubicBezTo>
                <a:cubicBezTo>
                  <a:pt x="45" y="939"/>
                  <a:pt x="44" y="939"/>
                  <a:pt x="44" y="940"/>
                </a:cubicBezTo>
                <a:cubicBezTo>
                  <a:pt x="43" y="940"/>
                  <a:pt x="42" y="941"/>
                  <a:pt x="42" y="942"/>
                </a:cubicBezTo>
                <a:cubicBezTo>
                  <a:pt x="41" y="943"/>
                  <a:pt x="43" y="943"/>
                  <a:pt x="44" y="943"/>
                </a:cubicBezTo>
                <a:cubicBezTo>
                  <a:pt x="45" y="943"/>
                  <a:pt x="45" y="942"/>
                  <a:pt x="46" y="942"/>
                </a:cubicBezTo>
                <a:cubicBezTo>
                  <a:pt x="46" y="941"/>
                  <a:pt x="47" y="941"/>
                  <a:pt x="48" y="941"/>
                </a:cubicBezTo>
                <a:cubicBezTo>
                  <a:pt x="49" y="940"/>
                  <a:pt x="50" y="940"/>
                  <a:pt x="51" y="940"/>
                </a:cubicBezTo>
                <a:cubicBezTo>
                  <a:pt x="52" y="940"/>
                  <a:pt x="52" y="940"/>
                  <a:pt x="53" y="939"/>
                </a:cubicBezTo>
                <a:cubicBezTo>
                  <a:pt x="53" y="939"/>
                  <a:pt x="54" y="938"/>
                  <a:pt x="55" y="938"/>
                </a:cubicBezTo>
                <a:cubicBezTo>
                  <a:pt x="55" y="940"/>
                  <a:pt x="54" y="941"/>
                  <a:pt x="54" y="943"/>
                </a:cubicBezTo>
                <a:cubicBezTo>
                  <a:pt x="54" y="944"/>
                  <a:pt x="54" y="943"/>
                  <a:pt x="54" y="943"/>
                </a:cubicBezTo>
                <a:cubicBezTo>
                  <a:pt x="56" y="944"/>
                  <a:pt x="53" y="948"/>
                  <a:pt x="55" y="948"/>
                </a:cubicBezTo>
                <a:cubicBezTo>
                  <a:pt x="55" y="948"/>
                  <a:pt x="56" y="947"/>
                  <a:pt x="57" y="948"/>
                </a:cubicBezTo>
                <a:cubicBezTo>
                  <a:pt x="57" y="949"/>
                  <a:pt x="56" y="950"/>
                  <a:pt x="56" y="950"/>
                </a:cubicBezTo>
                <a:cubicBezTo>
                  <a:pt x="56" y="951"/>
                  <a:pt x="56" y="952"/>
                  <a:pt x="55" y="953"/>
                </a:cubicBezTo>
                <a:cubicBezTo>
                  <a:pt x="55" y="955"/>
                  <a:pt x="53" y="956"/>
                  <a:pt x="52" y="957"/>
                </a:cubicBezTo>
                <a:cubicBezTo>
                  <a:pt x="51" y="958"/>
                  <a:pt x="50" y="959"/>
                  <a:pt x="49" y="959"/>
                </a:cubicBezTo>
                <a:cubicBezTo>
                  <a:pt x="48" y="959"/>
                  <a:pt x="47" y="959"/>
                  <a:pt x="46" y="959"/>
                </a:cubicBezTo>
                <a:cubicBezTo>
                  <a:pt x="45" y="959"/>
                  <a:pt x="44" y="961"/>
                  <a:pt x="42" y="961"/>
                </a:cubicBezTo>
                <a:cubicBezTo>
                  <a:pt x="41" y="962"/>
                  <a:pt x="40" y="963"/>
                  <a:pt x="39" y="963"/>
                </a:cubicBezTo>
                <a:cubicBezTo>
                  <a:pt x="38" y="963"/>
                  <a:pt x="37" y="962"/>
                  <a:pt x="37" y="962"/>
                </a:cubicBezTo>
                <a:cubicBezTo>
                  <a:pt x="36" y="963"/>
                  <a:pt x="36" y="964"/>
                  <a:pt x="35" y="964"/>
                </a:cubicBezTo>
                <a:cubicBezTo>
                  <a:pt x="34" y="965"/>
                  <a:pt x="33" y="964"/>
                  <a:pt x="31" y="965"/>
                </a:cubicBezTo>
                <a:cubicBezTo>
                  <a:pt x="31" y="965"/>
                  <a:pt x="30" y="965"/>
                  <a:pt x="30" y="966"/>
                </a:cubicBezTo>
                <a:cubicBezTo>
                  <a:pt x="30" y="966"/>
                  <a:pt x="31" y="966"/>
                  <a:pt x="31" y="967"/>
                </a:cubicBezTo>
                <a:cubicBezTo>
                  <a:pt x="32" y="967"/>
                  <a:pt x="32" y="968"/>
                  <a:pt x="32" y="968"/>
                </a:cubicBezTo>
                <a:cubicBezTo>
                  <a:pt x="33" y="968"/>
                  <a:pt x="33" y="968"/>
                  <a:pt x="33" y="968"/>
                </a:cubicBezTo>
                <a:cubicBezTo>
                  <a:pt x="35" y="968"/>
                  <a:pt x="35" y="969"/>
                  <a:pt x="34" y="970"/>
                </a:cubicBezTo>
                <a:cubicBezTo>
                  <a:pt x="33" y="970"/>
                  <a:pt x="32" y="970"/>
                  <a:pt x="32" y="972"/>
                </a:cubicBezTo>
                <a:cubicBezTo>
                  <a:pt x="33" y="972"/>
                  <a:pt x="34" y="972"/>
                  <a:pt x="34" y="971"/>
                </a:cubicBezTo>
                <a:cubicBezTo>
                  <a:pt x="35" y="971"/>
                  <a:pt x="36" y="971"/>
                  <a:pt x="36" y="971"/>
                </a:cubicBezTo>
                <a:cubicBezTo>
                  <a:pt x="37" y="971"/>
                  <a:pt x="37" y="970"/>
                  <a:pt x="37" y="970"/>
                </a:cubicBezTo>
                <a:cubicBezTo>
                  <a:pt x="38" y="970"/>
                  <a:pt x="38" y="970"/>
                  <a:pt x="38" y="970"/>
                </a:cubicBezTo>
                <a:cubicBezTo>
                  <a:pt x="38" y="970"/>
                  <a:pt x="40" y="969"/>
                  <a:pt x="40" y="970"/>
                </a:cubicBezTo>
                <a:cubicBezTo>
                  <a:pt x="40" y="970"/>
                  <a:pt x="37" y="972"/>
                  <a:pt x="37" y="972"/>
                </a:cubicBezTo>
                <a:cubicBezTo>
                  <a:pt x="36" y="972"/>
                  <a:pt x="35" y="972"/>
                  <a:pt x="35" y="973"/>
                </a:cubicBezTo>
                <a:cubicBezTo>
                  <a:pt x="35" y="974"/>
                  <a:pt x="36" y="974"/>
                  <a:pt x="37" y="974"/>
                </a:cubicBezTo>
                <a:cubicBezTo>
                  <a:pt x="38" y="974"/>
                  <a:pt x="39" y="974"/>
                  <a:pt x="40" y="973"/>
                </a:cubicBezTo>
                <a:cubicBezTo>
                  <a:pt x="42" y="971"/>
                  <a:pt x="44" y="972"/>
                  <a:pt x="46" y="971"/>
                </a:cubicBezTo>
                <a:cubicBezTo>
                  <a:pt x="47" y="970"/>
                  <a:pt x="47" y="970"/>
                  <a:pt x="47" y="969"/>
                </a:cubicBezTo>
                <a:cubicBezTo>
                  <a:pt x="47" y="968"/>
                  <a:pt x="49" y="969"/>
                  <a:pt x="50" y="969"/>
                </a:cubicBezTo>
                <a:cubicBezTo>
                  <a:pt x="50" y="969"/>
                  <a:pt x="50" y="970"/>
                  <a:pt x="51" y="970"/>
                </a:cubicBezTo>
                <a:cubicBezTo>
                  <a:pt x="51" y="971"/>
                  <a:pt x="52" y="971"/>
                  <a:pt x="52" y="971"/>
                </a:cubicBezTo>
                <a:cubicBezTo>
                  <a:pt x="53" y="971"/>
                  <a:pt x="53" y="971"/>
                  <a:pt x="54" y="971"/>
                </a:cubicBezTo>
                <a:cubicBezTo>
                  <a:pt x="54" y="972"/>
                  <a:pt x="52" y="973"/>
                  <a:pt x="52" y="973"/>
                </a:cubicBezTo>
                <a:cubicBezTo>
                  <a:pt x="51" y="973"/>
                  <a:pt x="51" y="974"/>
                  <a:pt x="51" y="974"/>
                </a:cubicBezTo>
                <a:cubicBezTo>
                  <a:pt x="51" y="974"/>
                  <a:pt x="51" y="974"/>
                  <a:pt x="51" y="974"/>
                </a:cubicBezTo>
                <a:cubicBezTo>
                  <a:pt x="52" y="976"/>
                  <a:pt x="54" y="974"/>
                  <a:pt x="55" y="974"/>
                </a:cubicBezTo>
                <a:cubicBezTo>
                  <a:pt x="56" y="974"/>
                  <a:pt x="57" y="975"/>
                  <a:pt x="57" y="975"/>
                </a:cubicBezTo>
                <a:cubicBezTo>
                  <a:pt x="58" y="975"/>
                  <a:pt x="59" y="974"/>
                  <a:pt x="59" y="974"/>
                </a:cubicBezTo>
                <a:cubicBezTo>
                  <a:pt x="61" y="973"/>
                  <a:pt x="62" y="974"/>
                  <a:pt x="63" y="975"/>
                </a:cubicBezTo>
                <a:cubicBezTo>
                  <a:pt x="64" y="976"/>
                  <a:pt x="63" y="977"/>
                  <a:pt x="64" y="978"/>
                </a:cubicBezTo>
                <a:cubicBezTo>
                  <a:pt x="65" y="978"/>
                  <a:pt x="66" y="979"/>
                  <a:pt x="67" y="979"/>
                </a:cubicBezTo>
                <a:cubicBezTo>
                  <a:pt x="67" y="979"/>
                  <a:pt x="68" y="978"/>
                  <a:pt x="69" y="978"/>
                </a:cubicBezTo>
                <a:cubicBezTo>
                  <a:pt x="70" y="978"/>
                  <a:pt x="71" y="978"/>
                  <a:pt x="72" y="978"/>
                </a:cubicBezTo>
                <a:cubicBezTo>
                  <a:pt x="74" y="978"/>
                  <a:pt x="74" y="976"/>
                  <a:pt x="75" y="976"/>
                </a:cubicBezTo>
                <a:cubicBezTo>
                  <a:pt x="76" y="975"/>
                  <a:pt x="77" y="975"/>
                  <a:pt x="78" y="975"/>
                </a:cubicBezTo>
                <a:cubicBezTo>
                  <a:pt x="79" y="975"/>
                  <a:pt x="79" y="975"/>
                  <a:pt x="80" y="974"/>
                </a:cubicBezTo>
                <a:cubicBezTo>
                  <a:pt x="81" y="974"/>
                  <a:pt x="82" y="974"/>
                  <a:pt x="83" y="974"/>
                </a:cubicBezTo>
                <a:cubicBezTo>
                  <a:pt x="85" y="974"/>
                  <a:pt x="85" y="971"/>
                  <a:pt x="87" y="970"/>
                </a:cubicBezTo>
                <a:cubicBezTo>
                  <a:pt x="87" y="971"/>
                  <a:pt x="85" y="972"/>
                  <a:pt x="85" y="973"/>
                </a:cubicBezTo>
                <a:cubicBezTo>
                  <a:pt x="84" y="974"/>
                  <a:pt x="83" y="974"/>
                  <a:pt x="82" y="975"/>
                </a:cubicBezTo>
                <a:cubicBezTo>
                  <a:pt x="81" y="976"/>
                  <a:pt x="81" y="976"/>
                  <a:pt x="81" y="977"/>
                </a:cubicBezTo>
                <a:cubicBezTo>
                  <a:pt x="79" y="979"/>
                  <a:pt x="77" y="980"/>
                  <a:pt x="76" y="982"/>
                </a:cubicBezTo>
                <a:cubicBezTo>
                  <a:pt x="76" y="984"/>
                  <a:pt x="75" y="984"/>
                  <a:pt x="73" y="984"/>
                </a:cubicBezTo>
                <a:cubicBezTo>
                  <a:pt x="72" y="984"/>
                  <a:pt x="70" y="984"/>
                  <a:pt x="69" y="984"/>
                </a:cubicBezTo>
                <a:cubicBezTo>
                  <a:pt x="68" y="983"/>
                  <a:pt x="66" y="984"/>
                  <a:pt x="65" y="984"/>
                </a:cubicBezTo>
                <a:cubicBezTo>
                  <a:pt x="65" y="984"/>
                  <a:pt x="65" y="983"/>
                  <a:pt x="64" y="983"/>
                </a:cubicBezTo>
                <a:cubicBezTo>
                  <a:pt x="64" y="983"/>
                  <a:pt x="63" y="983"/>
                  <a:pt x="63" y="983"/>
                </a:cubicBezTo>
                <a:cubicBezTo>
                  <a:pt x="62" y="983"/>
                  <a:pt x="61" y="983"/>
                  <a:pt x="61" y="983"/>
                </a:cubicBezTo>
                <a:cubicBezTo>
                  <a:pt x="59" y="984"/>
                  <a:pt x="58" y="984"/>
                  <a:pt x="56" y="984"/>
                </a:cubicBezTo>
                <a:cubicBezTo>
                  <a:pt x="55" y="984"/>
                  <a:pt x="53" y="984"/>
                  <a:pt x="53" y="985"/>
                </a:cubicBezTo>
                <a:cubicBezTo>
                  <a:pt x="52" y="986"/>
                  <a:pt x="52" y="987"/>
                  <a:pt x="51" y="988"/>
                </a:cubicBezTo>
                <a:cubicBezTo>
                  <a:pt x="50" y="988"/>
                  <a:pt x="49" y="988"/>
                  <a:pt x="48" y="988"/>
                </a:cubicBezTo>
                <a:cubicBezTo>
                  <a:pt x="48" y="988"/>
                  <a:pt x="47" y="989"/>
                  <a:pt x="47" y="989"/>
                </a:cubicBezTo>
                <a:cubicBezTo>
                  <a:pt x="47" y="991"/>
                  <a:pt x="47" y="992"/>
                  <a:pt x="47" y="994"/>
                </a:cubicBezTo>
                <a:cubicBezTo>
                  <a:pt x="46" y="994"/>
                  <a:pt x="46" y="995"/>
                  <a:pt x="45" y="996"/>
                </a:cubicBezTo>
                <a:cubicBezTo>
                  <a:pt x="45" y="996"/>
                  <a:pt x="44" y="996"/>
                  <a:pt x="44" y="997"/>
                </a:cubicBezTo>
                <a:cubicBezTo>
                  <a:pt x="43" y="998"/>
                  <a:pt x="43" y="999"/>
                  <a:pt x="43" y="1000"/>
                </a:cubicBezTo>
                <a:cubicBezTo>
                  <a:pt x="42" y="1000"/>
                  <a:pt x="42" y="1001"/>
                  <a:pt x="41" y="1001"/>
                </a:cubicBezTo>
                <a:cubicBezTo>
                  <a:pt x="41" y="1001"/>
                  <a:pt x="40" y="1000"/>
                  <a:pt x="40" y="1000"/>
                </a:cubicBezTo>
                <a:cubicBezTo>
                  <a:pt x="39" y="1001"/>
                  <a:pt x="39" y="1001"/>
                  <a:pt x="39" y="1002"/>
                </a:cubicBezTo>
                <a:cubicBezTo>
                  <a:pt x="39" y="1002"/>
                  <a:pt x="39" y="1003"/>
                  <a:pt x="38" y="1003"/>
                </a:cubicBezTo>
                <a:cubicBezTo>
                  <a:pt x="38" y="1003"/>
                  <a:pt x="37" y="1003"/>
                  <a:pt x="36" y="1003"/>
                </a:cubicBezTo>
                <a:cubicBezTo>
                  <a:pt x="35" y="1004"/>
                  <a:pt x="34" y="1005"/>
                  <a:pt x="33" y="1006"/>
                </a:cubicBezTo>
                <a:cubicBezTo>
                  <a:pt x="32" y="1008"/>
                  <a:pt x="32" y="1008"/>
                  <a:pt x="30" y="1008"/>
                </a:cubicBezTo>
                <a:cubicBezTo>
                  <a:pt x="29" y="1009"/>
                  <a:pt x="28" y="1009"/>
                  <a:pt x="27" y="1010"/>
                </a:cubicBezTo>
                <a:cubicBezTo>
                  <a:pt x="27" y="1010"/>
                  <a:pt x="27" y="1011"/>
                  <a:pt x="26" y="1012"/>
                </a:cubicBezTo>
                <a:cubicBezTo>
                  <a:pt x="25" y="1012"/>
                  <a:pt x="22" y="1012"/>
                  <a:pt x="22" y="1014"/>
                </a:cubicBezTo>
                <a:cubicBezTo>
                  <a:pt x="22" y="1015"/>
                  <a:pt x="26" y="1014"/>
                  <a:pt x="26" y="1014"/>
                </a:cubicBezTo>
                <a:cubicBezTo>
                  <a:pt x="27" y="1014"/>
                  <a:pt x="28" y="1014"/>
                  <a:pt x="29" y="1014"/>
                </a:cubicBezTo>
                <a:cubicBezTo>
                  <a:pt x="30" y="1014"/>
                  <a:pt x="32" y="1014"/>
                  <a:pt x="32" y="1016"/>
                </a:cubicBezTo>
                <a:cubicBezTo>
                  <a:pt x="32" y="1016"/>
                  <a:pt x="32" y="1018"/>
                  <a:pt x="33" y="1018"/>
                </a:cubicBezTo>
                <a:cubicBezTo>
                  <a:pt x="34" y="1018"/>
                  <a:pt x="34" y="1017"/>
                  <a:pt x="34" y="1017"/>
                </a:cubicBezTo>
                <a:cubicBezTo>
                  <a:pt x="34" y="1015"/>
                  <a:pt x="36" y="1015"/>
                  <a:pt x="36" y="1013"/>
                </a:cubicBezTo>
                <a:cubicBezTo>
                  <a:pt x="36" y="1012"/>
                  <a:pt x="37" y="1011"/>
                  <a:pt x="38" y="1010"/>
                </a:cubicBezTo>
                <a:cubicBezTo>
                  <a:pt x="39" y="1010"/>
                  <a:pt x="40" y="1011"/>
                  <a:pt x="41" y="1010"/>
                </a:cubicBezTo>
                <a:cubicBezTo>
                  <a:pt x="41" y="1010"/>
                  <a:pt x="42" y="1010"/>
                  <a:pt x="42" y="1010"/>
                </a:cubicBezTo>
                <a:cubicBezTo>
                  <a:pt x="43" y="1009"/>
                  <a:pt x="43" y="1008"/>
                  <a:pt x="44" y="1008"/>
                </a:cubicBezTo>
                <a:cubicBezTo>
                  <a:pt x="45" y="1008"/>
                  <a:pt x="46" y="1009"/>
                  <a:pt x="47" y="1009"/>
                </a:cubicBezTo>
                <a:cubicBezTo>
                  <a:pt x="48" y="1008"/>
                  <a:pt x="49" y="1007"/>
                  <a:pt x="50" y="1007"/>
                </a:cubicBezTo>
                <a:cubicBezTo>
                  <a:pt x="51" y="1007"/>
                  <a:pt x="53" y="1008"/>
                  <a:pt x="53" y="1008"/>
                </a:cubicBezTo>
                <a:cubicBezTo>
                  <a:pt x="54" y="1007"/>
                  <a:pt x="53" y="1007"/>
                  <a:pt x="53" y="1006"/>
                </a:cubicBezTo>
                <a:cubicBezTo>
                  <a:pt x="53" y="1005"/>
                  <a:pt x="54" y="1005"/>
                  <a:pt x="54" y="1006"/>
                </a:cubicBezTo>
                <a:cubicBezTo>
                  <a:pt x="55" y="1007"/>
                  <a:pt x="54" y="1007"/>
                  <a:pt x="55" y="1008"/>
                </a:cubicBezTo>
                <a:cubicBezTo>
                  <a:pt x="56" y="1008"/>
                  <a:pt x="57" y="1008"/>
                  <a:pt x="57" y="1008"/>
                </a:cubicBezTo>
                <a:cubicBezTo>
                  <a:pt x="58" y="1008"/>
                  <a:pt x="58" y="1008"/>
                  <a:pt x="59" y="1009"/>
                </a:cubicBezTo>
                <a:cubicBezTo>
                  <a:pt x="59" y="1010"/>
                  <a:pt x="59" y="1010"/>
                  <a:pt x="60" y="1010"/>
                </a:cubicBezTo>
                <a:cubicBezTo>
                  <a:pt x="60" y="1011"/>
                  <a:pt x="61" y="1010"/>
                  <a:pt x="62" y="1011"/>
                </a:cubicBezTo>
                <a:cubicBezTo>
                  <a:pt x="62" y="1011"/>
                  <a:pt x="62" y="1012"/>
                  <a:pt x="63" y="1012"/>
                </a:cubicBezTo>
                <a:cubicBezTo>
                  <a:pt x="64" y="1011"/>
                  <a:pt x="63" y="1009"/>
                  <a:pt x="64" y="1008"/>
                </a:cubicBezTo>
                <a:cubicBezTo>
                  <a:pt x="64" y="1007"/>
                  <a:pt x="65" y="1007"/>
                  <a:pt x="65" y="1006"/>
                </a:cubicBezTo>
                <a:cubicBezTo>
                  <a:pt x="65" y="1005"/>
                  <a:pt x="65" y="1005"/>
                  <a:pt x="66" y="1004"/>
                </a:cubicBezTo>
                <a:cubicBezTo>
                  <a:pt x="66" y="1003"/>
                  <a:pt x="68" y="1002"/>
                  <a:pt x="68" y="1000"/>
                </a:cubicBezTo>
                <a:cubicBezTo>
                  <a:pt x="68" y="1000"/>
                  <a:pt x="67" y="1000"/>
                  <a:pt x="67" y="999"/>
                </a:cubicBezTo>
                <a:cubicBezTo>
                  <a:pt x="67" y="998"/>
                  <a:pt x="67" y="998"/>
                  <a:pt x="68" y="998"/>
                </a:cubicBezTo>
                <a:cubicBezTo>
                  <a:pt x="70" y="998"/>
                  <a:pt x="71" y="998"/>
                  <a:pt x="72" y="998"/>
                </a:cubicBezTo>
                <a:cubicBezTo>
                  <a:pt x="74" y="998"/>
                  <a:pt x="75" y="997"/>
                  <a:pt x="77" y="997"/>
                </a:cubicBezTo>
                <a:cubicBezTo>
                  <a:pt x="78" y="997"/>
                  <a:pt x="79" y="998"/>
                  <a:pt x="81" y="998"/>
                </a:cubicBezTo>
                <a:cubicBezTo>
                  <a:pt x="81" y="998"/>
                  <a:pt x="82" y="998"/>
                  <a:pt x="83" y="998"/>
                </a:cubicBezTo>
                <a:cubicBezTo>
                  <a:pt x="85" y="998"/>
                  <a:pt x="85" y="1000"/>
                  <a:pt x="86" y="1001"/>
                </a:cubicBezTo>
                <a:cubicBezTo>
                  <a:pt x="86" y="1002"/>
                  <a:pt x="87" y="1003"/>
                  <a:pt x="87" y="1003"/>
                </a:cubicBezTo>
                <a:cubicBezTo>
                  <a:pt x="88" y="1003"/>
                  <a:pt x="88" y="1003"/>
                  <a:pt x="88" y="1002"/>
                </a:cubicBezTo>
                <a:cubicBezTo>
                  <a:pt x="88" y="1000"/>
                  <a:pt x="88" y="1000"/>
                  <a:pt x="90" y="1000"/>
                </a:cubicBezTo>
                <a:cubicBezTo>
                  <a:pt x="91" y="1000"/>
                  <a:pt x="92" y="1000"/>
                  <a:pt x="94" y="1000"/>
                </a:cubicBezTo>
                <a:cubicBezTo>
                  <a:pt x="95" y="1000"/>
                  <a:pt x="96" y="1001"/>
                  <a:pt x="97" y="1001"/>
                </a:cubicBezTo>
                <a:cubicBezTo>
                  <a:pt x="97" y="1001"/>
                  <a:pt x="98" y="1000"/>
                  <a:pt x="98" y="1000"/>
                </a:cubicBezTo>
                <a:cubicBezTo>
                  <a:pt x="98" y="999"/>
                  <a:pt x="98" y="999"/>
                  <a:pt x="97" y="999"/>
                </a:cubicBezTo>
                <a:cubicBezTo>
                  <a:pt x="97" y="998"/>
                  <a:pt x="96" y="998"/>
                  <a:pt x="96" y="997"/>
                </a:cubicBezTo>
                <a:cubicBezTo>
                  <a:pt x="94" y="995"/>
                  <a:pt x="98" y="997"/>
                  <a:pt x="98" y="997"/>
                </a:cubicBezTo>
                <a:cubicBezTo>
                  <a:pt x="99" y="997"/>
                  <a:pt x="99" y="997"/>
                  <a:pt x="100" y="997"/>
                </a:cubicBezTo>
                <a:cubicBezTo>
                  <a:pt x="102" y="997"/>
                  <a:pt x="103" y="998"/>
                  <a:pt x="104" y="997"/>
                </a:cubicBezTo>
                <a:cubicBezTo>
                  <a:pt x="104" y="996"/>
                  <a:pt x="104" y="996"/>
                  <a:pt x="105" y="995"/>
                </a:cubicBezTo>
                <a:cubicBezTo>
                  <a:pt x="105" y="995"/>
                  <a:pt x="106" y="995"/>
                  <a:pt x="106" y="994"/>
                </a:cubicBezTo>
                <a:cubicBezTo>
                  <a:pt x="107" y="994"/>
                  <a:pt x="106" y="993"/>
                  <a:pt x="107" y="993"/>
                </a:cubicBezTo>
                <a:cubicBezTo>
                  <a:pt x="108" y="992"/>
                  <a:pt x="110" y="992"/>
                  <a:pt x="110" y="993"/>
                </a:cubicBezTo>
                <a:cubicBezTo>
                  <a:pt x="111" y="993"/>
                  <a:pt x="113" y="993"/>
                  <a:pt x="114" y="994"/>
                </a:cubicBezTo>
                <a:cubicBezTo>
                  <a:pt x="114" y="995"/>
                  <a:pt x="114" y="995"/>
                  <a:pt x="114" y="995"/>
                </a:cubicBezTo>
                <a:cubicBezTo>
                  <a:pt x="115" y="995"/>
                  <a:pt x="115" y="994"/>
                  <a:pt x="116" y="994"/>
                </a:cubicBezTo>
                <a:cubicBezTo>
                  <a:pt x="117" y="994"/>
                  <a:pt x="117" y="995"/>
                  <a:pt x="118" y="995"/>
                </a:cubicBezTo>
                <a:cubicBezTo>
                  <a:pt x="118" y="995"/>
                  <a:pt x="119" y="995"/>
                  <a:pt x="119" y="996"/>
                </a:cubicBezTo>
                <a:cubicBezTo>
                  <a:pt x="119" y="996"/>
                  <a:pt x="119" y="997"/>
                  <a:pt x="119" y="997"/>
                </a:cubicBezTo>
                <a:cubicBezTo>
                  <a:pt x="120" y="998"/>
                  <a:pt x="121" y="997"/>
                  <a:pt x="121" y="997"/>
                </a:cubicBezTo>
                <a:cubicBezTo>
                  <a:pt x="122" y="996"/>
                  <a:pt x="123" y="996"/>
                  <a:pt x="124" y="996"/>
                </a:cubicBezTo>
                <a:cubicBezTo>
                  <a:pt x="124" y="996"/>
                  <a:pt x="125" y="996"/>
                  <a:pt x="126" y="996"/>
                </a:cubicBezTo>
                <a:cubicBezTo>
                  <a:pt x="126" y="996"/>
                  <a:pt x="127" y="995"/>
                  <a:pt x="127" y="995"/>
                </a:cubicBezTo>
                <a:cubicBezTo>
                  <a:pt x="129" y="994"/>
                  <a:pt x="132" y="994"/>
                  <a:pt x="134" y="995"/>
                </a:cubicBezTo>
                <a:cubicBezTo>
                  <a:pt x="135" y="995"/>
                  <a:pt x="136" y="995"/>
                  <a:pt x="137" y="995"/>
                </a:cubicBezTo>
                <a:cubicBezTo>
                  <a:pt x="138" y="996"/>
                  <a:pt x="139" y="996"/>
                  <a:pt x="140" y="997"/>
                </a:cubicBezTo>
                <a:cubicBezTo>
                  <a:pt x="141" y="997"/>
                  <a:pt x="143" y="996"/>
                  <a:pt x="145" y="996"/>
                </a:cubicBezTo>
                <a:cubicBezTo>
                  <a:pt x="146" y="995"/>
                  <a:pt x="147" y="995"/>
                  <a:pt x="148" y="994"/>
                </a:cubicBezTo>
                <a:cubicBezTo>
                  <a:pt x="149" y="993"/>
                  <a:pt x="151" y="992"/>
                  <a:pt x="152" y="992"/>
                </a:cubicBezTo>
                <a:cubicBezTo>
                  <a:pt x="154" y="992"/>
                  <a:pt x="155" y="991"/>
                  <a:pt x="156" y="990"/>
                </a:cubicBezTo>
                <a:cubicBezTo>
                  <a:pt x="157" y="989"/>
                  <a:pt x="158" y="988"/>
                  <a:pt x="159" y="988"/>
                </a:cubicBezTo>
                <a:cubicBezTo>
                  <a:pt x="160" y="987"/>
                  <a:pt x="161" y="987"/>
                  <a:pt x="161" y="987"/>
                </a:cubicBezTo>
                <a:cubicBezTo>
                  <a:pt x="163" y="985"/>
                  <a:pt x="162" y="984"/>
                  <a:pt x="163" y="982"/>
                </a:cubicBezTo>
                <a:cubicBezTo>
                  <a:pt x="163" y="981"/>
                  <a:pt x="164" y="981"/>
                  <a:pt x="164" y="980"/>
                </a:cubicBezTo>
                <a:cubicBezTo>
                  <a:pt x="165" y="979"/>
                  <a:pt x="164" y="979"/>
                  <a:pt x="163" y="979"/>
                </a:cubicBezTo>
                <a:cubicBezTo>
                  <a:pt x="162" y="979"/>
                  <a:pt x="162" y="979"/>
                  <a:pt x="162" y="979"/>
                </a:cubicBezTo>
                <a:cubicBezTo>
                  <a:pt x="161" y="979"/>
                  <a:pt x="161" y="979"/>
                  <a:pt x="160" y="979"/>
                </a:cubicBezTo>
                <a:cubicBezTo>
                  <a:pt x="159" y="980"/>
                  <a:pt x="159" y="980"/>
                  <a:pt x="158" y="979"/>
                </a:cubicBezTo>
                <a:cubicBezTo>
                  <a:pt x="157" y="979"/>
                  <a:pt x="157" y="979"/>
                  <a:pt x="157" y="978"/>
                </a:cubicBezTo>
                <a:cubicBezTo>
                  <a:pt x="155" y="978"/>
                  <a:pt x="154" y="979"/>
                  <a:pt x="153" y="979"/>
                </a:cubicBezTo>
                <a:cubicBezTo>
                  <a:pt x="151" y="979"/>
                  <a:pt x="150" y="978"/>
                  <a:pt x="148" y="978"/>
                </a:cubicBezTo>
                <a:cubicBezTo>
                  <a:pt x="147" y="978"/>
                  <a:pt x="146" y="979"/>
                  <a:pt x="144" y="978"/>
                </a:cubicBezTo>
                <a:cubicBezTo>
                  <a:pt x="145" y="977"/>
                  <a:pt x="145" y="978"/>
                  <a:pt x="146" y="977"/>
                </a:cubicBezTo>
                <a:cubicBezTo>
                  <a:pt x="146" y="977"/>
                  <a:pt x="146" y="977"/>
                  <a:pt x="147" y="976"/>
                </a:cubicBezTo>
                <a:cubicBezTo>
                  <a:pt x="148" y="975"/>
                  <a:pt x="149" y="977"/>
                  <a:pt x="151" y="977"/>
                </a:cubicBezTo>
                <a:cubicBezTo>
                  <a:pt x="152" y="976"/>
                  <a:pt x="152" y="976"/>
                  <a:pt x="152" y="975"/>
                </a:cubicBezTo>
                <a:cubicBezTo>
                  <a:pt x="153" y="974"/>
                  <a:pt x="153" y="975"/>
                  <a:pt x="154" y="974"/>
                </a:cubicBezTo>
                <a:cubicBezTo>
                  <a:pt x="154" y="974"/>
                  <a:pt x="154" y="972"/>
                  <a:pt x="154" y="972"/>
                </a:cubicBezTo>
                <a:cubicBezTo>
                  <a:pt x="153" y="972"/>
                  <a:pt x="152" y="973"/>
                  <a:pt x="152" y="973"/>
                </a:cubicBezTo>
                <a:cubicBezTo>
                  <a:pt x="151" y="973"/>
                  <a:pt x="150" y="973"/>
                  <a:pt x="151" y="972"/>
                </a:cubicBezTo>
                <a:cubicBezTo>
                  <a:pt x="151" y="972"/>
                  <a:pt x="152" y="972"/>
                  <a:pt x="152" y="971"/>
                </a:cubicBezTo>
                <a:cubicBezTo>
                  <a:pt x="153" y="971"/>
                  <a:pt x="152" y="970"/>
                  <a:pt x="152" y="970"/>
                </a:cubicBezTo>
                <a:cubicBezTo>
                  <a:pt x="152" y="969"/>
                  <a:pt x="153" y="970"/>
                  <a:pt x="153" y="969"/>
                </a:cubicBezTo>
                <a:cubicBezTo>
                  <a:pt x="154" y="969"/>
                  <a:pt x="154" y="970"/>
                  <a:pt x="155" y="970"/>
                </a:cubicBezTo>
                <a:cubicBezTo>
                  <a:pt x="156" y="969"/>
                  <a:pt x="156" y="969"/>
                  <a:pt x="157" y="970"/>
                </a:cubicBezTo>
                <a:cubicBezTo>
                  <a:pt x="158" y="970"/>
                  <a:pt x="159" y="970"/>
                  <a:pt x="159" y="970"/>
                </a:cubicBezTo>
                <a:cubicBezTo>
                  <a:pt x="160" y="970"/>
                  <a:pt x="160" y="968"/>
                  <a:pt x="160" y="968"/>
                </a:cubicBezTo>
                <a:cubicBezTo>
                  <a:pt x="159" y="967"/>
                  <a:pt x="159" y="966"/>
                  <a:pt x="159" y="966"/>
                </a:cubicBezTo>
                <a:cubicBezTo>
                  <a:pt x="158" y="966"/>
                  <a:pt x="157" y="966"/>
                  <a:pt x="158" y="965"/>
                </a:cubicBezTo>
                <a:cubicBezTo>
                  <a:pt x="159" y="965"/>
                  <a:pt x="159" y="965"/>
                  <a:pt x="161" y="965"/>
                </a:cubicBezTo>
                <a:cubicBezTo>
                  <a:pt x="162" y="966"/>
                  <a:pt x="162" y="965"/>
                  <a:pt x="163" y="964"/>
                </a:cubicBezTo>
                <a:cubicBezTo>
                  <a:pt x="164" y="963"/>
                  <a:pt x="165" y="963"/>
                  <a:pt x="166" y="963"/>
                </a:cubicBezTo>
                <a:cubicBezTo>
                  <a:pt x="167" y="962"/>
                  <a:pt x="168" y="960"/>
                  <a:pt x="168" y="959"/>
                </a:cubicBezTo>
                <a:cubicBezTo>
                  <a:pt x="168" y="958"/>
                  <a:pt x="168" y="957"/>
                  <a:pt x="168" y="956"/>
                </a:cubicBezTo>
                <a:cubicBezTo>
                  <a:pt x="169" y="955"/>
                  <a:pt x="170" y="954"/>
                  <a:pt x="170" y="953"/>
                </a:cubicBezTo>
                <a:cubicBezTo>
                  <a:pt x="170" y="952"/>
                  <a:pt x="170" y="952"/>
                  <a:pt x="170" y="951"/>
                </a:cubicBezTo>
                <a:cubicBezTo>
                  <a:pt x="170" y="950"/>
                  <a:pt x="170" y="950"/>
                  <a:pt x="170" y="949"/>
                </a:cubicBezTo>
                <a:cubicBezTo>
                  <a:pt x="170" y="947"/>
                  <a:pt x="170" y="946"/>
                  <a:pt x="169" y="945"/>
                </a:cubicBezTo>
                <a:cubicBezTo>
                  <a:pt x="168" y="943"/>
                  <a:pt x="165" y="941"/>
                  <a:pt x="163" y="940"/>
                </a:cubicBezTo>
                <a:cubicBezTo>
                  <a:pt x="162" y="940"/>
                  <a:pt x="161" y="939"/>
                  <a:pt x="159" y="939"/>
                </a:cubicBezTo>
                <a:cubicBezTo>
                  <a:pt x="158" y="938"/>
                  <a:pt x="157" y="938"/>
                  <a:pt x="156" y="938"/>
                </a:cubicBezTo>
                <a:cubicBezTo>
                  <a:pt x="155" y="937"/>
                  <a:pt x="153" y="938"/>
                  <a:pt x="152" y="938"/>
                </a:cubicBezTo>
                <a:cubicBezTo>
                  <a:pt x="151" y="937"/>
                  <a:pt x="150" y="937"/>
                  <a:pt x="149" y="937"/>
                </a:cubicBezTo>
                <a:cubicBezTo>
                  <a:pt x="148" y="938"/>
                  <a:pt x="147" y="938"/>
                  <a:pt x="146" y="939"/>
                </a:cubicBezTo>
                <a:cubicBezTo>
                  <a:pt x="145" y="940"/>
                  <a:pt x="144" y="940"/>
                  <a:pt x="142" y="941"/>
                </a:cubicBezTo>
                <a:cubicBezTo>
                  <a:pt x="142" y="942"/>
                  <a:pt x="141" y="943"/>
                  <a:pt x="140" y="943"/>
                </a:cubicBezTo>
                <a:cubicBezTo>
                  <a:pt x="140" y="942"/>
                  <a:pt x="139" y="941"/>
                  <a:pt x="138" y="940"/>
                </a:cubicBezTo>
                <a:cubicBezTo>
                  <a:pt x="138" y="940"/>
                  <a:pt x="135" y="941"/>
                  <a:pt x="135" y="939"/>
                </a:cubicBezTo>
                <a:cubicBezTo>
                  <a:pt x="137" y="939"/>
                  <a:pt x="138" y="938"/>
                  <a:pt x="139" y="937"/>
                </a:cubicBezTo>
                <a:cubicBezTo>
                  <a:pt x="142" y="935"/>
                  <a:pt x="142" y="932"/>
                  <a:pt x="141" y="929"/>
                </a:cubicBezTo>
                <a:cubicBezTo>
                  <a:pt x="140" y="928"/>
                  <a:pt x="138" y="928"/>
                  <a:pt x="138" y="927"/>
                </a:cubicBezTo>
                <a:cubicBezTo>
                  <a:pt x="137" y="926"/>
                  <a:pt x="136" y="925"/>
                  <a:pt x="135" y="924"/>
                </a:cubicBezTo>
                <a:cubicBezTo>
                  <a:pt x="134" y="923"/>
                  <a:pt x="133" y="922"/>
                  <a:pt x="132" y="921"/>
                </a:cubicBezTo>
                <a:cubicBezTo>
                  <a:pt x="132" y="920"/>
                  <a:pt x="131" y="920"/>
                  <a:pt x="131" y="919"/>
                </a:cubicBezTo>
                <a:cubicBezTo>
                  <a:pt x="130" y="919"/>
                  <a:pt x="130" y="918"/>
                  <a:pt x="129" y="918"/>
                </a:cubicBezTo>
                <a:cubicBezTo>
                  <a:pt x="128" y="918"/>
                  <a:pt x="126" y="918"/>
                  <a:pt x="127" y="917"/>
                </a:cubicBezTo>
                <a:cubicBezTo>
                  <a:pt x="127" y="917"/>
                  <a:pt x="129" y="917"/>
                  <a:pt x="129" y="917"/>
                </a:cubicBezTo>
                <a:cubicBezTo>
                  <a:pt x="131" y="917"/>
                  <a:pt x="132" y="918"/>
                  <a:pt x="133" y="919"/>
                </a:cubicBezTo>
                <a:cubicBezTo>
                  <a:pt x="133" y="920"/>
                  <a:pt x="134" y="920"/>
                  <a:pt x="135" y="920"/>
                </a:cubicBezTo>
                <a:cubicBezTo>
                  <a:pt x="135" y="920"/>
                  <a:pt x="136" y="920"/>
                  <a:pt x="136" y="921"/>
                </a:cubicBezTo>
                <a:cubicBezTo>
                  <a:pt x="138" y="922"/>
                  <a:pt x="138" y="920"/>
                  <a:pt x="137" y="919"/>
                </a:cubicBezTo>
                <a:cubicBezTo>
                  <a:pt x="137" y="918"/>
                  <a:pt x="136" y="917"/>
                  <a:pt x="136" y="915"/>
                </a:cubicBezTo>
                <a:cubicBezTo>
                  <a:pt x="135" y="914"/>
                  <a:pt x="135" y="913"/>
                  <a:pt x="134" y="912"/>
                </a:cubicBezTo>
                <a:cubicBezTo>
                  <a:pt x="133" y="910"/>
                  <a:pt x="132" y="909"/>
                  <a:pt x="132" y="907"/>
                </a:cubicBezTo>
                <a:cubicBezTo>
                  <a:pt x="132" y="907"/>
                  <a:pt x="133" y="906"/>
                  <a:pt x="132" y="906"/>
                </a:cubicBezTo>
                <a:cubicBezTo>
                  <a:pt x="131" y="905"/>
                  <a:pt x="130" y="905"/>
                  <a:pt x="129" y="904"/>
                </a:cubicBezTo>
                <a:cubicBezTo>
                  <a:pt x="127" y="903"/>
                  <a:pt x="127" y="901"/>
                  <a:pt x="126" y="900"/>
                </a:cubicBezTo>
                <a:cubicBezTo>
                  <a:pt x="125" y="899"/>
                  <a:pt x="123" y="899"/>
                  <a:pt x="122" y="897"/>
                </a:cubicBezTo>
                <a:cubicBezTo>
                  <a:pt x="122" y="897"/>
                  <a:pt x="122" y="896"/>
                  <a:pt x="122" y="896"/>
                </a:cubicBezTo>
                <a:cubicBezTo>
                  <a:pt x="121" y="895"/>
                  <a:pt x="121" y="895"/>
                  <a:pt x="120" y="895"/>
                </a:cubicBezTo>
                <a:cubicBezTo>
                  <a:pt x="119" y="895"/>
                  <a:pt x="118" y="895"/>
                  <a:pt x="118" y="894"/>
                </a:cubicBezTo>
                <a:cubicBezTo>
                  <a:pt x="117" y="894"/>
                  <a:pt x="117" y="893"/>
                  <a:pt x="116" y="893"/>
                </a:cubicBezTo>
                <a:cubicBezTo>
                  <a:pt x="115" y="893"/>
                  <a:pt x="114" y="893"/>
                  <a:pt x="114" y="892"/>
                </a:cubicBezTo>
                <a:cubicBezTo>
                  <a:pt x="112" y="892"/>
                  <a:pt x="111" y="892"/>
                  <a:pt x="110" y="891"/>
                </a:cubicBezTo>
                <a:cubicBezTo>
                  <a:pt x="109" y="890"/>
                  <a:pt x="109" y="888"/>
                  <a:pt x="108" y="887"/>
                </a:cubicBezTo>
                <a:cubicBezTo>
                  <a:pt x="108" y="886"/>
                  <a:pt x="107" y="885"/>
                  <a:pt x="107" y="884"/>
                </a:cubicBezTo>
                <a:cubicBezTo>
                  <a:pt x="107" y="883"/>
                  <a:pt x="107" y="882"/>
                  <a:pt x="107" y="881"/>
                </a:cubicBezTo>
                <a:cubicBezTo>
                  <a:pt x="107" y="879"/>
                  <a:pt x="105" y="878"/>
                  <a:pt x="105" y="876"/>
                </a:cubicBezTo>
                <a:cubicBezTo>
                  <a:pt x="104" y="875"/>
                  <a:pt x="104" y="873"/>
                  <a:pt x="104" y="871"/>
                </a:cubicBezTo>
                <a:cubicBezTo>
                  <a:pt x="104" y="868"/>
                  <a:pt x="101" y="866"/>
                  <a:pt x="99" y="864"/>
                </a:cubicBezTo>
                <a:cubicBezTo>
                  <a:pt x="98" y="863"/>
                  <a:pt x="97" y="862"/>
                  <a:pt x="96" y="862"/>
                </a:cubicBezTo>
                <a:cubicBezTo>
                  <a:pt x="95" y="861"/>
                  <a:pt x="94" y="861"/>
                  <a:pt x="92" y="860"/>
                </a:cubicBezTo>
                <a:cubicBezTo>
                  <a:pt x="90" y="860"/>
                  <a:pt x="89" y="858"/>
                  <a:pt x="87" y="857"/>
                </a:cubicBezTo>
                <a:cubicBezTo>
                  <a:pt x="85" y="856"/>
                  <a:pt x="83" y="856"/>
                  <a:pt x="81" y="856"/>
                </a:cubicBezTo>
                <a:cubicBezTo>
                  <a:pt x="80" y="856"/>
                  <a:pt x="80" y="856"/>
                  <a:pt x="79" y="856"/>
                </a:cubicBezTo>
                <a:cubicBezTo>
                  <a:pt x="77" y="855"/>
                  <a:pt x="75" y="855"/>
                  <a:pt x="74" y="855"/>
                </a:cubicBezTo>
                <a:cubicBezTo>
                  <a:pt x="73" y="855"/>
                  <a:pt x="72" y="855"/>
                  <a:pt x="72" y="855"/>
                </a:cubicBezTo>
                <a:cubicBezTo>
                  <a:pt x="71" y="855"/>
                  <a:pt x="70" y="855"/>
                  <a:pt x="69" y="855"/>
                </a:cubicBezTo>
                <a:cubicBezTo>
                  <a:pt x="69" y="855"/>
                  <a:pt x="68" y="855"/>
                  <a:pt x="68" y="855"/>
                </a:cubicBezTo>
                <a:cubicBezTo>
                  <a:pt x="67" y="854"/>
                  <a:pt x="67" y="854"/>
                  <a:pt x="68" y="854"/>
                </a:cubicBezTo>
                <a:cubicBezTo>
                  <a:pt x="69" y="855"/>
                  <a:pt x="70" y="855"/>
                  <a:pt x="71" y="854"/>
                </a:cubicBezTo>
                <a:cubicBezTo>
                  <a:pt x="73" y="853"/>
                  <a:pt x="74" y="853"/>
                  <a:pt x="75" y="852"/>
                </a:cubicBezTo>
                <a:cubicBezTo>
                  <a:pt x="76" y="852"/>
                  <a:pt x="76" y="850"/>
                  <a:pt x="78" y="850"/>
                </a:cubicBezTo>
                <a:cubicBezTo>
                  <a:pt x="79" y="850"/>
                  <a:pt x="81" y="851"/>
                  <a:pt x="81" y="850"/>
                </a:cubicBezTo>
                <a:cubicBezTo>
                  <a:pt x="82" y="849"/>
                  <a:pt x="82" y="849"/>
                  <a:pt x="82" y="849"/>
                </a:cubicBezTo>
                <a:cubicBezTo>
                  <a:pt x="82" y="848"/>
                  <a:pt x="82" y="848"/>
                  <a:pt x="82" y="847"/>
                </a:cubicBezTo>
                <a:cubicBezTo>
                  <a:pt x="82" y="847"/>
                  <a:pt x="81" y="846"/>
                  <a:pt x="81" y="845"/>
                </a:cubicBezTo>
                <a:cubicBezTo>
                  <a:pt x="81" y="844"/>
                  <a:pt x="81" y="844"/>
                  <a:pt x="80" y="844"/>
                </a:cubicBezTo>
                <a:cubicBezTo>
                  <a:pt x="79" y="844"/>
                  <a:pt x="77" y="845"/>
                  <a:pt x="77" y="844"/>
                </a:cubicBezTo>
                <a:cubicBezTo>
                  <a:pt x="77" y="843"/>
                  <a:pt x="79" y="843"/>
                  <a:pt x="80" y="843"/>
                </a:cubicBezTo>
                <a:cubicBezTo>
                  <a:pt x="81" y="843"/>
                  <a:pt x="81" y="842"/>
                  <a:pt x="82" y="842"/>
                </a:cubicBezTo>
                <a:cubicBezTo>
                  <a:pt x="82" y="841"/>
                  <a:pt x="83" y="841"/>
                  <a:pt x="84" y="841"/>
                </a:cubicBezTo>
                <a:cubicBezTo>
                  <a:pt x="84" y="840"/>
                  <a:pt x="85" y="839"/>
                  <a:pt x="85" y="838"/>
                </a:cubicBezTo>
                <a:cubicBezTo>
                  <a:pt x="85" y="837"/>
                  <a:pt x="87" y="836"/>
                  <a:pt x="88" y="835"/>
                </a:cubicBezTo>
                <a:cubicBezTo>
                  <a:pt x="89" y="834"/>
                  <a:pt x="91" y="833"/>
                  <a:pt x="91" y="831"/>
                </a:cubicBezTo>
                <a:cubicBezTo>
                  <a:pt x="92" y="830"/>
                  <a:pt x="92" y="828"/>
                  <a:pt x="93" y="827"/>
                </a:cubicBezTo>
                <a:cubicBezTo>
                  <a:pt x="94" y="826"/>
                  <a:pt x="95" y="825"/>
                  <a:pt x="95" y="824"/>
                </a:cubicBezTo>
                <a:cubicBezTo>
                  <a:pt x="95" y="823"/>
                  <a:pt x="95" y="821"/>
                  <a:pt x="96" y="820"/>
                </a:cubicBezTo>
                <a:cubicBezTo>
                  <a:pt x="96" y="820"/>
                  <a:pt x="97" y="819"/>
                  <a:pt x="98" y="818"/>
                </a:cubicBezTo>
                <a:cubicBezTo>
                  <a:pt x="98" y="818"/>
                  <a:pt x="98" y="817"/>
                  <a:pt x="98" y="816"/>
                </a:cubicBezTo>
                <a:cubicBezTo>
                  <a:pt x="98" y="816"/>
                  <a:pt x="99" y="815"/>
                  <a:pt x="99" y="815"/>
                </a:cubicBezTo>
                <a:cubicBezTo>
                  <a:pt x="100" y="814"/>
                  <a:pt x="101" y="812"/>
                  <a:pt x="100" y="811"/>
                </a:cubicBezTo>
                <a:cubicBezTo>
                  <a:pt x="99" y="810"/>
                  <a:pt x="97" y="810"/>
                  <a:pt x="96" y="810"/>
                </a:cubicBezTo>
                <a:cubicBezTo>
                  <a:pt x="95" y="810"/>
                  <a:pt x="94" y="810"/>
                  <a:pt x="92" y="810"/>
                </a:cubicBezTo>
                <a:cubicBezTo>
                  <a:pt x="92" y="810"/>
                  <a:pt x="91" y="810"/>
                  <a:pt x="90" y="810"/>
                </a:cubicBezTo>
                <a:cubicBezTo>
                  <a:pt x="89" y="810"/>
                  <a:pt x="89" y="810"/>
                  <a:pt x="88" y="809"/>
                </a:cubicBezTo>
                <a:cubicBezTo>
                  <a:pt x="87" y="809"/>
                  <a:pt x="85" y="810"/>
                  <a:pt x="84" y="809"/>
                </a:cubicBezTo>
                <a:cubicBezTo>
                  <a:pt x="82" y="809"/>
                  <a:pt x="81" y="808"/>
                  <a:pt x="80" y="809"/>
                </a:cubicBezTo>
                <a:cubicBezTo>
                  <a:pt x="77" y="809"/>
                  <a:pt x="74" y="807"/>
                  <a:pt x="72" y="807"/>
                </a:cubicBezTo>
                <a:cubicBezTo>
                  <a:pt x="70" y="807"/>
                  <a:pt x="69" y="808"/>
                  <a:pt x="68" y="808"/>
                </a:cubicBezTo>
                <a:cubicBezTo>
                  <a:pt x="66" y="809"/>
                  <a:pt x="65" y="808"/>
                  <a:pt x="63" y="809"/>
                </a:cubicBezTo>
                <a:cubicBezTo>
                  <a:pt x="62" y="809"/>
                  <a:pt x="61" y="810"/>
                  <a:pt x="59" y="810"/>
                </a:cubicBezTo>
                <a:cubicBezTo>
                  <a:pt x="59" y="810"/>
                  <a:pt x="58" y="810"/>
                  <a:pt x="57" y="810"/>
                </a:cubicBezTo>
                <a:cubicBezTo>
                  <a:pt x="57" y="810"/>
                  <a:pt x="57" y="811"/>
                  <a:pt x="56" y="811"/>
                </a:cubicBezTo>
                <a:cubicBezTo>
                  <a:pt x="55" y="812"/>
                  <a:pt x="55" y="812"/>
                  <a:pt x="54" y="812"/>
                </a:cubicBezTo>
                <a:cubicBezTo>
                  <a:pt x="53" y="812"/>
                  <a:pt x="53" y="813"/>
                  <a:pt x="52" y="813"/>
                </a:cubicBezTo>
                <a:cubicBezTo>
                  <a:pt x="52" y="813"/>
                  <a:pt x="51" y="814"/>
                  <a:pt x="51" y="813"/>
                </a:cubicBezTo>
                <a:cubicBezTo>
                  <a:pt x="51" y="812"/>
                  <a:pt x="51" y="811"/>
                  <a:pt x="52" y="811"/>
                </a:cubicBezTo>
                <a:cubicBezTo>
                  <a:pt x="52" y="811"/>
                  <a:pt x="52" y="811"/>
                  <a:pt x="52" y="810"/>
                </a:cubicBezTo>
                <a:cubicBezTo>
                  <a:pt x="52" y="810"/>
                  <a:pt x="52" y="810"/>
                  <a:pt x="52" y="809"/>
                </a:cubicBezTo>
                <a:cubicBezTo>
                  <a:pt x="52" y="809"/>
                  <a:pt x="53" y="809"/>
                  <a:pt x="53" y="809"/>
                </a:cubicBezTo>
                <a:cubicBezTo>
                  <a:pt x="53" y="809"/>
                  <a:pt x="53" y="809"/>
                  <a:pt x="54" y="808"/>
                </a:cubicBezTo>
                <a:cubicBezTo>
                  <a:pt x="54" y="807"/>
                  <a:pt x="55" y="807"/>
                  <a:pt x="56" y="807"/>
                </a:cubicBezTo>
                <a:cubicBezTo>
                  <a:pt x="58" y="808"/>
                  <a:pt x="57" y="807"/>
                  <a:pt x="58" y="806"/>
                </a:cubicBezTo>
                <a:cubicBezTo>
                  <a:pt x="59" y="805"/>
                  <a:pt x="60" y="805"/>
                  <a:pt x="59" y="804"/>
                </a:cubicBezTo>
                <a:cubicBezTo>
                  <a:pt x="59" y="804"/>
                  <a:pt x="58" y="805"/>
                  <a:pt x="57" y="804"/>
                </a:cubicBezTo>
                <a:cubicBezTo>
                  <a:pt x="57" y="804"/>
                  <a:pt x="56" y="804"/>
                  <a:pt x="56" y="804"/>
                </a:cubicBezTo>
                <a:cubicBezTo>
                  <a:pt x="55" y="804"/>
                  <a:pt x="54" y="804"/>
                  <a:pt x="54" y="803"/>
                </a:cubicBezTo>
                <a:cubicBezTo>
                  <a:pt x="55" y="803"/>
                  <a:pt x="55" y="804"/>
                  <a:pt x="56" y="803"/>
                </a:cubicBezTo>
                <a:cubicBezTo>
                  <a:pt x="57" y="802"/>
                  <a:pt x="56" y="802"/>
                  <a:pt x="55" y="802"/>
                </a:cubicBezTo>
                <a:cubicBezTo>
                  <a:pt x="55" y="801"/>
                  <a:pt x="55" y="801"/>
                  <a:pt x="55" y="801"/>
                </a:cubicBezTo>
                <a:cubicBezTo>
                  <a:pt x="57" y="801"/>
                  <a:pt x="57" y="800"/>
                  <a:pt x="58" y="799"/>
                </a:cubicBezTo>
                <a:cubicBezTo>
                  <a:pt x="59" y="799"/>
                  <a:pt x="60" y="798"/>
                  <a:pt x="61" y="798"/>
                </a:cubicBezTo>
                <a:cubicBezTo>
                  <a:pt x="63" y="797"/>
                  <a:pt x="63" y="796"/>
                  <a:pt x="65" y="795"/>
                </a:cubicBezTo>
                <a:cubicBezTo>
                  <a:pt x="65" y="795"/>
                  <a:pt x="66" y="795"/>
                  <a:pt x="67" y="794"/>
                </a:cubicBezTo>
                <a:cubicBezTo>
                  <a:pt x="67" y="794"/>
                  <a:pt x="67" y="793"/>
                  <a:pt x="68" y="793"/>
                </a:cubicBezTo>
                <a:cubicBezTo>
                  <a:pt x="69" y="792"/>
                  <a:pt x="70" y="791"/>
                  <a:pt x="71" y="791"/>
                </a:cubicBezTo>
                <a:cubicBezTo>
                  <a:pt x="72" y="790"/>
                  <a:pt x="72" y="789"/>
                  <a:pt x="73" y="788"/>
                </a:cubicBezTo>
                <a:cubicBezTo>
                  <a:pt x="74" y="787"/>
                  <a:pt x="76" y="787"/>
                  <a:pt x="75" y="785"/>
                </a:cubicBezTo>
                <a:cubicBezTo>
                  <a:pt x="75" y="785"/>
                  <a:pt x="74" y="784"/>
                  <a:pt x="75" y="784"/>
                </a:cubicBezTo>
                <a:cubicBezTo>
                  <a:pt x="75" y="783"/>
                  <a:pt x="75" y="783"/>
                  <a:pt x="76" y="783"/>
                </a:cubicBezTo>
                <a:cubicBezTo>
                  <a:pt x="77" y="782"/>
                  <a:pt x="77" y="780"/>
                  <a:pt x="76" y="781"/>
                </a:cubicBezTo>
                <a:cubicBezTo>
                  <a:pt x="75" y="781"/>
                  <a:pt x="75" y="782"/>
                  <a:pt x="74" y="781"/>
                </a:cubicBezTo>
                <a:cubicBezTo>
                  <a:pt x="73" y="781"/>
                  <a:pt x="73" y="780"/>
                  <a:pt x="72" y="780"/>
                </a:cubicBezTo>
                <a:cubicBezTo>
                  <a:pt x="72" y="780"/>
                  <a:pt x="71" y="781"/>
                  <a:pt x="70" y="780"/>
                </a:cubicBezTo>
                <a:cubicBezTo>
                  <a:pt x="70" y="780"/>
                  <a:pt x="70" y="779"/>
                  <a:pt x="69" y="779"/>
                </a:cubicBezTo>
                <a:cubicBezTo>
                  <a:pt x="68" y="780"/>
                  <a:pt x="67" y="782"/>
                  <a:pt x="66" y="782"/>
                </a:cubicBezTo>
                <a:cubicBezTo>
                  <a:pt x="65" y="782"/>
                  <a:pt x="65" y="781"/>
                  <a:pt x="64" y="781"/>
                </a:cubicBezTo>
                <a:cubicBezTo>
                  <a:pt x="63" y="782"/>
                  <a:pt x="62" y="783"/>
                  <a:pt x="61" y="783"/>
                </a:cubicBezTo>
                <a:cubicBezTo>
                  <a:pt x="60" y="783"/>
                  <a:pt x="59" y="784"/>
                  <a:pt x="58" y="783"/>
                </a:cubicBezTo>
                <a:cubicBezTo>
                  <a:pt x="57" y="783"/>
                  <a:pt x="57" y="783"/>
                  <a:pt x="56" y="783"/>
                </a:cubicBezTo>
                <a:cubicBezTo>
                  <a:pt x="55" y="783"/>
                  <a:pt x="54" y="783"/>
                  <a:pt x="54" y="784"/>
                </a:cubicBezTo>
                <a:cubicBezTo>
                  <a:pt x="53" y="785"/>
                  <a:pt x="53" y="784"/>
                  <a:pt x="52" y="784"/>
                </a:cubicBezTo>
                <a:cubicBezTo>
                  <a:pt x="51" y="783"/>
                  <a:pt x="51" y="784"/>
                  <a:pt x="50" y="784"/>
                </a:cubicBezTo>
                <a:cubicBezTo>
                  <a:pt x="50" y="785"/>
                  <a:pt x="49" y="786"/>
                  <a:pt x="48" y="785"/>
                </a:cubicBezTo>
                <a:cubicBezTo>
                  <a:pt x="48" y="785"/>
                  <a:pt x="48" y="784"/>
                  <a:pt x="48" y="784"/>
                </a:cubicBezTo>
                <a:cubicBezTo>
                  <a:pt x="48" y="784"/>
                  <a:pt x="48" y="784"/>
                  <a:pt x="48" y="783"/>
                </a:cubicBezTo>
                <a:cubicBezTo>
                  <a:pt x="47" y="782"/>
                  <a:pt x="45" y="782"/>
                  <a:pt x="44" y="783"/>
                </a:cubicBezTo>
                <a:cubicBezTo>
                  <a:pt x="44" y="784"/>
                  <a:pt x="44" y="784"/>
                  <a:pt x="43" y="785"/>
                </a:cubicBezTo>
                <a:cubicBezTo>
                  <a:pt x="42" y="786"/>
                  <a:pt x="42" y="785"/>
                  <a:pt x="42" y="784"/>
                </a:cubicBezTo>
                <a:cubicBezTo>
                  <a:pt x="41" y="784"/>
                  <a:pt x="43" y="781"/>
                  <a:pt x="41" y="782"/>
                </a:cubicBezTo>
                <a:cubicBezTo>
                  <a:pt x="40" y="782"/>
                  <a:pt x="40" y="783"/>
                  <a:pt x="39" y="783"/>
                </a:cubicBezTo>
                <a:cubicBezTo>
                  <a:pt x="38" y="783"/>
                  <a:pt x="38" y="781"/>
                  <a:pt x="37" y="781"/>
                </a:cubicBezTo>
                <a:cubicBezTo>
                  <a:pt x="37" y="780"/>
                  <a:pt x="36" y="781"/>
                  <a:pt x="36" y="782"/>
                </a:cubicBezTo>
                <a:cubicBezTo>
                  <a:pt x="35" y="783"/>
                  <a:pt x="35" y="783"/>
                  <a:pt x="35" y="783"/>
                </a:cubicBezTo>
                <a:cubicBezTo>
                  <a:pt x="34" y="784"/>
                  <a:pt x="33" y="784"/>
                  <a:pt x="34" y="785"/>
                </a:cubicBezTo>
                <a:cubicBezTo>
                  <a:pt x="34" y="786"/>
                  <a:pt x="34" y="786"/>
                  <a:pt x="34" y="787"/>
                </a:cubicBezTo>
                <a:cubicBezTo>
                  <a:pt x="34" y="787"/>
                  <a:pt x="34" y="788"/>
                  <a:pt x="34" y="789"/>
                </a:cubicBezTo>
                <a:cubicBezTo>
                  <a:pt x="34" y="790"/>
                  <a:pt x="37" y="791"/>
                  <a:pt x="35" y="792"/>
                </a:cubicBezTo>
                <a:cubicBezTo>
                  <a:pt x="34" y="792"/>
                  <a:pt x="33" y="792"/>
                  <a:pt x="33" y="792"/>
                </a:cubicBezTo>
                <a:cubicBezTo>
                  <a:pt x="32" y="792"/>
                  <a:pt x="31" y="792"/>
                  <a:pt x="30" y="792"/>
                </a:cubicBezTo>
                <a:cubicBezTo>
                  <a:pt x="30" y="791"/>
                  <a:pt x="29" y="791"/>
                  <a:pt x="29" y="792"/>
                </a:cubicBezTo>
                <a:cubicBezTo>
                  <a:pt x="29" y="792"/>
                  <a:pt x="29" y="793"/>
                  <a:pt x="30" y="794"/>
                </a:cubicBezTo>
                <a:cubicBezTo>
                  <a:pt x="30" y="794"/>
                  <a:pt x="31" y="794"/>
                  <a:pt x="31" y="794"/>
                </a:cubicBezTo>
                <a:cubicBezTo>
                  <a:pt x="32" y="795"/>
                  <a:pt x="30" y="797"/>
                  <a:pt x="29" y="797"/>
                </a:cubicBezTo>
                <a:cubicBezTo>
                  <a:pt x="28" y="796"/>
                  <a:pt x="28" y="796"/>
                  <a:pt x="27" y="796"/>
                </a:cubicBezTo>
                <a:cubicBezTo>
                  <a:pt x="27" y="796"/>
                  <a:pt x="27" y="797"/>
                  <a:pt x="28" y="798"/>
                </a:cubicBezTo>
                <a:cubicBezTo>
                  <a:pt x="28" y="798"/>
                  <a:pt x="29" y="798"/>
                  <a:pt x="29" y="799"/>
                </a:cubicBezTo>
                <a:cubicBezTo>
                  <a:pt x="30" y="799"/>
                  <a:pt x="29" y="800"/>
                  <a:pt x="30" y="800"/>
                </a:cubicBezTo>
                <a:cubicBezTo>
                  <a:pt x="31" y="800"/>
                  <a:pt x="34" y="801"/>
                  <a:pt x="33" y="802"/>
                </a:cubicBezTo>
                <a:cubicBezTo>
                  <a:pt x="32" y="804"/>
                  <a:pt x="31" y="801"/>
                  <a:pt x="30" y="801"/>
                </a:cubicBezTo>
                <a:cubicBezTo>
                  <a:pt x="30" y="802"/>
                  <a:pt x="29" y="802"/>
                  <a:pt x="28" y="803"/>
                </a:cubicBezTo>
                <a:cubicBezTo>
                  <a:pt x="27" y="803"/>
                  <a:pt x="26" y="804"/>
                  <a:pt x="26" y="803"/>
                </a:cubicBezTo>
                <a:cubicBezTo>
                  <a:pt x="25" y="802"/>
                  <a:pt x="26" y="801"/>
                  <a:pt x="25" y="801"/>
                </a:cubicBezTo>
                <a:cubicBezTo>
                  <a:pt x="24" y="801"/>
                  <a:pt x="24" y="802"/>
                  <a:pt x="24" y="802"/>
                </a:cubicBezTo>
                <a:cubicBezTo>
                  <a:pt x="24" y="803"/>
                  <a:pt x="24" y="804"/>
                  <a:pt x="23" y="803"/>
                </a:cubicBezTo>
                <a:cubicBezTo>
                  <a:pt x="22" y="803"/>
                  <a:pt x="22" y="802"/>
                  <a:pt x="21" y="803"/>
                </a:cubicBezTo>
                <a:cubicBezTo>
                  <a:pt x="20" y="803"/>
                  <a:pt x="21" y="805"/>
                  <a:pt x="21" y="807"/>
                </a:cubicBezTo>
                <a:cubicBezTo>
                  <a:pt x="21" y="807"/>
                  <a:pt x="21" y="808"/>
                  <a:pt x="21" y="808"/>
                </a:cubicBezTo>
                <a:cubicBezTo>
                  <a:pt x="22" y="809"/>
                  <a:pt x="23" y="808"/>
                  <a:pt x="23" y="809"/>
                </a:cubicBezTo>
                <a:cubicBezTo>
                  <a:pt x="24" y="809"/>
                  <a:pt x="23" y="810"/>
                  <a:pt x="24" y="811"/>
                </a:cubicBezTo>
                <a:cubicBezTo>
                  <a:pt x="24" y="811"/>
                  <a:pt x="25" y="811"/>
                  <a:pt x="26" y="812"/>
                </a:cubicBezTo>
                <a:cubicBezTo>
                  <a:pt x="26" y="812"/>
                  <a:pt x="26" y="813"/>
                  <a:pt x="25" y="813"/>
                </a:cubicBezTo>
                <a:cubicBezTo>
                  <a:pt x="24" y="813"/>
                  <a:pt x="24" y="812"/>
                  <a:pt x="23" y="812"/>
                </a:cubicBezTo>
                <a:cubicBezTo>
                  <a:pt x="23" y="812"/>
                  <a:pt x="22" y="812"/>
                  <a:pt x="22" y="811"/>
                </a:cubicBezTo>
                <a:cubicBezTo>
                  <a:pt x="21" y="811"/>
                  <a:pt x="21" y="810"/>
                  <a:pt x="20" y="810"/>
                </a:cubicBezTo>
                <a:cubicBezTo>
                  <a:pt x="20" y="810"/>
                  <a:pt x="20" y="812"/>
                  <a:pt x="20" y="813"/>
                </a:cubicBezTo>
                <a:cubicBezTo>
                  <a:pt x="20" y="814"/>
                  <a:pt x="21" y="814"/>
                  <a:pt x="22" y="815"/>
                </a:cubicBezTo>
                <a:close/>
                <a:moveTo>
                  <a:pt x="71" y="776"/>
                </a:moveTo>
                <a:cubicBezTo>
                  <a:pt x="71" y="776"/>
                  <a:pt x="71" y="777"/>
                  <a:pt x="72" y="777"/>
                </a:cubicBezTo>
                <a:cubicBezTo>
                  <a:pt x="72" y="778"/>
                  <a:pt x="73" y="777"/>
                  <a:pt x="72" y="776"/>
                </a:cubicBezTo>
                <a:cubicBezTo>
                  <a:pt x="71" y="775"/>
                  <a:pt x="71" y="772"/>
                  <a:pt x="69" y="773"/>
                </a:cubicBezTo>
                <a:cubicBezTo>
                  <a:pt x="68" y="773"/>
                  <a:pt x="68" y="774"/>
                  <a:pt x="68" y="774"/>
                </a:cubicBezTo>
                <a:cubicBezTo>
                  <a:pt x="69" y="775"/>
                  <a:pt x="70" y="775"/>
                  <a:pt x="71" y="776"/>
                </a:cubicBezTo>
                <a:close/>
                <a:moveTo>
                  <a:pt x="85" y="1030"/>
                </a:moveTo>
                <a:cubicBezTo>
                  <a:pt x="86" y="1030"/>
                  <a:pt x="87" y="1028"/>
                  <a:pt x="86" y="1028"/>
                </a:cubicBezTo>
                <a:cubicBezTo>
                  <a:pt x="85" y="1028"/>
                  <a:pt x="84" y="1030"/>
                  <a:pt x="85" y="1030"/>
                </a:cubicBezTo>
                <a:close/>
                <a:moveTo>
                  <a:pt x="92" y="1035"/>
                </a:moveTo>
                <a:cubicBezTo>
                  <a:pt x="91" y="1035"/>
                  <a:pt x="90" y="1036"/>
                  <a:pt x="92" y="1036"/>
                </a:cubicBezTo>
                <a:cubicBezTo>
                  <a:pt x="92" y="1036"/>
                  <a:pt x="93" y="1036"/>
                  <a:pt x="93" y="1037"/>
                </a:cubicBezTo>
                <a:cubicBezTo>
                  <a:pt x="93" y="1037"/>
                  <a:pt x="93" y="1038"/>
                  <a:pt x="94" y="1037"/>
                </a:cubicBezTo>
                <a:cubicBezTo>
                  <a:pt x="94" y="1037"/>
                  <a:pt x="95" y="1035"/>
                  <a:pt x="95" y="1035"/>
                </a:cubicBezTo>
                <a:cubicBezTo>
                  <a:pt x="95" y="1034"/>
                  <a:pt x="92" y="1034"/>
                  <a:pt x="92" y="1035"/>
                </a:cubicBezTo>
                <a:close/>
                <a:moveTo>
                  <a:pt x="293" y="645"/>
                </a:moveTo>
                <a:cubicBezTo>
                  <a:pt x="293" y="646"/>
                  <a:pt x="296" y="646"/>
                  <a:pt x="296" y="646"/>
                </a:cubicBezTo>
                <a:cubicBezTo>
                  <a:pt x="298" y="644"/>
                  <a:pt x="294" y="643"/>
                  <a:pt x="293" y="645"/>
                </a:cubicBezTo>
                <a:close/>
                <a:moveTo>
                  <a:pt x="71" y="772"/>
                </a:moveTo>
                <a:cubicBezTo>
                  <a:pt x="72" y="772"/>
                  <a:pt x="72" y="771"/>
                  <a:pt x="73" y="772"/>
                </a:cubicBezTo>
                <a:cubicBezTo>
                  <a:pt x="73" y="772"/>
                  <a:pt x="74" y="772"/>
                  <a:pt x="74" y="773"/>
                </a:cubicBezTo>
                <a:cubicBezTo>
                  <a:pt x="76" y="773"/>
                  <a:pt x="77" y="773"/>
                  <a:pt x="78" y="774"/>
                </a:cubicBezTo>
                <a:cubicBezTo>
                  <a:pt x="79" y="775"/>
                  <a:pt x="80" y="776"/>
                  <a:pt x="81" y="774"/>
                </a:cubicBezTo>
                <a:cubicBezTo>
                  <a:pt x="81" y="773"/>
                  <a:pt x="81" y="773"/>
                  <a:pt x="81" y="773"/>
                </a:cubicBezTo>
                <a:cubicBezTo>
                  <a:pt x="82" y="772"/>
                  <a:pt x="82" y="773"/>
                  <a:pt x="82" y="772"/>
                </a:cubicBezTo>
                <a:cubicBezTo>
                  <a:pt x="81" y="771"/>
                  <a:pt x="81" y="772"/>
                  <a:pt x="81" y="772"/>
                </a:cubicBezTo>
                <a:cubicBezTo>
                  <a:pt x="80" y="772"/>
                  <a:pt x="79" y="772"/>
                  <a:pt x="79" y="772"/>
                </a:cubicBezTo>
                <a:cubicBezTo>
                  <a:pt x="78" y="771"/>
                  <a:pt x="79" y="771"/>
                  <a:pt x="78" y="770"/>
                </a:cubicBezTo>
                <a:cubicBezTo>
                  <a:pt x="77" y="770"/>
                  <a:pt x="76" y="770"/>
                  <a:pt x="76" y="770"/>
                </a:cubicBezTo>
                <a:cubicBezTo>
                  <a:pt x="75" y="770"/>
                  <a:pt x="74" y="770"/>
                  <a:pt x="74" y="769"/>
                </a:cubicBezTo>
                <a:cubicBezTo>
                  <a:pt x="74" y="768"/>
                  <a:pt x="75" y="769"/>
                  <a:pt x="76" y="769"/>
                </a:cubicBezTo>
                <a:cubicBezTo>
                  <a:pt x="76" y="769"/>
                  <a:pt x="77" y="769"/>
                  <a:pt x="77" y="768"/>
                </a:cubicBezTo>
                <a:cubicBezTo>
                  <a:pt x="77" y="767"/>
                  <a:pt x="76" y="768"/>
                  <a:pt x="76" y="767"/>
                </a:cubicBezTo>
                <a:cubicBezTo>
                  <a:pt x="75" y="767"/>
                  <a:pt x="75" y="767"/>
                  <a:pt x="74" y="766"/>
                </a:cubicBezTo>
                <a:cubicBezTo>
                  <a:pt x="74" y="766"/>
                  <a:pt x="74" y="766"/>
                  <a:pt x="73" y="766"/>
                </a:cubicBezTo>
                <a:cubicBezTo>
                  <a:pt x="73" y="765"/>
                  <a:pt x="73" y="765"/>
                  <a:pt x="73" y="764"/>
                </a:cubicBezTo>
                <a:cubicBezTo>
                  <a:pt x="73" y="764"/>
                  <a:pt x="72" y="763"/>
                  <a:pt x="71" y="764"/>
                </a:cubicBezTo>
                <a:cubicBezTo>
                  <a:pt x="70" y="765"/>
                  <a:pt x="72" y="766"/>
                  <a:pt x="71" y="766"/>
                </a:cubicBezTo>
                <a:cubicBezTo>
                  <a:pt x="71" y="767"/>
                  <a:pt x="70" y="767"/>
                  <a:pt x="69" y="768"/>
                </a:cubicBezTo>
                <a:cubicBezTo>
                  <a:pt x="69" y="769"/>
                  <a:pt x="69" y="771"/>
                  <a:pt x="71" y="772"/>
                </a:cubicBezTo>
                <a:close/>
                <a:moveTo>
                  <a:pt x="294" y="639"/>
                </a:moveTo>
                <a:cubicBezTo>
                  <a:pt x="295" y="639"/>
                  <a:pt x="295" y="639"/>
                  <a:pt x="295" y="640"/>
                </a:cubicBezTo>
                <a:cubicBezTo>
                  <a:pt x="296" y="640"/>
                  <a:pt x="297" y="641"/>
                  <a:pt x="297" y="640"/>
                </a:cubicBezTo>
                <a:cubicBezTo>
                  <a:pt x="297" y="639"/>
                  <a:pt x="296" y="638"/>
                  <a:pt x="296" y="638"/>
                </a:cubicBezTo>
                <a:cubicBezTo>
                  <a:pt x="296" y="637"/>
                  <a:pt x="296" y="636"/>
                  <a:pt x="295" y="636"/>
                </a:cubicBezTo>
                <a:cubicBezTo>
                  <a:pt x="294" y="636"/>
                  <a:pt x="294" y="637"/>
                  <a:pt x="293" y="637"/>
                </a:cubicBezTo>
                <a:cubicBezTo>
                  <a:pt x="292" y="637"/>
                  <a:pt x="291" y="637"/>
                  <a:pt x="291" y="637"/>
                </a:cubicBezTo>
                <a:cubicBezTo>
                  <a:pt x="290" y="638"/>
                  <a:pt x="290" y="638"/>
                  <a:pt x="291" y="639"/>
                </a:cubicBezTo>
                <a:cubicBezTo>
                  <a:pt x="292" y="639"/>
                  <a:pt x="293" y="639"/>
                  <a:pt x="294" y="639"/>
                </a:cubicBezTo>
                <a:close/>
                <a:moveTo>
                  <a:pt x="301" y="644"/>
                </a:moveTo>
                <a:cubicBezTo>
                  <a:pt x="302" y="644"/>
                  <a:pt x="302" y="644"/>
                  <a:pt x="303" y="644"/>
                </a:cubicBezTo>
                <a:cubicBezTo>
                  <a:pt x="304" y="645"/>
                  <a:pt x="305" y="644"/>
                  <a:pt x="304" y="643"/>
                </a:cubicBezTo>
                <a:cubicBezTo>
                  <a:pt x="304" y="643"/>
                  <a:pt x="302" y="642"/>
                  <a:pt x="301" y="642"/>
                </a:cubicBezTo>
                <a:cubicBezTo>
                  <a:pt x="300" y="642"/>
                  <a:pt x="299" y="643"/>
                  <a:pt x="300" y="644"/>
                </a:cubicBezTo>
                <a:cubicBezTo>
                  <a:pt x="300" y="645"/>
                  <a:pt x="301" y="644"/>
                  <a:pt x="301" y="644"/>
                </a:cubicBezTo>
                <a:close/>
                <a:moveTo>
                  <a:pt x="30" y="865"/>
                </a:moveTo>
                <a:cubicBezTo>
                  <a:pt x="30" y="866"/>
                  <a:pt x="31" y="867"/>
                  <a:pt x="31" y="868"/>
                </a:cubicBezTo>
                <a:cubicBezTo>
                  <a:pt x="31" y="870"/>
                  <a:pt x="31" y="870"/>
                  <a:pt x="33" y="871"/>
                </a:cubicBezTo>
                <a:cubicBezTo>
                  <a:pt x="34" y="871"/>
                  <a:pt x="34" y="872"/>
                  <a:pt x="35" y="871"/>
                </a:cubicBezTo>
                <a:cubicBezTo>
                  <a:pt x="36" y="871"/>
                  <a:pt x="35" y="870"/>
                  <a:pt x="35" y="869"/>
                </a:cubicBezTo>
                <a:cubicBezTo>
                  <a:pt x="35" y="868"/>
                  <a:pt x="35" y="868"/>
                  <a:pt x="35" y="867"/>
                </a:cubicBezTo>
                <a:cubicBezTo>
                  <a:pt x="34" y="867"/>
                  <a:pt x="34" y="867"/>
                  <a:pt x="34" y="866"/>
                </a:cubicBezTo>
                <a:cubicBezTo>
                  <a:pt x="33" y="866"/>
                  <a:pt x="34" y="865"/>
                  <a:pt x="34" y="865"/>
                </a:cubicBezTo>
                <a:cubicBezTo>
                  <a:pt x="33" y="863"/>
                  <a:pt x="30" y="863"/>
                  <a:pt x="30" y="865"/>
                </a:cubicBezTo>
                <a:close/>
                <a:moveTo>
                  <a:pt x="112" y="997"/>
                </a:moveTo>
                <a:cubicBezTo>
                  <a:pt x="112" y="997"/>
                  <a:pt x="111" y="997"/>
                  <a:pt x="111" y="997"/>
                </a:cubicBezTo>
                <a:cubicBezTo>
                  <a:pt x="110" y="997"/>
                  <a:pt x="111" y="996"/>
                  <a:pt x="110" y="996"/>
                </a:cubicBezTo>
                <a:cubicBezTo>
                  <a:pt x="109" y="995"/>
                  <a:pt x="109" y="996"/>
                  <a:pt x="109" y="997"/>
                </a:cubicBezTo>
                <a:cubicBezTo>
                  <a:pt x="108" y="997"/>
                  <a:pt x="106" y="997"/>
                  <a:pt x="105" y="998"/>
                </a:cubicBezTo>
                <a:cubicBezTo>
                  <a:pt x="104" y="999"/>
                  <a:pt x="106" y="999"/>
                  <a:pt x="106" y="1000"/>
                </a:cubicBezTo>
                <a:cubicBezTo>
                  <a:pt x="107" y="1000"/>
                  <a:pt x="108" y="1000"/>
                  <a:pt x="109" y="1001"/>
                </a:cubicBezTo>
                <a:cubicBezTo>
                  <a:pt x="109" y="1001"/>
                  <a:pt x="109" y="1002"/>
                  <a:pt x="109" y="1002"/>
                </a:cubicBezTo>
                <a:cubicBezTo>
                  <a:pt x="110" y="1002"/>
                  <a:pt x="110" y="1001"/>
                  <a:pt x="111" y="1001"/>
                </a:cubicBezTo>
                <a:cubicBezTo>
                  <a:pt x="112" y="1001"/>
                  <a:pt x="112" y="1001"/>
                  <a:pt x="113" y="1000"/>
                </a:cubicBezTo>
                <a:cubicBezTo>
                  <a:pt x="113" y="1000"/>
                  <a:pt x="113" y="999"/>
                  <a:pt x="113" y="999"/>
                </a:cubicBezTo>
                <a:cubicBezTo>
                  <a:pt x="113" y="999"/>
                  <a:pt x="113" y="999"/>
                  <a:pt x="114" y="999"/>
                </a:cubicBezTo>
                <a:cubicBezTo>
                  <a:pt x="114" y="999"/>
                  <a:pt x="115" y="999"/>
                  <a:pt x="115" y="998"/>
                </a:cubicBezTo>
                <a:cubicBezTo>
                  <a:pt x="114" y="997"/>
                  <a:pt x="113" y="998"/>
                  <a:pt x="113" y="997"/>
                </a:cubicBezTo>
                <a:cubicBezTo>
                  <a:pt x="113" y="997"/>
                  <a:pt x="113" y="997"/>
                  <a:pt x="112" y="997"/>
                </a:cubicBezTo>
                <a:close/>
                <a:moveTo>
                  <a:pt x="12" y="826"/>
                </a:moveTo>
                <a:cubicBezTo>
                  <a:pt x="11" y="826"/>
                  <a:pt x="11" y="826"/>
                  <a:pt x="10" y="826"/>
                </a:cubicBezTo>
                <a:cubicBezTo>
                  <a:pt x="10" y="826"/>
                  <a:pt x="9" y="826"/>
                  <a:pt x="8" y="827"/>
                </a:cubicBezTo>
                <a:cubicBezTo>
                  <a:pt x="8" y="827"/>
                  <a:pt x="9" y="828"/>
                  <a:pt x="9" y="828"/>
                </a:cubicBezTo>
                <a:cubicBezTo>
                  <a:pt x="10" y="828"/>
                  <a:pt x="10" y="828"/>
                  <a:pt x="10" y="829"/>
                </a:cubicBezTo>
                <a:cubicBezTo>
                  <a:pt x="10" y="829"/>
                  <a:pt x="10" y="830"/>
                  <a:pt x="11" y="830"/>
                </a:cubicBezTo>
                <a:cubicBezTo>
                  <a:pt x="12" y="829"/>
                  <a:pt x="11" y="829"/>
                  <a:pt x="12" y="828"/>
                </a:cubicBezTo>
                <a:cubicBezTo>
                  <a:pt x="12" y="828"/>
                  <a:pt x="14" y="827"/>
                  <a:pt x="12" y="826"/>
                </a:cubicBezTo>
                <a:close/>
                <a:moveTo>
                  <a:pt x="19" y="860"/>
                </a:moveTo>
                <a:cubicBezTo>
                  <a:pt x="20" y="858"/>
                  <a:pt x="21" y="857"/>
                  <a:pt x="21" y="856"/>
                </a:cubicBezTo>
                <a:cubicBezTo>
                  <a:pt x="22" y="855"/>
                  <a:pt x="23" y="853"/>
                  <a:pt x="23" y="852"/>
                </a:cubicBezTo>
                <a:cubicBezTo>
                  <a:pt x="22" y="851"/>
                  <a:pt x="21" y="853"/>
                  <a:pt x="20" y="853"/>
                </a:cubicBezTo>
                <a:cubicBezTo>
                  <a:pt x="20" y="854"/>
                  <a:pt x="19" y="854"/>
                  <a:pt x="19" y="854"/>
                </a:cubicBezTo>
                <a:cubicBezTo>
                  <a:pt x="18" y="855"/>
                  <a:pt x="19" y="855"/>
                  <a:pt x="19" y="856"/>
                </a:cubicBezTo>
                <a:cubicBezTo>
                  <a:pt x="18" y="857"/>
                  <a:pt x="16" y="856"/>
                  <a:pt x="15" y="858"/>
                </a:cubicBezTo>
                <a:cubicBezTo>
                  <a:pt x="15" y="858"/>
                  <a:pt x="16" y="858"/>
                  <a:pt x="17" y="859"/>
                </a:cubicBezTo>
                <a:cubicBezTo>
                  <a:pt x="18" y="860"/>
                  <a:pt x="18" y="862"/>
                  <a:pt x="19" y="860"/>
                </a:cubicBezTo>
                <a:close/>
                <a:moveTo>
                  <a:pt x="14" y="855"/>
                </a:moveTo>
                <a:cubicBezTo>
                  <a:pt x="14" y="855"/>
                  <a:pt x="15" y="854"/>
                  <a:pt x="15" y="854"/>
                </a:cubicBezTo>
                <a:cubicBezTo>
                  <a:pt x="15" y="853"/>
                  <a:pt x="16" y="852"/>
                  <a:pt x="15" y="852"/>
                </a:cubicBezTo>
                <a:cubicBezTo>
                  <a:pt x="14" y="853"/>
                  <a:pt x="13" y="854"/>
                  <a:pt x="14" y="855"/>
                </a:cubicBezTo>
                <a:close/>
                <a:moveTo>
                  <a:pt x="14" y="813"/>
                </a:moveTo>
                <a:cubicBezTo>
                  <a:pt x="15" y="812"/>
                  <a:pt x="15" y="811"/>
                  <a:pt x="14" y="811"/>
                </a:cubicBezTo>
                <a:cubicBezTo>
                  <a:pt x="14" y="810"/>
                  <a:pt x="13" y="810"/>
                  <a:pt x="13" y="810"/>
                </a:cubicBezTo>
                <a:cubicBezTo>
                  <a:pt x="12" y="810"/>
                  <a:pt x="11" y="806"/>
                  <a:pt x="10" y="808"/>
                </a:cubicBezTo>
                <a:cubicBezTo>
                  <a:pt x="10" y="809"/>
                  <a:pt x="10" y="809"/>
                  <a:pt x="10" y="810"/>
                </a:cubicBezTo>
                <a:cubicBezTo>
                  <a:pt x="10" y="811"/>
                  <a:pt x="9" y="811"/>
                  <a:pt x="10" y="812"/>
                </a:cubicBezTo>
                <a:cubicBezTo>
                  <a:pt x="10" y="813"/>
                  <a:pt x="11" y="813"/>
                  <a:pt x="10" y="814"/>
                </a:cubicBezTo>
                <a:cubicBezTo>
                  <a:pt x="9" y="814"/>
                  <a:pt x="8" y="814"/>
                  <a:pt x="8" y="813"/>
                </a:cubicBezTo>
                <a:cubicBezTo>
                  <a:pt x="8" y="812"/>
                  <a:pt x="7" y="812"/>
                  <a:pt x="6" y="811"/>
                </a:cubicBezTo>
                <a:cubicBezTo>
                  <a:pt x="6" y="811"/>
                  <a:pt x="6" y="810"/>
                  <a:pt x="6" y="810"/>
                </a:cubicBezTo>
                <a:cubicBezTo>
                  <a:pt x="5" y="810"/>
                  <a:pt x="5" y="810"/>
                  <a:pt x="5" y="811"/>
                </a:cubicBezTo>
                <a:cubicBezTo>
                  <a:pt x="5" y="812"/>
                  <a:pt x="6" y="813"/>
                  <a:pt x="4" y="814"/>
                </a:cubicBezTo>
                <a:cubicBezTo>
                  <a:pt x="3" y="814"/>
                  <a:pt x="3" y="813"/>
                  <a:pt x="2" y="813"/>
                </a:cubicBezTo>
                <a:cubicBezTo>
                  <a:pt x="1" y="815"/>
                  <a:pt x="4" y="814"/>
                  <a:pt x="4" y="815"/>
                </a:cubicBezTo>
                <a:cubicBezTo>
                  <a:pt x="5" y="816"/>
                  <a:pt x="5" y="817"/>
                  <a:pt x="5" y="817"/>
                </a:cubicBezTo>
                <a:cubicBezTo>
                  <a:pt x="6" y="817"/>
                  <a:pt x="6" y="816"/>
                  <a:pt x="6" y="816"/>
                </a:cubicBezTo>
                <a:cubicBezTo>
                  <a:pt x="7" y="816"/>
                  <a:pt x="7" y="817"/>
                  <a:pt x="8" y="817"/>
                </a:cubicBezTo>
                <a:cubicBezTo>
                  <a:pt x="9" y="817"/>
                  <a:pt x="10" y="817"/>
                  <a:pt x="9" y="818"/>
                </a:cubicBezTo>
                <a:cubicBezTo>
                  <a:pt x="9" y="819"/>
                  <a:pt x="8" y="818"/>
                  <a:pt x="8" y="819"/>
                </a:cubicBezTo>
                <a:cubicBezTo>
                  <a:pt x="8" y="820"/>
                  <a:pt x="10" y="820"/>
                  <a:pt x="11" y="820"/>
                </a:cubicBezTo>
                <a:cubicBezTo>
                  <a:pt x="11" y="821"/>
                  <a:pt x="11" y="822"/>
                  <a:pt x="11" y="822"/>
                </a:cubicBezTo>
                <a:cubicBezTo>
                  <a:pt x="12" y="822"/>
                  <a:pt x="13" y="822"/>
                  <a:pt x="13" y="822"/>
                </a:cubicBezTo>
                <a:cubicBezTo>
                  <a:pt x="14" y="823"/>
                  <a:pt x="13" y="824"/>
                  <a:pt x="14" y="823"/>
                </a:cubicBezTo>
                <a:cubicBezTo>
                  <a:pt x="15" y="823"/>
                  <a:pt x="15" y="822"/>
                  <a:pt x="16" y="822"/>
                </a:cubicBezTo>
                <a:cubicBezTo>
                  <a:pt x="17" y="822"/>
                  <a:pt x="19" y="822"/>
                  <a:pt x="18" y="824"/>
                </a:cubicBezTo>
                <a:cubicBezTo>
                  <a:pt x="17" y="825"/>
                  <a:pt x="16" y="826"/>
                  <a:pt x="17" y="828"/>
                </a:cubicBezTo>
                <a:cubicBezTo>
                  <a:pt x="18" y="828"/>
                  <a:pt x="18" y="826"/>
                  <a:pt x="18" y="825"/>
                </a:cubicBezTo>
                <a:cubicBezTo>
                  <a:pt x="19" y="825"/>
                  <a:pt x="20" y="825"/>
                  <a:pt x="20" y="824"/>
                </a:cubicBezTo>
                <a:cubicBezTo>
                  <a:pt x="21" y="823"/>
                  <a:pt x="20" y="823"/>
                  <a:pt x="21" y="822"/>
                </a:cubicBezTo>
                <a:cubicBezTo>
                  <a:pt x="21" y="822"/>
                  <a:pt x="21" y="822"/>
                  <a:pt x="21" y="822"/>
                </a:cubicBezTo>
                <a:cubicBezTo>
                  <a:pt x="21" y="822"/>
                  <a:pt x="22" y="821"/>
                  <a:pt x="22" y="821"/>
                </a:cubicBezTo>
                <a:cubicBezTo>
                  <a:pt x="22" y="820"/>
                  <a:pt x="20" y="820"/>
                  <a:pt x="20" y="821"/>
                </a:cubicBezTo>
                <a:cubicBezTo>
                  <a:pt x="19" y="821"/>
                  <a:pt x="19" y="821"/>
                  <a:pt x="18" y="820"/>
                </a:cubicBezTo>
                <a:cubicBezTo>
                  <a:pt x="18" y="820"/>
                  <a:pt x="18" y="820"/>
                  <a:pt x="17" y="819"/>
                </a:cubicBezTo>
                <a:cubicBezTo>
                  <a:pt x="16" y="819"/>
                  <a:pt x="15" y="820"/>
                  <a:pt x="15" y="818"/>
                </a:cubicBezTo>
                <a:cubicBezTo>
                  <a:pt x="15" y="818"/>
                  <a:pt x="15" y="817"/>
                  <a:pt x="15" y="817"/>
                </a:cubicBezTo>
                <a:cubicBezTo>
                  <a:pt x="15" y="816"/>
                  <a:pt x="14" y="816"/>
                  <a:pt x="14" y="815"/>
                </a:cubicBezTo>
                <a:cubicBezTo>
                  <a:pt x="14" y="814"/>
                  <a:pt x="14" y="814"/>
                  <a:pt x="14" y="813"/>
                </a:cubicBezTo>
                <a:close/>
                <a:moveTo>
                  <a:pt x="36" y="863"/>
                </a:moveTo>
                <a:cubicBezTo>
                  <a:pt x="36" y="862"/>
                  <a:pt x="36" y="860"/>
                  <a:pt x="35" y="860"/>
                </a:cubicBezTo>
                <a:cubicBezTo>
                  <a:pt x="33" y="859"/>
                  <a:pt x="35" y="861"/>
                  <a:pt x="35" y="861"/>
                </a:cubicBezTo>
                <a:cubicBezTo>
                  <a:pt x="35" y="862"/>
                  <a:pt x="36" y="863"/>
                  <a:pt x="36" y="863"/>
                </a:cubicBezTo>
                <a:close/>
                <a:moveTo>
                  <a:pt x="6" y="838"/>
                </a:moveTo>
                <a:cubicBezTo>
                  <a:pt x="6" y="838"/>
                  <a:pt x="4" y="840"/>
                  <a:pt x="5" y="840"/>
                </a:cubicBezTo>
                <a:cubicBezTo>
                  <a:pt x="6" y="840"/>
                  <a:pt x="7" y="839"/>
                  <a:pt x="8" y="838"/>
                </a:cubicBezTo>
                <a:cubicBezTo>
                  <a:pt x="8" y="837"/>
                  <a:pt x="9" y="837"/>
                  <a:pt x="8" y="837"/>
                </a:cubicBezTo>
                <a:cubicBezTo>
                  <a:pt x="7" y="837"/>
                  <a:pt x="7" y="837"/>
                  <a:pt x="6" y="838"/>
                </a:cubicBezTo>
                <a:close/>
                <a:moveTo>
                  <a:pt x="302" y="637"/>
                </a:moveTo>
                <a:cubicBezTo>
                  <a:pt x="303" y="637"/>
                  <a:pt x="303" y="638"/>
                  <a:pt x="304" y="638"/>
                </a:cubicBezTo>
                <a:cubicBezTo>
                  <a:pt x="305" y="638"/>
                  <a:pt x="305" y="637"/>
                  <a:pt x="306" y="637"/>
                </a:cubicBezTo>
                <a:cubicBezTo>
                  <a:pt x="307" y="637"/>
                  <a:pt x="307" y="636"/>
                  <a:pt x="308" y="636"/>
                </a:cubicBezTo>
                <a:cubicBezTo>
                  <a:pt x="309" y="636"/>
                  <a:pt x="309" y="636"/>
                  <a:pt x="310" y="635"/>
                </a:cubicBezTo>
                <a:cubicBezTo>
                  <a:pt x="312" y="635"/>
                  <a:pt x="313" y="635"/>
                  <a:pt x="315" y="634"/>
                </a:cubicBezTo>
                <a:cubicBezTo>
                  <a:pt x="317" y="634"/>
                  <a:pt x="317" y="632"/>
                  <a:pt x="315" y="631"/>
                </a:cubicBezTo>
                <a:cubicBezTo>
                  <a:pt x="314" y="631"/>
                  <a:pt x="313" y="631"/>
                  <a:pt x="311" y="631"/>
                </a:cubicBezTo>
                <a:cubicBezTo>
                  <a:pt x="310" y="631"/>
                  <a:pt x="310" y="631"/>
                  <a:pt x="309" y="631"/>
                </a:cubicBezTo>
                <a:cubicBezTo>
                  <a:pt x="308" y="631"/>
                  <a:pt x="307" y="632"/>
                  <a:pt x="307" y="632"/>
                </a:cubicBezTo>
                <a:cubicBezTo>
                  <a:pt x="306" y="633"/>
                  <a:pt x="305" y="634"/>
                  <a:pt x="305" y="634"/>
                </a:cubicBezTo>
                <a:cubicBezTo>
                  <a:pt x="304" y="634"/>
                  <a:pt x="304" y="635"/>
                  <a:pt x="303" y="635"/>
                </a:cubicBezTo>
                <a:cubicBezTo>
                  <a:pt x="302" y="635"/>
                  <a:pt x="302" y="635"/>
                  <a:pt x="302" y="635"/>
                </a:cubicBezTo>
                <a:cubicBezTo>
                  <a:pt x="301" y="635"/>
                  <a:pt x="300" y="635"/>
                  <a:pt x="300" y="636"/>
                </a:cubicBezTo>
                <a:cubicBezTo>
                  <a:pt x="301" y="637"/>
                  <a:pt x="301" y="637"/>
                  <a:pt x="302" y="637"/>
                </a:cubicBezTo>
                <a:close/>
                <a:moveTo>
                  <a:pt x="2617" y="1896"/>
                </a:moveTo>
                <a:cubicBezTo>
                  <a:pt x="2617" y="1897"/>
                  <a:pt x="2619" y="1898"/>
                  <a:pt x="2619" y="1898"/>
                </a:cubicBezTo>
                <a:cubicBezTo>
                  <a:pt x="2620" y="1899"/>
                  <a:pt x="2621" y="1898"/>
                  <a:pt x="2621" y="1898"/>
                </a:cubicBezTo>
                <a:cubicBezTo>
                  <a:pt x="2622" y="1897"/>
                  <a:pt x="2620" y="1897"/>
                  <a:pt x="2620" y="1896"/>
                </a:cubicBezTo>
                <a:cubicBezTo>
                  <a:pt x="2620" y="1896"/>
                  <a:pt x="2620" y="1896"/>
                  <a:pt x="2620" y="1895"/>
                </a:cubicBezTo>
                <a:cubicBezTo>
                  <a:pt x="2620" y="1895"/>
                  <a:pt x="2620" y="1895"/>
                  <a:pt x="2620" y="1894"/>
                </a:cubicBezTo>
                <a:cubicBezTo>
                  <a:pt x="2620" y="1894"/>
                  <a:pt x="2620" y="1893"/>
                  <a:pt x="2620" y="1893"/>
                </a:cubicBezTo>
                <a:cubicBezTo>
                  <a:pt x="2619" y="1892"/>
                  <a:pt x="2619" y="1893"/>
                  <a:pt x="2619" y="1893"/>
                </a:cubicBezTo>
                <a:cubicBezTo>
                  <a:pt x="2619" y="1894"/>
                  <a:pt x="2619" y="1894"/>
                  <a:pt x="2618" y="1895"/>
                </a:cubicBezTo>
                <a:cubicBezTo>
                  <a:pt x="2618" y="1895"/>
                  <a:pt x="2618" y="1895"/>
                  <a:pt x="2618" y="1895"/>
                </a:cubicBezTo>
                <a:cubicBezTo>
                  <a:pt x="2617" y="1895"/>
                  <a:pt x="2618" y="1896"/>
                  <a:pt x="2618" y="1896"/>
                </a:cubicBezTo>
                <a:cubicBezTo>
                  <a:pt x="2618" y="1896"/>
                  <a:pt x="2618" y="1896"/>
                  <a:pt x="2617" y="1896"/>
                </a:cubicBezTo>
                <a:close/>
                <a:moveTo>
                  <a:pt x="47" y="931"/>
                </a:moveTo>
                <a:cubicBezTo>
                  <a:pt x="48" y="931"/>
                  <a:pt x="48" y="931"/>
                  <a:pt x="48" y="932"/>
                </a:cubicBezTo>
                <a:cubicBezTo>
                  <a:pt x="49" y="932"/>
                  <a:pt x="48" y="933"/>
                  <a:pt x="49" y="933"/>
                </a:cubicBezTo>
                <a:cubicBezTo>
                  <a:pt x="50" y="934"/>
                  <a:pt x="51" y="932"/>
                  <a:pt x="52" y="932"/>
                </a:cubicBezTo>
                <a:cubicBezTo>
                  <a:pt x="53" y="931"/>
                  <a:pt x="54" y="931"/>
                  <a:pt x="55" y="930"/>
                </a:cubicBezTo>
                <a:cubicBezTo>
                  <a:pt x="56" y="929"/>
                  <a:pt x="55" y="928"/>
                  <a:pt x="53" y="929"/>
                </a:cubicBezTo>
                <a:cubicBezTo>
                  <a:pt x="52" y="929"/>
                  <a:pt x="52" y="928"/>
                  <a:pt x="51" y="927"/>
                </a:cubicBezTo>
                <a:cubicBezTo>
                  <a:pt x="50" y="925"/>
                  <a:pt x="49" y="925"/>
                  <a:pt x="48" y="925"/>
                </a:cubicBezTo>
                <a:cubicBezTo>
                  <a:pt x="48" y="926"/>
                  <a:pt x="47" y="926"/>
                  <a:pt x="46" y="926"/>
                </a:cubicBezTo>
                <a:cubicBezTo>
                  <a:pt x="45" y="926"/>
                  <a:pt x="46" y="927"/>
                  <a:pt x="46" y="927"/>
                </a:cubicBezTo>
                <a:cubicBezTo>
                  <a:pt x="47" y="929"/>
                  <a:pt x="46" y="930"/>
                  <a:pt x="47" y="931"/>
                </a:cubicBezTo>
                <a:close/>
                <a:moveTo>
                  <a:pt x="12" y="865"/>
                </a:moveTo>
                <a:cubicBezTo>
                  <a:pt x="12" y="866"/>
                  <a:pt x="11" y="866"/>
                  <a:pt x="12" y="867"/>
                </a:cubicBezTo>
                <a:cubicBezTo>
                  <a:pt x="12" y="869"/>
                  <a:pt x="14" y="866"/>
                  <a:pt x="15" y="866"/>
                </a:cubicBezTo>
                <a:cubicBezTo>
                  <a:pt x="15" y="865"/>
                  <a:pt x="17" y="865"/>
                  <a:pt x="17" y="863"/>
                </a:cubicBezTo>
                <a:cubicBezTo>
                  <a:pt x="17" y="862"/>
                  <a:pt x="16" y="862"/>
                  <a:pt x="16" y="861"/>
                </a:cubicBezTo>
                <a:cubicBezTo>
                  <a:pt x="16" y="861"/>
                  <a:pt x="16" y="860"/>
                  <a:pt x="15" y="860"/>
                </a:cubicBezTo>
                <a:cubicBezTo>
                  <a:pt x="15" y="859"/>
                  <a:pt x="15" y="857"/>
                  <a:pt x="14" y="858"/>
                </a:cubicBezTo>
                <a:cubicBezTo>
                  <a:pt x="13" y="858"/>
                  <a:pt x="13" y="859"/>
                  <a:pt x="12" y="859"/>
                </a:cubicBezTo>
                <a:cubicBezTo>
                  <a:pt x="12" y="859"/>
                  <a:pt x="12" y="859"/>
                  <a:pt x="11" y="858"/>
                </a:cubicBezTo>
                <a:cubicBezTo>
                  <a:pt x="11" y="858"/>
                  <a:pt x="10" y="859"/>
                  <a:pt x="10" y="859"/>
                </a:cubicBezTo>
                <a:cubicBezTo>
                  <a:pt x="10" y="859"/>
                  <a:pt x="8" y="862"/>
                  <a:pt x="9" y="862"/>
                </a:cubicBezTo>
                <a:cubicBezTo>
                  <a:pt x="9" y="862"/>
                  <a:pt x="9" y="862"/>
                  <a:pt x="9" y="862"/>
                </a:cubicBezTo>
                <a:cubicBezTo>
                  <a:pt x="10" y="862"/>
                  <a:pt x="10" y="862"/>
                  <a:pt x="11" y="862"/>
                </a:cubicBezTo>
                <a:cubicBezTo>
                  <a:pt x="11" y="862"/>
                  <a:pt x="11" y="862"/>
                  <a:pt x="12" y="862"/>
                </a:cubicBezTo>
                <a:cubicBezTo>
                  <a:pt x="12" y="862"/>
                  <a:pt x="12" y="862"/>
                  <a:pt x="12" y="862"/>
                </a:cubicBezTo>
                <a:cubicBezTo>
                  <a:pt x="13" y="862"/>
                  <a:pt x="13" y="863"/>
                  <a:pt x="13" y="863"/>
                </a:cubicBezTo>
                <a:cubicBezTo>
                  <a:pt x="13" y="864"/>
                  <a:pt x="13" y="865"/>
                  <a:pt x="12" y="865"/>
                </a:cubicBezTo>
                <a:close/>
                <a:moveTo>
                  <a:pt x="3067" y="1128"/>
                </a:moveTo>
                <a:cubicBezTo>
                  <a:pt x="3066" y="1128"/>
                  <a:pt x="3066" y="1129"/>
                  <a:pt x="3066" y="1129"/>
                </a:cubicBezTo>
                <a:cubicBezTo>
                  <a:pt x="3065" y="1130"/>
                  <a:pt x="3065" y="1130"/>
                  <a:pt x="3064" y="1131"/>
                </a:cubicBezTo>
                <a:cubicBezTo>
                  <a:pt x="3062" y="1131"/>
                  <a:pt x="3061" y="1132"/>
                  <a:pt x="3060" y="1133"/>
                </a:cubicBezTo>
                <a:cubicBezTo>
                  <a:pt x="3059" y="1133"/>
                  <a:pt x="3058" y="1134"/>
                  <a:pt x="3058" y="1134"/>
                </a:cubicBezTo>
                <a:cubicBezTo>
                  <a:pt x="3057" y="1134"/>
                  <a:pt x="3057" y="1135"/>
                  <a:pt x="3056" y="1135"/>
                </a:cubicBezTo>
                <a:cubicBezTo>
                  <a:pt x="3055" y="1135"/>
                  <a:pt x="3054" y="1136"/>
                  <a:pt x="3053" y="1135"/>
                </a:cubicBezTo>
                <a:cubicBezTo>
                  <a:pt x="3053" y="1135"/>
                  <a:pt x="3053" y="1134"/>
                  <a:pt x="3052" y="1134"/>
                </a:cubicBezTo>
                <a:cubicBezTo>
                  <a:pt x="3052" y="1133"/>
                  <a:pt x="3051" y="1133"/>
                  <a:pt x="3051" y="1132"/>
                </a:cubicBezTo>
                <a:cubicBezTo>
                  <a:pt x="3051" y="1132"/>
                  <a:pt x="3051" y="1131"/>
                  <a:pt x="3050" y="1131"/>
                </a:cubicBezTo>
                <a:cubicBezTo>
                  <a:pt x="3049" y="1131"/>
                  <a:pt x="3049" y="1132"/>
                  <a:pt x="3049" y="1132"/>
                </a:cubicBezTo>
                <a:cubicBezTo>
                  <a:pt x="3049" y="1133"/>
                  <a:pt x="3048" y="1134"/>
                  <a:pt x="3048" y="1134"/>
                </a:cubicBezTo>
                <a:cubicBezTo>
                  <a:pt x="3047" y="1136"/>
                  <a:pt x="3045" y="1137"/>
                  <a:pt x="3044" y="1138"/>
                </a:cubicBezTo>
                <a:cubicBezTo>
                  <a:pt x="3043" y="1139"/>
                  <a:pt x="3041" y="1140"/>
                  <a:pt x="3039" y="1141"/>
                </a:cubicBezTo>
                <a:cubicBezTo>
                  <a:pt x="3038" y="1142"/>
                  <a:pt x="3036" y="1143"/>
                  <a:pt x="3035" y="1145"/>
                </a:cubicBezTo>
                <a:cubicBezTo>
                  <a:pt x="3034" y="1147"/>
                  <a:pt x="3034" y="1149"/>
                  <a:pt x="3032" y="1150"/>
                </a:cubicBezTo>
                <a:cubicBezTo>
                  <a:pt x="3032" y="1150"/>
                  <a:pt x="3031" y="1150"/>
                  <a:pt x="3030" y="1150"/>
                </a:cubicBezTo>
                <a:cubicBezTo>
                  <a:pt x="3029" y="1151"/>
                  <a:pt x="3029" y="1153"/>
                  <a:pt x="3029" y="1154"/>
                </a:cubicBezTo>
                <a:cubicBezTo>
                  <a:pt x="3029" y="1154"/>
                  <a:pt x="3030" y="1156"/>
                  <a:pt x="3030" y="1156"/>
                </a:cubicBezTo>
                <a:cubicBezTo>
                  <a:pt x="3031" y="1156"/>
                  <a:pt x="3031" y="1155"/>
                  <a:pt x="3032" y="1155"/>
                </a:cubicBezTo>
                <a:cubicBezTo>
                  <a:pt x="3032" y="1154"/>
                  <a:pt x="3033" y="1152"/>
                  <a:pt x="3034" y="1152"/>
                </a:cubicBezTo>
                <a:cubicBezTo>
                  <a:pt x="3035" y="1152"/>
                  <a:pt x="3037" y="1152"/>
                  <a:pt x="3038" y="1150"/>
                </a:cubicBezTo>
                <a:cubicBezTo>
                  <a:pt x="3038" y="1149"/>
                  <a:pt x="3038" y="1149"/>
                  <a:pt x="3038" y="1148"/>
                </a:cubicBezTo>
                <a:cubicBezTo>
                  <a:pt x="3039" y="1148"/>
                  <a:pt x="3040" y="1147"/>
                  <a:pt x="3040" y="1147"/>
                </a:cubicBezTo>
                <a:cubicBezTo>
                  <a:pt x="3041" y="1146"/>
                  <a:pt x="3043" y="1146"/>
                  <a:pt x="3044" y="1145"/>
                </a:cubicBezTo>
                <a:cubicBezTo>
                  <a:pt x="3044" y="1144"/>
                  <a:pt x="3043" y="1143"/>
                  <a:pt x="3044" y="1142"/>
                </a:cubicBezTo>
                <a:cubicBezTo>
                  <a:pt x="3044" y="1142"/>
                  <a:pt x="3045" y="1141"/>
                  <a:pt x="3046" y="1141"/>
                </a:cubicBezTo>
                <a:cubicBezTo>
                  <a:pt x="3046" y="1141"/>
                  <a:pt x="3047" y="1141"/>
                  <a:pt x="3048" y="1141"/>
                </a:cubicBezTo>
                <a:cubicBezTo>
                  <a:pt x="3048" y="1141"/>
                  <a:pt x="3049" y="1142"/>
                  <a:pt x="3050" y="1142"/>
                </a:cubicBezTo>
                <a:cubicBezTo>
                  <a:pt x="3051" y="1141"/>
                  <a:pt x="3052" y="1140"/>
                  <a:pt x="3052" y="1139"/>
                </a:cubicBezTo>
                <a:cubicBezTo>
                  <a:pt x="3054" y="1136"/>
                  <a:pt x="3057" y="1136"/>
                  <a:pt x="3060" y="1135"/>
                </a:cubicBezTo>
                <a:cubicBezTo>
                  <a:pt x="3061" y="1134"/>
                  <a:pt x="3063" y="1134"/>
                  <a:pt x="3065" y="1134"/>
                </a:cubicBezTo>
                <a:cubicBezTo>
                  <a:pt x="3066" y="1134"/>
                  <a:pt x="3068" y="1134"/>
                  <a:pt x="3067" y="1132"/>
                </a:cubicBezTo>
                <a:cubicBezTo>
                  <a:pt x="3067" y="1131"/>
                  <a:pt x="3068" y="1128"/>
                  <a:pt x="3067" y="1128"/>
                </a:cubicBezTo>
                <a:close/>
                <a:moveTo>
                  <a:pt x="658" y="1281"/>
                </a:moveTo>
                <a:cubicBezTo>
                  <a:pt x="658" y="1281"/>
                  <a:pt x="659" y="1283"/>
                  <a:pt x="660" y="1282"/>
                </a:cubicBezTo>
                <a:cubicBezTo>
                  <a:pt x="661" y="1282"/>
                  <a:pt x="659" y="1280"/>
                  <a:pt x="659" y="1279"/>
                </a:cubicBezTo>
                <a:cubicBezTo>
                  <a:pt x="658" y="1279"/>
                  <a:pt x="658" y="1278"/>
                  <a:pt x="658" y="1278"/>
                </a:cubicBezTo>
                <a:cubicBezTo>
                  <a:pt x="657" y="1277"/>
                  <a:pt x="657" y="1278"/>
                  <a:pt x="656" y="1277"/>
                </a:cubicBezTo>
                <a:cubicBezTo>
                  <a:pt x="655" y="1277"/>
                  <a:pt x="656" y="1275"/>
                  <a:pt x="654" y="1274"/>
                </a:cubicBezTo>
                <a:cubicBezTo>
                  <a:pt x="653" y="1274"/>
                  <a:pt x="652" y="1274"/>
                  <a:pt x="651" y="1275"/>
                </a:cubicBezTo>
                <a:cubicBezTo>
                  <a:pt x="650" y="1275"/>
                  <a:pt x="649" y="1275"/>
                  <a:pt x="649" y="1276"/>
                </a:cubicBezTo>
                <a:cubicBezTo>
                  <a:pt x="647" y="1276"/>
                  <a:pt x="647" y="1276"/>
                  <a:pt x="646" y="1276"/>
                </a:cubicBezTo>
                <a:cubicBezTo>
                  <a:pt x="645" y="1276"/>
                  <a:pt x="645" y="1277"/>
                  <a:pt x="645" y="1277"/>
                </a:cubicBezTo>
                <a:cubicBezTo>
                  <a:pt x="646" y="1278"/>
                  <a:pt x="647" y="1278"/>
                  <a:pt x="647" y="1278"/>
                </a:cubicBezTo>
                <a:cubicBezTo>
                  <a:pt x="648" y="1278"/>
                  <a:pt x="650" y="1278"/>
                  <a:pt x="651" y="1279"/>
                </a:cubicBezTo>
                <a:cubicBezTo>
                  <a:pt x="653" y="1280"/>
                  <a:pt x="649" y="1280"/>
                  <a:pt x="651" y="1281"/>
                </a:cubicBezTo>
                <a:cubicBezTo>
                  <a:pt x="651" y="1282"/>
                  <a:pt x="651" y="1281"/>
                  <a:pt x="652" y="1282"/>
                </a:cubicBezTo>
                <a:cubicBezTo>
                  <a:pt x="652" y="1282"/>
                  <a:pt x="652" y="1282"/>
                  <a:pt x="652" y="1282"/>
                </a:cubicBezTo>
                <a:cubicBezTo>
                  <a:pt x="653" y="1283"/>
                  <a:pt x="653" y="1283"/>
                  <a:pt x="654" y="1283"/>
                </a:cubicBezTo>
                <a:cubicBezTo>
                  <a:pt x="655" y="1283"/>
                  <a:pt x="655" y="1284"/>
                  <a:pt x="656" y="1284"/>
                </a:cubicBezTo>
                <a:cubicBezTo>
                  <a:pt x="656" y="1284"/>
                  <a:pt x="657" y="1284"/>
                  <a:pt x="658" y="1284"/>
                </a:cubicBezTo>
                <a:cubicBezTo>
                  <a:pt x="660" y="1283"/>
                  <a:pt x="657" y="1282"/>
                  <a:pt x="657" y="1281"/>
                </a:cubicBezTo>
                <a:cubicBezTo>
                  <a:pt x="657" y="1280"/>
                  <a:pt x="658" y="1281"/>
                  <a:pt x="658" y="1281"/>
                </a:cubicBezTo>
                <a:close/>
                <a:moveTo>
                  <a:pt x="646" y="1300"/>
                </a:moveTo>
                <a:cubicBezTo>
                  <a:pt x="646" y="1300"/>
                  <a:pt x="646" y="1300"/>
                  <a:pt x="647" y="1301"/>
                </a:cubicBezTo>
                <a:cubicBezTo>
                  <a:pt x="647" y="1302"/>
                  <a:pt x="647" y="1303"/>
                  <a:pt x="648" y="1303"/>
                </a:cubicBezTo>
                <a:cubicBezTo>
                  <a:pt x="650" y="1302"/>
                  <a:pt x="649" y="1300"/>
                  <a:pt x="650" y="1299"/>
                </a:cubicBezTo>
                <a:cubicBezTo>
                  <a:pt x="651" y="1298"/>
                  <a:pt x="651" y="1298"/>
                  <a:pt x="651" y="1297"/>
                </a:cubicBezTo>
                <a:cubicBezTo>
                  <a:pt x="651" y="1295"/>
                  <a:pt x="650" y="1295"/>
                  <a:pt x="650" y="1294"/>
                </a:cubicBezTo>
                <a:cubicBezTo>
                  <a:pt x="650" y="1294"/>
                  <a:pt x="650" y="1293"/>
                  <a:pt x="650" y="1292"/>
                </a:cubicBezTo>
                <a:cubicBezTo>
                  <a:pt x="650" y="1292"/>
                  <a:pt x="648" y="1291"/>
                  <a:pt x="647" y="1291"/>
                </a:cubicBezTo>
                <a:cubicBezTo>
                  <a:pt x="645" y="1292"/>
                  <a:pt x="645" y="1294"/>
                  <a:pt x="645" y="1296"/>
                </a:cubicBezTo>
                <a:cubicBezTo>
                  <a:pt x="646" y="1297"/>
                  <a:pt x="645" y="1299"/>
                  <a:pt x="646" y="1300"/>
                </a:cubicBezTo>
                <a:close/>
                <a:moveTo>
                  <a:pt x="464" y="1195"/>
                </a:moveTo>
                <a:cubicBezTo>
                  <a:pt x="464" y="1195"/>
                  <a:pt x="465" y="1195"/>
                  <a:pt x="465" y="1195"/>
                </a:cubicBezTo>
                <a:cubicBezTo>
                  <a:pt x="466" y="1195"/>
                  <a:pt x="466" y="1195"/>
                  <a:pt x="466" y="1195"/>
                </a:cubicBezTo>
                <a:cubicBezTo>
                  <a:pt x="468" y="1194"/>
                  <a:pt x="466" y="1194"/>
                  <a:pt x="466" y="1194"/>
                </a:cubicBezTo>
                <a:cubicBezTo>
                  <a:pt x="465" y="1194"/>
                  <a:pt x="464" y="1194"/>
                  <a:pt x="464" y="1195"/>
                </a:cubicBezTo>
                <a:close/>
                <a:moveTo>
                  <a:pt x="651" y="1316"/>
                </a:moveTo>
                <a:cubicBezTo>
                  <a:pt x="652" y="1315"/>
                  <a:pt x="654" y="1316"/>
                  <a:pt x="654" y="1315"/>
                </a:cubicBezTo>
                <a:cubicBezTo>
                  <a:pt x="656" y="1313"/>
                  <a:pt x="653" y="1314"/>
                  <a:pt x="652" y="1314"/>
                </a:cubicBezTo>
                <a:cubicBezTo>
                  <a:pt x="652" y="1315"/>
                  <a:pt x="651" y="1315"/>
                  <a:pt x="651" y="1315"/>
                </a:cubicBezTo>
                <a:cubicBezTo>
                  <a:pt x="650" y="1315"/>
                  <a:pt x="649" y="1316"/>
                  <a:pt x="649" y="1316"/>
                </a:cubicBezTo>
                <a:cubicBezTo>
                  <a:pt x="648" y="1316"/>
                  <a:pt x="647" y="1318"/>
                  <a:pt x="648" y="1318"/>
                </a:cubicBezTo>
                <a:cubicBezTo>
                  <a:pt x="649" y="1318"/>
                  <a:pt x="650" y="1317"/>
                  <a:pt x="651" y="1316"/>
                </a:cubicBezTo>
                <a:close/>
                <a:moveTo>
                  <a:pt x="643" y="1257"/>
                </a:moveTo>
                <a:cubicBezTo>
                  <a:pt x="644" y="1257"/>
                  <a:pt x="645" y="1257"/>
                  <a:pt x="646" y="1257"/>
                </a:cubicBezTo>
                <a:cubicBezTo>
                  <a:pt x="646" y="1257"/>
                  <a:pt x="647" y="1257"/>
                  <a:pt x="647" y="1256"/>
                </a:cubicBezTo>
                <a:cubicBezTo>
                  <a:pt x="647" y="1255"/>
                  <a:pt x="643" y="1255"/>
                  <a:pt x="643" y="1257"/>
                </a:cubicBezTo>
                <a:close/>
                <a:moveTo>
                  <a:pt x="618" y="1284"/>
                </a:moveTo>
                <a:cubicBezTo>
                  <a:pt x="617" y="1285"/>
                  <a:pt x="619" y="1286"/>
                  <a:pt x="619" y="1287"/>
                </a:cubicBezTo>
                <a:cubicBezTo>
                  <a:pt x="620" y="1287"/>
                  <a:pt x="620" y="1288"/>
                  <a:pt x="620" y="1288"/>
                </a:cubicBezTo>
                <a:cubicBezTo>
                  <a:pt x="620" y="1288"/>
                  <a:pt x="622" y="1289"/>
                  <a:pt x="622" y="1288"/>
                </a:cubicBezTo>
                <a:cubicBezTo>
                  <a:pt x="622" y="1288"/>
                  <a:pt x="620" y="1286"/>
                  <a:pt x="620" y="1286"/>
                </a:cubicBezTo>
                <a:cubicBezTo>
                  <a:pt x="620" y="1285"/>
                  <a:pt x="620" y="1283"/>
                  <a:pt x="618" y="1284"/>
                </a:cubicBezTo>
                <a:close/>
                <a:moveTo>
                  <a:pt x="627" y="1320"/>
                </a:moveTo>
                <a:cubicBezTo>
                  <a:pt x="628" y="1319"/>
                  <a:pt x="627" y="1318"/>
                  <a:pt x="626" y="1318"/>
                </a:cubicBezTo>
                <a:cubicBezTo>
                  <a:pt x="626" y="1318"/>
                  <a:pt x="626" y="1320"/>
                  <a:pt x="627" y="1320"/>
                </a:cubicBezTo>
                <a:close/>
                <a:moveTo>
                  <a:pt x="623" y="1242"/>
                </a:moveTo>
                <a:cubicBezTo>
                  <a:pt x="622" y="1241"/>
                  <a:pt x="622" y="1241"/>
                  <a:pt x="621" y="1241"/>
                </a:cubicBezTo>
                <a:cubicBezTo>
                  <a:pt x="621" y="1241"/>
                  <a:pt x="621" y="1241"/>
                  <a:pt x="621" y="1241"/>
                </a:cubicBezTo>
                <a:cubicBezTo>
                  <a:pt x="620" y="1242"/>
                  <a:pt x="620" y="1242"/>
                  <a:pt x="619" y="1242"/>
                </a:cubicBezTo>
                <a:cubicBezTo>
                  <a:pt x="619" y="1242"/>
                  <a:pt x="619" y="1243"/>
                  <a:pt x="619" y="1244"/>
                </a:cubicBezTo>
                <a:cubicBezTo>
                  <a:pt x="620" y="1244"/>
                  <a:pt x="620" y="1244"/>
                  <a:pt x="621" y="1245"/>
                </a:cubicBezTo>
                <a:cubicBezTo>
                  <a:pt x="621" y="1246"/>
                  <a:pt x="620" y="1247"/>
                  <a:pt x="621" y="1247"/>
                </a:cubicBezTo>
                <a:cubicBezTo>
                  <a:pt x="621" y="1248"/>
                  <a:pt x="622" y="1246"/>
                  <a:pt x="622" y="1246"/>
                </a:cubicBezTo>
                <a:cubicBezTo>
                  <a:pt x="622" y="1245"/>
                  <a:pt x="623" y="1245"/>
                  <a:pt x="623" y="1245"/>
                </a:cubicBezTo>
                <a:cubicBezTo>
                  <a:pt x="624" y="1245"/>
                  <a:pt x="625" y="1244"/>
                  <a:pt x="624" y="1243"/>
                </a:cubicBezTo>
                <a:cubicBezTo>
                  <a:pt x="624" y="1242"/>
                  <a:pt x="623" y="1243"/>
                  <a:pt x="623" y="1242"/>
                </a:cubicBezTo>
                <a:close/>
                <a:moveTo>
                  <a:pt x="634" y="1261"/>
                </a:moveTo>
                <a:cubicBezTo>
                  <a:pt x="633" y="1261"/>
                  <a:pt x="633" y="1260"/>
                  <a:pt x="633" y="1260"/>
                </a:cubicBezTo>
                <a:cubicBezTo>
                  <a:pt x="632" y="1260"/>
                  <a:pt x="632" y="1260"/>
                  <a:pt x="631" y="1260"/>
                </a:cubicBezTo>
                <a:cubicBezTo>
                  <a:pt x="631" y="1260"/>
                  <a:pt x="630" y="1260"/>
                  <a:pt x="630" y="1260"/>
                </a:cubicBezTo>
                <a:cubicBezTo>
                  <a:pt x="628" y="1261"/>
                  <a:pt x="629" y="1264"/>
                  <a:pt x="631" y="1263"/>
                </a:cubicBezTo>
                <a:cubicBezTo>
                  <a:pt x="632" y="1263"/>
                  <a:pt x="631" y="1263"/>
                  <a:pt x="632" y="1262"/>
                </a:cubicBezTo>
                <a:cubicBezTo>
                  <a:pt x="633" y="1261"/>
                  <a:pt x="634" y="1264"/>
                  <a:pt x="634" y="1264"/>
                </a:cubicBezTo>
                <a:cubicBezTo>
                  <a:pt x="635" y="1265"/>
                  <a:pt x="635" y="1264"/>
                  <a:pt x="635" y="1263"/>
                </a:cubicBezTo>
                <a:cubicBezTo>
                  <a:pt x="635" y="1262"/>
                  <a:pt x="636" y="1261"/>
                  <a:pt x="637" y="1261"/>
                </a:cubicBezTo>
                <a:cubicBezTo>
                  <a:pt x="637" y="1260"/>
                  <a:pt x="637" y="1260"/>
                  <a:pt x="636" y="1259"/>
                </a:cubicBezTo>
                <a:cubicBezTo>
                  <a:pt x="635" y="1259"/>
                  <a:pt x="635" y="1261"/>
                  <a:pt x="634" y="1261"/>
                </a:cubicBezTo>
                <a:close/>
                <a:moveTo>
                  <a:pt x="622" y="1327"/>
                </a:moveTo>
                <a:cubicBezTo>
                  <a:pt x="622" y="1327"/>
                  <a:pt x="621" y="1328"/>
                  <a:pt x="621" y="1328"/>
                </a:cubicBezTo>
                <a:cubicBezTo>
                  <a:pt x="622" y="1329"/>
                  <a:pt x="622" y="1330"/>
                  <a:pt x="622" y="1330"/>
                </a:cubicBezTo>
                <a:cubicBezTo>
                  <a:pt x="622" y="1330"/>
                  <a:pt x="622" y="1331"/>
                  <a:pt x="623" y="1331"/>
                </a:cubicBezTo>
                <a:cubicBezTo>
                  <a:pt x="624" y="1330"/>
                  <a:pt x="623" y="1329"/>
                  <a:pt x="623" y="1329"/>
                </a:cubicBezTo>
                <a:cubicBezTo>
                  <a:pt x="623" y="1328"/>
                  <a:pt x="623" y="1327"/>
                  <a:pt x="622" y="1327"/>
                </a:cubicBezTo>
                <a:close/>
                <a:moveTo>
                  <a:pt x="665" y="1311"/>
                </a:moveTo>
                <a:cubicBezTo>
                  <a:pt x="665" y="1310"/>
                  <a:pt x="664" y="1310"/>
                  <a:pt x="663" y="1310"/>
                </a:cubicBezTo>
                <a:cubicBezTo>
                  <a:pt x="662" y="1310"/>
                  <a:pt x="662" y="1311"/>
                  <a:pt x="661" y="1311"/>
                </a:cubicBezTo>
                <a:cubicBezTo>
                  <a:pt x="661" y="1311"/>
                  <a:pt x="660" y="1311"/>
                  <a:pt x="660" y="1311"/>
                </a:cubicBezTo>
                <a:cubicBezTo>
                  <a:pt x="659" y="1311"/>
                  <a:pt x="660" y="1313"/>
                  <a:pt x="661" y="1313"/>
                </a:cubicBezTo>
                <a:cubicBezTo>
                  <a:pt x="662" y="1313"/>
                  <a:pt x="662" y="1313"/>
                  <a:pt x="663" y="1313"/>
                </a:cubicBezTo>
                <a:cubicBezTo>
                  <a:pt x="663" y="1314"/>
                  <a:pt x="663" y="1314"/>
                  <a:pt x="663" y="1314"/>
                </a:cubicBezTo>
                <a:cubicBezTo>
                  <a:pt x="663" y="1314"/>
                  <a:pt x="664" y="1314"/>
                  <a:pt x="664" y="1314"/>
                </a:cubicBezTo>
                <a:cubicBezTo>
                  <a:pt x="665" y="1314"/>
                  <a:pt x="666" y="1314"/>
                  <a:pt x="666" y="1313"/>
                </a:cubicBezTo>
                <a:cubicBezTo>
                  <a:pt x="667" y="1313"/>
                  <a:pt x="667" y="1313"/>
                  <a:pt x="667" y="1313"/>
                </a:cubicBezTo>
                <a:cubicBezTo>
                  <a:pt x="667" y="1312"/>
                  <a:pt x="668" y="1312"/>
                  <a:pt x="668" y="1312"/>
                </a:cubicBezTo>
                <a:cubicBezTo>
                  <a:pt x="670" y="1311"/>
                  <a:pt x="666" y="1311"/>
                  <a:pt x="665" y="1311"/>
                </a:cubicBezTo>
                <a:close/>
                <a:moveTo>
                  <a:pt x="602" y="1278"/>
                </a:moveTo>
                <a:cubicBezTo>
                  <a:pt x="601" y="1278"/>
                  <a:pt x="601" y="1277"/>
                  <a:pt x="601" y="1278"/>
                </a:cubicBezTo>
                <a:cubicBezTo>
                  <a:pt x="601" y="1279"/>
                  <a:pt x="602" y="1280"/>
                  <a:pt x="603" y="1280"/>
                </a:cubicBezTo>
                <a:cubicBezTo>
                  <a:pt x="603" y="1279"/>
                  <a:pt x="602" y="1279"/>
                  <a:pt x="602" y="1278"/>
                </a:cubicBezTo>
                <a:close/>
                <a:moveTo>
                  <a:pt x="478" y="1190"/>
                </a:moveTo>
                <a:cubicBezTo>
                  <a:pt x="477" y="1190"/>
                  <a:pt x="476" y="1188"/>
                  <a:pt x="474" y="1188"/>
                </a:cubicBezTo>
                <a:cubicBezTo>
                  <a:pt x="474" y="1188"/>
                  <a:pt x="474" y="1188"/>
                  <a:pt x="474" y="1188"/>
                </a:cubicBezTo>
                <a:cubicBezTo>
                  <a:pt x="473" y="1188"/>
                  <a:pt x="472" y="1189"/>
                  <a:pt x="470" y="1188"/>
                </a:cubicBezTo>
                <a:cubicBezTo>
                  <a:pt x="470" y="1188"/>
                  <a:pt x="470" y="1187"/>
                  <a:pt x="469" y="1187"/>
                </a:cubicBezTo>
                <a:cubicBezTo>
                  <a:pt x="469" y="1187"/>
                  <a:pt x="469" y="1188"/>
                  <a:pt x="469" y="1188"/>
                </a:cubicBezTo>
                <a:cubicBezTo>
                  <a:pt x="469" y="1189"/>
                  <a:pt x="471" y="1189"/>
                  <a:pt x="471" y="1189"/>
                </a:cubicBezTo>
                <a:cubicBezTo>
                  <a:pt x="473" y="1189"/>
                  <a:pt x="475" y="1189"/>
                  <a:pt x="476" y="1190"/>
                </a:cubicBezTo>
                <a:cubicBezTo>
                  <a:pt x="477" y="1191"/>
                  <a:pt x="478" y="1191"/>
                  <a:pt x="480" y="1192"/>
                </a:cubicBezTo>
                <a:cubicBezTo>
                  <a:pt x="481" y="1192"/>
                  <a:pt x="482" y="1194"/>
                  <a:pt x="483" y="1193"/>
                </a:cubicBezTo>
                <a:cubicBezTo>
                  <a:pt x="483" y="1191"/>
                  <a:pt x="479" y="1191"/>
                  <a:pt x="478" y="1190"/>
                </a:cubicBezTo>
                <a:close/>
                <a:moveTo>
                  <a:pt x="471" y="1190"/>
                </a:moveTo>
                <a:cubicBezTo>
                  <a:pt x="471" y="1189"/>
                  <a:pt x="468" y="1190"/>
                  <a:pt x="467" y="1190"/>
                </a:cubicBezTo>
                <a:cubicBezTo>
                  <a:pt x="466" y="1190"/>
                  <a:pt x="465" y="1190"/>
                  <a:pt x="464" y="1189"/>
                </a:cubicBezTo>
                <a:cubicBezTo>
                  <a:pt x="464" y="1189"/>
                  <a:pt x="463" y="1189"/>
                  <a:pt x="463" y="1188"/>
                </a:cubicBezTo>
                <a:cubicBezTo>
                  <a:pt x="462" y="1188"/>
                  <a:pt x="461" y="1189"/>
                  <a:pt x="461" y="1189"/>
                </a:cubicBezTo>
                <a:cubicBezTo>
                  <a:pt x="462" y="1189"/>
                  <a:pt x="462" y="1189"/>
                  <a:pt x="462" y="1189"/>
                </a:cubicBezTo>
                <a:cubicBezTo>
                  <a:pt x="462" y="1190"/>
                  <a:pt x="461" y="1189"/>
                  <a:pt x="461" y="1190"/>
                </a:cubicBezTo>
                <a:cubicBezTo>
                  <a:pt x="463" y="1190"/>
                  <a:pt x="464" y="1191"/>
                  <a:pt x="466" y="1191"/>
                </a:cubicBezTo>
                <a:cubicBezTo>
                  <a:pt x="467" y="1190"/>
                  <a:pt x="468" y="1190"/>
                  <a:pt x="469" y="1190"/>
                </a:cubicBezTo>
                <a:cubicBezTo>
                  <a:pt x="470" y="1190"/>
                  <a:pt x="470" y="1191"/>
                  <a:pt x="471" y="1190"/>
                </a:cubicBezTo>
                <a:close/>
                <a:moveTo>
                  <a:pt x="477" y="1194"/>
                </a:moveTo>
                <a:cubicBezTo>
                  <a:pt x="477" y="1194"/>
                  <a:pt x="474" y="1193"/>
                  <a:pt x="475" y="1194"/>
                </a:cubicBezTo>
                <a:cubicBezTo>
                  <a:pt x="476" y="1195"/>
                  <a:pt x="478" y="1195"/>
                  <a:pt x="479" y="1195"/>
                </a:cubicBezTo>
                <a:cubicBezTo>
                  <a:pt x="480" y="1195"/>
                  <a:pt x="482" y="1196"/>
                  <a:pt x="483" y="1196"/>
                </a:cubicBezTo>
                <a:cubicBezTo>
                  <a:pt x="483" y="1195"/>
                  <a:pt x="480" y="1194"/>
                  <a:pt x="479" y="1194"/>
                </a:cubicBezTo>
                <a:cubicBezTo>
                  <a:pt x="479" y="1194"/>
                  <a:pt x="478" y="1194"/>
                  <a:pt x="477" y="1194"/>
                </a:cubicBezTo>
                <a:close/>
                <a:moveTo>
                  <a:pt x="673" y="1331"/>
                </a:moveTo>
                <a:cubicBezTo>
                  <a:pt x="671" y="1330"/>
                  <a:pt x="670" y="1332"/>
                  <a:pt x="668" y="1333"/>
                </a:cubicBezTo>
                <a:cubicBezTo>
                  <a:pt x="668" y="1334"/>
                  <a:pt x="667" y="1335"/>
                  <a:pt x="667" y="1336"/>
                </a:cubicBezTo>
                <a:cubicBezTo>
                  <a:pt x="668" y="1336"/>
                  <a:pt x="669" y="1334"/>
                  <a:pt x="670" y="1334"/>
                </a:cubicBezTo>
                <a:cubicBezTo>
                  <a:pt x="671" y="1333"/>
                  <a:pt x="672" y="1333"/>
                  <a:pt x="673" y="1333"/>
                </a:cubicBezTo>
                <a:cubicBezTo>
                  <a:pt x="674" y="1333"/>
                  <a:pt x="675" y="1331"/>
                  <a:pt x="673" y="1331"/>
                </a:cubicBezTo>
                <a:close/>
                <a:moveTo>
                  <a:pt x="780" y="1368"/>
                </a:moveTo>
                <a:cubicBezTo>
                  <a:pt x="780" y="1369"/>
                  <a:pt x="780" y="1369"/>
                  <a:pt x="779" y="1369"/>
                </a:cubicBezTo>
                <a:cubicBezTo>
                  <a:pt x="779" y="1369"/>
                  <a:pt x="779" y="1369"/>
                  <a:pt x="778" y="1369"/>
                </a:cubicBezTo>
                <a:cubicBezTo>
                  <a:pt x="777" y="1369"/>
                  <a:pt x="777" y="1370"/>
                  <a:pt x="776" y="1370"/>
                </a:cubicBezTo>
                <a:cubicBezTo>
                  <a:pt x="775" y="1371"/>
                  <a:pt x="774" y="1373"/>
                  <a:pt x="773" y="1372"/>
                </a:cubicBezTo>
                <a:cubicBezTo>
                  <a:pt x="772" y="1372"/>
                  <a:pt x="772" y="1371"/>
                  <a:pt x="772" y="1371"/>
                </a:cubicBezTo>
                <a:cubicBezTo>
                  <a:pt x="771" y="1371"/>
                  <a:pt x="771" y="1373"/>
                  <a:pt x="772" y="1373"/>
                </a:cubicBezTo>
                <a:cubicBezTo>
                  <a:pt x="772" y="1374"/>
                  <a:pt x="772" y="1375"/>
                  <a:pt x="772" y="1376"/>
                </a:cubicBezTo>
                <a:cubicBezTo>
                  <a:pt x="772" y="1376"/>
                  <a:pt x="773" y="1376"/>
                  <a:pt x="773" y="1377"/>
                </a:cubicBezTo>
                <a:cubicBezTo>
                  <a:pt x="774" y="1378"/>
                  <a:pt x="774" y="1379"/>
                  <a:pt x="775" y="1380"/>
                </a:cubicBezTo>
                <a:cubicBezTo>
                  <a:pt x="777" y="1381"/>
                  <a:pt x="778" y="1381"/>
                  <a:pt x="780" y="1381"/>
                </a:cubicBezTo>
                <a:cubicBezTo>
                  <a:pt x="781" y="1381"/>
                  <a:pt x="782" y="1382"/>
                  <a:pt x="784" y="1382"/>
                </a:cubicBezTo>
                <a:cubicBezTo>
                  <a:pt x="785" y="1382"/>
                  <a:pt x="786" y="1381"/>
                  <a:pt x="788" y="1381"/>
                </a:cubicBezTo>
                <a:cubicBezTo>
                  <a:pt x="788" y="1381"/>
                  <a:pt x="789" y="1381"/>
                  <a:pt x="790" y="1381"/>
                </a:cubicBezTo>
                <a:cubicBezTo>
                  <a:pt x="791" y="1381"/>
                  <a:pt x="791" y="1380"/>
                  <a:pt x="792" y="1380"/>
                </a:cubicBezTo>
                <a:cubicBezTo>
                  <a:pt x="793" y="1379"/>
                  <a:pt x="793" y="1379"/>
                  <a:pt x="794" y="1379"/>
                </a:cubicBezTo>
                <a:cubicBezTo>
                  <a:pt x="795" y="1379"/>
                  <a:pt x="796" y="1378"/>
                  <a:pt x="796" y="1378"/>
                </a:cubicBezTo>
                <a:cubicBezTo>
                  <a:pt x="797" y="1378"/>
                  <a:pt x="798" y="1377"/>
                  <a:pt x="798" y="1377"/>
                </a:cubicBezTo>
                <a:cubicBezTo>
                  <a:pt x="799" y="1376"/>
                  <a:pt x="799" y="1374"/>
                  <a:pt x="800" y="1374"/>
                </a:cubicBezTo>
                <a:cubicBezTo>
                  <a:pt x="800" y="1374"/>
                  <a:pt x="801" y="1374"/>
                  <a:pt x="802" y="1374"/>
                </a:cubicBezTo>
                <a:cubicBezTo>
                  <a:pt x="803" y="1374"/>
                  <a:pt x="804" y="1374"/>
                  <a:pt x="805" y="1374"/>
                </a:cubicBezTo>
                <a:cubicBezTo>
                  <a:pt x="806" y="1374"/>
                  <a:pt x="808" y="1375"/>
                  <a:pt x="807" y="1373"/>
                </a:cubicBezTo>
                <a:cubicBezTo>
                  <a:pt x="806" y="1372"/>
                  <a:pt x="805" y="1371"/>
                  <a:pt x="805" y="1370"/>
                </a:cubicBezTo>
                <a:cubicBezTo>
                  <a:pt x="804" y="1369"/>
                  <a:pt x="803" y="1367"/>
                  <a:pt x="805" y="1367"/>
                </a:cubicBezTo>
                <a:cubicBezTo>
                  <a:pt x="806" y="1366"/>
                  <a:pt x="806" y="1366"/>
                  <a:pt x="807" y="1366"/>
                </a:cubicBezTo>
                <a:cubicBezTo>
                  <a:pt x="807" y="1366"/>
                  <a:pt x="808" y="1365"/>
                  <a:pt x="808" y="1365"/>
                </a:cubicBezTo>
                <a:cubicBezTo>
                  <a:pt x="809" y="1364"/>
                  <a:pt x="811" y="1364"/>
                  <a:pt x="812" y="1363"/>
                </a:cubicBezTo>
                <a:cubicBezTo>
                  <a:pt x="812" y="1362"/>
                  <a:pt x="813" y="1362"/>
                  <a:pt x="813" y="1361"/>
                </a:cubicBezTo>
                <a:cubicBezTo>
                  <a:pt x="814" y="1361"/>
                  <a:pt x="814" y="1360"/>
                  <a:pt x="815" y="1360"/>
                </a:cubicBezTo>
                <a:cubicBezTo>
                  <a:pt x="816" y="1360"/>
                  <a:pt x="818" y="1358"/>
                  <a:pt x="817" y="1358"/>
                </a:cubicBezTo>
                <a:cubicBezTo>
                  <a:pt x="816" y="1358"/>
                  <a:pt x="815" y="1358"/>
                  <a:pt x="815" y="1358"/>
                </a:cubicBezTo>
                <a:cubicBezTo>
                  <a:pt x="814" y="1359"/>
                  <a:pt x="814" y="1359"/>
                  <a:pt x="813" y="1359"/>
                </a:cubicBezTo>
                <a:cubicBezTo>
                  <a:pt x="812" y="1360"/>
                  <a:pt x="811" y="1360"/>
                  <a:pt x="809" y="1361"/>
                </a:cubicBezTo>
                <a:cubicBezTo>
                  <a:pt x="808" y="1362"/>
                  <a:pt x="807" y="1362"/>
                  <a:pt x="805" y="1363"/>
                </a:cubicBezTo>
                <a:cubicBezTo>
                  <a:pt x="804" y="1363"/>
                  <a:pt x="803" y="1363"/>
                  <a:pt x="801" y="1364"/>
                </a:cubicBezTo>
                <a:cubicBezTo>
                  <a:pt x="800" y="1365"/>
                  <a:pt x="799" y="1366"/>
                  <a:pt x="797" y="1366"/>
                </a:cubicBezTo>
                <a:cubicBezTo>
                  <a:pt x="796" y="1366"/>
                  <a:pt x="794" y="1366"/>
                  <a:pt x="793" y="1366"/>
                </a:cubicBezTo>
                <a:cubicBezTo>
                  <a:pt x="791" y="1366"/>
                  <a:pt x="790" y="1366"/>
                  <a:pt x="788" y="1366"/>
                </a:cubicBezTo>
                <a:cubicBezTo>
                  <a:pt x="788" y="1366"/>
                  <a:pt x="787" y="1366"/>
                  <a:pt x="787" y="1365"/>
                </a:cubicBezTo>
                <a:cubicBezTo>
                  <a:pt x="786" y="1365"/>
                  <a:pt x="786" y="1364"/>
                  <a:pt x="785" y="1364"/>
                </a:cubicBezTo>
                <a:cubicBezTo>
                  <a:pt x="784" y="1364"/>
                  <a:pt x="785" y="1365"/>
                  <a:pt x="785" y="1366"/>
                </a:cubicBezTo>
                <a:cubicBezTo>
                  <a:pt x="784" y="1366"/>
                  <a:pt x="784" y="1367"/>
                  <a:pt x="784" y="1367"/>
                </a:cubicBezTo>
                <a:cubicBezTo>
                  <a:pt x="783" y="1368"/>
                  <a:pt x="781" y="1367"/>
                  <a:pt x="780" y="1368"/>
                </a:cubicBezTo>
                <a:close/>
                <a:moveTo>
                  <a:pt x="636" y="1318"/>
                </a:moveTo>
                <a:cubicBezTo>
                  <a:pt x="636" y="1318"/>
                  <a:pt x="635" y="1319"/>
                  <a:pt x="637" y="1319"/>
                </a:cubicBezTo>
                <a:cubicBezTo>
                  <a:pt x="638" y="1319"/>
                  <a:pt x="638" y="1317"/>
                  <a:pt x="636" y="1318"/>
                </a:cubicBezTo>
                <a:close/>
                <a:moveTo>
                  <a:pt x="667" y="1327"/>
                </a:moveTo>
                <a:cubicBezTo>
                  <a:pt x="667" y="1327"/>
                  <a:pt x="666" y="1327"/>
                  <a:pt x="666" y="1328"/>
                </a:cubicBezTo>
                <a:cubicBezTo>
                  <a:pt x="666" y="1328"/>
                  <a:pt x="666" y="1329"/>
                  <a:pt x="667" y="1329"/>
                </a:cubicBezTo>
                <a:cubicBezTo>
                  <a:pt x="667" y="1330"/>
                  <a:pt x="667" y="1331"/>
                  <a:pt x="668" y="1330"/>
                </a:cubicBezTo>
                <a:cubicBezTo>
                  <a:pt x="668" y="1329"/>
                  <a:pt x="667" y="1328"/>
                  <a:pt x="667" y="1328"/>
                </a:cubicBezTo>
                <a:cubicBezTo>
                  <a:pt x="667" y="1328"/>
                  <a:pt x="667" y="1327"/>
                  <a:pt x="667" y="1327"/>
                </a:cubicBezTo>
                <a:close/>
                <a:moveTo>
                  <a:pt x="684" y="1339"/>
                </a:moveTo>
                <a:cubicBezTo>
                  <a:pt x="684" y="1339"/>
                  <a:pt x="685" y="1339"/>
                  <a:pt x="685" y="1339"/>
                </a:cubicBezTo>
                <a:cubicBezTo>
                  <a:pt x="685" y="1338"/>
                  <a:pt x="684" y="1338"/>
                  <a:pt x="684" y="1338"/>
                </a:cubicBezTo>
                <a:cubicBezTo>
                  <a:pt x="683" y="1338"/>
                  <a:pt x="684" y="1339"/>
                  <a:pt x="684" y="1339"/>
                </a:cubicBezTo>
                <a:close/>
                <a:moveTo>
                  <a:pt x="681" y="1349"/>
                </a:moveTo>
                <a:cubicBezTo>
                  <a:pt x="681" y="1350"/>
                  <a:pt x="682" y="1350"/>
                  <a:pt x="682" y="1350"/>
                </a:cubicBezTo>
                <a:cubicBezTo>
                  <a:pt x="683" y="1351"/>
                  <a:pt x="682" y="1352"/>
                  <a:pt x="682" y="1353"/>
                </a:cubicBezTo>
                <a:cubicBezTo>
                  <a:pt x="682" y="1354"/>
                  <a:pt x="683" y="1353"/>
                  <a:pt x="684" y="1353"/>
                </a:cubicBezTo>
                <a:cubicBezTo>
                  <a:pt x="685" y="1352"/>
                  <a:pt x="685" y="1350"/>
                  <a:pt x="687" y="1350"/>
                </a:cubicBezTo>
                <a:cubicBezTo>
                  <a:pt x="687" y="1350"/>
                  <a:pt x="688" y="1350"/>
                  <a:pt x="689" y="1350"/>
                </a:cubicBezTo>
                <a:cubicBezTo>
                  <a:pt x="689" y="1349"/>
                  <a:pt x="689" y="1349"/>
                  <a:pt x="689" y="1348"/>
                </a:cubicBezTo>
                <a:cubicBezTo>
                  <a:pt x="689" y="1347"/>
                  <a:pt x="689" y="1347"/>
                  <a:pt x="690" y="1346"/>
                </a:cubicBezTo>
                <a:cubicBezTo>
                  <a:pt x="690" y="1346"/>
                  <a:pt x="690" y="1345"/>
                  <a:pt x="690" y="1345"/>
                </a:cubicBezTo>
                <a:cubicBezTo>
                  <a:pt x="691" y="1345"/>
                  <a:pt x="690" y="1344"/>
                  <a:pt x="691" y="1344"/>
                </a:cubicBezTo>
                <a:cubicBezTo>
                  <a:pt x="691" y="1343"/>
                  <a:pt x="692" y="1343"/>
                  <a:pt x="692" y="1342"/>
                </a:cubicBezTo>
                <a:cubicBezTo>
                  <a:pt x="692" y="1342"/>
                  <a:pt x="692" y="1341"/>
                  <a:pt x="691" y="1341"/>
                </a:cubicBezTo>
                <a:cubicBezTo>
                  <a:pt x="690" y="1341"/>
                  <a:pt x="689" y="1343"/>
                  <a:pt x="687" y="1343"/>
                </a:cubicBezTo>
                <a:cubicBezTo>
                  <a:pt x="686" y="1344"/>
                  <a:pt x="685" y="1343"/>
                  <a:pt x="684" y="1344"/>
                </a:cubicBezTo>
                <a:cubicBezTo>
                  <a:pt x="683" y="1345"/>
                  <a:pt x="683" y="1346"/>
                  <a:pt x="682" y="1347"/>
                </a:cubicBezTo>
                <a:cubicBezTo>
                  <a:pt x="682" y="1348"/>
                  <a:pt x="681" y="1348"/>
                  <a:pt x="681" y="1349"/>
                </a:cubicBezTo>
                <a:close/>
                <a:moveTo>
                  <a:pt x="672" y="1355"/>
                </a:moveTo>
                <a:cubicBezTo>
                  <a:pt x="671" y="1355"/>
                  <a:pt x="670" y="1357"/>
                  <a:pt x="670" y="1358"/>
                </a:cubicBezTo>
                <a:cubicBezTo>
                  <a:pt x="670" y="1359"/>
                  <a:pt x="669" y="1360"/>
                  <a:pt x="669" y="1360"/>
                </a:cubicBezTo>
                <a:cubicBezTo>
                  <a:pt x="669" y="1361"/>
                  <a:pt x="670" y="1364"/>
                  <a:pt x="671" y="1364"/>
                </a:cubicBezTo>
                <a:cubicBezTo>
                  <a:pt x="672" y="1364"/>
                  <a:pt x="671" y="1361"/>
                  <a:pt x="671" y="1360"/>
                </a:cubicBezTo>
                <a:cubicBezTo>
                  <a:pt x="671" y="1358"/>
                  <a:pt x="671" y="1358"/>
                  <a:pt x="672" y="1357"/>
                </a:cubicBezTo>
                <a:cubicBezTo>
                  <a:pt x="673" y="1356"/>
                  <a:pt x="673" y="1355"/>
                  <a:pt x="672" y="1355"/>
                </a:cubicBezTo>
                <a:close/>
                <a:moveTo>
                  <a:pt x="436" y="1311"/>
                </a:moveTo>
                <a:cubicBezTo>
                  <a:pt x="437" y="1310"/>
                  <a:pt x="437" y="1310"/>
                  <a:pt x="437" y="1309"/>
                </a:cubicBezTo>
                <a:cubicBezTo>
                  <a:pt x="438" y="1308"/>
                  <a:pt x="438" y="1307"/>
                  <a:pt x="439" y="1306"/>
                </a:cubicBezTo>
                <a:cubicBezTo>
                  <a:pt x="441" y="1305"/>
                  <a:pt x="441" y="1304"/>
                  <a:pt x="441" y="1303"/>
                </a:cubicBezTo>
                <a:cubicBezTo>
                  <a:pt x="441" y="1302"/>
                  <a:pt x="442" y="1301"/>
                  <a:pt x="442" y="1301"/>
                </a:cubicBezTo>
                <a:cubicBezTo>
                  <a:pt x="443" y="1301"/>
                  <a:pt x="444" y="1301"/>
                  <a:pt x="444" y="1300"/>
                </a:cubicBezTo>
                <a:cubicBezTo>
                  <a:pt x="442" y="1300"/>
                  <a:pt x="441" y="1300"/>
                  <a:pt x="440" y="1300"/>
                </a:cubicBezTo>
                <a:cubicBezTo>
                  <a:pt x="439" y="1300"/>
                  <a:pt x="438" y="1302"/>
                  <a:pt x="436" y="1302"/>
                </a:cubicBezTo>
                <a:cubicBezTo>
                  <a:pt x="435" y="1302"/>
                  <a:pt x="434" y="1301"/>
                  <a:pt x="432" y="1302"/>
                </a:cubicBezTo>
                <a:cubicBezTo>
                  <a:pt x="431" y="1303"/>
                  <a:pt x="431" y="1304"/>
                  <a:pt x="429" y="1304"/>
                </a:cubicBezTo>
                <a:cubicBezTo>
                  <a:pt x="427" y="1304"/>
                  <a:pt x="426" y="1303"/>
                  <a:pt x="425" y="1303"/>
                </a:cubicBezTo>
                <a:cubicBezTo>
                  <a:pt x="424" y="1303"/>
                  <a:pt x="423" y="1304"/>
                  <a:pt x="423" y="1304"/>
                </a:cubicBezTo>
                <a:cubicBezTo>
                  <a:pt x="422" y="1305"/>
                  <a:pt x="421" y="1305"/>
                  <a:pt x="420" y="1305"/>
                </a:cubicBezTo>
                <a:cubicBezTo>
                  <a:pt x="419" y="1306"/>
                  <a:pt x="417" y="1306"/>
                  <a:pt x="415" y="1306"/>
                </a:cubicBezTo>
                <a:cubicBezTo>
                  <a:pt x="414" y="1305"/>
                  <a:pt x="413" y="1305"/>
                  <a:pt x="411" y="1305"/>
                </a:cubicBezTo>
                <a:cubicBezTo>
                  <a:pt x="410" y="1305"/>
                  <a:pt x="410" y="1305"/>
                  <a:pt x="409" y="1305"/>
                </a:cubicBezTo>
                <a:cubicBezTo>
                  <a:pt x="408" y="1304"/>
                  <a:pt x="407" y="1304"/>
                  <a:pt x="407" y="1304"/>
                </a:cubicBezTo>
                <a:cubicBezTo>
                  <a:pt x="405" y="1303"/>
                  <a:pt x="404" y="1303"/>
                  <a:pt x="402" y="1303"/>
                </a:cubicBezTo>
                <a:cubicBezTo>
                  <a:pt x="402" y="1303"/>
                  <a:pt x="401" y="1303"/>
                  <a:pt x="400" y="1303"/>
                </a:cubicBezTo>
                <a:cubicBezTo>
                  <a:pt x="399" y="1303"/>
                  <a:pt x="400" y="1302"/>
                  <a:pt x="399" y="1301"/>
                </a:cubicBezTo>
                <a:cubicBezTo>
                  <a:pt x="399" y="1301"/>
                  <a:pt x="398" y="1301"/>
                  <a:pt x="397" y="1301"/>
                </a:cubicBezTo>
                <a:cubicBezTo>
                  <a:pt x="397" y="1301"/>
                  <a:pt x="396" y="1302"/>
                  <a:pt x="395" y="1302"/>
                </a:cubicBezTo>
                <a:cubicBezTo>
                  <a:pt x="394" y="1302"/>
                  <a:pt x="393" y="1304"/>
                  <a:pt x="392" y="1304"/>
                </a:cubicBezTo>
                <a:cubicBezTo>
                  <a:pt x="391" y="1305"/>
                  <a:pt x="389" y="1304"/>
                  <a:pt x="388" y="1303"/>
                </a:cubicBezTo>
                <a:cubicBezTo>
                  <a:pt x="388" y="1303"/>
                  <a:pt x="388" y="1302"/>
                  <a:pt x="387" y="1302"/>
                </a:cubicBezTo>
                <a:cubicBezTo>
                  <a:pt x="386" y="1302"/>
                  <a:pt x="385" y="1303"/>
                  <a:pt x="385" y="1303"/>
                </a:cubicBezTo>
                <a:cubicBezTo>
                  <a:pt x="384" y="1304"/>
                  <a:pt x="384" y="1305"/>
                  <a:pt x="383" y="1306"/>
                </a:cubicBezTo>
                <a:cubicBezTo>
                  <a:pt x="382" y="1307"/>
                  <a:pt x="381" y="1308"/>
                  <a:pt x="380" y="1309"/>
                </a:cubicBezTo>
                <a:cubicBezTo>
                  <a:pt x="379" y="1311"/>
                  <a:pt x="381" y="1311"/>
                  <a:pt x="382" y="1312"/>
                </a:cubicBezTo>
                <a:cubicBezTo>
                  <a:pt x="383" y="1312"/>
                  <a:pt x="383" y="1313"/>
                  <a:pt x="383" y="1314"/>
                </a:cubicBezTo>
                <a:cubicBezTo>
                  <a:pt x="384" y="1314"/>
                  <a:pt x="384" y="1315"/>
                  <a:pt x="384" y="1315"/>
                </a:cubicBezTo>
                <a:cubicBezTo>
                  <a:pt x="385" y="1316"/>
                  <a:pt x="385" y="1317"/>
                  <a:pt x="385" y="1317"/>
                </a:cubicBezTo>
                <a:cubicBezTo>
                  <a:pt x="386" y="1318"/>
                  <a:pt x="388" y="1315"/>
                  <a:pt x="389" y="1315"/>
                </a:cubicBezTo>
                <a:cubicBezTo>
                  <a:pt x="390" y="1315"/>
                  <a:pt x="390" y="1315"/>
                  <a:pt x="391" y="1315"/>
                </a:cubicBezTo>
                <a:cubicBezTo>
                  <a:pt x="391" y="1316"/>
                  <a:pt x="392" y="1316"/>
                  <a:pt x="392" y="1316"/>
                </a:cubicBezTo>
                <a:cubicBezTo>
                  <a:pt x="393" y="1317"/>
                  <a:pt x="393" y="1317"/>
                  <a:pt x="394" y="1317"/>
                </a:cubicBezTo>
                <a:cubicBezTo>
                  <a:pt x="395" y="1317"/>
                  <a:pt x="396" y="1319"/>
                  <a:pt x="397" y="1319"/>
                </a:cubicBezTo>
                <a:cubicBezTo>
                  <a:pt x="398" y="1320"/>
                  <a:pt x="400" y="1320"/>
                  <a:pt x="401" y="1321"/>
                </a:cubicBezTo>
                <a:cubicBezTo>
                  <a:pt x="403" y="1321"/>
                  <a:pt x="403" y="1323"/>
                  <a:pt x="405" y="1323"/>
                </a:cubicBezTo>
                <a:cubicBezTo>
                  <a:pt x="406" y="1323"/>
                  <a:pt x="407" y="1323"/>
                  <a:pt x="409" y="1324"/>
                </a:cubicBezTo>
                <a:cubicBezTo>
                  <a:pt x="409" y="1324"/>
                  <a:pt x="409" y="1325"/>
                  <a:pt x="410" y="1326"/>
                </a:cubicBezTo>
                <a:cubicBezTo>
                  <a:pt x="410" y="1326"/>
                  <a:pt x="410" y="1326"/>
                  <a:pt x="411" y="1326"/>
                </a:cubicBezTo>
                <a:cubicBezTo>
                  <a:pt x="414" y="1327"/>
                  <a:pt x="416" y="1327"/>
                  <a:pt x="418" y="1329"/>
                </a:cubicBezTo>
                <a:cubicBezTo>
                  <a:pt x="419" y="1330"/>
                  <a:pt x="419" y="1331"/>
                  <a:pt x="420" y="1332"/>
                </a:cubicBezTo>
                <a:cubicBezTo>
                  <a:pt x="421" y="1332"/>
                  <a:pt x="421" y="1333"/>
                  <a:pt x="421" y="1333"/>
                </a:cubicBezTo>
                <a:cubicBezTo>
                  <a:pt x="421" y="1334"/>
                  <a:pt x="422" y="1334"/>
                  <a:pt x="422" y="1335"/>
                </a:cubicBezTo>
                <a:cubicBezTo>
                  <a:pt x="424" y="1335"/>
                  <a:pt x="425" y="1334"/>
                  <a:pt x="427" y="1335"/>
                </a:cubicBezTo>
                <a:cubicBezTo>
                  <a:pt x="428" y="1335"/>
                  <a:pt x="428" y="1335"/>
                  <a:pt x="429" y="1336"/>
                </a:cubicBezTo>
                <a:cubicBezTo>
                  <a:pt x="430" y="1336"/>
                  <a:pt x="432" y="1335"/>
                  <a:pt x="433" y="1336"/>
                </a:cubicBezTo>
                <a:cubicBezTo>
                  <a:pt x="433" y="1336"/>
                  <a:pt x="433" y="1337"/>
                  <a:pt x="434" y="1336"/>
                </a:cubicBezTo>
                <a:cubicBezTo>
                  <a:pt x="434" y="1336"/>
                  <a:pt x="434" y="1335"/>
                  <a:pt x="434" y="1335"/>
                </a:cubicBezTo>
                <a:cubicBezTo>
                  <a:pt x="434" y="1334"/>
                  <a:pt x="433" y="1332"/>
                  <a:pt x="434" y="1332"/>
                </a:cubicBezTo>
                <a:cubicBezTo>
                  <a:pt x="435" y="1332"/>
                  <a:pt x="435" y="1333"/>
                  <a:pt x="435" y="1332"/>
                </a:cubicBezTo>
                <a:cubicBezTo>
                  <a:pt x="435" y="1331"/>
                  <a:pt x="433" y="1329"/>
                  <a:pt x="436" y="1329"/>
                </a:cubicBezTo>
                <a:cubicBezTo>
                  <a:pt x="436" y="1329"/>
                  <a:pt x="437" y="1329"/>
                  <a:pt x="437" y="1329"/>
                </a:cubicBezTo>
                <a:cubicBezTo>
                  <a:pt x="437" y="1328"/>
                  <a:pt x="437" y="1328"/>
                  <a:pt x="437" y="1327"/>
                </a:cubicBezTo>
                <a:cubicBezTo>
                  <a:pt x="437" y="1327"/>
                  <a:pt x="436" y="1326"/>
                  <a:pt x="436" y="1326"/>
                </a:cubicBezTo>
                <a:cubicBezTo>
                  <a:pt x="436" y="1325"/>
                  <a:pt x="436" y="1325"/>
                  <a:pt x="435" y="1324"/>
                </a:cubicBezTo>
                <a:cubicBezTo>
                  <a:pt x="435" y="1324"/>
                  <a:pt x="435" y="1323"/>
                  <a:pt x="434" y="1323"/>
                </a:cubicBezTo>
                <a:cubicBezTo>
                  <a:pt x="434" y="1322"/>
                  <a:pt x="433" y="1322"/>
                  <a:pt x="433" y="1322"/>
                </a:cubicBezTo>
                <a:cubicBezTo>
                  <a:pt x="433" y="1321"/>
                  <a:pt x="433" y="1320"/>
                  <a:pt x="433" y="1319"/>
                </a:cubicBezTo>
                <a:cubicBezTo>
                  <a:pt x="433" y="1319"/>
                  <a:pt x="433" y="1318"/>
                  <a:pt x="433" y="1317"/>
                </a:cubicBezTo>
                <a:cubicBezTo>
                  <a:pt x="434" y="1317"/>
                  <a:pt x="434" y="1317"/>
                  <a:pt x="435" y="1316"/>
                </a:cubicBezTo>
                <a:cubicBezTo>
                  <a:pt x="435" y="1315"/>
                  <a:pt x="435" y="1314"/>
                  <a:pt x="435" y="1313"/>
                </a:cubicBezTo>
                <a:cubicBezTo>
                  <a:pt x="435" y="1312"/>
                  <a:pt x="436" y="1312"/>
                  <a:pt x="436" y="1311"/>
                </a:cubicBezTo>
                <a:close/>
                <a:moveTo>
                  <a:pt x="589" y="1343"/>
                </a:moveTo>
                <a:cubicBezTo>
                  <a:pt x="588" y="1342"/>
                  <a:pt x="587" y="1346"/>
                  <a:pt x="587" y="1347"/>
                </a:cubicBezTo>
                <a:cubicBezTo>
                  <a:pt x="588" y="1347"/>
                  <a:pt x="588" y="1348"/>
                  <a:pt x="589" y="1348"/>
                </a:cubicBezTo>
                <a:cubicBezTo>
                  <a:pt x="589" y="1349"/>
                  <a:pt x="589" y="1349"/>
                  <a:pt x="590" y="1349"/>
                </a:cubicBezTo>
                <a:cubicBezTo>
                  <a:pt x="590" y="1349"/>
                  <a:pt x="590" y="1348"/>
                  <a:pt x="590" y="1348"/>
                </a:cubicBezTo>
                <a:cubicBezTo>
                  <a:pt x="589" y="1347"/>
                  <a:pt x="589" y="1347"/>
                  <a:pt x="589" y="1346"/>
                </a:cubicBezTo>
                <a:cubicBezTo>
                  <a:pt x="589" y="1345"/>
                  <a:pt x="589" y="1344"/>
                  <a:pt x="589" y="1343"/>
                </a:cubicBezTo>
                <a:close/>
                <a:moveTo>
                  <a:pt x="523" y="1264"/>
                </a:moveTo>
                <a:cubicBezTo>
                  <a:pt x="523" y="1264"/>
                  <a:pt x="522" y="1264"/>
                  <a:pt x="522" y="1264"/>
                </a:cubicBezTo>
                <a:cubicBezTo>
                  <a:pt x="522" y="1264"/>
                  <a:pt x="522" y="1264"/>
                  <a:pt x="522" y="1264"/>
                </a:cubicBezTo>
                <a:cubicBezTo>
                  <a:pt x="522" y="1264"/>
                  <a:pt x="522" y="1265"/>
                  <a:pt x="523" y="1264"/>
                </a:cubicBezTo>
                <a:close/>
                <a:moveTo>
                  <a:pt x="544" y="1301"/>
                </a:moveTo>
                <a:cubicBezTo>
                  <a:pt x="544" y="1300"/>
                  <a:pt x="544" y="1299"/>
                  <a:pt x="544" y="1299"/>
                </a:cubicBezTo>
                <a:cubicBezTo>
                  <a:pt x="543" y="1298"/>
                  <a:pt x="542" y="1298"/>
                  <a:pt x="542" y="1297"/>
                </a:cubicBezTo>
                <a:cubicBezTo>
                  <a:pt x="542" y="1296"/>
                  <a:pt x="542" y="1296"/>
                  <a:pt x="542" y="1295"/>
                </a:cubicBezTo>
                <a:cubicBezTo>
                  <a:pt x="541" y="1295"/>
                  <a:pt x="541" y="1295"/>
                  <a:pt x="540" y="1296"/>
                </a:cubicBezTo>
                <a:cubicBezTo>
                  <a:pt x="540" y="1296"/>
                  <a:pt x="540" y="1297"/>
                  <a:pt x="539" y="1297"/>
                </a:cubicBezTo>
                <a:cubicBezTo>
                  <a:pt x="539" y="1298"/>
                  <a:pt x="539" y="1299"/>
                  <a:pt x="538" y="1299"/>
                </a:cubicBezTo>
                <a:cubicBezTo>
                  <a:pt x="538" y="1300"/>
                  <a:pt x="535" y="1300"/>
                  <a:pt x="536" y="1301"/>
                </a:cubicBezTo>
                <a:cubicBezTo>
                  <a:pt x="537" y="1302"/>
                  <a:pt x="538" y="1300"/>
                  <a:pt x="539" y="1302"/>
                </a:cubicBezTo>
                <a:cubicBezTo>
                  <a:pt x="540" y="1302"/>
                  <a:pt x="539" y="1303"/>
                  <a:pt x="540" y="1303"/>
                </a:cubicBezTo>
                <a:cubicBezTo>
                  <a:pt x="541" y="1303"/>
                  <a:pt x="541" y="1303"/>
                  <a:pt x="542" y="1303"/>
                </a:cubicBezTo>
                <a:cubicBezTo>
                  <a:pt x="543" y="1303"/>
                  <a:pt x="543" y="1303"/>
                  <a:pt x="544" y="1304"/>
                </a:cubicBezTo>
                <a:cubicBezTo>
                  <a:pt x="544" y="1304"/>
                  <a:pt x="545" y="1305"/>
                  <a:pt x="545" y="1304"/>
                </a:cubicBezTo>
                <a:cubicBezTo>
                  <a:pt x="546" y="1304"/>
                  <a:pt x="545" y="1303"/>
                  <a:pt x="544" y="1303"/>
                </a:cubicBezTo>
                <a:cubicBezTo>
                  <a:pt x="544" y="1302"/>
                  <a:pt x="544" y="1302"/>
                  <a:pt x="544" y="1301"/>
                </a:cubicBezTo>
                <a:close/>
                <a:moveTo>
                  <a:pt x="544" y="1308"/>
                </a:moveTo>
                <a:cubicBezTo>
                  <a:pt x="543" y="1308"/>
                  <a:pt x="543" y="1307"/>
                  <a:pt x="542" y="1307"/>
                </a:cubicBezTo>
                <a:cubicBezTo>
                  <a:pt x="542" y="1307"/>
                  <a:pt x="544" y="1311"/>
                  <a:pt x="545" y="1312"/>
                </a:cubicBezTo>
                <a:cubicBezTo>
                  <a:pt x="545" y="1312"/>
                  <a:pt x="545" y="1313"/>
                  <a:pt x="545" y="1313"/>
                </a:cubicBezTo>
                <a:cubicBezTo>
                  <a:pt x="546" y="1314"/>
                  <a:pt x="546" y="1314"/>
                  <a:pt x="546" y="1313"/>
                </a:cubicBezTo>
                <a:cubicBezTo>
                  <a:pt x="547" y="1313"/>
                  <a:pt x="547" y="1313"/>
                  <a:pt x="548" y="1312"/>
                </a:cubicBezTo>
                <a:cubicBezTo>
                  <a:pt x="549" y="1312"/>
                  <a:pt x="549" y="1312"/>
                  <a:pt x="548" y="1311"/>
                </a:cubicBezTo>
                <a:cubicBezTo>
                  <a:pt x="548" y="1311"/>
                  <a:pt x="547" y="1311"/>
                  <a:pt x="546" y="1311"/>
                </a:cubicBezTo>
                <a:cubicBezTo>
                  <a:pt x="546" y="1311"/>
                  <a:pt x="546" y="1310"/>
                  <a:pt x="545" y="1309"/>
                </a:cubicBezTo>
                <a:cubicBezTo>
                  <a:pt x="545" y="1309"/>
                  <a:pt x="544" y="1309"/>
                  <a:pt x="544" y="1308"/>
                </a:cubicBezTo>
                <a:close/>
                <a:moveTo>
                  <a:pt x="527" y="1266"/>
                </a:moveTo>
                <a:cubicBezTo>
                  <a:pt x="527" y="1266"/>
                  <a:pt x="528" y="1266"/>
                  <a:pt x="528" y="1266"/>
                </a:cubicBezTo>
                <a:cubicBezTo>
                  <a:pt x="530" y="1263"/>
                  <a:pt x="525" y="1265"/>
                  <a:pt x="524" y="1265"/>
                </a:cubicBezTo>
                <a:cubicBezTo>
                  <a:pt x="523" y="1265"/>
                  <a:pt x="522" y="1266"/>
                  <a:pt x="523" y="1266"/>
                </a:cubicBezTo>
                <a:cubicBezTo>
                  <a:pt x="524" y="1267"/>
                  <a:pt x="524" y="1266"/>
                  <a:pt x="525" y="1267"/>
                </a:cubicBezTo>
                <a:cubicBezTo>
                  <a:pt x="525" y="1268"/>
                  <a:pt x="525" y="1268"/>
                  <a:pt x="525" y="1269"/>
                </a:cubicBezTo>
                <a:cubicBezTo>
                  <a:pt x="526" y="1269"/>
                  <a:pt x="526" y="1269"/>
                  <a:pt x="527" y="1270"/>
                </a:cubicBezTo>
                <a:cubicBezTo>
                  <a:pt x="527" y="1270"/>
                  <a:pt x="527" y="1271"/>
                  <a:pt x="528" y="1271"/>
                </a:cubicBezTo>
                <a:cubicBezTo>
                  <a:pt x="529" y="1272"/>
                  <a:pt x="528" y="1271"/>
                  <a:pt x="528" y="1270"/>
                </a:cubicBezTo>
                <a:cubicBezTo>
                  <a:pt x="528" y="1270"/>
                  <a:pt x="528" y="1269"/>
                  <a:pt x="527" y="1268"/>
                </a:cubicBezTo>
                <a:cubicBezTo>
                  <a:pt x="527" y="1268"/>
                  <a:pt x="526" y="1268"/>
                  <a:pt x="526" y="1267"/>
                </a:cubicBezTo>
                <a:cubicBezTo>
                  <a:pt x="526" y="1267"/>
                  <a:pt x="527" y="1267"/>
                  <a:pt x="527" y="1266"/>
                </a:cubicBezTo>
                <a:close/>
                <a:moveTo>
                  <a:pt x="295" y="1245"/>
                </a:moveTo>
                <a:cubicBezTo>
                  <a:pt x="296" y="1247"/>
                  <a:pt x="297" y="1246"/>
                  <a:pt x="298" y="1246"/>
                </a:cubicBezTo>
                <a:cubicBezTo>
                  <a:pt x="299" y="1246"/>
                  <a:pt x="299" y="1246"/>
                  <a:pt x="300" y="1247"/>
                </a:cubicBezTo>
                <a:cubicBezTo>
                  <a:pt x="300" y="1248"/>
                  <a:pt x="300" y="1249"/>
                  <a:pt x="301" y="1250"/>
                </a:cubicBezTo>
                <a:cubicBezTo>
                  <a:pt x="301" y="1251"/>
                  <a:pt x="302" y="1251"/>
                  <a:pt x="302" y="1252"/>
                </a:cubicBezTo>
                <a:cubicBezTo>
                  <a:pt x="303" y="1254"/>
                  <a:pt x="301" y="1256"/>
                  <a:pt x="301" y="1257"/>
                </a:cubicBezTo>
                <a:cubicBezTo>
                  <a:pt x="300" y="1259"/>
                  <a:pt x="301" y="1260"/>
                  <a:pt x="301" y="1261"/>
                </a:cubicBezTo>
                <a:cubicBezTo>
                  <a:pt x="302" y="1262"/>
                  <a:pt x="301" y="1263"/>
                  <a:pt x="301" y="1263"/>
                </a:cubicBezTo>
                <a:cubicBezTo>
                  <a:pt x="302" y="1264"/>
                  <a:pt x="302" y="1264"/>
                  <a:pt x="303" y="1265"/>
                </a:cubicBezTo>
                <a:cubicBezTo>
                  <a:pt x="304" y="1267"/>
                  <a:pt x="303" y="1268"/>
                  <a:pt x="302" y="1271"/>
                </a:cubicBezTo>
                <a:cubicBezTo>
                  <a:pt x="301" y="1272"/>
                  <a:pt x="300" y="1272"/>
                  <a:pt x="300" y="1273"/>
                </a:cubicBezTo>
                <a:cubicBezTo>
                  <a:pt x="300" y="1274"/>
                  <a:pt x="301" y="1275"/>
                  <a:pt x="301" y="1276"/>
                </a:cubicBezTo>
                <a:cubicBezTo>
                  <a:pt x="301" y="1278"/>
                  <a:pt x="299" y="1280"/>
                  <a:pt x="301" y="1281"/>
                </a:cubicBezTo>
                <a:cubicBezTo>
                  <a:pt x="302" y="1282"/>
                  <a:pt x="303" y="1282"/>
                  <a:pt x="303" y="1282"/>
                </a:cubicBezTo>
                <a:cubicBezTo>
                  <a:pt x="304" y="1283"/>
                  <a:pt x="305" y="1284"/>
                  <a:pt x="305" y="1285"/>
                </a:cubicBezTo>
                <a:cubicBezTo>
                  <a:pt x="308" y="1288"/>
                  <a:pt x="311" y="1285"/>
                  <a:pt x="313" y="1282"/>
                </a:cubicBezTo>
                <a:cubicBezTo>
                  <a:pt x="313" y="1281"/>
                  <a:pt x="313" y="1280"/>
                  <a:pt x="313" y="1279"/>
                </a:cubicBezTo>
                <a:cubicBezTo>
                  <a:pt x="314" y="1277"/>
                  <a:pt x="317" y="1278"/>
                  <a:pt x="319" y="1278"/>
                </a:cubicBezTo>
                <a:cubicBezTo>
                  <a:pt x="320" y="1279"/>
                  <a:pt x="320" y="1279"/>
                  <a:pt x="321" y="1280"/>
                </a:cubicBezTo>
                <a:cubicBezTo>
                  <a:pt x="322" y="1281"/>
                  <a:pt x="322" y="1281"/>
                  <a:pt x="323" y="1280"/>
                </a:cubicBezTo>
                <a:cubicBezTo>
                  <a:pt x="323" y="1279"/>
                  <a:pt x="323" y="1277"/>
                  <a:pt x="323" y="1277"/>
                </a:cubicBezTo>
                <a:cubicBezTo>
                  <a:pt x="324" y="1276"/>
                  <a:pt x="324" y="1274"/>
                  <a:pt x="324" y="1273"/>
                </a:cubicBezTo>
                <a:cubicBezTo>
                  <a:pt x="324" y="1271"/>
                  <a:pt x="325" y="1270"/>
                  <a:pt x="325" y="1268"/>
                </a:cubicBezTo>
                <a:cubicBezTo>
                  <a:pt x="326" y="1267"/>
                  <a:pt x="326" y="1266"/>
                  <a:pt x="327" y="1265"/>
                </a:cubicBezTo>
                <a:cubicBezTo>
                  <a:pt x="327" y="1264"/>
                  <a:pt x="327" y="1263"/>
                  <a:pt x="327" y="1262"/>
                </a:cubicBezTo>
                <a:cubicBezTo>
                  <a:pt x="327" y="1261"/>
                  <a:pt x="327" y="1260"/>
                  <a:pt x="327" y="1259"/>
                </a:cubicBezTo>
                <a:cubicBezTo>
                  <a:pt x="327" y="1258"/>
                  <a:pt x="328" y="1257"/>
                  <a:pt x="328" y="1256"/>
                </a:cubicBezTo>
                <a:cubicBezTo>
                  <a:pt x="328" y="1254"/>
                  <a:pt x="328" y="1253"/>
                  <a:pt x="329" y="1252"/>
                </a:cubicBezTo>
                <a:cubicBezTo>
                  <a:pt x="329" y="1251"/>
                  <a:pt x="329" y="1250"/>
                  <a:pt x="329" y="1249"/>
                </a:cubicBezTo>
                <a:cubicBezTo>
                  <a:pt x="330" y="1247"/>
                  <a:pt x="328" y="1246"/>
                  <a:pt x="328" y="1244"/>
                </a:cubicBezTo>
                <a:cubicBezTo>
                  <a:pt x="327" y="1242"/>
                  <a:pt x="327" y="1240"/>
                  <a:pt x="325" y="1239"/>
                </a:cubicBezTo>
                <a:cubicBezTo>
                  <a:pt x="324" y="1239"/>
                  <a:pt x="323" y="1239"/>
                  <a:pt x="323" y="1238"/>
                </a:cubicBezTo>
                <a:cubicBezTo>
                  <a:pt x="322" y="1237"/>
                  <a:pt x="323" y="1236"/>
                  <a:pt x="324" y="1235"/>
                </a:cubicBezTo>
                <a:cubicBezTo>
                  <a:pt x="324" y="1232"/>
                  <a:pt x="321" y="1233"/>
                  <a:pt x="319" y="1232"/>
                </a:cubicBezTo>
                <a:cubicBezTo>
                  <a:pt x="318" y="1231"/>
                  <a:pt x="319" y="1230"/>
                  <a:pt x="317" y="1231"/>
                </a:cubicBezTo>
                <a:cubicBezTo>
                  <a:pt x="317" y="1231"/>
                  <a:pt x="316" y="1232"/>
                  <a:pt x="315" y="1232"/>
                </a:cubicBezTo>
                <a:cubicBezTo>
                  <a:pt x="314" y="1234"/>
                  <a:pt x="312" y="1234"/>
                  <a:pt x="311" y="1236"/>
                </a:cubicBezTo>
                <a:cubicBezTo>
                  <a:pt x="309" y="1237"/>
                  <a:pt x="308" y="1239"/>
                  <a:pt x="306" y="1240"/>
                </a:cubicBezTo>
                <a:cubicBezTo>
                  <a:pt x="305" y="1241"/>
                  <a:pt x="304" y="1240"/>
                  <a:pt x="303" y="1240"/>
                </a:cubicBezTo>
                <a:cubicBezTo>
                  <a:pt x="302" y="1239"/>
                  <a:pt x="301" y="1240"/>
                  <a:pt x="300" y="1239"/>
                </a:cubicBezTo>
                <a:cubicBezTo>
                  <a:pt x="299" y="1239"/>
                  <a:pt x="299" y="1238"/>
                  <a:pt x="298" y="1238"/>
                </a:cubicBezTo>
                <a:cubicBezTo>
                  <a:pt x="297" y="1237"/>
                  <a:pt x="297" y="1239"/>
                  <a:pt x="297" y="1240"/>
                </a:cubicBezTo>
                <a:cubicBezTo>
                  <a:pt x="297" y="1241"/>
                  <a:pt x="297" y="1242"/>
                  <a:pt x="296" y="1243"/>
                </a:cubicBezTo>
                <a:cubicBezTo>
                  <a:pt x="296" y="1244"/>
                  <a:pt x="295" y="1244"/>
                  <a:pt x="295" y="1245"/>
                </a:cubicBezTo>
                <a:close/>
                <a:moveTo>
                  <a:pt x="316" y="1196"/>
                </a:moveTo>
                <a:cubicBezTo>
                  <a:pt x="315" y="1196"/>
                  <a:pt x="313" y="1196"/>
                  <a:pt x="312" y="1197"/>
                </a:cubicBezTo>
                <a:cubicBezTo>
                  <a:pt x="311" y="1198"/>
                  <a:pt x="310" y="1199"/>
                  <a:pt x="309" y="1200"/>
                </a:cubicBezTo>
                <a:cubicBezTo>
                  <a:pt x="308" y="1201"/>
                  <a:pt x="307" y="1201"/>
                  <a:pt x="306" y="1202"/>
                </a:cubicBezTo>
                <a:cubicBezTo>
                  <a:pt x="305" y="1203"/>
                  <a:pt x="304" y="1204"/>
                  <a:pt x="304" y="1205"/>
                </a:cubicBezTo>
                <a:cubicBezTo>
                  <a:pt x="304" y="1206"/>
                  <a:pt x="304" y="1208"/>
                  <a:pt x="305" y="1209"/>
                </a:cubicBezTo>
                <a:cubicBezTo>
                  <a:pt x="305" y="1210"/>
                  <a:pt x="305" y="1212"/>
                  <a:pt x="305" y="1213"/>
                </a:cubicBezTo>
                <a:cubicBezTo>
                  <a:pt x="305" y="1215"/>
                  <a:pt x="307" y="1214"/>
                  <a:pt x="308" y="1215"/>
                </a:cubicBezTo>
                <a:cubicBezTo>
                  <a:pt x="309" y="1217"/>
                  <a:pt x="307" y="1217"/>
                  <a:pt x="306" y="1218"/>
                </a:cubicBezTo>
                <a:cubicBezTo>
                  <a:pt x="306" y="1220"/>
                  <a:pt x="307" y="1219"/>
                  <a:pt x="308" y="1220"/>
                </a:cubicBezTo>
                <a:cubicBezTo>
                  <a:pt x="309" y="1220"/>
                  <a:pt x="309" y="1221"/>
                  <a:pt x="309" y="1222"/>
                </a:cubicBezTo>
                <a:cubicBezTo>
                  <a:pt x="309" y="1223"/>
                  <a:pt x="309" y="1223"/>
                  <a:pt x="310" y="1223"/>
                </a:cubicBezTo>
                <a:cubicBezTo>
                  <a:pt x="310" y="1224"/>
                  <a:pt x="311" y="1225"/>
                  <a:pt x="312" y="1226"/>
                </a:cubicBezTo>
                <a:cubicBezTo>
                  <a:pt x="313" y="1226"/>
                  <a:pt x="313" y="1226"/>
                  <a:pt x="314" y="1227"/>
                </a:cubicBezTo>
                <a:cubicBezTo>
                  <a:pt x="314" y="1227"/>
                  <a:pt x="315" y="1227"/>
                  <a:pt x="315" y="1227"/>
                </a:cubicBezTo>
                <a:cubicBezTo>
                  <a:pt x="316" y="1227"/>
                  <a:pt x="316" y="1228"/>
                  <a:pt x="317" y="1228"/>
                </a:cubicBezTo>
                <a:cubicBezTo>
                  <a:pt x="317" y="1229"/>
                  <a:pt x="317" y="1227"/>
                  <a:pt x="318" y="1227"/>
                </a:cubicBezTo>
                <a:cubicBezTo>
                  <a:pt x="318" y="1226"/>
                  <a:pt x="318" y="1224"/>
                  <a:pt x="318" y="1223"/>
                </a:cubicBezTo>
                <a:cubicBezTo>
                  <a:pt x="319" y="1222"/>
                  <a:pt x="319" y="1221"/>
                  <a:pt x="320" y="1220"/>
                </a:cubicBezTo>
                <a:cubicBezTo>
                  <a:pt x="320" y="1218"/>
                  <a:pt x="320" y="1217"/>
                  <a:pt x="321" y="1216"/>
                </a:cubicBezTo>
                <a:cubicBezTo>
                  <a:pt x="321" y="1215"/>
                  <a:pt x="321" y="1214"/>
                  <a:pt x="322" y="1214"/>
                </a:cubicBezTo>
                <a:cubicBezTo>
                  <a:pt x="322" y="1213"/>
                  <a:pt x="322" y="1212"/>
                  <a:pt x="322" y="1212"/>
                </a:cubicBezTo>
                <a:cubicBezTo>
                  <a:pt x="322" y="1211"/>
                  <a:pt x="322" y="1209"/>
                  <a:pt x="323" y="1208"/>
                </a:cubicBezTo>
                <a:cubicBezTo>
                  <a:pt x="324" y="1208"/>
                  <a:pt x="325" y="1207"/>
                  <a:pt x="325" y="1205"/>
                </a:cubicBezTo>
                <a:cubicBezTo>
                  <a:pt x="325" y="1204"/>
                  <a:pt x="325" y="1202"/>
                  <a:pt x="324" y="1201"/>
                </a:cubicBezTo>
                <a:cubicBezTo>
                  <a:pt x="323" y="1200"/>
                  <a:pt x="323" y="1199"/>
                  <a:pt x="323" y="1197"/>
                </a:cubicBezTo>
                <a:cubicBezTo>
                  <a:pt x="323" y="1196"/>
                  <a:pt x="323" y="1196"/>
                  <a:pt x="323" y="1195"/>
                </a:cubicBezTo>
                <a:cubicBezTo>
                  <a:pt x="323" y="1194"/>
                  <a:pt x="323" y="1194"/>
                  <a:pt x="323" y="1193"/>
                </a:cubicBezTo>
                <a:cubicBezTo>
                  <a:pt x="322" y="1192"/>
                  <a:pt x="323" y="1190"/>
                  <a:pt x="321" y="1189"/>
                </a:cubicBezTo>
                <a:cubicBezTo>
                  <a:pt x="321" y="1189"/>
                  <a:pt x="321" y="1189"/>
                  <a:pt x="321" y="1189"/>
                </a:cubicBezTo>
                <a:cubicBezTo>
                  <a:pt x="320" y="1188"/>
                  <a:pt x="321" y="1188"/>
                  <a:pt x="320" y="1188"/>
                </a:cubicBezTo>
                <a:cubicBezTo>
                  <a:pt x="319" y="1188"/>
                  <a:pt x="320" y="1190"/>
                  <a:pt x="320" y="1190"/>
                </a:cubicBezTo>
                <a:cubicBezTo>
                  <a:pt x="320" y="1191"/>
                  <a:pt x="320" y="1193"/>
                  <a:pt x="319" y="1195"/>
                </a:cubicBezTo>
                <a:cubicBezTo>
                  <a:pt x="319" y="1196"/>
                  <a:pt x="317" y="1196"/>
                  <a:pt x="316" y="1196"/>
                </a:cubicBezTo>
                <a:close/>
                <a:moveTo>
                  <a:pt x="372" y="1333"/>
                </a:moveTo>
                <a:cubicBezTo>
                  <a:pt x="372" y="1333"/>
                  <a:pt x="371" y="1332"/>
                  <a:pt x="371" y="1332"/>
                </a:cubicBezTo>
                <a:cubicBezTo>
                  <a:pt x="371" y="1332"/>
                  <a:pt x="371" y="1333"/>
                  <a:pt x="371" y="1333"/>
                </a:cubicBezTo>
                <a:cubicBezTo>
                  <a:pt x="371" y="1333"/>
                  <a:pt x="371" y="1333"/>
                  <a:pt x="371" y="1333"/>
                </a:cubicBezTo>
                <a:cubicBezTo>
                  <a:pt x="371" y="1334"/>
                  <a:pt x="372" y="1334"/>
                  <a:pt x="372" y="1333"/>
                </a:cubicBezTo>
                <a:close/>
                <a:moveTo>
                  <a:pt x="641" y="1249"/>
                </a:moveTo>
                <a:cubicBezTo>
                  <a:pt x="640" y="1249"/>
                  <a:pt x="639" y="1249"/>
                  <a:pt x="639" y="1249"/>
                </a:cubicBezTo>
                <a:cubicBezTo>
                  <a:pt x="639" y="1249"/>
                  <a:pt x="638" y="1248"/>
                  <a:pt x="638" y="1248"/>
                </a:cubicBezTo>
                <a:cubicBezTo>
                  <a:pt x="637" y="1248"/>
                  <a:pt x="637" y="1249"/>
                  <a:pt x="638" y="1249"/>
                </a:cubicBezTo>
                <a:cubicBezTo>
                  <a:pt x="638" y="1250"/>
                  <a:pt x="640" y="1250"/>
                  <a:pt x="641" y="1250"/>
                </a:cubicBezTo>
                <a:cubicBezTo>
                  <a:pt x="642" y="1250"/>
                  <a:pt x="641" y="1249"/>
                  <a:pt x="641" y="1249"/>
                </a:cubicBezTo>
                <a:close/>
                <a:moveTo>
                  <a:pt x="335" y="1194"/>
                </a:moveTo>
                <a:cubicBezTo>
                  <a:pt x="336" y="1195"/>
                  <a:pt x="337" y="1195"/>
                  <a:pt x="337" y="1195"/>
                </a:cubicBezTo>
                <a:cubicBezTo>
                  <a:pt x="338" y="1196"/>
                  <a:pt x="339" y="1195"/>
                  <a:pt x="339" y="1196"/>
                </a:cubicBezTo>
                <a:cubicBezTo>
                  <a:pt x="340" y="1196"/>
                  <a:pt x="340" y="1197"/>
                  <a:pt x="341" y="1196"/>
                </a:cubicBezTo>
                <a:cubicBezTo>
                  <a:pt x="341" y="1196"/>
                  <a:pt x="341" y="1195"/>
                  <a:pt x="341" y="1194"/>
                </a:cubicBezTo>
                <a:cubicBezTo>
                  <a:pt x="341" y="1194"/>
                  <a:pt x="342" y="1193"/>
                  <a:pt x="341" y="1193"/>
                </a:cubicBezTo>
                <a:cubicBezTo>
                  <a:pt x="340" y="1192"/>
                  <a:pt x="340" y="1193"/>
                  <a:pt x="340" y="1193"/>
                </a:cubicBezTo>
                <a:cubicBezTo>
                  <a:pt x="338" y="1195"/>
                  <a:pt x="336" y="1192"/>
                  <a:pt x="335" y="1193"/>
                </a:cubicBezTo>
                <a:cubicBezTo>
                  <a:pt x="334" y="1194"/>
                  <a:pt x="335" y="1194"/>
                  <a:pt x="335" y="1194"/>
                </a:cubicBezTo>
                <a:close/>
                <a:moveTo>
                  <a:pt x="635" y="1339"/>
                </a:moveTo>
                <a:cubicBezTo>
                  <a:pt x="635" y="1339"/>
                  <a:pt x="635" y="1341"/>
                  <a:pt x="635" y="1341"/>
                </a:cubicBezTo>
                <a:cubicBezTo>
                  <a:pt x="636" y="1342"/>
                  <a:pt x="636" y="1342"/>
                  <a:pt x="637" y="1342"/>
                </a:cubicBezTo>
                <a:cubicBezTo>
                  <a:pt x="637" y="1343"/>
                  <a:pt x="637" y="1345"/>
                  <a:pt x="638" y="1344"/>
                </a:cubicBezTo>
                <a:cubicBezTo>
                  <a:pt x="638" y="1343"/>
                  <a:pt x="637" y="1342"/>
                  <a:pt x="637" y="1341"/>
                </a:cubicBezTo>
                <a:cubicBezTo>
                  <a:pt x="636" y="1341"/>
                  <a:pt x="636" y="1339"/>
                  <a:pt x="635" y="1339"/>
                </a:cubicBezTo>
                <a:close/>
                <a:moveTo>
                  <a:pt x="636" y="1325"/>
                </a:moveTo>
                <a:cubicBezTo>
                  <a:pt x="636" y="1326"/>
                  <a:pt x="636" y="1327"/>
                  <a:pt x="634" y="1327"/>
                </a:cubicBezTo>
                <a:cubicBezTo>
                  <a:pt x="633" y="1327"/>
                  <a:pt x="633" y="1325"/>
                  <a:pt x="632" y="1326"/>
                </a:cubicBezTo>
                <a:cubicBezTo>
                  <a:pt x="630" y="1326"/>
                  <a:pt x="630" y="1328"/>
                  <a:pt x="632" y="1328"/>
                </a:cubicBezTo>
                <a:cubicBezTo>
                  <a:pt x="633" y="1329"/>
                  <a:pt x="633" y="1328"/>
                  <a:pt x="634" y="1328"/>
                </a:cubicBezTo>
                <a:cubicBezTo>
                  <a:pt x="635" y="1327"/>
                  <a:pt x="635" y="1328"/>
                  <a:pt x="635" y="1328"/>
                </a:cubicBezTo>
                <a:cubicBezTo>
                  <a:pt x="636" y="1329"/>
                  <a:pt x="637" y="1331"/>
                  <a:pt x="638" y="1330"/>
                </a:cubicBezTo>
                <a:cubicBezTo>
                  <a:pt x="639" y="1329"/>
                  <a:pt x="639" y="1329"/>
                  <a:pt x="639" y="1328"/>
                </a:cubicBezTo>
                <a:cubicBezTo>
                  <a:pt x="639" y="1327"/>
                  <a:pt x="639" y="1327"/>
                  <a:pt x="640" y="1327"/>
                </a:cubicBezTo>
                <a:cubicBezTo>
                  <a:pt x="642" y="1324"/>
                  <a:pt x="637" y="1322"/>
                  <a:pt x="636" y="1325"/>
                </a:cubicBezTo>
                <a:close/>
                <a:moveTo>
                  <a:pt x="626" y="1308"/>
                </a:moveTo>
                <a:cubicBezTo>
                  <a:pt x="626" y="1308"/>
                  <a:pt x="625" y="1308"/>
                  <a:pt x="625" y="1307"/>
                </a:cubicBezTo>
                <a:cubicBezTo>
                  <a:pt x="625" y="1306"/>
                  <a:pt x="625" y="1306"/>
                  <a:pt x="624" y="1306"/>
                </a:cubicBezTo>
                <a:cubicBezTo>
                  <a:pt x="623" y="1306"/>
                  <a:pt x="623" y="1306"/>
                  <a:pt x="623" y="1306"/>
                </a:cubicBezTo>
                <a:cubicBezTo>
                  <a:pt x="623" y="1307"/>
                  <a:pt x="624" y="1309"/>
                  <a:pt x="625" y="1309"/>
                </a:cubicBezTo>
                <a:cubicBezTo>
                  <a:pt x="626" y="1310"/>
                  <a:pt x="627" y="1311"/>
                  <a:pt x="627" y="1313"/>
                </a:cubicBezTo>
                <a:cubicBezTo>
                  <a:pt x="628" y="1314"/>
                  <a:pt x="629" y="1314"/>
                  <a:pt x="630" y="1315"/>
                </a:cubicBezTo>
                <a:cubicBezTo>
                  <a:pt x="630" y="1315"/>
                  <a:pt x="631" y="1316"/>
                  <a:pt x="631" y="1316"/>
                </a:cubicBezTo>
                <a:cubicBezTo>
                  <a:pt x="632" y="1317"/>
                  <a:pt x="632" y="1315"/>
                  <a:pt x="632" y="1315"/>
                </a:cubicBezTo>
                <a:cubicBezTo>
                  <a:pt x="632" y="1315"/>
                  <a:pt x="632" y="1315"/>
                  <a:pt x="632" y="1314"/>
                </a:cubicBezTo>
                <a:cubicBezTo>
                  <a:pt x="631" y="1314"/>
                  <a:pt x="631" y="1314"/>
                  <a:pt x="631" y="1314"/>
                </a:cubicBezTo>
                <a:cubicBezTo>
                  <a:pt x="631" y="1313"/>
                  <a:pt x="630" y="1313"/>
                  <a:pt x="630" y="1313"/>
                </a:cubicBezTo>
                <a:cubicBezTo>
                  <a:pt x="629" y="1313"/>
                  <a:pt x="629" y="1313"/>
                  <a:pt x="628" y="1313"/>
                </a:cubicBezTo>
                <a:cubicBezTo>
                  <a:pt x="627" y="1313"/>
                  <a:pt x="628" y="1312"/>
                  <a:pt x="628" y="1311"/>
                </a:cubicBezTo>
                <a:cubicBezTo>
                  <a:pt x="628" y="1310"/>
                  <a:pt x="628" y="1309"/>
                  <a:pt x="626" y="1308"/>
                </a:cubicBezTo>
                <a:close/>
                <a:moveTo>
                  <a:pt x="634" y="1334"/>
                </a:moveTo>
                <a:cubicBezTo>
                  <a:pt x="634" y="1334"/>
                  <a:pt x="634" y="1335"/>
                  <a:pt x="634" y="1336"/>
                </a:cubicBezTo>
                <a:cubicBezTo>
                  <a:pt x="635" y="1336"/>
                  <a:pt x="635" y="1336"/>
                  <a:pt x="635" y="1335"/>
                </a:cubicBezTo>
                <a:cubicBezTo>
                  <a:pt x="635" y="1335"/>
                  <a:pt x="635" y="1334"/>
                  <a:pt x="635" y="1334"/>
                </a:cubicBezTo>
                <a:cubicBezTo>
                  <a:pt x="635" y="1333"/>
                  <a:pt x="635" y="1333"/>
                  <a:pt x="634" y="1334"/>
                </a:cubicBezTo>
                <a:close/>
                <a:moveTo>
                  <a:pt x="600" y="1311"/>
                </a:moveTo>
                <a:cubicBezTo>
                  <a:pt x="599" y="1311"/>
                  <a:pt x="599" y="1311"/>
                  <a:pt x="598" y="1311"/>
                </a:cubicBezTo>
                <a:cubicBezTo>
                  <a:pt x="598" y="1310"/>
                  <a:pt x="597" y="1311"/>
                  <a:pt x="597" y="1312"/>
                </a:cubicBezTo>
                <a:cubicBezTo>
                  <a:pt x="597" y="1312"/>
                  <a:pt x="598" y="1313"/>
                  <a:pt x="599" y="1313"/>
                </a:cubicBezTo>
                <a:cubicBezTo>
                  <a:pt x="599" y="1313"/>
                  <a:pt x="599" y="1313"/>
                  <a:pt x="599" y="1313"/>
                </a:cubicBezTo>
                <a:cubicBezTo>
                  <a:pt x="600" y="1313"/>
                  <a:pt x="600" y="1311"/>
                  <a:pt x="600" y="1311"/>
                </a:cubicBezTo>
                <a:close/>
                <a:moveTo>
                  <a:pt x="603" y="1367"/>
                </a:moveTo>
                <a:cubicBezTo>
                  <a:pt x="605" y="1367"/>
                  <a:pt x="606" y="1369"/>
                  <a:pt x="608" y="1368"/>
                </a:cubicBezTo>
                <a:cubicBezTo>
                  <a:pt x="609" y="1368"/>
                  <a:pt x="611" y="1368"/>
                  <a:pt x="613" y="1369"/>
                </a:cubicBezTo>
                <a:cubicBezTo>
                  <a:pt x="614" y="1369"/>
                  <a:pt x="615" y="1370"/>
                  <a:pt x="617" y="1370"/>
                </a:cubicBezTo>
                <a:cubicBezTo>
                  <a:pt x="618" y="1370"/>
                  <a:pt x="620" y="1370"/>
                  <a:pt x="621" y="1371"/>
                </a:cubicBezTo>
                <a:cubicBezTo>
                  <a:pt x="622" y="1372"/>
                  <a:pt x="622" y="1372"/>
                  <a:pt x="623" y="1372"/>
                </a:cubicBezTo>
                <a:cubicBezTo>
                  <a:pt x="624" y="1372"/>
                  <a:pt x="624" y="1373"/>
                  <a:pt x="624" y="1373"/>
                </a:cubicBezTo>
                <a:cubicBezTo>
                  <a:pt x="624" y="1374"/>
                  <a:pt x="623" y="1374"/>
                  <a:pt x="623" y="1375"/>
                </a:cubicBezTo>
                <a:cubicBezTo>
                  <a:pt x="623" y="1376"/>
                  <a:pt x="624" y="1375"/>
                  <a:pt x="624" y="1375"/>
                </a:cubicBezTo>
                <a:cubicBezTo>
                  <a:pt x="626" y="1374"/>
                  <a:pt x="628" y="1374"/>
                  <a:pt x="630" y="1374"/>
                </a:cubicBezTo>
                <a:cubicBezTo>
                  <a:pt x="631" y="1374"/>
                  <a:pt x="632" y="1375"/>
                  <a:pt x="633" y="1374"/>
                </a:cubicBezTo>
                <a:cubicBezTo>
                  <a:pt x="634" y="1374"/>
                  <a:pt x="634" y="1374"/>
                  <a:pt x="635" y="1373"/>
                </a:cubicBezTo>
                <a:cubicBezTo>
                  <a:pt x="636" y="1373"/>
                  <a:pt x="638" y="1373"/>
                  <a:pt x="640" y="1373"/>
                </a:cubicBezTo>
                <a:cubicBezTo>
                  <a:pt x="642" y="1373"/>
                  <a:pt x="644" y="1373"/>
                  <a:pt x="645" y="1373"/>
                </a:cubicBezTo>
                <a:cubicBezTo>
                  <a:pt x="647" y="1373"/>
                  <a:pt x="649" y="1373"/>
                  <a:pt x="650" y="1373"/>
                </a:cubicBezTo>
                <a:cubicBezTo>
                  <a:pt x="651" y="1372"/>
                  <a:pt x="652" y="1372"/>
                  <a:pt x="652" y="1372"/>
                </a:cubicBezTo>
                <a:cubicBezTo>
                  <a:pt x="653" y="1371"/>
                  <a:pt x="653" y="1371"/>
                  <a:pt x="653" y="1370"/>
                </a:cubicBezTo>
                <a:cubicBezTo>
                  <a:pt x="653" y="1369"/>
                  <a:pt x="656" y="1367"/>
                  <a:pt x="654" y="1366"/>
                </a:cubicBezTo>
                <a:cubicBezTo>
                  <a:pt x="654" y="1367"/>
                  <a:pt x="654" y="1367"/>
                  <a:pt x="654" y="1367"/>
                </a:cubicBezTo>
                <a:cubicBezTo>
                  <a:pt x="654" y="1367"/>
                  <a:pt x="652" y="1368"/>
                  <a:pt x="652" y="1368"/>
                </a:cubicBezTo>
                <a:cubicBezTo>
                  <a:pt x="652" y="1368"/>
                  <a:pt x="651" y="1368"/>
                  <a:pt x="650" y="1368"/>
                </a:cubicBezTo>
                <a:cubicBezTo>
                  <a:pt x="650" y="1369"/>
                  <a:pt x="649" y="1369"/>
                  <a:pt x="648" y="1369"/>
                </a:cubicBezTo>
                <a:cubicBezTo>
                  <a:pt x="647" y="1369"/>
                  <a:pt x="647" y="1370"/>
                  <a:pt x="646" y="1370"/>
                </a:cubicBezTo>
                <a:cubicBezTo>
                  <a:pt x="645" y="1370"/>
                  <a:pt x="642" y="1370"/>
                  <a:pt x="643" y="1368"/>
                </a:cubicBezTo>
                <a:cubicBezTo>
                  <a:pt x="643" y="1368"/>
                  <a:pt x="644" y="1367"/>
                  <a:pt x="643" y="1366"/>
                </a:cubicBezTo>
                <a:cubicBezTo>
                  <a:pt x="643" y="1366"/>
                  <a:pt x="642" y="1366"/>
                  <a:pt x="641" y="1366"/>
                </a:cubicBezTo>
                <a:cubicBezTo>
                  <a:pt x="640" y="1366"/>
                  <a:pt x="640" y="1367"/>
                  <a:pt x="639" y="1367"/>
                </a:cubicBezTo>
                <a:cubicBezTo>
                  <a:pt x="638" y="1367"/>
                  <a:pt x="638" y="1367"/>
                  <a:pt x="637" y="1367"/>
                </a:cubicBezTo>
                <a:cubicBezTo>
                  <a:pt x="636" y="1366"/>
                  <a:pt x="635" y="1366"/>
                  <a:pt x="633" y="1366"/>
                </a:cubicBezTo>
                <a:cubicBezTo>
                  <a:pt x="632" y="1365"/>
                  <a:pt x="630" y="1365"/>
                  <a:pt x="628" y="1365"/>
                </a:cubicBezTo>
                <a:cubicBezTo>
                  <a:pt x="625" y="1365"/>
                  <a:pt x="623" y="1366"/>
                  <a:pt x="620" y="1366"/>
                </a:cubicBezTo>
                <a:cubicBezTo>
                  <a:pt x="618" y="1366"/>
                  <a:pt x="617" y="1366"/>
                  <a:pt x="615" y="1365"/>
                </a:cubicBezTo>
                <a:cubicBezTo>
                  <a:pt x="614" y="1365"/>
                  <a:pt x="614" y="1363"/>
                  <a:pt x="613" y="1363"/>
                </a:cubicBezTo>
                <a:cubicBezTo>
                  <a:pt x="612" y="1363"/>
                  <a:pt x="611" y="1363"/>
                  <a:pt x="611" y="1362"/>
                </a:cubicBezTo>
                <a:cubicBezTo>
                  <a:pt x="611" y="1361"/>
                  <a:pt x="612" y="1362"/>
                  <a:pt x="613" y="1361"/>
                </a:cubicBezTo>
                <a:cubicBezTo>
                  <a:pt x="613" y="1361"/>
                  <a:pt x="611" y="1360"/>
                  <a:pt x="611" y="1360"/>
                </a:cubicBezTo>
                <a:cubicBezTo>
                  <a:pt x="609" y="1359"/>
                  <a:pt x="608" y="1361"/>
                  <a:pt x="607" y="1361"/>
                </a:cubicBezTo>
                <a:cubicBezTo>
                  <a:pt x="606" y="1361"/>
                  <a:pt x="605" y="1361"/>
                  <a:pt x="605" y="1361"/>
                </a:cubicBezTo>
                <a:cubicBezTo>
                  <a:pt x="604" y="1360"/>
                  <a:pt x="605" y="1360"/>
                  <a:pt x="604" y="1359"/>
                </a:cubicBezTo>
                <a:cubicBezTo>
                  <a:pt x="603" y="1358"/>
                  <a:pt x="603" y="1359"/>
                  <a:pt x="603" y="1360"/>
                </a:cubicBezTo>
                <a:cubicBezTo>
                  <a:pt x="602" y="1361"/>
                  <a:pt x="601" y="1362"/>
                  <a:pt x="600" y="1363"/>
                </a:cubicBezTo>
                <a:cubicBezTo>
                  <a:pt x="600" y="1364"/>
                  <a:pt x="598" y="1366"/>
                  <a:pt x="598" y="1367"/>
                </a:cubicBezTo>
                <a:cubicBezTo>
                  <a:pt x="599" y="1367"/>
                  <a:pt x="602" y="1366"/>
                  <a:pt x="603" y="1367"/>
                </a:cubicBezTo>
                <a:close/>
                <a:moveTo>
                  <a:pt x="616" y="1319"/>
                </a:moveTo>
                <a:cubicBezTo>
                  <a:pt x="616" y="1320"/>
                  <a:pt x="616" y="1321"/>
                  <a:pt x="617" y="1320"/>
                </a:cubicBezTo>
                <a:cubicBezTo>
                  <a:pt x="617" y="1320"/>
                  <a:pt x="617" y="1318"/>
                  <a:pt x="616" y="1319"/>
                </a:cubicBezTo>
                <a:close/>
                <a:moveTo>
                  <a:pt x="616" y="1313"/>
                </a:moveTo>
                <a:cubicBezTo>
                  <a:pt x="615" y="1313"/>
                  <a:pt x="616" y="1314"/>
                  <a:pt x="615" y="1314"/>
                </a:cubicBezTo>
                <a:cubicBezTo>
                  <a:pt x="615" y="1315"/>
                  <a:pt x="614" y="1316"/>
                  <a:pt x="614" y="1316"/>
                </a:cubicBezTo>
                <a:cubicBezTo>
                  <a:pt x="615" y="1317"/>
                  <a:pt x="616" y="1315"/>
                  <a:pt x="616" y="1315"/>
                </a:cubicBezTo>
                <a:cubicBezTo>
                  <a:pt x="616" y="1314"/>
                  <a:pt x="618" y="1313"/>
                  <a:pt x="616" y="1313"/>
                </a:cubicBezTo>
                <a:close/>
                <a:moveTo>
                  <a:pt x="615" y="1337"/>
                </a:moveTo>
                <a:cubicBezTo>
                  <a:pt x="615" y="1337"/>
                  <a:pt x="617" y="1336"/>
                  <a:pt x="617" y="1336"/>
                </a:cubicBezTo>
                <a:cubicBezTo>
                  <a:pt x="618" y="1336"/>
                  <a:pt x="619" y="1336"/>
                  <a:pt x="619" y="1335"/>
                </a:cubicBezTo>
                <a:cubicBezTo>
                  <a:pt x="619" y="1335"/>
                  <a:pt x="619" y="1334"/>
                  <a:pt x="619" y="1334"/>
                </a:cubicBezTo>
                <a:cubicBezTo>
                  <a:pt x="618" y="1334"/>
                  <a:pt x="617" y="1335"/>
                  <a:pt x="616" y="1335"/>
                </a:cubicBezTo>
                <a:cubicBezTo>
                  <a:pt x="616" y="1335"/>
                  <a:pt x="614" y="1336"/>
                  <a:pt x="615" y="1337"/>
                </a:cubicBezTo>
                <a:close/>
                <a:moveTo>
                  <a:pt x="343" y="861"/>
                </a:moveTo>
                <a:cubicBezTo>
                  <a:pt x="343" y="863"/>
                  <a:pt x="344" y="860"/>
                  <a:pt x="345" y="860"/>
                </a:cubicBezTo>
                <a:cubicBezTo>
                  <a:pt x="345" y="859"/>
                  <a:pt x="346" y="860"/>
                  <a:pt x="346" y="859"/>
                </a:cubicBezTo>
                <a:cubicBezTo>
                  <a:pt x="346" y="858"/>
                  <a:pt x="345" y="858"/>
                  <a:pt x="345" y="857"/>
                </a:cubicBezTo>
                <a:cubicBezTo>
                  <a:pt x="344" y="857"/>
                  <a:pt x="344" y="856"/>
                  <a:pt x="344" y="856"/>
                </a:cubicBezTo>
                <a:cubicBezTo>
                  <a:pt x="342" y="854"/>
                  <a:pt x="343" y="858"/>
                  <a:pt x="343" y="859"/>
                </a:cubicBezTo>
                <a:cubicBezTo>
                  <a:pt x="343" y="859"/>
                  <a:pt x="343" y="860"/>
                  <a:pt x="343" y="861"/>
                </a:cubicBezTo>
                <a:close/>
                <a:moveTo>
                  <a:pt x="427" y="881"/>
                </a:moveTo>
                <a:cubicBezTo>
                  <a:pt x="427" y="881"/>
                  <a:pt x="428" y="881"/>
                  <a:pt x="429" y="882"/>
                </a:cubicBezTo>
                <a:cubicBezTo>
                  <a:pt x="430" y="882"/>
                  <a:pt x="430" y="883"/>
                  <a:pt x="431" y="884"/>
                </a:cubicBezTo>
                <a:cubicBezTo>
                  <a:pt x="433" y="884"/>
                  <a:pt x="432" y="881"/>
                  <a:pt x="432" y="881"/>
                </a:cubicBezTo>
                <a:cubicBezTo>
                  <a:pt x="433" y="879"/>
                  <a:pt x="433" y="878"/>
                  <a:pt x="431" y="878"/>
                </a:cubicBezTo>
                <a:cubicBezTo>
                  <a:pt x="430" y="877"/>
                  <a:pt x="429" y="877"/>
                  <a:pt x="428" y="876"/>
                </a:cubicBezTo>
                <a:cubicBezTo>
                  <a:pt x="427" y="876"/>
                  <a:pt x="427" y="875"/>
                  <a:pt x="426" y="875"/>
                </a:cubicBezTo>
                <a:cubicBezTo>
                  <a:pt x="425" y="875"/>
                  <a:pt x="426" y="876"/>
                  <a:pt x="426" y="877"/>
                </a:cubicBezTo>
                <a:cubicBezTo>
                  <a:pt x="426" y="878"/>
                  <a:pt x="425" y="880"/>
                  <a:pt x="427" y="881"/>
                </a:cubicBezTo>
                <a:close/>
                <a:moveTo>
                  <a:pt x="461" y="848"/>
                </a:moveTo>
                <a:cubicBezTo>
                  <a:pt x="462" y="848"/>
                  <a:pt x="463" y="845"/>
                  <a:pt x="463" y="844"/>
                </a:cubicBezTo>
                <a:cubicBezTo>
                  <a:pt x="463" y="843"/>
                  <a:pt x="464" y="841"/>
                  <a:pt x="465" y="840"/>
                </a:cubicBezTo>
                <a:cubicBezTo>
                  <a:pt x="465" y="839"/>
                  <a:pt x="465" y="837"/>
                  <a:pt x="466" y="836"/>
                </a:cubicBezTo>
                <a:cubicBezTo>
                  <a:pt x="466" y="835"/>
                  <a:pt x="467" y="835"/>
                  <a:pt x="467" y="834"/>
                </a:cubicBezTo>
                <a:cubicBezTo>
                  <a:pt x="468" y="833"/>
                  <a:pt x="468" y="832"/>
                  <a:pt x="468" y="832"/>
                </a:cubicBezTo>
                <a:cubicBezTo>
                  <a:pt x="469" y="830"/>
                  <a:pt x="470" y="828"/>
                  <a:pt x="471" y="826"/>
                </a:cubicBezTo>
                <a:cubicBezTo>
                  <a:pt x="471" y="824"/>
                  <a:pt x="471" y="822"/>
                  <a:pt x="472" y="821"/>
                </a:cubicBezTo>
                <a:cubicBezTo>
                  <a:pt x="472" y="820"/>
                  <a:pt x="473" y="818"/>
                  <a:pt x="472" y="817"/>
                </a:cubicBezTo>
                <a:cubicBezTo>
                  <a:pt x="471" y="816"/>
                  <a:pt x="469" y="822"/>
                  <a:pt x="468" y="823"/>
                </a:cubicBezTo>
                <a:cubicBezTo>
                  <a:pt x="468" y="826"/>
                  <a:pt x="465" y="828"/>
                  <a:pt x="464" y="830"/>
                </a:cubicBezTo>
                <a:cubicBezTo>
                  <a:pt x="464" y="832"/>
                  <a:pt x="463" y="832"/>
                  <a:pt x="462" y="833"/>
                </a:cubicBezTo>
                <a:cubicBezTo>
                  <a:pt x="460" y="834"/>
                  <a:pt x="460" y="835"/>
                  <a:pt x="460" y="836"/>
                </a:cubicBezTo>
                <a:cubicBezTo>
                  <a:pt x="459" y="838"/>
                  <a:pt x="459" y="839"/>
                  <a:pt x="459" y="841"/>
                </a:cubicBezTo>
                <a:cubicBezTo>
                  <a:pt x="459" y="842"/>
                  <a:pt x="459" y="843"/>
                  <a:pt x="460" y="845"/>
                </a:cubicBezTo>
                <a:cubicBezTo>
                  <a:pt x="460" y="846"/>
                  <a:pt x="460" y="849"/>
                  <a:pt x="461" y="848"/>
                </a:cubicBezTo>
                <a:close/>
                <a:moveTo>
                  <a:pt x="510" y="806"/>
                </a:moveTo>
                <a:cubicBezTo>
                  <a:pt x="510" y="805"/>
                  <a:pt x="510" y="805"/>
                  <a:pt x="511" y="805"/>
                </a:cubicBezTo>
                <a:cubicBezTo>
                  <a:pt x="512" y="804"/>
                  <a:pt x="512" y="804"/>
                  <a:pt x="512" y="804"/>
                </a:cubicBezTo>
                <a:cubicBezTo>
                  <a:pt x="512" y="803"/>
                  <a:pt x="511" y="803"/>
                  <a:pt x="511" y="803"/>
                </a:cubicBezTo>
                <a:cubicBezTo>
                  <a:pt x="511" y="803"/>
                  <a:pt x="511" y="802"/>
                  <a:pt x="510" y="802"/>
                </a:cubicBezTo>
                <a:cubicBezTo>
                  <a:pt x="510" y="801"/>
                  <a:pt x="509" y="801"/>
                  <a:pt x="508" y="801"/>
                </a:cubicBezTo>
                <a:cubicBezTo>
                  <a:pt x="508" y="801"/>
                  <a:pt x="507" y="802"/>
                  <a:pt x="506" y="802"/>
                </a:cubicBezTo>
                <a:cubicBezTo>
                  <a:pt x="506" y="802"/>
                  <a:pt x="505" y="802"/>
                  <a:pt x="504" y="802"/>
                </a:cubicBezTo>
                <a:cubicBezTo>
                  <a:pt x="504" y="802"/>
                  <a:pt x="503" y="802"/>
                  <a:pt x="502" y="802"/>
                </a:cubicBezTo>
                <a:cubicBezTo>
                  <a:pt x="502" y="802"/>
                  <a:pt x="501" y="803"/>
                  <a:pt x="501" y="803"/>
                </a:cubicBezTo>
                <a:cubicBezTo>
                  <a:pt x="500" y="804"/>
                  <a:pt x="499" y="804"/>
                  <a:pt x="498" y="806"/>
                </a:cubicBezTo>
                <a:cubicBezTo>
                  <a:pt x="498" y="807"/>
                  <a:pt x="497" y="808"/>
                  <a:pt x="496" y="809"/>
                </a:cubicBezTo>
                <a:cubicBezTo>
                  <a:pt x="495" y="810"/>
                  <a:pt x="494" y="810"/>
                  <a:pt x="493" y="811"/>
                </a:cubicBezTo>
                <a:cubicBezTo>
                  <a:pt x="493" y="812"/>
                  <a:pt x="492" y="813"/>
                  <a:pt x="492" y="815"/>
                </a:cubicBezTo>
                <a:cubicBezTo>
                  <a:pt x="492" y="817"/>
                  <a:pt x="491" y="819"/>
                  <a:pt x="492" y="821"/>
                </a:cubicBezTo>
                <a:cubicBezTo>
                  <a:pt x="493" y="822"/>
                  <a:pt x="493" y="822"/>
                  <a:pt x="493" y="823"/>
                </a:cubicBezTo>
                <a:cubicBezTo>
                  <a:pt x="493" y="824"/>
                  <a:pt x="493" y="825"/>
                  <a:pt x="493" y="825"/>
                </a:cubicBezTo>
                <a:cubicBezTo>
                  <a:pt x="494" y="826"/>
                  <a:pt x="494" y="826"/>
                  <a:pt x="494" y="827"/>
                </a:cubicBezTo>
                <a:cubicBezTo>
                  <a:pt x="494" y="828"/>
                  <a:pt x="493" y="828"/>
                  <a:pt x="493" y="829"/>
                </a:cubicBezTo>
                <a:cubicBezTo>
                  <a:pt x="492" y="831"/>
                  <a:pt x="496" y="828"/>
                  <a:pt x="496" y="828"/>
                </a:cubicBezTo>
                <a:cubicBezTo>
                  <a:pt x="497" y="827"/>
                  <a:pt x="498" y="826"/>
                  <a:pt x="499" y="825"/>
                </a:cubicBezTo>
                <a:cubicBezTo>
                  <a:pt x="500" y="823"/>
                  <a:pt x="500" y="822"/>
                  <a:pt x="502" y="822"/>
                </a:cubicBezTo>
                <a:cubicBezTo>
                  <a:pt x="503" y="821"/>
                  <a:pt x="505" y="822"/>
                  <a:pt x="505" y="820"/>
                </a:cubicBezTo>
                <a:cubicBezTo>
                  <a:pt x="506" y="819"/>
                  <a:pt x="505" y="818"/>
                  <a:pt x="505" y="818"/>
                </a:cubicBezTo>
                <a:cubicBezTo>
                  <a:pt x="506" y="817"/>
                  <a:pt x="507" y="817"/>
                  <a:pt x="507" y="817"/>
                </a:cubicBezTo>
                <a:cubicBezTo>
                  <a:pt x="508" y="817"/>
                  <a:pt x="509" y="817"/>
                  <a:pt x="508" y="816"/>
                </a:cubicBezTo>
                <a:cubicBezTo>
                  <a:pt x="508" y="815"/>
                  <a:pt x="508" y="815"/>
                  <a:pt x="507" y="815"/>
                </a:cubicBezTo>
                <a:cubicBezTo>
                  <a:pt x="506" y="814"/>
                  <a:pt x="506" y="814"/>
                  <a:pt x="506" y="813"/>
                </a:cubicBezTo>
                <a:cubicBezTo>
                  <a:pt x="505" y="812"/>
                  <a:pt x="506" y="812"/>
                  <a:pt x="506" y="811"/>
                </a:cubicBezTo>
                <a:cubicBezTo>
                  <a:pt x="507" y="810"/>
                  <a:pt x="505" y="809"/>
                  <a:pt x="506" y="808"/>
                </a:cubicBezTo>
                <a:cubicBezTo>
                  <a:pt x="507" y="806"/>
                  <a:pt x="509" y="807"/>
                  <a:pt x="510" y="806"/>
                </a:cubicBezTo>
                <a:close/>
                <a:moveTo>
                  <a:pt x="562" y="738"/>
                </a:moveTo>
                <a:cubicBezTo>
                  <a:pt x="562" y="738"/>
                  <a:pt x="561" y="738"/>
                  <a:pt x="561" y="738"/>
                </a:cubicBezTo>
                <a:cubicBezTo>
                  <a:pt x="560" y="738"/>
                  <a:pt x="560" y="738"/>
                  <a:pt x="560" y="738"/>
                </a:cubicBezTo>
                <a:cubicBezTo>
                  <a:pt x="560" y="738"/>
                  <a:pt x="560" y="739"/>
                  <a:pt x="561" y="739"/>
                </a:cubicBezTo>
                <a:cubicBezTo>
                  <a:pt x="561" y="739"/>
                  <a:pt x="562" y="739"/>
                  <a:pt x="562" y="738"/>
                </a:cubicBezTo>
                <a:close/>
                <a:moveTo>
                  <a:pt x="534" y="732"/>
                </a:moveTo>
                <a:cubicBezTo>
                  <a:pt x="534" y="732"/>
                  <a:pt x="533" y="731"/>
                  <a:pt x="533" y="730"/>
                </a:cubicBezTo>
                <a:cubicBezTo>
                  <a:pt x="532" y="730"/>
                  <a:pt x="530" y="731"/>
                  <a:pt x="529" y="729"/>
                </a:cubicBezTo>
                <a:cubicBezTo>
                  <a:pt x="528" y="729"/>
                  <a:pt x="528" y="728"/>
                  <a:pt x="527" y="728"/>
                </a:cubicBezTo>
                <a:cubicBezTo>
                  <a:pt x="527" y="728"/>
                  <a:pt x="526" y="729"/>
                  <a:pt x="526" y="730"/>
                </a:cubicBezTo>
                <a:cubicBezTo>
                  <a:pt x="526" y="731"/>
                  <a:pt x="526" y="733"/>
                  <a:pt x="524" y="732"/>
                </a:cubicBezTo>
                <a:cubicBezTo>
                  <a:pt x="523" y="732"/>
                  <a:pt x="523" y="732"/>
                  <a:pt x="522" y="732"/>
                </a:cubicBezTo>
                <a:cubicBezTo>
                  <a:pt x="522" y="733"/>
                  <a:pt x="521" y="734"/>
                  <a:pt x="522" y="734"/>
                </a:cubicBezTo>
                <a:cubicBezTo>
                  <a:pt x="522" y="735"/>
                  <a:pt x="522" y="737"/>
                  <a:pt x="524" y="737"/>
                </a:cubicBezTo>
                <a:cubicBezTo>
                  <a:pt x="525" y="736"/>
                  <a:pt x="523" y="734"/>
                  <a:pt x="524" y="733"/>
                </a:cubicBezTo>
                <a:cubicBezTo>
                  <a:pt x="524" y="734"/>
                  <a:pt x="525" y="734"/>
                  <a:pt x="525" y="734"/>
                </a:cubicBezTo>
                <a:cubicBezTo>
                  <a:pt x="526" y="735"/>
                  <a:pt x="526" y="736"/>
                  <a:pt x="527" y="736"/>
                </a:cubicBezTo>
                <a:cubicBezTo>
                  <a:pt x="527" y="737"/>
                  <a:pt x="528" y="737"/>
                  <a:pt x="528" y="738"/>
                </a:cubicBezTo>
                <a:cubicBezTo>
                  <a:pt x="529" y="739"/>
                  <a:pt x="529" y="739"/>
                  <a:pt x="530" y="740"/>
                </a:cubicBezTo>
                <a:cubicBezTo>
                  <a:pt x="531" y="740"/>
                  <a:pt x="532" y="740"/>
                  <a:pt x="532" y="740"/>
                </a:cubicBezTo>
                <a:cubicBezTo>
                  <a:pt x="533" y="741"/>
                  <a:pt x="532" y="742"/>
                  <a:pt x="533" y="742"/>
                </a:cubicBezTo>
                <a:cubicBezTo>
                  <a:pt x="534" y="742"/>
                  <a:pt x="534" y="740"/>
                  <a:pt x="534" y="739"/>
                </a:cubicBezTo>
                <a:cubicBezTo>
                  <a:pt x="534" y="738"/>
                  <a:pt x="532" y="739"/>
                  <a:pt x="531" y="738"/>
                </a:cubicBezTo>
                <a:cubicBezTo>
                  <a:pt x="531" y="738"/>
                  <a:pt x="531" y="737"/>
                  <a:pt x="531" y="737"/>
                </a:cubicBezTo>
                <a:cubicBezTo>
                  <a:pt x="531" y="736"/>
                  <a:pt x="529" y="734"/>
                  <a:pt x="531" y="733"/>
                </a:cubicBezTo>
                <a:cubicBezTo>
                  <a:pt x="531" y="732"/>
                  <a:pt x="532" y="735"/>
                  <a:pt x="533" y="736"/>
                </a:cubicBezTo>
                <a:cubicBezTo>
                  <a:pt x="533" y="736"/>
                  <a:pt x="534" y="736"/>
                  <a:pt x="534" y="737"/>
                </a:cubicBezTo>
                <a:cubicBezTo>
                  <a:pt x="534" y="738"/>
                  <a:pt x="535" y="739"/>
                  <a:pt x="535" y="739"/>
                </a:cubicBezTo>
                <a:cubicBezTo>
                  <a:pt x="535" y="738"/>
                  <a:pt x="535" y="737"/>
                  <a:pt x="535" y="736"/>
                </a:cubicBezTo>
                <a:cubicBezTo>
                  <a:pt x="534" y="735"/>
                  <a:pt x="535" y="735"/>
                  <a:pt x="535" y="734"/>
                </a:cubicBezTo>
                <a:cubicBezTo>
                  <a:pt x="535" y="733"/>
                  <a:pt x="535" y="733"/>
                  <a:pt x="534" y="732"/>
                </a:cubicBezTo>
                <a:close/>
                <a:moveTo>
                  <a:pt x="346" y="890"/>
                </a:moveTo>
                <a:cubicBezTo>
                  <a:pt x="346" y="890"/>
                  <a:pt x="346" y="892"/>
                  <a:pt x="347" y="892"/>
                </a:cubicBezTo>
                <a:cubicBezTo>
                  <a:pt x="348" y="891"/>
                  <a:pt x="347" y="890"/>
                  <a:pt x="347" y="889"/>
                </a:cubicBezTo>
                <a:cubicBezTo>
                  <a:pt x="348" y="888"/>
                  <a:pt x="348" y="888"/>
                  <a:pt x="348" y="887"/>
                </a:cubicBezTo>
                <a:cubicBezTo>
                  <a:pt x="348" y="886"/>
                  <a:pt x="349" y="886"/>
                  <a:pt x="350" y="885"/>
                </a:cubicBezTo>
                <a:cubicBezTo>
                  <a:pt x="350" y="884"/>
                  <a:pt x="350" y="883"/>
                  <a:pt x="350" y="882"/>
                </a:cubicBezTo>
                <a:cubicBezTo>
                  <a:pt x="351" y="881"/>
                  <a:pt x="352" y="879"/>
                  <a:pt x="351" y="879"/>
                </a:cubicBezTo>
                <a:cubicBezTo>
                  <a:pt x="350" y="878"/>
                  <a:pt x="350" y="881"/>
                  <a:pt x="350" y="881"/>
                </a:cubicBezTo>
                <a:cubicBezTo>
                  <a:pt x="349" y="882"/>
                  <a:pt x="348" y="884"/>
                  <a:pt x="347" y="885"/>
                </a:cubicBezTo>
                <a:cubicBezTo>
                  <a:pt x="347" y="885"/>
                  <a:pt x="347" y="886"/>
                  <a:pt x="346" y="887"/>
                </a:cubicBezTo>
                <a:cubicBezTo>
                  <a:pt x="346" y="887"/>
                  <a:pt x="345" y="888"/>
                  <a:pt x="345" y="888"/>
                </a:cubicBezTo>
                <a:cubicBezTo>
                  <a:pt x="345" y="889"/>
                  <a:pt x="346" y="889"/>
                  <a:pt x="346" y="890"/>
                </a:cubicBezTo>
                <a:close/>
                <a:moveTo>
                  <a:pt x="364" y="892"/>
                </a:moveTo>
                <a:cubicBezTo>
                  <a:pt x="365" y="892"/>
                  <a:pt x="365" y="891"/>
                  <a:pt x="366" y="891"/>
                </a:cubicBezTo>
                <a:cubicBezTo>
                  <a:pt x="367" y="891"/>
                  <a:pt x="367" y="892"/>
                  <a:pt x="368" y="892"/>
                </a:cubicBezTo>
                <a:cubicBezTo>
                  <a:pt x="369" y="891"/>
                  <a:pt x="368" y="889"/>
                  <a:pt x="367" y="888"/>
                </a:cubicBezTo>
                <a:cubicBezTo>
                  <a:pt x="366" y="888"/>
                  <a:pt x="364" y="888"/>
                  <a:pt x="363" y="888"/>
                </a:cubicBezTo>
                <a:cubicBezTo>
                  <a:pt x="362" y="888"/>
                  <a:pt x="362" y="888"/>
                  <a:pt x="361" y="887"/>
                </a:cubicBezTo>
                <a:cubicBezTo>
                  <a:pt x="360" y="887"/>
                  <a:pt x="360" y="886"/>
                  <a:pt x="359" y="886"/>
                </a:cubicBezTo>
                <a:cubicBezTo>
                  <a:pt x="358" y="886"/>
                  <a:pt x="358" y="887"/>
                  <a:pt x="357" y="887"/>
                </a:cubicBezTo>
                <a:cubicBezTo>
                  <a:pt x="356" y="887"/>
                  <a:pt x="353" y="886"/>
                  <a:pt x="353" y="888"/>
                </a:cubicBezTo>
                <a:cubicBezTo>
                  <a:pt x="353" y="889"/>
                  <a:pt x="353" y="890"/>
                  <a:pt x="354" y="890"/>
                </a:cubicBezTo>
                <a:cubicBezTo>
                  <a:pt x="354" y="891"/>
                  <a:pt x="355" y="891"/>
                  <a:pt x="356" y="891"/>
                </a:cubicBezTo>
                <a:cubicBezTo>
                  <a:pt x="357" y="891"/>
                  <a:pt x="358" y="892"/>
                  <a:pt x="360" y="893"/>
                </a:cubicBezTo>
                <a:cubicBezTo>
                  <a:pt x="361" y="894"/>
                  <a:pt x="363" y="893"/>
                  <a:pt x="364" y="892"/>
                </a:cubicBezTo>
                <a:close/>
                <a:moveTo>
                  <a:pt x="353" y="896"/>
                </a:moveTo>
                <a:cubicBezTo>
                  <a:pt x="353" y="897"/>
                  <a:pt x="354" y="898"/>
                  <a:pt x="354" y="898"/>
                </a:cubicBezTo>
                <a:cubicBezTo>
                  <a:pt x="355" y="898"/>
                  <a:pt x="355" y="898"/>
                  <a:pt x="355" y="899"/>
                </a:cubicBezTo>
                <a:cubicBezTo>
                  <a:pt x="356" y="899"/>
                  <a:pt x="356" y="900"/>
                  <a:pt x="357" y="900"/>
                </a:cubicBezTo>
                <a:cubicBezTo>
                  <a:pt x="358" y="899"/>
                  <a:pt x="356" y="897"/>
                  <a:pt x="356" y="897"/>
                </a:cubicBezTo>
                <a:cubicBezTo>
                  <a:pt x="356" y="897"/>
                  <a:pt x="356" y="896"/>
                  <a:pt x="355" y="896"/>
                </a:cubicBezTo>
                <a:cubicBezTo>
                  <a:pt x="355" y="895"/>
                  <a:pt x="353" y="896"/>
                  <a:pt x="353" y="896"/>
                </a:cubicBezTo>
                <a:close/>
                <a:moveTo>
                  <a:pt x="214" y="1262"/>
                </a:moveTo>
                <a:cubicBezTo>
                  <a:pt x="215" y="1262"/>
                  <a:pt x="215" y="1262"/>
                  <a:pt x="216" y="1262"/>
                </a:cubicBezTo>
                <a:cubicBezTo>
                  <a:pt x="217" y="1262"/>
                  <a:pt x="218" y="1263"/>
                  <a:pt x="218" y="1264"/>
                </a:cubicBezTo>
                <a:cubicBezTo>
                  <a:pt x="219" y="1265"/>
                  <a:pt x="220" y="1264"/>
                  <a:pt x="220" y="1263"/>
                </a:cubicBezTo>
                <a:cubicBezTo>
                  <a:pt x="220" y="1262"/>
                  <a:pt x="220" y="1261"/>
                  <a:pt x="220" y="1261"/>
                </a:cubicBezTo>
                <a:cubicBezTo>
                  <a:pt x="220" y="1260"/>
                  <a:pt x="219" y="1260"/>
                  <a:pt x="219" y="1259"/>
                </a:cubicBezTo>
                <a:cubicBezTo>
                  <a:pt x="219" y="1259"/>
                  <a:pt x="219" y="1258"/>
                  <a:pt x="218" y="1258"/>
                </a:cubicBezTo>
                <a:cubicBezTo>
                  <a:pt x="218" y="1258"/>
                  <a:pt x="217" y="1258"/>
                  <a:pt x="216" y="1258"/>
                </a:cubicBezTo>
                <a:cubicBezTo>
                  <a:pt x="215" y="1258"/>
                  <a:pt x="214" y="1258"/>
                  <a:pt x="212" y="1258"/>
                </a:cubicBezTo>
                <a:cubicBezTo>
                  <a:pt x="212" y="1257"/>
                  <a:pt x="210" y="1258"/>
                  <a:pt x="210" y="1259"/>
                </a:cubicBezTo>
                <a:cubicBezTo>
                  <a:pt x="211" y="1260"/>
                  <a:pt x="212" y="1260"/>
                  <a:pt x="213" y="1260"/>
                </a:cubicBezTo>
                <a:cubicBezTo>
                  <a:pt x="213" y="1261"/>
                  <a:pt x="214" y="1261"/>
                  <a:pt x="214" y="1262"/>
                </a:cubicBezTo>
                <a:close/>
                <a:moveTo>
                  <a:pt x="342" y="869"/>
                </a:moveTo>
                <a:cubicBezTo>
                  <a:pt x="343" y="868"/>
                  <a:pt x="342" y="868"/>
                  <a:pt x="341" y="868"/>
                </a:cubicBezTo>
                <a:cubicBezTo>
                  <a:pt x="340" y="867"/>
                  <a:pt x="339" y="867"/>
                  <a:pt x="337" y="867"/>
                </a:cubicBezTo>
                <a:cubicBezTo>
                  <a:pt x="336" y="867"/>
                  <a:pt x="334" y="868"/>
                  <a:pt x="333" y="868"/>
                </a:cubicBezTo>
                <a:cubicBezTo>
                  <a:pt x="332" y="869"/>
                  <a:pt x="331" y="869"/>
                  <a:pt x="329" y="869"/>
                </a:cubicBezTo>
                <a:cubicBezTo>
                  <a:pt x="329" y="869"/>
                  <a:pt x="327" y="868"/>
                  <a:pt x="326" y="869"/>
                </a:cubicBezTo>
                <a:cubicBezTo>
                  <a:pt x="326" y="870"/>
                  <a:pt x="327" y="871"/>
                  <a:pt x="328" y="871"/>
                </a:cubicBezTo>
                <a:cubicBezTo>
                  <a:pt x="329" y="872"/>
                  <a:pt x="330" y="873"/>
                  <a:pt x="330" y="874"/>
                </a:cubicBezTo>
                <a:cubicBezTo>
                  <a:pt x="331" y="875"/>
                  <a:pt x="331" y="876"/>
                  <a:pt x="332" y="878"/>
                </a:cubicBezTo>
                <a:cubicBezTo>
                  <a:pt x="333" y="879"/>
                  <a:pt x="334" y="878"/>
                  <a:pt x="336" y="879"/>
                </a:cubicBezTo>
                <a:cubicBezTo>
                  <a:pt x="337" y="879"/>
                  <a:pt x="338" y="880"/>
                  <a:pt x="339" y="881"/>
                </a:cubicBezTo>
                <a:cubicBezTo>
                  <a:pt x="340" y="882"/>
                  <a:pt x="341" y="883"/>
                  <a:pt x="342" y="882"/>
                </a:cubicBezTo>
                <a:cubicBezTo>
                  <a:pt x="344" y="882"/>
                  <a:pt x="345" y="882"/>
                  <a:pt x="347" y="881"/>
                </a:cubicBezTo>
                <a:cubicBezTo>
                  <a:pt x="348" y="880"/>
                  <a:pt x="348" y="879"/>
                  <a:pt x="348" y="878"/>
                </a:cubicBezTo>
                <a:cubicBezTo>
                  <a:pt x="348" y="876"/>
                  <a:pt x="348" y="875"/>
                  <a:pt x="348" y="873"/>
                </a:cubicBezTo>
                <a:cubicBezTo>
                  <a:pt x="347" y="872"/>
                  <a:pt x="345" y="871"/>
                  <a:pt x="347" y="870"/>
                </a:cubicBezTo>
                <a:cubicBezTo>
                  <a:pt x="347" y="870"/>
                  <a:pt x="348" y="870"/>
                  <a:pt x="348" y="870"/>
                </a:cubicBezTo>
                <a:cubicBezTo>
                  <a:pt x="347" y="869"/>
                  <a:pt x="347" y="869"/>
                  <a:pt x="347" y="869"/>
                </a:cubicBezTo>
                <a:cubicBezTo>
                  <a:pt x="346" y="869"/>
                  <a:pt x="346" y="869"/>
                  <a:pt x="345" y="868"/>
                </a:cubicBezTo>
                <a:cubicBezTo>
                  <a:pt x="345" y="867"/>
                  <a:pt x="345" y="866"/>
                  <a:pt x="344" y="866"/>
                </a:cubicBezTo>
                <a:cubicBezTo>
                  <a:pt x="344" y="867"/>
                  <a:pt x="344" y="867"/>
                  <a:pt x="344" y="868"/>
                </a:cubicBezTo>
                <a:cubicBezTo>
                  <a:pt x="344" y="869"/>
                  <a:pt x="343" y="872"/>
                  <a:pt x="342" y="871"/>
                </a:cubicBezTo>
                <a:cubicBezTo>
                  <a:pt x="341" y="870"/>
                  <a:pt x="341" y="870"/>
                  <a:pt x="341" y="869"/>
                </a:cubicBezTo>
                <a:cubicBezTo>
                  <a:pt x="342" y="869"/>
                  <a:pt x="342" y="869"/>
                  <a:pt x="342" y="869"/>
                </a:cubicBezTo>
                <a:close/>
                <a:moveTo>
                  <a:pt x="570" y="736"/>
                </a:moveTo>
                <a:cubicBezTo>
                  <a:pt x="569" y="736"/>
                  <a:pt x="569" y="736"/>
                  <a:pt x="569" y="737"/>
                </a:cubicBezTo>
                <a:cubicBezTo>
                  <a:pt x="569" y="737"/>
                  <a:pt x="570" y="737"/>
                  <a:pt x="570" y="737"/>
                </a:cubicBezTo>
                <a:cubicBezTo>
                  <a:pt x="571" y="736"/>
                  <a:pt x="572" y="736"/>
                  <a:pt x="572" y="736"/>
                </a:cubicBezTo>
                <a:cubicBezTo>
                  <a:pt x="571" y="735"/>
                  <a:pt x="571" y="735"/>
                  <a:pt x="570" y="736"/>
                </a:cubicBezTo>
                <a:close/>
                <a:moveTo>
                  <a:pt x="242" y="743"/>
                </a:moveTo>
                <a:cubicBezTo>
                  <a:pt x="242" y="743"/>
                  <a:pt x="241" y="742"/>
                  <a:pt x="241" y="742"/>
                </a:cubicBezTo>
                <a:cubicBezTo>
                  <a:pt x="240" y="742"/>
                  <a:pt x="240" y="743"/>
                  <a:pt x="241" y="744"/>
                </a:cubicBezTo>
                <a:cubicBezTo>
                  <a:pt x="241" y="745"/>
                  <a:pt x="241" y="746"/>
                  <a:pt x="243" y="747"/>
                </a:cubicBezTo>
                <a:cubicBezTo>
                  <a:pt x="243" y="747"/>
                  <a:pt x="244" y="747"/>
                  <a:pt x="245" y="747"/>
                </a:cubicBezTo>
                <a:cubicBezTo>
                  <a:pt x="246" y="746"/>
                  <a:pt x="245" y="746"/>
                  <a:pt x="244" y="746"/>
                </a:cubicBezTo>
                <a:cubicBezTo>
                  <a:pt x="244" y="745"/>
                  <a:pt x="245" y="744"/>
                  <a:pt x="245" y="744"/>
                </a:cubicBezTo>
                <a:cubicBezTo>
                  <a:pt x="246" y="744"/>
                  <a:pt x="247" y="744"/>
                  <a:pt x="247" y="744"/>
                </a:cubicBezTo>
                <a:cubicBezTo>
                  <a:pt x="248" y="743"/>
                  <a:pt x="248" y="743"/>
                  <a:pt x="248" y="742"/>
                </a:cubicBezTo>
                <a:cubicBezTo>
                  <a:pt x="248" y="741"/>
                  <a:pt x="248" y="740"/>
                  <a:pt x="248" y="740"/>
                </a:cubicBezTo>
                <a:cubicBezTo>
                  <a:pt x="248" y="739"/>
                  <a:pt x="248" y="739"/>
                  <a:pt x="247" y="739"/>
                </a:cubicBezTo>
                <a:cubicBezTo>
                  <a:pt x="246" y="739"/>
                  <a:pt x="243" y="740"/>
                  <a:pt x="243" y="742"/>
                </a:cubicBezTo>
                <a:cubicBezTo>
                  <a:pt x="243" y="742"/>
                  <a:pt x="244" y="742"/>
                  <a:pt x="243" y="743"/>
                </a:cubicBezTo>
                <a:cubicBezTo>
                  <a:pt x="243" y="743"/>
                  <a:pt x="242" y="743"/>
                  <a:pt x="242" y="743"/>
                </a:cubicBezTo>
                <a:close/>
                <a:moveTo>
                  <a:pt x="458" y="1181"/>
                </a:moveTo>
                <a:cubicBezTo>
                  <a:pt x="459" y="1181"/>
                  <a:pt x="460" y="1181"/>
                  <a:pt x="460" y="1181"/>
                </a:cubicBezTo>
                <a:cubicBezTo>
                  <a:pt x="461" y="1182"/>
                  <a:pt x="462" y="1182"/>
                  <a:pt x="462" y="1182"/>
                </a:cubicBezTo>
                <a:cubicBezTo>
                  <a:pt x="463" y="1182"/>
                  <a:pt x="466" y="1182"/>
                  <a:pt x="466" y="1181"/>
                </a:cubicBezTo>
                <a:cubicBezTo>
                  <a:pt x="466" y="1180"/>
                  <a:pt x="463" y="1179"/>
                  <a:pt x="462" y="1180"/>
                </a:cubicBezTo>
                <a:cubicBezTo>
                  <a:pt x="461" y="1180"/>
                  <a:pt x="460" y="1180"/>
                  <a:pt x="459" y="1180"/>
                </a:cubicBezTo>
                <a:cubicBezTo>
                  <a:pt x="459" y="1179"/>
                  <a:pt x="458" y="1178"/>
                  <a:pt x="457" y="1179"/>
                </a:cubicBezTo>
                <a:cubicBezTo>
                  <a:pt x="457" y="1179"/>
                  <a:pt x="458" y="1180"/>
                  <a:pt x="458" y="1180"/>
                </a:cubicBezTo>
                <a:cubicBezTo>
                  <a:pt x="458" y="1180"/>
                  <a:pt x="457" y="1180"/>
                  <a:pt x="457" y="1180"/>
                </a:cubicBezTo>
                <a:cubicBezTo>
                  <a:pt x="457" y="1181"/>
                  <a:pt x="458" y="1181"/>
                  <a:pt x="458" y="1181"/>
                </a:cubicBezTo>
                <a:close/>
                <a:moveTo>
                  <a:pt x="570" y="772"/>
                </a:moveTo>
                <a:cubicBezTo>
                  <a:pt x="570" y="773"/>
                  <a:pt x="571" y="773"/>
                  <a:pt x="572" y="773"/>
                </a:cubicBezTo>
                <a:cubicBezTo>
                  <a:pt x="573" y="773"/>
                  <a:pt x="573" y="773"/>
                  <a:pt x="574" y="773"/>
                </a:cubicBezTo>
                <a:cubicBezTo>
                  <a:pt x="575" y="774"/>
                  <a:pt x="575" y="774"/>
                  <a:pt x="576" y="775"/>
                </a:cubicBezTo>
                <a:cubicBezTo>
                  <a:pt x="578" y="775"/>
                  <a:pt x="579" y="775"/>
                  <a:pt x="579" y="777"/>
                </a:cubicBezTo>
                <a:cubicBezTo>
                  <a:pt x="579" y="778"/>
                  <a:pt x="578" y="779"/>
                  <a:pt x="579" y="779"/>
                </a:cubicBezTo>
                <a:cubicBezTo>
                  <a:pt x="580" y="780"/>
                  <a:pt x="580" y="779"/>
                  <a:pt x="581" y="778"/>
                </a:cubicBezTo>
                <a:cubicBezTo>
                  <a:pt x="582" y="777"/>
                  <a:pt x="583" y="776"/>
                  <a:pt x="585" y="776"/>
                </a:cubicBezTo>
                <a:cubicBezTo>
                  <a:pt x="586" y="776"/>
                  <a:pt x="589" y="776"/>
                  <a:pt x="587" y="774"/>
                </a:cubicBezTo>
                <a:cubicBezTo>
                  <a:pt x="587" y="774"/>
                  <a:pt x="587" y="773"/>
                  <a:pt x="586" y="773"/>
                </a:cubicBezTo>
                <a:cubicBezTo>
                  <a:pt x="586" y="772"/>
                  <a:pt x="585" y="772"/>
                  <a:pt x="584" y="772"/>
                </a:cubicBezTo>
                <a:cubicBezTo>
                  <a:pt x="583" y="771"/>
                  <a:pt x="583" y="769"/>
                  <a:pt x="582" y="769"/>
                </a:cubicBezTo>
                <a:cubicBezTo>
                  <a:pt x="581" y="768"/>
                  <a:pt x="579" y="770"/>
                  <a:pt x="579" y="770"/>
                </a:cubicBezTo>
                <a:cubicBezTo>
                  <a:pt x="577" y="771"/>
                  <a:pt x="576" y="771"/>
                  <a:pt x="575" y="772"/>
                </a:cubicBezTo>
                <a:cubicBezTo>
                  <a:pt x="575" y="772"/>
                  <a:pt x="574" y="772"/>
                  <a:pt x="574" y="772"/>
                </a:cubicBezTo>
                <a:cubicBezTo>
                  <a:pt x="573" y="772"/>
                  <a:pt x="573" y="772"/>
                  <a:pt x="572" y="772"/>
                </a:cubicBezTo>
                <a:cubicBezTo>
                  <a:pt x="572" y="772"/>
                  <a:pt x="570" y="771"/>
                  <a:pt x="570" y="772"/>
                </a:cubicBezTo>
                <a:close/>
                <a:moveTo>
                  <a:pt x="565" y="737"/>
                </a:moveTo>
                <a:cubicBezTo>
                  <a:pt x="564" y="737"/>
                  <a:pt x="564" y="737"/>
                  <a:pt x="564" y="737"/>
                </a:cubicBezTo>
                <a:cubicBezTo>
                  <a:pt x="564" y="738"/>
                  <a:pt x="564" y="738"/>
                  <a:pt x="565" y="738"/>
                </a:cubicBezTo>
                <a:cubicBezTo>
                  <a:pt x="565" y="738"/>
                  <a:pt x="566" y="738"/>
                  <a:pt x="566" y="737"/>
                </a:cubicBezTo>
                <a:cubicBezTo>
                  <a:pt x="566" y="737"/>
                  <a:pt x="565" y="737"/>
                  <a:pt x="565" y="737"/>
                </a:cubicBezTo>
                <a:close/>
                <a:moveTo>
                  <a:pt x="2367" y="254"/>
                </a:moveTo>
                <a:cubicBezTo>
                  <a:pt x="2366" y="254"/>
                  <a:pt x="2366" y="254"/>
                  <a:pt x="2365" y="253"/>
                </a:cubicBezTo>
                <a:cubicBezTo>
                  <a:pt x="2365" y="253"/>
                  <a:pt x="2364" y="253"/>
                  <a:pt x="2363" y="253"/>
                </a:cubicBezTo>
                <a:cubicBezTo>
                  <a:pt x="2362" y="253"/>
                  <a:pt x="2360" y="253"/>
                  <a:pt x="2359" y="253"/>
                </a:cubicBezTo>
                <a:cubicBezTo>
                  <a:pt x="2357" y="253"/>
                  <a:pt x="2356" y="253"/>
                  <a:pt x="2355" y="253"/>
                </a:cubicBezTo>
                <a:cubicBezTo>
                  <a:pt x="2353" y="253"/>
                  <a:pt x="2352" y="253"/>
                  <a:pt x="2350" y="252"/>
                </a:cubicBezTo>
                <a:cubicBezTo>
                  <a:pt x="2349" y="252"/>
                  <a:pt x="2348" y="252"/>
                  <a:pt x="2346" y="252"/>
                </a:cubicBezTo>
                <a:cubicBezTo>
                  <a:pt x="2345" y="252"/>
                  <a:pt x="2343" y="251"/>
                  <a:pt x="2342" y="253"/>
                </a:cubicBezTo>
                <a:cubicBezTo>
                  <a:pt x="2342" y="254"/>
                  <a:pt x="2342" y="256"/>
                  <a:pt x="2342" y="257"/>
                </a:cubicBezTo>
                <a:cubicBezTo>
                  <a:pt x="2341" y="259"/>
                  <a:pt x="2339" y="260"/>
                  <a:pt x="2337" y="260"/>
                </a:cubicBezTo>
                <a:cubicBezTo>
                  <a:pt x="2336" y="260"/>
                  <a:pt x="2335" y="260"/>
                  <a:pt x="2334" y="260"/>
                </a:cubicBezTo>
                <a:cubicBezTo>
                  <a:pt x="2333" y="260"/>
                  <a:pt x="2332" y="259"/>
                  <a:pt x="2331" y="260"/>
                </a:cubicBezTo>
                <a:cubicBezTo>
                  <a:pt x="2330" y="261"/>
                  <a:pt x="2331" y="262"/>
                  <a:pt x="2332" y="262"/>
                </a:cubicBezTo>
                <a:cubicBezTo>
                  <a:pt x="2333" y="264"/>
                  <a:pt x="2335" y="263"/>
                  <a:pt x="2336" y="263"/>
                </a:cubicBezTo>
                <a:cubicBezTo>
                  <a:pt x="2337" y="264"/>
                  <a:pt x="2337" y="264"/>
                  <a:pt x="2338" y="264"/>
                </a:cubicBezTo>
                <a:cubicBezTo>
                  <a:pt x="2339" y="264"/>
                  <a:pt x="2339" y="264"/>
                  <a:pt x="2340" y="265"/>
                </a:cubicBezTo>
                <a:cubicBezTo>
                  <a:pt x="2341" y="265"/>
                  <a:pt x="2342" y="265"/>
                  <a:pt x="2342" y="266"/>
                </a:cubicBezTo>
                <a:cubicBezTo>
                  <a:pt x="2344" y="267"/>
                  <a:pt x="2345" y="268"/>
                  <a:pt x="2346" y="268"/>
                </a:cubicBezTo>
                <a:cubicBezTo>
                  <a:pt x="2348" y="268"/>
                  <a:pt x="2349" y="268"/>
                  <a:pt x="2351" y="269"/>
                </a:cubicBezTo>
                <a:cubicBezTo>
                  <a:pt x="2352" y="269"/>
                  <a:pt x="2353" y="269"/>
                  <a:pt x="2355" y="269"/>
                </a:cubicBezTo>
                <a:cubicBezTo>
                  <a:pt x="2357" y="270"/>
                  <a:pt x="2359" y="269"/>
                  <a:pt x="2360" y="267"/>
                </a:cubicBezTo>
                <a:cubicBezTo>
                  <a:pt x="2361" y="267"/>
                  <a:pt x="2362" y="266"/>
                  <a:pt x="2363" y="265"/>
                </a:cubicBezTo>
                <a:cubicBezTo>
                  <a:pt x="2364" y="264"/>
                  <a:pt x="2365" y="264"/>
                  <a:pt x="2366" y="263"/>
                </a:cubicBezTo>
                <a:cubicBezTo>
                  <a:pt x="2366" y="262"/>
                  <a:pt x="2367" y="262"/>
                  <a:pt x="2367" y="261"/>
                </a:cubicBezTo>
                <a:cubicBezTo>
                  <a:pt x="2368" y="261"/>
                  <a:pt x="2368" y="260"/>
                  <a:pt x="2369" y="260"/>
                </a:cubicBezTo>
                <a:cubicBezTo>
                  <a:pt x="2370" y="259"/>
                  <a:pt x="2371" y="257"/>
                  <a:pt x="2370" y="256"/>
                </a:cubicBezTo>
                <a:cubicBezTo>
                  <a:pt x="2370" y="255"/>
                  <a:pt x="2368" y="255"/>
                  <a:pt x="2367" y="254"/>
                </a:cubicBezTo>
                <a:close/>
                <a:moveTo>
                  <a:pt x="595" y="772"/>
                </a:moveTo>
                <a:cubicBezTo>
                  <a:pt x="595" y="772"/>
                  <a:pt x="596" y="772"/>
                  <a:pt x="596" y="772"/>
                </a:cubicBezTo>
                <a:cubicBezTo>
                  <a:pt x="596" y="771"/>
                  <a:pt x="595" y="771"/>
                  <a:pt x="595" y="771"/>
                </a:cubicBezTo>
                <a:cubicBezTo>
                  <a:pt x="595" y="770"/>
                  <a:pt x="595" y="769"/>
                  <a:pt x="594" y="769"/>
                </a:cubicBezTo>
                <a:cubicBezTo>
                  <a:pt x="593" y="769"/>
                  <a:pt x="592" y="770"/>
                  <a:pt x="593" y="770"/>
                </a:cubicBezTo>
                <a:cubicBezTo>
                  <a:pt x="594" y="771"/>
                  <a:pt x="594" y="771"/>
                  <a:pt x="594" y="771"/>
                </a:cubicBezTo>
                <a:cubicBezTo>
                  <a:pt x="594" y="771"/>
                  <a:pt x="594" y="772"/>
                  <a:pt x="595" y="772"/>
                </a:cubicBezTo>
                <a:close/>
                <a:moveTo>
                  <a:pt x="575" y="733"/>
                </a:moveTo>
                <a:cubicBezTo>
                  <a:pt x="575" y="733"/>
                  <a:pt x="575" y="732"/>
                  <a:pt x="574" y="732"/>
                </a:cubicBezTo>
                <a:cubicBezTo>
                  <a:pt x="573" y="732"/>
                  <a:pt x="572" y="732"/>
                  <a:pt x="572" y="733"/>
                </a:cubicBezTo>
                <a:cubicBezTo>
                  <a:pt x="572" y="733"/>
                  <a:pt x="573" y="733"/>
                  <a:pt x="574" y="733"/>
                </a:cubicBezTo>
                <a:cubicBezTo>
                  <a:pt x="574" y="734"/>
                  <a:pt x="575" y="733"/>
                  <a:pt x="575" y="733"/>
                </a:cubicBezTo>
                <a:close/>
                <a:moveTo>
                  <a:pt x="379" y="882"/>
                </a:moveTo>
                <a:cubicBezTo>
                  <a:pt x="378" y="882"/>
                  <a:pt x="378" y="881"/>
                  <a:pt x="377" y="881"/>
                </a:cubicBezTo>
                <a:cubicBezTo>
                  <a:pt x="377" y="881"/>
                  <a:pt x="377" y="883"/>
                  <a:pt x="376" y="884"/>
                </a:cubicBezTo>
                <a:cubicBezTo>
                  <a:pt x="376" y="885"/>
                  <a:pt x="376" y="886"/>
                  <a:pt x="376" y="886"/>
                </a:cubicBezTo>
                <a:cubicBezTo>
                  <a:pt x="378" y="887"/>
                  <a:pt x="378" y="885"/>
                  <a:pt x="378" y="884"/>
                </a:cubicBezTo>
                <a:cubicBezTo>
                  <a:pt x="379" y="883"/>
                  <a:pt x="380" y="884"/>
                  <a:pt x="380" y="884"/>
                </a:cubicBezTo>
                <a:cubicBezTo>
                  <a:pt x="381" y="885"/>
                  <a:pt x="381" y="885"/>
                  <a:pt x="382" y="885"/>
                </a:cubicBezTo>
                <a:cubicBezTo>
                  <a:pt x="382" y="884"/>
                  <a:pt x="382" y="884"/>
                  <a:pt x="381" y="883"/>
                </a:cubicBezTo>
                <a:cubicBezTo>
                  <a:pt x="380" y="883"/>
                  <a:pt x="379" y="883"/>
                  <a:pt x="379" y="882"/>
                </a:cubicBezTo>
                <a:close/>
                <a:moveTo>
                  <a:pt x="565" y="785"/>
                </a:moveTo>
                <a:cubicBezTo>
                  <a:pt x="565" y="786"/>
                  <a:pt x="568" y="786"/>
                  <a:pt x="568" y="787"/>
                </a:cubicBezTo>
                <a:cubicBezTo>
                  <a:pt x="569" y="789"/>
                  <a:pt x="567" y="789"/>
                  <a:pt x="566" y="790"/>
                </a:cubicBezTo>
                <a:cubicBezTo>
                  <a:pt x="565" y="792"/>
                  <a:pt x="568" y="792"/>
                  <a:pt x="569" y="792"/>
                </a:cubicBezTo>
                <a:cubicBezTo>
                  <a:pt x="569" y="793"/>
                  <a:pt x="569" y="793"/>
                  <a:pt x="570" y="793"/>
                </a:cubicBezTo>
                <a:cubicBezTo>
                  <a:pt x="571" y="794"/>
                  <a:pt x="571" y="794"/>
                  <a:pt x="572" y="794"/>
                </a:cubicBezTo>
                <a:cubicBezTo>
                  <a:pt x="573" y="796"/>
                  <a:pt x="571" y="797"/>
                  <a:pt x="570" y="798"/>
                </a:cubicBezTo>
                <a:cubicBezTo>
                  <a:pt x="570" y="799"/>
                  <a:pt x="569" y="799"/>
                  <a:pt x="569" y="800"/>
                </a:cubicBezTo>
                <a:cubicBezTo>
                  <a:pt x="569" y="801"/>
                  <a:pt x="570" y="801"/>
                  <a:pt x="570" y="802"/>
                </a:cubicBezTo>
                <a:cubicBezTo>
                  <a:pt x="571" y="803"/>
                  <a:pt x="571" y="802"/>
                  <a:pt x="571" y="801"/>
                </a:cubicBezTo>
                <a:cubicBezTo>
                  <a:pt x="572" y="800"/>
                  <a:pt x="573" y="799"/>
                  <a:pt x="573" y="798"/>
                </a:cubicBezTo>
                <a:cubicBezTo>
                  <a:pt x="575" y="796"/>
                  <a:pt x="575" y="794"/>
                  <a:pt x="578" y="793"/>
                </a:cubicBezTo>
                <a:cubicBezTo>
                  <a:pt x="579" y="792"/>
                  <a:pt x="580" y="792"/>
                  <a:pt x="582" y="792"/>
                </a:cubicBezTo>
                <a:cubicBezTo>
                  <a:pt x="583" y="791"/>
                  <a:pt x="585" y="791"/>
                  <a:pt x="586" y="790"/>
                </a:cubicBezTo>
                <a:cubicBezTo>
                  <a:pt x="587" y="790"/>
                  <a:pt x="588" y="788"/>
                  <a:pt x="589" y="788"/>
                </a:cubicBezTo>
                <a:cubicBezTo>
                  <a:pt x="590" y="787"/>
                  <a:pt x="591" y="787"/>
                  <a:pt x="592" y="786"/>
                </a:cubicBezTo>
                <a:cubicBezTo>
                  <a:pt x="593" y="786"/>
                  <a:pt x="595" y="787"/>
                  <a:pt x="595" y="785"/>
                </a:cubicBezTo>
                <a:cubicBezTo>
                  <a:pt x="594" y="785"/>
                  <a:pt x="594" y="784"/>
                  <a:pt x="593" y="784"/>
                </a:cubicBezTo>
                <a:cubicBezTo>
                  <a:pt x="593" y="784"/>
                  <a:pt x="591" y="783"/>
                  <a:pt x="592" y="783"/>
                </a:cubicBezTo>
                <a:cubicBezTo>
                  <a:pt x="593" y="783"/>
                  <a:pt x="596" y="785"/>
                  <a:pt x="596" y="783"/>
                </a:cubicBezTo>
                <a:cubicBezTo>
                  <a:pt x="595" y="781"/>
                  <a:pt x="594" y="780"/>
                  <a:pt x="593" y="780"/>
                </a:cubicBezTo>
                <a:cubicBezTo>
                  <a:pt x="592" y="780"/>
                  <a:pt x="591" y="780"/>
                  <a:pt x="591" y="781"/>
                </a:cubicBezTo>
                <a:cubicBezTo>
                  <a:pt x="591" y="781"/>
                  <a:pt x="591" y="782"/>
                  <a:pt x="591" y="783"/>
                </a:cubicBezTo>
                <a:cubicBezTo>
                  <a:pt x="589" y="784"/>
                  <a:pt x="588" y="782"/>
                  <a:pt x="587" y="782"/>
                </a:cubicBezTo>
                <a:cubicBezTo>
                  <a:pt x="586" y="782"/>
                  <a:pt x="584" y="781"/>
                  <a:pt x="583" y="782"/>
                </a:cubicBezTo>
                <a:cubicBezTo>
                  <a:pt x="580" y="782"/>
                  <a:pt x="577" y="783"/>
                  <a:pt x="574" y="784"/>
                </a:cubicBezTo>
                <a:cubicBezTo>
                  <a:pt x="573" y="784"/>
                  <a:pt x="571" y="786"/>
                  <a:pt x="570" y="786"/>
                </a:cubicBezTo>
                <a:cubicBezTo>
                  <a:pt x="568" y="786"/>
                  <a:pt x="567" y="784"/>
                  <a:pt x="565" y="785"/>
                </a:cubicBezTo>
                <a:close/>
                <a:moveTo>
                  <a:pt x="578" y="731"/>
                </a:moveTo>
                <a:cubicBezTo>
                  <a:pt x="578" y="731"/>
                  <a:pt x="577" y="730"/>
                  <a:pt x="577" y="731"/>
                </a:cubicBezTo>
                <a:cubicBezTo>
                  <a:pt x="577" y="731"/>
                  <a:pt x="576" y="731"/>
                  <a:pt x="576" y="731"/>
                </a:cubicBezTo>
                <a:cubicBezTo>
                  <a:pt x="576" y="731"/>
                  <a:pt x="577" y="731"/>
                  <a:pt x="577" y="731"/>
                </a:cubicBezTo>
                <a:cubicBezTo>
                  <a:pt x="578" y="731"/>
                  <a:pt x="578" y="731"/>
                  <a:pt x="578" y="731"/>
                </a:cubicBezTo>
                <a:close/>
                <a:moveTo>
                  <a:pt x="425" y="1144"/>
                </a:moveTo>
                <a:cubicBezTo>
                  <a:pt x="425" y="1145"/>
                  <a:pt x="425" y="1145"/>
                  <a:pt x="425" y="1145"/>
                </a:cubicBezTo>
                <a:cubicBezTo>
                  <a:pt x="425" y="1145"/>
                  <a:pt x="425" y="1145"/>
                  <a:pt x="425" y="1145"/>
                </a:cubicBezTo>
                <a:cubicBezTo>
                  <a:pt x="425" y="1147"/>
                  <a:pt x="426" y="1144"/>
                  <a:pt x="425" y="1144"/>
                </a:cubicBezTo>
                <a:close/>
                <a:moveTo>
                  <a:pt x="423" y="1151"/>
                </a:moveTo>
                <a:cubicBezTo>
                  <a:pt x="422" y="1150"/>
                  <a:pt x="422" y="1152"/>
                  <a:pt x="422" y="1152"/>
                </a:cubicBezTo>
                <a:cubicBezTo>
                  <a:pt x="423" y="1152"/>
                  <a:pt x="423" y="1153"/>
                  <a:pt x="423" y="1154"/>
                </a:cubicBezTo>
                <a:cubicBezTo>
                  <a:pt x="424" y="1153"/>
                  <a:pt x="423" y="1151"/>
                  <a:pt x="423" y="1151"/>
                </a:cubicBezTo>
                <a:close/>
                <a:moveTo>
                  <a:pt x="420" y="1140"/>
                </a:moveTo>
                <a:cubicBezTo>
                  <a:pt x="419" y="1139"/>
                  <a:pt x="419" y="1138"/>
                  <a:pt x="419" y="1137"/>
                </a:cubicBezTo>
                <a:cubicBezTo>
                  <a:pt x="419" y="1137"/>
                  <a:pt x="419" y="1135"/>
                  <a:pt x="418" y="1136"/>
                </a:cubicBezTo>
                <a:cubicBezTo>
                  <a:pt x="417" y="1136"/>
                  <a:pt x="418" y="1138"/>
                  <a:pt x="418" y="1138"/>
                </a:cubicBezTo>
                <a:cubicBezTo>
                  <a:pt x="418" y="1139"/>
                  <a:pt x="418" y="1139"/>
                  <a:pt x="418" y="1140"/>
                </a:cubicBezTo>
                <a:cubicBezTo>
                  <a:pt x="418" y="1140"/>
                  <a:pt x="417" y="1140"/>
                  <a:pt x="417" y="1141"/>
                </a:cubicBezTo>
                <a:cubicBezTo>
                  <a:pt x="417" y="1142"/>
                  <a:pt x="418" y="1142"/>
                  <a:pt x="418" y="1142"/>
                </a:cubicBezTo>
                <a:cubicBezTo>
                  <a:pt x="419" y="1143"/>
                  <a:pt x="419" y="1144"/>
                  <a:pt x="419" y="1144"/>
                </a:cubicBezTo>
                <a:cubicBezTo>
                  <a:pt x="419" y="1145"/>
                  <a:pt x="419" y="1146"/>
                  <a:pt x="420" y="1147"/>
                </a:cubicBezTo>
                <a:cubicBezTo>
                  <a:pt x="420" y="1148"/>
                  <a:pt x="420" y="1148"/>
                  <a:pt x="420" y="1149"/>
                </a:cubicBezTo>
                <a:cubicBezTo>
                  <a:pt x="421" y="1150"/>
                  <a:pt x="420" y="1150"/>
                  <a:pt x="421" y="1151"/>
                </a:cubicBezTo>
                <a:cubicBezTo>
                  <a:pt x="421" y="1150"/>
                  <a:pt x="421" y="1148"/>
                  <a:pt x="421" y="1147"/>
                </a:cubicBezTo>
                <a:cubicBezTo>
                  <a:pt x="421" y="1146"/>
                  <a:pt x="421" y="1144"/>
                  <a:pt x="421" y="1143"/>
                </a:cubicBezTo>
                <a:cubicBezTo>
                  <a:pt x="421" y="1141"/>
                  <a:pt x="420" y="1141"/>
                  <a:pt x="420" y="1140"/>
                </a:cubicBezTo>
                <a:close/>
                <a:moveTo>
                  <a:pt x="425" y="1156"/>
                </a:moveTo>
                <a:cubicBezTo>
                  <a:pt x="425" y="1155"/>
                  <a:pt x="424" y="1154"/>
                  <a:pt x="423" y="1154"/>
                </a:cubicBezTo>
                <a:cubicBezTo>
                  <a:pt x="423" y="1155"/>
                  <a:pt x="425" y="1157"/>
                  <a:pt x="425" y="1156"/>
                </a:cubicBezTo>
                <a:close/>
                <a:moveTo>
                  <a:pt x="426" y="1141"/>
                </a:moveTo>
                <a:cubicBezTo>
                  <a:pt x="426" y="1140"/>
                  <a:pt x="425" y="1140"/>
                  <a:pt x="425" y="1140"/>
                </a:cubicBezTo>
                <a:cubicBezTo>
                  <a:pt x="425" y="1140"/>
                  <a:pt x="425" y="1139"/>
                  <a:pt x="425" y="1139"/>
                </a:cubicBezTo>
                <a:cubicBezTo>
                  <a:pt x="425" y="1138"/>
                  <a:pt x="424" y="1138"/>
                  <a:pt x="424" y="1138"/>
                </a:cubicBezTo>
                <a:cubicBezTo>
                  <a:pt x="423" y="1137"/>
                  <a:pt x="423" y="1136"/>
                  <a:pt x="422" y="1136"/>
                </a:cubicBezTo>
                <a:cubicBezTo>
                  <a:pt x="421" y="1136"/>
                  <a:pt x="422" y="1136"/>
                  <a:pt x="422" y="1137"/>
                </a:cubicBezTo>
                <a:cubicBezTo>
                  <a:pt x="421" y="1137"/>
                  <a:pt x="421" y="1137"/>
                  <a:pt x="420" y="1138"/>
                </a:cubicBezTo>
                <a:cubicBezTo>
                  <a:pt x="420" y="1139"/>
                  <a:pt x="421" y="1139"/>
                  <a:pt x="421" y="1139"/>
                </a:cubicBezTo>
                <a:cubicBezTo>
                  <a:pt x="422" y="1139"/>
                  <a:pt x="422" y="1140"/>
                  <a:pt x="422" y="1140"/>
                </a:cubicBezTo>
                <a:cubicBezTo>
                  <a:pt x="423" y="1141"/>
                  <a:pt x="423" y="1141"/>
                  <a:pt x="424" y="1141"/>
                </a:cubicBezTo>
                <a:cubicBezTo>
                  <a:pt x="424" y="1141"/>
                  <a:pt x="425" y="1142"/>
                  <a:pt x="425" y="1142"/>
                </a:cubicBezTo>
                <a:cubicBezTo>
                  <a:pt x="426" y="1142"/>
                  <a:pt x="426" y="1141"/>
                  <a:pt x="426" y="1141"/>
                </a:cubicBezTo>
                <a:close/>
                <a:moveTo>
                  <a:pt x="442" y="1171"/>
                </a:moveTo>
                <a:cubicBezTo>
                  <a:pt x="442" y="1172"/>
                  <a:pt x="444" y="1173"/>
                  <a:pt x="444" y="1172"/>
                </a:cubicBezTo>
                <a:cubicBezTo>
                  <a:pt x="444" y="1172"/>
                  <a:pt x="444" y="1172"/>
                  <a:pt x="443" y="1171"/>
                </a:cubicBezTo>
                <a:cubicBezTo>
                  <a:pt x="443" y="1171"/>
                  <a:pt x="442" y="1171"/>
                  <a:pt x="442" y="1171"/>
                </a:cubicBezTo>
                <a:close/>
                <a:moveTo>
                  <a:pt x="427" y="1158"/>
                </a:moveTo>
                <a:cubicBezTo>
                  <a:pt x="428" y="1157"/>
                  <a:pt x="427" y="1156"/>
                  <a:pt x="427" y="1155"/>
                </a:cubicBezTo>
                <a:cubicBezTo>
                  <a:pt x="427" y="1155"/>
                  <a:pt x="427" y="1154"/>
                  <a:pt x="426" y="1154"/>
                </a:cubicBezTo>
                <a:cubicBezTo>
                  <a:pt x="425" y="1154"/>
                  <a:pt x="426" y="1155"/>
                  <a:pt x="426" y="1155"/>
                </a:cubicBezTo>
                <a:cubicBezTo>
                  <a:pt x="426" y="1156"/>
                  <a:pt x="426" y="1159"/>
                  <a:pt x="427" y="1158"/>
                </a:cubicBezTo>
                <a:close/>
                <a:moveTo>
                  <a:pt x="2632" y="1408"/>
                </a:moveTo>
                <a:cubicBezTo>
                  <a:pt x="2632" y="1408"/>
                  <a:pt x="2631" y="1408"/>
                  <a:pt x="2630" y="1407"/>
                </a:cubicBezTo>
                <a:cubicBezTo>
                  <a:pt x="2630" y="1407"/>
                  <a:pt x="2630" y="1406"/>
                  <a:pt x="2629" y="1406"/>
                </a:cubicBezTo>
                <a:cubicBezTo>
                  <a:pt x="2627" y="1406"/>
                  <a:pt x="2627" y="1407"/>
                  <a:pt x="2626" y="1408"/>
                </a:cubicBezTo>
                <a:cubicBezTo>
                  <a:pt x="2625" y="1410"/>
                  <a:pt x="2624" y="1410"/>
                  <a:pt x="2623" y="1410"/>
                </a:cubicBezTo>
                <a:cubicBezTo>
                  <a:pt x="2622" y="1411"/>
                  <a:pt x="2621" y="1411"/>
                  <a:pt x="2622" y="1412"/>
                </a:cubicBezTo>
                <a:cubicBezTo>
                  <a:pt x="2622" y="1412"/>
                  <a:pt x="2623" y="1412"/>
                  <a:pt x="2623" y="1413"/>
                </a:cubicBezTo>
                <a:cubicBezTo>
                  <a:pt x="2624" y="1413"/>
                  <a:pt x="2624" y="1414"/>
                  <a:pt x="2624" y="1414"/>
                </a:cubicBezTo>
                <a:cubicBezTo>
                  <a:pt x="2625" y="1414"/>
                  <a:pt x="2626" y="1414"/>
                  <a:pt x="2626" y="1414"/>
                </a:cubicBezTo>
                <a:cubicBezTo>
                  <a:pt x="2627" y="1414"/>
                  <a:pt x="2627" y="1414"/>
                  <a:pt x="2628" y="1413"/>
                </a:cubicBezTo>
                <a:cubicBezTo>
                  <a:pt x="2628" y="1412"/>
                  <a:pt x="2629" y="1412"/>
                  <a:pt x="2629" y="1412"/>
                </a:cubicBezTo>
                <a:cubicBezTo>
                  <a:pt x="2630" y="1412"/>
                  <a:pt x="2631" y="1412"/>
                  <a:pt x="2631" y="1411"/>
                </a:cubicBezTo>
                <a:cubicBezTo>
                  <a:pt x="2632" y="1411"/>
                  <a:pt x="2632" y="1410"/>
                  <a:pt x="2633" y="1410"/>
                </a:cubicBezTo>
                <a:cubicBezTo>
                  <a:pt x="2634" y="1409"/>
                  <a:pt x="2637" y="1409"/>
                  <a:pt x="2636" y="1408"/>
                </a:cubicBezTo>
                <a:cubicBezTo>
                  <a:pt x="2636" y="1407"/>
                  <a:pt x="2633" y="1408"/>
                  <a:pt x="2632" y="1408"/>
                </a:cubicBezTo>
                <a:close/>
                <a:moveTo>
                  <a:pt x="455" y="1180"/>
                </a:moveTo>
                <a:cubicBezTo>
                  <a:pt x="456" y="1180"/>
                  <a:pt x="455" y="1179"/>
                  <a:pt x="455" y="1178"/>
                </a:cubicBezTo>
                <a:cubicBezTo>
                  <a:pt x="454" y="1178"/>
                  <a:pt x="453" y="1178"/>
                  <a:pt x="452" y="1178"/>
                </a:cubicBezTo>
                <a:cubicBezTo>
                  <a:pt x="452" y="1178"/>
                  <a:pt x="451" y="1177"/>
                  <a:pt x="451" y="1178"/>
                </a:cubicBezTo>
                <a:cubicBezTo>
                  <a:pt x="452" y="1178"/>
                  <a:pt x="452" y="1179"/>
                  <a:pt x="453" y="1179"/>
                </a:cubicBezTo>
                <a:cubicBezTo>
                  <a:pt x="453" y="1179"/>
                  <a:pt x="454" y="1179"/>
                  <a:pt x="454" y="1179"/>
                </a:cubicBezTo>
                <a:cubicBezTo>
                  <a:pt x="454" y="1179"/>
                  <a:pt x="455" y="1180"/>
                  <a:pt x="455" y="1180"/>
                </a:cubicBezTo>
                <a:close/>
                <a:moveTo>
                  <a:pt x="452" y="1186"/>
                </a:moveTo>
                <a:cubicBezTo>
                  <a:pt x="451" y="1186"/>
                  <a:pt x="451" y="1186"/>
                  <a:pt x="450" y="1186"/>
                </a:cubicBezTo>
                <a:cubicBezTo>
                  <a:pt x="450" y="1187"/>
                  <a:pt x="450" y="1187"/>
                  <a:pt x="450" y="1187"/>
                </a:cubicBezTo>
                <a:cubicBezTo>
                  <a:pt x="450" y="1188"/>
                  <a:pt x="449" y="1188"/>
                  <a:pt x="449" y="1188"/>
                </a:cubicBezTo>
                <a:cubicBezTo>
                  <a:pt x="450" y="1188"/>
                  <a:pt x="450" y="1188"/>
                  <a:pt x="450" y="1188"/>
                </a:cubicBezTo>
                <a:cubicBezTo>
                  <a:pt x="450" y="1187"/>
                  <a:pt x="450" y="1188"/>
                  <a:pt x="451" y="1188"/>
                </a:cubicBezTo>
                <a:cubicBezTo>
                  <a:pt x="451" y="1188"/>
                  <a:pt x="452" y="1188"/>
                  <a:pt x="453" y="1187"/>
                </a:cubicBezTo>
                <a:cubicBezTo>
                  <a:pt x="453" y="1187"/>
                  <a:pt x="454" y="1187"/>
                  <a:pt x="453" y="1186"/>
                </a:cubicBezTo>
                <a:cubicBezTo>
                  <a:pt x="453" y="1186"/>
                  <a:pt x="452" y="1187"/>
                  <a:pt x="452" y="1186"/>
                </a:cubicBezTo>
                <a:close/>
                <a:moveTo>
                  <a:pt x="436" y="1164"/>
                </a:moveTo>
                <a:cubicBezTo>
                  <a:pt x="436" y="1165"/>
                  <a:pt x="437" y="1166"/>
                  <a:pt x="438" y="1166"/>
                </a:cubicBezTo>
                <a:cubicBezTo>
                  <a:pt x="438" y="1165"/>
                  <a:pt x="436" y="1164"/>
                  <a:pt x="436" y="1164"/>
                </a:cubicBezTo>
                <a:cubicBezTo>
                  <a:pt x="435" y="1163"/>
                  <a:pt x="434" y="1162"/>
                  <a:pt x="433" y="1161"/>
                </a:cubicBezTo>
                <a:cubicBezTo>
                  <a:pt x="433" y="1161"/>
                  <a:pt x="432" y="1160"/>
                  <a:pt x="432" y="1160"/>
                </a:cubicBezTo>
                <a:cubicBezTo>
                  <a:pt x="432" y="1160"/>
                  <a:pt x="432" y="1161"/>
                  <a:pt x="432" y="1161"/>
                </a:cubicBezTo>
                <a:cubicBezTo>
                  <a:pt x="431" y="1161"/>
                  <a:pt x="432" y="1161"/>
                  <a:pt x="431" y="1161"/>
                </a:cubicBezTo>
                <a:cubicBezTo>
                  <a:pt x="431" y="1161"/>
                  <a:pt x="431" y="1161"/>
                  <a:pt x="431" y="1160"/>
                </a:cubicBezTo>
                <a:cubicBezTo>
                  <a:pt x="430" y="1160"/>
                  <a:pt x="430" y="1158"/>
                  <a:pt x="429" y="1159"/>
                </a:cubicBezTo>
                <a:cubicBezTo>
                  <a:pt x="429" y="1159"/>
                  <a:pt x="430" y="1160"/>
                  <a:pt x="431" y="1161"/>
                </a:cubicBezTo>
                <a:cubicBezTo>
                  <a:pt x="431" y="1162"/>
                  <a:pt x="432" y="1163"/>
                  <a:pt x="433" y="1163"/>
                </a:cubicBezTo>
                <a:cubicBezTo>
                  <a:pt x="433" y="1162"/>
                  <a:pt x="432" y="1162"/>
                  <a:pt x="432" y="1161"/>
                </a:cubicBezTo>
                <a:cubicBezTo>
                  <a:pt x="433" y="1161"/>
                  <a:pt x="435" y="1163"/>
                  <a:pt x="436" y="1164"/>
                </a:cubicBezTo>
                <a:close/>
                <a:moveTo>
                  <a:pt x="350" y="863"/>
                </a:moveTo>
                <a:cubicBezTo>
                  <a:pt x="350" y="864"/>
                  <a:pt x="351" y="864"/>
                  <a:pt x="352" y="864"/>
                </a:cubicBezTo>
                <a:cubicBezTo>
                  <a:pt x="353" y="864"/>
                  <a:pt x="353" y="866"/>
                  <a:pt x="354" y="867"/>
                </a:cubicBezTo>
                <a:cubicBezTo>
                  <a:pt x="355" y="868"/>
                  <a:pt x="355" y="868"/>
                  <a:pt x="355" y="869"/>
                </a:cubicBezTo>
                <a:cubicBezTo>
                  <a:pt x="355" y="869"/>
                  <a:pt x="355" y="870"/>
                  <a:pt x="356" y="871"/>
                </a:cubicBezTo>
                <a:cubicBezTo>
                  <a:pt x="356" y="871"/>
                  <a:pt x="357" y="872"/>
                  <a:pt x="356" y="872"/>
                </a:cubicBezTo>
                <a:cubicBezTo>
                  <a:pt x="356" y="873"/>
                  <a:pt x="355" y="872"/>
                  <a:pt x="355" y="874"/>
                </a:cubicBezTo>
                <a:cubicBezTo>
                  <a:pt x="355" y="875"/>
                  <a:pt x="357" y="875"/>
                  <a:pt x="358" y="876"/>
                </a:cubicBezTo>
                <a:cubicBezTo>
                  <a:pt x="360" y="876"/>
                  <a:pt x="361" y="877"/>
                  <a:pt x="362" y="877"/>
                </a:cubicBezTo>
                <a:cubicBezTo>
                  <a:pt x="363" y="878"/>
                  <a:pt x="364" y="878"/>
                  <a:pt x="366" y="878"/>
                </a:cubicBezTo>
                <a:cubicBezTo>
                  <a:pt x="366" y="878"/>
                  <a:pt x="367" y="878"/>
                  <a:pt x="368" y="878"/>
                </a:cubicBezTo>
                <a:cubicBezTo>
                  <a:pt x="368" y="879"/>
                  <a:pt x="368" y="879"/>
                  <a:pt x="368" y="880"/>
                </a:cubicBezTo>
                <a:cubicBezTo>
                  <a:pt x="367" y="880"/>
                  <a:pt x="364" y="881"/>
                  <a:pt x="366" y="881"/>
                </a:cubicBezTo>
                <a:cubicBezTo>
                  <a:pt x="367" y="882"/>
                  <a:pt x="367" y="881"/>
                  <a:pt x="368" y="882"/>
                </a:cubicBezTo>
                <a:cubicBezTo>
                  <a:pt x="368" y="883"/>
                  <a:pt x="369" y="883"/>
                  <a:pt x="368" y="884"/>
                </a:cubicBezTo>
                <a:cubicBezTo>
                  <a:pt x="367" y="884"/>
                  <a:pt x="366" y="884"/>
                  <a:pt x="366" y="885"/>
                </a:cubicBezTo>
                <a:cubicBezTo>
                  <a:pt x="366" y="886"/>
                  <a:pt x="367" y="886"/>
                  <a:pt x="368" y="887"/>
                </a:cubicBezTo>
                <a:cubicBezTo>
                  <a:pt x="368" y="887"/>
                  <a:pt x="368" y="888"/>
                  <a:pt x="369" y="889"/>
                </a:cubicBezTo>
                <a:cubicBezTo>
                  <a:pt x="369" y="889"/>
                  <a:pt x="369" y="890"/>
                  <a:pt x="369" y="890"/>
                </a:cubicBezTo>
                <a:cubicBezTo>
                  <a:pt x="370" y="891"/>
                  <a:pt x="369" y="892"/>
                  <a:pt x="369" y="893"/>
                </a:cubicBezTo>
                <a:cubicBezTo>
                  <a:pt x="370" y="893"/>
                  <a:pt x="370" y="894"/>
                  <a:pt x="371" y="894"/>
                </a:cubicBezTo>
                <a:cubicBezTo>
                  <a:pt x="371" y="895"/>
                  <a:pt x="371" y="896"/>
                  <a:pt x="372" y="896"/>
                </a:cubicBezTo>
                <a:cubicBezTo>
                  <a:pt x="372" y="895"/>
                  <a:pt x="372" y="894"/>
                  <a:pt x="372" y="893"/>
                </a:cubicBezTo>
                <a:cubicBezTo>
                  <a:pt x="372" y="892"/>
                  <a:pt x="372" y="890"/>
                  <a:pt x="374" y="889"/>
                </a:cubicBezTo>
                <a:cubicBezTo>
                  <a:pt x="375" y="888"/>
                  <a:pt x="377" y="887"/>
                  <a:pt x="374" y="887"/>
                </a:cubicBezTo>
                <a:cubicBezTo>
                  <a:pt x="373" y="886"/>
                  <a:pt x="370" y="886"/>
                  <a:pt x="371" y="885"/>
                </a:cubicBezTo>
                <a:cubicBezTo>
                  <a:pt x="371" y="883"/>
                  <a:pt x="373" y="884"/>
                  <a:pt x="374" y="882"/>
                </a:cubicBezTo>
                <a:cubicBezTo>
                  <a:pt x="374" y="881"/>
                  <a:pt x="372" y="880"/>
                  <a:pt x="374" y="879"/>
                </a:cubicBezTo>
                <a:cubicBezTo>
                  <a:pt x="374" y="878"/>
                  <a:pt x="375" y="878"/>
                  <a:pt x="375" y="878"/>
                </a:cubicBezTo>
                <a:cubicBezTo>
                  <a:pt x="376" y="877"/>
                  <a:pt x="377" y="877"/>
                  <a:pt x="378" y="877"/>
                </a:cubicBezTo>
                <a:cubicBezTo>
                  <a:pt x="379" y="877"/>
                  <a:pt x="381" y="877"/>
                  <a:pt x="381" y="875"/>
                </a:cubicBezTo>
                <a:cubicBezTo>
                  <a:pt x="381" y="874"/>
                  <a:pt x="378" y="872"/>
                  <a:pt x="377" y="872"/>
                </a:cubicBezTo>
                <a:cubicBezTo>
                  <a:pt x="376" y="871"/>
                  <a:pt x="375" y="871"/>
                  <a:pt x="376" y="870"/>
                </a:cubicBezTo>
                <a:cubicBezTo>
                  <a:pt x="377" y="868"/>
                  <a:pt x="378" y="868"/>
                  <a:pt x="379" y="867"/>
                </a:cubicBezTo>
                <a:cubicBezTo>
                  <a:pt x="380" y="866"/>
                  <a:pt x="380" y="866"/>
                  <a:pt x="381" y="866"/>
                </a:cubicBezTo>
                <a:cubicBezTo>
                  <a:pt x="382" y="866"/>
                  <a:pt x="383" y="865"/>
                  <a:pt x="383" y="864"/>
                </a:cubicBezTo>
                <a:cubicBezTo>
                  <a:pt x="383" y="863"/>
                  <a:pt x="383" y="863"/>
                  <a:pt x="383" y="863"/>
                </a:cubicBezTo>
                <a:cubicBezTo>
                  <a:pt x="383" y="862"/>
                  <a:pt x="383" y="861"/>
                  <a:pt x="383" y="861"/>
                </a:cubicBezTo>
                <a:cubicBezTo>
                  <a:pt x="383" y="860"/>
                  <a:pt x="383" y="859"/>
                  <a:pt x="383" y="859"/>
                </a:cubicBezTo>
                <a:cubicBezTo>
                  <a:pt x="383" y="857"/>
                  <a:pt x="383" y="856"/>
                  <a:pt x="382" y="855"/>
                </a:cubicBezTo>
                <a:cubicBezTo>
                  <a:pt x="381" y="853"/>
                  <a:pt x="380" y="853"/>
                  <a:pt x="378" y="853"/>
                </a:cubicBezTo>
                <a:cubicBezTo>
                  <a:pt x="377" y="853"/>
                  <a:pt x="375" y="853"/>
                  <a:pt x="374" y="853"/>
                </a:cubicBezTo>
                <a:cubicBezTo>
                  <a:pt x="374" y="853"/>
                  <a:pt x="373" y="854"/>
                  <a:pt x="372" y="854"/>
                </a:cubicBezTo>
                <a:cubicBezTo>
                  <a:pt x="372" y="854"/>
                  <a:pt x="371" y="854"/>
                  <a:pt x="371" y="855"/>
                </a:cubicBezTo>
                <a:cubicBezTo>
                  <a:pt x="370" y="856"/>
                  <a:pt x="371" y="856"/>
                  <a:pt x="371" y="857"/>
                </a:cubicBezTo>
                <a:cubicBezTo>
                  <a:pt x="372" y="857"/>
                  <a:pt x="372" y="858"/>
                  <a:pt x="372" y="858"/>
                </a:cubicBezTo>
                <a:cubicBezTo>
                  <a:pt x="372" y="859"/>
                  <a:pt x="373" y="859"/>
                  <a:pt x="373" y="860"/>
                </a:cubicBezTo>
                <a:cubicBezTo>
                  <a:pt x="373" y="861"/>
                  <a:pt x="373" y="861"/>
                  <a:pt x="373" y="862"/>
                </a:cubicBezTo>
                <a:cubicBezTo>
                  <a:pt x="373" y="863"/>
                  <a:pt x="372" y="866"/>
                  <a:pt x="371" y="864"/>
                </a:cubicBezTo>
                <a:cubicBezTo>
                  <a:pt x="371" y="863"/>
                  <a:pt x="371" y="863"/>
                  <a:pt x="372" y="862"/>
                </a:cubicBezTo>
                <a:cubicBezTo>
                  <a:pt x="372" y="862"/>
                  <a:pt x="372" y="861"/>
                  <a:pt x="372" y="860"/>
                </a:cubicBezTo>
                <a:cubicBezTo>
                  <a:pt x="372" y="859"/>
                  <a:pt x="371" y="856"/>
                  <a:pt x="370" y="858"/>
                </a:cubicBezTo>
                <a:cubicBezTo>
                  <a:pt x="369" y="858"/>
                  <a:pt x="370" y="859"/>
                  <a:pt x="370" y="860"/>
                </a:cubicBezTo>
                <a:cubicBezTo>
                  <a:pt x="370" y="861"/>
                  <a:pt x="370" y="861"/>
                  <a:pt x="370" y="861"/>
                </a:cubicBezTo>
                <a:cubicBezTo>
                  <a:pt x="369" y="862"/>
                  <a:pt x="369" y="862"/>
                  <a:pt x="369" y="863"/>
                </a:cubicBezTo>
                <a:cubicBezTo>
                  <a:pt x="368" y="864"/>
                  <a:pt x="368" y="864"/>
                  <a:pt x="368" y="865"/>
                </a:cubicBezTo>
                <a:cubicBezTo>
                  <a:pt x="367" y="865"/>
                  <a:pt x="367" y="865"/>
                  <a:pt x="367" y="865"/>
                </a:cubicBezTo>
                <a:cubicBezTo>
                  <a:pt x="367" y="864"/>
                  <a:pt x="366" y="863"/>
                  <a:pt x="366" y="863"/>
                </a:cubicBezTo>
                <a:cubicBezTo>
                  <a:pt x="366" y="862"/>
                  <a:pt x="365" y="862"/>
                  <a:pt x="365" y="861"/>
                </a:cubicBezTo>
                <a:cubicBezTo>
                  <a:pt x="365" y="860"/>
                  <a:pt x="365" y="860"/>
                  <a:pt x="366" y="859"/>
                </a:cubicBezTo>
                <a:cubicBezTo>
                  <a:pt x="366" y="858"/>
                  <a:pt x="366" y="858"/>
                  <a:pt x="367" y="857"/>
                </a:cubicBezTo>
                <a:cubicBezTo>
                  <a:pt x="367" y="857"/>
                  <a:pt x="368" y="856"/>
                  <a:pt x="367" y="856"/>
                </a:cubicBezTo>
                <a:cubicBezTo>
                  <a:pt x="366" y="856"/>
                  <a:pt x="365" y="857"/>
                  <a:pt x="364" y="857"/>
                </a:cubicBezTo>
                <a:cubicBezTo>
                  <a:pt x="363" y="857"/>
                  <a:pt x="362" y="856"/>
                  <a:pt x="360" y="856"/>
                </a:cubicBezTo>
                <a:cubicBezTo>
                  <a:pt x="360" y="856"/>
                  <a:pt x="359" y="855"/>
                  <a:pt x="358" y="856"/>
                </a:cubicBezTo>
                <a:cubicBezTo>
                  <a:pt x="359" y="857"/>
                  <a:pt x="360" y="857"/>
                  <a:pt x="360" y="857"/>
                </a:cubicBezTo>
                <a:cubicBezTo>
                  <a:pt x="361" y="858"/>
                  <a:pt x="361" y="858"/>
                  <a:pt x="361" y="859"/>
                </a:cubicBezTo>
                <a:cubicBezTo>
                  <a:pt x="362" y="860"/>
                  <a:pt x="359" y="862"/>
                  <a:pt x="358" y="863"/>
                </a:cubicBezTo>
                <a:cubicBezTo>
                  <a:pt x="358" y="863"/>
                  <a:pt x="357" y="863"/>
                  <a:pt x="356" y="863"/>
                </a:cubicBezTo>
                <a:cubicBezTo>
                  <a:pt x="355" y="864"/>
                  <a:pt x="354" y="864"/>
                  <a:pt x="352" y="863"/>
                </a:cubicBezTo>
                <a:cubicBezTo>
                  <a:pt x="352" y="863"/>
                  <a:pt x="351" y="862"/>
                  <a:pt x="350" y="863"/>
                </a:cubicBezTo>
                <a:close/>
                <a:moveTo>
                  <a:pt x="240" y="750"/>
                </a:moveTo>
                <a:cubicBezTo>
                  <a:pt x="240" y="749"/>
                  <a:pt x="240" y="749"/>
                  <a:pt x="239" y="749"/>
                </a:cubicBezTo>
                <a:cubicBezTo>
                  <a:pt x="238" y="748"/>
                  <a:pt x="238" y="746"/>
                  <a:pt x="237" y="747"/>
                </a:cubicBezTo>
                <a:cubicBezTo>
                  <a:pt x="235" y="747"/>
                  <a:pt x="238" y="749"/>
                  <a:pt x="238" y="750"/>
                </a:cubicBezTo>
                <a:cubicBezTo>
                  <a:pt x="238" y="751"/>
                  <a:pt x="238" y="752"/>
                  <a:pt x="238" y="752"/>
                </a:cubicBezTo>
                <a:cubicBezTo>
                  <a:pt x="238" y="753"/>
                  <a:pt x="238" y="754"/>
                  <a:pt x="239" y="753"/>
                </a:cubicBezTo>
                <a:cubicBezTo>
                  <a:pt x="239" y="753"/>
                  <a:pt x="239" y="752"/>
                  <a:pt x="239" y="751"/>
                </a:cubicBezTo>
                <a:cubicBezTo>
                  <a:pt x="240" y="751"/>
                  <a:pt x="240" y="751"/>
                  <a:pt x="240" y="750"/>
                </a:cubicBezTo>
                <a:close/>
                <a:moveTo>
                  <a:pt x="240" y="766"/>
                </a:moveTo>
                <a:cubicBezTo>
                  <a:pt x="240" y="766"/>
                  <a:pt x="240" y="765"/>
                  <a:pt x="240" y="764"/>
                </a:cubicBezTo>
                <a:cubicBezTo>
                  <a:pt x="240" y="764"/>
                  <a:pt x="241" y="763"/>
                  <a:pt x="241" y="763"/>
                </a:cubicBezTo>
                <a:cubicBezTo>
                  <a:pt x="242" y="762"/>
                  <a:pt x="241" y="762"/>
                  <a:pt x="240" y="761"/>
                </a:cubicBezTo>
                <a:cubicBezTo>
                  <a:pt x="240" y="761"/>
                  <a:pt x="240" y="759"/>
                  <a:pt x="239" y="759"/>
                </a:cubicBezTo>
                <a:cubicBezTo>
                  <a:pt x="239" y="759"/>
                  <a:pt x="238" y="761"/>
                  <a:pt x="238" y="761"/>
                </a:cubicBezTo>
                <a:cubicBezTo>
                  <a:pt x="238" y="762"/>
                  <a:pt x="238" y="762"/>
                  <a:pt x="238" y="763"/>
                </a:cubicBezTo>
                <a:cubicBezTo>
                  <a:pt x="238" y="764"/>
                  <a:pt x="238" y="767"/>
                  <a:pt x="240" y="766"/>
                </a:cubicBezTo>
                <a:close/>
                <a:moveTo>
                  <a:pt x="353" y="820"/>
                </a:moveTo>
                <a:cubicBezTo>
                  <a:pt x="352" y="820"/>
                  <a:pt x="352" y="821"/>
                  <a:pt x="353" y="821"/>
                </a:cubicBezTo>
                <a:cubicBezTo>
                  <a:pt x="353" y="821"/>
                  <a:pt x="354" y="820"/>
                  <a:pt x="353" y="820"/>
                </a:cubicBezTo>
                <a:close/>
                <a:moveTo>
                  <a:pt x="364" y="800"/>
                </a:moveTo>
                <a:cubicBezTo>
                  <a:pt x="364" y="800"/>
                  <a:pt x="364" y="800"/>
                  <a:pt x="364" y="800"/>
                </a:cubicBezTo>
                <a:cubicBezTo>
                  <a:pt x="364" y="800"/>
                  <a:pt x="364" y="800"/>
                  <a:pt x="364" y="800"/>
                </a:cubicBezTo>
                <a:cubicBezTo>
                  <a:pt x="366" y="801"/>
                  <a:pt x="366" y="801"/>
                  <a:pt x="367" y="800"/>
                </a:cubicBezTo>
                <a:cubicBezTo>
                  <a:pt x="367" y="799"/>
                  <a:pt x="368" y="798"/>
                  <a:pt x="367" y="797"/>
                </a:cubicBezTo>
                <a:cubicBezTo>
                  <a:pt x="367" y="797"/>
                  <a:pt x="365" y="797"/>
                  <a:pt x="365" y="797"/>
                </a:cubicBezTo>
                <a:cubicBezTo>
                  <a:pt x="364" y="797"/>
                  <a:pt x="364" y="797"/>
                  <a:pt x="364" y="798"/>
                </a:cubicBezTo>
                <a:cubicBezTo>
                  <a:pt x="364" y="798"/>
                  <a:pt x="363" y="798"/>
                  <a:pt x="363" y="799"/>
                </a:cubicBezTo>
                <a:cubicBezTo>
                  <a:pt x="363" y="799"/>
                  <a:pt x="363" y="800"/>
                  <a:pt x="363" y="800"/>
                </a:cubicBezTo>
                <a:cubicBezTo>
                  <a:pt x="363" y="800"/>
                  <a:pt x="364" y="800"/>
                  <a:pt x="364" y="800"/>
                </a:cubicBezTo>
                <a:close/>
                <a:moveTo>
                  <a:pt x="432" y="1155"/>
                </a:moveTo>
                <a:cubicBezTo>
                  <a:pt x="432" y="1155"/>
                  <a:pt x="432" y="1155"/>
                  <a:pt x="432" y="1156"/>
                </a:cubicBezTo>
                <a:cubicBezTo>
                  <a:pt x="432" y="1156"/>
                  <a:pt x="432" y="1157"/>
                  <a:pt x="433" y="1157"/>
                </a:cubicBezTo>
                <a:cubicBezTo>
                  <a:pt x="433" y="1158"/>
                  <a:pt x="434" y="1157"/>
                  <a:pt x="434" y="1157"/>
                </a:cubicBezTo>
                <a:cubicBezTo>
                  <a:pt x="434" y="1156"/>
                  <a:pt x="434" y="1155"/>
                  <a:pt x="433" y="1155"/>
                </a:cubicBezTo>
                <a:cubicBezTo>
                  <a:pt x="432" y="1154"/>
                  <a:pt x="432" y="1153"/>
                  <a:pt x="431" y="1153"/>
                </a:cubicBezTo>
                <a:cubicBezTo>
                  <a:pt x="430" y="1152"/>
                  <a:pt x="429" y="1151"/>
                  <a:pt x="429" y="1150"/>
                </a:cubicBezTo>
                <a:cubicBezTo>
                  <a:pt x="428" y="1150"/>
                  <a:pt x="426" y="1147"/>
                  <a:pt x="426" y="1147"/>
                </a:cubicBezTo>
                <a:cubicBezTo>
                  <a:pt x="425" y="1148"/>
                  <a:pt x="427" y="1150"/>
                  <a:pt x="427" y="1150"/>
                </a:cubicBezTo>
                <a:cubicBezTo>
                  <a:pt x="428" y="1151"/>
                  <a:pt x="429" y="1151"/>
                  <a:pt x="430" y="1152"/>
                </a:cubicBezTo>
                <a:cubicBezTo>
                  <a:pt x="430" y="1153"/>
                  <a:pt x="431" y="1154"/>
                  <a:pt x="432" y="1155"/>
                </a:cubicBezTo>
                <a:close/>
                <a:moveTo>
                  <a:pt x="427" y="1145"/>
                </a:moveTo>
                <a:cubicBezTo>
                  <a:pt x="427" y="1144"/>
                  <a:pt x="427" y="1143"/>
                  <a:pt x="426" y="1143"/>
                </a:cubicBezTo>
                <a:cubicBezTo>
                  <a:pt x="426" y="1144"/>
                  <a:pt x="426" y="1145"/>
                  <a:pt x="427" y="1146"/>
                </a:cubicBezTo>
                <a:cubicBezTo>
                  <a:pt x="427" y="1146"/>
                  <a:pt x="427" y="1146"/>
                  <a:pt x="427" y="1145"/>
                </a:cubicBezTo>
                <a:close/>
                <a:moveTo>
                  <a:pt x="433" y="1166"/>
                </a:moveTo>
                <a:cubicBezTo>
                  <a:pt x="433" y="1167"/>
                  <a:pt x="439" y="1171"/>
                  <a:pt x="440" y="1171"/>
                </a:cubicBezTo>
                <a:cubicBezTo>
                  <a:pt x="440" y="1171"/>
                  <a:pt x="435" y="1168"/>
                  <a:pt x="434" y="1167"/>
                </a:cubicBezTo>
                <a:cubicBezTo>
                  <a:pt x="433" y="1167"/>
                  <a:pt x="433" y="1166"/>
                  <a:pt x="432" y="1165"/>
                </a:cubicBezTo>
                <a:cubicBezTo>
                  <a:pt x="432" y="1164"/>
                  <a:pt x="429" y="1161"/>
                  <a:pt x="429" y="1161"/>
                </a:cubicBezTo>
                <a:cubicBezTo>
                  <a:pt x="428" y="1162"/>
                  <a:pt x="429" y="1163"/>
                  <a:pt x="429" y="1163"/>
                </a:cubicBezTo>
                <a:cubicBezTo>
                  <a:pt x="430" y="1164"/>
                  <a:pt x="432" y="1165"/>
                  <a:pt x="433" y="1166"/>
                </a:cubicBezTo>
                <a:close/>
                <a:moveTo>
                  <a:pt x="415" y="1147"/>
                </a:moveTo>
                <a:cubicBezTo>
                  <a:pt x="415" y="1148"/>
                  <a:pt x="416" y="1148"/>
                  <a:pt x="416" y="1148"/>
                </a:cubicBezTo>
                <a:cubicBezTo>
                  <a:pt x="416" y="1149"/>
                  <a:pt x="416" y="1147"/>
                  <a:pt x="416" y="1147"/>
                </a:cubicBezTo>
                <a:cubicBezTo>
                  <a:pt x="416" y="1147"/>
                  <a:pt x="415" y="1147"/>
                  <a:pt x="416" y="1146"/>
                </a:cubicBezTo>
                <a:cubicBezTo>
                  <a:pt x="415" y="1146"/>
                  <a:pt x="414" y="1147"/>
                  <a:pt x="415" y="1147"/>
                </a:cubicBezTo>
                <a:close/>
                <a:moveTo>
                  <a:pt x="457" y="1183"/>
                </a:moveTo>
                <a:cubicBezTo>
                  <a:pt x="456" y="1185"/>
                  <a:pt x="459" y="1185"/>
                  <a:pt x="460" y="1185"/>
                </a:cubicBezTo>
                <a:cubicBezTo>
                  <a:pt x="460" y="1185"/>
                  <a:pt x="461" y="1185"/>
                  <a:pt x="461" y="1185"/>
                </a:cubicBezTo>
                <a:cubicBezTo>
                  <a:pt x="462" y="1185"/>
                  <a:pt x="462" y="1185"/>
                  <a:pt x="463" y="1185"/>
                </a:cubicBezTo>
                <a:cubicBezTo>
                  <a:pt x="464" y="1185"/>
                  <a:pt x="465" y="1185"/>
                  <a:pt x="466" y="1185"/>
                </a:cubicBezTo>
                <a:cubicBezTo>
                  <a:pt x="468" y="1185"/>
                  <a:pt x="469" y="1186"/>
                  <a:pt x="470" y="1186"/>
                </a:cubicBezTo>
                <a:cubicBezTo>
                  <a:pt x="470" y="1186"/>
                  <a:pt x="472" y="1186"/>
                  <a:pt x="471" y="1185"/>
                </a:cubicBezTo>
                <a:cubicBezTo>
                  <a:pt x="470" y="1185"/>
                  <a:pt x="469" y="1185"/>
                  <a:pt x="469" y="1185"/>
                </a:cubicBezTo>
                <a:cubicBezTo>
                  <a:pt x="468" y="1185"/>
                  <a:pt x="466" y="1185"/>
                  <a:pt x="465" y="1184"/>
                </a:cubicBezTo>
                <a:cubicBezTo>
                  <a:pt x="464" y="1184"/>
                  <a:pt x="463" y="1184"/>
                  <a:pt x="463" y="1184"/>
                </a:cubicBezTo>
                <a:cubicBezTo>
                  <a:pt x="462" y="1184"/>
                  <a:pt x="462" y="1183"/>
                  <a:pt x="461" y="1183"/>
                </a:cubicBezTo>
                <a:cubicBezTo>
                  <a:pt x="460" y="1183"/>
                  <a:pt x="460" y="1184"/>
                  <a:pt x="460" y="1184"/>
                </a:cubicBezTo>
                <a:cubicBezTo>
                  <a:pt x="459" y="1184"/>
                  <a:pt x="457" y="1182"/>
                  <a:pt x="457" y="1183"/>
                </a:cubicBezTo>
                <a:close/>
                <a:moveTo>
                  <a:pt x="2884" y="1208"/>
                </a:moveTo>
                <a:cubicBezTo>
                  <a:pt x="2883" y="1208"/>
                  <a:pt x="2883" y="1209"/>
                  <a:pt x="2883" y="1210"/>
                </a:cubicBezTo>
                <a:cubicBezTo>
                  <a:pt x="2883" y="1211"/>
                  <a:pt x="2883" y="1213"/>
                  <a:pt x="2884" y="1212"/>
                </a:cubicBezTo>
                <a:cubicBezTo>
                  <a:pt x="2884" y="1212"/>
                  <a:pt x="2884" y="1211"/>
                  <a:pt x="2884" y="1210"/>
                </a:cubicBezTo>
                <a:cubicBezTo>
                  <a:pt x="2884" y="1210"/>
                  <a:pt x="2886" y="1208"/>
                  <a:pt x="2884" y="1208"/>
                </a:cubicBezTo>
                <a:close/>
                <a:moveTo>
                  <a:pt x="198" y="1260"/>
                </a:moveTo>
                <a:cubicBezTo>
                  <a:pt x="198" y="1260"/>
                  <a:pt x="197" y="1260"/>
                  <a:pt x="197" y="1260"/>
                </a:cubicBezTo>
                <a:cubicBezTo>
                  <a:pt x="195" y="1261"/>
                  <a:pt x="194" y="1261"/>
                  <a:pt x="193" y="1262"/>
                </a:cubicBezTo>
                <a:cubicBezTo>
                  <a:pt x="191" y="1262"/>
                  <a:pt x="190" y="1264"/>
                  <a:pt x="189" y="1265"/>
                </a:cubicBezTo>
                <a:cubicBezTo>
                  <a:pt x="187" y="1266"/>
                  <a:pt x="185" y="1266"/>
                  <a:pt x="184" y="1267"/>
                </a:cubicBezTo>
                <a:cubicBezTo>
                  <a:pt x="182" y="1268"/>
                  <a:pt x="181" y="1270"/>
                  <a:pt x="183" y="1270"/>
                </a:cubicBezTo>
                <a:cubicBezTo>
                  <a:pt x="185" y="1271"/>
                  <a:pt x="187" y="1270"/>
                  <a:pt x="188" y="1271"/>
                </a:cubicBezTo>
                <a:cubicBezTo>
                  <a:pt x="189" y="1271"/>
                  <a:pt x="188" y="1273"/>
                  <a:pt x="190" y="1274"/>
                </a:cubicBezTo>
                <a:cubicBezTo>
                  <a:pt x="190" y="1275"/>
                  <a:pt x="191" y="1274"/>
                  <a:pt x="192" y="1275"/>
                </a:cubicBezTo>
                <a:cubicBezTo>
                  <a:pt x="192" y="1275"/>
                  <a:pt x="192" y="1276"/>
                  <a:pt x="193" y="1276"/>
                </a:cubicBezTo>
                <a:cubicBezTo>
                  <a:pt x="194" y="1277"/>
                  <a:pt x="196" y="1276"/>
                  <a:pt x="197" y="1276"/>
                </a:cubicBezTo>
                <a:cubicBezTo>
                  <a:pt x="199" y="1275"/>
                  <a:pt x="200" y="1274"/>
                  <a:pt x="200" y="1273"/>
                </a:cubicBezTo>
                <a:cubicBezTo>
                  <a:pt x="201" y="1271"/>
                  <a:pt x="201" y="1270"/>
                  <a:pt x="203" y="1269"/>
                </a:cubicBezTo>
                <a:cubicBezTo>
                  <a:pt x="204" y="1268"/>
                  <a:pt x="205" y="1267"/>
                  <a:pt x="204" y="1265"/>
                </a:cubicBezTo>
                <a:cubicBezTo>
                  <a:pt x="203" y="1264"/>
                  <a:pt x="201" y="1265"/>
                  <a:pt x="200" y="1265"/>
                </a:cubicBezTo>
                <a:cubicBezTo>
                  <a:pt x="199" y="1265"/>
                  <a:pt x="198" y="1265"/>
                  <a:pt x="198" y="1264"/>
                </a:cubicBezTo>
                <a:cubicBezTo>
                  <a:pt x="198" y="1264"/>
                  <a:pt x="198" y="1263"/>
                  <a:pt x="198" y="1262"/>
                </a:cubicBezTo>
                <a:cubicBezTo>
                  <a:pt x="198" y="1262"/>
                  <a:pt x="199" y="1261"/>
                  <a:pt x="198" y="1260"/>
                </a:cubicBezTo>
                <a:close/>
                <a:moveTo>
                  <a:pt x="3003" y="1182"/>
                </a:moveTo>
                <a:cubicBezTo>
                  <a:pt x="3002" y="1183"/>
                  <a:pt x="2998" y="1183"/>
                  <a:pt x="2998" y="1180"/>
                </a:cubicBezTo>
                <a:cubicBezTo>
                  <a:pt x="2998" y="1179"/>
                  <a:pt x="2999" y="1178"/>
                  <a:pt x="2998" y="1178"/>
                </a:cubicBezTo>
                <a:cubicBezTo>
                  <a:pt x="2997" y="1177"/>
                  <a:pt x="2996" y="1176"/>
                  <a:pt x="2997" y="1176"/>
                </a:cubicBezTo>
                <a:cubicBezTo>
                  <a:pt x="2998" y="1175"/>
                  <a:pt x="2999" y="1176"/>
                  <a:pt x="2999" y="1175"/>
                </a:cubicBezTo>
                <a:cubicBezTo>
                  <a:pt x="2999" y="1174"/>
                  <a:pt x="2998" y="1174"/>
                  <a:pt x="2997" y="1173"/>
                </a:cubicBezTo>
                <a:cubicBezTo>
                  <a:pt x="2996" y="1172"/>
                  <a:pt x="2993" y="1171"/>
                  <a:pt x="2994" y="1170"/>
                </a:cubicBezTo>
                <a:cubicBezTo>
                  <a:pt x="2995" y="1169"/>
                  <a:pt x="2995" y="1169"/>
                  <a:pt x="2995" y="1168"/>
                </a:cubicBezTo>
                <a:cubicBezTo>
                  <a:pt x="2996" y="1167"/>
                  <a:pt x="2995" y="1167"/>
                  <a:pt x="2996" y="1166"/>
                </a:cubicBezTo>
                <a:cubicBezTo>
                  <a:pt x="2996" y="1165"/>
                  <a:pt x="2997" y="1164"/>
                  <a:pt x="2998" y="1163"/>
                </a:cubicBezTo>
                <a:cubicBezTo>
                  <a:pt x="2999" y="1161"/>
                  <a:pt x="2999" y="1160"/>
                  <a:pt x="3000" y="1159"/>
                </a:cubicBezTo>
                <a:cubicBezTo>
                  <a:pt x="3000" y="1158"/>
                  <a:pt x="3000" y="1157"/>
                  <a:pt x="3000" y="1157"/>
                </a:cubicBezTo>
                <a:cubicBezTo>
                  <a:pt x="2999" y="1156"/>
                  <a:pt x="2999" y="1157"/>
                  <a:pt x="2998" y="1157"/>
                </a:cubicBezTo>
                <a:cubicBezTo>
                  <a:pt x="2996" y="1159"/>
                  <a:pt x="2995" y="1161"/>
                  <a:pt x="2993" y="1163"/>
                </a:cubicBezTo>
                <a:cubicBezTo>
                  <a:pt x="2992" y="1164"/>
                  <a:pt x="2991" y="1165"/>
                  <a:pt x="2990" y="1166"/>
                </a:cubicBezTo>
                <a:cubicBezTo>
                  <a:pt x="2989" y="1167"/>
                  <a:pt x="2987" y="1167"/>
                  <a:pt x="2986" y="1167"/>
                </a:cubicBezTo>
                <a:cubicBezTo>
                  <a:pt x="2984" y="1167"/>
                  <a:pt x="2983" y="1166"/>
                  <a:pt x="2982" y="1166"/>
                </a:cubicBezTo>
                <a:cubicBezTo>
                  <a:pt x="2981" y="1166"/>
                  <a:pt x="2980" y="1166"/>
                  <a:pt x="2980" y="1166"/>
                </a:cubicBezTo>
                <a:cubicBezTo>
                  <a:pt x="2979" y="1165"/>
                  <a:pt x="2978" y="1166"/>
                  <a:pt x="2978" y="1165"/>
                </a:cubicBezTo>
                <a:cubicBezTo>
                  <a:pt x="2976" y="1165"/>
                  <a:pt x="2977" y="1163"/>
                  <a:pt x="2975" y="1162"/>
                </a:cubicBezTo>
                <a:cubicBezTo>
                  <a:pt x="2975" y="1162"/>
                  <a:pt x="2973" y="1163"/>
                  <a:pt x="2972" y="1163"/>
                </a:cubicBezTo>
                <a:cubicBezTo>
                  <a:pt x="2970" y="1163"/>
                  <a:pt x="2969" y="1163"/>
                  <a:pt x="2968" y="1162"/>
                </a:cubicBezTo>
                <a:cubicBezTo>
                  <a:pt x="2965" y="1160"/>
                  <a:pt x="2963" y="1159"/>
                  <a:pt x="2961" y="1157"/>
                </a:cubicBezTo>
                <a:cubicBezTo>
                  <a:pt x="2959" y="1154"/>
                  <a:pt x="2955" y="1154"/>
                  <a:pt x="2952" y="1151"/>
                </a:cubicBezTo>
                <a:cubicBezTo>
                  <a:pt x="2952" y="1150"/>
                  <a:pt x="2951" y="1148"/>
                  <a:pt x="2950" y="1147"/>
                </a:cubicBezTo>
                <a:cubicBezTo>
                  <a:pt x="2948" y="1146"/>
                  <a:pt x="2947" y="1145"/>
                  <a:pt x="2946" y="1144"/>
                </a:cubicBezTo>
                <a:cubicBezTo>
                  <a:pt x="2944" y="1143"/>
                  <a:pt x="2944" y="1141"/>
                  <a:pt x="2943" y="1140"/>
                </a:cubicBezTo>
                <a:cubicBezTo>
                  <a:pt x="2943" y="1139"/>
                  <a:pt x="2942" y="1139"/>
                  <a:pt x="2942" y="1138"/>
                </a:cubicBezTo>
                <a:cubicBezTo>
                  <a:pt x="2940" y="1138"/>
                  <a:pt x="2940" y="1137"/>
                  <a:pt x="2939" y="1137"/>
                </a:cubicBezTo>
                <a:cubicBezTo>
                  <a:pt x="2938" y="1136"/>
                  <a:pt x="2938" y="1136"/>
                  <a:pt x="2938" y="1135"/>
                </a:cubicBezTo>
                <a:cubicBezTo>
                  <a:pt x="2938" y="1134"/>
                  <a:pt x="2938" y="1133"/>
                  <a:pt x="2936" y="1132"/>
                </a:cubicBezTo>
                <a:cubicBezTo>
                  <a:pt x="2935" y="1131"/>
                  <a:pt x="2934" y="1131"/>
                  <a:pt x="2934" y="1129"/>
                </a:cubicBezTo>
                <a:cubicBezTo>
                  <a:pt x="2933" y="1129"/>
                  <a:pt x="2933" y="1128"/>
                  <a:pt x="2932" y="1128"/>
                </a:cubicBezTo>
                <a:cubicBezTo>
                  <a:pt x="2931" y="1128"/>
                  <a:pt x="2931" y="1129"/>
                  <a:pt x="2931" y="1129"/>
                </a:cubicBezTo>
                <a:cubicBezTo>
                  <a:pt x="2931" y="1130"/>
                  <a:pt x="2930" y="1130"/>
                  <a:pt x="2930" y="1131"/>
                </a:cubicBezTo>
                <a:cubicBezTo>
                  <a:pt x="2929" y="1131"/>
                  <a:pt x="2929" y="1131"/>
                  <a:pt x="2928" y="1130"/>
                </a:cubicBezTo>
                <a:cubicBezTo>
                  <a:pt x="2927" y="1129"/>
                  <a:pt x="2927" y="1130"/>
                  <a:pt x="2927" y="1131"/>
                </a:cubicBezTo>
                <a:cubicBezTo>
                  <a:pt x="2926" y="1132"/>
                  <a:pt x="2926" y="1132"/>
                  <a:pt x="2926" y="1133"/>
                </a:cubicBezTo>
                <a:cubicBezTo>
                  <a:pt x="2926" y="1134"/>
                  <a:pt x="2926" y="1136"/>
                  <a:pt x="2926" y="1138"/>
                </a:cubicBezTo>
                <a:cubicBezTo>
                  <a:pt x="2926" y="1138"/>
                  <a:pt x="2926" y="1139"/>
                  <a:pt x="2927" y="1139"/>
                </a:cubicBezTo>
                <a:cubicBezTo>
                  <a:pt x="2927" y="1140"/>
                  <a:pt x="2927" y="1141"/>
                  <a:pt x="2927" y="1141"/>
                </a:cubicBezTo>
                <a:cubicBezTo>
                  <a:pt x="2927" y="1143"/>
                  <a:pt x="2929" y="1144"/>
                  <a:pt x="2929" y="1145"/>
                </a:cubicBezTo>
                <a:cubicBezTo>
                  <a:pt x="2929" y="1147"/>
                  <a:pt x="2929" y="1148"/>
                  <a:pt x="2929" y="1150"/>
                </a:cubicBezTo>
                <a:cubicBezTo>
                  <a:pt x="2929" y="1154"/>
                  <a:pt x="2929" y="1158"/>
                  <a:pt x="2928" y="1161"/>
                </a:cubicBezTo>
                <a:cubicBezTo>
                  <a:pt x="2927" y="1164"/>
                  <a:pt x="2926" y="1167"/>
                  <a:pt x="2923" y="1168"/>
                </a:cubicBezTo>
                <a:cubicBezTo>
                  <a:pt x="2922" y="1169"/>
                  <a:pt x="2921" y="1170"/>
                  <a:pt x="2921" y="1171"/>
                </a:cubicBezTo>
                <a:cubicBezTo>
                  <a:pt x="2920" y="1172"/>
                  <a:pt x="2921" y="1173"/>
                  <a:pt x="2921" y="1174"/>
                </a:cubicBezTo>
                <a:cubicBezTo>
                  <a:pt x="2921" y="1175"/>
                  <a:pt x="2922" y="1176"/>
                  <a:pt x="2922" y="1176"/>
                </a:cubicBezTo>
                <a:cubicBezTo>
                  <a:pt x="2922" y="1177"/>
                  <a:pt x="2921" y="1178"/>
                  <a:pt x="2922" y="1179"/>
                </a:cubicBezTo>
                <a:cubicBezTo>
                  <a:pt x="2922" y="1180"/>
                  <a:pt x="2922" y="1180"/>
                  <a:pt x="2922" y="1181"/>
                </a:cubicBezTo>
                <a:cubicBezTo>
                  <a:pt x="2922" y="1182"/>
                  <a:pt x="2921" y="1182"/>
                  <a:pt x="2921" y="1182"/>
                </a:cubicBezTo>
                <a:cubicBezTo>
                  <a:pt x="2920" y="1183"/>
                  <a:pt x="2920" y="1183"/>
                  <a:pt x="2919" y="1184"/>
                </a:cubicBezTo>
                <a:cubicBezTo>
                  <a:pt x="2919" y="1184"/>
                  <a:pt x="2919" y="1185"/>
                  <a:pt x="2918" y="1185"/>
                </a:cubicBezTo>
                <a:cubicBezTo>
                  <a:pt x="2917" y="1186"/>
                  <a:pt x="2917" y="1185"/>
                  <a:pt x="2916" y="1185"/>
                </a:cubicBezTo>
                <a:cubicBezTo>
                  <a:pt x="2916" y="1185"/>
                  <a:pt x="2915" y="1185"/>
                  <a:pt x="2915" y="1184"/>
                </a:cubicBezTo>
                <a:cubicBezTo>
                  <a:pt x="2914" y="1184"/>
                  <a:pt x="2914" y="1184"/>
                  <a:pt x="2913" y="1184"/>
                </a:cubicBezTo>
                <a:cubicBezTo>
                  <a:pt x="2912" y="1184"/>
                  <a:pt x="2912" y="1184"/>
                  <a:pt x="2911" y="1184"/>
                </a:cubicBezTo>
                <a:cubicBezTo>
                  <a:pt x="2910" y="1185"/>
                  <a:pt x="2910" y="1184"/>
                  <a:pt x="2909" y="1184"/>
                </a:cubicBezTo>
                <a:cubicBezTo>
                  <a:pt x="2909" y="1184"/>
                  <a:pt x="2908" y="1184"/>
                  <a:pt x="2908" y="1183"/>
                </a:cubicBezTo>
                <a:cubicBezTo>
                  <a:pt x="2907" y="1183"/>
                  <a:pt x="2907" y="1182"/>
                  <a:pt x="2906" y="1182"/>
                </a:cubicBezTo>
                <a:cubicBezTo>
                  <a:pt x="2906" y="1182"/>
                  <a:pt x="2906" y="1182"/>
                  <a:pt x="2905" y="1181"/>
                </a:cubicBezTo>
                <a:cubicBezTo>
                  <a:pt x="2905" y="1180"/>
                  <a:pt x="2904" y="1180"/>
                  <a:pt x="2903" y="1181"/>
                </a:cubicBezTo>
                <a:cubicBezTo>
                  <a:pt x="2903" y="1181"/>
                  <a:pt x="2902" y="1181"/>
                  <a:pt x="2901" y="1181"/>
                </a:cubicBezTo>
                <a:cubicBezTo>
                  <a:pt x="2899" y="1182"/>
                  <a:pt x="2901" y="1183"/>
                  <a:pt x="2901" y="1184"/>
                </a:cubicBezTo>
                <a:cubicBezTo>
                  <a:pt x="2902" y="1185"/>
                  <a:pt x="2901" y="1186"/>
                  <a:pt x="2902" y="1186"/>
                </a:cubicBezTo>
                <a:cubicBezTo>
                  <a:pt x="2902" y="1187"/>
                  <a:pt x="2903" y="1186"/>
                  <a:pt x="2904" y="1187"/>
                </a:cubicBezTo>
                <a:cubicBezTo>
                  <a:pt x="2904" y="1189"/>
                  <a:pt x="2903" y="1190"/>
                  <a:pt x="2902" y="1191"/>
                </a:cubicBezTo>
                <a:cubicBezTo>
                  <a:pt x="2901" y="1192"/>
                  <a:pt x="2900" y="1193"/>
                  <a:pt x="2899" y="1194"/>
                </a:cubicBezTo>
                <a:cubicBezTo>
                  <a:pt x="2898" y="1194"/>
                  <a:pt x="2898" y="1194"/>
                  <a:pt x="2897" y="1194"/>
                </a:cubicBezTo>
                <a:cubicBezTo>
                  <a:pt x="2896" y="1195"/>
                  <a:pt x="2896" y="1195"/>
                  <a:pt x="2896" y="1196"/>
                </a:cubicBezTo>
                <a:cubicBezTo>
                  <a:pt x="2895" y="1197"/>
                  <a:pt x="2893" y="1196"/>
                  <a:pt x="2892" y="1197"/>
                </a:cubicBezTo>
                <a:cubicBezTo>
                  <a:pt x="2890" y="1197"/>
                  <a:pt x="2891" y="1199"/>
                  <a:pt x="2890" y="1200"/>
                </a:cubicBezTo>
                <a:cubicBezTo>
                  <a:pt x="2890" y="1202"/>
                  <a:pt x="2889" y="1203"/>
                  <a:pt x="2889" y="1204"/>
                </a:cubicBezTo>
                <a:cubicBezTo>
                  <a:pt x="2889" y="1205"/>
                  <a:pt x="2890" y="1207"/>
                  <a:pt x="2891" y="1208"/>
                </a:cubicBezTo>
                <a:cubicBezTo>
                  <a:pt x="2891" y="1208"/>
                  <a:pt x="2892" y="1209"/>
                  <a:pt x="2893" y="1209"/>
                </a:cubicBezTo>
                <a:cubicBezTo>
                  <a:pt x="2893" y="1210"/>
                  <a:pt x="2894" y="1210"/>
                  <a:pt x="2894" y="1211"/>
                </a:cubicBezTo>
                <a:cubicBezTo>
                  <a:pt x="2895" y="1212"/>
                  <a:pt x="2896" y="1213"/>
                  <a:pt x="2896" y="1215"/>
                </a:cubicBezTo>
                <a:cubicBezTo>
                  <a:pt x="2896" y="1215"/>
                  <a:pt x="2896" y="1216"/>
                  <a:pt x="2895" y="1216"/>
                </a:cubicBezTo>
                <a:cubicBezTo>
                  <a:pt x="2895" y="1217"/>
                  <a:pt x="2895" y="1218"/>
                  <a:pt x="2895" y="1218"/>
                </a:cubicBezTo>
                <a:cubicBezTo>
                  <a:pt x="2895" y="1219"/>
                  <a:pt x="2895" y="1220"/>
                  <a:pt x="2894" y="1220"/>
                </a:cubicBezTo>
                <a:cubicBezTo>
                  <a:pt x="2894" y="1221"/>
                  <a:pt x="2893" y="1221"/>
                  <a:pt x="2893" y="1222"/>
                </a:cubicBezTo>
                <a:cubicBezTo>
                  <a:pt x="2893" y="1224"/>
                  <a:pt x="2894" y="1224"/>
                  <a:pt x="2895" y="1225"/>
                </a:cubicBezTo>
                <a:cubicBezTo>
                  <a:pt x="2896" y="1225"/>
                  <a:pt x="2896" y="1226"/>
                  <a:pt x="2897" y="1226"/>
                </a:cubicBezTo>
                <a:cubicBezTo>
                  <a:pt x="2897" y="1227"/>
                  <a:pt x="2897" y="1228"/>
                  <a:pt x="2898" y="1227"/>
                </a:cubicBezTo>
                <a:cubicBezTo>
                  <a:pt x="2899" y="1227"/>
                  <a:pt x="2899" y="1225"/>
                  <a:pt x="2900" y="1224"/>
                </a:cubicBezTo>
                <a:cubicBezTo>
                  <a:pt x="2901" y="1224"/>
                  <a:pt x="2901" y="1223"/>
                  <a:pt x="2902" y="1223"/>
                </a:cubicBezTo>
                <a:cubicBezTo>
                  <a:pt x="2902" y="1222"/>
                  <a:pt x="2903" y="1222"/>
                  <a:pt x="2903" y="1221"/>
                </a:cubicBezTo>
                <a:cubicBezTo>
                  <a:pt x="2903" y="1220"/>
                  <a:pt x="2904" y="1220"/>
                  <a:pt x="2905" y="1219"/>
                </a:cubicBezTo>
                <a:cubicBezTo>
                  <a:pt x="2905" y="1219"/>
                  <a:pt x="2906" y="1218"/>
                  <a:pt x="2907" y="1218"/>
                </a:cubicBezTo>
                <a:cubicBezTo>
                  <a:pt x="2907" y="1218"/>
                  <a:pt x="2907" y="1217"/>
                  <a:pt x="2908" y="1217"/>
                </a:cubicBezTo>
                <a:cubicBezTo>
                  <a:pt x="2909" y="1217"/>
                  <a:pt x="2909" y="1218"/>
                  <a:pt x="2909" y="1218"/>
                </a:cubicBezTo>
                <a:cubicBezTo>
                  <a:pt x="2910" y="1219"/>
                  <a:pt x="2911" y="1218"/>
                  <a:pt x="2911" y="1219"/>
                </a:cubicBezTo>
                <a:cubicBezTo>
                  <a:pt x="2912" y="1219"/>
                  <a:pt x="2912" y="1220"/>
                  <a:pt x="2912" y="1220"/>
                </a:cubicBezTo>
                <a:cubicBezTo>
                  <a:pt x="2913" y="1221"/>
                  <a:pt x="2913" y="1220"/>
                  <a:pt x="2914" y="1220"/>
                </a:cubicBezTo>
                <a:cubicBezTo>
                  <a:pt x="2914" y="1219"/>
                  <a:pt x="2915" y="1218"/>
                  <a:pt x="2915" y="1218"/>
                </a:cubicBezTo>
                <a:cubicBezTo>
                  <a:pt x="2915" y="1217"/>
                  <a:pt x="2916" y="1217"/>
                  <a:pt x="2916" y="1217"/>
                </a:cubicBezTo>
                <a:cubicBezTo>
                  <a:pt x="2916" y="1215"/>
                  <a:pt x="2914" y="1216"/>
                  <a:pt x="2913" y="1215"/>
                </a:cubicBezTo>
                <a:cubicBezTo>
                  <a:pt x="2912" y="1214"/>
                  <a:pt x="2912" y="1213"/>
                  <a:pt x="2911" y="1212"/>
                </a:cubicBezTo>
                <a:cubicBezTo>
                  <a:pt x="2910" y="1212"/>
                  <a:pt x="2910" y="1211"/>
                  <a:pt x="2909" y="1211"/>
                </a:cubicBezTo>
                <a:cubicBezTo>
                  <a:pt x="2909" y="1210"/>
                  <a:pt x="2909" y="1210"/>
                  <a:pt x="2908" y="1210"/>
                </a:cubicBezTo>
                <a:cubicBezTo>
                  <a:pt x="2906" y="1210"/>
                  <a:pt x="2906" y="1211"/>
                  <a:pt x="2904" y="1209"/>
                </a:cubicBezTo>
                <a:cubicBezTo>
                  <a:pt x="2903" y="1208"/>
                  <a:pt x="2902" y="1208"/>
                  <a:pt x="2901" y="1207"/>
                </a:cubicBezTo>
                <a:cubicBezTo>
                  <a:pt x="2900" y="1207"/>
                  <a:pt x="2899" y="1205"/>
                  <a:pt x="2899" y="1204"/>
                </a:cubicBezTo>
                <a:cubicBezTo>
                  <a:pt x="2900" y="1204"/>
                  <a:pt x="2901" y="1203"/>
                  <a:pt x="2901" y="1202"/>
                </a:cubicBezTo>
                <a:cubicBezTo>
                  <a:pt x="2901" y="1201"/>
                  <a:pt x="2902" y="1202"/>
                  <a:pt x="2902" y="1201"/>
                </a:cubicBezTo>
                <a:cubicBezTo>
                  <a:pt x="2903" y="1201"/>
                  <a:pt x="2903" y="1200"/>
                  <a:pt x="2903" y="1200"/>
                </a:cubicBezTo>
                <a:cubicBezTo>
                  <a:pt x="2904" y="1199"/>
                  <a:pt x="2905" y="1199"/>
                  <a:pt x="2906" y="1199"/>
                </a:cubicBezTo>
                <a:cubicBezTo>
                  <a:pt x="2907" y="1199"/>
                  <a:pt x="2908" y="1200"/>
                  <a:pt x="2909" y="1200"/>
                </a:cubicBezTo>
                <a:cubicBezTo>
                  <a:pt x="2909" y="1201"/>
                  <a:pt x="2909" y="1201"/>
                  <a:pt x="2910" y="1202"/>
                </a:cubicBezTo>
                <a:cubicBezTo>
                  <a:pt x="2910" y="1202"/>
                  <a:pt x="2911" y="1202"/>
                  <a:pt x="2912" y="1203"/>
                </a:cubicBezTo>
                <a:cubicBezTo>
                  <a:pt x="2912" y="1203"/>
                  <a:pt x="2913" y="1203"/>
                  <a:pt x="2913" y="1204"/>
                </a:cubicBezTo>
                <a:cubicBezTo>
                  <a:pt x="2913" y="1205"/>
                  <a:pt x="2912" y="1205"/>
                  <a:pt x="2913" y="1206"/>
                </a:cubicBezTo>
                <a:cubicBezTo>
                  <a:pt x="2914" y="1206"/>
                  <a:pt x="2914" y="1205"/>
                  <a:pt x="2915" y="1205"/>
                </a:cubicBezTo>
                <a:cubicBezTo>
                  <a:pt x="2916" y="1204"/>
                  <a:pt x="2916" y="1205"/>
                  <a:pt x="2917" y="1204"/>
                </a:cubicBezTo>
                <a:cubicBezTo>
                  <a:pt x="2918" y="1202"/>
                  <a:pt x="2920" y="1201"/>
                  <a:pt x="2922" y="1200"/>
                </a:cubicBezTo>
                <a:cubicBezTo>
                  <a:pt x="2923" y="1199"/>
                  <a:pt x="2924" y="1199"/>
                  <a:pt x="2925" y="1199"/>
                </a:cubicBezTo>
                <a:cubicBezTo>
                  <a:pt x="2926" y="1199"/>
                  <a:pt x="2927" y="1198"/>
                  <a:pt x="2928" y="1199"/>
                </a:cubicBezTo>
                <a:cubicBezTo>
                  <a:pt x="2929" y="1199"/>
                  <a:pt x="2929" y="1200"/>
                  <a:pt x="2930" y="1200"/>
                </a:cubicBezTo>
                <a:cubicBezTo>
                  <a:pt x="2931" y="1200"/>
                  <a:pt x="2932" y="1200"/>
                  <a:pt x="2934" y="1201"/>
                </a:cubicBezTo>
                <a:cubicBezTo>
                  <a:pt x="2935" y="1202"/>
                  <a:pt x="2936" y="1202"/>
                  <a:pt x="2937" y="1203"/>
                </a:cubicBezTo>
                <a:cubicBezTo>
                  <a:pt x="2938" y="1203"/>
                  <a:pt x="2938" y="1204"/>
                  <a:pt x="2938" y="1204"/>
                </a:cubicBezTo>
                <a:cubicBezTo>
                  <a:pt x="2939" y="1205"/>
                  <a:pt x="2939" y="1205"/>
                  <a:pt x="2940" y="1205"/>
                </a:cubicBezTo>
                <a:cubicBezTo>
                  <a:pt x="2941" y="1205"/>
                  <a:pt x="2942" y="1206"/>
                  <a:pt x="2943" y="1207"/>
                </a:cubicBezTo>
                <a:cubicBezTo>
                  <a:pt x="2944" y="1207"/>
                  <a:pt x="2946" y="1208"/>
                  <a:pt x="2947" y="1208"/>
                </a:cubicBezTo>
                <a:cubicBezTo>
                  <a:pt x="2948" y="1209"/>
                  <a:pt x="2950" y="1209"/>
                  <a:pt x="2951" y="1210"/>
                </a:cubicBezTo>
                <a:cubicBezTo>
                  <a:pt x="2952" y="1210"/>
                  <a:pt x="2953" y="1211"/>
                  <a:pt x="2954" y="1212"/>
                </a:cubicBezTo>
                <a:cubicBezTo>
                  <a:pt x="2955" y="1212"/>
                  <a:pt x="2955" y="1213"/>
                  <a:pt x="2956" y="1213"/>
                </a:cubicBezTo>
                <a:cubicBezTo>
                  <a:pt x="2956" y="1213"/>
                  <a:pt x="2956" y="1214"/>
                  <a:pt x="2957" y="1214"/>
                </a:cubicBezTo>
                <a:cubicBezTo>
                  <a:pt x="2959" y="1215"/>
                  <a:pt x="2960" y="1210"/>
                  <a:pt x="2960" y="1209"/>
                </a:cubicBezTo>
                <a:cubicBezTo>
                  <a:pt x="2960" y="1207"/>
                  <a:pt x="2960" y="1205"/>
                  <a:pt x="2961" y="1204"/>
                </a:cubicBezTo>
                <a:cubicBezTo>
                  <a:pt x="2962" y="1203"/>
                  <a:pt x="2962" y="1202"/>
                  <a:pt x="2963" y="1201"/>
                </a:cubicBezTo>
                <a:cubicBezTo>
                  <a:pt x="2963" y="1199"/>
                  <a:pt x="2964" y="1198"/>
                  <a:pt x="2966" y="1197"/>
                </a:cubicBezTo>
                <a:cubicBezTo>
                  <a:pt x="2967" y="1196"/>
                  <a:pt x="2968" y="1195"/>
                  <a:pt x="2969" y="1194"/>
                </a:cubicBezTo>
                <a:cubicBezTo>
                  <a:pt x="2971" y="1192"/>
                  <a:pt x="2974" y="1190"/>
                  <a:pt x="2977" y="1191"/>
                </a:cubicBezTo>
                <a:cubicBezTo>
                  <a:pt x="2979" y="1191"/>
                  <a:pt x="2980" y="1191"/>
                  <a:pt x="2982" y="1191"/>
                </a:cubicBezTo>
                <a:cubicBezTo>
                  <a:pt x="2983" y="1191"/>
                  <a:pt x="2984" y="1191"/>
                  <a:pt x="2984" y="1191"/>
                </a:cubicBezTo>
                <a:cubicBezTo>
                  <a:pt x="2985" y="1191"/>
                  <a:pt x="2986" y="1191"/>
                  <a:pt x="2986" y="1191"/>
                </a:cubicBezTo>
                <a:cubicBezTo>
                  <a:pt x="2987" y="1191"/>
                  <a:pt x="2987" y="1191"/>
                  <a:pt x="2988" y="1191"/>
                </a:cubicBezTo>
                <a:cubicBezTo>
                  <a:pt x="2989" y="1190"/>
                  <a:pt x="2988" y="1190"/>
                  <a:pt x="2989" y="1189"/>
                </a:cubicBezTo>
                <a:cubicBezTo>
                  <a:pt x="2990" y="1188"/>
                  <a:pt x="2991" y="1190"/>
                  <a:pt x="2992" y="1190"/>
                </a:cubicBezTo>
                <a:cubicBezTo>
                  <a:pt x="2993" y="1190"/>
                  <a:pt x="2994" y="1189"/>
                  <a:pt x="2995" y="1188"/>
                </a:cubicBezTo>
                <a:cubicBezTo>
                  <a:pt x="2995" y="1187"/>
                  <a:pt x="2996" y="1187"/>
                  <a:pt x="2996" y="1187"/>
                </a:cubicBezTo>
                <a:cubicBezTo>
                  <a:pt x="2998" y="1187"/>
                  <a:pt x="2999" y="1186"/>
                  <a:pt x="3000" y="1186"/>
                </a:cubicBezTo>
                <a:cubicBezTo>
                  <a:pt x="3001" y="1185"/>
                  <a:pt x="3002" y="1184"/>
                  <a:pt x="3003" y="1183"/>
                </a:cubicBezTo>
                <a:cubicBezTo>
                  <a:pt x="3004" y="1183"/>
                  <a:pt x="3005" y="1182"/>
                  <a:pt x="3005" y="1182"/>
                </a:cubicBezTo>
                <a:cubicBezTo>
                  <a:pt x="3006" y="1182"/>
                  <a:pt x="3007" y="1182"/>
                  <a:pt x="3007" y="1181"/>
                </a:cubicBezTo>
                <a:cubicBezTo>
                  <a:pt x="3007" y="1180"/>
                  <a:pt x="3004" y="1181"/>
                  <a:pt x="3003" y="1182"/>
                </a:cubicBezTo>
                <a:close/>
                <a:moveTo>
                  <a:pt x="2914" y="1129"/>
                </a:moveTo>
                <a:cubicBezTo>
                  <a:pt x="2914" y="1129"/>
                  <a:pt x="2913" y="1130"/>
                  <a:pt x="2913" y="1130"/>
                </a:cubicBezTo>
                <a:cubicBezTo>
                  <a:pt x="2913" y="1131"/>
                  <a:pt x="2913" y="1131"/>
                  <a:pt x="2914" y="1132"/>
                </a:cubicBezTo>
                <a:cubicBezTo>
                  <a:pt x="2914" y="1132"/>
                  <a:pt x="2914" y="1133"/>
                  <a:pt x="2914" y="1133"/>
                </a:cubicBezTo>
                <a:cubicBezTo>
                  <a:pt x="2914" y="1134"/>
                  <a:pt x="2915" y="1133"/>
                  <a:pt x="2915" y="1133"/>
                </a:cubicBezTo>
                <a:cubicBezTo>
                  <a:pt x="2915" y="1132"/>
                  <a:pt x="2914" y="1131"/>
                  <a:pt x="2914" y="1131"/>
                </a:cubicBezTo>
                <a:cubicBezTo>
                  <a:pt x="2914" y="1130"/>
                  <a:pt x="2914" y="1129"/>
                  <a:pt x="2914" y="1129"/>
                </a:cubicBezTo>
                <a:close/>
                <a:moveTo>
                  <a:pt x="2762" y="1347"/>
                </a:moveTo>
                <a:cubicBezTo>
                  <a:pt x="2763" y="1346"/>
                  <a:pt x="2762" y="1344"/>
                  <a:pt x="2761" y="1345"/>
                </a:cubicBezTo>
                <a:cubicBezTo>
                  <a:pt x="2760" y="1345"/>
                  <a:pt x="2761" y="1347"/>
                  <a:pt x="2762" y="1347"/>
                </a:cubicBezTo>
                <a:close/>
                <a:moveTo>
                  <a:pt x="2859" y="1311"/>
                </a:moveTo>
                <a:cubicBezTo>
                  <a:pt x="2860" y="1311"/>
                  <a:pt x="2861" y="1311"/>
                  <a:pt x="2861" y="1311"/>
                </a:cubicBezTo>
                <a:cubicBezTo>
                  <a:pt x="2862" y="1311"/>
                  <a:pt x="2861" y="1310"/>
                  <a:pt x="2862" y="1310"/>
                </a:cubicBezTo>
                <a:cubicBezTo>
                  <a:pt x="2862" y="1309"/>
                  <a:pt x="2864" y="1309"/>
                  <a:pt x="2864" y="1308"/>
                </a:cubicBezTo>
                <a:cubicBezTo>
                  <a:pt x="2865" y="1307"/>
                  <a:pt x="2864" y="1306"/>
                  <a:pt x="2864" y="1305"/>
                </a:cubicBezTo>
                <a:cubicBezTo>
                  <a:pt x="2864" y="1304"/>
                  <a:pt x="2865" y="1302"/>
                  <a:pt x="2865" y="1300"/>
                </a:cubicBezTo>
                <a:cubicBezTo>
                  <a:pt x="2864" y="1298"/>
                  <a:pt x="2862" y="1301"/>
                  <a:pt x="2861" y="1302"/>
                </a:cubicBezTo>
                <a:cubicBezTo>
                  <a:pt x="2861" y="1302"/>
                  <a:pt x="2860" y="1302"/>
                  <a:pt x="2860" y="1303"/>
                </a:cubicBezTo>
                <a:cubicBezTo>
                  <a:pt x="2859" y="1304"/>
                  <a:pt x="2859" y="1305"/>
                  <a:pt x="2859" y="1305"/>
                </a:cubicBezTo>
                <a:cubicBezTo>
                  <a:pt x="2859" y="1306"/>
                  <a:pt x="2859" y="1307"/>
                  <a:pt x="2860" y="1307"/>
                </a:cubicBezTo>
                <a:cubicBezTo>
                  <a:pt x="2860" y="1308"/>
                  <a:pt x="2860" y="1308"/>
                  <a:pt x="2860" y="1309"/>
                </a:cubicBezTo>
                <a:cubicBezTo>
                  <a:pt x="2859" y="1309"/>
                  <a:pt x="2858" y="1310"/>
                  <a:pt x="2859" y="1311"/>
                </a:cubicBezTo>
                <a:close/>
                <a:moveTo>
                  <a:pt x="2882" y="1380"/>
                </a:moveTo>
                <a:cubicBezTo>
                  <a:pt x="2882" y="1380"/>
                  <a:pt x="2882" y="1381"/>
                  <a:pt x="2882" y="1381"/>
                </a:cubicBezTo>
                <a:cubicBezTo>
                  <a:pt x="2882" y="1381"/>
                  <a:pt x="2882" y="1382"/>
                  <a:pt x="2883" y="1382"/>
                </a:cubicBezTo>
                <a:cubicBezTo>
                  <a:pt x="2883" y="1382"/>
                  <a:pt x="2883" y="1381"/>
                  <a:pt x="2883" y="1381"/>
                </a:cubicBezTo>
                <a:cubicBezTo>
                  <a:pt x="2883" y="1380"/>
                  <a:pt x="2883" y="1380"/>
                  <a:pt x="2882" y="1380"/>
                </a:cubicBezTo>
                <a:close/>
                <a:moveTo>
                  <a:pt x="2878" y="1394"/>
                </a:moveTo>
                <a:cubicBezTo>
                  <a:pt x="2877" y="1394"/>
                  <a:pt x="2877" y="1395"/>
                  <a:pt x="2877" y="1395"/>
                </a:cubicBezTo>
                <a:cubicBezTo>
                  <a:pt x="2877" y="1395"/>
                  <a:pt x="2878" y="1395"/>
                  <a:pt x="2878" y="1395"/>
                </a:cubicBezTo>
                <a:cubicBezTo>
                  <a:pt x="2880" y="1395"/>
                  <a:pt x="2878" y="1394"/>
                  <a:pt x="2878" y="1394"/>
                </a:cubicBezTo>
                <a:close/>
                <a:moveTo>
                  <a:pt x="2885" y="1396"/>
                </a:moveTo>
                <a:cubicBezTo>
                  <a:pt x="2884" y="1397"/>
                  <a:pt x="2884" y="1397"/>
                  <a:pt x="2885" y="1398"/>
                </a:cubicBezTo>
                <a:cubicBezTo>
                  <a:pt x="2886" y="1398"/>
                  <a:pt x="2887" y="1397"/>
                  <a:pt x="2887" y="1396"/>
                </a:cubicBezTo>
                <a:cubicBezTo>
                  <a:pt x="2887" y="1395"/>
                  <a:pt x="2885" y="1396"/>
                  <a:pt x="2885" y="1396"/>
                </a:cubicBezTo>
                <a:close/>
                <a:moveTo>
                  <a:pt x="3186" y="1025"/>
                </a:moveTo>
                <a:cubicBezTo>
                  <a:pt x="3186" y="1025"/>
                  <a:pt x="3186" y="1025"/>
                  <a:pt x="3186" y="1025"/>
                </a:cubicBezTo>
                <a:cubicBezTo>
                  <a:pt x="3185" y="1025"/>
                  <a:pt x="3184" y="1026"/>
                  <a:pt x="3184" y="1027"/>
                </a:cubicBezTo>
                <a:cubicBezTo>
                  <a:pt x="3184" y="1028"/>
                  <a:pt x="3184" y="1029"/>
                  <a:pt x="3184" y="1030"/>
                </a:cubicBezTo>
                <a:cubicBezTo>
                  <a:pt x="3183" y="1031"/>
                  <a:pt x="3181" y="1032"/>
                  <a:pt x="3181" y="1034"/>
                </a:cubicBezTo>
                <a:cubicBezTo>
                  <a:pt x="3182" y="1034"/>
                  <a:pt x="3183" y="1034"/>
                  <a:pt x="3183" y="1034"/>
                </a:cubicBezTo>
                <a:cubicBezTo>
                  <a:pt x="3183" y="1033"/>
                  <a:pt x="3184" y="1033"/>
                  <a:pt x="3184" y="1033"/>
                </a:cubicBezTo>
                <a:cubicBezTo>
                  <a:pt x="3184" y="1033"/>
                  <a:pt x="3185" y="1033"/>
                  <a:pt x="3185" y="1033"/>
                </a:cubicBezTo>
                <a:cubicBezTo>
                  <a:pt x="3187" y="1033"/>
                  <a:pt x="3186" y="1031"/>
                  <a:pt x="3186" y="1029"/>
                </a:cubicBezTo>
                <a:cubicBezTo>
                  <a:pt x="3186" y="1028"/>
                  <a:pt x="3188" y="1028"/>
                  <a:pt x="3188" y="1027"/>
                </a:cubicBezTo>
                <a:cubicBezTo>
                  <a:pt x="3188" y="1026"/>
                  <a:pt x="3188" y="1025"/>
                  <a:pt x="3186" y="1025"/>
                </a:cubicBezTo>
                <a:close/>
                <a:moveTo>
                  <a:pt x="3021" y="1155"/>
                </a:moveTo>
                <a:cubicBezTo>
                  <a:pt x="3020" y="1155"/>
                  <a:pt x="3020" y="1154"/>
                  <a:pt x="3019" y="1154"/>
                </a:cubicBezTo>
                <a:cubicBezTo>
                  <a:pt x="3018" y="1154"/>
                  <a:pt x="3018" y="1154"/>
                  <a:pt x="3017" y="1154"/>
                </a:cubicBezTo>
                <a:cubicBezTo>
                  <a:pt x="3016" y="1153"/>
                  <a:pt x="3017" y="1152"/>
                  <a:pt x="3016" y="1152"/>
                </a:cubicBezTo>
                <a:cubicBezTo>
                  <a:pt x="3015" y="1152"/>
                  <a:pt x="3015" y="1153"/>
                  <a:pt x="3015" y="1153"/>
                </a:cubicBezTo>
                <a:cubicBezTo>
                  <a:pt x="3014" y="1155"/>
                  <a:pt x="3013" y="1156"/>
                  <a:pt x="3012" y="1157"/>
                </a:cubicBezTo>
                <a:cubicBezTo>
                  <a:pt x="3011" y="1158"/>
                  <a:pt x="3010" y="1159"/>
                  <a:pt x="3009" y="1160"/>
                </a:cubicBezTo>
                <a:cubicBezTo>
                  <a:pt x="3008" y="1161"/>
                  <a:pt x="3007" y="1162"/>
                  <a:pt x="3006" y="1163"/>
                </a:cubicBezTo>
                <a:cubicBezTo>
                  <a:pt x="3005" y="1164"/>
                  <a:pt x="3004" y="1166"/>
                  <a:pt x="3003" y="1167"/>
                </a:cubicBezTo>
                <a:cubicBezTo>
                  <a:pt x="3002" y="1167"/>
                  <a:pt x="3002" y="1168"/>
                  <a:pt x="3001" y="1168"/>
                </a:cubicBezTo>
                <a:cubicBezTo>
                  <a:pt x="3001" y="1169"/>
                  <a:pt x="3001" y="1173"/>
                  <a:pt x="3003" y="1173"/>
                </a:cubicBezTo>
                <a:cubicBezTo>
                  <a:pt x="3004" y="1173"/>
                  <a:pt x="3004" y="1172"/>
                  <a:pt x="3004" y="1171"/>
                </a:cubicBezTo>
                <a:cubicBezTo>
                  <a:pt x="3004" y="1170"/>
                  <a:pt x="3004" y="1169"/>
                  <a:pt x="3005" y="1168"/>
                </a:cubicBezTo>
                <a:cubicBezTo>
                  <a:pt x="3006" y="1168"/>
                  <a:pt x="3007" y="1168"/>
                  <a:pt x="3008" y="1167"/>
                </a:cubicBezTo>
                <a:cubicBezTo>
                  <a:pt x="3008" y="1167"/>
                  <a:pt x="3009" y="1166"/>
                  <a:pt x="3009" y="1165"/>
                </a:cubicBezTo>
                <a:cubicBezTo>
                  <a:pt x="3009" y="1165"/>
                  <a:pt x="3010" y="1164"/>
                  <a:pt x="3010" y="1163"/>
                </a:cubicBezTo>
                <a:cubicBezTo>
                  <a:pt x="3011" y="1162"/>
                  <a:pt x="3012" y="1161"/>
                  <a:pt x="3014" y="1160"/>
                </a:cubicBezTo>
                <a:cubicBezTo>
                  <a:pt x="3015" y="1159"/>
                  <a:pt x="3017" y="1159"/>
                  <a:pt x="3018" y="1158"/>
                </a:cubicBezTo>
                <a:cubicBezTo>
                  <a:pt x="3019" y="1157"/>
                  <a:pt x="3021" y="1157"/>
                  <a:pt x="3022" y="1156"/>
                </a:cubicBezTo>
                <a:cubicBezTo>
                  <a:pt x="3023" y="1156"/>
                  <a:pt x="3023" y="1155"/>
                  <a:pt x="3023" y="1155"/>
                </a:cubicBezTo>
                <a:cubicBezTo>
                  <a:pt x="3022" y="1154"/>
                  <a:pt x="3021" y="1155"/>
                  <a:pt x="3021" y="1155"/>
                </a:cubicBezTo>
                <a:close/>
                <a:moveTo>
                  <a:pt x="3151" y="1072"/>
                </a:moveTo>
                <a:cubicBezTo>
                  <a:pt x="3150" y="1072"/>
                  <a:pt x="3150" y="1073"/>
                  <a:pt x="3151" y="1073"/>
                </a:cubicBezTo>
                <a:cubicBezTo>
                  <a:pt x="3152" y="1073"/>
                  <a:pt x="3152" y="1071"/>
                  <a:pt x="3151" y="1072"/>
                </a:cubicBezTo>
                <a:close/>
                <a:moveTo>
                  <a:pt x="3139" y="1084"/>
                </a:moveTo>
                <a:cubicBezTo>
                  <a:pt x="3140" y="1084"/>
                  <a:pt x="3141" y="1083"/>
                  <a:pt x="3141" y="1083"/>
                </a:cubicBezTo>
                <a:cubicBezTo>
                  <a:pt x="3140" y="1082"/>
                  <a:pt x="3138" y="1083"/>
                  <a:pt x="3139" y="1084"/>
                </a:cubicBezTo>
                <a:close/>
                <a:moveTo>
                  <a:pt x="3174" y="1043"/>
                </a:moveTo>
                <a:cubicBezTo>
                  <a:pt x="3173" y="1043"/>
                  <a:pt x="3171" y="1045"/>
                  <a:pt x="3171" y="1045"/>
                </a:cubicBezTo>
                <a:cubicBezTo>
                  <a:pt x="3171" y="1045"/>
                  <a:pt x="3170" y="1047"/>
                  <a:pt x="3170" y="1047"/>
                </a:cubicBezTo>
                <a:cubicBezTo>
                  <a:pt x="3171" y="1047"/>
                  <a:pt x="3172" y="1046"/>
                  <a:pt x="3173" y="1045"/>
                </a:cubicBezTo>
                <a:cubicBezTo>
                  <a:pt x="3173" y="1045"/>
                  <a:pt x="3175" y="1043"/>
                  <a:pt x="3174" y="1043"/>
                </a:cubicBezTo>
                <a:close/>
                <a:moveTo>
                  <a:pt x="3131" y="1091"/>
                </a:moveTo>
                <a:cubicBezTo>
                  <a:pt x="3130" y="1092"/>
                  <a:pt x="3130" y="1093"/>
                  <a:pt x="3128" y="1093"/>
                </a:cubicBezTo>
                <a:cubicBezTo>
                  <a:pt x="3127" y="1094"/>
                  <a:pt x="3125" y="1095"/>
                  <a:pt x="3125" y="1097"/>
                </a:cubicBezTo>
                <a:cubicBezTo>
                  <a:pt x="3128" y="1097"/>
                  <a:pt x="3129" y="1094"/>
                  <a:pt x="3131" y="1093"/>
                </a:cubicBezTo>
                <a:cubicBezTo>
                  <a:pt x="3131" y="1092"/>
                  <a:pt x="3132" y="1092"/>
                  <a:pt x="3133" y="1091"/>
                </a:cubicBezTo>
                <a:cubicBezTo>
                  <a:pt x="3134" y="1090"/>
                  <a:pt x="3135" y="1090"/>
                  <a:pt x="3135" y="1089"/>
                </a:cubicBezTo>
                <a:cubicBezTo>
                  <a:pt x="3134" y="1088"/>
                  <a:pt x="3131" y="1091"/>
                  <a:pt x="3131" y="1091"/>
                </a:cubicBezTo>
                <a:close/>
                <a:moveTo>
                  <a:pt x="3154" y="1064"/>
                </a:moveTo>
                <a:cubicBezTo>
                  <a:pt x="3153" y="1065"/>
                  <a:pt x="3154" y="1065"/>
                  <a:pt x="3154" y="1065"/>
                </a:cubicBezTo>
                <a:cubicBezTo>
                  <a:pt x="3155" y="1065"/>
                  <a:pt x="3155" y="1063"/>
                  <a:pt x="3154" y="1064"/>
                </a:cubicBezTo>
                <a:close/>
                <a:moveTo>
                  <a:pt x="3122" y="2150"/>
                </a:moveTo>
                <a:cubicBezTo>
                  <a:pt x="3121" y="2149"/>
                  <a:pt x="3119" y="2149"/>
                  <a:pt x="3118" y="2149"/>
                </a:cubicBezTo>
                <a:cubicBezTo>
                  <a:pt x="3117" y="2149"/>
                  <a:pt x="3116" y="2148"/>
                  <a:pt x="3115" y="2148"/>
                </a:cubicBezTo>
                <a:cubicBezTo>
                  <a:pt x="3114" y="2147"/>
                  <a:pt x="3113" y="2146"/>
                  <a:pt x="3112" y="2146"/>
                </a:cubicBezTo>
                <a:cubicBezTo>
                  <a:pt x="3111" y="2146"/>
                  <a:pt x="3110" y="2145"/>
                  <a:pt x="3109" y="2144"/>
                </a:cubicBezTo>
                <a:cubicBezTo>
                  <a:pt x="3109" y="2144"/>
                  <a:pt x="3108" y="2142"/>
                  <a:pt x="3107" y="2143"/>
                </a:cubicBezTo>
                <a:cubicBezTo>
                  <a:pt x="3107" y="2144"/>
                  <a:pt x="3107" y="2144"/>
                  <a:pt x="3108" y="2144"/>
                </a:cubicBezTo>
                <a:cubicBezTo>
                  <a:pt x="3108" y="2145"/>
                  <a:pt x="3109" y="2146"/>
                  <a:pt x="3108" y="2146"/>
                </a:cubicBezTo>
                <a:cubicBezTo>
                  <a:pt x="3107" y="2146"/>
                  <a:pt x="3106" y="2145"/>
                  <a:pt x="3106" y="2147"/>
                </a:cubicBezTo>
                <a:cubicBezTo>
                  <a:pt x="3107" y="2147"/>
                  <a:pt x="3108" y="2147"/>
                  <a:pt x="3109" y="2147"/>
                </a:cubicBezTo>
                <a:cubicBezTo>
                  <a:pt x="3112" y="2148"/>
                  <a:pt x="3114" y="2151"/>
                  <a:pt x="3117" y="2152"/>
                </a:cubicBezTo>
                <a:cubicBezTo>
                  <a:pt x="3117" y="2152"/>
                  <a:pt x="3118" y="2153"/>
                  <a:pt x="3118" y="2153"/>
                </a:cubicBezTo>
                <a:cubicBezTo>
                  <a:pt x="3124" y="2153"/>
                  <a:pt x="3124" y="2153"/>
                  <a:pt x="3124" y="2153"/>
                </a:cubicBezTo>
                <a:cubicBezTo>
                  <a:pt x="3124" y="2153"/>
                  <a:pt x="3124" y="2153"/>
                  <a:pt x="3124" y="2152"/>
                </a:cubicBezTo>
                <a:cubicBezTo>
                  <a:pt x="3123" y="2152"/>
                  <a:pt x="3123" y="2151"/>
                  <a:pt x="3122" y="2150"/>
                </a:cubicBezTo>
                <a:close/>
                <a:moveTo>
                  <a:pt x="2829" y="2127"/>
                </a:moveTo>
                <a:cubicBezTo>
                  <a:pt x="2828" y="2127"/>
                  <a:pt x="2826" y="2127"/>
                  <a:pt x="2825" y="2126"/>
                </a:cubicBezTo>
                <a:cubicBezTo>
                  <a:pt x="2823" y="2126"/>
                  <a:pt x="2822" y="2126"/>
                  <a:pt x="2821" y="2126"/>
                </a:cubicBezTo>
                <a:cubicBezTo>
                  <a:pt x="2820" y="2125"/>
                  <a:pt x="2819" y="2125"/>
                  <a:pt x="2819" y="2125"/>
                </a:cubicBezTo>
                <a:cubicBezTo>
                  <a:pt x="2818" y="2125"/>
                  <a:pt x="2817" y="2125"/>
                  <a:pt x="2816" y="2125"/>
                </a:cubicBezTo>
                <a:cubicBezTo>
                  <a:pt x="2815" y="2125"/>
                  <a:pt x="2814" y="2125"/>
                  <a:pt x="2814" y="2125"/>
                </a:cubicBezTo>
                <a:cubicBezTo>
                  <a:pt x="2813" y="2125"/>
                  <a:pt x="2812" y="2125"/>
                  <a:pt x="2811" y="2125"/>
                </a:cubicBezTo>
                <a:cubicBezTo>
                  <a:pt x="2810" y="2124"/>
                  <a:pt x="2808" y="2123"/>
                  <a:pt x="2806" y="2124"/>
                </a:cubicBezTo>
                <a:cubicBezTo>
                  <a:pt x="2804" y="2124"/>
                  <a:pt x="2807" y="2125"/>
                  <a:pt x="2808" y="2125"/>
                </a:cubicBezTo>
                <a:cubicBezTo>
                  <a:pt x="2808" y="2126"/>
                  <a:pt x="2809" y="2126"/>
                  <a:pt x="2810" y="2126"/>
                </a:cubicBezTo>
                <a:cubicBezTo>
                  <a:pt x="2810" y="2126"/>
                  <a:pt x="2811" y="2126"/>
                  <a:pt x="2811" y="2127"/>
                </a:cubicBezTo>
                <a:cubicBezTo>
                  <a:pt x="2813" y="2127"/>
                  <a:pt x="2814" y="2127"/>
                  <a:pt x="2815" y="2128"/>
                </a:cubicBezTo>
                <a:cubicBezTo>
                  <a:pt x="2816" y="2129"/>
                  <a:pt x="2818" y="2128"/>
                  <a:pt x="2819" y="2129"/>
                </a:cubicBezTo>
                <a:cubicBezTo>
                  <a:pt x="2820" y="2129"/>
                  <a:pt x="2820" y="2130"/>
                  <a:pt x="2821" y="2130"/>
                </a:cubicBezTo>
                <a:cubicBezTo>
                  <a:pt x="2822" y="2131"/>
                  <a:pt x="2823" y="2131"/>
                  <a:pt x="2823" y="2131"/>
                </a:cubicBezTo>
                <a:cubicBezTo>
                  <a:pt x="2825" y="2130"/>
                  <a:pt x="2826" y="2130"/>
                  <a:pt x="2828" y="2129"/>
                </a:cubicBezTo>
                <a:cubicBezTo>
                  <a:pt x="2828" y="2129"/>
                  <a:pt x="2829" y="2128"/>
                  <a:pt x="2830" y="2129"/>
                </a:cubicBezTo>
                <a:cubicBezTo>
                  <a:pt x="2831" y="2129"/>
                  <a:pt x="2832" y="2129"/>
                  <a:pt x="2832" y="2128"/>
                </a:cubicBezTo>
                <a:cubicBezTo>
                  <a:pt x="2834" y="2126"/>
                  <a:pt x="2830" y="2126"/>
                  <a:pt x="2829" y="2127"/>
                </a:cubicBezTo>
                <a:close/>
                <a:moveTo>
                  <a:pt x="3029" y="1168"/>
                </a:moveTo>
                <a:cubicBezTo>
                  <a:pt x="3028" y="1168"/>
                  <a:pt x="3028" y="1168"/>
                  <a:pt x="3028" y="1168"/>
                </a:cubicBezTo>
                <a:cubicBezTo>
                  <a:pt x="3026" y="1169"/>
                  <a:pt x="3024" y="1169"/>
                  <a:pt x="3024" y="1171"/>
                </a:cubicBezTo>
                <a:cubicBezTo>
                  <a:pt x="3025" y="1171"/>
                  <a:pt x="3026" y="1170"/>
                  <a:pt x="3026" y="1170"/>
                </a:cubicBezTo>
                <a:cubicBezTo>
                  <a:pt x="3027" y="1169"/>
                  <a:pt x="3028" y="1170"/>
                  <a:pt x="3029" y="1169"/>
                </a:cubicBezTo>
                <a:cubicBezTo>
                  <a:pt x="3029" y="1168"/>
                  <a:pt x="3029" y="1168"/>
                  <a:pt x="3029" y="1168"/>
                </a:cubicBezTo>
                <a:close/>
                <a:moveTo>
                  <a:pt x="3100" y="1111"/>
                </a:moveTo>
                <a:cubicBezTo>
                  <a:pt x="3099" y="1112"/>
                  <a:pt x="3097" y="1111"/>
                  <a:pt x="3096" y="1112"/>
                </a:cubicBezTo>
                <a:cubicBezTo>
                  <a:pt x="3095" y="1112"/>
                  <a:pt x="3094" y="1114"/>
                  <a:pt x="3092" y="1115"/>
                </a:cubicBezTo>
                <a:cubicBezTo>
                  <a:pt x="3092" y="1115"/>
                  <a:pt x="3091" y="1115"/>
                  <a:pt x="3090" y="1116"/>
                </a:cubicBezTo>
                <a:cubicBezTo>
                  <a:pt x="3089" y="1116"/>
                  <a:pt x="3089" y="1117"/>
                  <a:pt x="3088" y="1118"/>
                </a:cubicBezTo>
                <a:cubicBezTo>
                  <a:pt x="3087" y="1119"/>
                  <a:pt x="3086" y="1120"/>
                  <a:pt x="3086" y="1120"/>
                </a:cubicBezTo>
                <a:cubicBezTo>
                  <a:pt x="3085" y="1121"/>
                  <a:pt x="3084" y="1123"/>
                  <a:pt x="3083" y="1124"/>
                </a:cubicBezTo>
                <a:cubicBezTo>
                  <a:pt x="3082" y="1125"/>
                  <a:pt x="3081" y="1126"/>
                  <a:pt x="3081" y="1127"/>
                </a:cubicBezTo>
                <a:cubicBezTo>
                  <a:pt x="3081" y="1128"/>
                  <a:pt x="3082" y="1127"/>
                  <a:pt x="3083" y="1127"/>
                </a:cubicBezTo>
                <a:cubicBezTo>
                  <a:pt x="3084" y="1126"/>
                  <a:pt x="3085" y="1125"/>
                  <a:pt x="3087" y="1124"/>
                </a:cubicBezTo>
                <a:cubicBezTo>
                  <a:pt x="3088" y="1123"/>
                  <a:pt x="3090" y="1122"/>
                  <a:pt x="3091" y="1121"/>
                </a:cubicBezTo>
                <a:cubicBezTo>
                  <a:pt x="3093" y="1120"/>
                  <a:pt x="3094" y="1118"/>
                  <a:pt x="3096" y="1117"/>
                </a:cubicBezTo>
                <a:cubicBezTo>
                  <a:pt x="3097" y="1115"/>
                  <a:pt x="3099" y="1114"/>
                  <a:pt x="3101" y="1113"/>
                </a:cubicBezTo>
                <a:cubicBezTo>
                  <a:pt x="3102" y="1113"/>
                  <a:pt x="3103" y="1111"/>
                  <a:pt x="3100" y="1111"/>
                </a:cubicBezTo>
                <a:close/>
                <a:moveTo>
                  <a:pt x="2930" y="949"/>
                </a:moveTo>
                <a:cubicBezTo>
                  <a:pt x="2929" y="950"/>
                  <a:pt x="2929" y="951"/>
                  <a:pt x="2929" y="952"/>
                </a:cubicBezTo>
                <a:cubicBezTo>
                  <a:pt x="2929" y="953"/>
                  <a:pt x="2928" y="955"/>
                  <a:pt x="2928" y="957"/>
                </a:cubicBezTo>
                <a:cubicBezTo>
                  <a:pt x="2928" y="958"/>
                  <a:pt x="2927" y="959"/>
                  <a:pt x="2927" y="960"/>
                </a:cubicBezTo>
                <a:cubicBezTo>
                  <a:pt x="2926" y="961"/>
                  <a:pt x="2926" y="963"/>
                  <a:pt x="2926" y="964"/>
                </a:cubicBezTo>
                <a:cubicBezTo>
                  <a:pt x="2927" y="966"/>
                  <a:pt x="2927" y="968"/>
                  <a:pt x="2927" y="969"/>
                </a:cubicBezTo>
                <a:cubicBezTo>
                  <a:pt x="2928" y="970"/>
                  <a:pt x="2929" y="970"/>
                  <a:pt x="2930" y="972"/>
                </a:cubicBezTo>
                <a:cubicBezTo>
                  <a:pt x="2931" y="973"/>
                  <a:pt x="2930" y="975"/>
                  <a:pt x="2931" y="976"/>
                </a:cubicBezTo>
                <a:cubicBezTo>
                  <a:pt x="2932" y="976"/>
                  <a:pt x="2933" y="977"/>
                  <a:pt x="2933" y="977"/>
                </a:cubicBezTo>
                <a:cubicBezTo>
                  <a:pt x="2934" y="978"/>
                  <a:pt x="2934" y="978"/>
                  <a:pt x="2934" y="979"/>
                </a:cubicBezTo>
                <a:cubicBezTo>
                  <a:pt x="2935" y="980"/>
                  <a:pt x="2935" y="981"/>
                  <a:pt x="2935" y="982"/>
                </a:cubicBezTo>
                <a:cubicBezTo>
                  <a:pt x="2935" y="983"/>
                  <a:pt x="2936" y="983"/>
                  <a:pt x="2937" y="984"/>
                </a:cubicBezTo>
                <a:cubicBezTo>
                  <a:pt x="2938" y="985"/>
                  <a:pt x="2938" y="986"/>
                  <a:pt x="2938" y="987"/>
                </a:cubicBezTo>
                <a:cubicBezTo>
                  <a:pt x="2939" y="989"/>
                  <a:pt x="2938" y="990"/>
                  <a:pt x="2937" y="992"/>
                </a:cubicBezTo>
                <a:cubicBezTo>
                  <a:pt x="2936" y="993"/>
                  <a:pt x="2936" y="995"/>
                  <a:pt x="2935" y="996"/>
                </a:cubicBezTo>
                <a:cubicBezTo>
                  <a:pt x="2934" y="1000"/>
                  <a:pt x="2937" y="1004"/>
                  <a:pt x="2936" y="1007"/>
                </a:cubicBezTo>
                <a:cubicBezTo>
                  <a:pt x="2936" y="1010"/>
                  <a:pt x="2936" y="1013"/>
                  <a:pt x="2936" y="1016"/>
                </a:cubicBezTo>
                <a:cubicBezTo>
                  <a:pt x="2936" y="1017"/>
                  <a:pt x="2937" y="1018"/>
                  <a:pt x="2937" y="1019"/>
                </a:cubicBezTo>
                <a:cubicBezTo>
                  <a:pt x="2937" y="1019"/>
                  <a:pt x="2936" y="1020"/>
                  <a:pt x="2936" y="1021"/>
                </a:cubicBezTo>
                <a:cubicBezTo>
                  <a:pt x="2936" y="1024"/>
                  <a:pt x="2935" y="1026"/>
                  <a:pt x="2935" y="1029"/>
                </a:cubicBezTo>
                <a:cubicBezTo>
                  <a:pt x="2934" y="1031"/>
                  <a:pt x="2933" y="1034"/>
                  <a:pt x="2932" y="1036"/>
                </a:cubicBezTo>
                <a:cubicBezTo>
                  <a:pt x="2931" y="1040"/>
                  <a:pt x="2931" y="1043"/>
                  <a:pt x="2931" y="1046"/>
                </a:cubicBezTo>
                <a:cubicBezTo>
                  <a:pt x="2931" y="1048"/>
                  <a:pt x="2931" y="1049"/>
                  <a:pt x="2932" y="1051"/>
                </a:cubicBezTo>
                <a:cubicBezTo>
                  <a:pt x="2932" y="1052"/>
                  <a:pt x="2934" y="1054"/>
                  <a:pt x="2934" y="1055"/>
                </a:cubicBezTo>
                <a:cubicBezTo>
                  <a:pt x="2934" y="1056"/>
                  <a:pt x="2935" y="1057"/>
                  <a:pt x="2936" y="1057"/>
                </a:cubicBezTo>
                <a:cubicBezTo>
                  <a:pt x="2937" y="1059"/>
                  <a:pt x="2936" y="1060"/>
                  <a:pt x="2936" y="1062"/>
                </a:cubicBezTo>
                <a:cubicBezTo>
                  <a:pt x="2936" y="1063"/>
                  <a:pt x="2937" y="1064"/>
                  <a:pt x="2937" y="1066"/>
                </a:cubicBezTo>
                <a:cubicBezTo>
                  <a:pt x="2937" y="1067"/>
                  <a:pt x="2936" y="1068"/>
                  <a:pt x="2936" y="1069"/>
                </a:cubicBezTo>
                <a:cubicBezTo>
                  <a:pt x="2936" y="1069"/>
                  <a:pt x="2936" y="1070"/>
                  <a:pt x="2935" y="1071"/>
                </a:cubicBezTo>
                <a:cubicBezTo>
                  <a:pt x="2934" y="1072"/>
                  <a:pt x="2933" y="1073"/>
                  <a:pt x="2933" y="1074"/>
                </a:cubicBezTo>
                <a:cubicBezTo>
                  <a:pt x="2933" y="1076"/>
                  <a:pt x="2933" y="1077"/>
                  <a:pt x="2933" y="1079"/>
                </a:cubicBezTo>
                <a:cubicBezTo>
                  <a:pt x="2933" y="1080"/>
                  <a:pt x="2933" y="1081"/>
                  <a:pt x="2934" y="1083"/>
                </a:cubicBezTo>
                <a:cubicBezTo>
                  <a:pt x="2935" y="1084"/>
                  <a:pt x="2934" y="1086"/>
                  <a:pt x="2934" y="1087"/>
                </a:cubicBezTo>
                <a:cubicBezTo>
                  <a:pt x="2934" y="1088"/>
                  <a:pt x="2934" y="1090"/>
                  <a:pt x="2934" y="1092"/>
                </a:cubicBezTo>
                <a:cubicBezTo>
                  <a:pt x="2934" y="1093"/>
                  <a:pt x="2933" y="1094"/>
                  <a:pt x="2933" y="1095"/>
                </a:cubicBezTo>
                <a:cubicBezTo>
                  <a:pt x="2932" y="1097"/>
                  <a:pt x="2932" y="1098"/>
                  <a:pt x="2931" y="1099"/>
                </a:cubicBezTo>
                <a:cubicBezTo>
                  <a:pt x="2931" y="1101"/>
                  <a:pt x="2930" y="1102"/>
                  <a:pt x="2930" y="1103"/>
                </a:cubicBezTo>
                <a:cubicBezTo>
                  <a:pt x="2930" y="1105"/>
                  <a:pt x="2931" y="1106"/>
                  <a:pt x="2931" y="1108"/>
                </a:cubicBezTo>
                <a:cubicBezTo>
                  <a:pt x="2931" y="1109"/>
                  <a:pt x="2932" y="1111"/>
                  <a:pt x="2932" y="1112"/>
                </a:cubicBezTo>
                <a:cubicBezTo>
                  <a:pt x="2932" y="1114"/>
                  <a:pt x="2932" y="1115"/>
                  <a:pt x="2933" y="1116"/>
                </a:cubicBezTo>
                <a:cubicBezTo>
                  <a:pt x="2934" y="1116"/>
                  <a:pt x="2934" y="1118"/>
                  <a:pt x="2935" y="1119"/>
                </a:cubicBezTo>
                <a:cubicBezTo>
                  <a:pt x="2937" y="1118"/>
                  <a:pt x="2936" y="1117"/>
                  <a:pt x="2937" y="1116"/>
                </a:cubicBezTo>
                <a:cubicBezTo>
                  <a:pt x="2937" y="1114"/>
                  <a:pt x="2937" y="1113"/>
                  <a:pt x="2938" y="1111"/>
                </a:cubicBezTo>
                <a:cubicBezTo>
                  <a:pt x="2938" y="1110"/>
                  <a:pt x="2939" y="1109"/>
                  <a:pt x="2940" y="1108"/>
                </a:cubicBezTo>
                <a:cubicBezTo>
                  <a:pt x="2942" y="1105"/>
                  <a:pt x="2940" y="1102"/>
                  <a:pt x="2943" y="1100"/>
                </a:cubicBezTo>
                <a:cubicBezTo>
                  <a:pt x="2944" y="1100"/>
                  <a:pt x="2945" y="1099"/>
                  <a:pt x="2945" y="1099"/>
                </a:cubicBezTo>
                <a:cubicBezTo>
                  <a:pt x="2946" y="1099"/>
                  <a:pt x="2946" y="1098"/>
                  <a:pt x="2947" y="1098"/>
                </a:cubicBezTo>
                <a:cubicBezTo>
                  <a:pt x="2948" y="1099"/>
                  <a:pt x="2948" y="1099"/>
                  <a:pt x="2948" y="1100"/>
                </a:cubicBezTo>
                <a:cubicBezTo>
                  <a:pt x="2948" y="1101"/>
                  <a:pt x="2949" y="1101"/>
                  <a:pt x="2949" y="1101"/>
                </a:cubicBezTo>
                <a:cubicBezTo>
                  <a:pt x="2951" y="1102"/>
                  <a:pt x="2953" y="1102"/>
                  <a:pt x="2954" y="1102"/>
                </a:cubicBezTo>
                <a:cubicBezTo>
                  <a:pt x="2955" y="1102"/>
                  <a:pt x="2956" y="1102"/>
                  <a:pt x="2957" y="1102"/>
                </a:cubicBezTo>
                <a:cubicBezTo>
                  <a:pt x="2958" y="1103"/>
                  <a:pt x="2958" y="1102"/>
                  <a:pt x="2959" y="1103"/>
                </a:cubicBezTo>
                <a:cubicBezTo>
                  <a:pt x="2960" y="1103"/>
                  <a:pt x="2961" y="1103"/>
                  <a:pt x="2960" y="1104"/>
                </a:cubicBezTo>
                <a:cubicBezTo>
                  <a:pt x="2960" y="1104"/>
                  <a:pt x="2960" y="1105"/>
                  <a:pt x="2960" y="1105"/>
                </a:cubicBezTo>
                <a:cubicBezTo>
                  <a:pt x="2960" y="1106"/>
                  <a:pt x="2960" y="1107"/>
                  <a:pt x="2960" y="1107"/>
                </a:cubicBezTo>
                <a:cubicBezTo>
                  <a:pt x="2961" y="1108"/>
                  <a:pt x="2960" y="1109"/>
                  <a:pt x="2961" y="1109"/>
                </a:cubicBezTo>
                <a:cubicBezTo>
                  <a:pt x="2961" y="1110"/>
                  <a:pt x="2961" y="1111"/>
                  <a:pt x="2962" y="1111"/>
                </a:cubicBezTo>
                <a:cubicBezTo>
                  <a:pt x="2962" y="1112"/>
                  <a:pt x="2962" y="1115"/>
                  <a:pt x="2963" y="1115"/>
                </a:cubicBezTo>
                <a:cubicBezTo>
                  <a:pt x="2963" y="1114"/>
                  <a:pt x="2963" y="1113"/>
                  <a:pt x="2963" y="1113"/>
                </a:cubicBezTo>
                <a:cubicBezTo>
                  <a:pt x="2963" y="1112"/>
                  <a:pt x="2963" y="1111"/>
                  <a:pt x="2964" y="1111"/>
                </a:cubicBezTo>
                <a:cubicBezTo>
                  <a:pt x="2964" y="1110"/>
                  <a:pt x="2966" y="1108"/>
                  <a:pt x="2966" y="1107"/>
                </a:cubicBezTo>
                <a:cubicBezTo>
                  <a:pt x="2966" y="1106"/>
                  <a:pt x="2965" y="1107"/>
                  <a:pt x="2964" y="1106"/>
                </a:cubicBezTo>
                <a:cubicBezTo>
                  <a:pt x="2964" y="1105"/>
                  <a:pt x="2964" y="1104"/>
                  <a:pt x="2964" y="1104"/>
                </a:cubicBezTo>
                <a:cubicBezTo>
                  <a:pt x="2964" y="1102"/>
                  <a:pt x="2963" y="1102"/>
                  <a:pt x="2963" y="1100"/>
                </a:cubicBezTo>
                <a:cubicBezTo>
                  <a:pt x="2963" y="1099"/>
                  <a:pt x="2964" y="1097"/>
                  <a:pt x="2963" y="1096"/>
                </a:cubicBezTo>
                <a:cubicBezTo>
                  <a:pt x="2962" y="1095"/>
                  <a:pt x="2960" y="1096"/>
                  <a:pt x="2959" y="1095"/>
                </a:cubicBezTo>
                <a:cubicBezTo>
                  <a:pt x="2958" y="1095"/>
                  <a:pt x="2957" y="1095"/>
                  <a:pt x="2957" y="1095"/>
                </a:cubicBezTo>
                <a:cubicBezTo>
                  <a:pt x="2956" y="1095"/>
                  <a:pt x="2957" y="1096"/>
                  <a:pt x="2957" y="1096"/>
                </a:cubicBezTo>
                <a:cubicBezTo>
                  <a:pt x="2958" y="1097"/>
                  <a:pt x="2958" y="1097"/>
                  <a:pt x="2958" y="1098"/>
                </a:cubicBezTo>
                <a:cubicBezTo>
                  <a:pt x="2959" y="1098"/>
                  <a:pt x="2960" y="1098"/>
                  <a:pt x="2960" y="1099"/>
                </a:cubicBezTo>
                <a:cubicBezTo>
                  <a:pt x="2959" y="1099"/>
                  <a:pt x="2958" y="1099"/>
                  <a:pt x="2957" y="1099"/>
                </a:cubicBezTo>
                <a:cubicBezTo>
                  <a:pt x="2957" y="1098"/>
                  <a:pt x="2957" y="1097"/>
                  <a:pt x="2956" y="1097"/>
                </a:cubicBezTo>
                <a:cubicBezTo>
                  <a:pt x="2956" y="1096"/>
                  <a:pt x="2955" y="1094"/>
                  <a:pt x="2955" y="1093"/>
                </a:cubicBezTo>
                <a:cubicBezTo>
                  <a:pt x="2955" y="1090"/>
                  <a:pt x="2955" y="1087"/>
                  <a:pt x="2952" y="1085"/>
                </a:cubicBezTo>
                <a:cubicBezTo>
                  <a:pt x="2951" y="1084"/>
                  <a:pt x="2950" y="1084"/>
                  <a:pt x="2949" y="1082"/>
                </a:cubicBezTo>
                <a:cubicBezTo>
                  <a:pt x="2949" y="1082"/>
                  <a:pt x="2948" y="1081"/>
                  <a:pt x="2948" y="1080"/>
                </a:cubicBezTo>
                <a:cubicBezTo>
                  <a:pt x="2947" y="1080"/>
                  <a:pt x="2947" y="1079"/>
                  <a:pt x="2947" y="1078"/>
                </a:cubicBezTo>
                <a:cubicBezTo>
                  <a:pt x="2946" y="1077"/>
                  <a:pt x="2945" y="1076"/>
                  <a:pt x="2945" y="1074"/>
                </a:cubicBezTo>
                <a:cubicBezTo>
                  <a:pt x="2943" y="1072"/>
                  <a:pt x="2944" y="1067"/>
                  <a:pt x="2945" y="1065"/>
                </a:cubicBezTo>
                <a:cubicBezTo>
                  <a:pt x="2946" y="1063"/>
                  <a:pt x="2946" y="1062"/>
                  <a:pt x="2947" y="1061"/>
                </a:cubicBezTo>
                <a:cubicBezTo>
                  <a:pt x="2947" y="1060"/>
                  <a:pt x="2948" y="1058"/>
                  <a:pt x="2948" y="1057"/>
                </a:cubicBezTo>
                <a:cubicBezTo>
                  <a:pt x="2948" y="1056"/>
                  <a:pt x="2949" y="1054"/>
                  <a:pt x="2949" y="1053"/>
                </a:cubicBezTo>
                <a:cubicBezTo>
                  <a:pt x="2950" y="1051"/>
                  <a:pt x="2951" y="1050"/>
                  <a:pt x="2951" y="1049"/>
                </a:cubicBezTo>
                <a:cubicBezTo>
                  <a:pt x="2952" y="1047"/>
                  <a:pt x="2952" y="1046"/>
                  <a:pt x="2952" y="1044"/>
                </a:cubicBezTo>
                <a:cubicBezTo>
                  <a:pt x="2952" y="1043"/>
                  <a:pt x="2953" y="1041"/>
                  <a:pt x="2954" y="1040"/>
                </a:cubicBezTo>
                <a:cubicBezTo>
                  <a:pt x="2955" y="1038"/>
                  <a:pt x="2955" y="1036"/>
                  <a:pt x="2957" y="1035"/>
                </a:cubicBezTo>
                <a:cubicBezTo>
                  <a:pt x="2959" y="1033"/>
                  <a:pt x="2961" y="1035"/>
                  <a:pt x="2964" y="1034"/>
                </a:cubicBezTo>
                <a:cubicBezTo>
                  <a:pt x="2965" y="1034"/>
                  <a:pt x="2966" y="1032"/>
                  <a:pt x="2967" y="1033"/>
                </a:cubicBezTo>
                <a:cubicBezTo>
                  <a:pt x="2968" y="1033"/>
                  <a:pt x="2968" y="1034"/>
                  <a:pt x="2969" y="1034"/>
                </a:cubicBezTo>
                <a:cubicBezTo>
                  <a:pt x="2969" y="1034"/>
                  <a:pt x="2970" y="1034"/>
                  <a:pt x="2971" y="1034"/>
                </a:cubicBezTo>
                <a:cubicBezTo>
                  <a:pt x="2972" y="1034"/>
                  <a:pt x="2973" y="1035"/>
                  <a:pt x="2974" y="1036"/>
                </a:cubicBezTo>
                <a:cubicBezTo>
                  <a:pt x="2976" y="1037"/>
                  <a:pt x="2977" y="1037"/>
                  <a:pt x="2977" y="1038"/>
                </a:cubicBezTo>
                <a:cubicBezTo>
                  <a:pt x="2978" y="1040"/>
                  <a:pt x="2979" y="1040"/>
                  <a:pt x="2980" y="1041"/>
                </a:cubicBezTo>
                <a:cubicBezTo>
                  <a:pt x="2981" y="1042"/>
                  <a:pt x="2982" y="1042"/>
                  <a:pt x="2983" y="1044"/>
                </a:cubicBezTo>
                <a:cubicBezTo>
                  <a:pt x="2983" y="1045"/>
                  <a:pt x="2984" y="1045"/>
                  <a:pt x="2985" y="1046"/>
                </a:cubicBezTo>
                <a:cubicBezTo>
                  <a:pt x="2985" y="1047"/>
                  <a:pt x="2987" y="1050"/>
                  <a:pt x="2987" y="1047"/>
                </a:cubicBezTo>
                <a:cubicBezTo>
                  <a:pt x="2988" y="1045"/>
                  <a:pt x="2984" y="1043"/>
                  <a:pt x="2983" y="1041"/>
                </a:cubicBezTo>
                <a:cubicBezTo>
                  <a:pt x="2982" y="1040"/>
                  <a:pt x="2981" y="1039"/>
                  <a:pt x="2980" y="1038"/>
                </a:cubicBezTo>
                <a:cubicBezTo>
                  <a:pt x="2979" y="1037"/>
                  <a:pt x="2978" y="1034"/>
                  <a:pt x="2978" y="1033"/>
                </a:cubicBezTo>
                <a:cubicBezTo>
                  <a:pt x="2978" y="1031"/>
                  <a:pt x="2978" y="1030"/>
                  <a:pt x="2977" y="1029"/>
                </a:cubicBezTo>
                <a:cubicBezTo>
                  <a:pt x="2977" y="1027"/>
                  <a:pt x="2976" y="1027"/>
                  <a:pt x="2976" y="1025"/>
                </a:cubicBezTo>
                <a:cubicBezTo>
                  <a:pt x="2975" y="1024"/>
                  <a:pt x="2975" y="1023"/>
                  <a:pt x="2975" y="1021"/>
                </a:cubicBezTo>
                <a:cubicBezTo>
                  <a:pt x="2974" y="1018"/>
                  <a:pt x="2972" y="1015"/>
                  <a:pt x="2971" y="1012"/>
                </a:cubicBezTo>
                <a:cubicBezTo>
                  <a:pt x="2971" y="1010"/>
                  <a:pt x="2970" y="1008"/>
                  <a:pt x="2970" y="1007"/>
                </a:cubicBezTo>
                <a:cubicBezTo>
                  <a:pt x="2970" y="1005"/>
                  <a:pt x="2969" y="1003"/>
                  <a:pt x="2969" y="1002"/>
                </a:cubicBezTo>
                <a:cubicBezTo>
                  <a:pt x="2968" y="1000"/>
                  <a:pt x="2968" y="999"/>
                  <a:pt x="2967" y="997"/>
                </a:cubicBezTo>
                <a:cubicBezTo>
                  <a:pt x="2966" y="995"/>
                  <a:pt x="2966" y="992"/>
                  <a:pt x="2965" y="990"/>
                </a:cubicBezTo>
                <a:cubicBezTo>
                  <a:pt x="2965" y="989"/>
                  <a:pt x="2965" y="989"/>
                  <a:pt x="2965" y="988"/>
                </a:cubicBezTo>
                <a:cubicBezTo>
                  <a:pt x="2965" y="987"/>
                  <a:pt x="2964" y="987"/>
                  <a:pt x="2964" y="986"/>
                </a:cubicBezTo>
                <a:cubicBezTo>
                  <a:pt x="2964" y="985"/>
                  <a:pt x="2964" y="983"/>
                  <a:pt x="2963" y="982"/>
                </a:cubicBezTo>
                <a:cubicBezTo>
                  <a:pt x="2962" y="982"/>
                  <a:pt x="2962" y="982"/>
                  <a:pt x="2961" y="982"/>
                </a:cubicBezTo>
                <a:cubicBezTo>
                  <a:pt x="2961" y="981"/>
                  <a:pt x="2961" y="980"/>
                  <a:pt x="2961" y="980"/>
                </a:cubicBezTo>
                <a:cubicBezTo>
                  <a:pt x="2961" y="978"/>
                  <a:pt x="2962" y="978"/>
                  <a:pt x="2961" y="976"/>
                </a:cubicBezTo>
                <a:cubicBezTo>
                  <a:pt x="2961" y="975"/>
                  <a:pt x="2961" y="975"/>
                  <a:pt x="2961" y="974"/>
                </a:cubicBezTo>
                <a:cubicBezTo>
                  <a:pt x="2961" y="974"/>
                  <a:pt x="2961" y="972"/>
                  <a:pt x="2960" y="973"/>
                </a:cubicBezTo>
                <a:cubicBezTo>
                  <a:pt x="2959" y="974"/>
                  <a:pt x="2960" y="977"/>
                  <a:pt x="2958" y="976"/>
                </a:cubicBezTo>
                <a:cubicBezTo>
                  <a:pt x="2957" y="976"/>
                  <a:pt x="2957" y="973"/>
                  <a:pt x="2957" y="972"/>
                </a:cubicBezTo>
                <a:cubicBezTo>
                  <a:pt x="2957" y="971"/>
                  <a:pt x="2957" y="970"/>
                  <a:pt x="2956" y="968"/>
                </a:cubicBezTo>
                <a:cubicBezTo>
                  <a:pt x="2955" y="967"/>
                  <a:pt x="2955" y="966"/>
                  <a:pt x="2955" y="964"/>
                </a:cubicBezTo>
                <a:cubicBezTo>
                  <a:pt x="2955" y="963"/>
                  <a:pt x="2956" y="962"/>
                  <a:pt x="2956" y="960"/>
                </a:cubicBezTo>
                <a:cubicBezTo>
                  <a:pt x="2957" y="959"/>
                  <a:pt x="2956" y="957"/>
                  <a:pt x="2956" y="956"/>
                </a:cubicBezTo>
                <a:cubicBezTo>
                  <a:pt x="2956" y="954"/>
                  <a:pt x="2957" y="952"/>
                  <a:pt x="2957" y="950"/>
                </a:cubicBezTo>
                <a:cubicBezTo>
                  <a:pt x="2958" y="948"/>
                  <a:pt x="2959" y="946"/>
                  <a:pt x="2958" y="945"/>
                </a:cubicBezTo>
                <a:cubicBezTo>
                  <a:pt x="2958" y="943"/>
                  <a:pt x="2958" y="942"/>
                  <a:pt x="2958" y="940"/>
                </a:cubicBezTo>
                <a:cubicBezTo>
                  <a:pt x="2958" y="939"/>
                  <a:pt x="2958" y="937"/>
                  <a:pt x="2957" y="936"/>
                </a:cubicBezTo>
                <a:cubicBezTo>
                  <a:pt x="2957" y="935"/>
                  <a:pt x="2957" y="935"/>
                  <a:pt x="2956" y="935"/>
                </a:cubicBezTo>
                <a:cubicBezTo>
                  <a:pt x="2956" y="934"/>
                  <a:pt x="2956" y="934"/>
                  <a:pt x="2956" y="933"/>
                </a:cubicBezTo>
                <a:cubicBezTo>
                  <a:pt x="2956" y="931"/>
                  <a:pt x="2955" y="930"/>
                  <a:pt x="2955" y="929"/>
                </a:cubicBezTo>
                <a:cubicBezTo>
                  <a:pt x="2955" y="928"/>
                  <a:pt x="2956" y="927"/>
                  <a:pt x="2956" y="928"/>
                </a:cubicBezTo>
                <a:cubicBezTo>
                  <a:pt x="2956" y="929"/>
                  <a:pt x="2956" y="930"/>
                  <a:pt x="2956" y="931"/>
                </a:cubicBezTo>
                <a:cubicBezTo>
                  <a:pt x="2957" y="931"/>
                  <a:pt x="2957" y="932"/>
                  <a:pt x="2958" y="932"/>
                </a:cubicBezTo>
                <a:cubicBezTo>
                  <a:pt x="2958" y="933"/>
                  <a:pt x="2958" y="934"/>
                  <a:pt x="2958" y="934"/>
                </a:cubicBezTo>
                <a:cubicBezTo>
                  <a:pt x="2958" y="935"/>
                  <a:pt x="2959" y="938"/>
                  <a:pt x="2959" y="938"/>
                </a:cubicBezTo>
                <a:cubicBezTo>
                  <a:pt x="2960" y="937"/>
                  <a:pt x="2959" y="935"/>
                  <a:pt x="2959" y="934"/>
                </a:cubicBezTo>
                <a:cubicBezTo>
                  <a:pt x="2959" y="933"/>
                  <a:pt x="2959" y="931"/>
                  <a:pt x="2958" y="930"/>
                </a:cubicBezTo>
                <a:cubicBezTo>
                  <a:pt x="2958" y="929"/>
                  <a:pt x="2957" y="928"/>
                  <a:pt x="2957" y="927"/>
                </a:cubicBezTo>
                <a:cubicBezTo>
                  <a:pt x="2956" y="925"/>
                  <a:pt x="2956" y="924"/>
                  <a:pt x="2955" y="923"/>
                </a:cubicBezTo>
                <a:cubicBezTo>
                  <a:pt x="2955" y="921"/>
                  <a:pt x="2954" y="920"/>
                  <a:pt x="2954" y="919"/>
                </a:cubicBezTo>
                <a:cubicBezTo>
                  <a:pt x="2953" y="918"/>
                  <a:pt x="2952" y="917"/>
                  <a:pt x="2952" y="916"/>
                </a:cubicBezTo>
                <a:cubicBezTo>
                  <a:pt x="2951" y="915"/>
                  <a:pt x="2951" y="913"/>
                  <a:pt x="2952" y="912"/>
                </a:cubicBezTo>
                <a:cubicBezTo>
                  <a:pt x="2952" y="911"/>
                  <a:pt x="2952" y="911"/>
                  <a:pt x="2952" y="911"/>
                </a:cubicBezTo>
                <a:cubicBezTo>
                  <a:pt x="2953" y="911"/>
                  <a:pt x="2953" y="910"/>
                  <a:pt x="2953" y="910"/>
                </a:cubicBezTo>
                <a:cubicBezTo>
                  <a:pt x="2953" y="909"/>
                  <a:pt x="2953" y="908"/>
                  <a:pt x="2953" y="908"/>
                </a:cubicBezTo>
                <a:cubicBezTo>
                  <a:pt x="2953" y="906"/>
                  <a:pt x="2953" y="905"/>
                  <a:pt x="2952" y="904"/>
                </a:cubicBezTo>
                <a:cubicBezTo>
                  <a:pt x="2951" y="903"/>
                  <a:pt x="2950" y="903"/>
                  <a:pt x="2950" y="901"/>
                </a:cubicBezTo>
                <a:cubicBezTo>
                  <a:pt x="2949" y="901"/>
                  <a:pt x="2948" y="899"/>
                  <a:pt x="2948" y="899"/>
                </a:cubicBezTo>
                <a:cubicBezTo>
                  <a:pt x="2946" y="899"/>
                  <a:pt x="2947" y="901"/>
                  <a:pt x="2946" y="902"/>
                </a:cubicBezTo>
                <a:cubicBezTo>
                  <a:pt x="2946" y="902"/>
                  <a:pt x="2945" y="902"/>
                  <a:pt x="2944" y="902"/>
                </a:cubicBezTo>
                <a:cubicBezTo>
                  <a:pt x="2944" y="902"/>
                  <a:pt x="2943" y="903"/>
                  <a:pt x="2942" y="903"/>
                </a:cubicBezTo>
                <a:cubicBezTo>
                  <a:pt x="2941" y="903"/>
                  <a:pt x="2940" y="902"/>
                  <a:pt x="2939" y="902"/>
                </a:cubicBezTo>
                <a:cubicBezTo>
                  <a:pt x="2939" y="903"/>
                  <a:pt x="2941" y="904"/>
                  <a:pt x="2942" y="905"/>
                </a:cubicBezTo>
                <a:cubicBezTo>
                  <a:pt x="2943" y="906"/>
                  <a:pt x="2945" y="908"/>
                  <a:pt x="2946" y="909"/>
                </a:cubicBezTo>
                <a:cubicBezTo>
                  <a:pt x="2946" y="910"/>
                  <a:pt x="2946" y="910"/>
                  <a:pt x="2946" y="910"/>
                </a:cubicBezTo>
                <a:cubicBezTo>
                  <a:pt x="2947" y="911"/>
                  <a:pt x="2948" y="911"/>
                  <a:pt x="2948" y="912"/>
                </a:cubicBezTo>
                <a:cubicBezTo>
                  <a:pt x="2948" y="913"/>
                  <a:pt x="2947" y="914"/>
                  <a:pt x="2947" y="914"/>
                </a:cubicBezTo>
                <a:cubicBezTo>
                  <a:pt x="2947" y="915"/>
                  <a:pt x="2947" y="915"/>
                  <a:pt x="2946" y="916"/>
                </a:cubicBezTo>
                <a:cubicBezTo>
                  <a:pt x="2946" y="916"/>
                  <a:pt x="2945" y="916"/>
                  <a:pt x="2945" y="916"/>
                </a:cubicBezTo>
                <a:cubicBezTo>
                  <a:pt x="2944" y="917"/>
                  <a:pt x="2947" y="918"/>
                  <a:pt x="2947" y="919"/>
                </a:cubicBezTo>
                <a:cubicBezTo>
                  <a:pt x="2948" y="919"/>
                  <a:pt x="2948" y="920"/>
                  <a:pt x="2947" y="920"/>
                </a:cubicBezTo>
                <a:cubicBezTo>
                  <a:pt x="2946" y="919"/>
                  <a:pt x="2946" y="918"/>
                  <a:pt x="2945" y="919"/>
                </a:cubicBezTo>
                <a:cubicBezTo>
                  <a:pt x="2945" y="920"/>
                  <a:pt x="2945" y="920"/>
                  <a:pt x="2944" y="921"/>
                </a:cubicBezTo>
                <a:cubicBezTo>
                  <a:pt x="2944" y="921"/>
                  <a:pt x="2943" y="922"/>
                  <a:pt x="2943" y="922"/>
                </a:cubicBezTo>
                <a:cubicBezTo>
                  <a:pt x="2942" y="924"/>
                  <a:pt x="2945" y="923"/>
                  <a:pt x="2946" y="923"/>
                </a:cubicBezTo>
                <a:cubicBezTo>
                  <a:pt x="2946" y="924"/>
                  <a:pt x="2945" y="924"/>
                  <a:pt x="2945" y="925"/>
                </a:cubicBezTo>
                <a:cubicBezTo>
                  <a:pt x="2944" y="925"/>
                  <a:pt x="2943" y="927"/>
                  <a:pt x="2942" y="927"/>
                </a:cubicBezTo>
                <a:cubicBezTo>
                  <a:pt x="2940" y="927"/>
                  <a:pt x="2939" y="927"/>
                  <a:pt x="2939" y="926"/>
                </a:cubicBezTo>
                <a:cubicBezTo>
                  <a:pt x="2938" y="924"/>
                  <a:pt x="2938" y="923"/>
                  <a:pt x="2936" y="923"/>
                </a:cubicBezTo>
                <a:cubicBezTo>
                  <a:pt x="2935" y="923"/>
                  <a:pt x="2935" y="924"/>
                  <a:pt x="2934" y="924"/>
                </a:cubicBezTo>
                <a:cubicBezTo>
                  <a:pt x="2933" y="925"/>
                  <a:pt x="2933" y="925"/>
                  <a:pt x="2932" y="925"/>
                </a:cubicBezTo>
                <a:cubicBezTo>
                  <a:pt x="2931" y="926"/>
                  <a:pt x="2929" y="926"/>
                  <a:pt x="2929" y="928"/>
                </a:cubicBezTo>
                <a:cubicBezTo>
                  <a:pt x="2929" y="929"/>
                  <a:pt x="2929" y="930"/>
                  <a:pt x="2930" y="932"/>
                </a:cubicBezTo>
                <a:cubicBezTo>
                  <a:pt x="2932" y="935"/>
                  <a:pt x="2930" y="939"/>
                  <a:pt x="2931" y="942"/>
                </a:cubicBezTo>
                <a:cubicBezTo>
                  <a:pt x="2931" y="943"/>
                  <a:pt x="2931" y="945"/>
                  <a:pt x="2931" y="946"/>
                </a:cubicBezTo>
                <a:cubicBezTo>
                  <a:pt x="2931" y="947"/>
                  <a:pt x="2930" y="947"/>
                  <a:pt x="2930" y="949"/>
                </a:cubicBezTo>
                <a:close/>
                <a:moveTo>
                  <a:pt x="2932" y="1261"/>
                </a:moveTo>
                <a:cubicBezTo>
                  <a:pt x="2931" y="1259"/>
                  <a:pt x="2931" y="1259"/>
                  <a:pt x="2930" y="1257"/>
                </a:cubicBezTo>
                <a:cubicBezTo>
                  <a:pt x="2929" y="1254"/>
                  <a:pt x="2927" y="1252"/>
                  <a:pt x="2926" y="1249"/>
                </a:cubicBezTo>
                <a:cubicBezTo>
                  <a:pt x="2926" y="1248"/>
                  <a:pt x="2925" y="1247"/>
                  <a:pt x="2924" y="1246"/>
                </a:cubicBezTo>
                <a:cubicBezTo>
                  <a:pt x="2923" y="1245"/>
                  <a:pt x="2923" y="1244"/>
                  <a:pt x="2922" y="1242"/>
                </a:cubicBezTo>
                <a:cubicBezTo>
                  <a:pt x="2922" y="1241"/>
                  <a:pt x="2921" y="1240"/>
                  <a:pt x="2921" y="1238"/>
                </a:cubicBezTo>
                <a:cubicBezTo>
                  <a:pt x="2921" y="1237"/>
                  <a:pt x="2922" y="1235"/>
                  <a:pt x="2922" y="1234"/>
                </a:cubicBezTo>
                <a:cubicBezTo>
                  <a:pt x="2922" y="1232"/>
                  <a:pt x="2921" y="1231"/>
                  <a:pt x="2922" y="1229"/>
                </a:cubicBezTo>
                <a:cubicBezTo>
                  <a:pt x="2923" y="1229"/>
                  <a:pt x="2923" y="1229"/>
                  <a:pt x="2923" y="1228"/>
                </a:cubicBezTo>
                <a:cubicBezTo>
                  <a:pt x="2924" y="1227"/>
                  <a:pt x="2923" y="1226"/>
                  <a:pt x="2922" y="1226"/>
                </a:cubicBezTo>
                <a:cubicBezTo>
                  <a:pt x="2921" y="1226"/>
                  <a:pt x="2920" y="1227"/>
                  <a:pt x="2918" y="1226"/>
                </a:cubicBezTo>
                <a:cubicBezTo>
                  <a:pt x="2918" y="1226"/>
                  <a:pt x="2918" y="1225"/>
                  <a:pt x="2917" y="1225"/>
                </a:cubicBezTo>
                <a:cubicBezTo>
                  <a:pt x="2916" y="1225"/>
                  <a:pt x="2915" y="1225"/>
                  <a:pt x="2915" y="1225"/>
                </a:cubicBezTo>
                <a:cubicBezTo>
                  <a:pt x="2914" y="1224"/>
                  <a:pt x="2912" y="1224"/>
                  <a:pt x="2912" y="1226"/>
                </a:cubicBezTo>
                <a:cubicBezTo>
                  <a:pt x="2911" y="1226"/>
                  <a:pt x="2912" y="1227"/>
                  <a:pt x="2911" y="1227"/>
                </a:cubicBezTo>
                <a:cubicBezTo>
                  <a:pt x="2911" y="1228"/>
                  <a:pt x="2910" y="1228"/>
                  <a:pt x="2910" y="1229"/>
                </a:cubicBezTo>
                <a:cubicBezTo>
                  <a:pt x="2910" y="1230"/>
                  <a:pt x="2910" y="1230"/>
                  <a:pt x="2910" y="1231"/>
                </a:cubicBezTo>
                <a:cubicBezTo>
                  <a:pt x="2910" y="1232"/>
                  <a:pt x="2909" y="1233"/>
                  <a:pt x="2909" y="1233"/>
                </a:cubicBezTo>
                <a:cubicBezTo>
                  <a:pt x="2910" y="1234"/>
                  <a:pt x="2910" y="1234"/>
                  <a:pt x="2911" y="1234"/>
                </a:cubicBezTo>
                <a:cubicBezTo>
                  <a:pt x="2912" y="1234"/>
                  <a:pt x="2912" y="1233"/>
                  <a:pt x="2912" y="1232"/>
                </a:cubicBezTo>
                <a:cubicBezTo>
                  <a:pt x="2913" y="1231"/>
                  <a:pt x="2915" y="1232"/>
                  <a:pt x="2916" y="1231"/>
                </a:cubicBezTo>
                <a:cubicBezTo>
                  <a:pt x="2917" y="1231"/>
                  <a:pt x="2917" y="1230"/>
                  <a:pt x="2918" y="1231"/>
                </a:cubicBezTo>
                <a:cubicBezTo>
                  <a:pt x="2922" y="1232"/>
                  <a:pt x="2918" y="1235"/>
                  <a:pt x="2918" y="1237"/>
                </a:cubicBezTo>
                <a:cubicBezTo>
                  <a:pt x="2918" y="1238"/>
                  <a:pt x="2917" y="1240"/>
                  <a:pt x="2915" y="1240"/>
                </a:cubicBezTo>
                <a:cubicBezTo>
                  <a:pt x="2915" y="1240"/>
                  <a:pt x="2914" y="1240"/>
                  <a:pt x="2913" y="1239"/>
                </a:cubicBezTo>
                <a:cubicBezTo>
                  <a:pt x="2913" y="1239"/>
                  <a:pt x="2912" y="1239"/>
                  <a:pt x="2911" y="1239"/>
                </a:cubicBezTo>
                <a:cubicBezTo>
                  <a:pt x="2910" y="1240"/>
                  <a:pt x="2910" y="1240"/>
                  <a:pt x="2909" y="1240"/>
                </a:cubicBezTo>
                <a:cubicBezTo>
                  <a:pt x="2908" y="1239"/>
                  <a:pt x="2908" y="1239"/>
                  <a:pt x="2908" y="1238"/>
                </a:cubicBezTo>
                <a:cubicBezTo>
                  <a:pt x="2908" y="1237"/>
                  <a:pt x="2906" y="1236"/>
                  <a:pt x="2906" y="1235"/>
                </a:cubicBezTo>
                <a:cubicBezTo>
                  <a:pt x="2907" y="1233"/>
                  <a:pt x="2907" y="1232"/>
                  <a:pt x="2905" y="1232"/>
                </a:cubicBezTo>
                <a:cubicBezTo>
                  <a:pt x="2904" y="1232"/>
                  <a:pt x="2903" y="1232"/>
                  <a:pt x="2903" y="1231"/>
                </a:cubicBezTo>
                <a:cubicBezTo>
                  <a:pt x="2902" y="1231"/>
                  <a:pt x="2902" y="1230"/>
                  <a:pt x="2901" y="1230"/>
                </a:cubicBezTo>
                <a:cubicBezTo>
                  <a:pt x="2900" y="1231"/>
                  <a:pt x="2902" y="1233"/>
                  <a:pt x="2902" y="1234"/>
                </a:cubicBezTo>
                <a:cubicBezTo>
                  <a:pt x="2902" y="1236"/>
                  <a:pt x="2901" y="1237"/>
                  <a:pt x="2900" y="1238"/>
                </a:cubicBezTo>
                <a:cubicBezTo>
                  <a:pt x="2899" y="1239"/>
                  <a:pt x="2897" y="1240"/>
                  <a:pt x="2896" y="1241"/>
                </a:cubicBezTo>
                <a:cubicBezTo>
                  <a:pt x="2894" y="1243"/>
                  <a:pt x="2890" y="1245"/>
                  <a:pt x="2892" y="1248"/>
                </a:cubicBezTo>
                <a:cubicBezTo>
                  <a:pt x="2893" y="1249"/>
                  <a:pt x="2894" y="1250"/>
                  <a:pt x="2893" y="1252"/>
                </a:cubicBezTo>
                <a:cubicBezTo>
                  <a:pt x="2893" y="1253"/>
                  <a:pt x="2892" y="1254"/>
                  <a:pt x="2892" y="1255"/>
                </a:cubicBezTo>
                <a:cubicBezTo>
                  <a:pt x="2891" y="1256"/>
                  <a:pt x="2892" y="1257"/>
                  <a:pt x="2891" y="1259"/>
                </a:cubicBezTo>
                <a:cubicBezTo>
                  <a:pt x="2891" y="1260"/>
                  <a:pt x="2890" y="1260"/>
                  <a:pt x="2889" y="1260"/>
                </a:cubicBezTo>
                <a:cubicBezTo>
                  <a:pt x="2889" y="1259"/>
                  <a:pt x="2888" y="1259"/>
                  <a:pt x="2888" y="1259"/>
                </a:cubicBezTo>
                <a:cubicBezTo>
                  <a:pt x="2888" y="1260"/>
                  <a:pt x="2889" y="1260"/>
                  <a:pt x="2889" y="1260"/>
                </a:cubicBezTo>
                <a:cubicBezTo>
                  <a:pt x="2889" y="1261"/>
                  <a:pt x="2890" y="1261"/>
                  <a:pt x="2890" y="1262"/>
                </a:cubicBezTo>
                <a:cubicBezTo>
                  <a:pt x="2890" y="1262"/>
                  <a:pt x="2890" y="1263"/>
                  <a:pt x="2890" y="1264"/>
                </a:cubicBezTo>
                <a:cubicBezTo>
                  <a:pt x="2892" y="1264"/>
                  <a:pt x="2891" y="1262"/>
                  <a:pt x="2893" y="1262"/>
                </a:cubicBezTo>
                <a:cubicBezTo>
                  <a:pt x="2894" y="1263"/>
                  <a:pt x="2894" y="1264"/>
                  <a:pt x="2894" y="1265"/>
                </a:cubicBezTo>
                <a:cubicBezTo>
                  <a:pt x="2895" y="1267"/>
                  <a:pt x="2895" y="1270"/>
                  <a:pt x="2894" y="1272"/>
                </a:cubicBezTo>
                <a:cubicBezTo>
                  <a:pt x="2892" y="1275"/>
                  <a:pt x="2891" y="1278"/>
                  <a:pt x="2890" y="1281"/>
                </a:cubicBezTo>
                <a:cubicBezTo>
                  <a:pt x="2890" y="1283"/>
                  <a:pt x="2889" y="1284"/>
                  <a:pt x="2889" y="1286"/>
                </a:cubicBezTo>
                <a:cubicBezTo>
                  <a:pt x="2888" y="1289"/>
                  <a:pt x="2886" y="1291"/>
                  <a:pt x="2885" y="1294"/>
                </a:cubicBezTo>
                <a:cubicBezTo>
                  <a:pt x="2884" y="1295"/>
                  <a:pt x="2884" y="1297"/>
                  <a:pt x="2884" y="1298"/>
                </a:cubicBezTo>
                <a:cubicBezTo>
                  <a:pt x="2883" y="1301"/>
                  <a:pt x="2882" y="1303"/>
                  <a:pt x="2880" y="1305"/>
                </a:cubicBezTo>
                <a:cubicBezTo>
                  <a:pt x="2879" y="1306"/>
                  <a:pt x="2877" y="1307"/>
                  <a:pt x="2876" y="1308"/>
                </a:cubicBezTo>
                <a:cubicBezTo>
                  <a:pt x="2875" y="1310"/>
                  <a:pt x="2874" y="1311"/>
                  <a:pt x="2872" y="1312"/>
                </a:cubicBezTo>
                <a:cubicBezTo>
                  <a:pt x="2871" y="1313"/>
                  <a:pt x="2870" y="1315"/>
                  <a:pt x="2868" y="1316"/>
                </a:cubicBezTo>
                <a:cubicBezTo>
                  <a:pt x="2867" y="1317"/>
                  <a:pt x="2866" y="1320"/>
                  <a:pt x="2864" y="1321"/>
                </a:cubicBezTo>
                <a:cubicBezTo>
                  <a:pt x="2863" y="1322"/>
                  <a:pt x="2861" y="1323"/>
                  <a:pt x="2859" y="1324"/>
                </a:cubicBezTo>
                <a:cubicBezTo>
                  <a:pt x="2858" y="1324"/>
                  <a:pt x="2858" y="1325"/>
                  <a:pt x="2857" y="1325"/>
                </a:cubicBezTo>
                <a:cubicBezTo>
                  <a:pt x="2855" y="1325"/>
                  <a:pt x="2854" y="1326"/>
                  <a:pt x="2853" y="1326"/>
                </a:cubicBezTo>
                <a:cubicBezTo>
                  <a:pt x="2852" y="1327"/>
                  <a:pt x="2850" y="1328"/>
                  <a:pt x="2849" y="1329"/>
                </a:cubicBezTo>
                <a:cubicBezTo>
                  <a:pt x="2847" y="1329"/>
                  <a:pt x="2846" y="1331"/>
                  <a:pt x="2845" y="1332"/>
                </a:cubicBezTo>
                <a:cubicBezTo>
                  <a:pt x="2844" y="1333"/>
                  <a:pt x="2842" y="1334"/>
                  <a:pt x="2840" y="1334"/>
                </a:cubicBezTo>
                <a:cubicBezTo>
                  <a:pt x="2840" y="1334"/>
                  <a:pt x="2839" y="1334"/>
                  <a:pt x="2838" y="1334"/>
                </a:cubicBezTo>
                <a:cubicBezTo>
                  <a:pt x="2838" y="1334"/>
                  <a:pt x="2837" y="1333"/>
                  <a:pt x="2837" y="1333"/>
                </a:cubicBezTo>
                <a:cubicBezTo>
                  <a:pt x="2836" y="1332"/>
                  <a:pt x="2836" y="1332"/>
                  <a:pt x="2836" y="1331"/>
                </a:cubicBezTo>
                <a:cubicBezTo>
                  <a:pt x="2836" y="1330"/>
                  <a:pt x="2836" y="1329"/>
                  <a:pt x="2836" y="1329"/>
                </a:cubicBezTo>
                <a:cubicBezTo>
                  <a:pt x="2836" y="1328"/>
                  <a:pt x="2836" y="1327"/>
                  <a:pt x="2836" y="1327"/>
                </a:cubicBezTo>
                <a:cubicBezTo>
                  <a:pt x="2835" y="1326"/>
                  <a:pt x="2834" y="1326"/>
                  <a:pt x="2833" y="1326"/>
                </a:cubicBezTo>
                <a:cubicBezTo>
                  <a:pt x="2833" y="1326"/>
                  <a:pt x="2832" y="1326"/>
                  <a:pt x="2832" y="1325"/>
                </a:cubicBezTo>
                <a:cubicBezTo>
                  <a:pt x="2832" y="1324"/>
                  <a:pt x="2833" y="1324"/>
                  <a:pt x="2834" y="1324"/>
                </a:cubicBezTo>
                <a:cubicBezTo>
                  <a:pt x="2835" y="1325"/>
                  <a:pt x="2835" y="1325"/>
                  <a:pt x="2836" y="1324"/>
                </a:cubicBezTo>
                <a:cubicBezTo>
                  <a:pt x="2837" y="1323"/>
                  <a:pt x="2837" y="1323"/>
                  <a:pt x="2838" y="1323"/>
                </a:cubicBezTo>
                <a:cubicBezTo>
                  <a:pt x="2839" y="1323"/>
                  <a:pt x="2839" y="1323"/>
                  <a:pt x="2840" y="1322"/>
                </a:cubicBezTo>
                <a:cubicBezTo>
                  <a:pt x="2840" y="1321"/>
                  <a:pt x="2840" y="1320"/>
                  <a:pt x="2840" y="1320"/>
                </a:cubicBezTo>
                <a:cubicBezTo>
                  <a:pt x="2840" y="1319"/>
                  <a:pt x="2841" y="1319"/>
                  <a:pt x="2841" y="1318"/>
                </a:cubicBezTo>
                <a:cubicBezTo>
                  <a:pt x="2841" y="1317"/>
                  <a:pt x="2841" y="1316"/>
                  <a:pt x="2840" y="1316"/>
                </a:cubicBezTo>
                <a:cubicBezTo>
                  <a:pt x="2839" y="1316"/>
                  <a:pt x="2838" y="1317"/>
                  <a:pt x="2838" y="1317"/>
                </a:cubicBezTo>
                <a:cubicBezTo>
                  <a:pt x="2837" y="1318"/>
                  <a:pt x="2836" y="1318"/>
                  <a:pt x="2836" y="1318"/>
                </a:cubicBezTo>
                <a:cubicBezTo>
                  <a:pt x="2835" y="1318"/>
                  <a:pt x="2834" y="1320"/>
                  <a:pt x="2833" y="1320"/>
                </a:cubicBezTo>
                <a:cubicBezTo>
                  <a:pt x="2832" y="1320"/>
                  <a:pt x="2831" y="1320"/>
                  <a:pt x="2830" y="1321"/>
                </a:cubicBezTo>
                <a:cubicBezTo>
                  <a:pt x="2830" y="1321"/>
                  <a:pt x="2830" y="1322"/>
                  <a:pt x="2830" y="1322"/>
                </a:cubicBezTo>
                <a:cubicBezTo>
                  <a:pt x="2830" y="1323"/>
                  <a:pt x="2829" y="1325"/>
                  <a:pt x="2829" y="1326"/>
                </a:cubicBezTo>
                <a:cubicBezTo>
                  <a:pt x="2830" y="1327"/>
                  <a:pt x="2831" y="1328"/>
                  <a:pt x="2831" y="1329"/>
                </a:cubicBezTo>
                <a:cubicBezTo>
                  <a:pt x="2831" y="1330"/>
                  <a:pt x="2830" y="1332"/>
                  <a:pt x="2830" y="1333"/>
                </a:cubicBezTo>
                <a:cubicBezTo>
                  <a:pt x="2829" y="1334"/>
                  <a:pt x="2828" y="1335"/>
                  <a:pt x="2827" y="1336"/>
                </a:cubicBezTo>
                <a:cubicBezTo>
                  <a:pt x="2827" y="1336"/>
                  <a:pt x="2826" y="1337"/>
                  <a:pt x="2826" y="1337"/>
                </a:cubicBezTo>
                <a:cubicBezTo>
                  <a:pt x="2825" y="1338"/>
                  <a:pt x="2825" y="1338"/>
                  <a:pt x="2824" y="1339"/>
                </a:cubicBezTo>
                <a:cubicBezTo>
                  <a:pt x="2824" y="1341"/>
                  <a:pt x="2823" y="1341"/>
                  <a:pt x="2822" y="1342"/>
                </a:cubicBezTo>
                <a:cubicBezTo>
                  <a:pt x="2821" y="1343"/>
                  <a:pt x="2820" y="1344"/>
                  <a:pt x="2820" y="1344"/>
                </a:cubicBezTo>
                <a:cubicBezTo>
                  <a:pt x="2819" y="1345"/>
                  <a:pt x="2819" y="1346"/>
                  <a:pt x="2818" y="1347"/>
                </a:cubicBezTo>
                <a:cubicBezTo>
                  <a:pt x="2817" y="1348"/>
                  <a:pt x="2816" y="1349"/>
                  <a:pt x="2816" y="1350"/>
                </a:cubicBezTo>
                <a:cubicBezTo>
                  <a:pt x="2816" y="1351"/>
                  <a:pt x="2816" y="1352"/>
                  <a:pt x="2816" y="1353"/>
                </a:cubicBezTo>
                <a:cubicBezTo>
                  <a:pt x="2816" y="1354"/>
                  <a:pt x="2816" y="1355"/>
                  <a:pt x="2816" y="1355"/>
                </a:cubicBezTo>
                <a:cubicBezTo>
                  <a:pt x="2816" y="1356"/>
                  <a:pt x="2817" y="1356"/>
                  <a:pt x="2817" y="1357"/>
                </a:cubicBezTo>
                <a:cubicBezTo>
                  <a:pt x="2817" y="1359"/>
                  <a:pt x="2815" y="1358"/>
                  <a:pt x="2814" y="1359"/>
                </a:cubicBezTo>
                <a:cubicBezTo>
                  <a:pt x="2812" y="1360"/>
                  <a:pt x="2812" y="1362"/>
                  <a:pt x="2811" y="1362"/>
                </a:cubicBezTo>
                <a:cubicBezTo>
                  <a:pt x="2810" y="1363"/>
                  <a:pt x="2809" y="1363"/>
                  <a:pt x="2808" y="1363"/>
                </a:cubicBezTo>
                <a:cubicBezTo>
                  <a:pt x="2807" y="1363"/>
                  <a:pt x="2807" y="1363"/>
                  <a:pt x="2807" y="1362"/>
                </a:cubicBezTo>
                <a:cubicBezTo>
                  <a:pt x="2806" y="1362"/>
                  <a:pt x="2805" y="1362"/>
                  <a:pt x="2804" y="1362"/>
                </a:cubicBezTo>
                <a:cubicBezTo>
                  <a:pt x="2804" y="1362"/>
                  <a:pt x="2804" y="1363"/>
                  <a:pt x="2803" y="1363"/>
                </a:cubicBezTo>
                <a:cubicBezTo>
                  <a:pt x="2802" y="1363"/>
                  <a:pt x="2802" y="1363"/>
                  <a:pt x="2801" y="1362"/>
                </a:cubicBezTo>
                <a:cubicBezTo>
                  <a:pt x="2801" y="1361"/>
                  <a:pt x="2800" y="1361"/>
                  <a:pt x="2800" y="1360"/>
                </a:cubicBezTo>
                <a:cubicBezTo>
                  <a:pt x="2800" y="1359"/>
                  <a:pt x="2803" y="1358"/>
                  <a:pt x="2802" y="1357"/>
                </a:cubicBezTo>
                <a:cubicBezTo>
                  <a:pt x="2801" y="1356"/>
                  <a:pt x="2798" y="1356"/>
                  <a:pt x="2797" y="1357"/>
                </a:cubicBezTo>
                <a:cubicBezTo>
                  <a:pt x="2796" y="1358"/>
                  <a:pt x="2796" y="1359"/>
                  <a:pt x="2794" y="1360"/>
                </a:cubicBezTo>
                <a:cubicBezTo>
                  <a:pt x="2792" y="1360"/>
                  <a:pt x="2791" y="1359"/>
                  <a:pt x="2789" y="1359"/>
                </a:cubicBezTo>
                <a:cubicBezTo>
                  <a:pt x="2788" y="1360"/>
                  <a:pt x="2787" y="1361"/>
                  <a:pt x="2785" y="1361"/>
                </a:cubicBezTo>
                <a:cubicBezTo>
                  <a:pt x="2783" y="1360"/>
                  <a:pt x="2781" y="1360"/>
                  <a:pt x="2779" y="1360"/>
                </a:cubicBezTo>
                <a:cubicBezTo>
                  <a:pt x="2776" y="1360"/>
                  <a:pt x="2773" y="1361"/>
                  <a:pt x="2769" y="1361"/>
                </a:cubicBezTo>
                <a:cubicBezTo>
                  <a:pt x="2768" y="1361"/>
                  <a:pt x="2766" y="1360"/>
                  <a:pt x="2765" y="1361"/>
                </a:cubicBezTo>
                <a:cubicBezTo>
                  <a:pt x="2762" y="1362"/>
                  <a:pt x="2760" y="1362"/>
                  <a:pt x="2757" y="1362"/>
                </a:cubicBezTo>
                <a:cubicBezTo>
                  <a:pt x="2756" y="1362"/>
                  <a:pt x="2755" y="1364"/>
                  <a:pt x="2753" y="1364"/>
                </a:cubicBezTo>
                <a:cubicBezTo>
                  <a:pt x="2752" y="1364"/>
                  <a:pt x="2750" y="1363"/>
                  <a:pt x="2750" y="1364"/>
                </a:cubicBezTo>
                <a:cubicBezTo>
                  <a:pt x="2749" y="1366"/>
                  <a:pt x="2750" y="1367"/>
                  <a:pt x="2749" y="1368"/>
                </a:cubicBezTo>
                <a:cubicBezTo>
                  <a:pt x="2747" y="1369"/>
                  <a:pt x="2746" y="1369"/>
                  <a:pt x="2744" y="1370"/>
                </a:cubicBezTo>
                <a:cubicBezTo>
                  <a:pt x="2743" y="1371"/>
                  <a:pt x="2742" y="1373"/>
                  <a:pt x="2741" y="1374"/>
                </a:cubicBezTo>
                <a:cubicBezTo>
                  <a:pt x="2739" y="1374"/>
                  <a:pt x="2738" y="1375"/>
                  <a:pt x="2736" y="1376"/>
                </a:cubicBezTo>
                <a:cubicBezTo>
                  <a:pt x="2735" y="1377"/>
                  <a:pt x="2734" y="1378"/>
                  <a:pt x="2732" y="1379"/>
                </a:cubicBezTo>
                <a:cubicBezTo>
                  <a:pt x="2731" y="1380"/>
                  <a:pt x="2730" y="1381"/>
                  <a:pt x="2728" y="1382"/>
                </a:cubicBezTo>
                <a:cubicBezTo>
                  <a:pt x="2727" y="1382"/>
                  <a:pt x="2725" y="1384"/>
                  <a:pt x="2725" y="1385"/>
                </a:cubicBezTo>
                <a:cubicBezTo>
                  <a:pt x="2724" y="1387"/>
                  <a:pt x="2723" y="1387"/>
                  <a:pt x="2721" y="1387"/>
                </a:cubicBezTo>
                <a:cubicBezTo>
                  <a:pt x="2720" y="1387"/>
                  <a:pt x="2720" y="1388"/>
                  <a:pt x="2719" y="1387"/>
                </a:cubicBezTo>
                <a:cubicBezTo>
                  <a:pt x="2718" y="1387"/>
                  <a:pt x="2718" y="1386"/>
                  <a:pt x="2718" y="1386"/>
                </a:cubicBezTo>
                <a:cubicBezTo>
                  <a:pt x="2716" y="1385"/>
                  <a:pt x="2715" y="1387"/>
                  <a:pt x="2715" y="1388"/>
                </a:cubicBezTo>
                <a:cubicBezTo>
                  <a:pt x="2713" y="1390"/>
                  <a:pt x="2716" y="1390"/>
                  <a:pt x="2715" y="1391"/>
                </a:cubicBezTo>
                <a:cubicBezTo>
                  <a:pt x="2715" y="1392"/>
                  <a:pt x="2714" y="1392"/>
                  <a:pt x="2714" y="1393"/>
                </a:cubicBezTo>
                <a:cubicBezTo>
                  <a:pt x="2714" y="1394"/>
                  <a:pt x="2714" y="1394"/>
                  <a:pt x="2715" y="1395"/>
                </a:cubicBezTo>
                <a:cubicBezTo>
                  <a:pt x="2715" y="1396"/>
                  <a:pt x="2714" y="1398"/>
                  <a:pt x="2716" y="1398"/>
                </a:cubicBezTo>
                <a:cubicBezTo>
                  <a:pt x="2717" y="1397"/>
                  <a:pt x="2718" y="1397"/>
                  <a:pt x="2720" y="1397"/>
                </a:cubicBezTo>
                <a:cubicBezTo>
                  <a:pt x="2721" y="1397"/>
                  <a:pt x="2723" y="1396"/>
                  <a:pt x="2724" y="1396"/>
                </a:cubicBezTo>
                <a:cubicBezTo>
                  <a:pt x="2726" y="1397"/>
                  <a:pt x="2727" y="1398"/>
                  <a:pt x="2728" y="1397"/>
                </a:cubicBezTo>
                <a:cubicBezTo>
                  <a:pt x="2729" y="1396"/>
                  <a:pt x="2730" y="1396"/>
                  <a:pt x="2730" y="1396"/>
                </a:cubicBezTo>
                <a:cubicBezTo>
                  <a:pt x="2731" y="1396"/>
                  <a:pt x="2732" y="1396"/>
                  <a:pt x="2732" y="1396"/>
                </a:cubicBezTo>
                <a:cubicBezTo>
                  <a:pt x="2733" y="1397"/>
                  <a:pt x="2734" y="1397"/>
                  <a:pt x="2735" y="1397"/>
                </a:cubicBezTo>
                <a:cubicBezTo>
                  <a:pt x="2736" y="1397"/>
                  <a:pt x="2736" y="1398"/>
                  <a:pt x="2737" y="1398"/>
                </a:cubicBezTo>
                <a:cubicBezTo>
                  <a:pt x="2737" y="1398"/>
                  <a:pt x="2737" y="1399"/>
                  <a:pt x="2738" y="1399"/>
                </a:cubicBezTo>
                <a:cubicBezTo>
                  <a:pt x="2739" y="1399"/>
                  <a:pt x="2739" y="1397"/>
                  <a:pt x="2739" y="1396"/>
                </a:cubicBezTo>
                <a:cubicBezTo>
                  <a:pt x="2739" y="1396"/>
                  <a:pt x="2740" y="1395"/>
                  <a:pt x="2740" y="1395"/>
                </a:cubicBezTo>
                <a:cubicBezTo>
                  <a:pt x="2740" y="1394"/>
                  <a:pt x="2740" y="1393"/>
                  <a:pt x="2740" y="1393"/>
                </a:cubicBezTo>
                <a:cubicBezTo>
                  <a:pt x="2740" y="1392"/>
                  <a:pt x="2741" y="1392"/>
                  <a:pt x="2741" y="1391"/>
                </a:cubicBezTo>
                <a:cubicBezTo>
                  <a:pt x="2742" y="1390"/>
                  <a:pt x="2742" y="1390"/>
                  <a:pt x="2742" y="1389"/>
                </a:cubicBezTo>
                <a:cubicBezTo>
                  <a:pt x="2742" y="1388"/>
                  <a:pt x="2745" y="1388"/>
                  <a:pt x="2746" y="1389"/>
                </a:cubicBezTo>
                <a:cubicBezTo>
                  <a:pt x="2746" y="1389"/>
                  <a:pt x="2746" y="1390"/>
                  <a:pt x="2747" y="1390"/>
                </a:cubicBezTo>
                <a:cubicBezTo>
                  <a:pt x="2748" y="1391"/>
                  <a:pt x="2748" y="1391"/>
                  <a:pt x="2749" y="1391"/>
                </a:cubicBezTo>
                <a:cubicBezTo>
                  <a:pt x="2749" y="1392"/>
                  <a:pt x="2750" y="1392"/>
                  <a:pt x="2751" y="1392"/>
                </a:cubicBezTo>
                <a:cubicBezTo>
                  <a:pt x="2752" y="1392"/>
                  <a:pt x="2752" y="1391"/>
                  <a:pt x="2753" y="1391"/>
                </a:cubicBezTo>
                <a:cubicBezTo>
                  <a:pt x="2754" y="1391"/>
                  <a:pt x="2754" y="1391"/>
                  <a:pt x="2755" y="1391"/>
                </a:cubicBezTo>
                <a:cubicBezTo>
                  <a:pt x="2757" y="1391"/>
                  <a:pt x="2757" y="1390"/>
                  <a:pt x="2758" y="1389"/>
                </a:cubicBezTo>
                <a:cubicBezTo>
                  <a:pt x="2760" y="1389"/>
                  <a:pt x="2761" y="1388"/>
                  <a:pt x="2762" y="1387"/>
                </a:cubicBezTo>
                <a:cubicBezTo>
                  <a:pt x="2763" y="1387"/>
                  <a:pt x="2764" y="1385"/>
                  <a:pt x="2765" y="1385"/>
                </a:cubicBezTo>
                <a:cubicBezTo>
                  <a:pt x="2767" y="1385"/>
                  <a:pt x="2768" y="1386"/>
                  <a:pt x="2769" y="1386"/>
                </a:cubicBezTo>
                <a:cubicBezTo>
                  <a:pt x="2771" y="1386"/>
                  <a:pt x="2772" y="1387"/>
                  <a:pt x="2773" y="1386"/>
                </a:cubicBezTo>
                <a:cubicBezTo>
                  <a:pt x="2774" y="1386"/>
                  <a:pt x="2774" y="1385"/>
                  <a:pt x="2774" y="1384"/>
                </a:cubicBezTo>
                <a:cubicBezTo>
                  <a:pt x="2774" y="1384"/>
                  <a:pt x="2775" y="1383"/>
                  <a:pt x="2775" y="1383"/>
                </a:cubicBezTo>
                <a:cubicBezTo>
                  <a:pt x="2776" y="1383"/>
                  <a:pt x="2776" y="1382"/>
                  <a:pt x="2777" y="1382"/>
                </a:cubicBezTo>
                <a:cubicBezTo>
                  <a:pt x="2777" y="1381"/>
                  <a:pt x="2778" y="1381"/>
                  <a:pt x="2779" y="1380"/>
                </a:cubicBezTo>
                <a:cubicBezTo>
                  <a:pt x="2780" y="1380"/>
                  <a:pt x="2782" y="1380"/>
                  <a:pt x="2783" y="1380"/>
                </a:cubicBezTo>
                <a:cubicBezTo>
                  <a:pt x="2785" y="1381"/>
                  <a:pt x="2786" y="1381"/>
                  <a:pt x="2788" y="1380"/>
                </a:cubicBezTo>
                <a:cubicBezTo>
                  <a:pt x="2791" y="1380"/>
                  <a:pt x="2794" y="1380"/>
                  <a:pt x="2797" y="1380"/>
                </a:cubicBezTo>
                <a:cubicBezTo>
                  <a:pt x="2798" y="1380"/>
                  <a:pt x="2800" y="1381"/>
                  <a:pt x="2801" y="1381"/>
                </a:cubicBezTo>
                <a:cubicBezTo>
                  <a:pt x="2802" y="1381"/>
                  <a:pt x="2803" y="1381"/>
                  <a:pt x="2803" y="1381"/>
                </a:cubicBezTo>
                <a:cubicBezTo>
                  <a:pt x="2804" y="1380"/>
                  <a:pt x="2805" y="1380"/>
                  <a:pt x="2805" y="1381"/>
                </a:cubicBezTo>
                <a:cubicBezTo>
                  <a:pt x="2805" y="1382"/>
                  <a:pt x="2804" y="1382"/>
                  <a:pt x="2804" y="1383"/>
                </a:cubicBezTo>
                <a:cubicBezTo>
                  <a:pt x="2804" y="1384"/>
                  <a:pt x="2803" y="1384"/>
                  <a:pt x="2803" y="1385"/>
                </a:cubicBezTo>
                <a:cubicBezTo>
                  <a:pt x="2802" y="1385"/>
                  <a:pt x="2801" y="1386"/>
                  <a:pt x="2800" y="1387"/>
                </a:cubicBezTo>
                <a:cubicBezTo>
                  <a:pt x="2799" y="1388"/>
                  <a:pt x="2798" y="1388"/>
                  <a:pt x="2798" y="1389"/>
                </a:cubicBezTo>
                <a:cubicBezTo>
                  <a:pt x="2798" y="1390"/>
                  <a:pt x="2798" y="1391"/>
                  <a:pt x="2798" y="1392"/>
                </a:cubicBezTo>
                <a:cubicBezTo>
                  <a:pt x="2798" y="1392"/>
                  <a:pt x="2798" y="1392"/>
                  <a:pt x="2798" y="1393"/>
                </a:cubicBezTo>
                <a:cubicBezTo>
                  <a:pt x="2798" y="1393"/>
                  <a:pt x="2798" y="1394"/>
                  <a:pt x="2798" y="1394"/>
                </a:cubicBezTo>
                <a:cubicBezTo>
                  <a:pt x="2798" y="1395"/>
                  <a:pt x="2796" y="1397"/>
                  <a:pt x="2798" y="1398"/>
                </a:cubicBezTo>
                <a:cubicBezTo>
                  <a:pt x="2798" y="1399"/>
                  <a:pt x="2799" y="1399"/>
                  <a:pt x="2799" y="1399"/>
                </a:cubicBezTo>
                <a:cubicBezTo>
                  <a:pt x="2800" y="1400"/>
                  <a:pt x="2800" y="1400"/>
                  <a:pt x="2801" y="1401"/>
                </a:cubicBezTo>
                <a:cubicBezTo>
                  <a:pt x="2801" y="1401"/>
                  <a:pt x="2804" y="1402"/>
                  <a:pt x="2802" y="1403"/>
                </a:cubicBezTo>
                <a:cubicBezTo>
                  <a:pt x="2802" y="1405"/>
                  <a:pt x="2805" y="1406"/>
                  <a:pt x="2806" y="1406"/>
                </a:cubicBezTo>
                <a:cubicBezTo>
                  <a:pt x="2807" y="1406"/>
                  <a:pt x="2808" y="1406"/>
                  <a:pt x="2808" y="1407"/>
                </a:cubicBezTo>
                <a:cubicBezTo>
                  <a:pt x="2809" y="1408"/>
                  <a:pt x="2809" y="1409"/>
                  <a:pt x="2811" y="1408"/>
                </a:cubicBezTo>
                <a:cubicBezTo>
                  <a:pt x="2812" y="1408"/>
                  <a:pt x="2812" y="1406"/>
                  <a:pt x="2813" y="1405"/>
                </a:cubicBezTo>
                <a:cubicBezTo>
                  <a:pt x="2815" y="1404"/>
                  <a:pt x="2817" y="1403"/>
                  <a:pt x="2818" y="1400"/>
                </a:cubicBezTo>
                <a:cubicBezTo>
                  <a:pt x="2818" y="1399"/>
                  <a:pt x="2819" y="1398"/>
                  <a:pt x="2820" y="1397"/>
                </a:cubicBezTo>
                <a:cubicBezTo>
                  <a:pt x="2821" y="1396"/>
                  <a:pt x="2822" y="1395"/>
                  <a:pt x="2823" y="1393"/>
                </a:cubicBezTo>
                <a:cubicBezTo>
                  <a:pt x="2824" y="1391"/>
                  <a:pt x="2827" y="1389"/>
                  <a:pt x="2830" y="1389"/>
                </a:cubicBezTo>
                <a:cubicBezTo>
                  <a:pt x="2831" y="1389"/>
                  <a:pt x="2831" y="1390"/>
                  <a:pt x="2832" y="1390"/>
                </a:cubicBezTo>
                <a:cubicBezTo>
                  <a:pt x="2833" y="1390"/>
                  <a:pt x="2833" y="1390"/>
                  <a:pt x="2833" y="1389"/>
                </a:cubicBezTo>
                <a:cubicBezTo>
                  <a:pt x="2832" y="1388"/>
                  <a:pt x="2831" y="1387"/>
                  <a:pt x="2830" y="1386"/>
                </a:cubicBezTo>
                <a:cubicBezTo>
                  <a:pt x="2829" y="1384"/>
                  <a:pt x="2829" y="1383"/>
                  <a:pt x="2828" y="1382"/>
                </a:cubicBezTo>
                <a:cubicBezTo>
                  <a:pt x="2826" y="1381"/>
                  <a:pt x="2826" y="1380"/>
                  <a:pt x="2827" y="1379"/>
                </a:cubicBezTo>
                <a:cubicBezTo>
                  <a:pt x="2827" y="1378"/>
                  <a:pt x="2828" y="1378"/>
                  <a:pt x="2828" y="1377"/>
                </a:cubicBezTo>
                <a:cubicBezTo>
                  <a:pt x="2829" y="1376"/>
                  <a:pt x="2828" y="1375"/>
                  <a:pt x="2829" y="1374"/>
                </a:cubicBezTo>
                <a:cubicBezTo>
                  <a:pt x="2829" y="1374"/>
                  <a:pt x="2832" y="1372"/>
                  <a:pt x="2832" y="1372"/>
                </a:cubicBezTo>
                <a:cubicBezTo>
                  <a:pt x="2833" y="1373"/>
                  <a:pt x="2832" y="1374"/>
                  <a:pt x="2832" y="1374"/>
                </a:cubicBezTo>
                <a:cubicBezTo>
                  <a:pt x="2831" y="1375"/>
                  <a:pt x="2831" y="1375"/>
                  <a:pt x="2831" y="1376"/>
                </a:cubicBezTo>
                <a:cubicBezTo>
                  <a:pt x="2832" y="1377"/>
                  <a:pt x="2832" y="1377"/>
                  <a:pt x="2832" y="1378"/>
                </a:cubicBezTo>
                <a:cubicBezTo>
                  <a:pt x="2832" y="1379"/>
                  <a:pt x="2832" y="1380"/>
                  <a:pt x="2833" y="1380"/>
                </a:cubicBezTo>
                <a:cubicBezTo>
                  <a:pt x="2833" y="1379"/>
                  <a:pt x="2833" y="1379"/>
                  <a:pt x="2833" y="1379"/>
                </a:cubicBezTo>
                <a:cubicBezTo>
                  <a:pt x="2833" y="1379"/>
                  <a:pt x="2833" y="1377"/>
                  <a:pt x="2833" y="1377"/>
                </a:cubicBezTo>
                <a:cubicBezTo>
                  <a:pt x="2834" y="1376"/>
                  <a:pt x="2834" y="1377"/>
                  <a:pt x="2835" y="1377"/>
                </a:cubicBezTo>
                <a:cubicBezTo>
                  <a:pt x="2835" y="1378"/>
                  <a:pt x="2835" y="1379"/>
                  <a:pt x="2836" y="1379"/>
                </a:cubicBezTo>
                <a:cubicBezTo>
                  <a:pt x="2836" y="1379"/>
                  <a:pt x="2837" y="1379"/>
                  <a:pt x="2837" y="1380"/>
                </a:cubicBezTo>
                <a:cubicBezTo>
                  <a:pt x="2838" y="1380"/>
                  <a:pt x="2838" y="1381"/>
                  <a:pt x="2837" y="1382"/>
                </a:cubicBezTo>
                <a:cubicBezTo>
                  <a:pt x="2837" y="1382"/>
                  <a:pt x="2835" y="1381"/>
                  <a:pt x="2835" y="1382"/>
                </a:cubicBezTo>
                <a:cubicBezTo>
                  <a:pt x="2834" y="1383"/>
                  <a:pt x="2838" y="1383"/>
                  <a:pt x="2839" y="1383"/>
                </a:cubicBezTo>
                <a:cubicBezTo>
                  <a:pt x="2839" y="1383"/>
                  <a:pt x="2840" y="1382"/>
                  <a:pt x="2840" y="1382"/>
                </a:cubicBezTo>
                <a:cubicBezTo>
                  <a:pt x="2841" y="1382"/>
                  <a:pt x="2842" y="1382"/>
                  <a:pt x="2843" y="1382"/>
                </a:cubicBezTo>
                <a:cubicBezTo>
                  <a:pt x="2844" y="1381"/>
                  <a:pt x="2844" y="1382"/>
                  <a:pt x="2845" y="1382"/>
                </a:cubicBezTo>
                <a:cubicBezTo>
                  <a:pt x="2846" y="1381"/>
                  <a:pt x="2846" y="1381"/>
                  <a:pt x="2847" y="1381"/>
                </a:cubicBezTo>
                <a:cubicBezTo>
                  <a:pt x="2848" y="1381"/>
                  <a:pt x="2850" y="1381"/>
                  <a:pt x="2852" y="1380"/>
                </a:cubicBezTo>
                <a:cubicBezTo>
                  <a:pt x="2854" y="1380"/>
                  <a:pt x="2856" y="1381"/>
                  <a:pt x="2858" y="1380"/>
                </a:cubicBezTo>
                <a:cubicBezTo>
                  <a:pt x="2859" y="1379"/>
                  <a:pt x="2859" y="1379"/>
                  <a:pt x="2861" y="1379"/>
                </a:cubicBezTo>
                <a:cubicBezTo>
                  <a:pt x="2862" y="1379"/>
                  <a:pt x="2862" y="1377"/>
                  <a:pt x="2863" y="1376"/>
                </a:cubicBezTo>
                <a:cubicBezTo>
                  <a:pt x="2863" y="1375"/>
                  <a:pt x="2865" y="1375"/>
                  <a:pt x="2865" y="1373"/>
                </a:cubicBezTo>
                <a:cubicBezTo>
                  <a:pt x="2866" y="1371"/>
                  <a:pt x="2867" y="1371"/>
                  <a:pt x="2868" y="1371"/>
                </a:cubicBezTo>
                <a:cubicBezTo>
                  <a:pt x="2869" y="1371"/>
                  <a:pt x="2870" y="1371"/>
                  <a:pt x="2871" y="1371"/>
                </a:cubicBezTo>
                <a:cubicBezTo>
                  <a:pt x="2871" y="1371"/>
                  <a:pt x="2871" y="1372"/>
                  <a:pt x="2871" y="1372"/>
                </a:cubicBezTo>
                <a:cubicBezTo>
                  <a:pt x="2871" y="1372"/>
                  <a:pt x="2871" y="1372"/>
                  <a:pt x="2872" y="1373"/>
                </a:cubicBezTo>
                <a:cubicBezTo>
                  <a:pt x="2872" y="1373"/>
                  <a:pt x="2873" y="1373"/>
                  <a:pt x="2872" y="1374"/>
                </a:cubicBezTo>
                <a:cubicBezTo>
                  <a:pt x="2872" y="1374"/>
                  <a:pt x="2871" y="1374"/>
                  <a:pt x="2871" y="1375"/>
                </a:cubicBezTo>
                <a:cubicBezTo>
                  <a:pt x="2870" y="1376"/>
                  <a:pt x="2870" y="1376"/>
                  <a:pt x="2870" y="1377"/>
                </a:cubicBezTo>
                <a:cubicBezTo>
                  <a:pt x="2870" y="1378"/>
                  <a:pt x="2870" y="1379"/>
                  <a:pt x="2870" y="1379"/>
                </a:cubicBezTo>
                <a:cubicBezTo>
                  <a:pt x="2870" y="1380"/>
                  <a:pt x="2869" y="1380"/>
                  <a:pt x="2869" y="1381"/>
                </a:cubicBezTo>
                <a:cubicBezTo>
                  <a:pt x="2869" y="1382"/>
                  <a:pt x="2870" y="1382"/>
                  <a:pt x="2871" y="1382"/>
                </a:cubicBezTo>
                <a:cubicBezTo>
                  <a:pt x="2871" y="1383"/>
                  <a:pt x="2871" y="1384"/>
                  <a:pt x="2871" y="1384"/>
                </a:cubicBezTo>
                <a:cubicBezTo>
                  <a:pt x="2872" y="1385"/>
                  <a:pt x="2874" y="1383"/>
                  <a:pt x="2874" y="1382"/>
                </a:cubicBezTo>
                <a:cubicBezTo>
                  <a:pt x="2875" y="1381"/>
                  <a:pt x="2875" y="1380"/>
                  <a:pt x="2876" y="1379"/>
                </a:cubicBezTo>
                <a:cubicBezTo>
                  <a:pt x="2876" y="1379"/>
                  <a:pt x="2877" y="1378"/>
                  <a:pt x="2877" y="1377"/>
                </a:cubicBezTo>
                <a:cubicBezTo>
                  <a:pt x="2877" y="1377"/>
                  <a:pt x="2877" y="1376"/>
                  <a:pt x="2877" y="1375"/>
                </a:cubicBezTo>
                <a:cubicBezTo>
                  <a:pt x="2877" y="1375"/>
                  <a:pt x="2876" y="1374"/>
                  <a:pt x="2876" y="1373"/>
                </a:cubicBezTo>
                <a:cubicBezTo>
                  <a:pt x="2876" y="1372"/>
                  <a:pt x="2877" y="1372"/>
                  <a:pt x="2877" y="1372"/>
                </a:cubicBezTo>
                <a:cubicBezTo>
                  <a:pt x="2878" y="1371"/>
                  <a:pt x="2877" y="1369"/>
                  <a:pt x="2879" y="1368"/>
                </a:cubicBezTo>
                <a:cubicBezTo>
                  <a:pt x="2880" y="1367"/>
                  <a:pt x="2881" y="1367"/>
                  <a:pt x="2883" y="1367"/>
                </a:cubicBezTo>
                <a:cubicBezTo>
                  <a:pt x="2884" y="1367"/>
                  <a:pt x="2885" y="1367"/>
                  <a:pt x="2886" y="1368"/>
                </a:cubicBezTo>
                <a:cubicBezTo>
                  <a:pt x="2886" y="1369"/>
                  <a:pt x="2887" y="1371"/>
                  <a:pt x="2887" y="1370"/>
                </a:cubicBezTo>
                <a:cubicBezTo>
                  <a:pt x="2887" y="1370"/>
                  <a:pt x="2887" y="1369"/>
                  <a:pt x="2887" y="1369"/>
                </a:cubicBezTo>
                <a:cubicBezTo>
                  <a:pt x="2887" y="1369"/>
                  <a:pt x="2888" y="1368"/>
                  <a:pt x="2888" y="1368"/>
                </a:cubicBezTo>
                <a:cubicBezTo>
                  <a:pt x="2888" y="1367"/>
                  <a:pt x="2888" y="1367"/>
                  <a:pt x="2887" y="1366"/>
                </a:cubicBezTo>
                <a:cubicBezTo>
                  <a:pt x="2887" y="1366"/>
                  <a:pt x="2886" y="1365"/>
                  <a:pt x="2887" y="1364"/>
                </a:cubicBezTo>
                <a:cubicBezTo>
                  <a:pt x="2887" y="1364"/>
                  <a:pt x="2888" y="1363"/>
                  <a:pt x="2889" y="1363"/>
                </a:cubicBezTo>
                <a:cubicBezTo>
                  <a:pt x="2889" y="1363"/>
                  <a:pt x="2890" y="1363"/>
                  <a:pt x="2890" y="1362"/>
                </a:cubicBezTo>
                <a:cubicBezTo>
                  <a:pt x="2891" y="1361"/>
                  <a:pt x="2890" y="1361"/>
                  <a:pt x="2891" y="1360"/>
                </a:cubicBezTo>
                <a:cubicBezTo>
                  <a:pt x="2891" y="1360"/>
                  <a:pt x="2892" y="1360"/>
                  <a:pt x="2893" y="1360"/>
                </a:cubicBezTo>
                <a:cubicBezTo>
                  <a:pt x="2894" y="1361"/>
                  <a:pt x="2894" y="1361"/>
                  <a:pt x="2895" y="1361"/>
                </a:cubicBezTo>
                <a:cubicBezTo>
                  <a:pt x="2896" y="1361"/>
                  <a:pt x="2896" y="1362"/>
                  <a:pt x="2894" y="1363"/>
                </a:cubicBezTo>
                <a:cubicBezTo>
                  <a:pt x="2894" y="1363"/>
                  <a:pt x="2893" y="1363"/>
                  <a:pt x="2893" y="1363"/>
                </a:cubicBezTo>
                <a:cubicBezTo>
                  <a:pt x="2892" y="1364"/>
                  <a:pt x="2893" y="1365"/>
                  <a:pt x="2892" y="1365"/>
                </a:cubicBezTo>
                <a:cubicBezTo>
                  <a:pt x="2891" y="1366"/>
                  <a:pt x="2891" y="1365"/>
                  <a:pt x="2890" y="1366"/>
                </a:cubicBezTo>
                <a:cubicBezTo>
                  <a:pt x="2890" y="1366"/>
                  <a:pt x="2891" y="1367"/>
                  <a:pt x="2891" y="1367"/>
                </a:cubicBezTo>
                <a:cubicBezTo>
                  <a:pt x="2892" y="1368"/>
                  <a:pt x="2891" y="1368"/>
                  <a:pt x="2891" y="1369"/>
                </a:cubicBezTo>
                <a:cubicBezTo>
                  <a:pt x="2891" y="1370"/>
                  <a:pt x="2891" y="1370"/>
                  <a:pt x="2891" y="1371"/>
                </a:cubicBezTo>
                <a:cubicBezTo>
                  <a:pt x="2891" y="1371"/>
                  <a:pt x="2891" y="1372"/>
                  <a:pt x="2891" y="1373"/>
                </a:cubicBezTo>
                <a:cubicBezTo>
                  <a:pt x="2891" y="1374"/>
                  <a:pt x="2891" y="1374"/>
                  <a:pt x="2892" y="1374"/>
                </a:cubicBezTo>
                <a:cubicBezTo>
                  <a:pt x="2892" y="1375"/>
                  <a:pt x="2892" y="1376"/>
                  <a:pt x="2893" y="1376"/>
                </a:cubicBezTo>
                <a:cubicBezTo>
                  <a:pt x="2893" y="1376"/>
                  <a:pt x="2894" y="1375"/>
                  <a:pt x="2895" y="1375"/>
                </a:cubicBezTo>
                <a:cubicBezTo>
                  <a:pt x="2896" y="1374"/>
                  <a:pt x="2896" y="1373"/>
                  <a:pt x="2898" y="1372"/>
                </a:cubicBezTo>
                <a:cubicBezTo>
                  <a:pt x="2899" y="1372"/>
                  <a:pt x="2900" y="1371"/>
                  <a:pt x="2900" y="1370"/>
                </a:cubicBezTo>
                <a:cubicBezTo>
                  <a:pt x="2901" y="1369"/>
                  <a:pt x="2901" y="1369"/>
                  <a:pt x="2901" y="1368"/>
                </a:cubicBezTo>
                <a:cubicBezTo>
                  <a:pt x="2902" y="1367"/>
                  <a:pt x="2902" y="1365"/>
                  <a:pt x="2903" y="1363"/>
                </a:cubicBezTo>
                <a:cubicBezTo>
                  <a:pt x="2903" y="1363"/>
                  <a:pt x="2904" y="1362"/>
                  <a:pt x="2904" y="1362"/>
                </a:cubicBezTo>
                <a:cubicBezTo>
                  <a:pt x="2904" y="1360"/>
                  <a:pt x="2905" y="1360"/>
                  <a:pt x="2907" y="1360"/>
                </a:cubicBezTo>
                <a:cubicBezTo>
                  <a:pt x="2908" y="1360"/>
                  <a:pt x="2908" y="1359"/>
                  <a:pt x="2910" y="1358"/>
                </a:cubicBezTo>
                <a:cubicBezTo>
                  <a:pt x="2910" y="1358"/>
                  <a:pt x="2911" y="1358"/>
                  <a:pt x="2912" y="1358"/>
                </a:cubicBezTo>
                <a:cubicBezTo>
                  <a:pt x="2912" y="1357"/>
                  <a:pt x="2911" y="1356"/>
                  <a:pt x="2911" y="1356"/>
                </a:cubicBezTo>
                <a:cubicBezTo>
                  <a:pt x="2910" y="1356"/>
                  <a:pt x="2909" y="1355"/>
                  <a:pt x="2908" y="1354"/>
                </a:cubicBezTo>
                <a:cubicBezTo>
                  <a:pt x="2908" y="1353"/>
                  <a:pt x="2908" y="1352"/>
                  <a:pt x="2907" y="1352"/>
                </a:cubicBezTo>
                <a:cubicBezTo>
                  <a:pt x="2907" y="1351"/>
                  <a:pt x="2906" y="1351"/>
                  <a:pt x="2906" y="1351"/>
                </a:cubicBezTo>
                <a:cubicBezTo>
                  <a:pt x="2905" y="1350"/>
                  <a:pt x="2905" y="1348"/>
                  <a:pt x="2905" y="1347"/>
                </a:cubicBezTo>
                <a:cubicBezTo>
                  <a:pt x="2906" y="1345"/>
                  <a:pt x="2906" y="1344"/>
                  <a:pt x="2907" y="1343"/>
                </a:cubicBezTo>
                <a:cubicBezTo>
                  <a:pt x="2908" y="1342"/>
                  <a:pt x="2907" y="1340"/>
                  <a:pt x="2908" y="1339"/>
                </a:cubicBezTo>
                <a:cubicBezTo>
                  <a:pt x="2908" y="1338"/>
                  <a:pt x="2909" y="1337"/>
                  <a:pt x="2909" y="1335"/>
                </a:cubicBezTo>
                <a:cubicBezTo>
                  <a:pt x="2909" y="1334"/>
                  <a:pt x="2909" y="1332"/>
                  <a:pt x="2910" y="1331"/>
                </a:cubicBezTo>
                <a:cubicBezTo>
                  <a:pt x="2911" y="1331"/>
                  <a:pt x="2911" y="1331"/>
                  <a:pt x="2912" y="1330"/>
                </a:cubicBezTo>
                <a:cubicBezTo>
                  <a:pt x="2913" y="1330"/>
                  <a:pt x="2913" y="1329"/>
                  <a:pt x="2914" y="1328"/>
                </a:cubicBezTo>
                <a:cubicBezTo>
                  <a:pt x="2914" y="1326"/>
                  <a:pt x="2914" y="1324"/>
                  <a:pt x="2914" y="1323"/>
                </a:cubicBezTo>
                <a:cubicBezTo>
                  <a:pt x="2914" y="1322"/>
                  <a:pt x="2913" y="1321"/>
                  <a:pt x="2913" y="1319"/>
                </a:cubicBezTo>
                <a:cubicBezTo>
                  <a:pt x="2912" y="1316"/>
                  <a:pt x="2913" y="1314"/>
                  <a:pt x="2912" y="1311"/>
                </a:cubicBezTo>
                <a:cubicBezTo>
                  <a:pt x="2912" y="1309"/>
                  <a:pt x="2912" y="1308"/>
                  <a:pt x="2912" y="1307"/>
                </a:cubicBezTo>
                <a:cubicBezTo>
                  <a:pt x="2912" y="1305"/>
                  <a:pt x="2912" y="1304"/>
                  <a:pt x="2913" y="1302"/>
                </a:cubicBezTo>
                <a:cubicBezTo>
                  <a:pt x="2913" y="1302"/>
                  <a:pt x="2913" y="1301"/>
                  <a:pt x="2914" y="1301"/>
                </a:cubicBezTo>
                <a:cubicBezTo>
                  <a:pt x="2914" y="1300"/>
                  <a:pt x="2914" y="1300"/>
                  <a:pt x="2915" y="1299"/>
                </a:cubicBezTo>
                <a:cubicBezTo>
                  <a:pt x="2915" y="1298"/>
                  <a:pt x="2916" y="1299"/>
                  <a:pt x="2918" y="1298"/>
                </a:cubicBezTo>
                <a:cubicBezTo>
                  <a:pt x="2919" y="1298"/>
                  <a:pt x="2919" y="1296"/>
                  <a:pt x="2920" y="1297"/>
                </a:cubicBezTo>
                <a:cubicBezTo>
                  <a:pt x="2921" y="1297"/>
                  <a:pt x="2922" y="1297"/>
                  <a:pt x="2922" y="1298"/>
                </a:cubicBezTo>
                <a:cubicBezTo>
                  <a:pt x="2923" y="1299"/>
                  <a:pt x="2924" y="1300"/>
                  <a:pt x="2924" y="1299"/>
                </a:cubicBezTo>
                <a:cubicBezTo>
                  <a:pt x="2924" y="1298"/>
                  <a:pt x="2923" y="1297"/>
                  <a:pt x="2923" y="1296"/>
                </a:cubicBezTo>
                <a:cubicBezTo>
                  <a:pt x="2923" y="1294"/>
                  <a:pt x="2924" y="1293"/>
                  <a:pt x="2924" y="1291"/>
                </a:cubicBezTo>
                <a:cubicBezTo>
                  <a:pt x="2923" y="1289"/>
                  <a:pt x="2924" y="1288"/>
                  <a:pt x="2924" y="1286"/>
                </a:cubicBezTo>
                <a:cubicBezTo>
                  <a:pt x="2925" y="1285"/>
                  <a:pt x="2927" y="1284"/>
                  <a:pt x="2928" y="1283"/>
                </a:cubicBezTo>
                <a:cubicBezTo>
                  <a:pt x="2929" y="1282"/>
                  <a:pt x="2930" y="1281"/>
                  <a:pt x="2931" y="1280"/>
                </a:cubicBezTo>
                <a:cubicBezTo>
                  <a:pt x="2933" y="1279"/>
                  <a:pt x="2933" y="1277"/>
                  <a:pt x="2933" y="1276"/>
                </a:cubicBezTo>
                <a:cubicBezTo>
                  <a:pt x="2934" y="1274"/>
                  <a:pt x="2934" y="1273"/>
                  <a:pt x="2934" y="1272"/>
                </a:cubicBezTo>
                <a:cubicBezTo>
                  <a:pt x="2935" y="1270"/>
                  <a:pt x="2934" y="1269"/>
                  <a:pt x="2934" y="1267"/>
                </a:cubicBezTo>
                <a:cubicBezTo>
                  <a:pt x="2933" y="1265"/>
                  <a:pt x="2933" y="1263"/>
                  <a:pt x="2932" y="1261"/>
                </a:cubicBezTo>
                <a:close/>
                <a:moveTo>
                  <a:pt x="2665" y="2043"/>
                </a:moveTo>
                <a:cubicBezTo>
                  <a:pt x="2664" y="2044"/>
                  <a:pt x="2664" y="2045"/>
                  <a:pt x="2663" y="2046"/>
                </a:cubicBezTo>
                <a:cubicBezTo>
                  <a:pt x="2662" y="2047"/>
                  <a:pt x="2661" y="2048"/>
                  <a:pt x="2662" y="2049"/>
                </a:cubicBezTo>
                <a:cubicBezTo>
                  <a:pt x="2663" y="2050"/>
                  <a:pt x="2663" y="2050"/>
                  <a:pt x="2663" y="2051"/>
                </a:cubicBezTo>
                <a:cubicBezTo>
                  <a:pt x="2664" y="2051"/>
                  <a:pt x="2663" y="2052"/>
                  <a:pt x="2663" y="2053"/>
                </a:cubicBezTo>
                <a:cubicBezTo>
                  <a:pt x="2664" y="2055"/>
                  <a:pt x="2666" y="2052"/>
                  <a:pt x="2666" y="2052"/>
                </a:cubicBezTo>
                <a:cubicBezTo>
                  <a:pt x="2667" y="2051"/>
                  <a:pt x="2669" y="2051"/>
                  <a:pt x="2669" y="2050"/>
                </a:cubicBezTo>
                <a:cubicBezTo>
                  <a:pt x="2670" y="2048"/>
                  <a:pt x="2670" y="2047"/>
                  <a:pt x="2670" y="2045"/>
                </a:cubicBezTo>
                <a:cubicBezTo>
                  <a:pt x="2670" y="2044"/>
                  <a:pt x="2670" y="2042"/>
                  <a:pt x="2669" y="2041"/>
                </a:cubicBezTo>
                <a:cubicBezTo>
                  <a:pt x="2669" y="2039"/>
                  <a:pt x="2667" y="2041"/>
                  <a:pt x="2666" y="2042"/>
                </a:cubicBezTo>
                <a:cubicBezTo>
                  <a:pt x="2666" y="2042"/>
                  <a:pt x="2665" y="2043"/>
                  <a:pt x="2665" y="2043"/>
                </a:cubicBezTo>
                <a:close/>
                <a:moveTo>
                  <a:pt x="2660" y="2124"/>
                </a:moveTo>
                <a:cubicBezTo>
                  <a:pt x="2660" y="2124"/>
                  <a:pt x="2659" y="2124"/>
                  <a:pt x="2658" y="2124"/>
                </a:cubicBezTo>
                <a:cubicBezTo>
                  <a:pt x="2658" y="2123"/>
                  <a:pt x="2657" y="2123"/>
                  <a:pt x="2656" y="2122"/>
                </a:cubicBezTo>
                <a:cubicBezTo>
                  <a:pt x="2655" y="2121"/>
                  <a:pt x="2655" y="2120"/>
                  <a:pt x="2653" y="2120"/>
                </a:cubicBezTo>
                <a:cubicBezTo>
                  <a:pt x="2652" y="2119"/>
                  <a:pt x="2650" y="2120"/>
                  <a:pt x="2649" y="2120"/>
                </a:cubicBezTo>
                <a:cubicBezTo>
                  <a:pt x="2648" y="2120"/>
                  <a:pt x="2647" y="2120"/>
                  <a:pt x="2647" y="2121"/>
                </a:cubicBezTo>
                <a:cubicBezTo>
                  <a:pt x="2646" y="2122"/>
                  <a:pt x="2646" y="2123"/>
                  <a:pt x="2646" y="2124"/>
                </a:cubicBezTo>
                <a:cubicBezTo>
                  <a:pt x="2646" y="2125"/>
                  <a:pt x="2645" y="2126"/>
                  <a:pt x="2646" y="2126"/>
                </a:cubicBezTo>
                <a:cubicBezTo>
                  <a:pt x="2647" y="2127"/>
                  <a:pt x="2648" y="2127"/>
                  <a:pt x="2648" y="2126"/>
                </a:cubicBezTo>
                <a:cubicBezTo>
                  <a:pt x="2650" y="2126"/>
                  <a:pt x="2651" y="2126"/>
                  <a:pt x="2653" y="2126"/>
                </a:cubicBezTo>
                <a:cubicBezTo>
                  <a:pt x="2653" y="2126"/>
                  <a:pt x="2654" y="2126"/>
                  <a:pt x="2655" y="2126"/>
                </a:cubicBezTo>
                <a:cubicBezTo>
                  <a:pt x="2655" y="2126"/>
                  <a:pt x="2656" y="2125"/>
                  <a:pt x="2657" y="2125"/>
                </a:cubicBezTo>
                <a:cubicBezTo>
                  <a:pt x="2658" y="2125"/>
                  <a:pt x="2661" y="2126"/>
                  <a:pt x="2660" y="2124"/>
                </a:cubicBezTo>
                <a:close/>
                <a:moveTo>
                  <a:pt x="2684" y="1387"/>
                </a:moveTo>
                <a:cubicBezTo>
                  <a:pt x="2685" y="1387"/>
                  <a:pt x="2684" y="1386"/>
                  <a:pt x="2685" y="1386"/>
                </a:cubicBezTo>
                <a:cubicBezTo>
                  <a:pt x="2685" y="1385"/>
                  <a:pt x="2685" y="1384"/>
                  <a:pt x="2686" y="1383"/>
                </a:cubicBezTo>
                <a:cubicBezTo>
                  <a:pt x="2686" y="1382"/>
                  <a:pt x="2687" y="1381"/>
                  <a:pt x="2686" y="1381"/>
                </a:cubicBezTo>
                <a:cubicBezTo>
                  <a:pt x="2685" y="1379"/>
                  <a:pt x="2684" y="1383"/>
                  <a:pt x="2683" y="1384"/>
                </a:cubicBezTo>
                <a:cubicBezTo>
                  <a:pt x="2683" y="1385"/>
                  <a:pt x="2683" y="1385"/>
                  <a:pt x="2682" y="1386"/>
                </a:cubicBezTo>
                <a:cubicBezTo>
                  <a:pt x="2682" y="1386"/>
                  <a:pt x="2681" y="1387"/>
                  <a:pt x="2682" y="1388"/>
                </a:cubicBezTo>
                <a:cubicBezTo>
                  <a:pt x="2682" y="1388"/>
                  <a:pt x="2683" y="1387"/>
                  <a:pt x="2684" y="1387"/>
                </a:cubicBezTo>
                <a:close/>
                <a:moveTo>
                  <a:pt x="2681" y="1393"/>
                </a:moveTo>
                <a:cubicBezTo>
                  <a:pt x="2682" y="1393"/>
                  <a:pt x="2682" y="1392"/>
                  <a:pt x="2683" y="1391"/>
                </a:cubicBezTo>
                <a:cubicBezTo>
                  <a:pt x="2683" y="1391"/>
                  <a:pt x="2683" y="1392"/>
                  <a:pt x="2684" y="1391"/>
                </a:cubicBezTo>
                <a:cubicBezTo>
                  <a:pt x="2684" y="1391"/>
                  <a:pt x="2683" y="1390"/>
                  <a:pt x="2683" y="1390"/>
                </a:cubicBezTo>
                <a:cubicBezTo>
                  <a:pt x="2682" y="1389"/>
                  <a:pt x="2682" y="1389"/>
                  <a:pt x="2682" y="1388"/>
                </a:cubicBezTo>
                <a:cubicBezTo>
                  <a:pt x="2682" y="1388"/>
                  <a:pt x="2681" y="1389"/>
                  <a:pt x="2681" y="1389"/>
                </a:cubicBezTo>
                <a:cubicBezTo>
                  <a:pt x="2681" y="1389"/>
                  <a:pt x="2681" y="1390"/>
                  <a:pt x="2681" y="1390"/>
                </a:cubicBezTo>
                <a:cubicBezTo>
                  <a:pt x="2681" y="1391"/>
                  <a:pt x="2680" y="1393"/>
                  <a:pt x="2681" y="1393"/>
                </a:cubicBezTo>
                <a:close/>
                <a:moveTo>
                  <a:pt x="2680" y="1417"/>
                </a:moveTo>
                <a:cubicBezTo>
                  <a:pt x="2680" y="1416"/>
                  <a:pt x="2679" y="1416"/>
                  <a:pt x="2679" y="1416"/>
                </a:cubicBezTo>
                <a:cubicBezTo>
                  <a:pt x="2678" y="1417"/>
                  <a:pt x="2677" y="1419"/>
                  <a:pt x="2678" y="1420"/>
                </a:cubicBezTo>
                <a:cubicBezTo>
                  <a:pt x="2678" y="1420"/>
                  <a:pt x="2678" y="1420"/>
                  <a:pt x="2678" y="1420"/>
                </a:cubicBezTo>
                <a:cubicBezTo>
                  <a:pt x="2678" y="1420"/>
                  <a:pt x="2678" y="1421"/>
                  <a:pt x="2678" y="1421"/>
                </a:cubicBezTo>
                <a:cubicBezTo>
                  <a:pt x="2678" y="1422"/>
                  <a:pt x="2679" y="1423"/>
                  <a:pt x="2679" y="1422"/>
                </a:cubicBezTo>
                <a:cubicBezTo>
                  <a:pt x="2680" y="1422"/>
                  <a:pt x="2680" y="1421"/>
                  <a:pt x="2679" y="1420"/>
                </a:cubicBezTo>
                <a:cubicBezTo>
                  <a:pt x="2679" y="1420"/>
                  <a:pt x="2679" y="1419"/>
                  <a:pt x="2679" y="1419"/>
                </a:cubicBezTo>
                <a:cubicBezTo>
                  <a:pt x="2679" y="1418"/>
                  <a:pt x="2680" y="1418"/>
                  <a:pt x="2680" y="1417"/>
                </a:cubicBezTo>
                <a:close/>
                <a:moveTo>
                  <a:pt x="2704" y="2151"/>
                </a:moveTo>
                <a:cubicBezTo>
                  <a:pt x="2703" y="2151"/>
                  <a:pt x="2702" y="2151"/>
                  <a:pt x="2701" y="2151"/>
                </a:cubicBezTo>
                <a:cubicBezTo>
                  <a:pt x="2700" y="2151"/>
                  <a:pt x="2699" y="2151"/>
                  <a:pt x="2697" y="2151"/>
                </a:cubicBezTo>
                <a:cubicBezTo>
                  <a:pt x="2696" y="2151"/>
                  <a:pt x="2695" y="2150"/>
                  <a:pt x="2693" y="2150"/>
                </a:cubicBezTo>
                <a:cubicBezTo>
                  <a:pt x="2692" y="2149"/>
                  <a:pt x="2691" y="2148"/>
                  <a:pt x="2690" y="2148"/>
                </a:cubicBezTo>
                <a:cubicBezTo>
                  <a:pt x="2689" y="2147"/>
                  <a:pt x="2687" y="2147"/>
                  <a:pt x="2685" y="2147"/>
                </a:cubicBezTo>
                <a:cubicBezTo>
                  <a:pt x="2685" y="2148"/>
                  <a:pt x="2684" y="2149"/>
                  <a:pt x="2684" y="2149"/>
                </a:cubicBezTo>
                <a:cubicBezTo>
                  <a:pt x="2683" y="2150"/>
                  <a:pt x="2682" y="2150"/>
                  <a:pt x="2681" y="2150"/>
                </a:cubicBezTo>
                <a:cubicBezTo>
                  <a:pt x="2681" y="2150"/>
                  <a:pt x="2679" y="2150"/>
                  <a:pt x="2679" y="2150"/>
                </a:cubicBezTo>
                <a:cubicBezTo>
                  <a:pt x="2678" y="2149"/>
                  <a:pt x="2679" y="2148"/>
                  <a:pt x="2679" y="2148"/>
                </a:cubicBezTo>
                <a:cubicBezTo>
                  <a:pt x="2678" y="2146"/>
                  <a:pt x="2676" y="2148"/>
                  <a:pt x="2675" y="2148"/>
                </a:cubicBezTo>
                <a:cubicBezTo>
                  <a:pt x="2672" y="2150"/>
                  <a:pt x="2669" y="2148"/>
                  <a:pt x="2667" y="2148"/>
                </a:cubicBezTo>
                <a:cubicBezTo>
                  <a:pt x="2666" y="2149"/>
                  <a:pt x="2665" y="2149"/>
                  <a:pt x="2664" y="2149"/>
                </a:cubicBezTo>
                <a:cubicBezTo>
                  <a:pt x="2664" y="2149"/>
                  <a:pt x="2663" y="2148"/>
                  <a:pt x="2662" y="2148"/>
                </a:cubicBezTo>
                <a:cubicBezTo>
                  <a:pt x="2661" y="2148"/>
                  <a:pt x="2660" y="2148"/>
                  <a:pt x="2660" y="2149"/>
                </a:cubicBezTo>
                <a:cubicBezTo>
                  <a:pt x="2659" y="2150"/>
                  <a:pt x="2659" y="2151"/>
                  <a:pt x="2659" y="2151"/>
                </a:cubicBezTo>
                <a:cubicBezTo>
                  <a:pt x="2658" y="2152"/>
                  <a:pt x="2658" y="2152"/>
                  <a:pt x="2657" y="2153"/>
                </a:cubicBezTo>
                <a:cubicBezTo>
                  <a:pt x="2707" y="2153"/>
                  <a:pt x="2707" y="2153"/>
                  <a:pt x="2707" y="2153"/>
                </a:cubicBezTo>
                <a:cubicBezTo>
                  <a:pt x="2706" y="2152"/>
                  <a:pt x="2706" y="2152"/>
                  <a:pt x="2706" y="2152"/>
                </a:cubicBezTo>
                <a:cubicBezTo>
                  <a:pt x="2705" y="2151"/>
                  <a:pt x="2704" y="2151"/>
                  <a:pt x="2704" y="2151"/>
                </a:cubicBezTo>
                <a:close/>
                <a:moveTo>
                  <a:pt x="2650" y="2057"/>
                </a:moveTo>
                <a:cubicBezTo>
                  <a:pt x="2649" y="2059"/>
                  <a:pt x="2648" y="2061"/>
                  <a:pt x="2647" y="2062"/>
                </a:cubicBezTo>
                <a:cubicBezTo>
                  <a:pt x="2647" y="2063"/>
                  <a:pt x="2647" y="2064"/>
                  <a:pt x="2647" y="2064"/>
                </a:cubicBezTo>
                <a:cubicBezTo>
                  <a:pt x="2647" y="2065"/>
                  <a:pt x="2647" y="2067"/>
                  <a:pt x="2647" y="2067"/>
                </a:cubicBezTo>
                <a:cubicBezTo>
                  <a:pt x="2646" y="2069"/>
                  <a:pt x="2645" y="2070"/>
                  <a:pt x="2646" y="2071"/>
                </a:cubicBezTo>
                <a:cubicBezTo>
                  <a:pt x="2646" y="2072"/>
                  <a:pt x="2647" y="2073"/>
                  <a:pt x="2648" y="2074"/>
                </a:cubicBezTo>
                <a:cubicBezTo>
                  <a:pt x="2650" y="2075"/>
                  <a:pt x="2649" y="2076"/>
                  <a:pt x="2649" y="2078"/>
                </a:cubicBezTo>
                <a:cubicBezTo>
                  <a:pt x="2648" y="2079"/>
                  <a:pt x="2649" y="2081"/>
                  <a:pt x="2649" y="2082"/>
                </a:cubicBezTo>
                <a:cubicBezTo>
                  <a:pt x="2649" y="2084"/>
                  <a:pt x="2651" y="2084"/>
                  <a:pt x="2651" y="2086"/>
                </a:cubicBezTo>
                <a:cubicBezTo>
                  <a:pt x="2652" y="2087"/>
                  <a:pt x="2651" y="2088"/>
                  <a:pt x="2651" y="2090"/>
                </a:cubicBezTo>
                <a:cubicBezTo>
                  <a:pt x="2651" y="2090"/>
                  <a:pt x="2651" y="2091"/>
                  <a:pt x="2651" y="2092"/>
                </a:cubicBezTo>
                <a:cubicBezTo>
                  <a:pt x="2651" y="2093"/>
                  <a:pt x="2651" y="2093"/>
                  <a:pt x="2651" y="2094"/>
                </a:cubicBezTo>
                <a:cubicBezTo>
                  <a:pt x="2651" y="2095"/>
                  <a:pt x="2650" y="2097"/>
                  <a:pt x="2651" y="2098"/>
                </a:cubicBezTo>
                <a:cubicBezTo>
                  <a:pt x="2651" y="2100"/>
                  <a:pt x="2653" y="2100"/>
                  <a:pt x="2654" y="2101"/>
                </a:cubicBezTo>
                <a:cubicBezTo>
                  <a:pt x="2656" y="2102"/>
                  <a:pt x="2656" y="2103"/>
                  <a:pt x="2657" y="2104"/>
                </a:cubicBezTo>
                <a:cubicBezTo>
                  <a:pt x="2657" y="2106"/>
                  <a:pt x="2659" y="2106"/>
                  <a:pt x="2660" y="2107"/>
                </a:cubicBezTo>
                <a:cubicBezTo>
                  <a:pt x="2661" y="2107"/>
                  <a:pt x="2661" y="2108"/>
                  <a:pt x="2661" y="2108"/>
                </a:cubicBezTo>
                <a:cubicBezTo>
                  <a:pt x="2662" y="2108"/>
                  <a:pt x="2663" y="2108"/>
                  <a:pt x="2663" y="2108"/>
                </a:cubicBezTo>
                <a:cubicBezTo>
                  <a:pt x="2664" y="2109"/>
                  <a:pt x="2664" y="2109"/>
                  <a:pt x="2664" y="2110"/>
                </a:cubicBezTo>
                <a:cubicBezTo>
                  <a:pt x="2665" y="2110"/>
                  <a:pt x="2666" y="2111"/>
                  <a:pt x="2666" y="2110"/>
                </a:cubicBezTo>
                <a:cubicBezTo>
                  <a:pt x="2666" y="2108"/>
                  <a:pt x="2664" y="2107"/>
                  <a:pt x="2664" y="2106"/>
                </a:cubicBezTo>
                <a:cubicBezTo>
                  <a:pt x="2663" y="2106"/>
                  <a:pt x="2663" y="2105"/>
                  <a:pt x="2663" y="2104"/>
                </a:cubicBezTo>
                <a:cubicBezTo>
                  <a:pt x="2662" y="2103"/>
                  <a:pt x="2662" y="2103"/>
                  <a:pt x="2661" y="2102"/>
                </a:cubicBezTo>
                <a:cubicBezTo>
                  <a:pt x="2660" y="2101"/>
                  <a:pt x="2660" y="2099"/>
                  <a:pt x="2659" y="2098"/>
                </a:cubicBezTo>
                <a:cubicBezTo>
                  <a:pt x="2658" y="2096"/>
                  <a:pt x="2657" y="2095"/>
                  <a:pt x="2656" y="2094"/>
                </a:cubicBezTo>
                <a:cubicBezTo>
                  <a:pt x="2656" y="2093"/>
                  <a:pt x="2656" y="2093"/>
                  <a:pt x="2656" y="2092"/>
                </a:cubicBezTo>
                <a:cubicBezTo>
                  <a:pt x="2656" y="2091"/>
                  <a:pt x="2656" y="2091"/>
                  <a:pt x="2656" y="2090"/>
                </a:cubicBezTo>
                <a:cubicBezTo>
                  <a:pt x="2657" y="2088"/>
                  <a:pt x="2655" y="2087"/>
                  <a:pt x="2656" y="2085"/>
                </a:cubicBezTo>
                <a:cubicBezTo>
                  <a:pt x="2656" y="2084"/>
                  <a:pt x="2657" y="2083"/>
                  <a:pt x="2658" y="2084"/>
                </a:cubicBezTo>
                <a:cubicBezTo>
                  <a:pt x="2660" y="2084"/>
                  <a:pt x="2661" y="2084"/>
                  <a:pt x="2662" y="2084"/>
                </a:cubicBezTo>
                <a:cubicBezTo>
                  <a:pt x="2664" y="2085"/>
                  <a:pt x="2666" y="2084"/>
                  <a:pt x="2668" y="2086"/>
                </a:cubicBezTo>
                <a:cubicBezTo>
                  <a:pt x="2668" y="2086"/>
                  <a:pt x="2668" y="2086"/>
                  <a:pt x="2669" y="2087"/>
                </a:cubicBezTo>
                <a:cubicBezTo>
                  <a:pt x="2670" y="2087"/>
                  <a:pt x="2671" y="2087"/>
                  <a:pt x="2671" y="2087"/>
                </a:cubicBezTo>
                <a:cubicBezTo>
                  <a:pt x="2672" y="2087"/>
                  <a:pt x="2675" y="2089"/>
                  <a:pt x="2675" y="2088"/>
                </a:cubicBezTo>
                <a:cubicBezTo>
                  <a:pt x="2676" y="2087"/>
                  <a:pt x="2674" y="2085"/>
                  <a:pt x="2673" y="2085"/>
                </a:cubicBezTo>
                <a:cubicBezTo>
                  <a:pt x="2672" y="2084"/>
                  <a:pt x="2671" y="2083"/>
                  <a:pt x="2670" y="2082"/>
                </a:cubicBezTo>
                <a:cubicBezTo>
                  <a:pt x="2669" y="2081"/>
                  <a:pt x="2667" y="2080"/>
                  <a:pt x="2666" y="2080"/>
                </a:cubicBezTo>
                <a:cubicBezTo>
                  <a:pt x="2665" y="2079"/>
                  <a:pt x="2663" y="2079"/>
                  <a:pt x="2663" y="2078"/>
                </a:cubicBezTo>
                <a:cubicBezTo>
                  <a:pt x="2663" y="2077"/>
                  <a:pt x="2664" y="2075"/>
                  <a:pt x="2665" y="2074"/>
                </a:cubicBezTo>
                <a:cubicBezTo>
                  <a:pt x="2666" y="2073"/>
                  <a:pt x="2668" y="2073"/>
                  <a:pt x="2669" y="2073"/>
                </a:cubicBezTo>
                <a:cubicBezTo>
                  <a:pt x="2671" y="2072"/>
                  <a:pt x="2671" y="2070"/>
                  <a:pt x="2672" y="2069"/>
                </a:cubicBezTo>
                <a:cubicBezTo>
                  <a:pt x="2672" y="2067"/>
                  <a:pt x="2673" y="2066"/>
                  <a:pt x="2672" y="2064"/>
                </a:cubicBezTo>
                <a:cubicBezTo>
                  <a:pt x="2672" y="2064"/>
                  <a:pt x="2672" y="2064"/>
                  <a:pt x="2672" y="2064"/>
                </a:cubicBezTo>
                <a:cubicBezTo>
                  <a:pt x="2672" y="2063"/>
                  <a:pt x="2672" y="2063"/>
                  <a:pt x="2672" y="2062"/>
                </a:cubicBezTo>
                <a:cubicBezTo>
                  <a:pt x="2672" y="2062"/>
                  <a:pt x="2670" y="2062"/>
                  <a:pt x="2670" y="2062"/>
                </a:cubicBezTo>
                <a:cubicBezTo>
                  <a:pt x="2669" y="2062"/>
                  <a:pt x="2668" y="2062"/>
                  <a:pt x="2668" y="2062"/>
                </a:cubicBezTo>
                <a:cubicBezTo>
                  <a:pt x="2667" y="2063"/>
                  <a:pt x="2666" y="2063"/>
                  <a:pt x="2666" y="2063"/>
                </a:cubicBezTo>
                <a:cubicBezTo>
                  <a:pt x="2664" y="2063"/>
                  <a:pt x="2663" y="2065"/>
                  <a:pt x="2662" y="2065"/>
                </a:cubicBezTo>
                <a:cubicBezTo>
                  <a:pt x="2661" y="2066"/>
                  <a:pt x="2661" y="2066"/>
                  <a:pt x="2660" y="2066"/>
                </a:cubicBezTo>
                <a:cubicBezTo>
                  <a:pt x="2659" y="2066"/>
                  <a:pt x="2658" y="2067"/>
                  <a:pt x="2659" y="2068"/>
                </a:cubicBezTo>
                <a:cubicBezTo>
                  <a:pt x="2659" y="2068"/>
                  <a:pt x="2660" y="2068"/>
                  <a:pt x="2661" y="2069"/>
                </a:cubicBezTo>
                <a:cubicBezTo>
                  <a:pt x="2661" y="2070"/>
                  <a:pt x="2661" y="2070"/>
                  <a:pt x="2660" y="2070"/>
                </a:cubicBezTo>
                <a:cubicBezTo>
                  <a:pt x="2659" y="2071"/>
                  <a:pt x="2657" y="2070"/>
                  <a:pt x="2656" y="2072"/>
                </a:cubicBezTo>
                <a:cubicBezTo>
                  <a:pt x="2656" y="2073"/>
                  <a:pt x="2656" y="2073"/>
                  <a:pt x="2656" y="2074"/>
                </a:cubicBezTo>
                <a:cubicBezTo>
                  <a:pt x="2656" y="2075"/>
                  <a:pt x="2655" y="2076"/>
                  <a:pt x="2655" y="2076"/>
                </a:cubicBezTo>
                <a:cubicBezTo>
                  <a:pt x="2653" y="2077"/>
                  <a:pt x="2652" y="2076"/>
                  <a:pt x="2652" y="2075"/>
                </a:cubicBezTo>
                <a:cubicBezTo>
                  <a:pt x="2652" y="2073"/>
                  <a:pt x="2652" y="2072"/>
                  <a:pt x="2653" y="2071"/>
                </a:cubicBezTo>
                <a:cubicBezTo>
                  <a:pt x="2655" y="2070"/>
                  <a:pt x="2657" y="2069"/>
                  <a:pt x="2657" y="2067"/>
                </a:cubicBezTo>
                <a:cubicBezTo>
                  <a:pt x="2658" y="2066"/>
                  <a:pt x="2658" y="2064"/>
                  <a:pt x="2658" y="2063"/>
                </a:cubicBezTo>
                <a:cubicBezTo>
                  <a:pt x="2658" y="2062"/>
                  <a:pt x="2658" y="2061"/>
                  <a:pt x="2657" y="2060"/>
                </a:cubicBezTo>
                <a:cubicBezTo>
                  <a:pt x="2657" y="2059"/>
                  <a:pt x="2657" y="2059"/>
                  <a:pt x="2657" y="2058"/>
                </a:cubicBezTo>
                <a:cubicBezTo>
                  <a:pt x="2657" y="2057"/>
                  <a:pt x="2655" y="2056"/>
                  <a:pt x="2655" y="2055"/>
                </a:cubicBezTo>
                <a:cubicBezTo>
                  <a:pt x="2656" y="2054"/>
                  <a:pt x="2656" y="2053"/>
                  <a:pt x="2656" y="2053"/>
                </a:cubicBezTo>
                <a:cubicBezTo>
                  <a:pt x="2657" y="2052"/>
                  <a:pt x="2658" y="2052"/>
                  <a:pt x="2658" y="2051"/>
                </a:cubicBezTo>
                <a:cubicBezTo>
                  <a:pt x="2659" y="2051"/>
                  <a:pt x="2659" y="2049"/>
                  <a:pt x="2658" y="2049"/>
                </a:cubicBezTo>
                <a:cubicBezTo>
                  <a:pt x="2657" y="2049"/>
                  <a:pt x="2657" y="2050"/>
                  <a:pt x="2656" y="2051"/>
                </a:cubicBezTo>
                <a:cubicBezTo>
                  <a:pt x="2654" y="2053"/>
                  <a:pt x="2651" y="2055"/>
                  <a:pt x="2650" y="2057"/>
                </a:cubicBezTo>
                <a:close/>
                <a:moveTo>
                  <a:pt x="2670" y="1425"/>
                </a:moveTo>
                <a:cubicBezTo>
                  <a:pt x="2670" y="1427"/>
                  <a:pt x="2672" y="1427"/>
                  <a:pt x="2672" y="1426"/>
                </a:cubicBezTo>
                <a:cubicBezTo>
                  <a:pt x="2673" y="1426"/>
                  <a:pt x="2673" y="1426"/>
                  <a:pt x="2674" y="1426"/>
                </a:cubicBezTo>
                <a:cubicBezTo>
                  <a:pt x="2675" y="1426"/>
                  <a:pt x="2675" y="1426"/>
                  <a:pt x="2675" y="1425"/>
                </a:cubicBezTo>
                <a:cubicBezTo>
                  <a:pt x="2674" y="1425"/>
                  <a:pt x="2674" y="1425"/>
                  <a:pt x="2674" y="1424"/>
                </a:cubicBezTo>
                <a:cubicBezTo>
                  <a:pt x="2673" y="1424"/>
                  <a:pt x="2674" y="1422"/>
                  <a:pt x="2673" y="1422"/>
                </a:cubicBezTo>
                <a:cubicBezTo>
                  <a:pt x="2672" y="1423"/>
                  <a:pt x="2670" y="1425"/>
                  <a:pt x="2670" y="1425"/>
                </a:cubicBezTo>
                <a:close/>
                <a:moveTo>
                  <a:pt x="2655" y="1379"/>
                </a:moveTo>
                <a:cubicBezTo>
                  <a:pt x="2655" y="1380"/>
                  <a:pt x="2656" y="1380"/>
                  <a:pt x="2656" y="1380"/>
                </a:cubicBezTo>
                <a:cubicBezTo>
                  <a:pt x="2657" y="1380"/>
                  <a:pt x="2657" y="1382"/>
                  <a:pt x="2658" y="1381"/>
                </a:cubicBezTo>
                <a:cubicBezTo>
                  <a:pt x="2659" y="1381"/>
                  <a:pt x="2658" y="1379"/>
                  <a:pt x="2658" y="1378"/>
                </a:cubicBezTo>
                <a:cubicBezTo>
                  <a:pt x="2658" y="1378"/>
                  <a:pt x="2658" y="1377"/>
                  <a:pt x="2657" y="1377"/>
                </a:cubicBezTo>
                <a:cubicBezTo>
                  <a:pt x="2657" y="1377"/>
                  <a:pt x="2657" y="1377"/>
                  <a:pt x="2656" y="1376"/>
                </a:cubicBezTo>
                <a:cubicBezTo>
                  <a:pt x="2656" y="1376"/>
                  <a:pt x="2656" y="1375"/>
                  <a:pt x="2655" y="1375"/>
                </a:cubicBezTo>
                <a:cubicBezTo>
                  <a:pt x="2654" y="1376"/>
                  <a:pt x="2655" y="1376"/>
                  <a:pt x="2655" y="1377"/>
                </a:cubicBezTo>
                <a:cubicBezTo>
                  <a:pt x="2655" y="1377"/>
                  <a:pt x="2654" y="1379"/>
                  <a:pt x="2655" y="1379"/>
                </a:cubicBezTo>
                <a:close/>
                <a:moveTo>
                  <a:pt x="2671" y="1375"/>
                </a:moveTo>
                <a:cubicBezTo>
                  <a:pt x="2671" y="1375"/>
                  <a:pt x="2671" y="1375"/>
                  <a:pt x="2670" y="1375"/>
                </a:cubicBezTo>
                <a:cubicBezTo>
                  <a:pt x="2670" y="1375"/>
                  <a:pt x="2669" y="1375"/>
                  <a:pt x="2669" y="1375"/>
                </a:cubicBezTo>
                <a:cubicBezTo>
                  <a:pt x="2668" y="1375"/>
                  <a:pt x="2669" y="1376"/>
                  <a:pt x="2668" y="1376"/>
                </a:cubicBezTo>
                <a:cubicBezTo>
                  <a:pt x="2668" y="1377"/>
                  <a:pt x="2667" y="1376"/>
                  <a:pt x="2667" y="1377"/>
                </a:cubicBezTo>
                <a:cubicBezTo>
                  <a:pt x="2667" y="1378"/>
                  <a:pt x="2667" y="1378"/>
                  <a:pt x="2668" y="1379"/>
                </a:cubicBezTo>
                <a:cubicBezTo>
                  <a:pt x="2668" y="1379"/>
                  <a:pt x="2668" y="1379"/>
                  <a:pt x="2668" y="1379"/>
                </a:cubicBezTo>
                <a:cubicBezTo>
                  <a:pt x="2669" y="1379"/>
                  <a:pt x="2669" y="1380"/>
                  <a:pt x="2669" y="1380"/>
                </a:cubicBezTo>
                <a:cubicBezTo>
                  <a:pt x="2670" y="1380"/>
                  <a:pt x="2670" y="1380"/>
                  <a:pt x="2670" y="1380"/>
                </a:cubicBezTo>
                <a:cubicBezTo>
                  <a:pt x="2670" y="1379"/>
                  <a:pt x="2670" y="1378"/>
                  <a:pt x="2670" y="1378"/>
                </a:cubicBezTo>
                <a:cubicBezTo>
                  <a:pt x="2671" y="1377"/>
                  <a:pt x="2672" y="1377"/>
                  <a:pt x="2672" y="1376"/>
                </a:cubicBezTo>
                <a:cubicBezTo>
                  <a:pt x="2672" y="1375"/>
                  <a:pt x="2672" y="1374"/>
                  <a:pt x="2671" y="1375"/>
                </a:cubicBezTo>
                <a:close/>
                <a:moveTo>
                  <a:pt x="2693" y="1400"/>
                </a:moveTo>
                <a:cubicBezTo>
                  <a:pt x="2692" y="1399"/>
                  <a:pt x="2691" y="1400"/>
                  <a:pt x="2691" y="1401"/>
                </a:cubicBezTo>
                <a:cubicBezTo>
                  <a:pt x="2691" y="1401"/>
                  <a:pt x="2693" y="1401"/>
                  <a:pt x="2693" y="1400"/>
                </a:cubicBezTo>
                <a:close/>
                <a:moveTo>
                  <a:pt x="2698" y="1435"/>
                </a:moveTo>
                <a:cubicBezTo>
                  <a:pt x="2699" y="1435"/>
                  <a:pt x="2699" y="1434"/>
                  <a:pt x="2699" y="1433"/>
                </a:cubicBezTo>
                <a:cubicBezTo>
                  <a:pt x="2700" y="1433"/>
                  <a:pt x="2700" y="1433"/>
                  <a:pt x="2701" y="1432"/>
                </a:cubicBezTo>
                <a:cubicBezTo>
                  <a:pt x="2701" y="1432"/>
                  <a:pt x="2701" y="1431"/>
                  <a:pt x="2701" y="1430"/>
                </a:cubicBezTo>
                <a:cubicBezTo>
                  <a:pt x="2700" y="1429"/>
                  <a:pt x="2701" y="1429"/>
                  <a:pt x="2700" y="1428"/>
                </a:cubicBezTo>
                <a:cubicBezTo>
                  <a:pt x="2699" y="1428"/>
                  <a:pt x="2697" y="1428"/>
                  <a:pt x="2697" y="1430"/>
                </a:cubicBezTo>
                <a:cubicBezTo>
                  <a:pt x="2697" y="1430"/>
                  <a:pt x="2698" y="1431"/>
                  <a:pt x="2698" y="1432"/>
                </a:cubicBezTo>
                <a:cubicBezTo>
                  <a:pt x="2698" y="1432"/>
                  <a:pt x="2697" y="1436"/>
                  <a:pt x="2698" y="1435"/>
                </a:cubicBezTo>
                <a:close/>
                <a:moveTo>
                  <a:pt x="2788" y="1397"/>
                </a:moveTo>
                <a:cubicBezTo>
                  <a:pt x="2788" y="1396"/>
                  <a:pt x="2787" y="1394"/>
                  <a:pt x="2788" y="1393"/>
                </a:cubicBezTo>
                <a:cubicBezTo>
                  <a:pt x="2788" y="1392"/>
                  <a:pt x="2789" y="1392"/>
                  <a:pt x="2789" y="1391"/>
                </a:cubicBezTo>
                <a:cubicBezTo>
                  <a:pt x="2789" y="1390"/>
                  <a:pt x="2788" y="1390"/>
                  <a:pt x="2787" y="1391"/>
                </a:cubicBezTo>
                <a:cubicBezTo>
                  <a:pt x="2787" y="1391"/>
                  <a:pt x="2787" y="1391"/>
                  <a:pt x="2786" y="1392"/>
                </a:cubicBezTo>
                <a:cubicBezTo>
                  <a:pt x="2785" y="1392"/>
                  <a:pt x="2784" y="1391"/>
                  <a:pt x="2784" y="1391"/>
                </a:cubicBezTo>
                <a:cubicBezTo>
                  <a:pt x="2782" y="1390"/>
                  <a:pt x="2781" y="1390"/>
                  <a:pt x="2779" y="1390"/>
                </a:cubicBezTo>
                <a:cubicBezTo>
                  <a:pt x="2778" y="1389"/>
                  <a:pt x="2776" y="1387"/>
                  <a:pt x="2774" y="1388"/>
                </a:cubicBezTo>
                <a:cubicBezTo>
                  <a:pt x="2773" y="1388"/>
                  <a:pt x="2772" y="1390"/>
                  <a:pt x="2770" y="1390"/>
                </a:cubicBezTo>
                <a:cubicBezTo>
                  <a:pt x="2769" y="1390"/>
                  <a:pt x="2769" y="1389"/>
                  <a:pt x="2768" y="1390"/>
                </a:cubicBezTo>
                <a:cubicBezTo>
                  <a:pt x="2767" y="1390"/>
                  <a:pt x="2768" y="1391"/>
                  <a:pt x="2768" y="1391"/>
                </a:cubicBezTo>
                <a:cubicBezTo>
                  <a:pt x="2769" y="1392"/>
                  <a:pt x="2770" y="1392"/>
                  <a:pt x="2770" y="1393"/>
                </a:cubicBezTo>
                <a:cubicBezTo>
                  <a:pt x="2769" y="1394"/>
                  <a:pt x="2768" y="1393"/>
                  <a:pt x="2768" y="1394"/>
                </a:cubicBezTo>
                <a:cubicBezTo>
                  <a:pt x="2767" y="1395"/>
                  <a:pt x="2766" y="1396"/>
                  <a:pt x="2765" y="1396"/>
                </a:cubicBezTo>
                <a:cubicBezTo>
                  <a:pt x="2764" y="1396"/>
                  <a:pt x="2763" y="1396"/>
                  <a:pt x="2763" y="1397"/>
                </a:cubicBezTo>
                <a:cubicBezTo>
                  <a:pt x="2762" y="1397"/>
                  <a:pt x="2761" y="1398"/>
                  <a:pt x="2760" y="1398"/>
                </a:cubicBezTo>
                <a:cubicBezTo>
                  <a:pt x="2759" y="1398"/>
                  <a:pt x="2759" y="1397"/>
                  <a:pt x="2758" y="1397"/>
                </a:cubicBezTo>
                <a:cubicBezTo>
                  <a:pt x="2757" y="1396"/>
                  <a:pt x="2757" y="1397"/>
                  <a:pt x="2756" y="1396"/>
                </a:cubicBezTo>
                <a:cubicBezTo>
                  <a:pt x="2756" y="1395"/>
                  <a:pt x="2756" y="1395"/>
                  <a:pt x="2756" y="1394"/>
                </a:cubicBezTo>
                <a:cubicBezTo>
                  <a:pt x="2754" y="1392"/>
                  <a:pt x="2754" y="1394"/>
                  <a:pt x="2753" y="1395"/>
                </a:cubicBezTo>
                <a:cubicBezTo>
                  <a:pt x="2753" y="1396"/>
                  <a:pt x="2752" y="1396"/>
                  <a:pt x="2751" y="1397"/>
                </a:cubicBezTo>
                <a:cubicBezTo>
                  <a:pt x="2751" y="1397"/>
                  <a:pt x="2751" y="1398"/>
                  <a:pt x="2751" y="1399"/>
                </a:cubicBezTo>
                <a:cubicBezTo>
                  <a:pt x="2751" y="1401"/>
                  <a:pt x="2749" y="1401"/>
                  <a:pt x="2748" y="1402"/>
                </a:cubicBezTo>
                <a:cubicBezTo>
                  <a:pt x="2747" y="1403"/>
                  <a:pt x="2745" y="1404"/>
                  <a:pt x="2744" y="1405"/>
                </a:cubicBezTo>
                <a:cubicBezTo>
                  <a:pt x="2743" y="1406"/>
                  <a:pt x="2742" y="1407"/>
                  <a:pt x="2741" y="1408"/>
                </a:cubicBezTo>
                <a:cubicBezTo>
                  <a:pt x="2740" y="1409"/>
                  <a:pt x="2738" y="1409"/>
                  <a:pt x="2738" y="1411"/>
                </a:cubicBezTo>
                <a:cubicBezTo>
                  <a:pt x="2740" y="1411"/>
                  <a:pt x="2742" y="1406"/>
                  <a:pt x="2744" y="1408"/>
                </a:cubicBezTo>
                <a:cubicBezTo>
                  <a:pt x="2744" y="1409"/>
                  <a:pt x="2744" y="1410"/>
                  <a:pt x="2744" y="1410"/>
                </a:cubicBezTo>
                <a:cubicBezTo>
                  <a:pt x="2744" y="1411"/>
                  <a:pt x="2745" y="1411"/>
                  <a:pt x="2745" y="1412"/>
                </a:cubicBezTo>
                <a:cubicBezTo>
                  <a:pt x="2745" y="1412"/>
                  <a:pt x="2745" y="1413"/>
                  <a:pt x="2745" y="1413"/>
                </a:cubicBezTo>
                <a:cubicBezTo>
                  <a:pt x="2745" y="1413"/>
                  <a:pt x="2745" y="1414"/>
                  <a:pt x="2745" y="1414"/>
                </a:cubicBezTo>
                <a:cubicBezTo>
                  <a:pt x="2746" y="1415"/>
                  <a:pt x="2745" y="1416"/>
                  <a:pt x="2745" y="1416"/>
                </a:cubicBezTo>
                <a:cubicBezTo>
                  <a:pt x="2745" y="1417"/>
                  <a:pt x="2746" y="1417"/>
                  <a:pt x="2746" y="1418"/>
                </a:cubicBezTo>
                <a:cubicBezTo>
                  <a:pt x="2746" y="1419"/>
                  <a:pt x="2746" y="1420"/>
                  <a:pt x="2746" y="1420"/>
                </a:cubicBezTo>
                <a:cubicBezTo>
                  <a:pt x="2747" y="1421"/>
                  <a:pt x="2747" y="1420"/>
                  <a:pt x="2748" y="1420"/>
                </a:cubicBezTo>
                <a:cubicBezTo>
                  <a:pt x="2749" y="1420"/>
                  <a:pt x="2749" y="1421"/>
                  <a:pt x="2750" y="1422"/>
                </a:cubicBezTo>
                <a:cubicBezTo>
                  <a:pt x="2750" y="1424"/>
                  <a:pt x="2752" y="1422"/>
                  <a:pt x="2753" y="1423"/>
                </a:cubicBezTo>
                <a:cubicBezTo>
                  <a:pt x="2754" y="1424"/>
                  <a:pt x="2754" y="1424"/>
                  <a:pt x="2755" y="1425"/>
                </a:cubicBezTo>
                <a:cubicBezTo>
                  <a:pt x="2756" y="1425"/>
                  <a:pt x="2756" y="1424"/>
                  <a:pt x="2756" y="1424"/>
                </a:cubicBezTo>
                <a:cubicBezTo>
                  <a:pt x="2756" y="1423"/>
                  <a:pt x="2756" y="1422"/>
                  <a:pt x="2756" y="1421"/>
                </a:cubicBezTo>
                <a:cubicBezTo>
                  <a:pt x="2756" y="1420"/>
                  <a:pt x="2756" y="1420"/>
                  <a:pt x="2756" y="1419"/>
                </a:cubicBezTo>
                <a:cubicBezTo>
                  <a:pt x="2757" y="1418"/>
                  <a:pt x="2758" y="1416"/>
                  <a:pt x="2759" y="1415"/>
                </a:cubicBezTo>
                <a:cubicBezTo>
                  <a:pt x="2760" y="1414"/>
                  <a:pt x="2762" y="1413"/>
                  <a:pt x="2763" y="1412"/>
                </a:cubicBezTo>
                <a:cubicBezTo>
                  <a:pt x="2764" y="1412"/>
                  <a:pt x="2765" y="1411"/>
                  <a:pt x="2765" y="1411"/>
                </a:cubicBezTo>
                <a:cubicBezTo>
                  <a:pt x="2766" y="1410"/>
                  <a:pt x="2766" y="1409"/>
                  <a:pt x="2766" y="1409"/>
                </a:cubicBezTo>
                <a:cubicBezTo>
                  <a:pt x="2768" y="1407"/>
                  <a:pt x="2770" y="1406"/>
                  <a:pt x="2772" y="1407"/>
                </a:cubicBezTo>
                <a:cubicBezTo>
                  <a:pt x="2774" y="1407"/>
                  <a:pt x="2774" y="1408"/>
                  <a:pt x="2775" y="1409"/>
                </a:cubicBezTo>
                <a:cubicBezTo>
                  <a:pt x="2776" y="1409"/>
                  <a:pt x="2777" y="1409"/>
                  <a:pt x="2777" y="1410"/>
                </a:cubicBezTo>
                <a:cubicBezTo>
                  <a:pt x="2778" y="1410"/>
                  <a:pt x="2778" y="1411"/>
                  <a:pt x="2778" y="1412"/>
                </a:cubicBezTo>
                <a:cubicBezTo>
                  <a:pt x="2778" y="1413"/>
                  <a:pt x="2779" y="1413"/>
                  <a:pt x="2780" y="1412"/>
                </a:cubicBezTo>
                <a:cubicBezTo>
                  <a:pt x="2780" y="1412"/>
                  <a:pt x="2780" y="1411"/>
                  <a:pt x="2780" y="1410"/>
                </a:cubicBezTo>
                <a:cubicBezTo>
                  <a:pt x="2780" y="1408"/>
                  <a:pt x="2781" y="1408"/>
                  <a:pt x="2782" y="1406"/>
                </a:cubicBezTo>
                <a:cubicBezTo>
                  <a:pt x="2783" y="1405"/>
                  <a:pt x="2785" y="1404"/>
                  <a:pt x="2786" y="1403"/>
                </a:cubicBezTo>
                <a:cubicBezTo>
                  <a:pt x="2786" y="1402"/>
                  <a:pt x="2788" y="1401"/>
                  <a:pt x="2789" y="1400"/>
                </a:cubicBezTo>
                <a:cubicBezTo>
                  <a:pt x="2790" y="1400"/>
                  <a:pt x="2790" y="1399"/>
                  <a:pt x="2790" y="1399"/>
                </a:cubicBezTo>
                <a:cubicBezTo>
                  <a:pt x="2790" y="1397"/>
                  <a:pt x="2789" y="1398"/>
                  <a:pt x="2788" y="1397"/>
                </a:cubicBezTo>
                <a:close/>
                <a:moveTo>
                  <a:pt x="2736" y="1418"/>
                </a:moveTo>
                <a:cubicBezTo>
                  <a:pt x="2736" y="1418"/>
                  <a:pt x="2736" y="1417"/>
                  <a:pt x="2736" y="1416"/>
                </a:cubicBezTo>
                <a:cubicBezTo>
                  <a:pt x="2736" y="1414"/>
                  <a:pt x="2735" y="1413"/>
                  <a:pt x="2734" y="1413"/>
                </a:cubicBezTo>
                <a:cubicBezTo>
                  <a:pt x="2733" y="1413"/>
                  <a:pt x="2732" y="1413"/>
                  <a:pt x="2731" y="1413"/>
                </a:cubicBezTo>
                <a:cubicBezTo>
                  <a:pt x="2730" y="1413"/>
                  <a:pt x="2730" y="1412"/>
                  <a:pt x="2729" y="1412"/>
                </a:cubicBezTo>
                <a:cubicBezTo>
                  <a:pt x="2729" y="1411"/>
                  <a:pt x="2728" y="1412"/>
                  <a:pt x="2728" y="1411"/>
                </a:cubicBezTo>
                <a:cubicBezTo>
                  <a:pt x="2728" y="1409"/>
                  <a:pt x="2729" y="1410"/>
                  <a:pt x="2729" y="1409"/>
                </a:cubicBezTo>
                <a:cubicBezTo>
                  <a:pt x="2730" y="1409"/>
                  <a:pt x="2730" y="1408"/>
                  <a:pt x="2730" y="1408"/>
                </a:cubicBezTo>
                <a:cubicBezTo>
                  <a:pt x="2730" y="1407"/>
                  <a:pt x="2730" y="1406"/>
                  <a:pt x="2730" y="1405"/>
                </a:cubicBezTo>
                <a:cubicBezTo>
                  <a:pt x="2730" y="1404"/>
                  <a:pt x="2730" y="1402"/>
                  <a:pt x="2728" y="1403"/>
                </a:cubicBezTo>
                <a:cubicBezTo>
                  <a:pt x="2726" y="1403"/>
                  <a:pt x="2726" y="1405"/>
                  <a:pt x="2725" y="1405"/>
                </a:cubicBezTo>
                <a:cubicBezTo>
                  <a:pt x="2724" y="1406"/>
                  <a:pt x="2722" y="1406"/>
                  <a:pt x="2721" y="1405"/>
                </a:cubicBezTo>
                <a:cubicBezTo>
                  <a:pt x="2720" y="1404"/>
                  <a:pt x="2720" y="1403"/>
                  <a:pt x="2720" y="1403"/>
                </a:cubicBezTo>
                <a:cubicBezTo>
                  <a:pt x="2719" y="1402"/>
                  <a:pt x="2718" y="1403"/>
                  <a:pt x="2718" y="1402"/>
                </a:cubicBezTo>
                <a:cubicBezTo>
                  <a:pt x="2716" y="1401"/>
                  <a:pt x="2717" y="1399"/>
                  <a:pt x="2716" y="1398"/>
                </a:cubicBezTo>
                <a:cubicBezTo>
                  <a:pt x="2716" y="1398"/>
                  <a:pt x="2715" y="1398"/>
                  <a:pt x="2714" y="1398"/>
                </a:cubicBezTo>
                <a:cubicBezTo>
                  <a:pt x="2713" y="1398"/>
                  <a:pt x="2713" y="1398"/>
                  <a:pt x="2712" y="1398"/>
                </a:cubicBezTo>
                <a:cubicBezTo>
                  <a:pt x="2711" y="1398"/>
                  <a:pt x="2711" y="1398"/>
                  <a:pt x="2710" y="1398"/>
                </a:cubicBezTo>
                <a:cubicBezTo>
                  <a:pt x="2709" y="1398"/>
                  <a:pt x="2708" y="1399"/>
                  <a:pt x="2707" y="1399"/>
                </a:cubicBezTo>
                <a:cubicBezTo>
                  <a:pt x="2706" y="1400"/>
                  <a:pt x="2707" y="1400"/>
                  <a:pt x="2706" y="1401"/>
                </a:cubicBezTo>
                <a:cubicBezTo>
                  <a:pt x="2706" y="1402"/>
                  <a:pt x="2705" y="1402"/>
                  <a:pt x="2705" y="1402"/>
                </a:cubicBezTo>
                <a:cubicBezTo>
                  <a:pt x="2704" y="1402"/>
                  <a:pt x="2703" y="1403"/>
                  <a:pt x="2703" y="1403"/>
                </a:cubicBezTo>
                <a:cubicBezTo>
                  <a:pt x="2702" y="1403"/>
                  <a:pt x="2701" y="1403"/>
                  <a:pt x="2700" y="1404"/>
                </a:cubicBezTo>
                <a:cubicBezTo>
                  <a:pt x="2699" y="1404"/>
                  <a:pt x="2699" y="1406"/>
                  <a:pt x="2698" y="1407"/>
                </a:cubicBezTo>
                <a:cubicBezTo>
                  <a:pt x="2697" y="1407"/>
                  <a:pt x="2696" y="1407"/>
                  <a:pt x="2696" y="1407"/>
                </a:cubicBezTo>
                <a:cubicBezTo>
                  <a:pt x="2695" y="1406"/>
                  <a:pt x="2695" y="1405"/>
                  <a:pt x="2694" y="1406"/>
                </a:cubicBezTo>
                <a:cubicBezTo>
                  <a:pt x="2693" y="1406"/>
                  <a:pt x="2694" y="1409"/>
                  <a:pt x="2693" y="1410"/>
                </a:cubicBezTo>
                <a:cubicBezTo>
                  <a:pt x="2693" y="1411"/>
                  <a:pt x="2692" y="1411"/>
                  <a:pt x="2692" y="1411"/>
                </a:cubicBezTo>
                <a:cubicBezTo>
                  <a:pt x="2691" y="1411"/>
                  <a:pt x="2691" y="1410"/>
                  <a:pt x="2690" y="1410"/>
                </a:cubicBezTo>
                <a:cubicBezTo>
                  <a:pt x="2688" y="1408"/>
                  <a:pt x="2689" y="1411"/>
                  <a:pt x="2689" y="1412"/>
                </a:cubicBezTo>
                <a:cubicBezTo>
                  <a:pt x="2689" y="1413"/>
                  <a:pt x="2689" y="1414"/>
                  <a:pt x="2690" y="1414"/>
                </a:cubicBezTo>
                <a:cubicBezTo>
                  <a:pt x="2690" y="1415"/>
                  <a:pt x="2691" y="1415"/>
                  <a:pt x="2691" y="1416"/>
                </a:cubicBezTo>
                <a:cubicBezTo>
                  <a:pt x="2691" y="1417"/>
                  <a:pt x="2690" y="1417"/>
                  <a:pt x="2690" y="1418"/>
                </a:cubicBezTo>
                <a:cubicBezTo>
                  <a:pt x="2690" y="1418"/>
                  <a:pt x="2690" y="1419"/>
                  <a:pt x="2690" y="1420"/>
                </a:cubicBezTo>
                <a:cubicBezTo>
                  <a:pt x="2691" y="1420"/>
                  <a:pt x="2691" y="1420"/>
                  <a:pt x="2691" y="1421"/>
                </a:cubicBezTo>
                <a:cubicBezTo>
                  <a:pt x="2692" y="1422"/>
                  <a:pt x="2692" y="1423"/>
                  <a:pt x="2693" y="1423"/>
                </a:cubicBezTo>
                <a:cubicBezTo>
                  <a:pt x="2693" y="1424"/>
                  <a:pt x="2694" y="1424"/>
                  <a:pt x="2694" y="1424"/>
                </a:cubicBezTo>
                <a:cubicBezTo>
                  <a:pt x="2694" y="1425"/>
                  <a:pt x="2693" y="1426"/>
                  <a:pt x="2693" y="1427"/>
                </a:cubicBezTo>
                <a:cubicBezTo>
                  <a:pt x="2694" y="1427"/>
                  <a:pt x="2694" y="1425"/>
                  <a:pt x="2695" y="1425"/>
                </a:cubicBezTo>
                <a:cubicBezTo>
                  <a:pt x="2696" y="1425"/>
                  <a:pt x="2696" y="1425"/>
                  <a:pt x="2697" y="1425"/>
                </a:cubicBezTo>
                <a:cubicBezTo>
                  <a:pt x="2698" y="1425"/>
                  <a:pt x="2698" y="1424"/>
                  <a:pt x="2699" y="1424"/>
                </a:cubicBezTo>
                <a:cubicBezTo>
                  <a:pt x="2699" y="1424"/>
                  <a:pt x="2702" y="1423"/>
                  <a:pt x="2701" y="1425"/>
                </a:cubicBezTo>
                <a:cubicBezTo>
                  <a:pt x="2701" y="1425"/>
                  <a:pt x="2700" y="1425"/>
                  <a:pt x="2700" y="1426"/>
                </a:cubicBezTo>
                <a:cubicBezTo>
                  <a:pt x="2699" y="1426"/>
                  <a:pt x="2700" y="1427"/>
                  <a:pt x="2700" y="1427"/>
                </a:cubicBezTo>
                <a:cubicBezTo>
                  <a:pt x="2701" y="1425"/>
                  <a:pt x="2703" y="1427"/>
                  <a:pt x="2703" y="1425"/>
                </a:cubicBezTo>
                <a:cubicBezTo>
                  <a:pt x="2703" y="1424"/>
                  <a:pt x="2703" y="1423"/>
                  <a:pt x="2702" y="1423"/>
                </a:cubicBezTo>
                <a:cubicBezTo>
                  <a:pt x="2702" y="1422"/>
                  <a:pt x="2701" y="1423"/>
                  <a:pt x="2700" y="1422"/>
                </a:cubicBezTo>
                <a:cubicBezTo>
                  <a:pt x="2699" y="1421"/>
                  <a:pt x="2702" y="1420"/>
                  <a:pt x="2701" y="1419"/>
                </a:cubicBezTo>
                <a:cubicBezTo>
                  <a:pt x="2701" y="1418"/>
                  <a:pt x="2700" y="1418"/>
                  <a:pt x="2700" y="1417"/>
                </a:cubicBezTo>
                <a:cubicBezTo>
                  <a:pt x="2700" y="1417"/>
                  <a:pt x="2701" y="1417"/>
                  <a:pt x="2701" y="1416"/>
                </a:cubicBezTo>
                <a:cubicBezTo>
                  <a:pt x="2701" y="1416"/>
                  <a:pt x="2701" y="1416"/>
                  <a:pt x="2701" y="1415"/>
                </a:cubicBezTo>
                <a:cubicBezTo>
                  <a:pt x="2701" y="1415"/>
                  <a:pt x="2701" y="1414"/>
                  <a:pt x="2702" y="1414"/>
                </a:cubicBezTo>
                <a:cubicBezTo>
                  <a:pt x="2703" y="1414"/>
                  <a:pt x="2703" y="1415"/>
                  <a:pt x="2704" y="1415"/>
                </a:cubicBezTo>
                <a:cubicBezTo>
                  <a:pt x="2704" y="1416"/>
                  <a:pt x="2704" y="1416"/>
                  <a:pt x="2704" y="1416"/>
                </a:cubicBezTo>
                <a:cubicBezTo>
                  <a:pt x="2704" y="1416"/>
                  <a:pt x="2705" y="1416"/>
                  <a:pt x="2705" y="1417"/>
                </a:cubicBezTo>
                <a:cubicBezTo>
                  <a:pt x="2705" y="1417"/>
                  <a:pt x="2706" y="1418"/>
                  <a:pt x="2706" y="1418"/>
                </a:cubicBezTo>
                <a:cubicBezTo>
                  <a:pt x="2706" y="1419"/>
                  <a:pt x="2706" y="1419"/>
                  <a:pt x="2707" y="1420"/>
                </a:cubicBezTo>
                <a:cubicBezTo>
                  <a:pt x="2707" y="1421"/>
                  <a:pt x="2707" y="1421"/>
                  <a:pt x="2707" y="1422"/>
                </a:cubicBezTo>
                <a:cubicBezTo>
                  <a:pt x="2708" y="1422"/>
                  <a:pt x="2709" y="1423"/>
                  <a:pt x="2708" y="1424"/>
                </a:cubicBezTo>
                <a:cubicBezTo>
                  <a:pt x="2707" y="1425"/>
                  <a:pt x="2706" y="1426"/>
                  <a:pt x="2708" y="1426"/>
                </a:cubicBezTo>
                <a:cubicBezTo>
                  <a:pt x="2710" y="1426"/>
                  <a:pt x="2710" y="1426"/>
                  <a:pt x="2709" y="1428"/>
                </a:cubicBezTo>
                <a:cubicBezTo>
                  <a:pt x="2708" y="1428"/>
                  <a:pt x="2708" y="1429"/>
                  <a:pt x="2708" y="1429"/>
                </a:cubicBezTo>
                <a:cubicBezTo>
                  <a:pt x="2708" y="1430"/>
                  <a:pt x="2708" y="1431"/>
                  <a:pt x="2707" y="1431"/>
                </a:cubicBezTo>
                <a:cubicBezTo>
                  <a:pt x="2707" y="1432"/>
                  <a:pt x="2706" y="1432"/>
                  <a:pt x="2706" y="1433"/>
                </a:cubicBezTo>
                <a:cubicBezTo>
                  <a:pt x="2705" y="1433"/>
                  <a:pt x="2705" y="1434"/>
                  <a:pt x="2705" y="1434"/>
                </a:cubicBezTo>
                <a:cubicBezTo>
                  <a:pt x="2704" y="1436"/>
                  <a:pt x="2704" y="1437"/>
                  <a:pt x="2702" y="1437"/>
                </a:cubicBezTo>
                <a:cubicBezTo>
                  <a:pt x="2700" y="1439"/>
                  <a:pt x="2700" y="1441"/>
                  <a:pt x="2700" y="1444"/>
                </a:cubicBezTo>
                <a:cubicBezTo>
                  <a:pt x="2700" y="1445"/>
                  <a:pt x="2701" y="1445"/>
                  <a:pt x="2701" y="1446"/>
                </a:cubicBezTo>
                <a:cubicBezTo>
                  <a:pt x="2702" y="1447"/>
                  <a:pt x="2702" y="1448"/>
                  <a:pt x="2702" y="1449"/>
                </a:cubicBezTo>
                <a:cubicBezTo>
                  <a:pt x="2702" y="1450"/>
                  <a:pt x="2703" y="1451"/>
                  <a:pt x="2703" y="1452"/>
                </a:cubicBezTo>
                <a:cubicBezTo>
                  <a:pt x="2702" y="1455"/>
                  <a:pt x="2701" y="1451"/>
                  <a:pt x="2700" y="1452"/>
                </a:cubicBezTo>
                <a:cubicBezTo>
                  <a:pt x="2699" y="1454"/>
                  <a:pt x="2701" y="1455"/>
                  <a:pt x="2702" y="1455"/>
                </a:cubicBezTo>
                <a:cubicBezTo>
                  <a:pt x="2703" y="1456"/>
                  <a:pt x="2704" y="1456"/>
                  <a:pt x="2704" y="1456"/>
                </a:cubicBezTo>
                <a:cubicBezTo>
                  <a:pt x="2705" y="1457"/>
                  <a:pt x="2706" y="1456"/>
                  <a:pt x="2706" y="1457"/>
                </a:cubicBezTo>
                <a:cubicBezTo>
                  <a:pt x="2707" y="1457"/>
                  <a:pt x="2707" y="1458"/>
                  <a:pt x="2708" y="1458"/>
                </a:cubicBezTo>
                <a:cubicBezTo>
                  <a:pt x="2709" y="1460"/>
                  <a:pt x="2710" y="1456"/>
                  <a:pt x="2710" y="1455"/>
                </a:cubicBezTo>
                <a:cubicBezTo>
                  <a:pt x="2709" y="1454"/>
                  <a:pt x="2709" y="1454"/>
                  <a:pt x="2708" y="1454"/>
                </a:cubicBezTo>
                <a:cubicBezTo>
                  <a:pt x="2708" y="1453"/>
                  <a:pt x="2708" y="1453"/>
                  <a:pt x="2708" y="1452"/>
                </a:cubicBezTo>
                <a:cubicBezTo>
                  <a:pt x="2707" y="1451"/>
                  <a:pt x="2708" y="1449"/>
                  <a:pt x="2709" y="1448"/>
                </a:cubicBezTo>
                <a:cubicBezTo>
                  <a:pt x="2709" y="1448"/>
                  <a:pt x="2710" y="1448"/>
                  <a:pt x="2710" y="1447"/>
                </a:cubicBezTo>
                <a:cubicBezTo>
                  <a:pt x="2711" y="1447"/>
                  <a:pt x="2710" y="1446"/>
                  <a:pt x="2711" y="1446"/>
                </a:cubicBezTo>
                <a:cubicBezTo>
                  <a:pt x="2712" y="1445"/>
                  <a:pt x="2713" y="1448"/>
                  <a:pt x="2712" y="1449"/>
                </a:cubicBezTo>
                <a:cubicBezTo>
                  <a:pt x="2712" y="1449"/>
                  <a:pt x="2711" y="1449"/>
                  <a:pt x="2711" y="1450"/>
                </a:cubicBezTo>
                <a:cubicBezTo>
                  <a:pt x="2711" y="1451"/>
                  <a:pt x="2712" y="1452"/>
                  <a:pt x="2712" y="1452"/>
                </a:cubicBezTo>
                <a:cubicBezTo>
                  <a:pt x="2712" y="1454"/>
                  <a:pt x="2712" y="1456"/>
                  <a:pt x="2712" y="1457"/>
                </a:cubicBezTo>
                <a:cubicBezTo>
                  <a:pt x="2712" y="1458"/>
                  <a:pt x="2712" y="1459"/>
                  <a:pt x="2711" y="1459"/>
                </a:cubicBezTo>
                <a:cubicBezTo>
                  <a:pt x="2711" y="1460"/>
                  <a:pt x="2710" y="1460"/>
                  <a:pt x="2711" y="1461"/>
                </a:cubicBezTo>
                <a:cubicBezTo>
                  <a:pt x="2712" y="1461"/>
                  <a:pt x="2712" y="1460"/>
                  <a:pt x="2713" y="1459"/>
                </a:cubicBezTo>
                <a:cubicBezTo>
                  <a:pt x="2713" y="1459"/>
                  <a:pt x="2714" y="1459"/>
                  <a:pt x="2715" y="1458"/>
                </a:cubicBezTo>
                <a:cubicBezTo>
                  <a:pt x="2716" y="1458"/>
                  <a:pt x="2717" y="1457"/>
                  <a:pt x="2718" y="1457"/>
                </a:cubicBezTo>
                <a:cubicBezTo>
                  <a:pt x="2720" y="1456"/>
                  <a:pt x="2719" y="1455"/>
                  <a:pt x="2719" y="1454"/>
                </a:cubicBezTo>
                <a:cubicBezTo>
                  <a:pt x="2719" y="1451"/>
                  <a:pt x="2720" y="1452"/>
                  <a:pt x="2722" y="1452"/>
                </a:cubicBezTo>
                <a:cubicBezTo>
                  <a:pt x="2723" y="1452"/>
                  <a:pt x="2724" y="1453"/>
                  <a:pt x="2724" y="1452"/>
                </a:cubicBezTo>
                <a:cubicBezTo>
                  <a:pt x="2725" y="1450"/>
                  <a:pt x="2726" y="1448"/>
                  <a:pt x="2726" y="1447"/>
                </a:cubicBezTo>
                <a:cubicBezTo>
                  <a:pt x="2726" y="1445"/>
                  <a:pt x="2727" y="1444"/>
                  <a:pt x="2727" y="1442"/>
                </a:cubicBezTo>
                <a:cubicBezTo>
                  <a:pt x="2728" y="1441"/>
                  <a:pt x="2729" y="1439"/>
                  <a:pt x="2729" y="1438"/>
                </a:cubicBezTo>
                <a:cubicBezTo>
                  <a:pt x="2729" y="1436"/>
                  <a:pt x="2729" y="1434"/>
                  <a:pt x="2730" y="1433"/>
                </a:cubicBezTo>
                <a:cubicBezTo>
                  <a:pt x="2730" y="1432"/>
                  <a:pt x="2731" y="1432"/>
                  <a:pt x="2731" y="1431"/>
                </a:cubicBezTo>
                <a:cubicBezTo>
                  <a:pt x="2731" y="1431"/>
                  <a:pt x="2731" y="1430"/>
                  <a:pt x="2731" y="1430"/>
                </a:cubicBezTo>
                <a:cubicBezTo>
                  <a:pt x="2732" y="1428"/>
                  <a:pt x="2733" y="1426"/>
                  <a:pt x="2734" y="1425"/>
                </a:cubicBezTo>
                <a:cubicBezTo>
                  <a:pt x="2734" y="1424"/>
                  <a:pt x="2734" y="1423"/>
                  <a:pt x="2735" y="1423"/>
                </a:cubicBezTo>
                <a:cubicBezTo>
                  <a:pt x="2735" y="1422"/>
                  <a:pt x="2737" y="1421"/>
                  <a:pt x="2737" y="1419"/>
                </a:cubicBezTo>
                <a:cubicBezTo>
                  <a:pt x="2737" y="1419"/>
                  <a:pt x="2737" y="1419"/>
                  <a:pt x="2736" y="1418"/>
                </a:cubicBezTo>
                <a:close/>
                <a:moveTo>
                  <a:pt x="2694" y="1420"/>
                </a:moveTo>
                <a:cubicBezTo>
                  <a:pt x="2694" y="1419"/>
                  <a:pt x="2694" y="1419"/>
                  <a:pt x="2694" y="1419"/>
                </a:cubicBezTo>
                <a:cubicBezTo>
                  <a:pt x="2695" y="1419"/>
                  <a:pt x="2695" y="1419"/>
                  <a:pt x="2695" y="1419"/>
                </a:cubicBezTo>
                <a:cubicBezTo>
                  <a:pt x="2695" y="1419"/>
                  <a:pt x="2695" y="1420"/>
                  <a:pt x="2695" y="1420"/>
                </a:cubicBezTo>
                <a:cubicBezTo>
                  <a:pt x="2695" y="1420"/>
                  <a:pt x="2696" y="1420"/>
                  <a:pt x="2696" y="1421"/>
                </a:cubicBezTo>
                <a:cubicBezTo>
                  <a:pt x="2695" y="1421"/>
                  <a:pt x="2694" y="1420"/>
                  <a:pt x="2694" y="1420"/>
                </a:cubicBezTo>
                <a:close/>
                <a:moveTo>
                  <a:pt x="2792" y="1387"/>
                </a:moveTo>
                <a:cubicBezTo>
                  <a:pt x="2791" y="1388"/>
                  <a:pt x="2789" y="1389"/>
                  <a:pt x="2790" y="1390"/>
                </a:cubicBezTo>
                <a:cubicBezTo>
                  <a:pt x="2790" y="1391"/>
                  <a:pt x="2791" y="1391"/>
                  <a:pt x="2791" y="1392"/>
                </a:cubicBezTo>
                <a:cubicBezTo>
                  <a:pt x="2791" y="1392"/>
                  <a:pt x="2791" y="1393"/>
                  <a:pt x="2791" y="1392"/>
                </a:cubicBezTo>
                <a:cubicBezTo>
                  <a:pt x="2792" y="1392"/>
                  <a:pt x="2792" y="1392"/>
                  <a:pt x="2792" y="1391"/>
                </a:cubicBezTo>
                <a:cubicBezTo>
                  <a:pt x="2793" y="1391"/>
                  <a:pt x="2793" y="1391"/>
                  <a:pt x="2793" y="1390"/>
                </a:cubicBezTo>
                <a:cubicBezTo>
                  <a:pt x="2795" y="1389"/>
                  <a:pt x="2793" y="1389"/>
                  <a:pt x="2793" y="1388"/>
                </a:cubicBezTo>
                <a:cubicBezTo>
                  <a:pt x="2793" y="1387"/>
                  <a:pt x="2795" y="1386"/>
                  <a:pt x="2795" y="1385"/>
                </a:cubicBezTo>
                <a:cubicBezTo>
                  <a:pt x="2794" y="1385"/>
                  <a:pt x="2793" y="1387"/>
                  <a:pt x="2792" y="1387"/>
                </a:cubicBezTo>
                <a:close/>
                <a:moveTo>
                  <a:pt x="2808" y="2109"/>
                </a:moveTo>
                <a:cubicBezTo>
                  <a:pt x="2809" y="2109"/>
                  <a:pt x="2809" y="2110"/>
                  <a:pt x="2810" y="2109"/>
                </a:cubicBezTo>
                <a:cubicBezTo>
                  <a:pt x="2810" y="2109"/>
                  <a:pt x="2811" y="2107"/>
                  <a:pt x="2811" y="2108"/>
                </a:cubicBezTo>
                <a:cubicBezTo>
                  <a:pt x="2812" y="2108"/>
                  <a:pt x="2812" y="2110"/>
                  <a:pt x="2812" y="2110"/>
                </a:cubicBezTo>
                <a:cubicBezTo>
                  <a:pt x="2812" y="2111"/>
                  <a:pt x="2811" y="2113"/>
                  <a:pt x="2812" y="2114"/>
                </a:cubicBezTo>
                <a:cubicBezTo>
                  <a:pt x="2812" y="2115"/>
                  <a:pt x="2813" y="2115"/>
                  <a:pt x="2813" y="2115"/>
                </a:cubicBezTo>
                <a:cubicBezTo>
                  <a:pt x="2813" y="2116"/>
                  <a:pt x="2813" y="2116"/>
                  <a:pt x="2814" y="2117"/>
                </a:cubicBezTo>
                <a:cubicBezTo>
                  <a:pt x="2815" y="2117"/>
                  <a:pt x="2816" y="2117"/>
                  <a:pt x="2817" y="2116"/>
                </a:cubicBezTo>
                <a:cubicBezTo>
                  <a:pt x="2818" y="2116"/>
                  <a:pt x="2819" y="2116"/>
                  <a:pt x="2821" y="2116"/>
                </a:cubicBezTo>
                <a:cubicBezTo>
                  <a:pt x="2822" y="2116"/>
                  <a:pt x="2823" y="2115"/>
                  <a:pt x="2823" y="2114"/>
                </a:cubicBezTo>
                <a:cubicBezTo>
                  <a:pt x="2822" y="2114"/>
                  <a:pt x="2821" y="2114"/>
                  <a:pt x="2821" y="2114"/>
                </a:cubicBezTo>
                <a:cubicBezTo>
                  <a:pt x="2820" y="2114"/>
                  <a:pt x="2820" y="2113"/>
                  <a:pt x="2819" y="2113"/>
                </a:cubicBezTo>
                <a:cubicBezTo>
                  <a:pt x="2818" y="2113"/>
                  <a:pt x="2818" y="2113"/>
                  <a:pt x="2817" y="2112"/>
                </a:cubicBezTo>
                <a:cubicBezTo>
                  <a:pt x="2817" y="2111"/>
                  <a:pt x="2817" y="2110"/>
                  <a:pt x="2816" y="2110"/>
                </a:cubicBezTo>
                <a:cubicBezTo>
                  <a:pt x="2816" y="2109"/>
                  <a:pt x="2814" y="2107"/>
                  <a:pt x="2813" y="2107"/>
                </a:cubicBezTo>
                <a:cubicBezTo>
                  <a:pt x="2812" y="2106"/>
                  <a:pt x="2810" y="2107"/>
                  <a:pt x="2809" y="2106"/>
                </a:cubicBezTo>
                <a:cubicBezTo>
                  <a:pt x="2808" y="2106"/>
                  <a:pt x="2808" y="2105"/>
                  <a:pt x="2807" y="2105"/>
                </a:cubicBezTo>
                <a:cubicBezTo>
                  <a:pt x="2806" y="2105"/>
                  <a:pt x="2806" y="2105"/>
                  <a:pt x="2805" y="2105"/>
                </a:cubicBezTo>
                <a:cubicBezTo>
                  <a:pt x="2804" y="2105"/>
                  <a:pt x="2803" y="2105"/>
                  <a:pt x="2804" y="2106"/>
                </a:cubicBezTo>
                <a:cubicBezTo>
                  <a:pt x="2804" y="2107"/>
                  <a:pt x="2805" y="2108"/>
                  <a:pt x="2806" y="2108"/>
                </a:cubicBezTo>
                <a:cubicBezTo>
                  <a:pt x="2807" y="2108"/>
                  <a:pt x="2808" y="2108"/>
                  <a:pt x="2808" y="2109"/>
                </a:cubicBezTo>
                <a:close/>
                <a:moveTo>
                  <a:pt x="2721" y="2095"/>
                </a:moveTo>
                <a:cubicBezTo>
                  <a:pt x="2721" y="2094"/>
                  <a:pt x="2720" y="2094"/>
                  <a:pt x="2719" y="2094"/>
                </a:cubicBezTo>
                <a:cubicBezTo>
                  <a:pt x="2718" y="2094"/>
                  <a:pt x="2717" y="2093"/>
                  <a:pt x="2715" y="2093"/>
                </a:cubicBezTo>
                <a:cubicBezTo>
                  <a:pt x="2715" y="2092"/>
                  <a:pt x="2714" y="2092"/>
                  <a:pt x="2713" y="2092"/>
                </a:cubicBezTo>
                <a:cubicBezTo>
                  <a:pt x="2712" y="2093"/>
                  <a:pt x="2712" y="2093"/>
                  <a:pt x="2711" y="2093"/>
                </a:cubicBezTo>
                <a:cubicBezTo>
                  <a:pt x="2711" y="2093"/>
                  <a:pt x="2710" y="2092"/>
                  <a:pt x="2710" y="2093"/>
                </a:cubicBezTo>
                <a:cubicBezTo>
                  <a:pt x="2710" y="2094"/>
                  <a:pt x="2711" y="2094"/>
                  <a:pt x="2711" y="2095"/>
                </a:cubicBezTo>
                <a:cubicBezTo>
                  <a:pt x="2711" y="2095"/>
                  <a:pt x="2711" y="2095"/>
                  <a:pt x="2711" y="2096"/>
                </a:cubicBezTo>
                <a:cubicBezTo>
                  <a:pt x="2712" y="2096"/>
                  <a:pt x="2712" y="2096"/>
                  <a:pt x="2712" y="2096"/>
                </a:cubicBezTo>
                <a:cubicBezTo>
                  <a:pt x="2713" y="2096"/>
                  <a:pt x="2713" y="2097"/>
                  <a:pt x="2713" y="2098"/>
                </a:cubicBezTo>
                <a:cubicBezTo>
                  <a:pt x="2712" y="2098"/>
                  <a:pt x="2712" y="2098"/>
                  <a:pt x="2711" y="2097"/>
                </a:cubicBezTo>
                <a:cubicBezTo>
                  <a:pt x="2711" y="2097"/>
                  <a:pt x="2711" y="2097"/>
                  <a:pt x="2711" y="2096"/>
                </a:cubicBezTo>
                <a:cubicBezTo>
                  <a:pt x="2710" y="2096"/>
                  <a:pt x="2710" y="2096"/>
                  <a:pt x="2710" y="2096"/>
                </a:cubicBezTo>
                <a:cubicBezTo>
                  <a:pt x="2709" y="2096"/>
                  <a:pt x="2710" y="2095"/>
                  <a:pt x="2709" y="2094"/>
                </a:cubicBezTo>
                <a:cubicBezTo>
                  <a:pt x="2708" y="2094"/>
                  <a:pt x="2708" y="2094"/>
                  <a:pt x="2707" y="2094"/>
                </a:cubicBezTo>
                <a:cubicBezTo>
                  <a:pt x="2706" y="2095"/>
                  <a:pt x="2705" y="2096"/>
                  <a:pt x="2704" y="2096"/>
                </a:cubicBezTo>
                <a:cubicBezTo>
                  <a:pt x="2703" y="2096"/>
                  <a:pt x="2702" y="2095"/>
                  <a:pt x="2702" y="2096"/>
                </a:cubicBezTo>
                <a:cubicBezTo>
                  <a:pt x="2701" y="2096"/>
                  <a:pt x="2701" y="2096"/>
                  <a:pt x="2702" y="2097"/>
                </a:cubicBezTo>
                <a:cubicBezTo>
                  <a:pt x="2703" y="2097"/>
                  <a:pt x="2703" y="2098"/>
                  <a:pt x="2704" y="2098"/>
                </a:cubicBezTo>
                <a:cubicBezTo>
                  <a:pt x="2706" y="2098"/>
                  <a:pt x="2707" y="2097"/>
                  <a:pt x="2708" y="2099"/>
                </a:cubicBezTo>
                <a:cubicBezTo>
                  <a:pt x="2708" y="2100"/>
                  <a:pt x="2708" y="2101"/>
                  <a:pt x="2708" y="2101"/>
                </a:cubicBezTo>
                <a:cubicBezTo>
                  <a:pt x="2707" y="2102"/>
                  <a:pt x="2706" y="2102"/>
                  <a:pt x="2706" y="2103"/>
                </a:cubicBezTo>
                <a:cubicBezTo>
                  <a:pt x="2706" y="2103"/>
                  <a:pt x="2707" y="2103"/>
                  <a:pt x="2707" y="2102"/>
                </a:cubicBezTo>
                <a:cubicBezTo>
                  <a:pt x="2708" y="2102"/>
                  <a:pt x="2709" y="2102"/>
                  <a:pt x="2709" y="2102"/>
                </a:cubicBezTo>
                <a:cubicBezTo>
                  <a:pt x="2710" y="2101"/>
                  <a:pt x="2709" y="2100"/>
                  <a:pt x="2709" y="2100"/>
                </a:cubicBezTo>
                <a:cubicBezTo>
                  <a:pt x="2708" y="2099"/>
                  <a:pt x="2709" y="2099"/>
                  <a:pt x="2709" y="2098"/>
                </a:cubicBezTo>
                <a:cubicBezTo>
                  <a:pt x="2710" y="2098"/>
                  <a:pt x="2710" y="2099"/>
                  <a:pt x="2711" y="2100"/>
                </a:cubicBezTo>
                <a:cubicBezTo>
                  <a:pt x="2711" y="2100"/>
                  <a:pt x="2711" y="2100"/>
                  <a:pt x="2712" y="2101"/>
                </a:cubicBezTo>
                <a:cubicBezTo>
                  <a:pt x="2712" y="2101"/>
                  <a:pt x="2712" y="2102"/>
                  <a:pt x="2713" y="2102"/>
                </a:cubicBezTo>
                <a:cubicBezTo>
                  <a:pt x="2713" y="2102"/>
                  <a:pt x="2714" y="2102"/>
                  <a:pt x="2714" y="2102"/>
                </a:cubicBezTo>
                <a:cubicBezTo>
                  <a:pt x="2715" y="2101"/>
                  <a:pt x="2714" y="2100"/>
                  <a:pt x="2715" y="2100"/>
                </a:cubicBezTo>
                <a:cubicBezTo>
                  <a:pt x="2715" y="2099"/>
                  <a:pt x="2716" y="2099"/>
                  <a:pt x="2717" y="2100"/>
                </a:cubicBezTo>
                <a:cubicBezTo>
                  <a:pt x="2718" y="2100"/>
                  <a:pt x="2718" y="2100"/>
                  <a:pt x="2719" y="2099"/>
                </a:cubicBezTo>
                <a:cubicBezTo>
                  <a:pt x="2719" y="2099"/>
                  <a:pt x="2720" y="2099"/>
                  <a:pt x="2721" y="2099"/>
                </a:cubicBezTo>
                <a:cubicBezTo>
                  <a:pt x="2722" y="2100"/>
                  <a:pt x="2722" y="2100"/>
                  <a:pt x="2723" y="2100"/>
                </a:cubicBezTo>
                <a:cubicBezTo>
                  <a:pt x="2724" y="2100"/>
                  <a:pt x="2723" y="2097"/>
                  <a:pt x="2723" y="2096"/>
                </a:cubicBezTo>
                <a:cubicBezTo>
                  <a:pt x="2722" y="2096"/>
                  <a:pt x="2722" y="2095"/>
                  <a:pt x="2721" y="2095"/>
                </a:cubicBezTo>
                <a:close/>
                <a:moveTo>
                  <a:pt x="2691" y="2130"/>
                </a:moveTo>
                <a:cubicBezTo>
                  <a:pt x="2691" y="2130"/>
                  <a:pt x="2693" y="2130"/>
                  <a:pt x="2693" y="2130"/>
                </a:cubicBezTo>
                <a:cubicBezTo>
                  <a:pt x="2694" y="2130"/>
                  <a:pt x="2694" y="2131"/>
                  <a:pt x="2695" y="2131"/>
                </a:cubicBezTo>
                <a:cubicBezTo>
                  <a:pt x="2696" y="2132"/>
                  <a:pt x="2696" y="2132"/>
                  <a:pt x="2697" y="2132"/>
                </a:cubicBezTo>
                <a:cubicBezTo>
                  <a:pt x="2698" y="2132"/>
                  <a:pt x="2698" y="2133"/>
                  <a:pt x="2699" y="2133"/>
                </a:cubicBezTo>
                <a:cubicBezTo>
                  <a:pt x="2699" y="2134"/>
                  <a:pt x="2700" y="2134"/>
                  <a:pt x="2700" y="2134"/>
                </a:cubicBezTo>
                <a:cubicBezTo>
                  <a:pt x="2701" y="2134"/>
                  <a:pt x="2701" y="2133"/>
                  <a:pt x="2702" y="2132"/>
                </a:cubicBezTo>
                <a:cubicBezTo>
                  <a:pt x="2702" y="2132"/>
                  <a:pt x="2703" y="2132"/>
                  <a:pt x="2704" y="2132"/>
                </a:cubicBezTo>
                <a:cubicBezTo>
                  <a:pt x="2705" y="2132"/>
                  <a:pt x="2705" y="2131"/>
                  <a:pt x="2705" y="2130"/>
                </a:cubicBezTo>
                <a:cubicBezTo>
                  <a:pt x="2705" y="2130"/>
                  <a:pt x="2705" y="2130"/>
                  <a:pt x="2705" y="2129"/>
                </a:cubicBezTo>
                <a:cubicBezTo>
                  <a:pt x="2705" y="2129"/>
                  <a:pt x="2705" y="2129"/>
                  <a:pt x="2705" y="2129"/>
                </a:cubicBezTo>
                <a:cubicBezTo>
                  <a:pt x="2706" y="2128"/>
                  <a:pt x="2706" y="2128"/>
                  <a:pt x="2705" y="2127"/>
                </a:cubicBezTo>
                <a:cubicBezTo>
                  <a:pt x="2703" y="2126"/>
                  <a:pt x="2703" y="2123"/>
                  <a:pt x="2700" y="2125"/>
                </a:cubicBezTo>
                <a:cubicBezTo>
                  <a:pt x="2699" y="2126"/>
                  <a:pt x="2699" y="2127"/>
                  <a:pt x="2698" y="2127"/>
                </a:cubicBezTo>
                <a:cubicBezTo>
                  <a:pt x="2696" y="2128"/>
                  <a:pt x="2695" y="2128"/>
                  <a:pt x="2693" y="2129"/>
                </a:cubicBezTo>
                <a:cubicBezTo>
                  <a:pt x="2693" y="2129"/>
                  <a:pt x="2691" y="2129"/>
                  <a:pt x="2691" y="2130"/>
                </a:cubicBezTo>
                <a:close/>
                <a:moveTo>
                  <a:pt x="2717" y="1469"/>
                </a:moveTo>
                <a:cubicBezTo>
                  <a:pt x="2717" y="1469"/>
                  <a:pt x="2717" y="1468"/>
                  <a:pt x="2717" y="1468"/>
                </a:cubicBezTo>
                <a:cubicBezTo>
                  <a:pt x="2718" y="1467"/>
                  <a:pt x="2720" y="1465"/>
                  <a:pt x="2717" y="1466"/>
                </a:cubicBezTo>
                <a:cubicBezTo>
                  <a:pt x="2716" y="1466"/>
                  <a:pt x="2717" y="1468"/>
                  <a:pt x="2716" y="1469"/>
                </a:cubicBezTo>
                <a:cubicBezTo>
                  <a:pt x="2716" y="1470"/>
                  <a:pt x="2715" y="1470"/>
                  <a:pt x="2715" y="1471"/>
                </a:cubicBezTo>
                <a:cubicBezTo>
                  <a:pt x="2715" y="1472"/>
                  <a:pt x="2715" y="1473"/>
                  <a:pt x="2715" y="1473"/>
                </a:cubicBezTo>
                <a:cubicBezTo>
                  <a:pt x="2715" y="1474"/>
                  <a:pt x="2714" y="1475"/>
                  <a:pt x="2715" y="1475"/>
                </a:cubicBezTo>
                <a:cubicBezTo>
                  <a:pt x="2716" y="1475"/>
                  <a:pt x="2716" y="1474"/>
                  <a:pt x="2716" y="1473"/>
                </a:cubicBezTo>
                <a:cubicBezTo>
                  <a:pt x="2716" y="1472"/>
                  <a:pt x="2716" y="1472"/>
                  <a:pt x="2716" y="1471"/>
                </a:cubicBezTo>
                <a:cubicBezTo>
                  <a:pt x="2716" y="1470"/>
                  <a:pt x="2717" y="1470"/>
                  <a:pt x="2717" y="1469"/>
                </a:cubicBezTo>
                <a:close/>
                <a:moveTo>
                  <a:pt x="2709" y="1476"/>
                </a:moveTo>
                <a:cubicBezTo>
                  <a:pt x="2710" y="1475"/>
                  <a:pt x="2708" y="1474"/>
                  <a:pt x="2707" y="1474"/>
                </a:cubicBezTo>
                <a:cubicBezTo>
                  <a:pt x="2706" y="1474"/>
                  <a:pt x="2704" y="1475"/>
                  <a:pt x="2705" y="1476"/>
                </a:cubicBezTo>
                <a:cubicBezTo>
                  <a:pt x="2705" y="1477"/>
                  <a:pt x="2706" y="1476"/>
                  <a:pt x="2706" y="1477"/>
                </a:cubicBezTo>
                <a:cubicBezTo>
                  <a:pt x="2707" y="1477"/>
                  <a:pt x="2707" y="1478"/>
                  <a:pt x="2707" y="1478"/>
                </a:cubicBezTo>
                <a:cubicBezTo>
                  <a:pt x="2708" y="1479"/>
                  <a:pt x="2708" y="1479"/>
                  <a:pt x="2708" y="1478"/>
                </a:cubicBezTo>
                <a:cubicBezTo>
                  <a:pt x="2709" y="1477"/>
                  <a:pt x="2708" y="1477"/>
                  <a:pt x="2708" y="1477"/>
                </a:cubicBezTo>
                <a:cubicBezTo>
                  <a:pt x="2708" y="1476"/>
                  <a:pt x="2709" y="1476"/>
                  <a:pt x="2709" y="1476"/>
                </a:cubicBezTo>
                <a:close/>
                <a:moveTo>
                  <a:pt x="2919" y="1139"/>
                </a:moveTo>
                <a:cubicBezTo>
                  <a:pt x="2919" y="1139"/>
                  <a:pt x="2920" y="1138"/>
                  <a:pt x="2920" y="1138"/>
                </a:cubicBezTo>
                <a:cubicBezTo>
                  <a:pt x="2920" y="1137"/>
                  <a:pt x="2919" y="1136"/>
                  <a:pt x="2919" y="1136"/>
                </a:cubicBezTo>
                <a:cubicBezTo>
                  <a:pt x="2918" y="1135"/>
                  <a:pt x="2918" y="1135"/>
                  <a:pt x="2917" y="1136"/>
                </a:cubicBezTo>
                <a:cubicBezTo>
                  <a:pt x="2917" y="1137"/>
                  <a:pt x="2919" y="1140"/>
                  <a:pt x="2919" y="1139"/>
                </a:cubicBezTo>
                <a:close/>
                <a:moveTo>
                  <a:pt x="3756" y="973"/>
                </a:moveTo>
                <a:cubicBezTo>
                  <a:pt x="3754" y="974"/>
                  <a:pt x="3756" y="974"/>
                  <a:pt x="3757" y="973"/>
                </a:cubicBezTo>
                <a:cubicBezTo>
                  <a:pt x="3758" y="972"/>
                  <a:pt x="3756" y="973"/>
                  <a:pt x="3756" y="973"/>
                </a:cubicBezTo>
                <a:close/>
                <a:moveTo>
                  <a:pt x="3753" y="975"/>
                </a:moveTo>
                <a:cubicBezTo>
                  <a:pt x="3753" y="975"/>
                  <a:pt x="3753" y="974"/>
                  <a:pt x="3752" y="975"/>
                </a:cubicBezTo>
                <a:cubicBezTo>
                  <a:pt x="3751" y="976"/>
                  <a:pt x="3753" y="977"/>
                  <a:pt x="3753" y="976"/>
                </a:cubicBezTo>
                <a:cubicBezTo>
                  <a:pt x="3753" y="976"/>
                  <a:pt x="3755" y="976"/>
                  <a:pt x="3755" y="975"/>
                </a:cubicBezTo>
                <a:cubicBezTo>
                  <a:pt x="3756" y="974"/>
                  <a:pt x="3753" y="975"/>
                  <a:pt x="3753" y="975"/>
                </a:cubicBezTo>
                <a:close/>
                <a:moveTo>
                  <a:pt x="3752" y="974"/>
                </a:moveTo>
                <a:cubicBezTo>
                  <a:pt x="3753" y="974"/>
                  <a:pt x="3754" y="973"/>
                  <a:pt x="3755" y="972"/>
                </a:cubicBezTo>
                <a:cubicBezTo>
                  <a:pt x="3756" y="971"/>
                  <a:pt x="3754" y="971"/>
                  <a:pt x="3754" y="970"/>
                </a:cubicBezTo>
                <a:cubicBezTo>
                  <a:pt x="3753" y="969"/>
                  <a:pt x="3751" y="970"/>
                  <a:pt x="3750" y="971"/>
                </a:cubicBezTo>
                <a:cubicBezTo>
                  <a:pt x="3749" y="971"/>
                  <a:pt x="3750" y="971"/>
                  <a:pt x="3750" y="973"/>
                </a:cubicBezTo>
                <a:cubicBezTo>
                  <a:pt x="3751" y="974"/>
                  <a:pt x="3751" y="974"/>
                  <a:pt x="3752" y="974"/>
                </a:cubicBezTo>
                <a:close/>
                <a:moveTo>
                  <a:pt x="3733" y="975"/>
                </a:moveTo>
                <a:cubicBezTo>
                  <a:pt x="3732" y="975"/>
                  <a:pt x="3731" y="975"/>
                  <a:pt x="3731" y="975"/>
                </a:cubicBezTo>
                <a:cubicBezTo>
                  <a:pt x="3730" y="974"/>
                  <a:pt x="3729" y="976"/>
                  <a:pt x="3729" y="977"/>
                </a:cubicBezTo>
                <a:cubicBezTo>
                  <a:pt x="3730" y="977"/>
                  <a:pt x="3729" y="978"/>
                  <a:pt x="3729" y="979"/>
                </a:cubicBezTo>
                <a:cubicBezTo>
                  <a:pt x="3728" y="979"/>
                  <a:pt x="3725" y="980"/>
                  <a:pt x="3724" y="980"/>
                </a:cubicBezTo>
                <a:cubicBezTo>
                  <a:pt x="3723" y="980"/>
                  <a:pt x="3721" y="980"/>
                  <a:pt x="3721" y="981"/>
                </a:cubicBezTo>
                <a:cubicBezTo>
                  <a:pt x="3720" y="981"/>
                  <a:pt x="3719" y="982"/>
                  <a:pt x="3719" y="983"/>
                </a:cubicBezTo>
                <a:cubicBezTo>
                  <a:pt x="3719" y="984"/>
                  <a:pt x="3721" y="983"/>
                  <a:pt x="3722" y="982"/>
                </a:cubicBezTo>
                <a:cubicBezTo>
                  <a:pt x="3723" y="981"/>
                  <a:pt x="3724" y="981"/>
                  <a:pt x="3725" y="982"/>
                </a:cubicBezTo>
                <a:cubicBezTo>
                  <a:pt x="3726" y="982"/>
                  <a:pt x="3727" y="982"/>
                  <a:pt x="3727" y="982"/>
                </a:cubicBezTo>
                <a:cubicBezTo>
                  <a:pt x="3728" y="982"/>
                  <a:pt x="3729" y="982"/>
                  <a:pt x="3730" y="982"/>
                </a:cubicBezTo>
                <a:cubicBezTo>
                  <a:pt x="3731" y="981"/>
                  <a:pt x="3731" y="980"/>
                  <a:pt x="3731" y="978"/>
                </a:cubicBezTo>
                <a:cubicBezTo>
                  <a:pt x="3731" y="977"/>
                  <a:pt x="3733" y="977"/>
                  <a:pt x="3733" y="976"/>
                </a:cubicBezTo>
                <a:cubicBezTo>
                  <a:pt x="3734" y="976"/>
                  <a:pt x="3733" y="975"/>
                  <a:pt x="3733" y="975"/>
                </a:cubicBezTo>
                <a:close/>
                <a:moveTo>
                  <a:pt x="3760" y="973"/>
                </a:moveTo>
                <a:cubicBezTo>
                  <a:pt x="3759" y="974"/>
                  <a:pt x="3761" y="974"/>
                  <a:pt x="3762" y="974"/>
                </a:cubicBezTo>
                <a:cubicBezTo>
                  <a:pt x="3763" y="974"/>
                  <a:pt x="3763" y="974"/>
                  <a:pt x="3763" y="973"/>
                </a:cubicBezTo>
                <a:cubicBezTo>
                  <a:pt x="3762" y="972"/>
                  <a:pt x="3760" y="973"/>
                  <a:pt x="3760" y="973"/>
                </a:cubicBezTo>
                <a:close/>
                <a:moveTo>
                  <a:pt x="3727" y="975"/>
                </a:moveTo>
                <a:cubicBezTo>
                  <a:pt x="3727" y="975"/>
                  <a:pt x="3725" y="975"/>
                  <a:pt x="3725" y="976"/>
                </a:cubicBezTo>
                <a:cubicBezTo>
                  <a:pt x="3725" y="976"/>
                  <a:pt x="3724" y="978"/>
                  <a:pt x="3725" y="977"/>
                </a:cubicBezTo>
                <a:cubicBezTo>
                  <a:pt x="3726" y="977"/>
                  <a:pt x="3727" y="976"/>
                  <a:pt x="3727" y="975"/>
                </a:cubicBezTo>
                <a:close/>
                <a:moveTo>
                  <a:pt x="3742" y="977"/>
                </a:moveTo>
                <a:cubicBezTo>
                  <a:pt x="3741" y="977"/>
                  <a:pt x="3742" y="976"/>
                  <a:pt x="3742" y="976"/>
                </a:cubicBezTo>
                <a:cubicBezTo>
                  <a:pt x="3744" y="976"/>
                  <a:pt x="3743" y="974"/>
                  <a:pt x="3742" y="973"/>
                </a:cubicBezTo>
                <a:cubicBezTo>
                  <a:pt x="3741" y="973"/>
                  <a:pt x="3740" y="974"/>
                  <a:pt x="3739" y="975"/>
                </a:cubicBezTo>
                <a:cubicBezTo>
                  <a:pt x="3738" y="975"/>
                  <a:pt x="3739" y="976"/>
                  <a:pt x="3738" y="977"/>
                </a:cubicBezTo>
                <a:cubicBezTo>
                  <a:pt x="3738" y="978"/>
                  <a:pt x="3739" y="978"/>
                  <a:pt x="3738" y="979"/>
                </a:cubicBezTo>
                <a:cubicBezTo>
                  <a:pt x="3738" y="979"/>
                  <a:pt x="3737" y="978"/>
                  <a:pt x="3736" y="978"/>
                </a:cubicBezTo>
                <a:cubicBezTo>
                  <a:pt x="3735" y="978"/>
                  <a:pt x="3735" y="979"/>
                  <a:pt x="3736" y="980"/>
                </a:cubicBezTo>
                <a:cubicBezTo>
                  <a:pt x="3736" y="980"/>
                  <a:pt x="3736" y="981"/>
                  <a:pt x="3734" y="983"/>
                </a:cubicBezTo>
                <a:cubicBezTo>
                  <a:pt x="3733" y="984"/>
                  <a:pt x="3733" y="984"/>
                  <a:pt x="3734" y="985"/>
                </a:cubicBezTo>
                <a:cubicBezTo>
                  <a:pt x="3735" y="985"/>
                  <a:pt x="3736" y="984"/>
                  <a:pt x="3736" y="983"/>
                </a:cubicBezTo>
                <a:cubicBezTo>
                  <a:pt x="3737" y="982"/>
                  <a:pt x="3738" y="983"/>
                  <a:pt x="3738" y="984"/>
                </a:cubicBezTo>
                <a:cubicBezTo>
                  <a:pt x="3738" y="985"/>
                  <a:pt x="3739" y="984"/>
                  <a:pt x="3739" y="983"/>
                </a:cubicBezTo>
                <a:cubicBezTo>
                  <a:pt x="3740" y="982"/>
                  <a:pt x="3741" y="982"/>
                  <a:pt x="3742" y="982"/>
                </a:cubicBezTo>
                <a:cubicBezTo>
                  <a:pt x="3743" y="982"/>
                  <a:pt x="3743" y="981"/>
                  <a:pt x="3743" y="980"/>
                </a:cubicBezTo>
                <a:cubicBezTo>
                  <a:pt x="3743" y="980"/>
                  <a:pt x="3744" y="980"/>
                  <a:pt x="3745" y="980"/>
                </a:cubicBezTo>
                <a:cubicBezTo>
                  <a:pt x="3746" y="980"/>
                  <a:pt x="3745" y="978"/>
                  <a:pt x="3745" y="978"/>
                </a:cubicBezTo>
                <a:cubicBezTo>
                  <a:pt x="3744" y="977"/>
                  <a:pt x="3743" y="977"/>
                  <a:pt x="3742" y="977"/>
                </a:cubicBezTo>
                <a:close/>
                <a:moveTo>
                  <a:pt x="3752" y="978"/>
                </a:moveTo>
                <a:cubicBezTo>
                  <a:pt x="3751" y="978"/>
                  <a:pt x="3751" y="977"/>
                  <a:pt x="3750" y="976"/>
                </a:cubicBezTo>
                <a:cubicBezTo>
                  <a:pt x="3750" y="976"/>
                  <a:pt x="3749" y="978"/>
                  <a:pt x="3750" y="978"/>
                </a:cubicBezTo>
                <a:cubicBezTo>
                  <a:pt x="3750" y="978"/>
                  <a:pt x="3750" y="979"/>
                  <a:pt x="3751" y="980"/>
                </a:cubicBezTo>
                <a:cubicBezTo>
                  <a:pt x="3751" y="981"/>
                  <a:pt x="3752" y="979"/>
                  <a:pt x="3753" y="978"/>
                </a:cubicBezTo>
                <a:cubicBezTo>
                  <a:pt x="3754" y="978"/>
                  <a:pt x="3753" y="978"/>
                  <a:pt x="3752" y="978"/>
                </a:cubicBezTo>
                <a:close/>
                <a:moveTo>
                  <a:pt x="3766" y="968"/>
                </a:moveTo>
                <a:cubicBezTo>
                  <a:pt x="3766" y="967"/>
                  <a:pt x="3765" y="967"/>
                  <a:pt x="3765" y="967"/>
                </a:cubicBezTo>
                <a:cubicBezTo>
                  <a:pt x="3765" y="967"/>
                  <a:pt x="3764" y="968"/>
                  <a:pt x="3765" y="968"/>
                </a:cubicBezTo>
                <a:cubicBezTo>
                  <a:pt x="3765" y="968"/>
                  <a:pt x="3766" y="968"/>
                  <a:pt x="3766" y="968"/>
                </a:cubicBezTo>
                <a:close/>
                <a:moveTo>
                  <a:pt x="3748" y="977"/>
                </a:moveTo>
                <a:cubicBezTo>
                  <a:pt x="3748" y="976"/>
                  <a:pt x="3746" y="976"/>
                  <a:pt x="3746" y="977"/>
                </a:cubicBezTo>
                <a:cubicBezTo>
                  <a:pt x="3745" y="978"/>
                  <a:pt x="3746" y="979"/>
                  <a:pt x="3746" y="980"/>
                </a:cubicBezTo>
                <a:cubicBezTo>
                  <a:pt x="3746" y="981"/>
                  <a:pt x="3747" y="981"/>
                  <a:pt x="3748" y="981"/>
                </a:cubicBezTo>
                <a:cubicBezTo>
                  <a:pt x="3749" y="980"/>
                  <a:pt x="3748" y="980"/>
                  <a:pt x="3748" y="979"/>
                </a:cubicBezTo>
                <a:cubicBezTo>
                  <a:pt x="3748" y="979"/>
                  <a:pt x="3747" y="978"/>
                  <a:pt x="3748" y="978"/>
                </a:cubicBezTo>
                <a:cubicBezTo>
                  <a:pt x="3749" y="977"/>
                  <a:pt x="3748" y="977"/>
                  <a:pt x="3748" y="977"/>
                </a:cubicBezTo>
                <a:close/>
                <a:moveTo>
                  <a:pt x="3758" y="974"/>
                </a:moveTo>
                <a:cubicBezTo>
                  <a:pt x="3757" y="974"/>
                  <a:pt x="3757" y="974"/>
                  <a:pt x="3758" y="975"/>
                </a:cubicBezTo>
                <a:cubicBezTo>
                  <a:pt x="3758" y="976"/>
                  <a:pt x="3759" y="975"/>
                  <a:pt x="3759" y="975"/>
                </a:cubicBezTo>
                <a:cubicBezTo>
                  <a:pt x="3759" y="974"/>
                  <a:pt x="3758" y="974"/>
                  <a:pt x="3758" y="974"/>
                </a:cubicBezTo>
                <a:close/>
                <a:moveTo>
                  <a:pt x="3828" y="566"/>
                </a:moveTo>
                <a:cubicBezTo>
                  <a:pt x="3829" y="566"/>
                  <a:pt x="3829" y="565"/>
                  <a:pt x="3829" y="565"/>
                </a:cubicBezTo>
                <a:cubicBezTo>
                  <a:pt x="3830" y="566"/>
                  <a:pt x="3830" y="566"/>
                  <a:pt x="3831" y="567"/>
                </a:cubicBezTo>
                <a:cubicBezTo>
                  <a:pt x="3831" y="567"/>
                  <a:pt x="3832" y="567"/>
                  <a:pt x="3833" y="567"/>
                </a:cubicBezTo>
                <a:cubicBezTo>
                  <a:pt x="3834" y="568"/>
                  <a:pt x="3834" y="570"/>
                  <a:pt x="3835" y="570"/>
                </a:cubicBezTo>
                <a:cubicBezTo>
                  <a:pt x="3837" y="570"/>
                  <a:pt x="3838" y="570"/>
                  <a:pt x="3840" y="570"/>
                </a:cubicBezTo>
                <a:cubicBezTo>
                  <a:pt x="3842" y="524"/>
                  <a:pt x="3842" y="524"/>
                  <a:pt x="3842" y="524"/>
                </a:cubicBezTo>
                <a:cubicBezTo>
                  <a:pt x="3841" y="523"/>
                  <a:pt x="3839" y="523"/>
                  <a:pt x="3838" y="523"/>
                </a:cubicBezTo>
                <a:cubicBezTo>
                  <a:pt x="3837" y="523"/>
                  <a:pt x="3835" y="524"/>
                  <a:pt x="3834" y="523"/>
                </a:cubicBezTo>
                <a:cubicBezTo>
                  <a:pt x="3832" y="523"/>
                  <a:pt x="3831" y="523"/>
                  <a:pt x="3829" y="522"/>
                </a:cubicBezTo>
                <a:cubicBezTo>
                  <a:pt x="3828" y="522"/>
                  <a:pt x="3828" y="522"/>
                  <a:pt x="3827" y="522"/>
                </a:cubicBezTo>
                <a:cubicBezTo>
                  <a:pt x="3826" y="521"/>
                  <a:pt x="3826" y="522"/>
                  <a:pt x="3825" y="522"/>
                </a:cubicBezTo>
                <a:cubicBezTo>
                  <a:pt x="3824" y="521"/>
                  <a:pt x="3823" y="520"/>
                  <a:pt x="3821" y="520"/>
                </a:cubicBezTo>
                <a:cubicBezTo>
                  <a:pt x="3820" y="521"/>
                  <a:pt x="3821" y="521"/>
                  <a:pt x="3822" y="521"/>
                </a:cubicBezTo>
                <a:cubicBezTo>
                  <a:pt x="3822" y="522"/>
                  <a:pt x="3823" y="521"/>
                  <a:pt x="3824" y="522"/>
                </a:cubicBezTo>
                <a:cubicBezTo>
                  <a:pt x="3825" y="522"/>
                  <a:pt x="3826" y="523"/>
                  <a:pt x="3827" y="523"/>
                </a:cubicBezTo>
                <a:cubicBezTo>
                  <a:pt x="3828" y="523"/>
                  <a:pt x="3831" y="525"/>
                  <a:pt x="3829" y="525"/>
                </a:cubicBezTo>
                <a:cubicBezTo>
                  <a:pt x="3828" y="525"/>
                  <a:pt x="3827" y="525"/>
                  <a:pt x="3827" y="525"/>
                </a:cubicBezTo>
                <a:cubicBezTo>
                  <a:pt x="3826" y="525"/>
                  <a:pt x="3826" y="525"/>
                  <a:pt x="3825" y="524"/>
                </a:cubicBezTo>
                <a:cubicBezTo>
                  <a:pt x="3824" y="524"/>
                  <a:pt x="3824" y="524"/>
                  <a:pt x="3823" y="524"/>
                </a:cubicBezTo>
                <a:cubicBezTo>
                  <a:pt x="3822" y="523"/>
                  <a:pt x="3822" y="523"/>
                  <a:pt x="3821" y="523"/>
                </a:cubicBezTo>
                <a:cubicBezTo>
                  <a:pt x="3820" y="522"/>
                  <a:pt x="3817" y="522"/>
                  <a:pt x="3816" y="523"/>
                </a:cubicBezTo>
                <a:cubicBezTo>
                  <a:pt x="3815" y="524"/>
                  <a:pt x="3815" y="526"/>
                  <a:pt x="3814" y="527"/>
                </a:cubicBezTo>
                <a:cubicBezTo>
                  <a:pt x="3814" y="526"/>
                  <a:pt x="3814" y="526"/>
                  <a:pt x="3814" y="525"/>
                </a:cubicBezTo>
                <a:cubicBezTo>
                  <a:pt x="3814" y="525"/>
                  <a:pt x="3814" y="524"/>
                  <a:pt x="3814" y="524"/>
                </a:cubicBezTo>
                <a:cubicBezTo>
                  <a:pt x="3814" y="522"/>
                  <a:pt x="3814" y="522"/>
                  <a:pt x="3816" y="521"/>
                </a:cubicBezTo>
                <a:cubicBezTo>
                  <a:pt x="3816" y="521"/>
                  <a:pt x="3817" y="521"/>
                  <a:pt x="3817" y="521"/>
                </a:cubicBezTo>
                <a:cubicBezTo>
                  <a:pt x="3817" y="520"/>
                  <a:pt x="3816" y="520"/>
                  <a:pt x="3816" y="519"/>
                </a:cubicBezTo>
                <a:cubicBezTo>
                  <a:pt x="3815" y="519"/>
                  <a:pt x="3814" y="519"/>
                  <a:pt x="3813" y="519"/>
                </a:cubicBezTo>
                <a:cubicBezTo>
                  <a:pt x="3811" y="519"/>
                  <a:pt x="3810" y="519"/>
                  <a:pt x="3809" y="518"/>
                </a:cubicBezTo>
                <a:cubicBezTo>
                  <a:pt x="3808" y="518"/>
                  <a:pt x="3806" y="519"/>
                  <a:pt x="3805" y="519"/>
                </a:cubicBezTo>
                <a:cubicBezTo>
                  <a:pt x="3804" y="519"/>
                  <a:pt x="3802" y="519"/>
                  <a:pt x="3801" y="519"/>
                </a:cubicBezTo>
                <a:cubicBezTo>
                  <a:pt x="3799" y="519"/>
                  <a:pt x="3798" y="519"/>
                  <a:pt x="3797" y="519"/>
                </a:cubicBezTo>
                <a:cubicBezTo>
                  <a:pt x="3795" y="518"/>
                  <a:pt x="3787" y="518"/>
                  <a:pt x="3788" y="520"/>
                </a:cubicBezTo>
                <a:cubicBezTo>
                  <a:pt x="3788" y="521"/>
                  <a:pt x="3789" y="520"/>
                  <a:pt x="3789" y="521"/>
                </a:cubicBezTo>
                <a:cubicBezTo>
                  <a:pt x="3790" y="521"/>
                  <a:pt x="3790" y="521"/>
                  <a:pt x="3791" y="521"/>
                </a:cubicBezTo>
                <a:cubicBezTo>
                  <a:pt x="3792" y="520"/>
                  <a:pt x="3794" y="520"/>
                  <a:pt x="3795" y="521"/>
                </a:cubicBezTo>
                <a:cubicBezTo>
                  <a:pt x="3796" y="522"/>
                  <a:pt x="3793" y="523"/>
                  <a:pt x="3794" y="524"/>
                </a:cubicBezTo>
                <a:cubicBezTo>
                  <a:pt x="3795" y="524"/>
                  <a:pt x="3796" y="523"/>
                  <a:pt x="3796" y="523"/>
                </a:cubicBezTo>
                <a:cubicBezTo>
                  <a:pt x="3797" y="523"/>
                  <a:pt x="3797" y="523"/>
                  <a:pt x="3798" y="523"/>
                </a:cubicBezTo>
                <a:cubicBezTo>
                  <a:pt x="3798" y="524"/>
                  <a:pt x="3798" y="525"/>
                  <a:pt x="3799" y="526"/>
                </a:cubicBezTo>
                <a:cubicBezTo>
                  <a:pt x="3799" y="527"/>
                  <a:pt x="3800" y="527"/>
                  <a:pt x="3800" y="528"/>
                </a:cubicBezTo>
                <a:cubicBezTo>
                  <a:pt x="3800" y="529"/>
                  <a:pt x="3800" y="530"/>
                  <a:pt x="3800" y="531"/>
                </a:cubicBezTo>
                <a:cubicBezTo>
                  <a:pt x="3800" y="532"/>
                  <a:pt x="3800" y="532"/>
                  <a:pt x="3800" y="533"/>
                </a:cubicBezTo>
                <a:cubicBezTo>
                  <a:pt x="3800" y="534"/>
                  <a:pt x="3797" y="535"/>
                  <a:pt x="3796" y="535"/>
                </a:cubicBezTo>
                <a:cubicBezTo>
                  <a:pt x="3796" y="535"/>
                  <a:pt x="3795" y="535"/>
                  <a:pt x="3795" y="536"/>
                </a:cubicBezTo>
                <a:cubicBezTo>
                  <a:pt x="3794" y="537"/>
                  <a:pt x="3795" y="537"/>
                  <a:pt x="3796" y="537"/>
                </a:cubicBezTo>
                <a:cubicBezTo>
                  <a:pt x="3797" y="537"/>
                  <a:pt x="3797" y="537"/>
                  <a:pt x="3798" y="538"/>
                </a:cubicBezTo>
                <a:cubicBezTo>
                  <a:pt x="3799" y="538"/>
                  <a:pt x="3799" y="538"/>
                  <a:pt x="3800" y="539"/>
                </a:cubicBezTo>
                <a:cubicBezTo>
                  <a:pt x="3801" y="539"/>
                  <a:pt x="3801" y="539"/>
                  <a:pt x="3802" y="539"/>
                </a:cubicBezTo>
                <a:cubicBezTo>
                  <a:pt x="3802" y="540"/>
                  <a:pt x="3803" y="540"/>
                  <a:pt x="3803" y="540"/>
                </a:cubicBezTo>
                <a:cubicBezTo>
                  <a:pt x="3804" y="541"/>
                  <a:pt x="3804" y="541"/>
                  <a:pt x="3805" y="542"/>
                </a:cubicBezTo>
                <a:cubicBezTo>
                  <a:pt x="3805" y="543"/>
                  <a:pt x="3803" y="543"/>
                  <a:pt x="3802" y="544"/>
                </a:cubicBezTo>
                <a:cubicBezTo>
                  <a:pt x="3800" y="546"/>
                  <a:pt x="3801" y="544"/>
                  <a:pt x="3801" y="542"/>
                </a:cubicBezTo>
                <a:cubicBezTo>
                  <a:pt x="3801" y="541"/>
                  <a:pt x="3800" y="540"/>
                  <a:pt x="3799" y="540"/>
                </a:cubicBezTo>
                <a:cubicBezTo>
                  <a:pt x="3799" y="539"/>
                  <a:pt x="3796" y="539"/>
                  <a:pt x="3796" y="540"/>
                </a:cubicBezTo>
                <a:cubicBezTo>
                  <a:pt x="3795" y="540"/>
                  <a:pt x="3795" y="541"/>
                  <a:pt x="3795" y="542"/>
                </a:cubicBezTo>
                <a:cubicBezTo>
                  <a:pt x="3795" y="542"/>
                  <a:pt x="3794" y="542"/>
                  <a:pt x="3794" y="543"/>
                </a:cubicBezTo>
                <a:cubicBezTo>
                  <a:pt x="3793" y="543"/>
                  <a:pt x="3792" y="547"/>
                  <a:pt x="3791" y="544"/>
                </a:cubicBezTo>
                <a:cubicBezTo>
                  <a:pt x="3791" y="544"/>
                  <a:pt x="3792" y="543"/>
                  <a:pt x="3791" y="542"/>
                </a:cubicBezTo>
                <a:cubicBezTo>
                  <a:pt x="3791" y="541"/>
                  <a:pt x="3791" y="541"/>
                  <a:pt x="3791" y="540"/>
                </a:cubicBezTo>
                <a:cubicBezTo>
                  <a:pt x="3790" y="540"/>
                  <a:pt x="3790" y="539"/>
                  <a:pt x="3790" y="538"/>
                </a:cubicBezTo>
                <a:cubicBezTo>
                  <a:pt x="3790" y="537"/>
                  <a:pt x="3789" y="536"/>
                  <a:pt x="3788" y="536"/>
                </a:cubicBezTo>
                <a:cubicBezTo>
                  <a:pt x="3787" y="536"/>
                  <a:pt x="3787" y="536"/>
                  <a:pt x="3786" y="536"/>
                </a:cubicBezTo>
                <a:cubicBezTo>
                  <a:pt x="3786" y="535"/>
                  <a:pt x="3785" y="535"/>
                  <a:pt x="3785" y="535"/>
                </a:cubicBezTo>
                <a:cubicBezTo>
                  <a:pt x="3784" y="534"/>
                  <a:pt x="3783" y="535"/>
                  <a:pt x="3782" y="534"/>
                </a:cubicBezTo>
                <a:cubicBezTo>
                  <a:pt x="3781" y="533"/>
                  <a:pt x="3783" y="532"/>
                  <a:pt x="3784" y="532"/>
                </a:cubicBezTo>
                <a:cubicBezTo>
                  <a:pt x="3785" y="531"/>
                  <a:pt x="3786" y="530"/>
                  <a:pt x="3786" y="528"/>
                </a:cubicBezTo>
                <a:cubicBezTo>
                  <a:pt x="3786" y="527"/>
                  <a:pt x="3784" y="526"/>
                  <a:pt x="3784" y="524"/>
                </a:cubicBezTo>
                <a:cubicBezTo>
                  <a:pt x="3784" y="523"/>
                  <a:pt x="3783" y="522"/>
                  <a:pt x="3782" y="521"/>
                </a:cubicBezTo>
                <a:cubicBezTo>
                  <a:pt x="3782" y="519"/>
                  <a:pt x="3782" y="518"/>
                  <a:pt x="3782" y="516"/>
                </a:cubicBezTo>
                <a:cubicBezTo>
                  <a:pt x="3783" y="515"/>
                  <a:pt x="3784" y="514"/>
                  <a:pt x="3784" y="513"/>
                </a:cubicBezTo>
                <a:cubicBezTo>
                  <a:pt x="3784" y="511"/>
                  <a:pt x="3783" y="509"/>
                  <a:pt x="3782" y="508"/>
                </a:cubicBezTo>
                <a:cubicBezTo>
                  <a:pt x="3781" y="508"/>
                  <a:pt x="3779" y="505"/>
                  <a:pt x="3779" y="507"/>
                </a:cubicBezTo>
                <a:cubicBezTo>
                  <a:pt x="3779" y="507"/>
                  <a:pt x="3780" y="507"/>
                  <a:pt x="3780" y="508"/>
                </a:cubicBezTo>
                <a:cubicBezTo>
                  <a:pt x="3780" y="509"/>
                  <a:pt x="3779" y="509"/>
                  <a:pt x="3779" y="510"/>
                </a:cubicBezTo>
                <a:cubicBezTo>
                  <a:pt x="3777" y="510"/>
                  <a:pt x="3776" y="511"/>
                  <a:pt x="3775" y="511"/>
                </a:cubicBezTo>
                <a:cubicBezTo>
                  <a:pt x="3773" y="511"/>
                  <a:pt x="3774" y="510"/>
                  <a:pt x="3774" y="509"/>
                </a:cubicBezTo>
                <a:cubicBezTo>
                  <a:pt x="3775" y="508"/>
                  <a:pt x="3775" y="508"/>
                  <a:pt x="3775" y="507"/>
                </a:cubicBezTo>
                <a:cubicBezTo>
                  <a:pt x="3775" y="507"/>
                  <a:pt x="3775" y="506"/>
                  <a:pt x="3775" y="506"/>
                </a:cubicBezTo>
                <a:cubicBezTo>
                  <a:pt x="3775" y="505"/>
                  <a:pt x="3776" y="504"/>
                  <a:pt x="3776" y="503"/>
                </a:cubicBezTo>
                <a:cubicBezTo>
                  <a:pt x="3775" y="500"/>
                  <a:pt x="3773" y="500"/>
                  <a:pt x="3771" y="498"/>
                </a:cubicBezTo>
                <a:cubicBezTo>
                  <a:pt x="3770" y="497"/>
                  <a:pt x="3768" y="497"/>
                  <a:pt x="3767" y="496"/>
                </a:cubicBezTo>
                <a:cubicBezTo>
                  <a:pt x="3765" y="496"/>
                  <a:pt x="3763" y="495"/>
                  <a:pt x="3762" y="494"/>
                </a:cubicBezTo>
                <a:cubicBezTo>
                  <a:pt x="3761" y="493"/>
                  <a:pt x="3759" y="492"/>
                  <a:pt x="3758" y="491"/>
                </a:cubicBezTo>
                <a:cubicBezTo>
                  <a:pt x="3755" y="490"/>
                  <a:pt x="3752" y="490"/>
                  <a:pt x="3749" y="488"/>
                </a:cubicBezTo>
                <a:cubicBezTo>
                  <a:pt x="3746" y="486"/>
                  <a:pt x="3744" y="485"/>
                  <a:pt x="3741" y="483"/>
                </a:cubicBezTo>
                <a:cubicBezTo>
                  <a:pt x="3740" y="483"/>
                  <a:pt x="3739" y="482"/>
                  <a:pt x="3737" y="481"/>
                </a:cubicBezTo>
                <a:cubicBezTo>
                  <a:pt x="3736" y="481"/>
                  <a:pt x="3735" y="481"/>
                  <a:pt x="3733" y="481"/>
                </a:cubicBezTo>
                <a:cubicBezTo>
                  <a:pt x="3731" y="481"/>
                  <a:pt x="3731" y="480"/>
                  <a:pt x="3730" y="479"/>
                </a:cubicBezTo>
                <a:cubicBezTo>
                  <a:pt x="3729" y="478"/>
                  <a:pt x="3727" y="477"/>
                  <a:pt x="3726" y="476"/>
                </a:cubicBezTo>
                <a:cubicBezTo>
                  <a:pt x="3725" y="475"/>
                  <a:pt x="3723" y="474"/>
                  <a:pt x="3722" y="473"/>
                </a:cubicBezTo>
                <a:cubicBezTo>
                  <a:pt x="3721" y="473"/>
                  <a:pt x="3720" y="473"/>
                  <a:pt x="3718" y="472"/>
                </a:cubicBezTo>
                <a:cubicBezTo>
                  <a:pt x="3717" y="472"/>
                  <a:pt x="3716" y="471"/>
                  <a:pt x="3715" y="471"/>
                </a:cubicBezTo>
                <a:cubicBezTo>
                  <a:pt x="3715" y="471"/>
                  <a:pt x="3718" y="472"/>
                  <a:pt x="3718" y="473"/>
                </a:cubicBezTo>
                <a:cubicBezTo>
                  <a:pt x="3719" y="473"/>
                  <a:pt x="3721" y="474"/>
                  <a:pt x="3721" y="475"/>
                </a:cubicBezTo>
                <a:cubicBezTo>
                  <a:pt x="3720" y="475"/>
                  <a:pt x="3719" y="474"/>
                  <a:pt x="3718" y="474"/>
                </a:cubicBezTo>
                <a:cubicBezTo>
                  <a:pt x="3716" y="473"/>
                  <a:pt x="3715" y="473"/>
                  <a:pt x="3714" y="472"/>
                </a:cubicBezTo>
                <a:cubicBezTo>
                  <a:pt x="3712" y="470"/>
                  <a:pt x="3709" y="471"/>
                  <a:pt x="3707" y="469"/>
                </a:cubicBezTo>
                <a:cubicBezTo>
                  <a:pt x="3706" y="469"/>
                  <a:pt x="3705" y="467"/>
                  <a:pt x="3705" y="466"/>
                </a:cubicBezTo>
                <a:cubicBezTo>
                  <a:pt x="3704" y="465"/>
                  <a:pt x="3703" y="464"/>
                  <a:pt x="3702" y="463"/>
                </a:cubicBezTo>
                <a:cubicBezTo>
                  <a:pt x="3702" y="463"/>
                  <a:pt x="3701" y="463"/>
                  <a:pt x="3700" y="462"/>
                </a:cubicBezTo>
                <a:cubicBezTo>
                  <a:pt x="3699" y="461"/>
                  <a:pt x="3698" y="460"/>
                  <a:pt x="3696" y="459"/>
                </a:cubicBezTo>
                <a:cubicBezTo>
                  <a:pt x="3694" y="457"/>
                  <a:pt x="3691" y="456"/>
                  <a:pt x="3688" y="455"/>
                </a:cubicBezTo>
                <a:cubicBezTo>
                  <a:pt x="3687" y="455"/>
                  <a:pt x="3685" y="455"/>
                  <a:pt x="3684" y="455"/>
                </a:cubicBezTo>
                <a:cubicBezTo>
                  <a:pt x="3682" y="455"/>
                  <a:pt x="3681" y="454"/>
                  <a:pt x="3679" y="454"/>
                </a:cubicBezTo>
                <a:cubicBezTo>
                  <a:pt x="3676" y="452"/>
                  <a:pt x="3673" y="451"/>
                  <a:pt x="3669" y="449"/>
                </a:cubicBezTo>
                <a:cubicBezTo>
                  <a:pt x="3668" y="448"/>
                  <a:pt x="3668" y="448"/>
                  <a:pt x="3667" y="447"/>
                </a:cubicBezTo>
                <a:cubicBezTo>
                  <a:pt x="3665" y="447"/>
                  <a:pt x="3664" y="446"/>
                  <a:pt x="3663" y="446"/>
                </a:cubicBezTo>
                <a:cubicBezTo>
                  <a:pt x="3662" y="445"/>
                  <a:pt x="3662" y="445"/>
                  <a:pt x="3661" y="445"/>
                </a:cubicBezTo>
                <a:cubicBezTo>
                  <a:pt x="3659" y="444"/>
                  <a:pt x="3657" y="443"/>
                  <a:pt x="3655" y="441"/>
                </a:cubicBezTo>
                <a:cubicBezTo>
                  <a:pt x="3652" y="440"/>
                  <a:pt x="3648" y="438"/>
                  <a:pt x="3645" y="437"/>
                </a:cubicBezTo>
                <a:cubicBezTo>
                  <a:pt x="3642" y="436"/>
                  <a:pt x="3639" y="436"/>
                  <a:pt x="3635" y="435"/>
                </a:cubicBezTo>
                <a:cubicBezTo>
                  <a:pt x="3632" y="434"/>
                  <a:pt x="3628" y="434"/>
                  <a:pt x="3624" y="433"/>
                </a:cubicBezTo>
                <a:cubicBezTo>
                  <a:pt x="3623" y="433"/>
                  <a:pt x="3621" y="433"/>
                  <a:pt x="3620" y="432"/>
                </a:cubicBezTo>
                <a:cubicBezTo>
                  <a:pt x="3618" y="432"/>
                  <a:pt x="3617" y="431"/>
                  <a:pt x="3616" y="430"/>
                </a:cubicBezTo>
                <a:cubicBezTo>
                  <a:pt x="3614" y="430"/>
                  <a:pt x="3614" y="429"/>
                  <a:pt x="3613" y="428"/>
                </a:cubicBezTo>
                <a:cubicBezTo>
                  <a:pt x="3611" y="427"/>
                  <a:pt x="3610" y="426"/>
                  <a:pt x="3609" y="425"/>
                </a:cubicBezTo>
                <a:cubicBezTo>
                  <a:pt x="3608" y="425"/>
                  <a:pt x="3606" y="424"/>
                  <a:pt x="3605" y="424"/>
                </a:cubicBezTo>
                <a:cubicBezTo>
                  <a:pt x="3604" y="423"/>
                  <a:pt x="3603" y="423"/>
                  <a:pt x="3602" y="423"/>
                </a:cubicBezTo>
                <a:cubicBezTo>
                  <a:pt x="3601" y="423"/>
                  <a:pt x="3600" y="423"/>
                  <a:pt x="3599" y="423"/>
                </a:cubicBezTo>
                <a:cubicBezTo>
                  <a:pt x="3598" y="423"/>
                  <a:pt x="3596" y="423"/>
                  <a:pt x="3594" y="423"/>
                </a:cubicBezTo>
                <a:cubicBezTo>
                  <a:pt x="3592" y="423"/>
                  <a:pt x="3591" y="424"/>
                  <a:pt x="3589" y="424"/>
                </a:cubicBezTo>
                <a:cubicBezTo>
                  <a:pt x="3587" y="424"/>
                  <a:pt x="3585" y="424"/>
                  <a:pt x="3583" y="424"/>
                </a:cubicBezTo>
                <a:cubicBezTo>
                  <a:pt x="3581" y="424"/>
                  <a:pt x="3578" y="424"/>
                  <a:pt x="3576" y="424"/>
                </a:cubicBezTo>
                <a:cubicBezTo>
                  <a:pt x="3574" y="424"/>
                  <a:pt x="3572" y="423"/>
                  <a:pt x="3569" y="423"/>
                </a:cubicBezTo>
                <a:cubicBezTo>
                  <a:pt x="3566" y="423"/>
                  <a:pt x="3563" y="422"/>
                  <a:pt x="3559" y="422"/>
                </a:cubicBezTo>
                <a:cubicBezTo>
                  <a:pt x="3557" y="421"/>
                  <a:pt x="3555" y="422"/>
                  <a:pt x="3553" y="422"/>
                </a:cubicBezTo>
                <a:cubicBezTo>
                  <a:pt x="3552" y="422"/>
                  <a:pt x="3549" y="421"/>
                  <a:pt x="3548" y="422"/>
                </a:cubicBezTo>
                <a:cubicBezTo>
                  <a:pt x="3549" y="423"/>
                  <a:pt x="3549" y="423"/>
                  <a:pt x="3550" y="423"/>
                </a:cubicBezTo>
                <a:cubicBezTo>
                  <a:pt x="3551" y="423"/>
                  <a:pt x="3551" y="423"/>
                  <a:pt x="3551" y="424"/>
                </a:cubicBezTo>
                <a:cubicBezTo>
                  <a:pt x="3552" y="426"/>
                  <a:pt x="3550" y="425"/>
                  <a:pt x="3549" y="426"/>
                </a:cubicBezTo>
                <a:cubicBezTo>
                  <a:pt x="3549" y="427"/>
                  <a:pt x="3549" y="428"/>
                  <a:pt x="3548" y="427"/>
                </a:cubicBezTo>
                <a:cubicBezTo>
                  <a:pt x="3547" y="427"/>
                  <a:pt x="3547" y="426"/>
                  <a:pt x="3547" y="426"/>
                </a:cubicBezTo>
                <a:cubicBezTo>
                  <a:pt x="3546" y="425"/>
                  <a:pt x="3545" y="424"/>
                  <a:pt x="3544" y="424"/>
                </a:cubicBezTo>
                <a:cubicBezTo>
                  <a:pt x="3543" y="423"/>
                  <a:pt x="3542" y="422"/>
                  <a:pt x="3541" y="421"/>
                </a:cubicBezTo>
                <a:cubicBezTo>
                  <a:pt x="3540" y="421"/>
                  <a:pt x="3538" y="421"/>
                  <a:pt x="3537" y="421"/>
                </a:cubicBezTo>
                <a:cubicBezTo>
                  <a:pt x="3536" y="421"/>
                  <a:pt x="3534" y="420"/>
                  <a:pt x="3533" y="420"/>
                </a:cubicBezTo>
                <a:cubicBezTo>
                  <a:pt x="3531" y="420"/>
                  <a:pt x="3529" y="420"/>
                  <a:pt x="3527" y="420"/>
                </a:cubicBezTo>
                <a:cubicBezTo>
                  <a:pt x="3526" y="420"/>
                  <a:pt x="3525" y="419"/>
                  <a:pt x="3524" y="419"/>
                </a:cubicBezTo>
                <a:cubicBezTo>
                  <a:pt x="3522" y="419"/>
                  <a:pt x="3520" y="419"/>
                  <a:pt x="3517" y="419"/>
                </a:cubicBezTo>
                <a:cubicBezTo>
                  <a:pt x="3515" y="418"/>
                  <a:pt x="3513" y="418"/>
                  <a:pt x="3510" y="417"/>
                </a:cubicBezTo>
                <a:cubicBezTo>
                  <a:pt x="3509" y="417"/>
                  <a:pt x="3507" y="417"/>
                  <a:pt x="3506" y="417"/>
                </a:cubicBezTo>
                <a:cubicBezTo>
                  <a:pt x="3503" y="417"/>
                  <a:pt x="3500" y="416"/>
                  <a:pt x="3497" y="416"/>
                </a:cubicBezTo>
                <a:cubicBezTo>
                  <a:pt x="3496" y="416"/>
                  <a:pt x="3496" y="416"/>
                  <a:pt x="3495" y="416"/>
                </a:cubicBezTo>
                <a:cubicBezTo>
                  <a:pt x="3495" y="415"/>
                  <a:pt x="3494" y="415"/>
                  <a:pt x="3493" y="415"/>
                </a:cubicBezTo>
                <a:cubicBezTo>
                  <a:pt x="3492" y="415"/>
                  <a:pt x="3493" y="416"/>
                  <a:pt x="3494" y="416"/>
                </a:cubicBezTo>
                <a:cubicBezTo>
                  <a:pt x="3494" y="416"/>
                  <a:pt x="3495" y="416"/>
                  <a:pt x="3495" y="417"/>
                </a:cubicBezTo>
                <a:cubicBezTo>
                  <a:pt x="3496" y="418"/>
                  <a:pt x="3496" y="418"/>
                  <a:pt x="3496" y="420"/>
                </a:cubicBezTo>
                <a:cubicBezTo>
                  <a:pt x="3495" y="421"/>
                  <a:pt x="3495" y="422"/>
                  <a:pt x="3495" y="423"/>
                </a:cubicBezTo>
                <a:cubicBezTo>
                  <a:pt x="3496" y="424"/>
                  <a:pt x="3496" y="425"/>
                  <a:pt x="3495" y="426"/>
                </a:cubicBezTo>
                <a:cubicBezTo>
                  <a:pt x="3494" y="427"/>
                  <a:pt x="3486" y="432"/>
                  <a:pt x="3488" y="434"/>
                </a:cubicBezTo>
                <a:cubicBezTo>
                  <a:pt x="3488" y="434"/>
                  <a:pt x="3488" y="434"/>
                  <a:pt x="3489" y="434"/>
                </a:cubicBezTo>
                <a:cubicBezTo>
                  <a:pt x="3489" y="434"/>
                  <a:pt x="3489" y="434"/>
                  <a:pt x="3490" y="434"/>
                </a:cubicBezTo>
                <a:cubicBezTo>
                  <a:pt x="3490" y="435"/>
                  <a:pt x="3491" y="435"/>
                  <a:pt x="3492" y="435"/>
                </a:cubicBezTo>
                <a:cubicBezTo>
                  <a:pt x="3492" y="435"/>
                  <a:pt x="3493" y="434"/>
                  <a:pt x="3493" y="434"/>
                </a:cubicBezTo>
                <a:cubicBezTo>
                  <a:pt x="3494" y="433"/>
                  <a:pt x="3495" y="433"/>
                  <a:pt x="3495" y="433"/>
                </a:cubicBezTo>
                <a:cubicBezTo>
                  <a:pt x="3497" y="434"/>
                  <a:pt x="3497" y="435"/>
                  <a:pt x="3497" y="436"/>
                </a:cubicBezTo>
                <a:cubicBezTo>
                  <a:pt x="3498" y="438"/>
                  <a:pt x="3499" y="439"/>
                  <a:pt x="3500" y="440"/>
                </a:cubicBezTo>
                <a:cubicBezTo>
                  <a:pt x="3500" y="441"/>
                  <a:pt x="3500" y="442"/>
                  <a:pt x="3501" y="442"/>
                </a:cubicBezTo>
                <a:cubicBezTo>
                  <a:pt x="3501" y="443"/>
                  <a:pt x="3502" y="443"/>
                  <a:pt x="3502" y="444"/>
                </a:cubicBezTo>
                <a:cubicBezTo>
                  <a:pt x="3504" y="445"/>
                  <a:pt x="3503" y="446"/>
                  <a:pt x="3503" y="448"/>
                </a:cubicBezTo>
                <a:cubicBezTo>
                  <a:pt x="3502" y="449"/>
                  <a:pt x="3503" y="449"/>
                  <a:pt x="3504" y="450"/>
                </a:cubicBezTo>
                <a:cubicBezTo>
                  <a:pt x="3504" y="451"/>
                  <a:pt x="3504" y="453"/>
                  <a:pt x="3504" y="453"/>
                </a:cubicBezTo>
                <a:cubicBezTo>
                  <a:pt x="3503" y="454"/>
                  <a:pt x="3502" y="454"/>
                  <a:pt x="3501" y="455"/>
                </a:cubicBezTo>
                <a:cubicBezTo>
                  <a:pt x="3500" y="455"/>
                  <a:pt x="3499" y="457"/>
                  <a:pt x="3499" y="458"/>
                </a:cubicBezTo>
                <a:cubicBezTo>
                  <a:pt x="3499" y="458"/>
                  <a:pt x="3499" y="460"/>
                  <a:pt x="3498" y="461"/>
                </a:cubicBezTo>
                <a:cubicBezTo>
                  <a:pt x="3497" y="461"/>
                  <a:pt x="3497" y="460"/>
                  <a:pt x="3497" y="460"/>
                </a:cubicBezTo>
                <a:cubicBezTo>
                  <a:pt x="3496" y="459"/>
                  <a:pt x="3495" y="459"/>
                  <a:pt x="3495" y="459"/>
                </a:cubicBezTo>
                <a:cubicBezTo>
                  <a:pt x="3495" y="459"/>
                  <a:pt x="3494" y="460"/>
                  <a:pt x="3494" y="460"/>
                </a:cubicBezTo>
                <a:cubicBezTo>
                  <a:pt x="3494" y="460"/>
                  <a:pt x="3494" y="460"/>
                  <a:pt x="3494" y="461"/>
                </a:cubicBezTo>
                <a:cubicBezTo>
                  <a:pt x="3495" y="461"/>
                  <a:pt x="3495" y="461"/>
                  <a:pt x="3495" y="461"/>
                </a:cubicBezTo>
                <a:cubicBezTo>
                  <a:pt x="3495" y="462"/>
                  <a:pt x="3494" y="462"/>
                  <a:pt x="3494" y="462"/>
                </a:cubicBezTo>
                <a:cubicBezTo>
                  <a:pt x="3493" y="462"/>
                  <a:pt x="3493" y="461"/>
                  <a:pt x="3492" y="461"/>
                </a:cubicBezTo>
                <a:cubicBezTo>
                  <a:pt x="3491" y="461"/>
                  <a:pt x="3491" y="461"/>
                  <a:pt x="3490" y="461"/>
                </a:cubicBezTo>
                <a:cubicBezTo>
                  <a:pt x="3489" y="462"/>
                  <a:pt x="3488" y="461"/>
                  <a:pt x="3487" y="461"/>
                </a:cubicBezTo>
                <a:cubicBezTo>
                  <a:pt x="3486" y="461"/>
                  <a:pt x="3485" y="462"/>
                  <a:pt x="3484" y="462"/>
                </a:cubicBezTo>
                <a:cubicBezTo>
                  <a:pt x="3483" y="462"/>
                  <a:pt x="3481" y="462"/>
                  <a:pt x="3479" y="462"/>
                </a:cubicBezTo>
                <a:cubicBezTo>
                  <a:pt x="3478" y="462"/>
                  <a:pt x="3477" y="462"/>
                  <a:pt x="3475" y="461"/>
                </a:cubicBezTo>
                <a:cubicBezTo>
                  <a:pt x="3474" y="460"/>
                  <a:pt x="3474" y="458"/>
                  <a:pt x="3474" y="457"/>
                </a:cubicBezTo>
                <a:cubicBezTo>
                  <a:pt x="3473" y="456"/>
                  <a:pt x="3474" y="454"/>
                  <a:pt x="3473" y="453"/>
                </a:cubicBezTo>
                <a:cubicBezTo>
                  <a:pt x="3472" y="451"/>
                  <a:pt x="3471" y="451"/>
                  <a:pt x="3469" y="451"/>
                </a:cubicBezTo>
                <a:cubicBezTo>
                  <a:pt x="3468" y="450"/>
                  <a:pt x="3466" y="450"/>
                  <a:pt x="3465" y="449"/>
                </a:cubicBezTo>
                <a:cubicBezTo>
                  <a:pt x="3464" y="449"/>
                  <a:pt x="3463" y="448"/>
                  <a:pt x="3461" y="447"/>
                </a:cubicBezTo>
                <a:cubicBezTo>
                  <a:pt x="3459" y="447"/>
                  <a:pt x="3455" y="448"/>
                  <a:pt x="3453" y="446"/>
                </a:cubicBezTo>
                <a:cubicBezTo>
                  <a:pt x="3452" y="446"/>
                  <a:pt x="3451" y="445"/>
                  <a:pt x="3450" y="444"/>
                </a:cubicBezTo>
                <a:cubicBezTo>
                  <a:pt x="3450" y="443"/>
                  <a:pt x="3450" y="441"/>
                  <a:pt x="3450" y="440"/>
                </a:cubicBezTo>
                <a:cubicBezTo>
                  <a:pt x="3450" y="439"/>
                  <a:pt x="3451" y="438"/>
                  <a:pt x="3450" y="436"/>
                </a:cubicBezTo>
                <a:cubicBezTo>
                  <a:pt x="3450" y="435"/>
                  <a:pt x="3449" y="434"/>
                  <a:pt x="3447" y="434"/>
                </a:cubicBezTo>
                <a:cubicBezTo>
                  <a:pt x="3446" y="433"/>
                  <a:pt x="3445" y="433"/>
                  <a:pt x="3445" y="431"/>
                </a:cubicBezTo>
                <a:cubicBezTo>
                  <a:pt x="3445" y="431"/>
                  <a:pt x="3445" y="430"/>
                  <a:pt x="3444" y="429"/>
                </a:cubicBezTo>
                <a:cubicBezTo>
                  <a:pt x="3444" y="429"/>
                  <a:pt x="3443" y="429"/>
                  <a:pt x="3442" y="429"/>
                </a:cubicBezTo>
                <a:cubicBezTo>
                  <a:pt x="3441" y="428"/>
                  <a:pt x="3439" y="428"/>
                  <a:pt x="3438" y="429"/>
                </a:cubicBezTo>
                <a:cubicBezTo>
                  <a:pt x="3437" y="429"/>
                  <a:pt x="3436" y="430"/>
                  <a:pt x="3435" y="431"/>
                </a:cubicBezTo>
                <a:cubicBezTo>
                  <a:pt x="3435" y="431"/>
                  <a:pt x="3434" y="431"/>
                  <a:pt x="3434" y="431"/>
                </a:cubicBezTo>
                <a:cubicBezTo>
                  <a:pt x="3433" y="432"/>
                  <a:pt x="3433" y="432"/>
                  <a:pt x="3432" y="433"/>
                </a:cubicBezTo>
                <a:cubicBezTo>
                  <a:pt x="3432" y="433"/>
                  <a:pt x="3431" y="434"/>
                  <a:pt x="3431" y="434"/>
                </a:cubicBezTo>
                <a:cubicBezTo>
                  <a:pt x="3430" y="435"/>
                  <a:pt x="3428" y="435"/>
                  <a:pt x="3427" y="435"/>
                </a:cubicBezTo>
                <a:cubicBezTo>
                  <a:pt x="3426" y="435"/>
                  <a:pt x="3425" y="435"/>
                  <a:pt x="3424" y="435"/>
                </a:cubicBezTo>
                <a:cubicBezTo>
                  <a:pt x="3422" y="435"/>
                  <a:pt x="3420" y="435"/>
                  <a:pt x="3418" y="435"/>
                </a:cubicBezTo>
                <a:cubicBezTo>
                  <a:pt x="3415" y="435"/>
                  <a:pt x="3413" y="435"/>
                  <a:pt x="3410" y="435"/>
                </a:cubicBezTo>
                <a:cubicBezTo>
                  <a:pt x="3407" y="435"/>
                  <a:pt x="3405" y="435"/>
                  <a:pt x="3402" y="434"/>
                </a:cubicBezTo>
                <a:cubicBezTo>
                  <a:pt x="3398" y="434"/>
                  <a:pt x="3395" y="435"/>
                  <a:pt x="3391" y="434"/>
                </a:cubicBezTo>
                <a:cubicBezTo>
                  <a:pt x="3389" y="433"/>
                  <a:pt x="3388" y="433"/>
                  <a:pt x="3386" y="432"/>
                </a:cubicBezTo>
                <a:cubicBezTo>
                  <a:pt x="3384" y="432"/>
                  <a:pt x="3383" y="432"/>
                  <a:pt x="3381" y="431"/>
                </a:cubicBezTo>
                <a:cubicBezTo>
                  <a:pt x="3379" y="431"/>
                  <a:pt x="3377" y="431"/>
                  <a:pt x="3376" y="430"/>
                </a:cubicBezTo>
                <a:cubicBezTo>
                  <a:pt x="3375" y="430"/>
                  <a:pt x="3374" y="430"/>
                  <a:pt x="3373" y="429"/>
                </a:cubicBezTo>
                <a:cubicBezTo>
                  <a:pt x="3373" y="429"/>
                  <a:pt x="3372" y="430"/>
                  <a:pt x="3371" y="430"/>
                </a:cubicBezTo>
                <a:cubicBezTo>
                  <a:pt x="3370" y="429"/>
                  <a:pt x="3369" y="429"/>
                  <a:pt x="3369" y="428"/>
                </a:cubicBezTo>
                <a:cubicBezTo>
                  <a:pt x="3368" y="428"/>
                  <a:pt x="3367" y="428"/>
                  <a:pt x="3366" y="428"/>
                </a:cubicBezTo>
                <a:cubicBezTo>
                  <a:pt x="3366" y="429"/>
                  <a:pt x="3365" y="429"/>
                  <a:pt x="3365" y="429"/>
                </a:cubicBezTo>
                <a:cubicBezTo>
                  <a:pt x="3363" y="430"/>
                  <a:pt x="3362" y="429"/>
                  <a:pt x="3361" y="430"/>
                </a:cubicBezTo>
                <a:cubicBezTo>
                  <a:pt x="3360" y="430"/>
                  <a:pt x="3359" y="430"/>
                  <a:pt x="3358" y="430"/>
                </a:cubicBezTo>
                <a:cubicBezTo>
                  <a:pt x="3357" y="430"/>
                  <a:pt x="3356" y="430"/>
                  <a:pt x="3355" y="430"/>
                </a:cubicBezTo>
                <a:cubicBezTo>
                  <a:pt x="3353" y="431"/>
                  <a:pt x="3351" y="431"/>
                  <a:pt x="3348" y="431"/>
                </a:cubicBezTo>
                <a:cubicBezTo>
                  <a:pt x="3346" y="431"/>
                  <a:pt x="3343" y="430"/>
                  <a:pt x="3340" y="431"/>
                </a:cubicBezTo>
                <a:cubicBezTo>
                  <a:pt x="3338" y="431"/>
                  <a:pt x="3335" y="432"/>
                  <a:pt x="3333" y="432"/>
                </a:cubicBezTo>
                <a:cubicBezTo>
                  <a:pt x="3331" y="433"/>
                  <a:pt x="3329" y="433"/>
                  <a:pt x="3327" y="433"/>
                </a:cubicBezTo>
                <a:cubicBezTo>
                  <a:pt x="3325" y="433"/>
                  <a:pt x="3323" y="433"/>
                  <a:pt x="3321" y="433"/>
                </a:cubicBezTo>
                <a:cubicBezTo>
                  <a:pt x="3320" y="433"/>
                  <a:pt x="3318" y="434"/>
                  <a:pt x="3316" y="434"/>
                </a:cubicBezTo>
                <a:cubicBezTo>
                  <a:pt x="3314" y="434"/>
                  <a:pt x="3311" y="435"/>
                  <a:pt x="3308" y="435"/>
                </a:cubicBezTo>
                <a:cubicBezTo>
                  <a:pt x="3306" y="435"/>
                  <a:pt x="3304" y="435"/>
                  <a:pt x="3302" y="434"/>
                </a:cubicBezTo>
                <a:cubicBezTo>
                  <a:pt x="3299" y="433"/>
                  <a:pt x="3296" y="431"/>
                  <a:pt x="3293" y="431"/>
                </a:cubicBezTo>
                <a:cubicBezTo>
                  <a:pt x="3291" y="430"/>
                  <a:pt x="3290" y="430"/>
                  <a:pt x="3288" y="430"/>
                </a:cubicBezTo>
                <a:cubicBezTo>
                  <a:pt x="3287" y="430"/>
                  <a:pt x="3285" y="430"/>
                  <a:pt x="3284" y="428"/>
                </a:cubicBezTo>
                <a:cubicBezTo>
                  <a:pt x="3284" y="428"/>
                  <a:pt x="3284" y="427"/>
                  <a:pt x="3284" y="426"/>
                </a:cubicBezTo>
                <a:cubicBezTo>
                  <a:pt x="3284" y="425"/>
                  <a:pt x="3283" y="425"/>
                  <a:pt x="3283" y="425"/>
                </a:cubicBezTo>
                <a:cubicBezTo>
                  <a:pt x="3281" y="423"/>
                  <a:pt x="3283" y="423"/>
                  <a:pt x="3284" y="422"/>
                </a:cubicBezTo>
                <a:cubicBezTo>
                  <a:pt x="3285" y="420"/>
                  <a:pt x="3284" y="419"/>
                  <a:pt x="3284" y="418"/>
                </a:cubicBezTo>
                <a:cubicBezTo>
                  <a:pt x="3283" y="417"/>
                  <a:pt x="3283" y="415"/>
                  <a:pt x="3285" y="415"/>
                </a:cubicBezTo>
                <a:cubicBezTo>
                  <a:pt x="3286" y="415"/>
                  <a:pt x="3288" y="416"/>
                  <a:pt x="3288" y="414"/>
                </a:cubicBezTo>
                <a:cubicBezTo>
                  <a:pt x="3288" y="413"/>
                  <a:pt x="3288" y="413"/>
                  <a:pt x="3288" y="413"/>
                </a:cubicBezTo>
                <a:cubicBezTo>
                  <a:pt x="3288" y="412"/>
                  <a:pt x="3289" y="412"/>
                  <a:pt x="3289" y="412"/>
                </a:cubicBezTo>
                <a:cubicBezTo>
                  <a:pt x="3289" y="410"/>
                  <a:pt x="3288" y="409"/>
                  <a:pt x="3288" y="408"/>
                </a:cubicBezTo>
                <a:cubicBezTo>
                  <a:pt x="3288" y="407"/>
                  <a:pt x="3287" y="407"/>
                  <a:pt x="3287" y="406"/>
                </a:cubicBezTo>
                <a:cubicBezTo>
                  <a:pt x="3287" y="406"/>
                  <a:pt x="3287" y="405"/>
                  <a:pt x="3287" y="404"/>
                </a:cubicBezTo>
                <a:cubicBezTo>
                  <a:pt x="3286" y="401"/>
                  <a:pt x="3285" y="397"/>
                  <a:pt x="3282" y="395"/>
                </a:cubicBezTo>
                <a:cubicBezTo>
                  <a:pt x="3280" y="394"/>
                  <a:pt x="3279" y="393"/>
                  <a:pt x="3277" y="392"/>
                </a:cubicBezTo>
                <a:cubicBezTo>
                  <a:pt x="3274" y="390"/>
                  <a:pt x="3271" y="389"/>
                  <a:pt x="3267" y="388"/>
                </a:cubicBezTo>
                <a:cubicBezTo>
                  <a:pt x="3266" y="387"/>
                  <a:pt x="3264" y="387"/>
                  <a:pt x="3263" y="386"/>
                </a:cubicBezTo>
                <a:cubicBezTo>
                  <a:pt x="3262" y="386"/>
                  <a:pt x="3261" y="385"/>
                  <a:pt x="3260" y="385"/>
                </a:cubicBezTo>
                <a:cubicBezTo>
                  <a:pt x="3260" y="385"/>
                  <a:pt x="3259" y="385"/>
                  <a:pt x="3258" y="385"/>
                </a:cubicBezTo>
                <a:cubicBezTo>
                  <a:pt x="3256" y="384"/>
                  <a:pt x="3254" y="384"/>
                  <a:pt x="3252" y="384"/>
                </a:cubicBezTo>
                <a:cubicBezTo>
                  <a:pt x="3251" y="384"/>
                  <a:pt x="3249" y="383"/>
                  <a:pt x="3247" y="383"/>
                </a:cubicBezTo>
                <a:cubicBezTo>
                  <a:pt x="3244" y="382"/>
                  <a:pt x="3241" y="382"/>
                  <a:pt x="3237" y="382"/>
                </a:cubicBezTo>
                <a:cubicBezTo>
                  <a:pt x="3234" y="381"/>
                  <a:pt x="3231" y="382"/>
                  <a:pt x="3228" y="381"/>
                </a:cubicBezTo>
                <a:cubicBezTo>
                  <a:pt x="3225" y="381"/>
                  <a:pt x="3223" y="381"/>
                  <a:pt x="3220" y="381"/>
                </a:cubicBezTo>
                <a:cubicBezTo>
                  <a:pt x="3215" y="381"/>
                  <a:pt x="3209" y="381"/>
                  <a:pt x="3203" y="381"/>
                </a:cubicBezTo>
                <a:cubicBezTo>
                  <a:pt x="3201" y="381"/>
                  <a:pt x="3199" y="382"/>
                  <a:pt x="3196" y="382"/>
                </a:cubicBezTo>
                <a:cubicBezTo>
                  <a:pt x="3194" y="382"/>
                  <a:pt x="3192" y="383"/>
                  <a:pt x="3190" y="383"/>
                </a:cubicBezTo>
                <a:cubicBezTo>
                  <a:pt x="3185" y="384"/>
                  <a:pt x="3180" y="385"/>
                  <a:pt x="3175" y="386"/>
                </a:cubicBezTo>
                <a:cubicBezTo>
                  <a:pt x="3171" y="387"/>
                  <a:pt x="3166" y="389"/>
                  <a:pt x="3161" y="389"/>
                </a:cubicBezTo>
                <a:cubicBezTo>
                  <a:pt x="3159" y="389"/>
                  <a:pt x="3157" y="390"/>
                  <a:pt x="3154" y="390"/>
                </a:cubicBezTo>
                <a:cubicBezTo>
                  <a:pt x="3153" y="390"/>
                  <a:pt x="3152" y="390"/>
                  <a:pt x="3150" y="390"/>
                </a:cubicBezTo>
                <a:cubicBezTo>
                  <a:pt x="3149" y="390"/>
                  <a:pt x="3148" y="390"/>
                  <a:pt x="3146" y="391"/>
                </a:cubicBezTo>
                <a:cubicBezTo>
                  <a:pt x="3145" y="391"/>
                  <a:pt x="3144" y="392"/>
                  <a:pt x="3142" y="391"/>
                </a:cubicBezTo>
                <a:cubicBezTo>
                  <a:pt x="3141" y="391"/>
                  <a:pt x="3139" y="391"/>
                  <a:pt x="3137" y="391"/>
                </a:cubicBezTo>
                <a:cubicBezTo>
                  <a:pt x="3137" y="390"/>
                  <a:pt x="3136" y="390"/>
                  <a:pt x="3135" y="389"/>
                </a:cubicBezTo>
                <a:cubicBezTo>
                  <a:pt x="3134" y="389"/>
                  <a:pt x="3133" y="389"/>
                  <a:pt x="3132" y="389"/>
                </a:cubicBezTo>
                <a:cubicBezTo>
                  <a:pt x="3131" y="388"/>
                  <a:pt x="3130" y="388"/>
                  <a:pt x="3129" y="387"/>
                </a:cubicBezTo>
                <a:cubicBezTo>
                  <a:pt x="3128" y="387"/>
                  <a:pt x="3127" y="386"/>
                  <a:pt x="3127" y="385"/>
                </a:cubicBezTo>
                <a:cubicBezTo>
                  <a:pt x="3128" y="385"/>
                  <a:pt x="3129" y="386"/>
                  <a:pt x="3129" y="385"/>
                </a:cubicBezTo>
                <a:cubicBezTo>
                  <a:pt x="3129" y="385"/>
                  <a:pt x="3128" y="384"/>
                  <a:pt x="3128" y="383"/>
                </a:cubicBezTo>
                <a:cubicBezTo>
                  <a:pt x="3128" y="383"/>
                  <a:pt x="3127" y="382"/>
                  <a:pt x="3127" y="381"/>
                </a:cubicBezTo>
                <a:cubicBezTo>
                  <a:pt x="3126" y="381"/>
                  <a:pt x="3126" y="380"/>
                  <a:pt x="3126" y="380"/>
                </a:cubicBezTo>
                <a:cubicBezTo>
                  <a:pt x="3125" y="379"/>
                  <a:pt x="3124" y="378"/>
                  <a:pt x="3124" y="377"/>
                </a:cubicBezTo>
                <a:cubicBezTo>
                  <a:pt x="3123" y="377"/>
                  <a:pt x="3123" y="377"/>
                  <a:pt x="3122" y="376"/>
                </a:cubicBezTo>
                <a:cubicBezTo>
                  <a:pt x="3121" y="375"/>
                  <a:pt x="3121" y="374"/>
                  <a:pt x="3120" y="373"/>
                </a:cubicBezTo>
                <a:cubicBezTo>
                  <a:pt x="3118" y="371"/>
                  <a:pt x="3115" y="370"/>
                  <a:pt x="3112" y="370"/>
                </a:cubicBezTo>
                <a:cubicBezTo>
                  <a:pt x="3111" y="370"/>
                  <a:pt x="3109" y="371"/>
                  <a:pt x="3108" y="371"/>
                </a:cubicBezTo>
                <a:cubicBezTo>
                  <a:pt x="3107" y="372"/>
                  <a:pt x="3105" y="374"/>
                  <a:pt x="3104" y="373"/>
                </a:cubicBezTo>
                <a:cubicBezTo>
                  <a:pt x="3103" y="373"/>
                  <a:pt x="3106" y="370"/>
                  <a:pt x="3104" y="370"/>
                </a:cubicBezTo>
                <a:cubicBezTo>
                  <a:pt x="3102" y="370"/>
                  <a:pt x="3102" y="372"/>
                  <a:pt x="3101" y="373"/>
                </a:cubicBezTo>
                <a:cubicBezTo>
                  <a:pt x="3100" y="373"/>
                  <a:pt x="3093" y="377"/>
                  <a:pt x="3093" y="376"/>
                </a:cubicBezTo>
                <a:cubicBezTo>
                  <a:pt x="3093" y="374"/>
                  <a:pt x="3096" y="375"/>
                  <a:pt x="3096" y="374"/>
                </a:cubicBezTo>
                <a:cubicBezTo>
                  <a:pt x="3098" y="373"/>
                  <a:pt x="3098" y="372"/>
                  <a:pt x="3099" y="371"/>
                </a:cubicBezTo>
                <a:cubicBezTo>
                  <a:pt x="3099" y="370"/>
                  <a:pt x="3100" y="370"/>
                  <a:pt x="3100" y="370"/>
                </a:cubicBezTo>
                <a:cubicBezTo>
                  <a:pt x="3101" y="370"/>
                  <a:pt x="3101" y="369"/>
                  <a:pt x="3101" y="369"/>
                </a:cubicBezTo>
                <a:cubicBezTo>
                  <a:pt x="3102" y="368"/>
                  <a:pt x="3103" y="367"/>
                  <a:pt x="3103" y="366"/>
                </a:cubicBezTo>
                <a:cubicBezTo>
                  <a:pt x="3103" y="365"/>
                  <a:pt x="3101" y="366"/>
                  <a:pt x="3100" y="366"/>
                </a:cubicBezTo>
                <a:cubicBezTo>
                  <a:pt x="3099" y="365"/>
                  <a:pt x="3098" y="366"/>
                  <a:pt x="3098" y="366"/>
                </a:cubicBezTo>
                <a:cubicBezTo>
                  <a:pt x="3096" y="366"/>
                  <a:pt x="3095" y="365"/>
                  <a:pt x="3094" y="365"/>
                </a:cubicBezTo>
                <a:cubicBezTo>
                  <a:pt x="3093" y="365"/>
                  <a:pt x="3092" y="366"/>
                  <a:pt x="3091" y="367"/>
                </a:cubicBezTo>
                <a:cubicBezTo>
                  <a:pt x="3089" y="367"/>
                  <a:pt x="3088" y="366"/>
                  <a:pt x="3089" y="365"/>
                </a:cubicBezTo>
                <a:cubicBezTo>
                  <a:pt x="3090" y="363"/>
                  <a:pt x="3091" y="363"/>
                  <a:pt x="3092" y="363"/>
                </a:cubicBezTo>
                <a:cubicBezTo>
                  <a:pt x="3093" y="362"/>
                  <a:pt x="3093" y="361"/>
                  <a:pt x="3092" y="361"/>
                </a:cubicBezTo>
                <a:cubicBezTo>
                  <a:pt x="3091" y="361"/>
                  <a:pt x="3090" y="361"/>
                  <a:pt x="3089" y="361"/>
                </a:cubicBezTo>
                <a:cubicBezTo>
                  <a:pt x="3089" y="360"/>
                  <a:pt x="3088" y="360"/>
                  <a:pt x="3087" y="360"/>
                </a:cubicBezTo>
                <a:cubicBezTo>
                  <a:pt x="3085" y="360"/>
                  <a:pt x="3082" y="362"/>
                  <a:pt x="3080" y="360"/>
                </a:cubicBezTo>
                <a:cubicBezTo>
                  <a:pt x="3079" y="360"/>
                  <a:pt x="3079" y="360"/>
                  <a:pt x="3078" y="359"/>
                </a:cubicBezTo>
                <a:cubicBezTo>
                  <a:pt x="3078" y="359"/>
                  <a:pt x="3077" y="359"/>
                  <a:pt x="3076" y="359"/>
                </a:cubicBezTo>
                <a:cubicBezTo>
                  <a:pt x="3076" y="359"/>
                  <a:pt x="3076" y="358"/>
                  <a:pt x="3075" y="359"/>
                </a:cubicBezTo>
                <a:cubicBezTo>
                  <a:pt x="3074" y="359"/>
                  <a:pt x="3074" y="359"/>
                  <a:pt x="3073" y="359"/>
                </a:cubicBezTo>
                <a:cubicBezTo>
                  <a:pt x="3072" y="359"/>
                  <a:pt x="3071" y="359"/>
                  <a:pt x="3070" y="359"/>
                </a:cubicBezTo>
                <a:cubicBezTo>
                  <a:pt x="3069" y="359"/>
                  <a:pt x="3068" y="356"/>
                  <a:pt x="3069" y="355"/>
                </a:cubicBezTo>
                <a:cubicBezTo>
                  <a:pt x="3069" y="355"/>
                  <a:pt x="3070" y="356"/>
                  <a:pt x="3070" y="356"/>
                </a:cubicBezTo>
                <a:cubicBezTo>
                  <a:pt x="3071" y="356"/>
                  <a:pt x="3072" y="356"/>
                  <a:pt x="3072" y="356"/>
                </a:cubicBezTo>
                <a:cubicBezTo>
                  <a:pt x="3073" y="357"/>
                  <a:pt x="3073" y="357"/>
                  <a:pt x="3074" y="357"/>
                </a:cubicBezTo>
                <a:cubicBezTo>
                  <a:pt x="3075" y="357"/>
                  <a:pt x="3075" y="356"/>
                  <a:pt x="3075" y="356"/>
                </a:cubicBezTo>
                <a:cubicBezTo>
                  <a:pt x="3075" y="355"/>
                  <a:pt x="3075" y="354"/>
                  <a:pt x="3076" y="354"/>
                </a:cubicBezTo>
                <a:cubicBezTo>
                  <a:pt x="3077" y="353"/>
                  <a:pt x="3077" y="353"/>
                  <a:pt x="3078" y="353"/>
                </a:cubicBezTo>
                <a:cubicBezTo>
                  <a:pt x="3078" y="352"/>
                  <a:pt x="3079" y="352"/>
                  <a:pt x="3080" y="352"/>
                </a:cubicBezTo>
                <a:cubicBezTo>
                  <a:pt x="3080" y="352"/>
                  <a:pt x="3081" y="353"/>
                  <a:pt x="3081" y="353"/>
                </a:cubicBezTo>
                <a:cubicBezTo>
                  <a:pt x="3081" y="354"/>
                  <a:pt x="3082" y="354"/>
                  <a:pt x="3083" y="355"/>
                </a:cubicBezTo>
                <a:cubicBezTo>
                  <a:pt x="3083" y="355"/>
                  <a:pt x="3084" y="355"/>
                  <a:pt x="3084" y="356"/>
                </a:cubicBezTo>
                <a:cubicBezTo>
                  <a:pt x="3085" y="358"/>
                  <a:pt x="3086" y="358"/>
                  <a:pt x="3087" y="356"/>
                </a:cubicBezTo>
                <a:cubicBezTo>
                  <a:pt x="3088" y="356"/>
                  <a:pt x="3088" y="355"/>
                  <a:pt x="3089" y="354"/>
                </a:cubicBezTo>
                <a:cubicBezTo>
                  <a:pt x="3090" y="354"/>
                  <a:pt x="3090" y="354"/>
                  <a:pt x="3091" y="354"/>
                </a:cubicBezTo>
                <a:cubicBezTo>
                  <a:pt x="3092" y="353"/>
                  <a:pt x="3092" y="351"/>
                  <a:pt x="3092" y="350"/>
                </a:cubicBezTo>
                <a:cubicBezTo>
                  <a:pt x="3092" y="349"/>
                  <a:pt x="3091" y="349"/>
                  <a:pt x="3091" y="348"/>
                </a:cubicBezTo>
                <a:cubicBezTo>
                  <a:pt x="3090" y="348"/>
                  <a:pt x="3089" y="347"/>
                  <a:pt x="3088" y="347"/>
                </a:cubicBezTo>
                <a:cubicBezTo>
                  <a:pt x="3088" y="346"/>
                  <a:pt x="3087" y="346"/>
                  <a:pt x="3087" y="345"/>
                </a:cubicBezTo>
                <a:cubicBezTo>
                  <a:pt x="3086" y="344"/>
                  <a:pt x="3085" y="343"/>
                  <a:pt x="3084" y="343"/>
                </a:cubicBezTo>
                <a:cubicBezTo>
                  <a:pt x="3082" y="342"/>
                  <a:pt x="3080" y="342"/>
                  <a:pt x="3079" y="341"/>
                </a:cubicBezTo>
                <a:cubicBezTo>
                  <a:pt x="3077" y="341"/>
                  <a:pt x="3075" y="340"/>
                  <a:pt x="3074" y="340"/>
                </a:cubicBezTo>
                <a:cubicBezTo>
                  <a:pt x="3070" y="339"/>
                  <a:pt x="3067" y="339"/>
                  <a:pt x="3064" y="337"/>
                </a:cubicBezTo>
                <a:cubicBezTo>
                  <a:pt x="3061" y="336"/>
                  <a:pt x="3057" y="335"/>
                  <a:pt x="3054" y="335"/>
                </a:cubicBezTo>
                <a:cubicBezTo>
                  <a:pt x="3051" y="335"/>
                  <a:pt x="3048" y="335"/>
                  <a:pt x="3045" y="335"/>
                </a:cubicBezTo>
                <a:cubicBezTo>
                  <a:pt x="3043" y="335"/>
                  <a:pt x="3041" y="335"/>
                  <a:pt x="3039" y="335"/>
                </a:cubicBezTo>
                <a:cubicBezTo>
                  <a:pt x="3036" y="335"/>
                  <a:pt x="3034" y="336"/>
                  <a:pt x="3031" y="338"/>
                </a:cubicBezTo>
                <a:cubicBezTo>
                  <a:pt x="3030" y="339"/>
                  <a:pt x="3029" y="340"/>
                  <a:pt x="3028" y="342"/>
                </a:cubicBezTo>
                <a:cubicBezTo>
                  <a:pt x="3028" y="343"/>
                  <a:pt x="3027" y="344"/>
                  <a:pt x="3025" y="345"/>
                </a:cubicBezTo>
                <a:cubicBezTo>
                  <a:pt x="3024" y="346"/>
                  <a:pt x="3023" y="346"/>
                  <a:pt x="3022" y="348"/>
                </a:cubicBezTo>
                <a:cubicBezTo>
                  <a:pt x="3020" y="351"/>
                  <a:pt x="3018" y="354"/>
                  <a:pt x="3014" y="356"/>
                </a:cubicBezTo>
                <a:cubicBezTo>
                  <a:pt x="3011" y="357"/>
                  <a:pt x="3007" y="357"/>
                  <a:pt x="3003" y="357"/>
                </a:cubicBezTo>
                <a:cubicBezTo>
                  <a:pt x="3001" y="357"/>
                  <a:pt x="2999" y="358"/>
                  <a:pt x="2997" y="359"/>
                </a:cubicBezTo>
                <a:cubicBezTo>
                  <a:pt x="2996" y="359"/>
                  <a:pt x="2995" y="359"/>
                  <a:pt x="2994" y="359"/>
                </a:cubicBezTo>
                <a:cubicBezTo>
                  <a:pt x="2993" y="359"/>
                  <a:pt x="2991" y="360"/>
                  <a:pt x="2991" y="359"/>
                </a:cubicBezTo>
                <a:cubicBezTo>
                  <a:pt x="2990" y="359"/>
                  <a:pt x="2991" y="358"/>
                  <a:pt x="2991" y="358"/>
                </a:cubicBezTo>
                <a:cubicBezTo>
                  <a:pt x="2992" y="357"/>
                  <a:pt x="2991" y="357"/>
                  <a:pt x="2992" y="356"/>
                </a:cubicBezTo>
                <a:cubicBezTo>
                  <a:pt x="2993" y="356"/>
                  <a:pt x="2993" y="356"/>
                  <a:pt x="2994" y="356"/>
                </a:cubicBezTo>
                <a:cubicBezTo>
                  <a:pt x="2995" y="356"/>
                  <a:pt x="2997" y="355"/>
                  <a:pt x="2996" y="354"/>
                </a:cubicBezTo>
                <a:cubicBezTo>
                  <a:pt x="2996" y="353"/>
                  <a:pt x="2995" y="353"/>
                  <a:pt x="2994" y="353"/>
                </a:cubicBezTo>
                <a:cubicBezTo>
                  <a:pt x="2994" y="353"/>
                  <a:pt x="2993" y="352"/>
                  <a:pt x="2993" y="352"/>
                </a:cubicBezTo>
                <a:cubicBezTo>
                  <a:pt x="2993" y="351"/>
                  <a:pt x="2992" y="350"/>
                  <a:pt x="2993" y="350"/>
                </a:cubicBezTo>
                <a:cubicBezTo>
                  <a:pt x="2994" y="350"/>
                  <a:pt x="2994" y="351"/>
                  <a:pt x="2995" y="351"/>
                </a:cubicBezTo>
                <a:cubicBezTo>
                  <a:pt x="2996" y="352"/>
                  <a:pt x="2998" y="352"/>
                  <a:pt x="2999" y="353"/>
                </a:cubicBezTo>
                <a:cubicBezTo>
                  <a:pt x="3000" y="353"/>
                  <a:pt x="3001" y="352"/>
                  <a:pt x="3003" y="352"/>
                </a:cubicBezTo>
                <a:cubicBezTo>
                  <a:pt x="3004" y="351"/>
                  <a:pt x="3006" y="352"/>
                  <a:pt x="3007" y="351"/>
                </a:cubicBezTo>
                <a:cubicBezTo>
                  <a:pt x="3009" y="351"/>
                  <a:pt x="3010" y="350"/>
                  <a:pt x="3008" y="349"/>
                </a:cubicBezTo>
                <a:cubicBezTo>
                  <a:pt x="3007" y="348"/>
                  <a:pt x="3006" y="347"/>
                  <a:pt x="3005" y="346"/>
                </a:cubicBezTo>
                <a:cubicBezTo>
                  <a:pt x="3005" y="345"/>
                  <a:pt x="3005" y="344"/>
                  <a:pt x="3005" y="344"/>
                </a:cubicBezTo>
                <a:cubicBezTo>
                  <a:pt x="3005" y="343"/>
                  <a:pt x="3006" y="342"/>
                  <a:pt x="3006" y="342"/>
                </a:cubicBezTo>
                <a:cubicBezTo>
                  <a:pt x="3007" y="341"/>
                  <a:pt x="3007" y="339"/>
                  <a:pt x="3009" y="340"/>
                </a:cubicBezTo>
                <a:cubicBezTo>
                  <a:pt x="3010" y="340"/>
                  <a:pt x="3010" y="341"/>
                  <a:pt x="3010" y="342"/>
                </a:cubicBezTo>
                <a:cubicBezTo>
                  <a:pt x="3010" y="343"/>
                  <a:pt x="3010" y="343"/>
                  <a:pt x="3010" y="344"/>
                </a:cubicBezTo>
                <a:cubicBezTo>
                  <a:pt x="3011" y="344"/>
                  <a:pt x="3012" y="347"/>
                  <a:pt x="3013" y="345"/>
                </a:cubicBezTo>
                <a:cubicBezTo>
                  <a:pt x="3013" y="345"/>
                  <a:pt x="3013" y="344"/>
                  <a:pt x="3013" y="343"/>
                </a:cubicBezTo>
                <a:cubicBezTo>
                  <a:pt x="3014" y="343"/>
                  <a:pt x="3014" y="343"/>
                  <a:pt x="3015" y="343"/>
                </a:cubicBezTo>
                <a:cubicBezTo>
                  <a:pt x="3016" y="342"/>
                  <a:pt x="3018" y="342"/>
                  <a:pt x="3017" y="344"/>
                </a:cubicBezTo>
                <a:cubicBezTo>
                  <a:pt x="3016" y="345"/>
                  <a:pt x="3015" y="345"/>
                  <a:pt x="3014" y="346"/>
                </a:cubicBezTo>
                <a:cubicBezTo>
                  <a:pt x="3014" y="346"/>
                  <a:pt x="3014" y="346"/>
                  <a:pt x="3014" y="347"/>
                </a:cubicBezTo>
                <a:cubicBezTo>
                  <a:pt x="3013" y="347"/>
                  <a:pt x="3013" y="347"/>
                  <a:pt x="3012" y="347"/>
                </a:cubicBezTo>
                <a:cubicBezTo>
                  <a:pt x="3011" y="348"/>
                  <a:pt x="3012" y="349"/>
                  <a:pt x="3012" y="350"/>
                </a:cubicBezTo>
                <a:cubicBezTo>
                  <a:pt x="3012" y="350"/>
                  <a:pt x="3012" y="351"/>
                  <a:pt x="3011" y="351"/>
                </a:cubicBezTo>
                <a:cubicBezTo>
                  <a:pt x="3011" y="352"/>
                  <a:pt x="3011" y="352"/>
                  <a:pt x="3011" y="353"/>
                </a:cubicBezTo>
                <a:cubicBezTo>
                  <a:pt x="3012" y="353"/>
                  <a:pt x="3012" y="353"/>
                  <a:pt x="3012" y="354"/>
                </a:cubicBezTo>
                <a:cubicBezTo>
                  <a:pt x="3013" y="355"/>
                  <a:pt x="3013" y="354"/>
                  <a:pt x="3014" y="353"/>
                </a:cubicBezTo>
                <a:cubicBezTo>
                  <a:pt x="3014" y="352"/>
                  <a:pt x="3015" y="351"/>
                  <a:pt x="3016" y="350"/>
                </a:cubicBezTo>
                <a:cubicBezTo>
                  <a:pt x="3018" y="349"/>
                  <a:pt x="3021" y="348"/>
                  <a:pt x="3022" y="346"/>
                </a:cubicBezTo>
                <a:cubicBezTo>
                  <a:pt x="3023" y="345"/>
                  <a:pt x="3023" y="345"/>
                  <a:pt x="3024" y="344"/>
                </a:cubicBezTo>
                <a:cubicBezTo>
                  <a:pt x="3024" y="343"/>
                  <a:pt x="3025" y="343"/>
                  <a:pt x="3026" y="343"/>
                </a:cubicBezTo>
                <a:cubicBezTo>
                  <a:pt x="3026" y="342"/>
                  <a:pt x="3027" y="341"/>
                  <a:pt x="3027" y="341"/>
                </a:cubicBezTo>
                <a:cubicBezTo>
                  <a:pt x="3028" y="340"/>
                  <a:pt x="3029" y="340"/>
                  <a:pt x="3029" y="338"/>
                </a:cubicBezTo>
                <a:cubicBezTo>
                  <a:pt x="3030" y="338"/>
                  <a:pt x="3030" y="337"/>
                  <a:pt x="3029" y="336"/>
                </a:cubicBezTo>
                <a:cubicBezTo>
                  <a:pt x="3028" y="336"/>
                  <a:pt x="3027" y="337"/>
                  <a:pt x="3027" y="337"/>
                </a:cubicBezTo>
                <a:cubicBezTo>
                  <a:pt x="3026" y="337"/>
                  <a:pt x="3025" y="337"/>
                  <a:pt x="3025" y="337"/>
                </a:cubicBezTo>
                <a:cubicBezTo>
                  <a:pt x="3021" y="336"/>
                  <a:pt x="3018" y="336"/>
                  <a:pt x="3015" y="336"/>
                </a:cubicBezTo>
                <a:cubicBezTo>
                  <a:pt x="3014" y="337"/>
                  <a:pt x="3014" y="337"/>
                  <a:pt x="3013" y="337"/>
                </a:cubicBezTo>
                <a:cubicBezTo>
                  <a:pt x="3012" y="337"/>
                  <a:pt x="3011" y="337"/>
                  <a:pt x="3010" y="337"/>
                </a:cubicBezTo>
                <a:cubicBezTo>
                  <a:pt x="3008" y="337"/>
                  <a:pt x="3006" y="337"/>
                  <a:pt x="3004" y="337"/>
                </a:cubicBezTo>
                <a:cubicBezTo>
                  <a:pt x="3001" y="337"/>
                  <a:pt x="2998" y="338"/>
                  <a:pt x="2995" y="338"/>
                </a:cubicBezTo>
                <a:cubicBezTo>
                  <a:pt x="2993" y="338"/>
                  <a:pt x="2992" y="338"/>
                  <a:pt x="2990" y="338"/>
                </a:cubicBezTo>
                <a:cubicBezTo>
                  <a:pt x="2989" y="338"/>
                  <a:pt x="2988" y="339"/>
                  <a:pt x="2986" y="339"/>
                </a:cubicBezTo>
                <a:cubicBezTo>
                  <a:pt x="2985" y="339"/>
                  <a:pt x="2983" y="339"/>
                  <a:pt x="2982" y="339"/>
                </a:cubicBezTo>
                <a:cubicBezTo>
                  <a:pt x="2981" y="339"/>
                  <a:pt x="2980" y="339"/>
                  <a:pt x="2980" y="339"/>
                </a:cubicBezTo>
                <a:cubicBezTo>
                  <a:pt x="2979" y="339"/>
                  <a:pt x="2979" y="339"/>
                  <a:pt x="2980" y="339"/>
                </a:cubicBezTo>
                <a:cubicBezTo>
                  <a:pt x="2980" y="338"/>
                  <a:pt x="2981" y="338"/>
                  <a:pt x="2982" y="338"/>
                </a:cubicBezTo>
                <a:cubicBezTo>
                  <a:pt x="2982" y="338"/>
                  <a:pt x="2983" y="337"/>
                  <a:pt x="2984" y="337"/>
                </a:cubicBezTo>
                <a:cubicBezTo>
                  <a:pt x="2985" y="336"/>
                  <a:pt x="2986" y="335"/>
                  <a:pt x="2987" y="334"/>
                </a:cubicBezTo>
                <a:cubicBezTo>
                  <a:pt x="2990" y="333"/>
                  <a:pt x="2993" y="332"/>
                  <a:pt x="2996" y="333"/>
                </a:cubicBezTo>
                <a:cubicBezTo>
                  <a:pt x="2997" y="334"/>
                  <a:pt x="2998" y="335"/>
                  <a:pt x="3000" y="335"/>
                </a:cubicBezTo>
                <a:cubicBezTo>
                  <a:pt x="3001" y="335"/>
                  <a:pt x="3003" y="335"/>
                  <a:pt x="3005" y="335"/>
                </a:cubicBezTo>
                <a:cubicBezTo>
                  <a:pt x="3008" y="335"/>
                  <a:pt x="3011" y="334"/>
                  <a:pt x="3014" y="335"/>
                </a:cubicBezTo>
                <a:cubicBezTo>
                  <a:pt x="3017" y="335"/>
                  <a:pt x="3019" y="335"/>
                  <a:pt x="3022" y="335"/>
                </a:cubicBezTo>
                <a:cubicBezTo>
                  <a:pt x="3023" y="335"/>
                  <a:pt x="3024" y="335"/>
                  <a:pt x="3026" y="335"/>
                </a:cubicBezTo>
                <a:cubicBezTo>
                  <a:pt x="3027" y="335"/>
                  <a:pt x="3028" y="335"/>
                  <a:pt x="3029" y="335"/>
                </a:cubicBezTo>
                <a:cubicBezTo>
                  <a:pt x="3029" y="334"/>
                  <a:pt x="3026" y="334"/>
                  <a:pt x="3025" y="334"/>
                </a:cubicBezTo>
                <a:cubicBezTo>
                  <a:pt x="3024" y="333"/>
                  <a:pt x="3023" y="333"/>
                  <a:pt x="3021" y="333"/>
                </a:cubicBezTo>
                <a:cubicBezTo>
                  <a:pt x="3018" y="331"/>
                  <a:pt x="3015" y="330"/>
                  <a:pt x="3012" y="330"/>
                </a:cubicBezTo>
                <a:cubicBezTo>
                  <a:pt x="3008" y="329"/>
                  <a:pt x="3005" y="328"/>
                  <a:pt x="3001" y="327"/>
                </a:cubicBezTo>
                <a:cubicBezTo>
                  <a:pt x="2997" y="327"/>
                  <a:pt x="2993" y="326"/>
                  <a:pt x="2989" y="325"/>
                </a:cubicBezTo>
                <a:cubicBezTo>
                  <a:pt x="2985" y="324"/>
                  <a:pt x="2981" y="324"/>
                  <a:pt x="2977" y="324"/>
                </a:cubicBezTo>
                <a:cubicBezTo>
                  <a:pt x="2976" y="323"/>
                  <a:pt x="2975" y="324"/>
                  <a:pt x="2974" y="324"/>
                </a:cubicBezTo>
                <a:cubicBezTo>
                  <a:pt x="2973" y="324"/>
                  <a:pt x="2973" y="324"/>
                  <a:pt x="2972" y="324"/>
                </a:cubicBezTo>
                <a:cubicBezTo>
                  <a:pt x="2971" y="323"/>
                  <a:pt x="2970" y="323"/>
                  <a:pt x="2969" y="323"/>
                </a:cubicBezTo>
                <a:cubicBezTo>
                  <a:pt x="2968" y="323"/>
                  <a:pt x="2967" y="323"/>
                  <a:pt x="2966" y="323"/>
                </a:cubicBezTo>
                <a:cubicBezTo>
                  <a:pt x="2961" y="322"/>
                  <a:pt x="2957" y="322"/>
                  <a:pt x="2952" y="322"/>
                </a:cubicBezTo>
                <a:cubicBezTo>
                  <a:pt x="2951" y="322"/>
                  <a:pt x="2950" y="322"/>
                  <a:pt x="2950" y="322"/>
                </a:cubicBezTo>
                <a:cubicBezTo>
                  <a:pt x="2949" y="322"/>
                  <a:pt x="2948" y="322"/>
                  <a:pt x="2947" y="322"/>
                </a:cubicBezTo>
                <a:cubicBezTo>
                  <a:pt x="2946" y="322"/>
                  <a:pt x="2945" y="321"/>
                  <a:pt x="2945" y="321"/>
                </a:cubicBezTo>
                <a:cubicBezTo>
                  <a:pt x="2944" y="322"/>
                  <a:pt x="2943" y="322"/>
                  <a:pt x="2942" y="322"/>
                </a:cubicBezTo>
                <a:cubicBezTo>
                  <a:pt x="2941" y="322"/>
                  <a:pt x="2939" y="322"/>
                  <a:pt x="2938" y="322"/>
                </a:cubicBezTo>
                <a:cubicBezTo>
                  <a:pt x="2937" y="322"/>
                  <a:pt x="2936" y="322"/>
                  <a:pt x="2935" y="321"/>
                </a:cubicBezTo>
                <a:cubicBezTo>
                  <a:pt x="2933" y="320"/>
                  <a:pt x="2931" y="320"/>
                  <a:pt x="2929" y="319"/>
                </a:cubicBezTo>
                <a:cubicBezTo>
                  <a:pt x="2927" y="319"/>
                  <a:pt x="2924" y="317"/>
                  <a:pt x="2921" y="316"/>
                </a:cubicBezTo>
                <a:cubicBezTo>
                  <a:pt x="2919" y="316"/>
                  <a:pt x="2916" y="315"/>
                  <a:pt x="2913" y="315"/>
                </a:cubicBezTo>
                <a:cubicBezTo>
                  <a:pt x="2911" y="315"/>
                  <a:pt x="2910" y="315"/>
                  <a:pt x="2908" y="315"/>
                </a:cubicBezTo>
                <a:cubicBezTo>
                  <a:pt x="2908" y="315"/>
                  <a:pt x="2905" y="315"/>
                  <a:pt x="2905" y="316"/>
                </a:cubicBezTo>
                <a:cubicBezTo>
                  <a:pt x="2905" y="316"/>
                  <a:pt x="2906" y="316"/>
                  <a:pt x="2906" y="317"/>
                </a:cubicBezTo>
                <a:cubicBezTo>
                  <a:pt x="2907" y="317"/>
                  <a:pt x="2908" y="318"/>
                  <a:pt x="2908" y="318"/>
                </a:cubicBezTo>
                <a:cubicBezTo>
                  <a:pt x="2909" y="319"/>
                  <a:pt x="2909" y="321"/>
                  <a:pt x="2910" y="322"/>
                </a:cubicBezTo>
                <a:cubicBezTo>
                  <a:pt x="2911" y="323"/>
                  <a:pt x="2912" y="323"/>
                  <a:pt x="2913" y="325"/>
                </a:cubicBezTo>
                <a:cubicBezTo>
                  <a:pt x="2915" y="326"/>
                  <a:pt x="2914" y="327"/>
                  <a:pt x="2912" y="327"/>
                </a:cubicBezTo>
                <a:cubicBezTo>
                  <a:pt x="2909" y="327"/>
                  <a:pt x="2907" y="330"/>
                  <a:pt x="2904" y="330"/>
                </a:cubicBezTo>
                <a:cubicBezTo>
                  <a:pt x="2903" y="330"/>
                  <a:pt x="2901" y="330"/>
                  <a:pt x="2899" y="330"/>
                </a:cubicBezTo>
                <a:cubicBezTo>
                  <a:pt x="2897" y="330"/>
                  <a:pt x="2895" y="330"/>
                  <a:pt x="2894" y="330"/>
                </a:cubicBezTo>
                <a:cubicBezTo>
                  <a:pt x="2891" y="331"/>
                  <a:pt x="2890" y="332"/>
                  <a:pt x="2888" y="333"/>
                </a:cubicBezTo>
                <a:cubicBezTo>
                  <a:pt x="2886" y="333"/>
                  <a:pt x="2885" y="334"/>
                  <a:pt x="2884" y="335"/>
                </a:cubicBezTo>
                <a:cubicBezTo>
                  <a:pt x="2883" y="336"/>
                  <a:pt x="2882" y="336"/>
                  <a:pt x="2880" y="337"/>
                </a:cubicBezTo>
                <a:cubicBezTo>
                  <a:pt x="2879" y="338"/>
                  <a:pt x="2877" y="338"/>
                  <a:pt x="2877" y="339"/>
                </a:cubicBezTo>
                <a:cubicBezTo>
                  <a:pt x="2877" y="339"/>
                  <a:pt x="2877" y="340"/>
                  <a:pt x="2877" y="340"/>
                </a:cubicBezTo>
                <a:cubicBezTo>
                  <a:pt x="2878" y="340"/>
                  <a:pt x="2878" y="341"/>
                  <a:pt x="2878" y="341"/>
                </a:cubicBezTo>
                <a:cubicBezTo>
                  <a:pt x="2878" y="342"/>
                  <a:pt x="2878" y="342"/>
                  <a:pt x="2879" y="342"/>
                </a:cubicBezTo>
                <a:cubicBezTo>
                  <a:pt x="2880" y="342"/>
                  <a:pt x="2881" y="342"/>
                  <a:pt x="2881" y="342"/>
                </a:cubicBezTo>
                <a:cubicBezTo>
                  <a:pt x="2882" y="341"/>
                  <a:pt x="2883" y="341"/>
                  <a:pt x="2883" y="341"/>
                </a:cubicBezTo>
                <a:cubicBezTo>
                  <a:pt x="2885" y="341"/>
                  <a:pt x="2885" y="339"/>
                  <a:pt x="2887" y="339"/>
                </a:cubicBezTo>
                <a:cubicBezTo>
                  <a:pt x="2888" y="339"/>
                  <a:pt x="2888" y="340"/>
                  <a:pt x="2889" y="340"/>
                </a:cubicBezTo>
                <a:cubicBezTo>
                  <a:pt x="2890" y="340"/>
                  <a:pt x="2890" y="340"/>
                  <a:pt x="2891" y="340"/>
                </a:cubicBezTo>
                <a:cubicBezTo>
                  <a:pt x="2893" y="340"/>
                  <a:pt x="2894" y="339"/>
                  <a:pt x="2895" y="340"/>
                </a:cubicBezTo>
                <a:cubicBezTo>
                  <a:pt x="2896" y="340"/>
                  <a:pt x="2897" y="341"/>
                  <a:pt x="2896" y="342"/>
                </a:cubicBezTo>
                <a:cubicBezTo>
                  <a:pt x="2896" y="343"/>
                  <a:pt x="2895" y="343"/>
                  <a:pt x="2894" y="343"/>
                </a:cubicBezTo>
                <a:cubicBezTo>
                  <a:pt x="2893" y="343"/>
                  <a:pt x="2891" y="343"/>
                  <a:pt x="2890" y="344"/>
                </a:cubicBezTo>
                <a:cubicBezTo>
                  <a:pt x="2890" y="345"/>
                  <a:pt x="2889" y="346"/>
                  <a:pt x="2889" y="346"/>
                </a:cubicBezTo>
                <a:cubicBezTo>
                  <a:pt x="2889" y="347"/>
                  <a:pt x="2888" y="347"/>
                  <a:pt x="2888" y="348"/>
                </a:cubicBezTo>
                <a:cubicBezTo>
                  <a:pt x="2887" y="349"/>
                  <a:pt x="2886" y="350"/>
                  <a:pt x="2884" y="350"/>
                </a:cubicBezTo>
                <a:cubicBezTo>
                  <a:pt x="2884" y="349"/>
                  <a:pt x="2882" y="349"/>
                  <a:pt x="2882" y="350"/>
                </a:cubicBezTo>
                <a:cubicBezTo>
                  <a:pt x="2882" y="351"/>
                  <a:pt x="2883" y="351"/>
                  <a:pt x="2884" y="350"/>
                </a:cubicBezTo>
                <a:cubicBezTo>
                  <a:pt x="2885" y="350"/>
                  <a:pt x="2886" y="351"/>
                  <a:pt x="2887" y="352"/>
                </a:cubicBezTo>
                <a:cubicBezTo>
                  <a:pt x="2887" y="353"/>
                  <a:pt x="2887" y="354"/>
                  <a:pt x="2887" y="354"/>
                </a:cubicBezTo>
                <a:cubicBezTo>
                  <a:pt x="2887" y="355"/>
                  <a:pt x="2888" y="356"/>
                  <a:pt x="2888" y="357"/>
                </a:cubicBezTo>
                <a:cubicBezTo>
                  <a:pt x="2888" y="358"/>
                  <a:pt x="2888" y="358"/>
                  <a:pt x="2888" y="359"/>
                </a:cubicBezTo>
                <a:cubicBezTo>
                  <a:pt x="2888" y="360"/>
                  <a:pt x="2888" y="361"/>
                  <a:pt x="2889" y="362"/>
                </a:cubicBezTo>
                <a:cubicBezTo>
                  <a:pt x="2890" y="363"/>
                  <a:pt x="2891" y="363"/>
                  <a:pt x="2891" y="364"/>
                </a:cubicBezTo>
                <a:cubicBezTo>
                  <a:pt x="2892" y="364"/>
                  <a:pt x="2892" y="365"/>
                  <a:pt x="2893" y="365"/>
                </a:cubicBezTo>
                <a:cubicBezTo>
                  <a:pt x="2893" y="366"/>
                  <a:pt x="2894" y="366"/>
                  <a:pt x="2894" y="367"/>
                </a:cubicBezTo>
                <a:cubicBezTo>
                  <a:pt x="2893" y="367"/>
                  <a:pt x="2892" y="367"/>
                  <a:pt x="2891" y="367"/>
                </a:cubicBezTo>
                <a:cubicBezTo>
                  <a:pt x="2890" y="368"/>
                  <a:pt x="2890" y="368"/>
                  <a:pt x="2889" y="368"/>
                </a:cubicBezTo>
                <a:cubicBezTo>
                  <a:pt x="2888" y="368"/>
                  <a:pt x="2888" y="367"/>
                  <a:pt x="2887" y="367"/>
                </a:cubicBezTo>
                <a:cubicBezTo>
                  <a:pt x="2886" y="366"/>
                  <a:pt x="2883" y="366"/>
                  <a:pt x="2883" y="367"/>
                </a:cubicBezTo>
                <a:cubicBezTo>
                  <a:pt x="2882" y="368"/>
                  <a:pt x="2882" y="368"/>
                  <a:pt x="2881" y="369"/>
                </a:cubicBezTo>
                <a:cubicBezTo>
                  <a:pt x="2881" y="370"/>
                  <a:pt x="2879" y="370"/>
                  <a:pt x="2878" y="369"/>
                </a:cubicBezTo>
                <a:cubicBezTo>
                  <a:pt x="2877" y="368"/>
                  <a:pt x="2877" y="366"/>
                  <a:pt x="2876" y="364"/>
                </a:cubicBezTo>
                <a:cubicBezTo>
                  <a:pt x="2874" y="363"/>
                  <a:pt x="2873" y="362"/>
                  <a:pt x="2871" y="362"/>
                </a:cubicBezTo>
                <a:cubicBezTo>
                  <a:pt x="2869" y="361"/>
                  <a:pt x="2868" y="362"/>
                  <a:pt x="2867" y="364"/>
                </a:cubicBezTo>
                <a:cubicBezTo>
                  <a:pt x="2866" y="364"/>
                  <a:pt x="2866" y="365"/>
                  <a:pt x="2865" y="365"/>
                </a:cubicBezTo>
                <a:cubicBezTo>
                  <a:pt x="2865" y="365"/>
                  <a:pt x="2863" y="365"/>
                  <a:pt x="2863" y="365"/>
                </a:cubicBezTo>
                <a:cubicBezTo>
                  <a:pt x="2862" y="364"/>
                  <a:pt x="2866" y="364"/>
                  <a:pt x="2864" y="362"/>
                </a:cubicBezTo>
                <a:cubicBezTo>
                  <a:pt x="2864" y="362"/>
                  <a:pt x="2862" y="362"/>
                  <a:pt x="2861" y="362"/>
                </a:cubicBezTo>
                <a:cubicBezTo>
                  <a:pt x="2860" y="363"/>
                  <a:pt x="2859" y="362"/>
                  <a:pt x="2858" y="363"/>
                </a:cubicBezTo>
                <a:cubicBezTo>
                  <a:pt x="2857" y="363"/>
                  <a:pt x="2856" y="364"/>
                  <a:pt x="2855" y="365"/>
                </a:cubicBezTo>
                <a:cubicBezTo>
                  <a:pt x="2854" y="366"/>
                  <a:pt x="2853" y="366"/>
                  <a:pt x="2851" y="366"/>
                </a:cubicBezTo>
                <a:cubicBezTo>
                  <a:pt x="2850" y="366"/>
                  <a:pt x="2850" y="366"/>
                  <a:pt x="2849" y="366"/>
                </a:cubicBezTo>
                <a:cubicBezTo>
                  <a:pt x="2848" y="366"/>
                  <a:pt x="2847" y="366"/>
                  <a:pt x="2846" y="366"/>
                </a:cubicBezTo>
                <a:cubicBezTo>
                  <a:pt x="2843" y="366"/>
                  <a:pt x="2840" y="366"/>
                  <a:pt x="2837" y="366"/>
                </a:cubicBezTo>
                <a:cubicBezTo>
                  <a:pt x="2836" y="366"/>
                  <a:pt x="2835" y="366"/>
                  <a:pt x="2835" y="367"/>
                </a:cubicBezTo>
                <a:cubicBezTo>
                  <a:pt x="2835" y="367"/>
                  <a:pt x="2836" y="367"/>
                  <a:pt x="2837" y="367"/>
                </a:cubicBezTo>
                <a:cubicBezTo>
                  <a:pt x="2837" y="367"/>
                  <a:pt x="2838" y="368"/>
                  <a:pt x="2838" y="368"/>
                </a:cubicBezTo>
                <a:cubicBezTo>
                  <a:pt x="2840" y="368"/>
                  <a:pt x="2841" y="367"/>
                  <a:pt x="2842" y="367"/>
                </a:cubicBezTo>
                <a:cubicBezTo>
                  <a:pt x="2844" y="366"/>
                  <a:pt x="2844" y="368"/>
                  <a:pt x="2846" y="369"/>
                </a:cubicBezTo>
                <a:cubicBezTo>
                  <a:pt x="2846" y="369"/>
                  <a:pt x="2847" y="369"/>
                  <a:pt x="2847" y="369"/>
                </a:cubicBezTo>
                <a:cubicBezTo>
                  <a:pt x="2848" y="369"/>
                  <a:pt x="2848" y="370"/>
                  <a:pt x="2849" y="370"/>
                </a:cubicBezTo>
                <a:cubicBezTo>
                  <a:pt x="2851" y="369"/>
                  <a:pt x="2851" y="367"/>
                  <a:pt x="2852" y="367"/>
                </a:cubicBezTo>
                <a:cubicBezTo>
                  <a:pt x="2853" y="367"/>
                  <a:pt x="2853" y="368"/>
                  <a:pt x="2853" y="369"/>
                </a:cubicBezTo>
                <a:cubicBezTo>
                  <a:pt x="2852" y="369"/>
                  <a:pt x="2851" y="369"/>
                  <a:pt x="2851" y="370"/>
                </a:cubicBezTo>
                <a:cubicBezTo>
                  <a:pt x="2852" y="371"/>
                  <a:pt x="2852" y="371"/>
                  <a:pt x="2853" y="371"/>
                </a:cubicBezTo>
                <a:cubicBezTo>
                  <a:pt x="2854" y="371"/>
                  <a:pt x="2854" y="372"/>
                  <a:pt x="2855" y="372"/>
                </a:cubicBezTo>
                <a:cubicBezTo>
                  <a:pt x="2855" y="372"/>
                  <a:pt x="2857" y="372"/>
                  <a:pt x="2857" y="372"/>
                </a:cubicBezTo>
                <a:cubicBezTo>
                  <a:pt x="2858" y="373"/>
                  <a:pt x="2856" y="373"/>
                  <a:pt x="2856" y="373"/>
                </a:cubicBezTo>
                <a:cubicBezTo>
                  <a:pt x="2855" y="374"/>
                  <a:pt x="2854" y="374"/>
                  <a:pt x="2855" y="374"/>
                </a:cubicBezTo>
                <a:cubicBezTo>
                  <a:pt x="2856" y="375"/>
                  <a:pt x="2856" y="374"/>
                  <a:pt x="2857" y="374"/>
                </a:cubicBezTo>
                <a:cubicBezTo>
                  <a:pt x="2858" y="375"/>
                  <a:pt x="2857" y="376"/>
                  <a:pt x="2857" y="376"/>
                </a:cubicBezTo>
                <a:cubicBezTo>
                  <a:pt x="2856" y="376"/>
                  <a:pt x="2855" y="376"/>
                  <a:pt x="2855" y="376"/>
                </a:cubicBezTo>
                <a:cubicBezTo>
                  <a:pt x="2854" y="376"/>
                  <a:pt x="2850" y="376"/>
                  <a:pt x="2851" y="377"/>
                </a:cubicBezTo>
                <a:cubicBezTo>
                  <a:pt x="2852" y="378"/>
                  <a:pt x="2854" y="377"/>
                  <a:pt x="2854" y="379"/>
                </a:cubicBezTo>
                <a:cubicBezTo>
                  <a:pt x="2854" y="380"/>
                  <a:pt x="2853" y="381"/>
                  <a:pt x="2852" y="381"/>
                </a:cubicBezTo>
                <a:cubicBezTo>
                  <a:pt x="2851" y="381"/>
                  <a:pt x="2851" y="380"/>
                  <a:pt x="2851" y="379"/>
                </a:cubicBezTo>
                <a:cubicBezTo>
                  <a:pt x="2851" y="378"/>
                  <a:pt x="2849" y="379"/>
                  <a:pt x="2848" y="378"/>
                </a:cubicBezTo>
                <a:cubicBezTo>
                  <a:pt x="2847" y="377"/>
                  <a:pt x="2848" y="377"/>
                  <a:pt x="2849" y="377"/>
                </a:cubicBezTo>
                <a:cubicBezTo>
                  <a:pt x="2850" y="376"/>
                  <a:pt x="2850" y="376"/>
                  <a:pt x="2849" y="375"/>
                </a:cubicBezTo>
                <a:cubicBezTo>
                  <a:pt x="2848" y="375"/>
                  <a:pt x="2847" y="375"/>
                  <a:pt x="2847" y="375"/>
                </a:cubicBezTo>
                <a:cubicBezTo>
                  <a:pt x="2845" y="375"/>
                  <a:pt x="2844" y="376"/>
                  <a:pt x="2844" y="373"/>
                </a:cubicBezTo>
                <a:cubicBezTo>
                  <a:pt x="2844" y="371"/>
                  <a:pt x="2843" y="372"/>
                  <a:pt x="2842" y="372"/>
                </a:cubicBezTo>
                <a:cubicBezTo>
                  <a:pt x="2841" y="372"/>
                  <a:pt x="2841" y="371"/>
                  <a:pt x="2840" y="371"/>
                </a:cubicBezTo>
                <a:cubicBezTo>
                  <a:pt x="2839" y="370"/>
                  <a:pt x="2839" y="370"/>
                  <a:pt x="2839" y="370"/>
                </a:cubicBezTo>
                <a:cubicBezTo>
                  <a:pt x="2838" y="369"/>
                  <a:pt x="2838" y="369"/>
                  <a:pt x="2837" y="369"/>
                </a:cubicBezTo>
                <a:cubicBezTo>
                  <a:pt x="2837" y="369"/>
                  <a:pt x="2836" y="369"/>
                  <a:pt x="2835" y="369"/>
                </a:cubicBezTo>
                <a:cubicBezTo>
                  <a:pt x="2835" y="368"/>
                  <a:pt x="2835" y="368"/>
                  <a:pt x="2835" y="368"/>
                </a:cubicBezTo>
                <a:cubicBezTo>
                  <a:pt x="2834" y="368"/>
                  <a:pt x="2834" y="368"/>
                  <a:pt x="2834" y="368"/>
                </a:cubicBezTo>
                <a:cubicBezTo>
                  <a:pt x="2833" y="367"/>
                  <a:pt x="2831" y="367"/>
                  <a:pt x="2830" y="367"/>
                </a:cubicBezTo>
                <a:cubicBezTo>
                  <a:pt x="2829" y="367"/>
                  <a:pt x="2827" y="367"/>
                  <a:pt x="2826" y="367"/>
                </a:cubicBezTo>
                <a:cubicBezTo>
                  <a:pt x="2826" y="365"/>
                  <a:pt x="2826" y="365"/>
                  <a:pt x="2825" y="364"/>
                </a:cubicBezTo>
                <a:cubicBezTo>
                  <a:pt x="2823" y="364"/>
                  <a:pt x="2822" y="364"/>
                  <a:pt x="2821" y="363"/>
                </a:cubicBezTo>
                <a:cubicBezTo>
                  <a:pt x="2818" y="362"/>
                  <a:pt x="2816" y="361"/>
                  <a:pt x="2813" y="361"/>
                </a:cubicBezTo>
                <a:cubicBezTo>
                  <a:pt x="2811" y="361"/>
                  <a:pt x="2809" y="362"/>
                  <a:pt x="2808" y="362"/>
                </a:cubicBezTo>
                <a:cubicBezTo>
                  <a:pt x="2807" y="362"/>
                  <a:pt x="2806" y="363"/>
                  <a:pt x="2805" y="363"/>
                </a:cubicBezTo>
                <a:cubicBezTo>
                  <a:pt x="2804" y="363"/>
                  <a:pt x="2803" y="364"/>
                  <a:pt x="2802" y="364"/>
                </a:cubicBezTo>
                <a:cubicBezTo>
                  <a:pt x="2800" y="365"/>
                  <a:pt x="2799" y="365"/>
                  <a:pt x="2797" y="365"/>
                </a:cubicBezTo>
                <a:cubicBezTo>
                  <a:pt x="2795" y="366"/>
                  <a:pt x="2793" y="366"/>
                  <a:pt x="2792" y="367"/>
                </a:cubicBezTo>
                <a:cubicBezTo>
                  <a:pt x="2791" y="368"/>
                  <a:pt x="2790" y="370"/>
                  <a:pt x="2789" y="370"/>
                </a:cubicBezTo>
                <a:cubicBezTo>
                  <a:pt x="2789" y="370"/>
                  <a:pt x="2788" y="371"/>
                  <a:pt x="2787" y="371"/>
                </a:cubicBezTo>
                <a:cubicBezTo>
                  <a:pt x="2785" y="371"/>
                  <a:pt x="2784" y="371"/>
                  <a:pt x="2782" y="371"/>
                </a:cubicBezTo>
                <a:cubicBezTo>
                  <a:pt x="2780" y="371"/>
                  <a:pt x="2779" y="371"/>
                  <a:pt x="2777" y="370"/>
                </a:cubicBezTo>
                <a:cubicBezTo>
                  <a:pt x="2776" y="370"/>
                  <a:pt x="2775" y="369"/>
                  <a:pt x="2773" y="369"/>
                </a:cubicBezTo>
                <a:cubicBezTo>
                  <a:pt x="2770" y="368"/>
                  <a:pt x="2767" y="368"/>
                  <a:pt x="2764" y="367"/>
                </a:cubicBezTo>
                <a:cubicBezTo>
                  <a:pt x="2761" y="366"/>
                  <a:pt x="2760" y="363"/>
                  <a:pt x="2758" y="361"/>
                </a:cubicBezTo>
                <a:cubicBezTo>
                  <a:pt x="2756" y="359"/>
                  <a:pt x="2755" y="358"/>
                  <a:pt x="2753" y="357"/>
                </a:cubicBezTo>
                <a:cubicBezTo>
                  <a:pt x="2752" y="357"/>
                  <a:pt x="2751" y="357"/>
                  <a:pt x="2751" y="356"/>
                </a:cubicBezTo>
                <a:cubicBezTo>
                  <a:pt x="2750" y="354"/>
                  <a:pt x="2751" y="351"/>
                  <a:pt x="2748" y="351"/>
                </a:cubicBezTo>
                <a:cubicBezTo>
                  <a:pt x="2747" y="352"/>
                  <a:pt x="2745" y="353"/>
                  <a:pt x="2744" y="355"/>
                </a:cubicBezTo>
                <a:cubicBezTo>
                  <a:pt x="2743" y="358"/>
                  <a:pt x="2742" y="360"/>
                  <a:pt x="2740" y="363"/>
                </a:cubicBezTo>
                <a:cubicBezTo>
                  <a:pt x="2739" y="364"/>
                  <a:pt x="2738" y="366"/>
                  <a:pt x="2738" y="367"/>
                </a:cubicBezTo>
                <a:cubicBezTo>
                  <a:pt x="2737" y="368"/>
                  <a:pt x="2737" y="370"/>
                  <a:pt x="2737" y="371"/>
                </a:cubicBezTo>
                <a:cubicBezTo>
                  <a:pt x="2736" y="372"/>
                  <a:pt x="2735" y="373"/>
                  <a:pt x="2735" y="375"/>
                </a:cubicBezTo>
                <a:cubicBezTo>
                  <a:pt x="2734" y="376"/>
                  <a:pt x="2734" y="377"/>
                  <a:pt x="2734" y="378"/>
                </a:cubicBezTo>
                <a:cubicBezTo>
                  <a:pt x="2733" y="379"/>
                  <a:pt x="2733" y="380"/>
                  <a:pt x="2732" y="381"/>
                </a:cubicBezTo>
                <a:cubicBezTo>
                  <a:pt x="2731" y="381"/>
                  <a:pt x="2731" y="382"/>
                  <a:pt x="2730" y="382"/>
                </a:cubicBezTo>
                <a:cubicBezTo>
                  <a:pt x="2729" y="383"/>
                  <a:pt x="2728" y="384"/>
                  <a:pt x="2727" y="385"/>
                </a:cubicBezTo>
                <a:cubicBezTo>
                  <a:pt x="2726" y="387"/>
                  <a:pt x="2725" y="388"/>
                  <a:pt x="2724" y="389"/>
                </a:cubicBezTo>
                <a:cubicBezTo>
                  <a:pt x="2722" y="390"/>
                  <a:pt x="2721" y="393"/>
                  <a:pt x="2719" y="393"/>
                </a:cubicBezTo>
                <a:cubicBezTo>
                  <a:pt x="2718" y="393"/>
                  <a:pt x="2717" y="393"/>
                  <a:pt x="2716" y="393"/>
                </a:cubicBezTo>
                <a:cubicBezTo>
                  <a:pt x="2715" y="393"/>
                  <a:pt x="2715" y="393"/>
                  <a:pt x="2715" y="392"/>
                </a:cubicBezTo>
                <a:cubicBezTo>
                  <a:pt x="2715" y="391"/>
                  <a:pt x="2715" y="389"/>
                  <a:pt x="2713" y="389"/>
                </a:cubicBezTo>
                <a:cubicBezTo>
                  <a:pt x="2713" y="389"/>
                  <a:pt x="2712" y="389"/>
                  <a:pt x="2711" y="389"/>
                </a:cubicBezTo>
                <a:cubicBezTo>
                  <a:pt x="2711" y="389"/>
                  <a:pt x="2710" y="389"/>
                  <a:pt x="2709" y="389"/>
                </a:cubicBezTo>
                <a:cubicBezTo>
                  <a:pt x="2709" y="389"/>
                  <a:pt x="2708" y="389"/>
                  <a:pt x="2708" y="389"/>
                </a:cubicBezTo>
                <a:cubicBezTo>
                  <a:pt x="2708" y="389"/>
                  <a:pt x="2708" y="389"/>
                  <a:pt x="2708" y="388"/>
                </a:cubicBezTo>
                <a:cubicBezTo>
                  <a:pt x="2707" y="388"/>
                  <a:pt x="2707" y="387"/>
                  <a:pt x="2706" y="387"/>
                </a:cubicBezTo>
                <a:cubicBezTo>
                  <a:pt x="2705" y="387"/>
                  <a:pt x="2703" y="388"/>
                  <a:pt x="2702" y="387"/>
                </a:cubicBezTo>
                <a:cubicBezTo>
                  <a:pt x="2701" y="385"/>
                  <a:pt x="2701" y="384"/>
                  <a:pt x="2699" y="383"/>
                </a:cubicBezTo>
                <a:cubicBezTo>
                  <a:pt x="2698" y="383"/>
                  <a:pt x="2696" y="383"/>
                  <a:pt x="2695" y="382"/>
                </a:cubicBezTo>
                <a:cubicBezTo>
                  <a:pt x="2694" y="382"/>
                  <a:pt x="2694" y="382"/>
                  <a:pt x="2693" y="382"/>
                </a:cubicBezTo>
                <a:cubicBezTo>
                  <a:pt x="2693" y="382"/>
                  <a:pt x="2692" y="382"/>
                  <a:pt x="2691" y="381"/>
                </a:cubicBezTo>
                <a:cubicBezTo>
                  <a:pt x="2691" y="380"/>
                  <a:pt x="2692" y="380"/>
                  <a:pt x="2692" y="379"/>
                </a:cubicBezTo>
                <a:cubicBezTo>
                  <a:pt x="2692" y="379"/>
                  <a:pt x="2692" y="378"/>
                  <a:pt x="2692" y="378"/>
                </a:cubicBezTo>
                <a:cubicBezTo>
                  <a:pt x="2691" y="376"/>
                  <a:pt x="2691" y="375"/>
                  <a:pt x="2689" y="375"/>
                </a:cubicBezTo>
                <a:cubicBezTo>
                  <a:pt x="2688" y="374"/>
                  <a:pt x="2686" y="373"/>
                  <a:pt x="2685" y="372"/>
                </a:cubicBezTo>
                <a:cubicBezTo>
                  <a:pt x="2684" y="370"/>
                  <a:pt x="2684" y="368"/>
                  <a:pt x="2683" y="367"/>
                </a:cubicBezTo>
                <a:cubicBezTo>
                  <a:pt x="2682" y="366"/>
                  <a:pt x="2681" y="366"/>
                  <a:pt x="2680" y="365"/>
                </a:cubicBezTo>
                <a:cubicBezTo>
                  <a:pt x="2679" y="365"/>
                  <a:pt x="2679" y="365"/>
                  <a:pt x="2678" y="364"/>
                </a:cubicBezTo>
                <a:cubicBezTo>
                  <a:pt x="2678" y="364"/>
                  <a:pt x="2677" y="364"/>
                  <a:pt x="2676" y="363"/>
                </a:cubicBezTo>
                <a:cubicBezTo>
                  <a:pt x="2675" y="363"/>
                  <a:pt x="2675" y="362"/>
                  <a:pt x="2674" y="360"/>
                </a:cubicBezTo>
                <a:cubicBezTo>
                  <a:pt x="2674" y="358"/>
                  <a:pt x="2676" y="359"/>
                  <a:pt x="2677" y="359"/>
                </a:cubicBezTo>
                <a:cubicBezTo>
                  <a:pt x="2679" y="359"/>
                  <a:pt x="2679" y="359"/>
                  <a:pt x="2681" y="358"/>
                </a:cubicBezTo>
                <a:cubicBezTo>
                  <a:pt x="2682" y="357"/>
                  <a:pt x="2683" y="357"/>
                  <a:pt x="2684" y="357"/>
                </a:cubicBezTo>
                <a:cubicBezTo>
                  <a:pt x="2685" y="358"/>
                  <a:pt x="2686" y="359"/>
                  <a:pt x="2687" y="359"/>
                </a:cubicBezTo>
                <a:cubicBezTo>
                  <a:pt x="2688" y="358"/>
                  <a:pt x="2686" y="358"/>
                  <a:pt x="2686" y="358"/>
                </a:cubicBezTo>
                <a:cubicBezTo>
                  <a:pt x="2685" y="357"/>
                  <a:pt x="2685" y="357"/>
                  <a:pt x="2684" y="356"/>
                </a:cubicBezTo>
                <a:cubicBezTo>
                  <a:pt x="2683" y="355"/>
                  <a:pt x="2683" y="354"/>
                  <a:pt x="2682" y="353"/>
                </a:cubicBezTo>
                <a:cubicBezTo>
                  <a:pt x="2682" y="352"/>
                  <a:pt x="2680" y="351"/>
                  <a:pt x="2680" y="350"/>
                </a:cubicBezTo>
                <a:cubicBezTo>
                  <a:pt x="2679" y="349"/>
                  <a:pt x="2678" y="347"/>
                  <a:pt x="2677" y="347"/>
                </a:cubicBezTo>
                <a:cubicBezTo>
                  <a:pt x="2677" y="348"/>
                  <a:pt x="2677" y="349"/>
                  <a:pt x="2678" y="349"/>
                </a:cubicBezTo>
                <a:cubicBezTo>
                  <a:pt x="2678" y="350"/>
                  <a:pt x="2679" y="350"/>
                  <a:pt x="2679" y="351"/>
                </a:cubicBezTo>
                <a:cubicBezTo>
                  <a:pt x="2679" y="351"/>
                  <a:pt x="2679" y="352"/>
                  <a:pt x="2680" y="353"/>
                </a:cubicBezTo>
                <a:cubicBezTo>
                  <a:pt x="2680" y="353"/>
                  <a:pt x="2681" y="354"/>
                  <a:pt x="2680" y="354"/>
                </a:cubicBezTo>
                <a:cubicBezTo>
                  <a:pt x="2680" y="356"/>
                  <a:pt x="2678" y="355"/>
                  <a:pt x="2677" y="355"/>
                </a:cubicBezTo>
                <a:cubicBezTo>
                  <a:pt x="2676" y="355"/>
                  <a:pt x="2675" y="355"/>
                  <a:pt x="2675" y="355"/>
                </a:cubicBezTo>
                <a:cubicBezTo>
                  <a:pt x="2674" y="356"/>
                  <a:pt x="2673" y="356"/>
                  <a:pt x="2673" y="356"/>
                </a:cubicBezTo>
                <a:cubicBezTo>
                  <a:pt x="2672" y="356"/>
                  <a:pt x="2672" y="355"/>
                  <a:pt x="2671" y="355"/>
                </a:cubicBezTo>
                <a:cubicBezTo>
                  <a:pt x="2671" y="355"/>
                  <a:pt x="2671" y="355"/>
                  <a:pt x="2670" y="355"/>
                </a:cubicBezTo>
                <a:cubicBezTo>
                  <a:pt x="2670" y="354"/>
                  <a:pt x="2670" y="353"/>
                  <a:pt x="2669" y="352"/>
                </a:cubicBezTo>
                <a:cubicBezTo>
                  <a:pt x="2669" y="351"/>
                  <a:pt x="2667" y="351"/>
                  <a:pt x="2666" y="349"/>
                </a:cubicBezTo>
                <a:cubicBezTo>
                  <a:pt x="2666" y="348"/>
                  <a:pt x="2665" y="347"/>
                  <a:pt x="2664" y="346"/>
                </a:cubicBezTo>
                <a:cubicBezTo>
                  <a:pt x="2663" y="345"/>
                  <a:pt x="2662" y="344"/>
                  <a:pt x="2662" y="342"/>
                </a:cubicBezTo>
                <a:cubicBezTo>
                  <a:pt x="2662" y="341"/>
                  <a:pt x="2662" y="338"/>
                  <a:pt x="2663" y="339"/>
                </a:cubicBezTo>
                <a:cubicBezTo>
                  <a:pt x="2664" y="340"/>
                  <a:pt x="2664" y="340"/>
                  <a:pt x="2665" y="340"/>
                </a:cubicBezTo>
                <a:cubicBezTo>
                  <a:pt x="2666" y="341"/>
                  <a:pt x="2667" y="341"/>
                  <a:pt x="2667" y="341"/>
                </a:cubicBezTo>
                <a:cubicBezTo>
                  <a:pt x="2668" y="342"/>
                  <a:pt x="2669" y="343"/>
                  <a:pt x="2669" y="344"/>
                </a:cubicBezTo>
                <a:cubicBezTo>
                  <a:pt x="2670" y="345"/>
                  <a:pt x="2672" y="346"/>
                  <a:pt x="2673" y="346"/>
                </a:cubicBezTo>
                <a:cubicBezTo>
                  <a:pt x="2675" y="346"/>
                  <a:pt x="2676" y="346"/>
                  <a:pt x="2678" y="346"/>
                </a:cubicBezTo>
                <a:cubicBezTo>
                  <a:pt x="2679" y="346"/>
                  <a:pt x="2680" y="345"/>
                  <a:pt x="2682" y="345"/>
                </a:cubicBezTo>
                <a:cubicBezTo>
                  <a:pt x="2683" y="345"/>
                  <a:pt x="2685" y="345"/>
                  <a:pt x="2686" y="344"/>
                </a:cubicBezTo>
                <a:cubicBezTo>
                  <a:pt x="2687" y="343"/>
                  <a:pt x="2688" y="342"/>
                  <a:pt x="2688" y="340"/>
                </a:cubicBezTo>
                <a:cubicBezTo>
                  <a:pt x="2688" y="339"/>
                  <a:pt x="2687" y="338"/>
                  <a:pt x="2687" y="336"/>
                </a:cubicBezTo>
                <a:cubicBezTo>
                  <a:pt x="2687" y="335"/>
                  <a:pt x="2687" y="334"/>
                  <a:pt x="2686" y="334"/>
                </a:cubicBezTo>
                <a:cubicBezTo>
                  <a:pt x="2685" y="333"/>
                  <a:pt x="2684" y="333"/>
                  <a:pt x="2684" y="333"/>
                </a:cubicBezTo>
                <a:cubicBezTo>
                  <a:pt x="2683" y="332"/>
                  <a:pt x="2683" y="332"/>
                  <a:pt x="2682" y="332"/>
                </a:cubicBezTo>
                <a:cubicBezTo>
                  <a:pt x="2680" y="330"/>
                  <a:pt x="2677" y="330"/>
                  <a:pt x="2673" y="330"/>
                </a:cubicBezTo>
                <a:cubicBezTo>
                  <a:pt x="2672" y="329"/>
                  <a:pt x="2671" y="329"/>
                  <a:pt x="2670" y="329"/>
                </a:cubicBezTo>
                <a:cubicBezTo>
                  <a:pt x="2669" y="328"/>
                  <a:pt x="2668" y="329"/>
                  <a:pt x="2667" y="329"/>
                </a:cubicBezTo>
                <a:cubicBezTo>
                  <a:pt x="2667" y="328"/>
                  <a:pt x="2666" y="328"/>
                  <a:pt x="2666" y="328"/>
                </a:cubicBezTo>
                <a:cubicBezTo>
                  <a:pt x="2668" y="328"/>
                  <a:pt x="2669" y="328"/>
                  <a:pt x="2670" y="328"/>
                </a:cubicBezTo>
                <a:cubicBezTo>
                  <a:pt x="2672" y="328"/>
                  <a:pt x="2673" y="328"/>
                  <a:pt x="2674" y="327"/>
                </a:cubicBezTo>
                <a:cubicBezTo>
                  <a:pt x="2675" y="327"/>
                  <a:pt x="2676" y="326"/>
                  <a:pt x="2677" y="325"/>
                </a:cubicBezTo>
                <a:cubicBezTo>
                  <a:pt x="2678" y="324"/>
                  <a:pt x="2678" y="324"/>
                  <a:pt x="2678" y="323"/>
                </a:cubicBezTo>
                <a:cubicBezTo>
                  <a:pt x="2679" y="323"/>
                  <a:pt x="2680" y="324"/>
                  <a:pt x="2681" y="324"/>
                </a:cubicBezTo>
                <a:cubicBezTo>
                  <a:pt x="2681" y="324"/>
                  <a:pt x="2682" y="323"/>
                  <a:pt x="2682" y="323"/>
                </a:cubicBezTo>
                <a:cubicBezTo>
                  <a:pt x="2683" y="323"/>
                  <a:pt x="2684" y="323"/>
                  <a:pt x="2684" y="322"/>
                </a:cubicBezTo>
                <a:cubicBezTo>
                  <a:pt x="2684" y="321"/>
                  <a:pt x="2681" y="321"/>
                  <a:pt x="2681" y="320"/>
                </a:cubicBezTo>
                <a:cubicBezTo>
                  <a:pt x="2679" y="320"/>
                  <a:pt x="2678" y="319"/>
                  <a:pt x="2677" y="319"/>
                </a:cubicBezTo>
                <a:cubicBezTo>
                  <a:pt x="2676" y="318"/>
                  <a:pt x="2675" y="318"/>
                  <a:pt x="2673" y="317"/>
                </a:cubicBezTo>
                <a:cubicBezTo>
                  <a:pt x="2672" y="317"/>
                  <a:pt x="2671" y="316"/>
                  <a:pt x="2670" y="316"/>
                </a:cubicBezTo>
                <a:cubicBezTo>
                  <a:pt x="2669" y="315"/>
                  <a:pt x="2666" y="315"/>
                  <a:pt x="2667" y="314"/>
                </a:cubicBezTo>
                <a:cubicBezTo>
                  <a:pt x="2668" y="312"/>
                  <a:pt x="2670" y="314"/>
                  <a:pt x="2671" y="313"/>
                </a:cubicBezTo>
                <a:cubicBezTo>
                  <a:pt x="2672" y="313"/>
                  <a:pt x="2672" y="313"/>
                  <a:pt x="2672" y="312"/>
                </a:cubicBezTo>
                <a:cubicBezTo>
                  <a:pt x="2673" y="312"/>
                  <a:pt x="2673" y="312"/>
                  <a:pt x="2674" y="312"/>
                </a:cubicBezTo>
                <a:cubicBezTo>
                  <a:pt x="2675" y="311"/>
                  <a:pt x="2676" y="312"/>
                  <a:pt x="2678" y="310"/>
                </a:cubicBezTo>
                <a:cubicBezTo>
                  <a:pt x="2679" y="310"/>
                  <a:pt x="2680" y="308"/>
                  <a:pt x="2680" y="307"/>
                </a:cubicBezTo>
                <a:cubicBezTo>
                  <a:pt x="2680" y="305"/>
                  <a:pt x="2679" y="305"/>
                  <a:pt x="2678" y="305"/>
                </a:cubicBezTo>
                <a:cubicBezTo>
                  <a:pt x="2677" y="304"/>
                  <a:pt x="2676" y="304"/>
                  <a:pt x="2675" y="303"/>
                </a:cubicBezTo>
                <a:cubicBezTo>
                  <a:pt x="2674" y="303"/>
                  <a:pt x="2673" y="302"/>
                  <a:pt x="2672" y="302"/>
                </a:cubicBezTo>
                <a:cubicBezTo>
                  <a:pt x="2671" y="301"/>
                  <a:pt x="2670" y="300"/>
                  <a:pt x="2669" y="299"/>
                </a:cubicBezTo>
                <a:cubicBezTo>
                  <a:pt x="2667" y="298"/>
                  <a:pt x="2665" y="298"/>
                  <a:pt x="2664" y="297"/>
                </a:cubicBezTo>
                <a:cubicBezTo>
                  <a:pt x="2663" y="296"/>
                  <a:pt x="2662" y="295"/>
                  <a:pt x="2660" y="294"/>
                </a:cubicBezTo>
                <a:cubicBezTo>
                  <a:pt x="2659" y="294"/>
                  <a:pt x="2657" y="293"/>
                  <a:pt x="2656" y="293"/>
                </a:cubicBezTo>
                <a:cubicBezTo>
                  <a:pt x="2654" y="292"/>
                  <a:pt x="2653" y="291"/>
                  <a:pt x="2652" y="291"/>
                </a:cubicBezTo>
                <a:cubicBezTo>
                  <a:pt x="2649" y="290"/>
                  <a:pt x="2646" y="291"/>
                  <a:pt x="2643" y="291"/>
                </a:cubicBezTo>
                <a:cubicBezTo>
                  <a:pt x="2641" y="290"/>
                  <a:pt x="2640" y="290"/>
                  <a:pt x="2638" y="290"/>
                </a:cubicBezTo>
                <a:cubicBezTo>
                  <a:pt x="2637" y="290"/>
                  <a:pt x="2637" y="290"/>
                  <a:pt x="2636" y="291"/>
                </a:cubicBezTo>
                <a:cubicBezTo>
                  <a:pt x="2636" y="291"/>
                  <a:pt x="2636" y="292"/>
                  <a:pt x="2636" y="293"/>
                </a:cubicBezTo>
                <a:cubicBezTo>
                  <a:pt x="2635" y="294"/>
                  <a:pt x="2635" y="295"/>
                  <a:pt x="2633" y="296"/>
                </a:cubicBezTo>
                <a:cubicBezTo>
                  <a:pt x="2632" y="296"/>
                  <a:pt x="2630" y="296"/>
                  <a:pt x="2629" y="297"/>
                </a:cubicBezTo>
                <a:cubicBezTo>
                  <a:pt x="2628" y="297"/>
                  <a:pt x="2626" y="297"/>
                  <a:pt x="2625" y="296"/>
                </a:cubicBezTo>
                <a:cubicBezTo>
                  <a:pt x="2624" y="296"/>
                  <a:pt x="2624" y="296"/>
                  <a:pt x="2623" y="295"/>
                </a:cubicBezTo>
                <a:cubicBezTo>
                  <a:pt x="2623" y="295"/>
                  <a:pt x="2622" y="295"/>
                  <a:pt x="2622" y="294"/>
                </a:cubicBezTo>
                <a:cubicBezTo>
                  <a:pt x="2623" y="292"/>
                  <a:pt x="2625" y="294"/>
                  <a:pt x="2626" y="292"/>
                </a:cubicBezTo>
                <a:cubicBezTo>
                  <a:pt x="2626" y="291"/>
                  <a:pt x="2625" y="291"/>
                  <a:pt x="2624" y="291"/>
                </a:cubicBezTo>
                <a:cubicBezTo>
                  <a:pt x="2624" y="291"/>
                  <a:pt x="2624" y="290"/>
                  <a:pt x="2623" y="290"/>
                </a:cubicBezTo>
                <a:cubicBezTo>
                  <a:pt x="2622" y="289"/>
                  <a:pt x="2621" y="290"/>
                  <a:pt x="2619" y="291"/>
                </a:cubicBezTo>
                <a:cubicBezTo>
                  <a:pt x="2618" y="291"/>
                  <a:pt x="2616" y="290"/>
                  <a:pt x="2615" y="290"/>
                </a:cubicBezTo>
                <a:cubicBezTo>
                  <a:pt x="2613" y="290"/>
                  <a:pt x="2611" y="291"/>
                  <a:pt x="2610" y="291"/>
                </a:cubicBezTo>
                <a:cubicBezTo>
                  <a:pt x="2608" y="291"/>
                  <a:pt x="2607" y="290"/>
                  <a:pt x="2605" y="290"/>
                </a:cubicBezTo>
                <a:cubicBezTo>
                  <a:pt x="2604" y="290"/>
                  <a:pt x="2603" y="290"/>
                  <a:pt x="2603" y="289"/>
                </a:cubicBezTo>
                <a:cubicBezTo>
                  <a:pt x="2602" y="288"/>
                  <a:pt x="2602" y="287"/>
                  <a:pt x="2602" y="286"/>
                </a:cubicBezTo>
                <a:cubicBezTo>
                  <a:pt x="2601" y="284"/>
                  <a:pt x="2599" y="284"/>
                  <a:pt x="2597" y="284"/>
                </a:cubicBezTo>
                <a:cubicBezTo>
                  <a:pt x="2595" y="284"/>
                  <a:pt x="2594" y="284"/>
                  <a:pt x="2593" y="283"/>
                </a:cubicBezTo>
                <a:cubicBezTo>
                  <a:pt x="2591" y="282"/>
                  <a:pt x="2590" y="282"/>
                  <a:pt x="2589" y="281"/>
                </a:cubicBezTo>
                <a:cubicBezTo>
                  <a:pt x="2588" y="281"/>
                  <a:pt x="2587" y="281"/>
                  <a:pt x="2587" y="281"/>
                </a:cubicBezTo>
                <a:cubicBezTo>
                  <a:pt x="2586" y="280"/>
                  <a:pt x="2586" y="280"/>
                  <a:pt x="2585" y="280"/>
                </a:cubicBezTo>
                <a:cubicBezTo>
                  <a:pt x="2585" y="280"/>
                  <a:pt x="2585" y="281"/>
                  <a:pt x="2585" y="281"/>
                </a:cubicBezTo>
                <a:cubicBezTo>
                  <a:pt x="2584" y="282"/>
                  <a:pt x="2584" y="282"/>
                  <a:pt x="2583" y="282"/>
                </a:cubicBezTo>
                <a:cubicBezTo>
                  <a:pt x="2582" y="282"/>
                  <a:pt x="2582" y="282"/>
                  <a:pt x="2582" y="283"/>
                </a:cubicBezTo>
                <a:cubicBezTo>
                  <a:pt x="2581" y="283"/>
                  <a:pt x="2581" y="284"/>
                  <a:pt x="2580" y="284"/>
                </a:cubicBezTo>
                <a:cubicBezTo>
                  <a:pt x="2579" y="285"/>
                  <a:pt x="2579" y="283"/>
                  <a:pt x="2579" y="282"/>
                </a:cubicBezTo>
                <a:cubicBezTo>
                  <a:pt x="2578" y="281"/>
                  <a:pt x="2577" y="281"/>
                  <a:pt x="2577" y="282"/>
                </a:cubicBezTo>
                <a:cubicBezTo>
                  <a:pt x="2576" y="283"/>
                  <a:pt x="2577" y="283"/>
                  <a:pt x="2577" y="283"/>
                </a:cubicBezTo>
                <a:cubicBezTo>
                  <a:pt x="2577" y="284"/>
                  <a:pt x="2577" y="285"/>
                  <a:pt x="2578" y="285"/>
                </a:cubicBezTo>
                <a:cubicBezTo>
                  <a:pt x="2578" y="286"/>
                  <a:pt x="2578" y="286"/>
                  <a:pt x="2577" y="286"/>
                </a:cubicBezTo>
                <a:cubicBezTo>
                  <a:pt x="2576" y="286"/>
                  <a:pt x="2576" y="286"/>
                  <a:pt x="2575" y="287"/>
                </a:cubicBezTo>
                <a:cubicBezTo>
                  <a:pt x="2574" y="287"/>
                  <a:pt x="2572" y="288"/>
                  <a:pt x="2571" y="287"/>
                </a:cubicBezTo>
                <a:cubicBezTo>
                  <a:pt x="2571" y="287"/>
                  <a:pt x="2571" y="286"/>
                  <a:pt x="2571" y="286"/>
                </a:cubicBezTo>
                <a:cubicBezTo>
                  <a:pt x="2570" y="286"/>
                  <a:pt x="2570" y="286"/>
                  <a:pt x="2570" y="285"/>
                </a:cubicBezTo>
                <a:cubicBezTo>
                  <a:pt x="2570" y="285"/>
                  <a:pt x="2571" y="284"/>
                  <a:pt x="2570" y="284"/>
                </a:cubicBezTo>
                <a:cubicBezTo>
                  <a:pt x="2570" y="283"/>
                  <a:pt x="2569" y="284"/>
                  <a:pt x="2569" y="284"/>
                </a:cubicBezTo>
                <a:cubicBezTo>
                  <a:pt x="2568" y="285"/>
                  <a:pt x="2568" y="285"/>
                  <a:pt x="2568" y="286"/>
                </a:cubicBezTo>
                <a:cubicBezTo>
                  <a:pt x="2567" y="286"/>
                  <a:pt x="2566" y="286"/>
                  <a:pt x="2566" y="287"/>
                </a:cubicBezTo>
                <a:cubicBezTo>
                  <a:pt x="2566" y="287"/>
                  <a:pt x="2565" y="288"/>
                  <a:pt x="2565" y="288"/>
                </a:cubicBezTo>
                <a:cubicBezTo>
                  <a:pt x="2565" y="289"/>
                  <a:pt x="2564" y="289"/>
                  <a:pt x="2564" y="290"/>
                </a:cubicBezTo>
                <a:cubicBezTo>
                  <a:pt x="2564" y="291"/>
                  <a:pt x="2567" y="291"/>
                  <a:pt x="2566" y="293"/>
                </a:cubicBezTo>
                <a:cubicBezTo>
                  <a:pt x="2566" y="294"/>
                  <a:pt x="2565" y="293"/>
                  <a:pt x="2564" y="294"/>
                </a:cubicBezTo>
                <a:cubicBezTo>
                  <a:pt x="2564" y="294"/>
                  <a:pt x="2563" y="295"/>
                  <a:pt x="2564" y="296"/>
                </a:cubicBezTo>
                <a:cubicBezTo>
                  <a:pt x="2564" y="296"/>
                  <a:pt x="2565" y="295"/>
                  <a:pt x="2566" y="296"/>
                </a:cubicBezTo>
                <a:cubicBezTo>
                  <a:pt x="2566" y="296"/>
                  <a:pt x="2567" y="296"/>
                  <a:pt x="2567" y="297"/>
                </a:cubicBezTo>
                <a:cubicBezTo>
                  <a:pt x="2567" y="297"/>
                  <a:pt x="2567" y="298"/>
                  <a:pt x="2568" y="299"/>
                </a:cubicBezTo>
                <a:cubicBezTo>
                  <a:pt x="2568" y="299"/>
                  <a:pt x="2569" y="299"/>
                  <a:pt x="2569" y="300"/>
                </a:cubicBezTo>
                <a:cubicBezTo>
                  <a:pt x="2570" y="301"/>
                  <a:pt x="2570" y="303"/>
                  <a:pt x="2570" y="304"/>
                </a:cubicBezTo>
                <a:cubicBezTo>
                  <a:pt x="2569" y="304"/>
                  <a:pt x="2569" y="304"/>
                  <a:pt x="2569" y="304"/>
                </a:cubicBezTo>
                <a:cubicBezTo>
                  <a:pt x="2569" y="305"/>
                  <a:pt x="2568" y="304"/>
                  <a:pt x="2567" y="304"/>
                </a:cubicBezTo>
                <a:cubicBezTo>
                  <a:pt x="2565" y="306"/>
                  <a:pt x="2567" y="308"/>
                  <a:pt x="2566" y="310"/>
                </a:cubicBezTo>
                <a:cubicBezTo>
                  <a:pt x="2565" y="310"/>
                  <a:pt x="2565" y="311"/>
                  <a:pt x="2564" y="311"/>
                </a:cubicBezTo>
                <a:cubicBezTo>
                  <a:pt x="2564" y="312"/>
                  <a:pt x="2563" y="312"/>
                  <a:pt x="2563" y="313"/>
                </a:cubicBezTo>
                <a:cubicBezTo>
                  <a:pt x="2563" y="314"/>
                  <a:pt x="2562" y="314"/>
                  <a:pt x="2561" y="314"/>
                </a:cubicBezTo>
                <a:cubicBezTo>
                  <a:pt x="2561" y="314"/>
                  <a:pt x="2560" y="313"/>
                  <a:pt x="2560" y="313"/>
                </a:cubicBezTo>
                <a:cubicBezTo>
                  <a:pt x="2559" y="313"/>
                  <a:pt x="2558" y="313"/>
                  <a:pt x="2557" y="313"/>
                </a:cubicBezTo>
                <a:cubicBezTo>
                  <a:pt x="2557" y="312"/>
                  <a:pt x="2556" y="312"/>
                  <a:pt x="2556" y="312"/>
                </a:cubicBezTo>
                <a:cubicBezTo>
                  <a:pt x="2555" y="312"/>
                  <a:pt x="2555" y="312"/>
                  <a:pt x="2555" y="312"/>
                </a:cubicBezTo>
                <a:cubicBezTo>
                  <a:pt x="2554" y="312"/>
                  <a:pt x="2553" y="312"/>
                  <a:pt x="2552" y="312"/>
                </a:cubicBezTo>
                <a:cubicBezTo>
                  <a:pt x="2550" y="311"/>
                  <a:pt x="2549" y="311"/>
                  <a:pt x="2547" y="311"/>
                </a:cubicBezTo>
                <a:cubicBezTo>
                  <a:pt x="2546" y="311"/>
                  <a:pt x="2546" y="311"/>
                  <a:pt x="2545" y="311"/>
                </a:cubicBezTo>
                <a:cubicBezTo>
                  <a:pt x="2544" y="312"/>
                  <a:pt x="2543" y="312"/>
                  <a:pt x="2543" y="312"/>
                </a:cubicBezTo>
                <a:cubicBezTo>
                  <a:pt x="2541" y="312"/>
                  <a:pt x="2539" y="312"/>
                  <a:pt x="2537" y="312"/>
                </a:cubicBezTo>
                <a:cubicBezTo>
                  <a:pt x="2536" y="313"/>
                  <a:pt x="2534" y="312"/>
                  <a:pt x="2532" y="312"/>
                </a:cubicBezTo>
                <a:cubicBezTo>
                  <a:pt x="2530" y="311"/>
                  <a:pt x="2528" y="312"/>
                  <a:pt x="2526" y="312"/>
                </a:cubicBezTo>
                <a:cubicBezTo>
                  <a:pt x="2522" y="312"/>
                  <a:pt x="2518" y="311"/>
                  <a:pt x="2514" y="311"/>
                </a:cubicBezTo>
                <a:cubicBezTo>
                  <a:pt x="2512" y="311"/>
                  <a:pt x="2510" y="311"/>
                  <a:pt x="2508" y="310"/>
                </a:cubicBezTo>
                <a:cubicBezTo>
                  <a:pt x="2505" y="310"/>
                  <a:pt x="2502" y="310"/>
                  <a:pt x="2499" y="310"/>
                </a:cubicBezTo>
                <a:cubicBezTo>
                  <a:pt x="2497" y="310"/>
                  <a:pt x="2494" y="310"/>
                  <a:pt x="2492" y="310"/>
                </a:cubicBezTo>
                <a:cubicBezTo>
                  <a:pt x="2490" y="310"/>
                  <a:pt x="2488" y="309"/>
                  <a:pt x="2487" y="308"/>
                </a:cubicBezTo>
                <a:cubicBezTo>
                  <a:pt x="2485" y="308"/>
                  <a:pt x="2484" y="307"/>
                  <a:pt x="2482" y="307"/>
                </a:cubicBezTo>
                <a:cubicBezTo>
                  <a:pt x="2481" y="307"/>
                  <a:pt x="2479" y="307"/>
                  <a:pt x="2478" y="306"/>
                </a:cubicBezTo>
                <a:cubicBezTo>
                  <a:pt x="2476" y="305"/>
                  <a:pt x="2475" y="305"/>
                  <a:pt x="2474" y="304"/>
                </a:cubicBezTo>
                <a:cubicBezTo>
                  <a:pt x="2472" y="303"/>
                  <a:pt x="2471" y="303"/>
                  <a:pt x="2470" y="302"/>
                </a:cubicBezTo>
                <a:cubicBezTo>
                  <a:pt x="2468" y="301"/>
                  <a:pt x="2468" y="300"/>
                  <a:pt x="2468" y="299"/>
                </a:cubicBezTo>
                <a:cubicBezTo>
                  <a:pt x="2468" y="297"/>
                  <a:pt x="2468" y="296"/>
                  <a:pt x="2469" y="295"/>
                </a:cubicBezTo>
                <a:cubicBezTo>
                  <a:pt x="2470" y="294"/>
                  <a:pt x="2471" y="293"/>
                  <a:pt x="2473" y="293"/>
                </a:cubicBezTo>
                <a:cubicBezTo>
                  <a:pt x="2474" y="293"/>
                  <a:pt x="2476" y="293"/>
                  <a:pt x="2478" y="293"/>
                </a:cubicBezTo>
                <a:cubicBezTo>
                  <a:pt x="2479" y="293"/>
                  <a:pt x="2481" y="293"/>
                  <a:pt x="2479" y="291"/>
                </a:cubicBezTo>
                <a:cubicBezTo>
                  <a:pt x="2477" y="291"/>
                  <a:pt x="2476" y="290"/>
                  <a:pt x="2475" y="290"/>
                </a:cubicBezTo>
                <a:cubicBezTo>
                  <a:pt x="2473" y="290"/>
                  <a:pt x="2472" y="289"/>
                  <a:pt x="2471" y="289"/>
                </a:cubicBezTo>
                <a:cubicBezTo>
                  <a:pt x="2470" y="289"/>
                  <a:pt x="2468" y="289"/>
                  <a:pt x="2467" y="289"/>
                </a:cubicBezTo>
                <a:cubicBezTo>
                  <a:pt x="2463" y="289"/>
                  <a:pt x="2459" y="288"/>
                  <a:pt x="2455" y="288"/>
                </a:cubicBezTo>
                <a:cubicBezTo>
                  <a:pt x="2451" y="288"/>
                  <a:pt x="2448" y="289"/>
                  <a:pt x="2445" y="288"/>
                </a:cubicBezTo>
                <a:cubicBezTo>
                  <a:pt x="2443" y="288"/>
                  <a:pt x="2441" y="287"/>
                  <a:pt x="2439" y="286"/>
                </a:cubicBezTo>
                <a:cubicBezTo>
                  <a:pt x="2437" y="286"/>
                  <a:pt x="2436" y="286"/>
                  <a:pt x="2435" y="286"/>
                </a:cubicBezTo>
                <a:cubicBezTo>
                  <a:pt x="2432" y="286"/>
                  <a:pt x="2430" y="285"/>
                  <a:pt x="2427" y="285"/>
                </a:cubicBezTo>
                <a:cubicBezTo>
                  <a:pt x="2422" y="284"/>
                  <a:pt x="2416" y="284"/>
                  <a:pt x="2410" y="284"/>
                </a:cubicBezTo>
                <a:cubicBezTo>
                  <a:pt x="2408" y="283"/>
                  <a:pt x="2406" y="284"/>
                  <a:pt x="2403" y="285"/>
                </a:cubicBezTo>
                <a:cubicBezTo>
                  <a:pt x="2401" y="285"/>
                  <a:pt x="2400" y="286"/>
                  <a:pt x="2398" y="287"/>
                </a:cubicBezTo>
                <a:cubicBezTo>
                  <a:pt x="2396" y="288"/>
                  <a:pt x="2393" y="288"/>
                  <a:pt x="2390" y="288"/>
                </a:cubicBezTo>
                <a:cubicBezTo>
                  <a:pt x="2388" y="288"/>
                  <a:pt x="2385" y="288"/>
                  <a:pt x="2383" y="289"/>
                </a:cubicBezTo>
                <a:cubicBezTo>
                  <a:pt x="2381" y="289"/>
                  <a:pt x="2381" y="290"/>
                  <a:pt x="2379" y="290"/>
                </a:cubicBezTo>
                <a:cubicBezTo>
                  <a:pt x="2379" y="291"/>
                  <a:pt x="2378" y="291"/>
                  <a:pt x="2377" y="291"/>
                </a:cubicBezTo>
                <a:cubicBezTo>
                  <a:pt x="2376" y="291"/>
                  <a:pt x="2374" y="291"/>
                  <a:pt x="2373" y="291"/>
                </a:cubicBezTo>
                <a:cubicBezTo>
                  <a:pt x="2372" y="291"/>
                  <a:pt x="2371" y="292"/>
                  <a:pt x="2371" y="293"/>
                </a:cubicBezTo>
                <a:cubicBezTo>
                  <a:pt x="2371" y="293"/>
                  <a:pt x="2372" y="293"/>
                  <a:pt x="2373" y="294"/>
                </a:cubicBezTo>
                <a:cubicBezTo>
                  <a:pt x="2373" y="294"/>
                  <a:pt x="2373" y="295"/>
                  <a:pt x="2374" y="295"/>
                </a:cubicBezTo>
                <a:cubicBezTo>
                  <a:pt x="2374" y="296"/>
                  <a:pt x="2375" y="296"/>
                  <a:pt x="2375" y="296"/>
                </a:cubicBezTo>
                <a:cubicBezTo>
                  <a:pt x="2376" y="298"/>
                  <a:pt x="2375" y="298"/>
                  <a:pt x="2374" y="299"/>
                </a:cubicBezTo>
                <a:cubicBezTo>
                  <a:pt x="2374" y="300"/>
                  <a:pt x="2373" y="302"/>
                  <a:pt x="2372" y="301"/>
                </a:cubicBezTo>
                <a:cubicBezTo>
                  <a:pt x="2371" y="301"/>
                  <a:pt x="2371" y="300"/>
                  <a:pt x="2371" y="299"/>
                </a:cubicBezTo>
                <a:cubicBezTo>
                  <a:pt x="2371" y="299"/>
                  <a:pt x="2371" y="298"/>
                  <a:pt x="2370" y="298"/>
                </a:cubicBezTo>
                <a:cubicBezTo>
                  <a:pt x="2369" y="297"/>
                  <a:pt x="2368" y="296"/>
                  <a:pt x="2367" y="295"/>
                </a:cubicBezTo>
                <a:cubicBezTo>
                  <a:pt x="2367" y="293"/>
                  <a:pt x="2366" y="292"/>
                  <a:pt x="2368" y="291"/>
                </a:cubicBezTo>
                <a:cubicBezTo>
                  <a:pt x="2368" y="290"/>
                  <a:pt x="2370" y="289"/>
                  <a:pt x="2370" y="287"/>
                </a:cubicBezTo>
                <a:cubicBezTo>
                  <a:pt x="2370" y="287"/>
                  <a:pt x="2370" y="286"/>
                  <a:pt x="2370" y="285"/>
                </a:cubicBezTo>
                <a:cubicBezTo>
                  <a:pt x="2369" y="284"/>
                  <a:pt x="2369" y="283"/>
                  <a:pt x="2368" y="282"/>
                </a:cubicBezTo>
                <a:cubicBezTo>
                  <a:pt x="2367" y="281"/>
                  <a:pt x="2367" y="280"/>
                  <a:pt x="2367" y="280"/>
                </a:cubicBezTo>
                <a:cubicBezTo>
                  <a:pt x="2366" y="278"/>
                  <a:pt x="2365" y="277"/>
                  <a:pt x="2363" y="276"/>
                </a:cubicBezTo>
                <a:cubicBezTo>
                  <a:pt x="2362" y="275"/>
                  <a:pt x="2361" y="274"/>
                  <a:pt x="2360" y="273"/>
                </a:cubicBezTo>
                <a:cubicBezTo>
                  <a:pt x="2360" y="273"/>
                  <a:pt x="2359" y="272"/>
                  <a:pt x="2358" y="272"/>
                </a:cubicBezTo>
                <a:cubicBezTo>
                  <a:pt x="2358" y="272"/>
                  <a:pt x="2357" y="273"/>
                  <a:pt x="2357" y="274"/>
                </a:cubicBezTo>
                <a:cubicBezTo>
                  <a:pt x="2358" y="275"/>
                  <a:pt x="2360" y="276"/>
                  <a:pt x="2360" y="278"/>
                </a:cubicBezTo>
                <a:cubicBezTo>
                  <a:pt x="2360" y="279"/>
                  <a:pt x="2360" y="280"/>
                  <a:pt x="2361" y="280"/>
                </a:cubicBezTo>
                <a:cubicBezTo>
                  <a:pt x="2361" y="282"/>
                  <a:pt x="2359" y="283"/>
                  <a:pt x="2358" y="284"/>
                </a:cubicBezTo>
                <a:cubicBezTo>
                  <a:pt x="2357" y="284"/>
                  <a:pt x="2355" y="285"/>
                  <a:pt x="2354" y="284"/>
                </a:cubicBezTo>
                <a:cubicBezTo>
                  <a:pt x="2353" y="284"/>
                  <a:pt x="2352" y="284"/>
                  <a:pt x="2351" y="284"/>
                </a:cubicBezTo>
                <a:cubicBezTo>
                  <a:pt x="2350" y="284"/>
                  <a:pt x="2349" y="284"/>
                  <a:pt x="2348" y="284"/>
                </a:cubicBezTo>
                <a:cubicBezTo>
                  <a:pt x="2345" y="284"/>
                  <a:pt x="2343" y="282"/>
                  <a:pt x="2340" y="281"/>
                </a:cubicBezTo>
                <a:cubicBezTo>
                  <a:pt x="2338" y="280"/>
                  <a:pt x="2336" y="280"/>
                  <a:pt x="2334" y="280"/>
                </a:cubicBezTo>
                <a:cubicBezTo>
                  <a:pt x="2333" y="280"/>
                  <a:pt x="2333" y="279"/>
                  <a:pt x="2332" y="279"/>
                </a:cubicBezTo>
                <a:cubicBezTo>
                  <a:pt x="2331" y="279"/>
                  <a:pt x="2330" y="279"/>
                  <a:pt x="2330" y="278"/>
                </a:cubicBezTo>
                <a:cubicBezTo>
                  <a:pt x="2328" y="277"/>
                  <a:pt x="2330" y="276"/>
                  <a:pt x="2331" y="275"/>
                </a:cubicBezTo>
                <a:cubicBezTo>
                  <a:pt x="2331" y="274"/>
                  <a:pt x="2331" y="274"/>
                  <a:pt x="2331" y="273"/>
                </a:cubicBezTo>
                <a:cubicBezTo>
                  <a:pt x="2332" y="273"/>
                  <a:pt x="2332" y="272"/>
                  <a:pt x="2332" y="272"/>
                </a:cubicBezTo>
                <a:cubicBezTo>
                  <a:pt x="2331" y="270"/>
                  <a:pt x="2329" y="271"/>
                  <a:pt x="2328" y="271"/>
                </a:cubicBezTo>
                <a:cubicBezTo>
                  <a:pt x="2326" y="271"/>
                  <a:pt x="2325" y="271"/>
                  <a:pt x="2324" y="273"/>
                </a:cubicBezTo>
                <a:cubicBezTo>
                  <a:pt x="2321" y="275"/>
                  <a:pt x="2319" y="273"/>
                  <a:pt x="2316" y="273"/>
                </a:cubicBezTo>
                <a:cubicBezTo>
                  <a:pt x="2312" y="273"/>
                  <a:pt x="2309" y="273"/>
                  <a:pt x="2305" y="273"/>
                </a:cubicBezTo>
                <a:cubicBezTo>
                  <a:pt x="2304" y="273"/>
                  <a:pt x="2302" y="273"/>
                  <a:pt x="2301" y="273"/>
                </a:cubicBezTo>
                <a:cubicBezTo>
                  <a:pt x="2300" y="274"/>
                  <a:pt x="2298" y="275"/>
                  <a:pt x="2297" y="276"/>
                </a:cubicBezTo>
                <a:cubicBezTo>
                  <a:pt x="2296" y="278"/>
                  <a:pt x="2292" y="279"/>
                  <a:pt x="2293" y="282"/>
                </a:cubicBezTo>
                <a:cubicBezTo>
                  <a:pt x="2294" y="284"/>
                  <a:pt x="2295" y="284"/>
                  <a:pt x="2296" y="285"/>
                </a:cubicBezTo>
                <a:cubicBezTo>
                  <a:pt x="2297" y="286"/>
                  <a:pt x="2297" y="286"/>
                  <a:pt x="2298" y="285"/>
                </a:cubicBezTo>
                <a:cubicBezTo>
                  <a:pt x="2299" y="285"/>
                  <a:pt x="2300" y="285"/>
                  <a:pt x="2301" y="284"/>
                </a:cubicBezTo>
                <a:cubicBezTo>
                  <a:pt x="2304" y="284"/>
                  <a:pt x="2307" y="284"/>
                  <a:pt x="2309" y="283"/>
                </a:cubicBezTo>
                <a:cubicBezTo>
                  <a:pt x="2311" y="283"/>
                  <a:pt x="2312" y="282"/>
                  <a:pt x="2314" y="283"/>
                </a:cubicBezTo>
                <a:cubicBezTo>
                  <a:pt x="2316" y="283"/>
                  <a:pt x="2317" y="282"/>
                  <a:pt x="2318" y="282"/>
                </a:cubicBezTo>
                <a:cubicBezTo>
                  <a:pt x="2319" y="282"/>
                  <a:pt x="2322" y="283"/>
                  <a:pt x="2320" y="284"/>
                </a:cubicBezTo>
                <a:cubicBezTo>
                  <a:pt x="2319" y="285"/>
                  <a:pt x="2316" y="285"/>
                  <a:pt x="2315" y="286"/>
                </a:cubicBezTo>
                <a:cubicBezTo>
                  <a:pt x="2313" y="287"/>
                  <a:pt x="2311" y="288"/>
                  <a:pt x="2309" y="289"/>
                </a:cubicBezTo>
                <a:cubicBezTo>
                  <a:pt x="2308" y="290"/>
                  <a:pt x="2306" y="291"/>
                  <a:pt x="2304" y="291"/>
                </a:cubicBezTo>
                <a:cubicBezTo>
                  <a:pt x="2302" y="292"/>
                  <a:pt x="2299" y="291"/>
                  <a:pt x="2297" y="291"/>
                </a:cubicBezTo>
                <a:cubicBezTo>
                  <a:pt x="2295" y="291"/>
                  <a:pt x="2294" y="291"/>
                  <a:pt x="2293" y="291"/>
                </a:cubicBezTo>
                <a:cubicBezTo>
                  <a:pt x="2292" y="291"/>
                  <a:pt x="2291" y="291"/>
                  <a:pt x="2290" y="290"/>
                </a:cubicBezTo>
                <a:cubicBezTo>
                  <a:pt x="2289" y="290"/>
                  <a:pt x="2288" y="290"/>
                  <a:pt x="2287" y="291"/>
                </a:cubicBezTo>
                <a:cubicBezTo>
                  <a:pt x="2285" y="291"/>
                  <a:pt x="2285" y="292"/>
                  <a:pt x="2286" y="293"/>
                </a:cubicBezTo>
                <a:cubicBezTo>
                  <a:pt x="2287" y="293"/>
                  <a:pt x="2287" y="293"/>
                  <a:pt x="2287" y="294"/>
                </a:cubicBezTo>
                <a:cubicBezTo>
                  <a:pt x="2287" y="295"/>
                  <a:pt x="2287" y="295"/>
                  <a:pt x="2287" y="296"/>
                </a:cubicBezTo>
                <a:cubicBezTo>
                  <a:pt x="2286" y="296"/>
                  <a:pt x="2285" y="296"/>
                  <a:pt x="2285" y="297"/>
                </a:cubicBezTo>
                <a:cubicBezTo>
                  <a:pt x="2284" y="297"/>
                  <a:pt x="2283" y="297"/>
                  <a:pt x="2281" y="297"/>
                </a:cubicBezTo>
                <a:cubicBezTo>
                  <a:pt x="2281" y="298"/>
                  <a:pt x="2280" y="298"/>
                  <a:pt x="2279" y="298"/>
                </a:cubicBezTo>
                <a:cubicBezTo>
                  <a:pt x="2277" y="298"/>
                  <a:pt x="2275" y="299"/>
                  <a:pt x="2273" y="299"/>
                </a:cubicBezTo>
                <a:cubicBezTo>
                  <a:pt x="2271" y="299"/>
                  <a:pt x="2269" y="300"/>
                  <a:pt x="2267" y="301"/>
                </a:cubicBezTo>
                <a:cubicBezTo>
                  <a:pt x="2265" y="301"/>
                  <a:pt x="2263" y="302"/>
                  <a:pt x="2261" y="302"/>
                </a:cubicBezTo>
                <a:cubicBezTo>
                  <a:pt x="2259" y="302"/>
                  <a:pt x="2258" y="303"/>
                  <a:pt x="2256" y="303"/>
                </a:cubicBezTo>
                <a:cubicBezTo>
                  <a:pt x="2254" y="304"/>
                  <a:pt x="2252" y="304"/>
                  <a:pt x="2250" y="305"/>
                </a:cubicBezTo>
                <a:cubicBezTo>
                  <a:pt x="2247" y="305"/>
                  <a:pt x="2245" y="305"/>
                  <a:pt x="2243" y="305"/>
                </a:cubicBezTo>
                <a:cubicBezTo>
                  <a:pt x="2241" y="305"/>
                  <a:pt x="2239" y="306"/>
                  <a:pt x="2238" y="306"/>
                </a:cubicBezTo>
                <a:cubicBezTo>
                  <a:pt x="2234" y="306"/>
                  <a:pt x="2231" y="307"/>
                  <a:pt x="2228" y="307"/>
                </a:cubicBezTo>
                <a:cubicBezTo>
                  <a:pt x="2227" y="307"/>
                  <a:pt x="2224" y="307"/>
                  <a:pt x="2225" y="309"/>
                </a:cubicBezTo>
                <a:cubicBezTo>
                  <a:pt x="2226" y="310"/>
                  <a:pt x="2228" y="310"/>
                  <a:pt x="2227" y="312"/>
                </a:cubicBezTo>
                <a:cubicBezTo>
                  <a:pt x="2226" y="313"/>
                  <a:pt x="2224" y="313"/>
                  <a:pt x="2223" y="313"/>
                </a:cubicBezTo>
                <a:cubicBezTo>
                  <a:pt x="2222" y="314"/>
                  <a:pt x="2221" y="314"/>
                  <a:pt x="2219" y="315"/>
                </a:cubicBezTo>
                <a:cubicBezTo>
                  <a:pt x="2217" y="315"/>
                  <a:pt x="2214" y="316"/>
                  <a:pt x="2211" y="318"/>
                </a:cubicBezTo>
                <a:cubicBezTo>
                  <a:pt x="2210" y="318"/>
                  <a:pt x="2209" y="319"/>
                  <a:pt x="2207" y="319"/>
                </a:cubicBezTo>
                <a:cubicBezTo>
                  <a:pt x="2208" y="318"/>
                  <a:pt x="2210" y="318"/>
                  <a:pt x="2211" y="317"/>
                </a:cubicBezTo>
                <a:cubicBezTo>
                  <a:pt x="2212" y="316"/>
                  <a:pt x="2214" y="316"/>
                  <a:pt x="2215" y="315"/>
                </a:cubicBezTo>
                <a:cubicBezTo>
                  <a:pt x="2216" y="314"/>
                  <a:pt x="2217" y="313"/>
                  <a:pt x="2218" y="312"/>
                </a:cubicBezTo>
                <a:cubicBezTo>
                  <a:pt x="2219" y="310"/>
                  <a:pt x="2220" y="309"/>
                  <a:pt x="2220" y="308"/>
                </a:cubicBezTo>
                <a:cubicBezTo>
                  <a:pt x="2221" y="305"/>
                  <a:pt x="2223" y="303"/>
                  <a:pt x="2225" y="301"/>
                </a:cubicBezTo>
                <a:cubicBezTo>
                  <a:pt x="2228" y="298"/>
                  <a:pt x="2232" y="299"/>
                  <a:pt x="2235" y="299"/>
                </a:cubicBezTo>
                <a:cubicBezTo>
                  <a:pt x="2239" y="298"/>
                  <a:pt x="2239" y="295"/>
                  <a:pt x="2241" y="293"/>
                </a:cubicBezTo>
                <a:cubicBezTo>
                  <a:pt x="2243" y="291"/>
                  <a:pt x="2244" y="288"/>
                  <a:pt x="2247" y="287"/>
                </a:cubicBezTo>
                <a:cubicBezTo>
                  <a:pt x="2250" y="287"/>
                  <a:pt x="2252" y="288"/>
                  <a:pt x="2254" y="287"/>
                </a:cubicBezTo>
                <a:cubicBezTo>
                  <a:pt x="2257" y="287"/>
                  <a:pt x="2259" y="286"/>
                  <a:pt x="2261" y="285"/>
                </a:cubicBezTo>
                <a:cubicBezTo>
                  <a:pt x="2263" y="284"/>
                  <a:pt x="2266" y="283"/>
                  <a:pt x="2268" y="281"/>
                </a:cubicBezTo>
                <a:cubicBezTo>
                  <a:pt x="2270" y="280"/>
                  <a:pt x="2272" y="279"/>
                  <a:pt x="2275" y="278"/>
                </a:cubicBezTo>
                <a:cubicBezTo>
                  <a:pt x="2277" y="277"/>
                  <a:pt x="2279" y="276"/>
                  <a:pt x="2282" y="275"/>
                </a:cubicBezTo>
                <a:cubicBezTo>
                  <a:pt x="2283" y="274"/>
                  <a:pt x="2285" y="273"/>
                  <a:pt x="2287" y="272"/>
                </a:cubicBezTo>
                <a:cubicBezTo>
                  <a:pt x="2288" y="271"/>
                  <a:pt x="2289" y="271"/>
                  <a:pt x="2291" y="270"/>
                </a:cubicBezTo>
                <a:cubicBezTo>
                  <a:pt x="2293" y="270"/>
                  <a:pt x="2294" y="269"/>
                  <a:pt x="2295" y="268"/>
                </a:cubicBezTo>
                <a:cubicBezTo>
                  <a:pt x="2296" y="267"/>
                  <a:pt x="2297" y="267"/>
                  <a:pt x="2299" y="266"/>
                </a:cubicBezTo>
                <a:cubicBezTo>
                  <a:pt x="2300" y="265"/>
                  <a:pt x="2301" y="264"/>
                  <a:pt x="2302" y="263"/>
                </a:cubicBezTo>
                <a:cubicBezTo>
                  <a:pt x="2302" y="263"/>
                  <a:pt x="2302" y="262"/>
                  <a:pt x="2302" y="261"/>
                </a:cubicBezTo>
                <a:cubicBezTo>
                  <a:pt x="2301" y="261"/>
                  <a:pt x="2299" y="261"/>
                  <a:pt x="2298" y="261"/>
                </a:cubicBezTo>
                <a:cubicBezTo>
                  <a:pt x="2297" y="261"/>
                  <a:pt x="2296" y="261"/>
                  <a:pt x="2296" y="261"/>
                </a:cubicBezTo>
                <a:cubicBezTo>
                  <a:pt x="2296" y="260"/>
                  <a:pt x="2297" y="260"/>
                  <a:pt x="2298" y="260"/>
                </a:cubicBezTo>
                <a:cubicBezTo>
                  <a:pt x="2299" y="259"/>
                  <a:pt x="2301" y="259"/>
                  <a:pt x="2302" y="258"/>
                </a:cubicBezTo>
                <a:cubicBezTo>
                  <a:pt x="2303" y="257"/>
                  <a:pt x="2305" y="256"/>
                  <a:pt x="2306" y="255"/>
                </a:cubicBezTo>
                <a:cubicBezTo>
                  <a:pt x="2307" y="255"/>
                  <a:pt x="2308" y="254"/>
                  <a:pt x="2309" y="254"/>
                </a:cubicBezTo>
                <a:cubicBezTo>
                  <a:pt x="2310" y="254"/>
                  <a:pt x="2310" y="254"/>
                  <a:pt x="2311" y="254"/>
                </a:cubicBezTo>
                <a:cubicBezTo>
                  <a:pt x="2314" y="254"/>
                  <a:pt x="2316" y="253"/>
                  <a:pt x="2319" y="252"/>
                </a:cubicBezTo>
                <a:cubicBezTo>
                  <a:pt x="2321" y="251"/>
                  <a:pt x="2323" y="250"/>
                  <a:pt x="2325" y="249"/>
                </a:cubicBezTo>
                <a:cubicBezTo>
                  <a:pt x="2327" y="248"/>
                  <a:pt x="2329" y="246"/>
                  <a:pt x="2332" y="245"/>
                </a:cubicBezTo>
                <a:cubicBezTo>
                  <a:pt x="2335" y="243"/>
                  <a:pt x="2337" y="242"/>
                  <a:pt x="2340" y="241"/>
                </a:cubicBezTo>
                <a:cubicBezTo>
                  <a:pt x="2342" y="240"/>
                  <a:pt x="2343" y="239"/>
                  <a:pt x="2344" y="239"/>
                </a:cubicBezTo>
                <a:cubicBezTo>
                  <a:pt x="2346" y="238"/>
                  <a:pt x="2347" y="238"/>
                  <a:pt x="2349" y="237"/>
                </a:cubicBezTo>
                <a:cubicBezTo>
                  <a:pt x="2351" y="236"/>
                  <a:pt x="2354" y="234"/>
                  <a:pt x="2357" y="233"/>
                </a:cubicBezTo>
                <a:cubicBezTo>
                  <a:pt x="2359" y="232"/>
                  <a:pt x="2361" y="231"/>
                  <a:pt x="2363" y="230"/>
                </a:cubicBezTo>
                <a:cubicBezTo>
                  <a:pt x="2365" y="229"/>
                  <a:pt x="2367" y="228"/>
                  <a:pt x="2369" y="227"/>
                </a:cubicBezTo>
                <a:cubicBezTo>
                  <a:pt x="2370" y="226"/>
                  <a:pt x="2372" y="225"/>
                  <a:pt x="2373" y="224"/>
                </a:cubicBezTo>
                <a:cubicBezTo>
                  <a:pt x="2374" y="222"/>
                  <a:pt x="2376" y="219"/>
                  <a:pt x="2376" y="216"/>
                </a:cubicBezTo>
                <a:cubicBezTo>
                  <a:pt x="2377" y="213"/>
                  <a:pt x="2372" y="214"/>
                  <a:pt x="2370" y="213"/>
                </a:cubicBezTo>
                <a:cubicBezTo>
                  <a:pt x="2368" y="213"/>
                  <a:pt x="2367" y="212"/>
                  <a:pt x="2367" y="211"/>
                </a:cubicBezTo>
                <a:cubicBezTo>
                  <a:pt x="2367" y="210"/>
                  <a:pt x="2368" y="209"/>
                  <a:pt x="2367" y="209"/>
                </a:cubicBezTo>
                <a:cubicBezTo>
                  <a:pt x="2367" y="208"/>
                  <a:pt x="2366" y="209"/>
                  <a:pt x="2366" y="209"/>
                </a:cubicBezTo>
                <a:cubicBezTo>
                  <a:pt x="2365" y="210"/>
                  <a:pt x="2364" y="211"/>
                  <a:pt x="2363" y="211"/>
                </a:cubicBezTo>
                <a:cubicBezTo>
                  <a:pt x="2361" y="212"/>
                  <a:pt x="2360" y="212"/>
                  <a:pt x="2359" y="212"/>
                </a:cubicBezTo>
                <a:cubicBezTo>
                  <a:pt x="2359" y="212"/>
                  <a:pt x="2358" y="211"/>
                  <a:pt x="2359" y="210"/>
                </a:cubicBezTo>
                <a:cubicBezTo>
                  <a:pt x="2359" y="210"/>
                  <a:pt x="2360" y="209"/>
                  <a:pt x="2359" y="209"/>
                </a:cubicBezTo>
                <a:cubicBezTo>
                  <a:pt x="2359" y="208"/>
                  <a:pt x="2359" y="208"/>
                  <a:pt x="2359" y="208"/>
                </a:cubicBezTo>
                <a:cubicBezTo>
                  <a:pt x="2359" y="208"/>
                  <a:pt x="2359" y="208"/>
                  <a:pt x="2359" y="207"/>
                </a:cubicBezTo>
                <a:cubicBezTo>
                  <a:pt x="2359" y="206"/>
                  <a:pt x="2359" y="206"/>
                  <a:pt x="2359" y="205"/>
                </a:cubicBezTo>
                <a:cubicBezTo>
                  <a:pt x="2358" y="205"/>
                  <a:pt x="2357" y="204"/>
                  <a:pt x="2357" y="204"/>
                </a:cubicBezTo>
                <a:cubicBezTo>
                  <a:pt x="2356" y="204"/>
                  <a:pt x="2356" y="204"/>
                  <a:pt x="2355" y="204"/>
                </a:cubicBezTo>
                <a:cubicBezTo>
                  <a:pt x="2353" y="203"/>
                  <a:pt x="2352" y="204"/>
                  <a:pt x="2351" y="203"/>
                </a:cubicBezTo>
                <a:cubicBezTo>
                  <a:pt x="2350" y="202"/>
                  <a:pt x="2349" y="200"/>
                  <a:pt x="2350" y="199"/>
                </a:cubicBezTo>
                <a:cubicBezTo>
                  <a:pt x="2350" y="199"/>
                  <a:pt x="2351" y="200"/>
                  <a:pt x="2351" y="200"/>
                </a:cubicBezTo>
                <a:cubicBezTo>
                  <a:pt x="2352" y="201"/>
                  <a:pt x="2352" y="201"/>
                  <a:pt x="2353" y="201"/>
                </a:cubicBezTo>
                <a:cubicBezTo>
                  <a:pt x="2354" y="201"/>
                  <a:pt x="2355" y="201"/>
                  <a:pt x="2356" y="201"/>
                </a:cubicBezTo>
                <a:cubicBezTo>
                  <a:pt x="2356" y="201"/>
                  <a:pt x="2356" y="202"/>
                  <a:pt x="2357" y="202"/>
                </a:cubicBezTo>
                <a:cubicBezTo>
                  <a:pt x="2358" y="203"/>
                  <a:pt x="2359" y="204"/>
                  <a:pt x="2360" y="204"/>
                </a:cubicBezTo>
                <a:cubicBezTo>
                  <a:pt x="2361" y="204"/>
                  <a:pt x="2362" y="205"/>
                  <a:pt x="2362" y="205"/>
                </a:cubicBezTo>
                <a:cubicBezTo>
                  <a:pt x="2363" y="205"/>
                  <a:pt x="2364" y="205"/>
                  <a:pt x="2364" y="206"/>
                </a:cubicBezTo>
                <a:cubicBezTo>
                  <a:pt x="2364" y="206"/>
                  <a:pt x="2363" y="206"/>
                  <a:pt x="2364" y="207"/>
                </a:cubicBezTo>
                <a:cubicBezTo>
                  <a:pt x="2364" y="207"/>
                  <a:pt x="2365" y="207"/>
                  <a:pt x="2366" y="207"/>
                </a:cubicBezTo>
                <a:cubicBezTo>
                  <a:pt x="2368" y="207"/>
                  <a:pt x="2369" y="207"/>
                  <a:pt x="2371" y="207"/>
                </a:cubicBezTo>
                <a:cubicBezTo>
                  <a:pt x="2372" y="207"/>
                  <a:pt x="2373" y="209"/>
                  <a:pt x="2373" y="210"/>
                </a:cubicBezTo>
                <a:cubicBezTo>
                  <a:pt x="2374" y="212"/>
                  <a:pt x="2376" y="212"/>
                  <a:pt x="2377" y="210"/>
                </a:cubicBezTo>
                <a:cubicBezTo>
                  <a:pt x="2377" y="209"/>
                  <a:pt x="2376" y="206"/>
                  <a:pt x="2377" y="205"/>
                </a:cubicBezTo>
                <a:cubicBezTo>
                  <a:pt x="2378" y="204"/>
                  <a:pt x="2378" y="204"/>
                  <a:pt x="2379" y="203"/>
                </a:cubicBezTo>
                <a:cubicBezTo>
                  <a:pt x="2380" y="201"/>
                  <a:pt x="2379" y="199"/>
                  <a:pt x="2378" y="198"/>
                </a:cubicBezTo>
                <a:cubicBezTo>
                  <a:pt x="2378" y="197"/>
                  <a:pt x="2378" y="197"/>
                  <a:pt x="2377" y="196"/>
                </a:cubicBezTo>
                <a:cubicBezTo>
                  <a:pt x="2376" y="196"/>
                  <a:pt x="2377" y="197"/>
                  <a:pt x="2376" y="197"/>
                </a:cubicBezTo>
                <a:cubicBezTo>
                  <a:pt x="2376" y="198"/>
                  <a:pt x="2375" y="198"/>
                  <a:pt x="2375" y="198"/>
                </a:cubicBezTo>
                <a:cubicBezTo>
                  <a:pt x="2374" y="199"/>
                  <a:pt x="2375" y="199"/>
                  <a:pt x="2374" y="199"/>
                </a:cubicBezTo>
                <a:cubicBezTo>
                  <a:pt x="2374" y="200"/>
                  <a:pt x="2374" y="200"/>
                  <a:pt x="2373" y="200"/>
                </a:cubicBezTo>
                <a:cubicBezTo>
                  <a:pt x="2372" y="199"/>
                  <a:pt x="2373" y="197"/>
                  <a:pt x="2373" y="196"/>
                </a:cubicBezTo>
                <a:cubicBezTo>
                  <a:pt x="2373" y="195"/>
                  <a:pt x="2373" y="194"/>
                  <a:pt x="2372" y="194"/>
                </a:cubicBezTo>
                <a:cubicBezTo>
                  <a:pt x="2372" y="193"/>
                  <a:pt x="2371" y="193"/>
                  <a:pt x="2371" y="192"/>
                </a:cubicBezTo>
                <a:cubicBezTo>
                  <a:pt x="2370" y="192"/>
                  <a:pt x="2371" y="191"/>
                  <a:pt x="2371" y="190"/>
                </a:cubicBezTo>
                <a:cubicBezTo>
                  <a:pt x="2371" y="189"/>
                  <a:pt x="2371" y="188"/>
                  <a:pt x="2370" y="187"/>
                </a:cubicBezTo>
                <a:cubicBezTo>
                  <a:pt x="2369" y="186"/>
                  <a:pt x="2368" y="186"/>
                  <a:pt x="2367" y="184"/>
                </a:cubicBezTo>
                <a:cubicBezTo>
                  <a:pt x="2367" y="183"/>
                  <a:pt x="2366" y="183"/>
                  <a:pt x="2364" y="183"/>
                </a:cubicBezTo>
                <a:cubicBezTo>
                  <a:pt x="2363" y="183"/>
                  <a:pt x="2362" y="183"/>
                  <a:pt x="2361" y="184"/>
                </a:cubicBezTo>
                <a:cubicBezTo>
                  <a:pt x="2361" y="184"/>
                  <a:pt x="2360" y="184"/>
                  <a:pt x="2360" y="184"/>
                </a:cubicBezTo>
                <a:cubicBezTo>
                  <a:pt x="2360" y="185"/>
                  <a:pt x="2361" y="185"/>
                  <a:pt x="2362" y="185"/>
                </a:cubicBezTo>
                <a:cubicBezTo>
                  <a:pt x="2362" y="185"/>
                  <a:pt x="2362" y="185"/>
                  <a:pt x="2362" y="186"/>
                </a:cubicBezTo>
                <a:cubicBezTo>
                  <a:pt x="2363" y="186"/>
                  <a:pt x="2364" y="186"/>
                  <a:pt x="2365" y="186"/>
                </a:cubicBezTo>
                <a:cubicBezTo>
                  <a:pt x="2366" y="186"/>
                  <a:pt x="2366" y="187"/>
                  <a:pt x="2366" y="188"/>
                </a:cubicBezTo>
                <a:cubicBezTo>
                  <a:pt x="2365" y="188"/>
                  <a:pt x="2363" y="187"/>
                  <a:pt x="2363" y="189"/>
                </a:cubicBezTo>
                <a:cubicBezTo>
                  <a:pt x="2362" y="190"/>
                  <a:pt x="2362" y="191"/>
                  <a:pt x="2361" y="191"/>
                </a:cubicBezTo>
                <a:cubicBezTo>
                  <a:pt x="2358" y="193"/>
                  <a:pt x="2359" y="190"/>
                  <a:pt x="2359" y="189"/>
                </a:cubicBezTo>
                <a:cubicBezTo>
                  <a:pt x="2359" y="187"/>
                  <a:pt x="2358" y="187"/>
                  <a:pt x="2357" y="186"/>
                </a:cubicBezTo>
                <a:cubicBezTo>
                  <a:pt x="2356" y="184"/>
                  <a:pt x="2357" y="181"/>
                  <a:pt x="2356" y="180"/>
                </a:cubicBezTo>
                <a:cubicBezTo>
                  <a:pt x="2354" y="178"/>
                  <a:pt x="2352" y="178"/>
                  <a:pt x="2351" y="177"/>
                </a:cubicBezTo>
                <a:cubicBezTo>
                  <a:pt x="2349" y="176"/>
                  <a:pt x="2347" y="176"/>
                  <a:pt x="2346" y="175"/>
                </a:cubicBezTo>
                <a:cubicBezTo>
                  <a:pt x="2345" y="174"/>
                  <a:pt x="2344" y="173"/>
                  <a:pt x="2342" y="173"/>
                </a:cubicBezTo>
                <a:cubicBezTo>
                  <a:pt x="2341" y="172"/>
                  <a:pt x="2340" y="171"/>
                  <a:pt x="2339" y="170"/>
                </a:cubicBezTo>
                <a:cubicBezTo>
                  <a:pt x="2338" y="169"/>
                  <a:pt x="2336" y="169"/>
                  <a:pt x="2335" y="169"/>
                </a:cubicBezTo>
                <a:cubicBezTo>
                  <a:pt x="2333" y="169"/>
                  <a:pt x="2333" y="167"/>
                  <a:pt x="2332" y="166"/>
                </a:cubicBezTo>
                <a:cubicBezTo>
                  <a:pt x="2331" y="165"/>
                  <a:pt x="2328" y="166"/>
                  <a:pt x="2327" y="165"/>
                </a:cubicBezTo>
                <a:cubicBezTo>
                  <a:pt x="2326" y="165"/>
                  <a:pt x="2326" y="165"/>
                  <a:pt x="2325" y="165"/>
                </a:cubicBezTo>
                <a:cubicBezTo>
                  <a:pt x="2325" y="164"/>
                  <a:pt x="2325" y="164"/>
                  <a:pt x="2324" y="163"/>
                </a:cubicBezTo>
                <a:cubicBezTo>
                  <a:pt x="2323" y="162"/>
                  <a:pt x="2321" y="163"/>
                  <a:pt x="2319" y="164"/>
                </a:cubicBezTo>
                <a:cubicBezTo>
                  <a:pt x="2317" y="165"/>
                  <a:pt x="2315" y="164"/>
                  <a:pt x="2313" y="163"/>
                </a:cubicBezTo>
                <a:cubicBezTo>
                  <a:pt x="2312" y="163"/>
                  <a:pt x="2310" y="163"/>
                  <a:pt x="2309" y="163"/>
                </a:cubicBezTo>
                <a:cubicBezTo>
                  <a:pt x="2307" y="164"/>
                  <a:pt x="2306" y="165"/>
                  <a:pt x="2305" y="166"/>
                </a:cubicBezTo>
                <a:cubicBezTo>
                  <a:pt x="2303" y="166"/>
                  <a:pt x="2302" y="166"/>
                  <a:pt x="2300" y="165"/>
                </a:cubicBezTo>
                <a:cubicBezTo>
                  <a:pt x="2299" y="165"/>
                  <a:pt x="2298" y="164"/>
                  <a:pt x="2296" y="164"/>
                </a:cubicBezTo>
                <a:cubicBezTo>
                  <a:pt x="2295" y="164"/>
                  <a:pt x="2293" y="164"/>
                  <a:pt x="2292" y="163"/>
                </a:cubicBezTo>
                <a:cubicBezTo>
                  <a:pt x="2291" y="163"/>
                  <a:pt x="2289" y="163"/>
                  <a:pt x="2288" y="163"/>
                </a:cubicBezTo>
                <a:cubicBezTo>
                  <a:pt x="2286" y="163"/>
                  <a:pt x="2285" y="164"/>
                  <a:pt x="2284" y="164"/>
                </a:cubicBezTo>
                <a:cubicBezTo>
                  <a:pt x="2280" y="164"/>
                  <a:pt x="2277" y="164"/>
                  <a:pt x="2273" y="164"/>
                </a:cubicBezTo>
                <a:cubicBezTo>
                  <a:pt x="2272" y="165"/>
                  <a:pt x="2271" y="164"/>
                  <a:pt x="2269" y="164"/>
                </a:cubicBezTo>
                <a:cubicBezTo>
                  <a:pt x="2268" y="163"/>
                  <a:pt x="2266" y="164"/>
                  <a:pt x="2265" y="164"/>
                </a:cubicBezTo>
                <a:cubicBezTo>
                  <a:pt x="2264" y="164"/>
                  <a:pt x="2262" y="164"/>
                  <a:pt x="2261" y="165"/>
                </a:cubicBezTo>
                <a:cubicBezTo>
                  <a:pt x="2260" y="165"/>
                  <a:pt x="2261" y="166"/>
                  <a:pt x="2261" y="166"/>
                </a:cubicBezTo>
                <a:cubicBezTo>
                  <a:pt x="2262" y="166"/>
                  <a:pt x="2262" y="167"/>
                  <a:pt x="2262" y="168"/>
                </a:cubicBezTo>
                <a:cubicBezTo>
                  <a:pt x="2262" y="169"/>
                  <a:pt x="2260" y="169"/>
                  <a:pt x="2260" y="171"/>
                </a:cubicBezTo>
                <a:cubicBezTo>
                  <a:pt x="2259" y="172"/>
                  <a:pt x="2258" y="173"/>
                  <a:pt x="2256" y="173"/>
                </a:cubicBezTo>
                <a:cubicBezTo>
                  <a:pt x="2253" y="174"/>
                  <a:pt x="2251" y="172"/>
                  <a:pt x="2248" y="172"/>
                </a:cubicBezTo>
                <a:cubicBezTo>
                  <a:pt x="2246" y="172"/>
                  <a:pt x="2245" y="173"/>
                  <a:pt x="2244" y="173"/>
                </a:cubicBezTo>
                <a:cubicBezTo>
                  <a:pt x="2243" y="173"/>
                  <a:pt x="2241" y="173"/>
                  <a:pt x="2240" y="174"/>
                </a:cubicBezTo>
                <a:cubicBezTo>
                  <a:pt x="2240" y="174"/>
                  <a:pt x="2239" y="175"/>
                  <a:pt x="2238" y="175"/>
                </a:cubicBezTo>
                <a:cubicBezTo>
                  <a:pt x="2236" y="176"/>
                  <a:pt x="2237" y="174"/>
                  <a:pt x="2236" y="173"/>
                </a:cubicBezTo>
                <a:cubicBezTo>
                  <a:pt x="2235" y="173"/>
                  <a:pt x="2234" y="173"/>
                  <a:pt x="2234" y="173"/>
                </a:cubicBezTo>
                <a:cubicBezTo>
                  <a:pt x="2233" y="173"/>
                  <a:pt x="2232" y="173"/>
                  <a:pt x="2232" y="173"/>
                </a:cubicBezTo>
                <a:cubicBezTo>
                  <a:pt x="2231" y="173"/>
                  <a:pt x="2231" y="172"/>
                  <a:pt x="2232" y="171"/>
                </a:cubicBezTo>
                <a:cubicBezTo>
                  <a:pt x="2232" y="171"/>
                  <a:pt x="2233" y="171"/>
                  <a:pt x="2233" y="170"/>
                </a:cubicBezTo>
                <a:cubicBezTo>
                  <a:pt x="2237" y="169"/>
                  <a:pt x="2239" y="166"/>
                  <a:pt x="2242" y="164"/>
                </a:cubicBezTo>
                <a:cubicBezTo>
                  <a:pt x="2243" y="163"/>
                  <a:pt x="2245" y="163"/>
                  <a:pt x="2246" y="161"/>
                </a:cubicBezTo>
                <a:cubicBezTo>
                  <a:pt x="2247" y="160"/>
                  <a:pt x="2248" y="160"/>
                  <a:pt x="2250" y="159"/>
                </a:cubicBezTo>
                <a:cubicBezTo>
                  <a:pt x="2250" y="159"/>
                  <a:pt x="2253" y="158"/>
                  <a:pt x="2253" y="157"/>
                </a:cubicBezTo>
                <a:cubicBezTo>
                  <a:pt x="2253" y="156"/>
                  <a:pt x="2252" y="156"/>
                  <a:pt x="2251" y="156"/>
                </a:cubicBezTo>
                <a:cubicBezTo>
                  <a:pt x="2250" y="156"/>
                  <a:pt x="2250" y="156"/>
                  <a:pt x="2249" y="155"/>
                </a:cubicBezTo>
                <a:cubicBezTo>
                  <a:pt x="2248" y="154"/>
                  <a:pt x="2248" y="153"/>
                  <a:pt x="2246" y="152"/>
                </a:cubicBezTo>
                <a:cubicBezTo>
                  <a:pt x="2244" y="152"/>
                  <a:pt x="2243" y="152"/>
                  <a:pt x="2242" y="152"/>
                </a:cubicBezTo>
                <a:cubicBezTo>
                  <a:pt x="2240" y="151"/>
                  <a:pt x="2239" y="150"/>
                  <a:pt x="2238" y="151"/>
                </a:cubicBezTo>
                <a:cubicBezTo>
                  <a:pt x="2236" y="152"/>
                  <a:pt x="2235" y="153"/>
                  <a:pt x="2234" y="153"/>
                </a:cubicBezTo>
                <a:cubicBezTo>
                  <a:pt x="2232" y="153"/>
                  <a:pt x="2232" y="151"/>
                  <a:pt x="2230" y="151"/>
                </a:cubicBezTo>
                <a:cubicBezTo>
                  <a:pt x="2230" y="150"/>
                  <a:pt x="2229" y="151"/>
                  <a:pt x="2228" y="150"/>
                </a:cubicBezTo>
                <a:cubicBezTo>
                  <a:pt x="2227" y="150"/>
                  <a:pt x="2226" y="150"/>
                  <a:pt x="2226" y="150"/>
                </a:cubicBezTo>
                <a:cubicBezTo>
                  <a:pt x="2224" y="151"/>
                  <a:pt x="2223" y="153"/>
                  <a:pt x="2221" y="153"/>
                </a:cubicBezTo>
                <a:cubicBezTo>
                  <a:pt x="2220" y="154"/>
                  <a:pt x="2219" y="154"/>
                  <a:pt x="2217" y="154"/>
                </a:cubicBezTo>
                <a:cubicBezTo>
                  <a:pt x="2215" y="154"/>
                  <a:pt x="2214" y="154"/>
                  <a:pt x="2212" y="154"/>
                </a:cubicBezTo>
                <a:cubicBezTo>
                  <a:pt x="2212" y="154"/>
                  <a:pt x="2211" y="154"/>
                  <a:pt x="2211" y="153"/>
                </a:cubicBezTo>
                <a:cubicBezTo>
                  <a:pt x="2211" y="152"/>
                  <a:pt x="2212" y="152"/>
                  <a:pt x="2213" y="152"/>
                </a:cubicBezTo>
                <a:cubicBezTo>
                  <a:pt x="2214" y="152"/>
                  <a:pt x="2216" y="152"/>
                  <a:pt x="2217" y="151"/>
                </a:cubicBezTo>
                <a:cubicBezTo>
                  <a:pt x="2218" y="151"/>
                  <a:pt x="2218" y="150"/>
                  <a:pt x="2219" y="150"/>
                </a:cubicBezTo>
                <a:cubicBezTo>
                  <a:pt x="2219" y="149"/>
                  <a:pt x="2220" y="149"/>
                  <a:pt x="2220" y="148"/>
                </a:cubicBezTo>
                <a:cubicBezTo>
                  <a:pt x="2220" y="148"/>
                  <a:pt x="2220" y="147"/>
                  <a:pt x="2219" y="147"/>
                </a:cubicBezTo>
                <a:cubicBezTo>
                  <a:pt x="2219" y="147"/>
                  <a:pt x="2219" y="148"/>
                  <a:pt x="2218" y="148"/>
                </a:cubicBezTo>
                <a:cubicBezTo>
                  <a:pt x="2217" y="149"/>
                  <a:pt x="2215" y="149"/>
                  <a:pt x="2214" y="149"/>
                </a:cubicBezTo>
                <a:cubicBezTo>
                  <a:pt x="2212" y="148"/>
                  <a:pt x="2211" y="149"/>
                  <a:pt x="2210" y="149"/>
                </a:cubicBezTo>
                <a:cubicBezTo>
                  <a:pt x="2208" y="150"/>
                  <a:pt x="2207" y="149"/>
                  <a:pt x="2205" y="149"/>
                </a:cubicBezTo>
                <a:cubicBezTo>
                  <a:pt x="2204" y="148"/>
                  <a:pt x="2203" y="150"/>
                  <a:pt x="2202" y="150"/>
                </a:cubicBezTo>
                <a:cubicBezTo>
                  <a:pt x="2200" y="150"/>
                  <a:pt x="2199" y="149"/>
                  <a:pt x="2198" y="148"/>
                </a:cubicBezTo>
                <a:cubicBezTo>
                  <a:pt x="2197" y="147"/>
                  <a:pt x="2195" y="149"/>
                  <a:pt x="2193" y="149"/>
                </a:cubicBezTo>
                <a:cubicBezTo>
                  <a:pt x="2191" y="149"/>
                  <a:pt x="2190" y="149"/>
                  <a:pt x="2188" y="150"/>
                </a:cubicBezTo>
                <a:cubicBezTo>
                  <a:pt x="2188" y="149"/>
                  <a:pt x="2190" y="148"/>
                  <a:pt x="2191" y="148"/>
                </a:cubicBezTo>
                <a:cubicBezTo>
                  <a:pt x="2192" y="148"/>
                  <a:pt x="2192" y="148"/>
                  <a:pt x="2193" y="148"/>
                </a:cubicBezTo>
                <a:cubicBezTo>
                  <a:pt x="2194" y="147"/>
                  <a:pt x="2194" y="147"/>
                  <a:pt x="2195" y="147"/>
                </a:cubicBezTo>
                <a:cubicBezTo>
                  <a:pt x="2197" y="146"/>
                  <a:pt x="2201" y="147"/>
                  <a:pt x="2204" y="146"/>
                </a:cubicBezTo>
                <a:cubicBezTo>
                  <a:pt x="2206" y="145"/>
                  <a:pt x="2209" y="145"/>
                  <a:pt x="2210" y="143"/>
                </a:cubicBezTo>
                <a:cubicBezTo>
                  <a:pt x="2210" y="142"/>
                  <a:pt x="2211" y="142"/>
                  <a:pt x="2212" y="141"/>
                </a:cubicBezTo>
                <a:cubicBezTo>
                  <a:pt x="2212" y="141"/>
                  <a:pt x="2213" y="141"/>
                  <a:pt x="2214" y="141"/>
                </a:cubicBezTo>
                <a:cubicBezTo>
                  <a:pt x="2215" y="141"/>
                  <a:pt x="2216" y="140"/>
                  <a:pt x="2216" y="139"/>
                </a:cubicBezTo>
                <a:cubicBezTo>
                  <a:pt x="2218" y="137"/>
                  <a:pt x="2218" y="139"/>
                  <a:pt x="2220" y="139"/>
                </a:cubicBezTo>
                <a:cubicBezTo>
                  <a:pt x="2221" y="139"/>
                  <a:pt x="2222" y="138"/>
                  <a:pt x="2224" y="138"/>
                </a:cubicBezTo>
                <a:cubicBezTo>
                  <a:pt x="2224" y="138"/>
                  <a:pt x="2228" y="139"/>
                  <a:pt x="2227" y="137"/>
                </a:cubicBezTo>
                <a:cubicBezTo>
                  <a:pt x="2227" y="137"/>
                  <a:pt x="2227" y="137"/>
                  <a:pt x="2226" y="137"/>
                </a:cubicBezTo>
                <a:cubicBezTo>
                  <a:pt x="2226" y="137"/>
                  <a:pt x="2226" y="136"/>
                  <a:pt x="2226" y="136"/>
                </a:cubicBezTo>
                <a:cubicBezTo>
                  <a:pt x="2225" y="135"/>
                  <a:pt x="2224" y="134"/>
                  <a:pt x="2223" y="133"/>
                </a:cubicBezTo>
                <a:cubicBezTo>
                  <a:pt x="2222" y="132"/>
                  <a:pt x="2221" y="131"/>
                  <a:pt x="2220" y="130"/>
                </a:cubicBezTo>
                <a:cubicBezTo>
                  <a:pt x="2219" y="129"/>
                  <a:pt x="2217" y="128"/>
                  <a:pt x="2216" y="128"/>
                </a:cubicBezTo>
                <a:cubicBezTo>
                  <a:pt x="2214" y="128"/>
                  <a:pt x="2212" y="128"/>
                  <a:pt x="2210" y="127"/>
                </a:cubicBezTo>
                <a:cubicBezTo>
                  <a:pt x="2208" y="126"/>
                  <a:pt x="2207" y="126"/>
                  <a:pt x="2205" y="125"/>
                </a:cubicBezTo>
                <a:cubicBezTo>
                  <a:pt x="2203" y="125"/>
                  <a:pt x="2200" y="125"/>
                  <a:pt x="2198" y="125"/>
                </a:cubicBezTo>
                <a:cubicBezTo>
                  <a:pt x="2196" y="124"/>
                  <a:pt x="2195" y="123"/>
                  <a:pt x="2192" y="123"/>
                </a:cubicBezTo>
                <a:cubicBezTo>
                  <a:pt x="2189" y="123"/>
                  <a:pt x="2187" y="122"/>
                  <a:pt x="2184" y="123"/>
                </a:cubicBezTo>
                <a:cubicBezTo>
                  <a:pt x="2180" y="123"/>
                  <a:pt x="2178" y="124"/>
                  <a:pt x="2174" y="125"/>
                </a:cubicBezTo>
                <a:cubicBezTo>
                  <a:pt x="2170" y="127"/>
                  <a:pt x="2166" y="127"/>
                  <a:pt x="2162" y="127"/>
                </a:cubicBezTo>
                <a:cubicBezTo>
                  <a:pt x="2160" y="128"/>
                  <a:pt x="2157" y="129"/>
                  <a:pt x="2155" y="131"/>
                </a:cubicBezTo>
                <a:cubicBezTo>
                  <a:pt x="2153" y="132"/>
                  <a:pt x="2150" y="133"/>
                  <a:pt x="2147" y="135"/>
                </a:cubicBezTo>
                <a:cubicBezTo>
                  <a:pt x="2145" y="135"/>
                  <a:pt x="2143" y="135"/>
                  <a:pt x="2142" y="136"/>
                </a:cubicBezTo>
                <a:cubicBezTo>
                  <a:pt x="2141" y="137"/>
                  <a:pt x="2139" y="138"/>
                  <a:pt x="2140" y="139"/>
                </a:cubicBezTo>
                <a:cubicBezTo>
                  <a:pt x="2140" y="140"/>
                  <a:pt x="2144" y="139"/>
                  <a:pt x="2143" y="140"/>
                </a:cubicBezTo>
                <a:cubicBezTo>
                  <a:pt x="2143" y="141"/>
                  <a:pt x="2141" y="141"/>
                  <a:pt x="2141" y="141"/>
                </a:cubicBezTo>
                <a:cubicBezTo>
                  <a:pt x="2139" y="142"/>
                  <a:pt x="2138" y="143"/>
                  <a:pt x="2137" y="144"/>
                </a:cubicBezTo>
                <a:cubicBezTo>
                  <a:pt x="2136" y="144"/>
                  <a:pt x="2136" y="145"/>
                  <a:pt x="2135" y="145"/>
                </a:cubicBezTo>
                <a:cubicBezTo>
                  <a:pt x="2134" y="146"/>
                  <a:pt x="2132" y="147"/>
                  <a:pt x="2131" y="148"/>
                </a:cubicBezTo>
                <a:cubicBezTo>
                  <a:pt x="2130" y="149"/>
                  <a:pt x="2130" y="151"/>
                  <a:pt x="2128" y="152"/>
                </a:cubicBezTo>
                <a:cubicBezTo>
                  <a:pt x="2127" y="153"/>
                  <a:pt x="2125" y="153"/>
                  <a:pt x="2124" y="154"/>
                </a:cubicBezTo>
                <a:cubicBezTo>
                  <a:pt x="2124" y="155"/>
                  <a:pt x="2123" y="157"/>
                  <a:pt x="2123" y="158"/>
                </a:cubicBezTo>
                <a:cubicBezTo>
                  <a:pt x="2123" y="160"/>
                  <a:pt x="2124" y="160"/>
                  <a:pt x="2125" y="161"/>
                </a:cubicBezTo>
                <a:cubicBezTo>
                  <a:pt x="2125" y="162"/>
                  <a:pt x="2125" y="162"/>
                  <a:pt x="2126" y="162"/>
                </a:cubicBezTo>
                <a:cubicBezTo>
                  <a:pt x="2127" y="163"/>
                  <a:pt x="2128" y="162"/>
                  <a:pt x="2128" y="162"/>
                </a:cubicBezTo>
                <a:cubicBezTo>
                  <a:pt x="2129" y="163"/>
                  <a:pt x="2129" y="164"/>
                  <a:pt x="2129" y="164"/>
                </a:cubicBezTo>
                <a:cubicBezTo>
                  <a:pt x="2129" y="165"/>
                  <a:pt x="2128" y="165"/>
                  <a:pt x="2128" y="165"/>
                </a:cubicBezTo>
                <a:cubicBezTo>
                  <a:pt x="2128" y="166"/>
                  <a:pt x="2128" y="167"/>
                  <a:pt x="2128" y="168"/>
                </a:cubicBezTo>
                <a:cubicBezTo>
                  <a:pt x="2127" y="169"/>
                  <a:pt x="2127" y="169"/>
                  <a:pt x="2126" y="170"/>
                </a:cubicBezTo>
                <a:cubicBezTo>
                  <a:pt x="2126" y="170"/>
                  <a:pt x="2125" y="170"/>
                  <a:pt x="2125" y="171"/>
                </a:cubicBezTo>
                <a:cubicBezTo>
                  <a:pt x="2124" y="172"/>
                  <a:pt x="2124" y="172"/>
                  <a:pt x="2125" y="172"/>
                </a:cubicBezTo>
                <a:cubicBezTo>
                  <a:pt x="2126" y="172"/>
                  <a:pt x="2126" y="173"/>
                  <a:pt x="2127" y="173"/>
                </a:cubicBezTo>
                <a:cubicBezTo>
                  <a:pt x="2127" y="173"/>
                  <a:pt x="2128" y="173"/>
                  <a:pt x="2129" y="173"/>
                </a:cubicBezTo>
                <a:cubicBezTo>
                  <a:pt x="2130" y="173"/>
                  <a:pt x="2132" y="173"/>
                  <a:pt x="2133" y="173"/>
                </a:cubicBezTo>
                <a:cubicBezTo>
                  <a:pt x="2135" y="173"/>
                  <a:pt x="2135" y="174"/>
                  <a:pt x="2136" y="175"/>
                </a:cubicBezTo>
                <a:cubicBezTo>
                  <a:pt x="2137" y="175"/>
                  <a:pt x="2139" y="175"/>
                  <a:pt x="2140" y="175"/>
                </a:cubicBezTo>
                <a:cubicBezTo>
                  <a:pt x="2141" y="175"/>
                  <a:pt x="2143" y="175"/>
                  <a:pt x="2144" y="176"/>
                </a:cubicBezTo>
                <a:cubicBezTo>
                  <a:pt x="2144" y="177"/>
                  <a:pt x="2145" y="177"/>
                  <a:pt x="2146" y="178"/>
                </a:cubicBezTo>
                <a:cubicBezTo>
                  <a:pt x="2145" y="179"/>
                  <a:pt x="2144" y="178"/>
                  <a:pt x="2143" y="177"/>
                </a:cubicBezTo>
                <a:cubicBezTo>
                  <a:pt x="2142" y="176"/>
                  <a:pt x="2141" y="176"/>
                  <a:pt x="2139" y="176"/>
                </a:cubicBezTo>
                <a:cubicBezTo>
                  <a:pt x="2138" y="176"/>
                  <a:pt x="2137" y="175"/>
                  <a:pt x="2135" y="175"/>
                </a:cubicBezTo>
                <a:cubicBezTo>
                  <a:pt x="2134" y="175"/>
                  <a:pt x="2133" y="174"/>
                  <a:pt x="2131" y="174"/>
                </a:cubicBezTo>
                <a:cubicBezTo>
                  <a:pt x="2130" y="175"/>
                  <a:pt x="2128" y="176"/>
                  <a:pt x="2127" y="174"/>
                </a:cubicBezTo>
                <a:cubicBezTo>
                  <a:pt x="2126" y="174"/>
                  <a:pt x="2126" y="173"/>
                  <a:pt x="2125" y="173"/>
                </a:cubicBezTo>
                <a:cubicBezTo>
                  <a:pt x="2124" y="173"/>
                  <a:pt x="2123" y="173"/>
                  <a:pt x="2123" y="173"/>
                </a:cubicBezTo>
                <a:cubicBezTo>
                  <a:pt x="2122" y="173"/>
                  <a:pt x="2121" y="173"/>
                  <a:pt x="2120" y="173"/>
                </a:cubicBezTo>
                <a:cubicBezTo>
                  <a:pt x="2118" y="173"/>
                  <a:pt x="2116" y="174"/>
                  <a:pt x="2114" y="175"/>
                </a:cubicBezTo>
                <a:cubicBezTo>
                  <a:pt x="2113" y="175"/>
                  <a:pt x="2112" y="175"/>
                  <a:pt x="2112" y="175"/>
                </a:cubicBezTo>
                <a:cubicBezTo>
                  <a:pt x="2111" y="175"/>
                  <a:pt x="2110" y="174"/>
                  <a:pt x="2110" y="174"/>
                </a:cubicBezTo>
                <a:cubicBezTo>
                  <a:pt x="2108" y="174"/>
                  <a:pt x="2107" y="174"/>
                  <a:pt x="2105" y="174"/>
                </a:cubicBezTo>
                <a:cubicBezTo>
                  <a:pt x="2104" y="174"/>
                  <a:pt x="2102" y="174"/>
                  <a:pt x="2100" y="174"/>
                </a:cubicBezTo>
                <a:cubicBezTo>
                  <a:pt x="2099" y="175"/>
                  <a:pt x="2097" y="175"/>
                  <a:pt x="2096" y="175"/>
                </a:cubicBezTo>
                <a:cubicBezTo>
                  <a:pt x="2094" y="175"/>
                  <a:pt x="2093" y="174"/>
                  <a:pt x="2091" y="174"/>
                </a:cubicBezTo>
                <a:cubicBezTo>
                  <a:pt x="2090" y="174"/>
                  <a:pt x="2088" y="174"/>
                  <a:pt x="2087" y="173"/>
                </a:cubicBezTo>
                <a:cubicBezTo>
                  <a:pt x="2085" y="173"/>
                  <a:pt x="2084" y="173"/>
                  <a:pt x="2082" y="173"/>
                </a:cubicBezTo>
                <a:cubicBezTo>
                  <a:pt x="2082" y="174"/>
                  <a:pt x="2084" y="175"/>
                  <a:pt x="2085" y="176"/>
                </a:cubicBezTo>
                <a:cubicBezTo>
                  <a:pt x="2086" y="177"/>
                  <a:pt x="2086" y="179"/>
                  <a:pt x="2087" y="180"/>
                </a:cubicBezTo>
                <a:cubicBezTo>
                  <a:pt x="2089" y="180"/>
                  <a:pt x="2091" y="179"/>
                  <a:pt x="2092" y="180"/>
                </a:cubicBezTo>
                <a:cubicBezTo>
                  <a:pt x="2093" y="181"/>
                  <a:pt x="2094" y="183"/>
                  <a:pt x="2096" y="183"/>
                </a:cubicBezTo>
                <a:cubicBezTo>
                  <a:pt x="2097" y="183"/>
                  <a:pt x="2097" y="183"/>
                  <a:pt x="2098" y="184"/>
                </a:cubicBezTo>
                <a:cubicBezTo>
                  <a:pt x="2098" y="185"/>
                  <a:pt x="2098" y="186"/>
                  <a:pt x="2099" y="187"/>
                </a:cubicBezTo>
                <a:cubicBezTo>
                  <a:pt x="2100" y="187"/>
                  <a:pt x="2102" y="187"/>
                  <a:pt x="2102" y="189"/>
                </a:cubicBezTo>
                <a:cubicBezTo>
                  <a:pt x="2103" y="190"/>
                  <a:pt x="2103" y="193"/>
                  <a:pt x="2101" y="192"/>
                </a:cubicBezTo>
                <a:cubicBezTo>
                  <a:pt x="2101" y="192"/>
                  <a:pt x="2101" y="191"/>
                  <a:pt x="2100" y="191"/>
                </a:cubicBezTo>
                <a:cubicBezTo>
                  <a:pt x="2099" y="190"/>
                  <a:pt x="2098" y="190"/>
                  <a:pt x="2098" y="190"/>
                </a:cubicBezTo>
                <a:cubicBezTo>
                  <a:pt x="2096" y="189"/>
                  <a:pt x="2095" y="189"/>
                  <a:pt x="2094" y="188"/>
                </a:cubicBezTo>
                <a:cubicBezTo>
                  <a:pt x="2093" y="188"/>
                  <a:pt x="2092" y="187"/>
                  <a:pt x="2090" y="187"/>
                </a:cubicBezTo>
                <a:cubicBezTo>
                  <a:pt x="2089" y="186"/>
                  <a:pt x="2088" y="185"/>
                  <a:pt x="2087" y="185"/>
                </a:cubicBezTo>
                <a:cubicBezTo>
                  <a:pt x="2086" y="184"/>
                  <a:pt x="2085" y="184"/>
                  <a:pt x="2085" y="184"/>
                </a:cubicBezTo>
                <a:cubicBezTo>
                  <a:pt x="2084" y="184"/>
                  <a:pt x="2083" y="184"/>
                  <a:pt x="2083" y="183"/>
                </a:cubicBezTo>
                <a:cubicBezTo>
                  <a:pt x="2081" y="183"/>
                  <a:pt x="2081" y="183"/>
                  <a:pt x="2079" y="184"/>
                </a:cubicBezTo>
                <a:cubicBezTo>
                  <a:pt x="2078" y="184"/>
                  <a:pt x="2078" y="185"/>
                  <a:pt x="2076" y="186"/>
                </a:cubicBezTo>
                <a:cubicBezTo>
                  <a:pt x="2073" y="188"/>
                  <a:pt x="2070" y="186"/>
                  <a:pt x="2067" y="187"/>
                </a:cubicBezTo>
                <a:cubicBezTo>
                  <a:pt x="2065" y="188"/>
                  <a:pt x="2064" y="189"/>
                  <a:pt x="2062" y="190"/>
                </a:cubicBezTo>
                <a:cubicBezTo>
                  <a:pt x="2061" y="190"/>
                  <a:pt x="2059" y="190"/>
                  <a:pt x="2058" y="191"/>
                </a:cubicBezTo>
                <a:cubicBezTo>
                  <a:pt x="2057" y="192"/>
                  <a:pt x="2055" y="194"/>
                  <a:pt x="2054" y="195"/>
                </a:cubicBezTo>
                <a:cubicBezTo>
                  <a:pt x="2054" y="195"/>
                  <a:pt x="2052" y="196"/>
                  <a:pt x="2052" y="195"/>
                </a:cubicBezTo>
                <a:cubicBezTo>
                  <a:pt x="2052" y="194"/>
                  <a:pt x="2053" y="194"/>
                  <a:pt x="2053" y="193"/>
                </a:cubicBezTo>
                <a:cubicBezTo>
                  <a:pt x="2054" y="191"/>
                  <a:pt x="2051" y="193"/>
                  <a:pt x="2050" y="193"/>
                </a:cubicBezTo>
                <a:cubicBezTo>
                  <a:pt x="2049" y="194"/>
                  <a:pt x="2048" y="194"/>
                  <a:pt x="2048" y="194"/>
                </a:cubicBezTo>
                <a:cubicBezTo>
                  <a:pt x="2047" y="195"/>
                  <a:pt x="2046" y="194"/>
                  <a:pt x="2045" y="195"/>
                </a:cubicBezTo>
                <a:cubicBezTo>
                  <a:pt x="2044" y="195"/>
                  <a:pt x="2042" y="196"/>
                  <a:pt x="2041" y="197"/>
                </a:cubicBezTo>
                <a:cubicBezTo>
                  <a:pt x="2040" y="198"/>
                  <a:pt x="2038" y="199"/>
                  <a:pt x="2037" y="199"/>
                </a:cubicBezTo>
                <a:cubicBezTo>
                  <a:pt x="2037" y="198"/>
                  <a:pt x="2038" y="196"/>
                  <a:pt x="2037" y="195"/>
                </a:cubicBezTo>
                <a:cubicBezTo>
                  <a:pt x="2037" y="193"/>
                  <a:pt x="2035" y="194"/>
                  <a:pt x="2034" y="194"/>
                </a:cubicBezTo>
                <a:cubicBezTo>
                  <a:pt x="2033" y="195"/>
                  <a:pt x="2031" y="195"/>
                  <a:pt x="2030" y="195"/>
                </a:cubicBezTo>
                <a:cubicBezTo>
                  <a:pt x="2028" y="196"/>
                  <a:pt x="2027" y="197"/>
                  <a:pt x="2025" y="198"/>
                </a:cubicBezTo>
                <a:cubicBezTo>
                  <a:pt x="2024" y="199"/>
                  <a:pt x="2022" y="200"/>
                  <a:pt x="2021" y="200"/>
                </a:cubicBezTo>
                <a:cubicBezTo>
                  <a:pt x="2019" y="199"/>
                  <a:pt x="2022" y="198"/>
                  <a:pt x="2022" y="197"/>
                </a:cubicBezTo>
                <a:cubicBezTo>
                  <a:pt x="2023" y="197"/>
                  <a:pt x="2025" y="195"/>
                  <a:pt x="2024" y="194"/>
                </a:cubicBezTo>
                <a:cubicBezTo>
                  <a:pt x="2024" y="194"/>
                  <a:pt x="2022" y="194"/>
                  <a:pt x="2022" y="194"/>
                </a:cubicBezTo>
                <a:cubicBezTo>
                  <a:pt x="2021" y="195"/>
                  <a:pt x="2020" y="195"/>
                  <a:pt x="2019" y="195"/>
                </a:cubicBezTo>
                <a:cubicBezTo>
                  <a:pt x="2016" y="195"/>
                  <a:pt x="2013" y="193"/>
                  <a:pt x="2009" y="193"/>
                </a:cubicBezTo>
                <a:cubicBezTo>
                  <a:pt x="2007" y="193"/>
                  <a:pt x="2006" y="193"/>
                  <a:pt x="2004" y="193"/>
                </a:cubicBezTo>
                <a:cubicBezTo>
                  <a:pt x="2002" y="192"/>
                  <a:pt x="2001" y="192"/>
                  <a:pt x="1999" y="192"/>
                </a:cubicBezTo>
                <a:cubicBezTo>
                  <a:pt x="1997" y="192"/>
                  <a:pt x="1995" y="193"/>
                  <a:pt x="1993" y="192"/>
                </a:cubicBezTo>
                <a:cubicBezTo>
                  <a:pt x="1991" y="192"/>
                  <a:pt x="1990" y="192"/>
                  <a:pt x="1988" y="191"/>
                </a:cubicBezTo>
                <a:cubicBezTo>
                  <a:pt x="1987" y="191"/>
                  <a:pt x="1985" y="191"/>
                  <a:pt x="1984" y="191"/>
                </a:cubicBezTo>
                <a:cubicBezTo>
                  <a:pt x="1982" y="191"/>
                  <a:pt x="1981" y="191"/>
                  <a:pt x="1979" y="191"/>
                </a:cubicBezTo>
                <a:cubicBezTo>
                  <a:pt x="1976" y="190"/>
                  <a:pt x="1973" y="189"/>
                  <a:pt x="1970" y="190"/>
                </a:cubicBezTo>
                <a:cubicBezTo>
                  <a:pt x="1969" y="190"/>
                  <a:pt x="1968" y="191"/>
                  <a:pt x="1966" y="192"/>
                </a:cubicBezTo>
                <a:cubicBezTo>
                  <a:pt x="1966" y="193"/>
                  <a:pt x="1965" y="193"/>
                  <a:pt x="1964" y="194"/>
                </a:cubicBezTo>
                <a:cubicBezTo>
                  <a:pt x="1964" y="196"/>
                  <a:pt x="1965" y="196"/>
                  <a:pt x="1966" y="196"/>
                </a:cubicBezTo>
                <a:cubicBezTo>
                  <a:pt x="1967" y="196"/>
                  <a:pt x="1968" y="195"/>
                  <a:pt x="1968" y="195"/>
                </a:cubicBezTo>
                <a:cubicBezTo>
                  <a:pt x="1970" y="195"/>
                  <a:pt x="1971" y="196"/>
                  <a:pt x="1973" y="196"/>
                </a:cubicBezTo>
                <a:cubicBezTo>
                  <a:pt x="1974" y="196"/>
                  <a:pt x="1976" y="196"/>
                  <a:pt x="1977" y="196"/>
                </a:cubicBezTo>
                <a:cubicBezTo>
                  <a:pt x="1978" y="196"/>
                  <a:pt x="1979" y="197"/>
                  <a:pt x="1981" y="197"/>
                </a:cubicBezTo>
                <a:cubicBezTo>
                  <a:pt x="1982" y="197"/>
                  <a:pt x="1984" y="197"/>
                  <a:pt x="1986" y="196"/>
                </a:cubicBezTo>
                <a:cubicBezTo>
                  <a:pt x="1987" y="196"/>
                  <a:pt x="1989" y="196"/>
                  <a:pt x="1990" y="197"/>
                </a:cubicBezTo>
                <a:cubicBezTo>
                  <a:pt x="1989" y="198"/>
                  <a:pt x="1986" y="198"/>
                  <a:pt x="1985" y="198"/>
                </a:cubicBezTo>
                <a:cubicBezTo>
                  <a:pt x="1983" y="198"/>
                  <a:pt x="1981" y="198"/>
                  <a:pt x="1979" y="199"/>
                </a:cubicBezTo>
                <a:cubicBezTo>
                  <a:pt x="1976" y="200"/>
                  <a:pt x="1974" y="200"/>
                  <a:pt x="1971" y="200"/>
                </a:cubicBezTo>
                <a:cubicBezTo>
                  <a:pt x="1968" y="201"/>
                  <a:pt x="1966" y="201"/>
                  <a:pt x="1963" y="201"/>
                </a:cubicBezTo>
                <a:cubicBezTo>
                  <a:pt x="1961" y="202"/>
                  <a:pt x="1959" y="202"/>
                  <a:pt x="1956" y="202"/>
                </a:cubicBezTo>
                <a:cubicBezTo>
                  <a:pt x="1954" y="202"/>
                  <a:pt x="1952" y="203"/>
                  <a:pt x="1951" y="203"/>
                </a:cubicBezTo>
                <a:cubicBezTo>
                  <a:pt x="1947" y="203"/>
                  <a:pt x="1943" y="204"/>
                  <a:pt x="1940" y="205"/>
                </a:cubicBezTo>
                <a:cubicBezTo>
                  <a:pt x="1938" y="205"/>
                  <a:pt x="1936" y="205"/>
                  <a:pt x="1935" y="205"/>
                </a:cubicBezTo>
                <a:cubicBezTo>
                  <a:pt x="1931" y="206"/>
                  <a:pt x="1928" y="206"/>
                  <a:pt x="1924" y="207"/>
                </a:cubicBezTo>
                <a:cubicBezTo>
                  <a:pt x="1921" y="208"/>
                  <a:pt x="1918" y="209"/>
                  <a:pt x="1916" y="209"/>
                </a:cubicBezTo>
                <a:cubicBezTo>
                  <a:pt x="1912" y="210"/>
                  <a:pt x="1909" y="211"/>
                  <a:pt x="1906" y="211"/>
                </a:cubicBezTo>
                <a:cubicBezTo>
                  <a:pt x="1900" y="212"/>
                  <a:pt x="1895" y="213"/>
                  <a:pt x="1891" y="216"/>
                </a:cubicBezTo>
                <a:cubicBezTo>
                  <a:pt x="1888" y="217"/>
                  <a:pt x="1886" y="218"/>
                  <a:pt x="1884" y="220"/>
                </a:cubicBezTo>
                <a:cubicBezTo>
                  <a:pt x="1882" y="221"/>
                  <a:pt x="1879" y="222"/>
                  <a:pt x="1877" y="224"/>
                </a:cubicBezTo>
                <a:cubicBezTo>
                  <a:pt x="1874" y="225"/>
                  <a:pt x="1873" y="227"/>
                  <a:pt x="1871" y="228"/>
                </a:cubicBezTo>
                <a:cubicBezTo>
                  <a:pt x="1870" y="229"/>
                  <a:pt x="1869" y="230"/>
                  <a:pt x="1868" y="230"/>
                </a:cubicBezTo>
                <a:cubicBezTo>
                  <a:pt x="1866" y="230"/>
                  <a:pt x="1863" y="230"/>
                  <a:pt x="1861" y="229"/>
                </a:cubicBezTo>
                <a:cubicBezTo>
                  <a:pt x="1861" y="229"/>
                  <a:pt x="1860" y="229"/>
                  <a:pt x="1859" y="229"/>
                </a:cubicBezTo>
                <a:cubicBezTo>
                  <a:pt x="1857" y="229"/>
                  <a:pt x="1856" y="229"/>
                  <a:pt x="1854" y="228"/>
                </a:cubicBezTo>
                <a:cubicBezTo>
                  <a:pt x="1853" y="228"/>
                  <a:pt x="1851" y="228"/>
                  <a:pt x="1850" y="229"/>
                </a:cubicBezTo>
                <a:cubicBezTo>
                  <a:pt x="1849" y="229"/>
                  <a:pt x="1848" y="229"/>
                  <a:pt x="1848" y="229"/>
                </a:cubicBezTo>
                <a:cubicBezTo>
                  <a:pt x="1847" y="230"/>
                  <a:pt x="1848" y="230"/>
                  <a:pt x="1849" y="230"/>
                </a:cubicBezTo>
                <a:cubicBezTo>
                  <a:pt x="1849" y="230"/>
                  <a:pt x="1850" y="230"/>
                  <a:pt x="1851" y="230"/>
                </a:cubicBezTo>
                <a:cubicBezTo>
                  <a:pt x="1851" y="231"/>
                  <a:pt x="1852" y="231"/>
                  <a:pt x="1852" y="231"/>
                </a:cubicBezTo>
                <a:cubicBezTo>
                  <a:pt x="1854" y="232"/>
                  <a:pt x="1855" y="231"/>
                  <a:pt x="1857" y="232"/>
                </a:cubicBezTo>
                <a:cubicBezTo>
                  <a:pt x="1857" y="232"/>
                  <a:pt x="1858" y="232"/>
                  <a:pt x="1858" y="232"/>
                </a:cubicBezTo>
                <a:cubicBezTo>
                  <a:pt x="1859" y="233"/>
                  <a:pt x="1858" y="233"/>
                  <a:pt x="1857" y="233"/>
                </a:cubicBezTo>
                <a:cubicBezTo>
                  <a:pt x="1856" y="233"/>
                  <a:pt x="1854" y="232"/>
                  <a:pt x="1854" y="234"/>
                </a:cubicBezTo>
                <a:cubicBezTo>
                  <a:pt x="1853" y="236"/>
                  <a:pt x="1856" y="234"/>
                  <a:pt x="1856" y="236"/>
                </a:cubicBezTo>
                <a:cubicBezTo>
                  <a:pt x="1857" y="237"/>
                  <a:pt x="1854" y="237"/>
                  <a:pt x="1854" y="238"/>
                </a:cubicBezTo>
                <a:cubicBezTo>
                  <a:pt x="1853" y="238"/>
                  <a:pt x="1853" y="238"/>
                  <a:pt x="1853" y="239"/>
                </a:cubicBezTo>
                <a:cubicBezTo>
                  <a:pt x="1852" y="239"/>
                  <a:pt x="1851" y="239"/>
                  <a:pt x="1851" y="240"/>
                </a:cubicBezTo>
                <a:cubicBezTo>
                  <a:pt x="1850" y="240"/>
                  <a:pt x="1851" y="243"/>
                  <a:pt x="1849" y="243"/>
                </a:cubicBezTo>
                <a:cubicBezTo>
                  <a:pt x="1848" y="244"/>
                  <a:pt x="1847" y="245"/>
                  <a:pt x="1846" y="245"/>
                </a:cubicBezTo>
                <a:cubicBezTo>
                  <a:pt x="1844" y="247"/>
                  <a:pt x="1846" y="247"/>
                  <a:pt x="1847" y="248"/>
                </a:cubicBezTo>
                <a:cubicBezTo>
                  <a:pt x="1847" y="249"/>
                  <a:pt x="1846" y="250"/>
                  <a:pt x="1846" y="250"/>
                </a:cubicBezTo>
                <a:cubicBezTo>
                  <a:pt x="1844" y="250"/>
                  <a:pt x="1845" y="249"/>
                  <a:pt x="1844" y="248"/>
                </a:cubicBezTo>
                <a:cubicBezTo>
                  <a:pt x="1844" y="248"/>
                  <a:pt x="1843" y="248"/>
                  <a:pt x="1843" y="247"/>
                </a:cubicBezTo>
                <a:cubicBezTo>
                  <a:pt x="1843" y="247"/>
                  <a:pt x="1843" y="247"/>
                  <a:pt x="1843" y="246"/>
                </a:cubicBezTo>
                <a:cubicBezTo>
                  <a:pt x="1842" y="245"/>
                  <a:pt x="1841" y="245"/>
                  <a:pt x="1840" y="245"/>
                </a:cubicBezTo>
                <a:cubicBezTo>
                  <a:pt x="1839" y="245"/>
                  <a:pt x="1837" y="245"/>
                  <a:pt x="1836" y="245"/>
                </a:cubicBezTo>
                <a:cubicBezTo>
                  <a:pt x="1835" y="244"/>
                  <a:pt x="1835" y="244"/>
                  <a:pt x="1835" y="244"/>
                </a:cubicBezTo>
                <a:cubicBezTo>
                  <a:pt x="1834" y="243"/>
                  <a:pt x="1834" y="243"/>
                  <a:pt x="1833" y="242"/>
                </a:cubicBezTo>
                <a:cubicBezTo>
                  <a:pt x="1833" y="242"/>
                  <a:pt x="1833" y="242"/>
                  <a:pt x="1832" y="241"/>
                </a:cubicBezTo>
                <a:cubicBezTo>
                  <a:pt x="1832" y="241"/>
                  <a:pt x="1830" y="241"/>
                  <a:pt x="1831" y="242"/>
                </a:cubicBezTo>
                <a:cubicBezTo>
                  <a:pt x="1831" y="242"/>
                  <a:pt x="1832" y="242"/>
                  <a:pt x="1832" y="243"/>
                </a:cubicBezTo>
                <a:cubicBezTo>
                  <a:pt x="1831" y="244"/>
                  <a:pt x="1830" y="244"/>
                  <a:pt x="1830" y="244"/>
                </a:cubicBezTo>
                <a:cubicBezTo>
                  <a:pt x="1829" y="244"/>
                  <a:pt x="1828" y="244"/>
                  <a:pt x="1827" y="246"/>
                </a:cubicBezTo>
                <a:cubicBezTo>
                  <a:pt x="1826" y="246"/>
                  <a:pt x="1825" y="248"/>
                  <a:pt x="1825" y="249"/>
                </a:cubicBezTo>
                <a:cubicBezTo>
                  <a:pt x="1826" y="249"/>
                  <a:pt x="1826" y="249"/>
                  <a:pt x="1827" y="249"/>
                </a:cubicBezTo>
                <a:cubicBezTo>
                  <a:pt x="1828" y="249"/>
                  <a:pt x="1828" y="249"/>
                  <a:pt x="1829" y="249"/>
                </a:cubicBezTo>
                <a:cubicBezTo>
                  <a:pt x="1830" y="249"/>
                  <a:pt x="1830" y="249"/>
                  <a:pt x="1831" y="248"/>
                </a:cubicBezTo>
                <a:cubicBezTo>
                  <a:pt x="1832" y="248"/>
                  <a:pt x="1832" y="248"/>
                  <a:pt x="1832" y="249"/>
                </a:cubicBezTo>
                <a:cubicBezTo>
                  <a:pt x="1833" y="249"/>
                  <a:pt x="1834" y="249"/>
                  <a:pt x="1834" y="249"/>
                </a:cubicBezTo>
                <a:cubicBezTo>
                  <a:pt x="1835" y="249"/>
                  <a:pt x="1836" y="249"/>
                  <a:pt x="1836" y="249"/>
                </a:cubicBezTo>
                <a:cubicBezTo>
                  <a:pt x="1837" y="249"/>
                  <a:pt x="1837" y="250"/>
                  <a:pt x="1838" y="250"/>
                </a:cubicBezTo>
                <a:cubicBezTo>
                  <a:pt x="1838" y="251"/>
                  <a:pt x="1839" y="250"/>
                  <a:pt x="1840" y="251"/>
                </a:cubicBezTo>
                <a:cubicBezTo>
                  <a:pt x="1840" y="251"/>
                  <a:pt x="1841" y="251"/>
                  <a:pt x="1841" y="251"/>
                </a:cubicBezTo>
                <a:cubicBezTo>
                  <a:pt x="1842" y="252"/>
                  <a:pt x="1843" y="251"/>
                  <a:pt x="1843" y="252"/>
                </a:cubicBezTo>
                <a:cubicBezTo>
                  <a:pt x="1842" y="252"/>
                  <a:pt x="1839" y="253"/>
                  <a:pt x="1841" y="254"/>
                </a:cubicBezTo>
                <a:cubicBezTo>
                  <a:pt x="1841" y="254"/>
                  <a:pt x="1842" y="253"/>
                  <a:pt x="1843" y="254"/>
                </a:cubicBezTo>
                <a:cubicBezTo>
                  <a:pt x="1843" y="254"/>
                  <a:pt x="1843" y="255"/>
                  <a:pt x="1844" y="255"/>
                </a:cubicBezTo>
                <a:cubicBezTo>
                  <a:pt x="1844" y="255"/>
                  <a:pt x="1845" y="255"/>
                  <a:pt x="1845" y="256"/>
                </a:cubicBezTo>
                <a:cubicBezTo>
                  <a:pt x="1845" y="256"/>
                  <a:pt x="1845" y="257"/>
                  <a:pt x="1846" y="257"/>
                </a:cubicBezTo>
                <a:cubicBezTo>
                  <a:pt x="1848" y="257"/>
                  <a:pt x="1848" y="256"/>
                  <a:pt x="1849" y="256"/>
                </a:cubicBezTo>
                <a:cubicBezTo>
                  <a:pt x="1850" y="256"/>
                  <a:pt x="1851" y="255"/>
                  <a:pt x="1851" y="256"/>
                </a:cubicBezTo>
                <a:cubicBezTo>
                  <a:pt x="1851" y="257"/>
                  <a:pt x="1850" y="257"/>
                  <a:pt x="1850" y="258"/>
                </a:cubicBezTo>
                <a:cubicBezTo>
                  <a:pt x="1850" y="258"/>
                  <a:pt x="1851" y="258"/>
                  <a:pt x="1851" y="259"/>
                </a:cubicBezTo>
                <a:cubicBezTo>
                  <a:pt x="1851" y="259"/>
                  <a:pt x="1851" y="259"/>
                  <a:pt x="1851" y="260"/>
                </a:cubicBezTo>
                <a:cubicBezTo>
                  <a:pt x="1850" y="260"/>
                  <a:pt x="1850" y="261"/>
                  <a:pt x="1849" y="261"/>
                </a:cubicBezTo>
                <a:cubicBezTo>
                  <a:pt x="1849" y="261"/>
                  <a:pt x="1848" y="260"/>
                  <a:pt x="1847" y="261"/>
                </a:cubicBezTo>
                <a:cubicBezTo>
                  <a:pt x="1847" y="261"/>
                  <a:pt x="1846" y="261"/>
                  <a:pt x="1846" y="261"/>
                </a:cubicBezTo>
                <a:cubicBezTo>
                  <a:pt x="1844" y="261"/>
                  <a:pt x="1845" y="261"/>
                  <a:pt x="1846" y="260"/>
                </a:cubicBezTo>
                <a:cubicBezTo>
                  <a:pt x="1847" y="260"/>
                  <a:pt x="1847" y="260"/>
                  <a:pt x="1847" y="259"/>
                </a:cubicBezTo>
                <a:cubicBezTo>
                  <a:pt x="1848" y="259"/>
                  <a:pt x="1848" y="259"/>
                  <a:pt x="1849" y="259"/>
                </a:cubicBezTo>
                <a:cubicBezTo>
                  <a:pt x="1850" y="258"/>
                  <a:pt x="1847" y="258"/>
                  <a:pt x="1847" y="258"/>
                </a:cubicBezTo>
                <a:cubicBezTo>
                  <a:pt x="1846" y="258"/>
                  <a:pt x="1845" y="257"/>
                  <a:pt x="1844" y="257"/>
                </a:cubicBezTo>
                <a:cubicBezTo>
                  <a:pt x="1841" y="257"/>
                  <a:pt x="1839" y="257"/>
                  <a:pt x="1837" y="257"/>
                </a:cubicBezTo>
                <a:cubicBezTo>
                  <a:pt x="1836" y="257"/>
                  <a:pt x="1836" y="257"/>
                  <a:pt x="1835" y="257"/>
                </a:cubicBezTo>
                <a:cubicBezTo>
                  <a:pt x="1835" y="257"/>
                  <a:pt x="1834" y="257"/>
                  <a:pt x="1834" y="257"/>
                </a:cubicBezTo>
                <a:cubicBezTo>
                  <a:pt x="1833" y="257"/>
                  <a:pt x="1832" y="257"/>
                  <a:pt x="1831" y="257"/>
                </a:cubicBezTo>
                <a:cubicBezTo>
                  <a:pt x="1830" y="258"/>
                  <a:pt x="1828" y="259"/>
                  <a:pt x="1828" y="260"/>
                </a:cubicBezTo>
                <a:cubicBezTo>
                  <a:pt x="1829" y="261"/>
                  <a:pt x="1829" y="261"/>
                  <a:pt x="1830" y="262"/>
                </a:cubicBezTo>
                <a:cubicBezTo>
                  <a:pt x="1830" y="262"/>
                  <a:pt x="1830" y="263"/>
                  <a:pt x="1831" y="263"/>
                </a:cubicBezTo>
                <a:cubicBezTo>
                  <a:pt x="1832" y="264"/>
                  <a:pt x="1834" y="263"/>
                  <a:pt x="1836" y="263"/>
                </a:cubicBezTo>
                <a:cubicBezTo>
                  <a:pt x="1837" y="263"/>
                  <a:pt x="1838" y="263"/>
                  <a:pt x="1840" y="263"/>
                </a:cubicBezTo>
                <a:cubicBezTo>
                  <a:pt x="1842" y="263"/>
                  <a:pt x="1842" y="263"/>
                  <a:pt x="1844" y="264"/>
                </a:cubicBezTo>
                <a:cubicBezTo>
                  <a:pt x="1844" y="265"/>
                  <a:pt x="1845" y="265"/>
                  <a:pt x="1845" y="266"/>
                </a:cubicBezTo>
                <a:cubicBezTo>
                  <a:pt x="1845" y="266"/>
                  <a:pt x="1844" y="267"/>
                  <a:pt x="1844" y="267"/>
                </a:cubicBezTo>
                <a:cubicBezTo>
                  <a:pt x="1844" y="269"/>
                  <a:pt x="1846" y="268"/>
                  <a:pt x="1846" y="268"/>
                </a:cubicBezTo>
                <a:cubicBezTo>
                  <a:pt x="1847" y="269"/>
                  <a:pt x="1847" y="270"/>
                  <a:pt x="1848" y="271"/>
                </a:cubicBezTo>
                <a:cubicBezTo>
                  <a:pt x="1849" y="271"/>
                  <a:pt x="1851" y="271"/>
                  <a:pt x="1852" y="271"/>
                </a:cubicBezTo>
                <a:cubicBezTo>
                  <a:pt x="1852" y="270"/>
                  <a:pt x="1853" y="270"/>
                  <a:pt x="1853" y="271"/>
                </a:cubicBezTo>
                <a:cubicBezTo>
                  <a:pt x="1854" y="272"/>
                  <a:pt x="1853" y="272"/>
                  <a:pt x="1852" y="272"/>
                </a:cubicBezTo>
                <a:cubicBezTo>
                  <a:pt x="1851" y="272"/>
                  <a:pt x="1849" y="271"/>
                  <a:pt x="1848" y="272"/>
                </a:cubicBezTo>
                <a:cubicBezTo>
                  <a:pt x="1848" y="273"/>
                  <a:pt x="1850" y="273"/>
                  <a:pt x="1850" y="273"/>
                </a:cubicBezTo>
                <a:cubicBezTo>
                  <a:pt x="1851" y="274"/>
                  <a:pt x="1851" y="275"/>
                  <a:pt x="1851" y="275"/>
                </a:cubicBezTo>
                <a:cubicBezTo>
                  <a:pt x="1852" y="276"/>
                  <a:pt x="1853" y="277"/>
                  <a:pt x="1852" y="277"/>
                </a:cubicBezTo>
                <a:cubicBezTo>
                  <a:pt x="1851" y="277"/>
                  <a:pt x="1850" y="277"/>
                  <a:pt x="1850" y="278"/>
                </a:cubicBezTo>
                <a:cubicBezTo>
                  <a:pt x="1849" y="278"/>
                  <a:pt x="1848" y="278"/>
                  <a:pt x="1847" y="278"/>
                </a:cubicBezTo>
                <a:cubicBezTo>
                  <a:pt x="1846" y="278"/>
                  <a:pt x="1844" y="278"/>
                  <a:pt x="1843" y="278"/>
                </a:cubicBezTo>
                <a:cubicBezTo>
                  <a:pt x="1840" y="279"/>
                  <a:pt x="1836" y="279"/>
                  <a:pt x="1833" y="279"/>
                </a:cubicBezTo>
                <a:cubicBezTo>
                  <a:pt x="1830" y="279"/>
                  <a:pt x="1828" y="279"/>
                  <a:pt x="1826" y="280"/>
                </a:cubicBezTo>
                <a:cubicBezTo>
                  <a:pt x="1823" y="280"/>
                  <a:pt x="1821" y="280"/>
                  <a:pt x="1818" y="280"/>
                </a:cubicBezTo>
                <a:cubicBezTo>
                  <a:pt x="1816" y="281"/>
                  <a:pt x="1814" y="281"/>
                  <a:pt x="1811" y="281"/>
                </a:cubicBezTo>
                <a:cubicBezTo>
                  <a:pt x="1809" y="282"/>
                  <a:pt x="1807" y="282"/>
                  <a:pt x="1805" y="282"/>
                </a:cubicBezTo>
                <a:cubicBezTo>
                  <a:pt x="1796" y="283"/>
                  <a:pt x="1787" y="283"/>
                  <a:pt x="1778" y="284"/>
                </a:cubicBezTo>
                <a:cubicBezTo>
                  <a:pt x="1775" y="284"/>
                  <a:pt x="1772" y="284"/>
                  <a:pt x="1769" y="285"/>
                </a:cubicBezTo>
                <a:cubicBezTo>
                  <a:pt x="1764" y="285"/>
                  <a:pt x="1760" y="286"/>
                  <a:pt x="1756" y="286"/>
                </a:cubicBezTo>
                <a:cubicBezTo>
                  <a:pt x="1753" y="287"/>
                  <a:pt x="1750" y="287"/>
                  <a:pt x="1747" y="287"/>
                </a:cubicBezTo>
                <a:cubicBezTo>
                  <a:pt x="1743" y="287"/>
                  <a:pt x="1739" y="287"/>
                  <a:pt x="1734" y="288"/>
                </a:cubicBezTo>
                <a:cubicBezTo>
                  <a:pt x="1731" y="289"/>
                  <a:pt x="1728" y="288"/>
                  <a:pt x="1725" y="288"/>
                </a:cubicBezTo>
                <a:cubicBezTo>
                  <a:pt x="1724" y="288"/>
                  <a:pt x="1724" y="288"/>
                  <a:pt x="1723" y="289"/>
                </a:cubicBezTo>
                <a:cubicBezTo>
                  <a:pt x="1723" y="289"/>
                  <a:pt x="1723" y="289"/>
                  <a:pt x="1722" y="290"/>
                </a:cubicBezTo>
                <a:cubicBezTo>
                  <a:pt x="1722" y="290"/>
                  <a:pt x="1722" y="291"/>
                  <a:pt x="1722" y="291"/>
                </a:cubicBezTo>
                <a:cubicBezTo>
                  <a:pt x="1722" y="292"/>
                  <a:pt x="1723" y="292"/>
                  <a:pt x="1724" y="292"/>
                </a:cubicBezTo>
                <a:cubicBezTo>
                  <a:pt x="1725" y="294"/>
                  <a:pt x="1722" y="294"/>
                  <a:pt x="1721" y="295"/>
                </a:cubicBezTo>
                <a:cubicBezTo>
                  <a:pt x="1721" y="295"/>
                  <a:pt x="1721" y="296"/>
                  <a:pt x="1720" y="296"/>
                </a:cubicBezTo>
                <a:cubicBezTo>
                  <a:pt x="1719" y="296"/>
                  <a:pt x="1719" y="297"/>
                  <a:pt x="1718" y="297"/>
                </a:cubicBezTo>
                <a:cubicBezTo>
                  <a:pt x="1718" y="297"/>
                  <a:pt x="1717" y="297"/>
                  <a:pt x="1716" y="298"/>
                </a:cubicBezTo>
                <a:cubicBezTo>
                  <a:pt x="1716" y="299"/>
                  <a:pt x="1717" y="299"/>
                  <a:pt x="1717" y="299"/>
                </a:cubicBezTo>
                <a:cubicBezTo>
                  <a:pt x="1718" y="299"/>
                  <a:pt x="1718" y="300"/>
                  <a:pt x="1719" y="300"/>
                </a:cubicBezTo>
                <a:cubicBezTo>
                  <a:pt x="1719" y="300"/>
                  <a:pt x="1720" y="300"/>
                  <a:pt x="1721" y="300"/>
                </a:cubicBezTo>
                <a:cubicBezTo>
                  <a:pt x="1723" y="301"/>
                  <a:pt x="1716" y="304"/>
                  <a:pt x="1716" y="304"/>
                </a:cubicBezTo>
                <a:cubicBezTo>
                  <a:pt x="1717" y="305"/>
                  <a:pt x="1720" y="304"/>
                  <a:pt x="1720" y="305"/>
                </a:cubicBezTo>
                <a:cubicBezTo>
                  <a:pt x="1721" y="305"/>
                  <a:pt x="1722" y="305"/>
                  <a:pt x="1722" y="306"/>
                </a:cubicBezTo>
                <a:cubicBezTo>
                  <a:pt x="1722" y="307"/>
                  <a:pt x="1720" y="307"/>
                  <a:pt x="1721" y="307"/>
                </a:cubicBezTo>
                <a:cubicBezTo>
                  <a:pt x="1721" y="308"/>
                  <a:pt x="1722" y="308"/>
                  <a:pt x="1722" y="308"/>
                </a:cubicBezTo>
                <a:cubicBezTo>
                  <a:pt x="1723" y="308"/>
                  <a:pt x="1723" y="308"/>
                  <a:pt x="1723" y="309"/>
                </a:cubicBezTo>
                <a:cubicBezTo>
                  <a:pt x="1725" y="309"/>
                  <a:pt x="1726" y="308"/>
                  <a:pt x="1727" y="309"/>
                </a:cubicBezTo>
                <a:cubicBezTo>
                  <a:pt x="1728" y="310"/>
                  <a:pt x="1727" y="312"/>
                  <a:pt x="1728" y="312"/>
                </a:cubicBezTo>
                <a:cubicBezTo>
                  <a:pt x="1728" y="313"/>
                  <a:pt x="1728" y="313"/>
                  <a:pt x="1728" y="314"/>
                </a:cubicBezTo>
                <a:cubicBezTo>
                  <a:pt x="1729" y="315"/>
                  <a:pt x="1727" y="316"/>
                  <a:pt x="1727" y="317"/>
                </a:cubicBezTo>
                <a:cubicBezTo>
                  <a:pt x="1726" y="318"/>
                  <a:pt x="1726" y="319"/>
                  <a:pt x="1725" y="320"/>
                </a:cubicBezTo>
                <a:cubicBezTo>
                  <a:pt x="1724" y="320"/>
                  <a:pt x="1723" y="322"/>
                  <a:pt x="1724" y="323"/>
                </a:cubicBezTo>
                <a:cubicBezTo>
                  <a:pt x="1724" y="323"/>
                  <a:pt x="1725" y="324"/>
                  <a:pt x="1725" y="324"/>
                </a:cubicBezTo>
                <a:cubicBezTo>
                  <a:pt x="1725" y="324"/>
                  <a:pt x="1725" y="324"/>
                  <a:pt x="1725" y="324"/>
                </a:cubicBezTo>
                <a:cubicBezTo>
                  <a:pt x="1726" y="325"/>
                  <a:pt x="1727" y="324"/>
                  <a:pt x="1727" y="325"/>
                </a:cubicBezTo>
                <a:cubicBezTo>
                  <a:pt x="1728" y="326"/>
                  <a:pt x="1725" y="327"/>
                  <a:pt x="1726" y="328"/>
                </a:cubicBezTo>
                <a:cubicBezTo>
                  <a:pt x="1726" y="329"/>
                  <a:pt x="1728" y="330"/>
                  <a:pt x="1729" y="331"/>
                </a:cubicBezTo>
                <a:cubicBezTo>
                  <a:pt x="1730" y="332"/>
                  <a:pt x="1731" y="332"/>
                  <a:pt x="1733" y="333"/>
                </a:cubicBezTo>
                <a:cubicBezTo>
                  <a:pt x="1734" y="333"/>
                  <a:pt x="1736" y="333"/>
                  <a:pt x="1737" y="333"/>
                </a:cubicBezTo>
                <a:cubicBezTo>
                  <a:pt x="1738" y="334"/>
                  <a:pt x="1739" y="334"/>
                  <a:pt x="1739" y="335"/>
                </a:cubicBezTo>
                <a:cubicBezTo>
                  <a:pt x="1741" y="336"/>
                  <a:pt x="1744" y="335"/>
                  <a:pt x="1746" y="336"/>
                </a:cubicBezTo>
                <a:cubicBezTo>
                  <a:pt x="1748" y="336"/>
                  <a:pt x="1749" y="337"/>
                  <a:pt x="1751" y="337"/>
                </a:cubicBezTo>
                <a:cubicBezTo>
                  <a:pt x="1753" y="338"/>
                  <a:pt x="1754" y="337"/>
                  <a:pt x="1754" y="339"/>
                </a:cubicBezTo>
                <a:cubicBezTo>
                  <a:pt x="1755" y="340"/>
                  <a:pt x="1755" y="342"/>
                  <a:pt x="1755" y="343"/>
                </a:cubicBezTo>
                <a:cubicBezTo>
                  <a:pt x="1755" y="345"/>
                  <a:pt x="1756" y="345"/>
                  <a:pt x="1757" y="346"/>
                </a:cubicBezTo>
                <a:cubicBezTo>
                  <a:pt x="1758" y="347"/>
                  <a:pt x="1759" y="348"/>
                  <a:pt x="1760" y="349"/>
                </a:cubicBezTo>
                <a:cubicBezTo>
                  <a:pt x="1761" y="350"/>
                  <a:pt x="1763" y="351"/>
                  <a:pt x="1763" y="352"/>
                </a:cubicBezTo>
                <a:cubicBezTo>
                  <a:pt x="1764" y="353"/>
                  <a:pt x="1765" y="355"/>
                  <a:pt x="1763" y="356"/>
                </a:cubicBezTo>
                <a:cubicBezTo>
                  <a:pt x="1762" y="357"/>
                  <a:pt x="1760" y="357"/>
                  <a:pt x="1759" y="357"/>
                </a:cubicBezTo>
                <a:cubicBezTo>
                  <a:pt x="1758" y="357"/>
                  <a:pt x="1757" y="357"/>
                  <a:pt x="1757" y="357"/>
                </a:cubicBezTo>
                <a:cubicBezTo>
                  <a:pt x="1756" y="358"/>
                  <a:pt x="1755" y="359"/>
                  <a:pt x="1754" y="359"/>
                </a:cubicBezTo>
                <a:cubicBezTo>
                  <a:pt x="1752" y="359"/>
                  <a:pt x="1751" y="359"/>
                  <a:pt x="1750" y="359"/>
                </a:cubicBezTo>
                <a:cubicBezTo>
                  <a:pt x="1749" y="359"/>
                  <a:pt x="1748" y="358"/>
                  <a:pt x="1748" y="358"/>
                </a:cubicBezTo>
                <a:cubicBezTo>
                  <a:pt x="1747" y="358"/>
                  <a:pt x="1746" y="358"/>
                  <a:pt x="1745" y="358"/>
                </a:cubicBezTo>
                <a:cubicBezTo>
                  <a:pt x="1744" y="358"/>
                  <a:pt x="1743" y="357"/>
                  <a:pt x="1742" y="356"/>
                </a:cubicBezTo>
                <a:cubicBezTo>
                  <a:pt x="1740" y="354"/>
                  <a:pt x="1738" y="352"/>
                  <a:pt x="1735" y="350"/>
                </a:cubicBezTo>
                <a:cubicBezTo>
                  <a:pt x="1732" y="349"/>
                  <a:pt x="1730" y="346"/>
                  <a:pt x="1727" y="345"/>
                </a:cubicBezTo>
                <a:cubicBezTo>
                  <a:pt x="1723" y="343"/>
                  <a:pt x="1720" y="343"/>
                  <a:pt x="1717" y="341"/>
                </a:cubicBezTo>
                <a:cubicBezTo>
                  <a:pt x="1714" y="340"/>
                  <a:pt x="1711" y="339"/>
                  <a:pt x="1708" y="339"/>
                </a:cubicBezTo>
                <a:cubicBezTo>
                  <a:pt x="1706" y="339"/>
                  <a:pt x="1705" y="339"/>
                  <a:pt x="1703" y="338"/>
                </a:cubicBezTo>
                <a:cubicBezTo>
                  <a:pt x="1702" y="338"/>
                  <a:pt x="1700" y="337"/>
                  <a:pt x="1699" y="337"/>
                </a:cubicBezTo>
                <a:cubicBezTo>
                  <a:pt x="1697" y="337"/>
                  <a:pt x="1695" y="337"/>
                  <a:pt x="1694" y="336"/>
                </a:cubicBezTo>
                <a:cubicBezTo>
                  <a:pt x="1692" y="336"/>
                  <a:pt x="1691" y="336"/>
                  <a:pt x="1689" y="335"/>
                </a:cubicBezTo>
                <a:cubicBezTo>
                  <a:pt x="1686" y="334"/>
                  <a:pt x="1684" y="333"/>
                  <a:pt x="1681" y="334"/>
                </a:cubicBezTo>
                <a:cubicBezTo>
                  <a:pt x="1680" y="334"/>
                  <a:pt x="1679" y="334"/>
                  <a:pt x="1678" y="335"/>
                </a:cubicBezTo>
                <a:cubicBezTo>
                  <a:pt x="1677" y="335"/>
                  <a:pt x="1676" y="335"/>
                  <a:pt x="1675" y="336"/>
                </a:cubicBezTo>
                <a:cubicBezTo>
                  <a:pt x="1674" y="337"/>
                  <a:pt x="1673" y="337"/>
                  <a:pt x="1671" y="337"/>
                </a:cubicBezTo>
                <a:cubicBezTo>
                  <a:pt x="1670" y="337"/>
                  <a:pt x="1669" y="338"/>
                  <a:pt x="1667" y="339"/>
                </a:cubicBezTo>
                <a:cubicBezTo>
                  <a:pt x="1665" y="340"/>
                  <a:pt x="1661" y="339"/>
                  <a:pt x="1660" y="343"/>
                </a:cubicBezTo>
                <a:cubicBezTo>
                  <a:pt x="1660" y="344"/>
                  <a:pt x="1659" y="345"/>
                  <a:pt x="1661" y="346"/>
                </a:cubicBezTo>
                <a:cubicBezTo>
                  <a:pt x="1662" y="346"/>
                  <a:pt x="1664" y="346"/>
                  <a:pt x="1665" y="345"/>
                </a:cubicBezTo>
                <a:cubicBezTo>
                  <a:pt x="1667" y="344"/>
                  <a:pt x="1668" y="344"/>
                  <a:pt x="1669" y="344"/>
                </a:cubicBezTo>
                <a:cubicBezTo>
                  <a:pt x="1672" y="344"/>
                  <a:pt x="1675" y="346"/>
                  <a:pt x="1675" y="349"/>
                </a:cubicBezTo>
                <a:cubicBezTo>
                  <a:pt x="1675" y="351"/>
                  <a:pt x="1674" y="352"/>
                  <a:pt x="1673" y="353"/>
                </a:cubicBezTo>
                <a:cubicBezTo>
                  <a:pt x="1672" y="353"/>
                  <a:pt x="1671" y="353"/>
                  <a:pt x="1671" y="353"/>
                </a:cubicBezTo>
                <a:cubicBezTo>
                  <a:pt x="1670" y="353"/>
                  <a:pt x="1669" y="353"/>
                  <a:pt x="1669" y="354"/>
                </a:cubicBezTo>
                <a:cubicBezTo>
                  <a:pt x="1667" y="354"/>
                  <a:pt x="1666" y="355"/>
                  <a:pt x="1664" y="354"/>
                </a:cubicBezTo>
                <a:cubicBezTo>
                  <a:pt x="1663" y="354"/>
                  <a:pt x="1662" y="353"/>
                  <a:pt x="1661" y="352"/>
                </a:cubicBezTo>
                <a:cubicBezTo>
                  <a:pt x="1660" y="352"/>
                  <a:pt x="1660" y="352"/>
                  <a:pt x="1659" y="351"/>
                </a:cubicBezTo>
                <a:cubicBezTo>
                  <a:pt x="1658" y="351"/>
                  <a:pt x="1658" y="350"/>
                  <a:pt x="1657" y="350"/>
                </a:cubicBezTo>
                <a:cubicBezTo>
                  <a:pt x="1656" y="349"/>
                  <a:pt x="1655" y="348"/>
                  <a:pt x="1654" y="348"/>
                </a:cubicBezTo>
                <a:cubicBezTo>
                  <a:pt x="1653" y="348"/>
                  <a:pt x="1652" y="349"/>
                  <a:pt x="1650" y="349"/>
                </a:cubicBezTo>
                <a:cubicBezTo>
                  <a:pt x="1649" y="349"/>
                  <a:pt x="1647" y="349"/>
                  <a:pt x="1645" y="349"/>
                </a:cubicBezTo>
                <a:cubicBezTo>
                  <a:pt x="1643" y="349"/>
                  <a:pt x="1642" y="350"/>
                  <a:pt x="1641" y="350"/>
                </a:cubicBezTo>
                <a:cubicBezTo>
                  <a:pt x="1639" y="350"/>
                  <a:pt x="1637" y="351"/>
                  <a:pt x="1636" y="351"/>
                </a:cubicBezTo>
                <a:cubicBezTo>
                  <a:pt x="1635" y="351"/>
                  <a:pt x="1631" y="350"/>
                  <a:pt x="1632" y="352"/>
                </a:cubicBezTo>
                <a:cubicBezTo>
                  <a:pt x="1633" y="352"/>
                  <a:pt x="1634" y="352"/>
                  <a:pt x="1634" y="353"/>
                </a:cubicBezTo>
                <a:cubicBezTo>
                  <a:pt x="1635" y="353"/>
                  <a:pt x="1635" y="354"/>
                  <a:pt x="1635" y="355"/>
                </a:cubicBezTo>
                <a:cubicBezTo>
                  <a:pt x="1636" y="356"/>
                  <a:pt x="1636" y="358"/>
                  <a:pt x="1637" y="359"/>
                </a:cubicBezTo>
                <a:cubicBezTo>
                  <a:pt x="1637" y="359"/>
                  <a:pt x="1638" y="360"/>
                  <a:pt x="1638" y="361"/>
                </a:cubicBezTo>
                <a:cubicBezTo>
                  <a:pt x="1638" y="362"/>
                  <a:pt x="1638" y="362"/>
                  <a:pt x="1638" y="363"/>
                </a:cubicBezTo>
                <a:cubicBezTo>
                  <a:pt x="1639" y="365"/>
                  <a:pt x="1640" y="365"/>
                  <a:pt x="1642" y="365"/>
                </a:cubicBezTo>
                <a:cubicBezTo>
                  <a:pt x="1642" y="365"/>
                  <a:pt x="1643" y="365"/>
                  <a:pt x="1644" y="366"/>
                </a:cubicBezTo>
                <a:cubicBezTo>
                  <a:pt x="1645" y="366"/>
                  <a:pt x="1646" y="367"/>
                  <a:pt x="1646" y="367"/>
                </a:cubicBezTo>
                <a:cubicBezTo>
                  <a:pt x="1648" y="369"/>
                  <a:pt x="1649" y="369"/>
                  <a:pt x="1651" y="369"/>
                </a:cubicBezTo>
                <a:cubicBezTo>
                  <a:pt x="1652" y="369"/>
                  <a:pt x="1653" y="369"/>
                  <a:pt x="1654" y="369"/>
                </a:cubicBezTo>
                <a:cubicBezTo>
                  <a:pt x="1655" y="369"/>
                  <a:pt x="1655" y="370"/>
                  <a:pt x="1656" y="370"/>
                </a:cubicBezTo>
                <a:cubicBezTo>
                  <a:pt x="1657" y="371"/>
                  <a:pt x="1658" y="372"/>
                  <a:pt x="1660" y="373"/>
                </a:cubicBezTo>
                <a:cubicBezTo>
                  <a:pt x="1660" y="373"/>
                  <a:pt x="1661" y="373"/>
                  <a:pt x="1661" y="373"/>
                </a:cubicBezTo>
                <a:cubicBezTo>
                  <a:pt x="1662" y="373"/>
                  <a:pt x="1662" y="372"/>
                  <a:pt x="1663" y="372"/>
                </a:cubicBezTo>
                <a:cubicBezTo>
                  <a:pt x="1664" y="373"/>
                  <a:pt x="1664" y="373"/>
                  <a:pt x="1664" y="374"/>
                </a:cubicBezTo>
                <a:cubicBezTo>
                  <a:pt x="1666" y="375"/>
                  <a:pt x="1667" y="374"/>
                  <a:pt x="1669" y="373"/>
                </a:cubicBezTo>
                <a:cubicBezTo>
                  <a:pt x="1669" y="373"/>
                  <a:pt x="1670" y="373"/>
                  <a:pt x="1670" y="372"/>
                </a:cubicBezTo>
                <a:cubicBezTo>
                  <a:pt x="1671" y="372"/>
                  <a:pt x="1671" y="371"/>
                  <a:pt x="1672" y="372"/>
                </a:cubicBezTo>
                <a:cubicBezTo>
                  <a:pt x="1673" y="372"/>
                  <a:pt x="1670" y="375"/>
                  <a:pt x="1672" y="375"/>
                </a:cubicBezTo>
                <a:cubicBezTo>
                  <a:pt x="1673" y="375"/>
                  <a:pt x="1673" y="374"/>
                  <a:pt x="1674" y="374"/>
                </a:cubicBezTo>
                <a:cubicBezTo>
                  <a:pt x="1675" y="374"/>
                  <a:pt x="1676" y="375"/>
                  <a:pt x="1676" y="375"/>
                </a:cubicBezTo>
                <a:cubicBezTo>
                  <a:pt x="1677" y="375"/>
                  <a:pt x="1678" y="375"/>
                  <a:pt x="1679" y="376"/>
                </a:cubicBezTo>
                <a:cubicBezTo>
                  <a:pt x="1679" y="377"/>
                  <a:pt x="1677" y="379"/>
                  <a:pt x="1677" y="380"/>
                </a:cubicBezTo>
                <a:cubicBezTo>
                  <a:pt x="1678" y="381"/>
                  <a:pt x="1679" y="382"/>
                  <a:pt x="1679" y="382"/>
                </a:cubicBezTo>
                <a:cubicBezTo>
                  <a:pt x="1680" y="383"/>
                  <a:pt x="1680" y="383"/>
                  <a:pt x="1680" y="383"/>
                </a:cubicBezTo>
                <a:cubicBezTo>
                  <a:pt x="1681" y="383"/>
                  <a:pt x="1681" y="383"/>
                  <a:pt x="1681" y="382"/>
                </a:cubicBezTo>
                <a:cubicBezTo>
                  <a:pt x="1682" y="382"/>
                  <a:pt x="1683" y="381"/>
                  <a:pt x="1683" y="382"/>
                </a:cubicBezTo>
                <a:cubicBezTo>
                  <a:pt x="1683" y="383"/>
                  <a:pt x="1682" y="383"/>
                  <a:pt x="1682" y="384"/>
                </a:cubicBezTo>
                <a:cubicBezTo>
                  <a:pt x="1682" y="384"/>
                  <a:pt x="1682" y="385"/>
                  <a:pt x="1682" y="386"/>
                </a:cubicBezTo>
                <a:cubicBezTo>
                  <a:pt x="1682" y="386"/>
                  <a:pt x="1681" y="386"/>
                  <a:pt x="1681" y="387"/>
                </a:cubicBezTo>
                <a:cubicBezTo>
                  <a:pt x="1682" y="387"/>
                  <a:pt x="1683" y="387"/>
                  <a:pt x="1683" y="387"/>
                </a:cubicBezTo>
                <a:cubicBezTo>
                  <a:pt x="1684" y="386"/>
                  <a:pt x="1684" y="386"/>
                  <a:pt x="1685" y="386"/>
                </a:cubicBezTo>
                <a:cubicBezTo>
                  <a:pt x="1685" y="386"/>
                  <a:pt x="1686" y="386"/>
                  <a:pt x="1686" y="387"/>
                </a:cubicBezTo>
                <a:cubicBezTo>
                  <a:pt x="1686" y="387"/>
                  <a:pt x="1686" y="387"/>
                  <a:pt x="1685" y="387"/>
                </a:cubicBezTo>
                <a:cubicBezTo>
                  <a:pt x="1685" y="387"/>
                  <a:pt x="1684" y="387"/>
                  <a:pt x="1684" y="388"/>
                </a:cubicBezTo>
                <a:cubicBezTo>
                  <a:pt x="1683" y="389"/>
                  <a:pt x="1681" y="389"/>
                  <a:pt x="1680" y="388"/>
                </a:cubicBezTo>
                <a:cubicBezTo>
                  <a:pt x="1679" y="387"/>
                  <a:pt x="1679" y="386"/>
                  <a:pt x="1677" y="386"/>
                </a:cubicBezTo>
                <a:cubicBezTo>
                  <a:pt x="1676" y="386"/>
                  <a:pt x="1674" y="386"/>
                  <a:pt x="1673" y="386"/>
                </a:cubicBezTo>
                <a:cubicBezTo>
                  <a:pt x="1672" y="385"/>
                  <a:pt x="1672" y="385"/>
                  <a:pt x="1671" y="384"/>
                </a:cubicBezTo>
                <a:cubicBezTo>
                  <a:pt x="1671" y="384"/>
                  <a:pt x="1670" y="384"/>
                  <a:pt x="1670" y="383"/>
                </a:cubicBezTo>
                <a:cubicBezTo>
                  <a:pt x="1670" y="382"/>
                  <a:pt x="1670" y="381"/>
                  <a:pt x="1670" y="380"/>
                </a:cubicBezTo>
                <a:cubicBezTo>
                  <a:pt x="1669" y="379"/>
                  <a:pt x="1668" y="379"/>
                  <a:pt x="1667" y="379"/>
                </a:cubicBezTo>
                <a:cubicBezTo>
                  <a:pt x="1665" y="378"/>
                  <a:pt x="1663" y="378"/>
                  <a:pt x="1661" y="378"/>
                </a:cubicBezTo>
                <a:cubicBezTo>
                  <a:pt x="1659" y="378"/>
                  <a:pt x="1657" y="379"/>
                  <a:pt x="1655" y="378"/>
                </a:cubicBezTo>
                <a:cubicBezTo>
                  <a:pt x="1654" y="378"/>
                  <a:pt x="1654" y="378"/>
                  <a:pt x="1653" y="379"/>
                </a:cubicBezTo>
                <a:cubicBezTo>
                  <a:pt x="1653" y="379"/>
                  <a:pt x="1652" y="380"/>
                  <a:pt x="1652" y="380"/>
                </a:cubicBezTo>
                <a:cubicBezTo>
                  <a:pt x="1651" y="380"/>
                  <a:pt x="1650" y="380"/>
                  <a:pt x="1650" y="379"/>
                </a:cubicBezTo>
                <a:cubicBezTo>
                  <a:pt x="1650" y="379"/>
                  <a:pt x="1652" y="378"/>
                  <a:pt x="1651" y="378"/>
                </a:cubicBezTo>
                <a:cubicBezTo>
                  <a:pt x="1650" y="377"/>
                  <a:pt x="1649" y="378"/>
                  <a:pt x="1649" y="378"/>
                </a:cubicBezTo>
                <a:cubicBezTo>
                  <a:pt x="1648" y="378"/>
                  <a:pt x="1648" y="377"/>
                  <a:pt x="1647" y="377"/>
                </a:cubicBezTo>
                <a:cubicBezTo>
                  <a:pt x="1646" y="377"/>
                  <a:pt x="1644" y="376"/>
                  <a:pt x="1643" y="376"/>
                </a:cubicBezTo>
                <a:cubicBezTo>
                  <a:pt x="1641" y="376"/>
                  <a:pt x="1639" y="376"/>
                  <a:pt x="1638" y="376"/>
                </a:cubicBezTo>
                <a:cubicBezTo>
                  <a:pt x="1636" y="377"/>
                  <a:pt x="1635" y="377"/>
                  <a:pt x="1634" y="376"/>
                </a:cubicBezTo>
                <a:cubicBezTo>
                  <a:pt x="1632" y="375"/>
                  <a:pt x="1631" y="375"/>
                  <a:pt x="1629" y="374"/>
                </a:cubicBezTo>
                <a:cubicBezTo>
                  <a:pt x="1629" y="374"/>
                  <a:pt x="1628" y="374"/>
                  <a:pt x="1628" y="374"/>
                </a:cubicBezTo>
                <a:cubicBezTo>
                  <a:pt x="1627" y="374"/>
                  <a:pt x="1627" y="374"/>
                  <a:pt x="1626" y="374"/>
                </a:cubicBezTo>
                <a:cubicBezTo>
                  <a:pt x="1625" y="374"/>
                  <a:pt x="1625" y="374"/>
                  <a:pt x="1624" y="373"/>
                </a:cubicBezTo>
                <a:cubicBezTo>
                  <a:pt x="1623" y="373"/>
                  <a:pt x="1621" y="373"/>
                  <a:pt x="1619" y="372"/>
                </a:cubicBezTo>
                <a:cubicBezTo>
                  <a:pt x="1619" y="371"/>
                  <a:pt x="1618" y="368"/>
                  <a:pt x="1619" y="368"/>
                </a:cubicBezTo>
                <a:cubicBezTo>
                  <a:pt x="1620" y="367"/>
                  <a:pt x="1621" y="370"/>
                  <a:pt x="1622" y="369"/>
                </a:cubicBezTo>
                <a:cubicBezTo>
                  <a:pt x="1623" y="368"/>
                  <a:pt x="1622" y="367"/>
                  <a:pt x="1622" y="367"/>
                </a:cubicBezTo>
                <a:cubicBezTo>
                  <a:pt x="1623" y="366"/>
                  <a:pt x="1623" y="366"/>
                  <a:pt x="1624" y="366"/>
                </a:cubicBezTo>
                <a:cubicBezTo>
                  <a:pt x="1626" y="364"/>
                  <a:pt x="1623" y="364"/>
                  <a:pt x="1622" y="363"/>
                </a:cubicBezTo>
                <a:cubicBezTo>
                  <a:pt x="1621" y="362"/>
                  <a:pt x="1623" y="361"/>
                  <a:pt x="1623" y="360"/>
                </a:cubicBezTo>
                <a:cubicBezTo>
                  <a:pt x="1622" y="360"/>
                  <a:pt x="1621" y="359"/>
                  <a:pt x="1621" y="359"/>
                </a:cubicBezTo>
                <a:cubicBezTo>
                  <a:pt x="1621" y="358"/>
                  <a:pt x="1620" y="358"/>
                  <a:pt x="1620" y="357"/>
                </a:cubicBezTo>
                <a:cubicBezTo>
                  <a:pt x="1618" y="356"/>
                  <a:pt x="1618" y="355"/>
                  <a:pt x="1618" y="353"/>
                </a:cubicBezTo>
                <a:cubicBezTo>
                  <a:pt x="1618" y="351"/>
                  <a:pt x="1619" y="350"/>
                  <a:pt x="1621" y="349"/>
                </a:cubicBezTo>
                <a:cubicBezTo>
                  <a:pt x="1621" y="349"/>
                  <a:pt x="1622" y="349"/>
                  <a:pt x="1622" y="348"/>
                </a:cubicBezTo>
                <a:cubicBezTo>
                  <a:pt x="1622" y="348"/>
                  <a:pt x="1622" y="347"/>
                  <a:pt x="1623" y="346"/>
                </a:cubicBezTo>
                <a:cubicBezTo>
                  <a:pt x="1623" y="346"/>
                  <a:pt x="1624" y="345"/>
                  <a:pt x="1624" y="344"/>
                </a:cubicBezTo>
                <a:cubicBezTo>
                  <a:pt x="1624" y="344"/>
                  <a:pt x="1624" y="343"/>
                  <a:pt x="1624" y="342"/>
                </a:cubicBezTo>
                <a:cubicBezTo>
                  <a:pt x="1624" y="341"/>
                  <a:pt x="1625" y="341"/>
                  <a:pt x="1625" y="340"/>
                </a:cubicBezTo>
                <a:cubicBezTo>
                  <a:pt x="1626" y="340"/>
                  <a:pt x="1626" y="340"/>
                  <a:pt x="1627" y="339"/>
                </a:cubicBezTo>
                <a:cubicBezTo>
                  <a:pt x="1629" y="338"/>
                  <a:pt x="1627" y="337"/>
                  <a:pt x="1627" y="336"/>
                </a:cubicBezTo>
                <a:cubicBezTo>
                  <a:pt x="1626" y="334"/>
                  <a:pt x="1626" y="333"/>
                  <a:pt x="1625" y="331"/>
                </a:cubicBezTo>
                <a:cubicBezTo>
                  <a:pt x="1624" y="329"/>
                  <a:pt x="1623" y="327"/>
                  <a:pt x="1622" y="325"/>
                </a:cubicBezTo>
                <a:cubicBezTo>
                  <a:pt x="1621" y="324"/>
                  <a:pt x="1620" y="323"/>
                  <a:pt x="1619" y="322"/>
                </a:cubicBezTo>
                <a:cubicBezTo>
                  <a:pt x="1618" y="321"/>
                  <a:pt x="1617" y="320"/>
                  <a:pt x="1616" y="319"/>
                </a:cubicBezTo>
                <a:cubicBezTo>
                  <a:pt x="1615" y="318"/>
                  <a:pt x="1614" y="316"/>
                  <a:pt x="1613" y="316"/>
                </a:cubicBezTo>
                <a:cubicBezTo>
                  <a:pt x="1611" y="315"/>
                  <a:pt x="1611" y="317"/>
                  <a:pt x="1609" y="317"/>
                </a:cubicBezTo>
                <a:cubicBezTo>
                  <a:pt x="1609" y="318"/>
                  <a:pt x="1608" y="318"/>
                  <a:pt x="1608" y="319"/>
                </a:cubicBezTo>
                <a:cubicBezTo>
                  <a:pt x="1608" y="319"/>
                  <a:pt x="1609" y="319"/>
                  <a:pt x="1609" y="320"/>
                </a:cubicBezTo>
                <a:cubicBezTo>
                  <a:pt x="1611" y="320"/>
                  <a:pt x="1611" y="321"/>
                  <a:pt x="1612" y="323"/>
                </a:cubicBezTo>
                <a:cubicBezTo>
                  <a:pt x="1613" y="324"/>
                  <a:pt x="1614" y="325"/>
                  <a:pt x="1615" y="327"/>
                </a:cubicBezTo>
                <a:cubicBezTo>
                  <a:pt x="1615" y="329"/>
                  <a:pt x="1615" y="331"/>
                  <a:pt x="1615" y="333"/>
                </a:cubicBezTo>
                <a:cubicBezTo>
                  <a:pt x="1615" y="336"/>
                  <a:pt x="1615" y="338"/>
                  <a:pt x="1614" y="340"/>
                </a:cubicBezTo>
                <a:cubicBezTo>
                  <a:pt x="1614" y="342"/>
                  <a:pt x="1613" y="343"/>
                  <a:pt x="1612" y="344"/>
                </a:cubicBezTo>
                <a:cubicBezTo>
                  <a:pt x="1610" y="345"/>
                  <a:pt x="1608" y="346"/>
                  <a:pt x="1607" y="347"/>
                </a:cubicBezTo>
                <a:cubicBezTo>
                  <a:pt x="1605" y="348"/>
                  <a:pt x="1602" y="348"/>
                  <a:pt x="1601" y="348"/>
                </a:cubicBezTo>
                <a:cubicBezTo>
                  <a:pt x="1599" y="349"/>
                  <a:pt x="1597" y="350"/>
                  <a:pt x="1595" y="351"/>
                </a:cubicBezTo>
                <a:cubicBezTo>
                  <a:pt x="1592" y="352"/>
                  <a:pt x="1589" y="352"/>
                  <a:pt x="1586" y="354"/>
                </a:cubicBezTo>
                <a:cubicBezTo>
                  <a:pt x="1585" y="354"/>
                  <a:pt x="1584" y="355"/>
                  <a:pt x="1583" y="356"/>
                </a:cubicBezTo>
                <a:cubicBezTo>
                  <a:pt x="1583" y="357"/>
                  <a:pt x="1584" y="358"/>
                  <a:pt x="1584" y="360"/>
                </a:cubicBezTo>
                <a:cubicBezTo>
                  <a:pt x="1583" y="360"/>
                  <a:pt x="1583" y="361"/>
                  <a:pt x="1582" y="361"/>
                </a:cubicBezTo>
                <a:cubicBezTo>
                  <a:pt x="1581" y="362"/>
                  <a:pt x="1580" y="363"/>
                  <a:pt x="1579" y="364"/>
                </a:cubicBezTo>
                <a:cubicBezTo>
                  <a:pt x="1578" y="366"/>
                  <a:pt x="1577" y="366"/>
                  <a:pt x="1576" y="367"/>
                </a:cubicBezTo>
                <a:cubicBezTo>
                  <a:pt x="1575" y="368"/>
                  <a:pt x="1573" y="370"/>
                  <a:pt x="1575" y="370"/>
                </a:cubicBezTo>
                <a:cubicBezTo>
                  <a:pt x="1577" y="370"/>
                  <a:pt x="1578" y="371"/>
                  <a:pt x="1579" y="372"/>
                </a:cubicBezTo>
                <a:cubicBezTo>
                  <a:pt x="1581" y="372"/>
                  <a:pt x="1582" y="373"/>
                  <a:pt x="1583" y="374"/>
                </a:cubicBezTo>
                <a:cubicBezTo>
                  <a:pt x="1584" y="375"/>
                  <a:pt x="1585" y="376"/>
                  <a:pt x="1586" y="377"/>
                </a:cubicBezTo>
                <a:cubicBezTo>
                  <a:pt x="1587" y="379"/>
                  <a:pt x="1587" y="381"/>
                  <a:pt x="1588" y="382"/>
                </a:cubicBezTo>
                <a:cubicBezTo>
                  <a:pt x="1588" y="383"/>
                  <a:pt x="1589" y="384"/>
                  <a:pt x="1590" y="384"/>
                </a:cubicBezTo>
                <a:cubicBezTo>
                  <a:pt x="1591" y="385"/>
                  <a:pt x="1592" y="385"/>
                  <a:pt x="1592" y="387"/>
                </a:cubicBezTo>
                <a:cubicBezTo>
                  <a:pt x="1592" y="388"/>
                  <a:pt x="1592" y="389"/>
                  <a:pt x="1592" y="390"/>
                </a:cubicBezTo>
                <a:cubicBezTo>
                  <a:pt x="1593" y="392"/>
                  <a:pt x="1596" y="393"/>
                  <a:pt x="1598" y="394"/>
                </a:cubicBezTo>
                <a:cubicBezTo>
                  <a:pt x="1599" y="395"/>
                  <a:pt x="1600" y="397"/>
                  <a:pt x="1600" y="398"/>
                </a:cubicBezTo>
                <a:cubicBezTo>
                  <a:pt x="1600" y="401"/>
                  <a:pt x="1597" y="404"/>
                  <a:pt x="1595" y="406"/>
                </a:cubicBezTo>
                <a:cubicBezTo>
                  <a:pt x="1594" y="407"/>
                  <a:pt x="1593" y="408"/>
                  <a:pt x="1592" y="409"/>
                </a:cubicBezTo>
                <a:cubicBezTo>
                  <a:pt x="1591" y="411"/>
                  <a:pt x="1589" y="412"/>
                  <a:pt x="1588" y="413"/>
                </a:cubicBezTo>
                <a:cubicBezTo>
                  <a:pt x="1588" y="413"/>
                  <a:pt x="1587" y="414"/>
                  <a:pt x="1587" y="414"/>
                </a:cubicBezTo>
                <a:cubicBezTo>
                  <a:pt x="1587" y="415"/>
                  <a:pt x="1587" y="415"/>
                  <a:pt x="1588" y="416"/>
                </a:cubicBezTo>
                <a:cubicBezTo>
                  <a:pt x="1589" y="417"/>
                  <a:pt x="1588" y="418"/>
                  <a:pt x="1588" y="420"/>
                </a:cubicBezTo>
                <a:cubicBezTo>
                  <a:pt x="1587" y="421"/>
                  <a:pt x="1586" y="422"/>
                  <a:pt x="1586" y="424"/>
                </a:cubicBezTo>
                <a:cubicBezTo>
                  <a:pt x="1586" y="425"/>
                  <a:pt x="1585" y="426"/>
                  <a:pt x="1584" y="428"/>
                </a:cubicBezTo>
                <a:cubicBezTo>
                  <a:pt x="1584" y="428"/>
                  <a:pt x="1584" y="429"/>
                  <a:pt x="1584" y="430"/>
                </a:cubicBezTo>
                <a:cubicBezTo>
                  <a:pt x="1584" y="431"/>
                  <a:pt x="1585" y="431"/>
                  <a:pt x="1585" y="432"/>
                </a:cubicBezTo>
                <a:cubicBezTo>
                  <a:pt x="1587" y="432"/>
                  <a:pt x="1587" y="434"/>
                  <a:pt x="1588" y="435"/>
                </a:cubicBezTo>
                <a:cubicBezTo>
                  <a:pt x="1589" y="437"/>
                  <a:pt x="1591" y="438"/>
                  <a:pt x="1591" y="440"/>
                </a:cubicBezTo>
                <a:cubicBezTo>
                  <a:pt x="1591" y="442"/>
                  <a:pt x="1590" y="444"/>
                  <a:pt x="1589" y="446"/>
                </a:cubicBezTo>
                <a:cubicBezTo>
                  <a:pt x="1589" y="447"/>
                  <a:pt x="1588" y="449"/>
                  <a:pt x="1589" y="450"/>
                </a:cubicBezTo>
                <a:cubicBezTo>
                  <a:pt x="1590" y="450"/>
                  <a:pt x="1591" y="451"/>
                  <a:pt x="1591" y="451"/>
                </a:cubicBezTo>
                <a:cubicBezTo>
                  <a:pt x="1592" y="451"/>
                  <a:pt x="1592" y="452"/>
                  <a:pt x="1592" y="453"/>
                </a:cubicBezTo>
                <a:cubicBezTo>
                  <a:pt x="1594" y="454"/>
                  <a:pt x="1595" y="452"/>
                  <a:pt x="1596" y="451"/>
                </a:cubicBezTo>
                <a:cubicBezTo>
                  <a:pt x="1597" y="450"/>
                  <a:pt x="1598" y="450"/>
                  <a:pt x="1600" y="450"/>
                </a:cubicBezTo>
                <a:cubicBezTo>
                  <a:pt x="1600" y="450"/>
                  <a:pt x="1601" y="450"/>
                  <a:pt x="1602" y="450"/>
                </a:cubicBezTo>
                <a:cubicBezTo>
                  <a:pt x="1603" y="450"/>
                  <a:pt x="1603" y="451"/>
                  <a:pt x="1604" y="451"/>
                </a:cubicBezTo>
                <a:cubicBezTo>
                  <a:pt x="1605" y="452"/>
                  <a:pt x="1607" y="452"/>
                  <a:pt x="1608" y="452"/>
                </a:cubicBezTo>
                <a:cubicBezTo>
                  <a:pt x="1611" y="452"/>
                  <a:pt x="1613" y="453"/>
                  <a:pt x="1615" y="451"/>
                </a:cubicBezTo>
                <a:cubicBezTo>
                  <a:pt x="1617" y="450"/>
                  <a:pt x="1617" y="449"/>
                  <a:pt x="1619" y="448"/>
                </a:cubicBezTo>
                <a:cubicBezTo>
                  <a:pt x="1620" y="448"/>
                  <a:pt x="1622" y="447"/>
                  <a:pt x="1623" y="447"/>
                </a:cubicBezTo>
                <a:cubicBezTo>
                  <a:pt x="1625" y="446"/>
                  <a:pt x="1627" y="446"/>
                  <a:pt x="1629" y="446"/>
                </a:cubicBezTo>
                <a:cubicBezTo>
                  <a:pt x="1630" y="446"/>
                  <a:pt x="1632" y="447"/>
                  <a:pt x="1634" y="447"/>
                </a:cubicBezTo>
                <a:cubicBezTo>
                  <a:pt x="1636" y="447"/>
                  <a:pt x="1637" y="448"/>
                  <a:pt x="1638" y="449"/>
                </a:cubicBezTo>
                <a:cubicBezTo>
                  <a:pt x="1640" y="450"/>
                  <a:pt x="1641" y="450"/>
                  <a:pt x="1642" y="450"/>
                </a:cubicBezTo>
                <a:cubicBezTo>
                  <a:pt x="1644" y="450"/>
                  <a:pt x="1645" y="450"/>
                  <a:pt x="1647" y="451"/>
                </a:cubicBezTo>
                <a:cubicBezTo>
                  <a:pt x="1648" y="451"/>
                  <a:pt x="1649" y="453"/>
                  <a:pt x="1650" y="454"/>
                </a:cubicBezTo>
                <a:cubicBezTo>
                  <a:pt x="1651" y="455"/>
                  <a:pt x="1652" y="455"/>
                  <a:pt x="1654" y="455"/>
                </a:cubicBezTo>
                <a:cubicBezTo>
                  <a:pt x="1655" y="455"/>
                  <a:pt x="1657" y="455"/>
                  <a:pt x="1658" y="456"/>
                </a:cubicBezTo>
                <a:cubicBezTo>
                  <a:pt x="1659" y="457"/>
                  <a:pt x="1660" y="458"/>
                  <a:pt x="1661" y="458"/>
                </a:cubicBezTo>
                <a:cubicBezTo>
                  <a:pt x="1663" y="458"/>
                  <a:pt x="1664" y="458"/>
                  <a:pt x="1665" y="459"/>
                </a:cubicBezTo>
                <a:cubicBezTo>
                  <a:pt x="1666" y="461"/>
                  <a:pt x="1666" y="462"/>
                  <a:pt x="1666" y="464"/>
                </a:cubicBezTo>
                <a:cubicBezTo>
                  <a:pt x="1665" y="466"/>
                  <a:pt x="1666" y="467"/>
                  <a:pt x="1667" y="469"/>
                </a:cubicBezTo>
                <a:cubicBezTo>
                  <a:pt x="1667" y="470"/>
                  <a:pt x="1668" y="471"/>
                  <a:pt x="1668" y="472"/>
                </a:cubicBezTo>
                <a:cubicBezTo>
                  <a:pt x="1669" y="472"/>
                  <a:pt x="1670" y="473"/>
                  <a:pt x="1671" y="474"/>
                </a:cubicBezTo>
                <a:cubicBezTo>
                  <a:pt x="1671" y="475"/>
                  <a:pt x="1671" y="475"/>
                  <a:pt x="1671" y="476"/>
                </a:cubicBezTo>
                <a:cubicBezTo>
                  <a:pt x="1672" y="477"/>
                  <a:pt x="1672" y="477"/>
                  <a:pt x="1673" y="477"/>
                </a:cubicBezTo>
                <a:cubicBezTo>
                  <a:pt x="1674" y="478"/>
                  <a:pt x="1676" y="479"/>
                  <a:pt x="1674" y="480"/>
                </a:cubicBezTo>
                <a:cubicBezTo>
                  <a:pt x="1674" y="481"/>
                  <a:pt x="1671" y="481"/>
                  <a:pt x="1670" y="481"/>
                </a:cubicBezTo>
                <a:cubicBezTo>
                  <a:pt x="1669" y="481"/>
                  <a:pt x="1667" y="481"/>
                  <a:pt x="1666" y="482"/>
                </a:cubicBezTo>
                <a:cubicBezTo>
                  <a:pt x="1665" y="483"/>
                  <a:pt x="1664" y="484"/>
                  <a:pt x="1663" y="485"/>
                </a:cubicBezTo>
                <a:cubicBezTo>
                  <a:pt x="1662" y="486"/>
                  <a:pt x="1662" y="488"/>
                  <a:pt x="1662" y="489"/>
                </a:cubicBezTo>
                <a:cubicBezTo>
                  <a:pt x="1662" y="490"/>
                  <a:pt x="1662" y="490"/>
                  <a:pt x="1663" y="491"/>
                </a:cubicBezTo>
                <a:cubicBezTo>
                  <a:pt x="1664" y="491"/>
                  <a:pt x="1664" y="491"/>
                  <a:pt x="1664" y="492"/>
                </a:cubicBezTo>
                <a:cubicBezTo>
                  <a:pt x="1664" y="493"/>
                  <a:pt x="1663" y="493"/>
                  <a:pt x="1663" y="494"/>
                </a:cubicBezTo>
                <a:cubicBezTo>
                  <a:pt x="1662" y="494"/>
                  <a:pt x="1662" y="495"/>
                  <a:pt x="1662" y="495"/>
                </a:cubicBezTo>
                <a:cubicBezTo>
                  <a:pt x="1662" y="496"/>
                  <a:pt x="1661" y="497"/>
                  <a:pt x="1662" y="497"/>
                </a:cubicBezTo>
                <a:cubicBezTo>
                  <a:pt x="1662" y="498"/>
                  <a:pt x="1663" y="498"/>
                  <a:pt x="1663" y="498"/>
                </a:cubicBezTo>
                <a:cubicBezTo>
                  <a:pt x="1665" y="498"/>
                  <a:pt x="1666" y="500"/>
                  <a:pt x="1667" y="499"/>
                </a:cubicBezTo>
                <a:cubicBezTo>
                  <a:pt x="1668" y="498"/>
                  <a:pt x="1668" y="497"/>
                  <a:pt x="1669" y="498"/>
                </a:cubicBezTo>
                <a:cubicBezTo>
                  <a:pt x="1670" y="498"/>
                  <a:pt x="1670" y="498"/>
                  <a:pt x="1670" y="499"/>
                </a:cubicBezTo>
                <a:cubicBezTo>
                  <a:pt x="1671" y="500"/>
                  <a:pt x="1672" y="500"/>
                  <a:pt x="1673" y="500"/>
                </a:cubicBezTo>
                <a:cubicBezTo>
                  <a:pt x="1675" y="500"/>
                  <a:pt x="1676" y="501"/>
                  <a:pt x="1677" y="501"/>
                </a:cubicBezTo>
                <a:cubicBezTo>
                  <a:pt x="1678" y="501"/>
                  <a:pt x="1678" y="500"/>
                  <a:pt x="1679" y="500"/>
                </a:cubicBezTo>
                <a:cubicBezTo>
                  <a:pt x="1680" y="500"/>
                  <a:pt x="1680" y="501"/>
                  <a:pt x="1681" y="501"/>
                </a:cubicBezTo>
                <a:cubicBezTo>
                  <a:pt x="1682" y="501"/>
                  <a:pt x="1682" y="500"/>
                  <a:pt x="1683" y="500"/>
                </a:cubicBezTo>
                <a:cubicBezTo>
                  <a:pt x="1684" y="500"/>
                  <a:pt x="1684" y="501"/>
                  <a:pt x="1683" y="502"/>
                </a:cubicBezTo>
                <a:cubicBezTo>
                  <a:pt x="1683" y="502"/>
                  <a:pt x="1683" y="502"/>
                  <a:pt x="1682" y="502"/>
                </a:cubicBezTo>
                <a:cubicBezTo>
                  <a:pt x="1682" y="503"/>
                  <a:pt x="1684" y="503"/>
                  <a:pt x="1684" y="503"/>
                </a:cubicBezTo>
                <a:cubicBezTo>
                  <a:pt x="1685" y="503"/>
                  <a:pt x="1686" y="502"/>
                  <a:pt x="1687" y="502"/>
                </a:cubicBezTo>
                <a:cubicBezTo>
                  <a:pt x="1689" y="501"/>
                  <a:pt x="1690" y="503"/>
                  <a:pt x="1691" y="503"/>
                </a:cubicBezTo>
                <a:cubicBezTo>
                  <a:pt x="1691" y="504"/>
                  <a:pt x="1689" y="503"/>
                  <a:pt x="1688" y="503"/>
                </a:cubicBezTo>
                <a:cubicBezTo>
                  <a:pt x="1687" y="503"/>
                  <a:pt x="1686" y="503"/>
                  <a:pt x="1685" y="503"/>
                </a:cubicBezTo>
                <a:cubicBezTo>
                  <a:pt x="1684" y="504"/>
                  <a:pt x="1683" y="504"/>
                  <a:pt x="1682" y="504"/>
                </a:cubicBezTo>
                <a:cubicBezTo>
                  <a:pt x="1681" y="504"/>
                  <a:pt x="1681" y="503"/>
                  <a:pt x="1680" y="504"/>
                </a:cubicBezTo>
                <a:cubicBezTo>
                  <a:pt x="1679" y="504"/>
                  <a:pt x="1678" y="504"/>
                  <a:pt x="1677" y="504"/>
                </a:cubicBezTo>
                <a:cubicBezTo>
                  <a:pt x="1677" y="504"/>
                  <a:pt x="1676" y="504"/>
                  <a:pt x="1675" y="503"/>
                </a:cubicBezTo>
                <a:cubicBezTo>
                  <a:pt x="1673" y="503"/>
                  <a:pt x="1673" y="504"/>
                  <a:pt x="1671" y="504"/>
                </a:cubicBezTo>
                <a:cubicBezTo>
                  <a:pt x="1670" y="505"/>
                  <a:pt x="1668" y="505"/>
                  <a:pt x="1667" y="504"/>
                </a:cubicBezTo>
                <a:cubicBezTo>
                  <a:pt x="1666" y="504"/>
                  <a:pt x="1665" y="503"/>
                  <a:pt x="1664" y="502"/>
                </a:cubicBezTo>
                <a:cubicBezTo>
                  <a:pt x="1663" y="501"/>
                  <a:pt x="1662" y="501"/>
                  <a:pt x="1661" y="500"/>
                </a:cubicBezTo>
                <a:cubicBezTo>
                  <a:pt x="1660" y="499"/>
                  <a:pt x="1660" y="498"/>
                  <a:pt x="1659" y="498"/>
                </a:cubicBezTo>
                <a:cubicBezTo>
                  <a:pt x="1658" y="497"/>
                  <a:pt x="1657" y="497"/>
                  <a:pt x="1656" y="496"/>
                </a:cubicBezTo>
                <a:cubicBezTo>
                  <a:pt x="1656" y="496"/>
                  <a:pt x="1655" y="496"/>
                  <a:pt x="1655" y="496"/>
                </a:cubicBezTo>
                <a:cubicBezTo>
                  <a:pt x="1655" y="495"/>
                  <a:pt x="1654" y="494"/>
                  <a:pt x="1655" y="494"/>
                </a:cubicBezTo>
                <a:cubicBezTo>
                  <a:pt x="1656" y="495"/>
                  <a:pt x="1657" y="496"/>
                  <a:pt x="1658" y="494"/>
                </a:cubicBezTo>
                <a:cubicBezTo>
                  <a:pt x="1658" y="494"/>
                  <a:pt x="1658" y="493"/>
                  <a:pt x="1658" y="493"/>
                </a:cubicBezTo>
                <a:cubicBezTo>
                  <a:pt x="1658" y="493"/>
                  <a:pt x="1658" y="493"/>
                  <a:pt x="1658" y="492"/>
                </a:cubicBezTo>
                <a:cubicBezTo>
                  <a:pt x="1659" y="492"/>
                  <a:pt x="1659" y="491"/>
                  <a:pt x="1658" y="490"/>
                </a:cubicBezTo>
                <a:cubicBezTo>
                  <a:pt x="1658" y="489"/>
                  <a:pt x="1657" y="487"/>
                  <a:pt x="1657" y="486"/>
                </a:cubicBezTo>
                <a:cubicBezTo>
                  <a:pt x="1658" y="484"/>
                  <a:pt x="1659" y="484"/>
                  <a:pt x="1659" y="482"/>
                </a:cubicBezTo>
                <a:cubicBezTo>
                  <a:pt x="1659" y="480"/>
                  <a:pt x="1657" y="480"/>
                  <a:pt x="1656" y="479"/>
                </a:cubicBezTo>
                <a:cubicBezTo>
                  <a:pt x="1656" y="478"/>
                  <a:pt x="1657" y="476"/>
                  <a:pt x="1657" y="475"/>
                </a:cubicBezTo>
                <a:cubicBezTo>
                  <a:pt x="1658" y="473"/>
                  <a:pt x="1659" y="471"/>
                  <a:pt x="1657" y="469"/>
                </a:cubicBezTo>
                <a:cubicBezTo>
                  <a:pt x="1656" y="469"/>
                  <a:pt x="1656" y="469"/>
                  <a:pt x="1655" y="469"/>
                </a:cubicBezTo>
                <a:cubicBezTo>
                  <a:pt x="1655" y="469"/>
                  <a:pt x="1655" y="469"/>
                  <a:pt x="1654" y="468"/>
                </a:cubicBezTo>
                <a:cubicBezTo>
                  <a:pt x="1653" y="468"/>
                  <a:pt x="1652" y="466"/>
                  <a:pt x="1651" y="465"/>
                </a:cubicBezTo>
                <a:cubicBezTo>
                  <a:pt x="1650" y="465"/>
                  <a:pt x="1650" y="464"/>
                  <a:pt x="1649" y="464"/>
                </a:cubicBezTo>
                <a:cubicBezTo>
                  <a:pt x="1649" y="462"/>
                  <a:pt x="1648" y="461"/>
                  <a:pt x="1647" y="460"/>
                </a:cubicBezTo>
                <a:cubicBezTo>
                  <a:pt x="1647" y="459"/>
                  <a:pt x="1646" y="457"/>
                  <a:pt x="1645" y="456"/>
                </a:cubicBezTo>
                <a:cubicBezTo>
                  <a:pt x="1644" y="455"/>
                  <a:pt x="1642" y="455"/>
                  <a:pt x="1641" y="455"/>
                </a:cubicBezTo>
                <a:cubicBezTo>
                  <a:pt x="1638" y="455"/>
                  <a:pt x="1635" y="455"/>
                  <a:pt x="1632" y="456"/>
                </a:cubicBezTo>
                <a:cubicBezTo>
                  <a:pt x="1629" y="457"/>
                  <a:pt x="1625" y="458"/>
                  <a:pt x="1622" y="459"/>
                </a:cubicBezTo>
                <a:cubicBezTo>
                  <a:pt x="1618" y="460"/>
                  <a:pt x="1615" y="462"/>
                  <a:pt x="1611" y="463"/>
                </a:cubicBezTo>
                <a:cubicBezTo>
                  <a:pt x="1610" y="463"/>
                  <a:pt x="1609" y="463"/>
                  <a:pt x="1608" y="463"/>
                </a:cubicBezTo>
                <a:cubicBezTo>
                  <a:pt x="1607" y="463"/>
                  <a:pt x="1607" y="464"/>
                  <a:pt x="1606" y="464"/>
                </a:cubicBezTo>
                <a:cubicBezTo>
                  <a:pt x="1606" y="464"/>
                  <a:pt x="1605" y="464"/>
                  <a:pt x="1605" y="464"/>
                </a:cubicBezTo>
                <a:cubicBezTo>
                  <a:pt x="1604" y="464"/>
                  <a:pt x="1603" y="464"/>
                  <a:pt x="1603" y="465"/>
                </a:cubicBezTo>
                <a:cubicBezTo>
                  <a:pt x="1602" y="466"/>
                  <a:pt x="1602" y="466"/>
                  <a:pt x="1602" y="467"/>
                </a:cubicBezTo>
                <a:cubicBezTo>
                  <a:pt x="1602" y="467"/>
                  <a:pt x="1602" y="468"/>
                  <a:pt x="1602" y="468"/>
                </a:cubicBezTo>
                <a:cubicBezTo>
                  <a:pt x="1601" y="469"/>
                  <a:pt x="1603" y="470"/>
                  <a:pt x="1602" y="471"/>
                </a:cubicBezTo>
                <a:cubicBezTo>
                  <a:pt x="1602" y="472"/>
                  <a:pt x="1601" y="473"/>
                  <a:pt x="1601" y="474"/>
                </a:cubicBezTo>
                <a:cubicBezTo>
                  <a:pt x="1600" y="475"/>
                  <a:pt x="1600" y="475"/>
                  <a:pt x="1600" y="476"/>
                </a:cubicBezTo>
                <a:cubicBezTo>
                  <a:pt x="1600" y="477"/>
                  <a:pt x="1600" y="477"/>
                  <a:pt x="1601" y="477"/>
                </a:cubicBezTo>
                <a:cubicBezTo>
                  <a:pt x="1602" y="478"/>
                  <a:pt x="1603" y="479"/>
                  <a:pt x="1604" y="480"/>
                </a:cubicBezTo>
                <a:cubicBezTo>
                  <a:pt x="1605" y="481"/>
                  <a:pt x="1606" y="481"/>
                  <a:pt x="1607" y="483"/>
                </a:cubicBezTo>
                <a:cubicBezTo>
                  <a:pt x="1608" y="484"/>
                  <a:pt x="1607" y="486"/>
                  <a:pt x="1609" y="488"/>
                </a:cubicBezTo>
                <a:cubicBezTo>
                  <a:pt x="1609" y="489"/>
                  <a:pt x="1610" y="489"/>
                  <a:pt x="1610" y="490"/>
                </a:cubicBezTo>
                <a:cubicBezTo>
                  <a:pt x="1610" y="490"/>
                  <a:pt x="1610" y="491"/>
                  <a:pt x="1610" y="491"/>
                </a:cubicBezTo>
                <a:cubicBezTo>
                  <a:pt x="1610" y="492"/>
                  <a:pt x="1609" y="493"/>
                  <a:pt x="1608" y="494"/>
                </a:cubicBezTo>
                <a:cubicBezTo>
                  <a:pt x="1608" y="495"/>
                  <a:pt x="1608" y="496"/>
                  <a:pt x="1608" y="497"/>
                </a:cubicBezTo>
                <a:cubicBezTo>
                  <a:pt x="1608" y="499"/>
                  <a:pt x="1607" y="500"/>
                  <a:pt x="1606" y="501"/>
                </a:cubicBezTo>
                <a:cubicBezTo>
                  <a:pt x="1604" y="503"/>
                  <a:pt x="1602" y="504"/>
                  <a:pt x="1600" y="505"/>
                </a:cubicBezTo>
                <a:cubicBezTo>
                  <a:pt x="1599" y="506"/>
                  <a:pt x="1597" y="507"/>
                  <a:pt x="1596" y="508"/>
                </a:cubicBezTo>
                <a:cubicBezTo>
                  <a:pt x="1594" y="509"/>
                  <a:pt x="1594" y="510"/>
                  <a:pt x="1593" y="512"/>
                </a:cubicBezTo>
                <a:cubicBezTo>
                  <a:pt x="1593" y="512"/>
                  <a:pt x="1592" y="512"/>
                  <a:pt x="1592" y="513"/>
                </a:cubicBezTo>
                <a:cubicBezTo>
                  <a:pt x="1592" y="514"/>
                  <a:pt x="1592" y="514"/>
                  <a:pt x="1592" y="515"/>
                </a:cubicBezTo>
                <a:cubicBezTo>
                  <a:pt x="1593" y="518"/>
                  <a:pt x="1591" y="521"/>
                  <a:pt x="1589" y="524"/>
                </a:cubicBezTo>
                <a:cubicBezTo>
                  <a:pt x="1589" y="525"/>
                  <a:pt x="1588" y="525"/>
                  <a:pt x="1587" y="525"/>
                </a:cubicBezTo>
                <a:cubicBezTo>
                  <a:pt x="1587" y="526"/>
                  <a:pt x="1586" y="526"/>
                  <a:pt x="1585" y="526"/>
                </a:cubicBezTo>
                <a:cubicBezTo>
                  <a:pt x="1584" y="527"/>
                  <a:pt x="1584" y="528"/>
                  <a:pt x="1583" y="528"/>
                </a:cubicBezTo>
                <a:cubicBezTo>
                  <a:pt x="1582" y="529"/>
                  <a:pt x="1580" y="529"/>
                  <a:pt x="1578" y="530"/>
                </a:cubicBezTo>
                <a:cubicBezTo>
                  <a:pt x="1577" y="530"/>
                  <a:pt x="1575" y="531"/>
                  <a:pt x="1574" y="533"/>
                </a:cubicBezTo>
                <a:cubicBezTo>
                  <a:pt x="1572" y="534"/>
                  <a:pt x="1571" y="535"/>
                  <a:pt x="1570" y="535"/>
                </a:cubicBezTo>
                <a:cubicBezTo>
                  <a:pt x="1568" y="535"/>
                  <a:pt x="1566" y="535"/>
                  <a:pt x="1565" y="535"/>
                </a:cubicBezTo>
                <a:cubicBezTo>
                  <a:pt x="1564" y="536"/>
                  <a:pt x="1563" y="537"/>
                  <a:pt x="1561" y="538"/>
                </a:cubicBezTo>
                <a:cubicBezTo>
                  <a:pt x="1561" y="538"/>
                  <a:pt x="1559" y="539"/>
                  <a:pt x="1560" y="540"/>
                </a:cubicBezTo>
                <a:cubicBezTo>
                  <a:pt x="1560" y="540"/>
                  <a:pt x="1561" y="540"/>
                  <a:pt x="1561" y="540"/>
                </a:cubicBezTo>
                <a:cubicBezTo>
                  <a:pt x="1562" y="541"/>
                  <a:pt x="1562" y="543"/>
                  <a:pt x="1561" y="544"/>
                </a:cubicBezTo>
                <a:cubicBezTo>
                  <a:pt x="1560" y="545"/>
                  <a:pt x="1559" y="546"/>
                  <a:pt x="1557" y="547"/>
                </a:cubicBezTo>
                <a:cubicBezTo>
                  <a:pt x="1557" y="547"/>
                  <a:pt x="1556" y="548"/>
                  <a:pt x="1555" y="548"/>
                </a:cubicBezTo>
                <a:cubicBezTo>
                  <a:pt x="1555" y="548"/>
                  <a:pt x="1554" y="548"/>
                  <a:pt x="1553" y="548"/>
                </a:cubicBezTo>
                <a:cubicBezTo>
                  <a:pt x="1552" y="547"/>
                  <a:pt x="1551" y="548"/>
                  <a:pt x="1550" y="547"/>
                </a:cubicBezTo>
                <a:cubicBezTo>
                  <a:pt x="1548" y="547"/>
                  <a:pt x="1548" y="545"/>
                  <a:pt x="1546" y="544"/>
                </a:cubicBezTo>
                <a:cubicBezTo>
                  <a:pt x="1546" y="544"/>
                  <a:pt x="1545" y="544"/>
                  <a:pt x="1544" y="544"/>
                </a:cubicBezTo>
                <a:cubicBezTo>
                  <a:pt x="1544" y="544"/>
                  <a:pt x="1543" y="544"/>
                  <a:pt x="1542" y="544"/>
                </a:cubicBezTo>
                <a:cubicBezTo>
                  <a:pt x="1540" y="543"/>
                  <a:pt x="1538" y="543"/>
                  <a:pt x="1536" y="543"/>
                </a:cubicBezTo>
                <a:cubicBezTo>
                  <a:pt x="1534" y="543"/>
                  <a:pt x="1532" y="543"/>
                  <a:pt x="1531" y="544"/>
                </a:cubicBezTo>
                <a:cubicBezTo>
                  <a:pt x="1528" y="544"/>
                  <a:pt x="1524" y="545"/>
                  <a:pt x="1522" y="545"/>
                </a:cubicBezTo>
                <a:cubicBezTo>
                  <a:pt x="1520" y="544"/>
                  <a:pt x="1519" y="544"/>
                  <a:pt x="1517" y="543"/>
                </a:cubicBezTo>
                <a:cubicBezTo>
                  <a:pt x="1516" y="543"/>
                  <a:pt x="1514" y="543"/>
                  <a:pt x="1513" y="542"/>
                </a:cubicBezTo>
                <a:cubicBezTo>
                  <a:pt x="1511" y="540"/>
                  <a:pt x="1510" y="539"/>
                  <a:pt x="1507" y="539"/>
                </a:cubicBezTo>
                <a:cubicBezTo>
                  <a:pt x="1506" y="539"/>
                  <a:pt x="1504" y="539"/>
                  <a:pt x="1503" y="539"/>
                </a:cubicBezTo>
                <a:cubicBezTo>
                  <a:pt x="1501" y="538"/>
                  <a:pt x="1501" y="537"/>
                  <a:pt x="1499" y="537"/>
                </a:cubicBezTo>
                <a:cubicBezTo>
                  <a:pt x="1498" y="536"/>
                  <a:pt x="1497" y="535"/>
                  <a:pt x="1497" y="534"/>
                </a:cubicBezTo>
                <a:cubicBezTo>
                  <a:pt x="1496" y="533"/>
                  <a:pt x="1496" y="532"/>
                  <a:pt x="1496" y="531"/>
                </a:cubicBezTo>
                <a:cubicBezTo>
                  <a:pt x="1496" y="530"/>
                  <a:pt x="1495" y="530"/>
                  <a:pt x="1495" y="529"/>
                </a:cubicBezTo>
                <a:cubicBezTo>
                  <a:pt x="1498" y="530"/>
                  <a:pt x="1501" y="529"/>
                  <a:pt x="1504" y="529"/>
                </a:cubicBezTo>
                <a:cubicBezTo>
                  <a:pt x="1507" y="528"/>
                  <a:pt x="1511" y="527"/>
                  <a:pt x="1513" y="528"/>
                </a:cubicBezTo>
                <a:cubicBezTo>
                  <a:pt x="1515" y="529"/>
                  <a:pt x="1516" y="529"/>
                  <a:pt x="1518" y="531"/>
                </a:cubicBezTo>
                <a:cubicBezTo>
                  <a:pt x="1519" y="532"/>
                  <a:pt x="1519" y="533"/>
                  <a:pt x="1521" y="533"/>
                </a:cubicBezTo>
                <a:cubicBezTo>
                  <a:pt x="1524" y="534"/>
                  <a:pt x="1527" y="531"/>
                  <a:pt x="1530" y="530"/>
                </a:cubicBezTo>
                <a:cubicBezTo>
                  <a:pt x="1532" y="530"/>
                  <a:pt x="1533" y="529"/>
                  <a:pt x="1535" y="529"/>
                </a:cubicBezTo>
                <a:cubicBezTo>
                  <a:pt x="1537" y="529"/>
                  <a:pt x="1539" y="529"/>
                  <a:pt x="1541" y="528"/>
                </a:cubicBezTo>
                <a:cubicBezTo>
                  <a:pt x="1543" y="527"/>
                  <a:pt x="1546" y="527"/>
                  <a:pt x="1548" y="526"/>
                </a:cubicBezTo>
                <a:cubicBezTo>
                  <a:pt x="1550" y="526"/>
                  <a:pt x="1551" y="525"/>
                  <a:pt x="1552" y="523"/>
                </a:cubicBezTo>
                <a:cubicBezTo>
                  <a:pt x="1553" y="522"/>
                  <a:pt x="1554" y="521"/>
                  <a:pt x="1555" y="520"/>
                </a:cubicBezTo>
                <a:cubicBezTo>
                  <a:pt x="1556" y="520"/>
                  <a:pt x="1556" y="519"/>
                  <a:pt x="1557" y="519"/>
                </a:cubicBezTo>
                <a:cubicBezTo>
                  <a:pt x="1557" y="518"/>
                  <a:pt x="1558" y="518"/>
                  <a:pt x="1559" y="518"/>
                </a:cubicBezTo>
                <a:cubicBezTo>
                  <a:pt x="1560" y="517"/>
                  <a:pt x="1559" y="515"/>
                  <a:pt x="1560" y="513"/>
                </a:cubicBezTo>
                <a:cubicBezTo>
                  <a:pt x="1561" y="512"/>
                  <a:pt x="1563" y="512"/>
                  <a:pt x="1563" y="510"/>
                </a:cubicBezTo>
                <a:cubicBezTo>
                  <a:pt x="1564" y="509"/>
                  <a:pt x="1564" y="509"/>
                  <a:pt x="1564" y="508"/>
                </a:cubicBezTo>
                <a:cubicBezTo>
                  <a:pt x="1565" y="507"/>
                  <a:pt x="1565" y="507"/>
                  <a:pt x="1566" y="506"/>
                </a:cubicBezTo>
                <a:cubicBezTo>
                  <a:pt x="1569" y="504"/>
                  <a:pt x="1571" y="502"/>
                  <a:pt x="1574" y="501"/>
                </a:cubicBezTo>
                <a:cubicBezTo>
                  <a:pt x="1576" y="500"/>
                  <a:pt x="1577" y="499"/>
                  <a:pt x="1577" y="497"/>
                </a:cubicBezTo>
                <a:cubicBezTo>
                  <a:pt x="1576" y="497"/>
                  <a:pt x="1576" y="496"/>
                  <a:pt x="1577" y="495"/>
                </a:cubicBezTo>
                <a:cubicBezTo>
                  <a:pt x="1577" y="495"/>
                  <a:pt x="1578" y="495"/>
                  <a:pt x="1578" y="494"/>
                </a:cubicBezTo>
                <a:cubicBezTo>
                  <a:pt x="1579" y="492"/>
                  <a:pt x="1578" y="488"/>
                  <a:pt x="1576" y="487"/>
                </a:cubicBezTo>
                <a:cubicBezTo>
                  <a:pt x="1575" y="485"/>
                  <a:pt x="1576" y="485"/>
                  <a:pt x="1577" y="484"/>
                </a:cubicBezTo>
                <a:cubicBezTo>
                  <a:pt x="1579" y="483"/>
                  <a:pt x="1580" y="482"/>
                  <a:pt x="1581" y="480"/>
                </a:cubicBezTo>
                <a:cubicBezTo>
                  <a:pt x="1582" y="479"/>
                  <a:pt x="1582" y="477"/>
                  <a:pt x="1584" y="476"/>
                </a:cubicBezTo>
                <a:cubicBezTo>
                  <a:pt x="1585" y="475"/>
                  <a:pt x="1587" y="475"/>
                  <a:pt x="1587" y="473"/>
                </a:cubicBezTo>
                <a:cubicBezTo>
                  <a:pt x="1587" y="472"/>
                  <a:pt x="1587" y="472"/>
                  <a:pt x="1586" y="471"/>
                </a:cubicBezTo>
                <a:cubicBezTo>
                  <a:pt x="1585" y="470"/>
                  <a:pt x="1584" y="469"/>
                  <a:pt x="1583" y="468"/>
                </a:cubicBezTo>
                <a:cubicBezTo>
                  <a:pt x="1581" y="467"/>
                  <a:pt x="1580" y="467"/>
                  <a:pt x="1579" y="465"/>
                </a:cubicBezTo>
                <a:cubicBezTo>
                  <a:pt x="1578" y="465"/>
                  <a:pt x="1576" y="464"/>
                  <a:pt x="1575" y="463"/>
                </a:cubicBezTo>
                <a:cubicBezTo>
                  <a:pt x="1574" y="463"/>
                  <a:pt x="1572" y="463"/>
                  <a:pt x="1571" y="462"/>
                </a:cubicBezTo>
                <a:cubicBezTo>
                  <a:pt x="1570" y="461"/>
                  <a:pt x="1569" y="460"/>
                  <a:pt x="1568" y="459"/>
                </a:cubicBezTo>
                <a:cubicBezTo>
                  <a:pt x="1567" y="458"/>
                  <a:pt x="1566" y="458"/>
                  <a:pt x="1565" y="457"/>
                </a:cubicBezTo>
                <a:cubicBezTo>
                  <a:pt x="1565" y="455"/>
                  <a:pt x="1565" y="454"/>
                  <a:pt x="1565" y="452"/>
                </a:cubicBezTo>
                <a:cubicBezTo>
                  <a:pt x="1565" y="451"/>
                  <a:pt x="1565" y="450"/>
                  <a:pt x="1565" y="449"/>
                </a:cubicBezTo>
                <a:cubicBezTo>
                  <a:pt x="1566" y="448"/>
                  <a:pt x="1567" y="447"/>
                  <a:pt x="1567" y="446"/>
                </a:cubicBezTo>
                <a:cubicBezTo>
                  <a:pt x="1567" y="445"/>
                  <a:pt x="1567" y="444"/>
                  <a:pt x="1566" y="443"/>
                </a:cubicBezTo>
                <a:cubicBezTo>
                  <a:pt x="1566" y="442"/>
                  <a:pt x="1566" y="441"/>
                  <a:pt x="1566" y="440"/>
                </a:cubicBezTo>
                <a:cubicBezTo>
                  <a:pt x="1567" y="438"/>
                  <a:pt x="1566" y="437"/>
                  <a:pt x="1566" y="436"/>
                </a:cubicBezTo>
                <a:cubicBezTo>
                  <a:pt x="1565" y="435"/>
                  <a:pt x="1565" y="433"/>
                  <a:pt x="1566" y="432"/>
                </a:cubicBezTo>
                <a:cubicBezTo>
                  <a:pt x="1567" y="431"/>
                  <a:pt x="1567" y="429"/>
                  <a:pt x="1567" y="428"/>
                </a:cubicBezTo>
                <a:cubicBezTo>
                  <a:pt x="1567" y="427"/>
                  <a:pt x="1568" y="427"/>
                  <a:pt x="1568" y="426"/>
                </a:cubicBezTo>
                <a:cubicBezTo>
                  <a:pt x="1568" y="425"/>
                  <a:pt x="1567" y="424"/>
                  <a:pt x="1567" y="424"/>
                </a:cubicBezTo>
                <a:cubicBezTo>
                  <a:pt x="1566" y="422"/>
                  <a:pt x="1564" y="421"/>
                  <a:pt x="1565" y="419"/>
                </a:cubicBezTo>
                <a:cubicBezTo>
                  <a:pt x="1565" y="418"/>
                  <a:pt x="1566" y="417"/>
                  <a:pt x="1566" y="415"/>
                </a:cubicBezTo>
                <a:cubicBezTo>
                  <a:pt x="1567" y="414"/>
                  <a:pt x="1566" y="413"/>
                  <a:pt x="1565" y="411"/>
                </a:cubicBezTo>
                <a:cubicBezTo>
                  <a:pt x="1563" y="410"/>
                  <a:pt x="1563" y="409"/>
                  <a:pt x="1564" y="408"/>
                </a:cubicBezTo>
                <a:cubicBezTo>
                  <a:pt x="1566" y="406"/>
                  <a:pt x="1571" y="406"/>
                  <a:pt x="1570" y="402"/>
                </a:cubicBezTo>
                <a:cubicBezTo>
                  <a:pt x="1570" y="401"/>
                  <a:pt x="1569" y="401"/>
                  <a:pt x="1569" y="400"/>
                </a:cubicBezTo>
                <a:cubicBezTo>
                  <a:pt x="1568" y="400"/>
                  <a:pt x="1568" y="398"/>
                  <a:pt x="1569" y="398"/>
                </a:cubicBezTo>
                <a:cubicBezTo>
                  <a:pt x="1569" y="397"/>
                  <a:pt x="1569" y="397"/>
                  <a:pt x="1569" y="396"/>
                </a:cubicBezTo>
                <a:cubicBezTo>
                  <a:pt x="1569" y="395"/>
                  <a:pt x="1569" y="395"/>
                  <a:pt x="1569" y="394"/>
                </a:cubicBezTo>
                <a:cubicBezTo>
                  <a:pt x="1569" y="394"/>
                  <a:pt x="1570" y="393"/>
                  <a:pt x="1570" y="393"/>
                </a:cubicBezTo>
                <a:cubicBezTo>
                  <a:pt x="1570" y="392"/>
                  <a:pt x="1571" y="392"/>
                  <a:pt x="1571" y="391"/>
                </a:cubicBezTo>
                <a:cubicBezTo>
                  <a:pt x="1571" y="389"/>
                  <a:pt x="1570" y="388"/>
                  <a:pt x="1569" y="387"/>
                </a:cubicBezTo>
                <a:cubicBezTo>
                  <a:pt x="1568" y="386"/>
                  <a:pt x="1566" y="385"/>
                  <a:pt x="1566" y="384"/>
                </a:cubicBezTo>
                <a:cubicBezTo>
                  <a:pt x="1566" y="383"/>
                  <a:pt x="1567" y="381"/>
                  <a:pt x="1567" y="380"/>
                </a:cubicBezTo>
                <a:cubicBezTo>
                  <a:pt x="1567" y="380"/>
                  <a:pt x="1566" y="379"/>
                  <a:pt x="1566" y="379"/>
                </a:cubicBezTo>
                <a:cubicBezTo>
                  <a:pt x="1565" y="377"/>
                  <a:pt x="1563" y="378"/>
                  <a:pt x="1561" y="377"/>
                </a:cubicBezTo>
                <a:cubicBezTo>
                  <a:pt x="1560" y="377"/>
                  <a:pt x="1559" y="375"/>
                  <a:pt x="1558" y="374"/>
                </a:cubicBezTo>
                <a:cubicBezTo>
                  <a:pt x="1556" y="374"/>
                  <a:pt x="1555" y="373"/>
                  <a:pt x="1554" y="372"/>
                </a:cubicBezTo>
                <a:cubicBezTo>
                  <a:pt x="1553" y="371"/>
                  <a:pt x="1553" y="369"/>
                  <a:pt x="1552" y="368"/>
                </a:cubicBezTo>
                <a:cubicBezTo>
                  <a:pt x="1551" y="367"/>
                  <a:pt x="1550" y="366"/>
                  <a:pt x="1552" y="365"/>
                </a:cubicBezTo>
                <a:cubicBezTo>
                  <a:pt x="1553" y="364"/>
                  <a:pt x="1555" y="364"/>
                  <a:pt x="1556" y="363"/>
                </a:cubicBezTo>
                <a:cubicBezTo>
                  <a:pt x="1558" y="363"/>
                  <a:pt x="1559" y="362"/>
                  <a:pt x="1559" y="361"/>
                </a:cubicBezTo>
                <a:cubicBezTo>
                  <a:pt x="1560" y="358"/>
                  <a:pt x="1559" y="355"/>
                  <a:pt x="1562" y="353"/>
                </a:cubicBezTo>
                <a:cubicBezTo>
                  <a:pt x="1564" y="352"/>
                  <a:pt x="1564" y="351"/>
                  <a:pt x="1565" y="349"/>
                </a:cubicBezTo>
                <a:cubicBezTo>
                  <a:pt x="1565" y="347"/>
                  <a:pt x="1567" y="346"/>
                  <a:pt x="1568" y="344"/>
                </a:cubicBezTo>
                <a:cubicBezTo>
                  <a:pt x="1568" y="344"/>
                  <a:pt x="1568" y="343"/>
                  <a:pt x="1568" y="342"/>
                </a:cubicBezTo>
                <a:cubicBezTo>
                  <a:pt x="1569" y="342"/>
                  <a:pt x="1569" y="341"/>
                  <a:pt x="1570" y="340"/>
                </a:cubicBezTo>
                <a:cubicBezTo>
                  <a:pt x="1570" y="339"/>
                  <a:pt x="1571" y="339"/>
                  <a:pt x="1572" y="338"/>
                </a:cubicBezTo>
                <a:cubicBezTo>
                  <a:pt x="1572" y="336"/>
                  <a:pt x="1570" y="335"/>
                  <a:pt x="1570" y="334"/>
                </a:cubicBezTo>
                <a:cubicBezTo>
                  <a:pt x="1570" y="333"/>
                  <a:pt x="1570" y="331"/>
                  <a:pt x="1570" y="330"/>
                </a:cubicBezTo>
                <a:cubicBezTo>
                  <a:pt x="1570" y="328"/>
                  <a:pt x="1570" y="326"/>
                  <a:pt x="1570" y="325"/>
                </a:cubicBezTo>
                <a:cubicBezTo>
                  <a:pt x="1570" y="323"/>
                  <a:pt x="1570" y="322"/>
                  <a:pt x="1569" y="321"/>
                </a:cubicBezTo>
                <a:cubicBezTo>
                  <a:pt x="1568" y="320"/>
                  <a:pt x="1566" y="320"/>
                  <a:pt x="1565" y="320"/>
                </a:cubicBezTo>
                <a:cubicBezTo>
                  <a:pt x="1563" y="320"/>
                  <a:pt x="1561" y="318"/>
                  <a:pt x="1559" y="318"/>
                </a:cubicBezTo>
                <a:cubicBezTo>
                  <a:pt x="1557" y="318"/>
                  <a:pt x="1556" y="317"/>
                  <a:pt x="1555" y="318"/>
                </a:cubicBezTo>
                <a:cubicBezTo>
                  <a:pt x="1554" y="318"/>
                  <a:pt x="1553" y="318"/>
                  <a:pt x="1553" y="318"/>
                </a:cubicBezTo>
                <a:cubicBezTo>
                  <a:pt x="1553" y="317"/>
                  <a:pt x="1554" y="317"/>
                  <a:pt x="1553" y="316"/>
                </a:cubicBezTo>
                <a:cubicBezTo>
                  <a:pt x="1553" y="315"/>
                  <a:pt x="1552" y="316"/>
                  <a:pt x="1551" y="316"/>
                </a:cubicBezTo>
                <a:cubicBezTo>
                  <a:pt x="1550" y="316"/>
                  <a:pt x="1549" y="316"/>
                  <a:pt x="1548" y="315"/>
                </a:cubicBezTo>
                <a:cubicBezTo>
                  <a:pt x="1547" y="314"/>
                  <a:pt x="1546" y="314"/>
                  <a:pt x="1544" y="314"/>
                </a:cubicBezTo>
                <a:cubicBezTo>
                  <a:pt x="1542" y="314"/>
                  <a:pt x="1541" y="315"/>
                  <a:pt x="1539" y="315"/>
                </a:cubicBezTo>
                <a:cubicBezTo>
                  <a:pt x="1538" y="315"/>
                  <a:pt x="1537" y="314"/>
                  <a:pt x="1535" y="314"/>
                </a:cubicBezTo>
                <a:cubicBezTo>
                  <a:pt x="1534" y="315"/>
                  <a:pt x="1533" y="315"/>
                  <a:pt x="1532" y="315"/>
                </a:cubicBezTo>
                <a:cubicBezTo>
                  <a:pt x="1531" y="315"/>
                  <a:pt x="1530" y="315"/>
                  <a:pt x="1529" y="315"/>
                </a:cubicBezTo>
                <a:cubicBezTo>
                  <a:pt x="1528" y="315"/>
                  <a:pt x="1527" y="315"/>
                  <a:pt x="1526" y="315"/>
                </a:cubicBezTo>
                <a:cubicBezTo>
                  <a:pt x="1525" y="315"/>
                  <a:pt x="1524" y="315"/>
                  <a:pt x="1523" y="315"/>
                </a:cubicBezTo>
                <a:cubicBezTo>
                  <a:pt x="1522" y="315"/>
                  <a:pt x="1521" y="315"/>
                  <a:pt x="1520" y="315"/>
                </a:cubicBezTo>
                <a:cubicBezTo>
                  <a:pt x="1518" y="314"/>
                  <a:pt x="1517" y="314"/>
                  <a:pt x="1515" y="314"/>
                </a:cubicBezTo>
                <a:cubicBezTo>
                  <a:pt x="1513" y="314"/>
                  <a:pt x="1512" y="315"/>
                  <a:pt x="1510" y="315"/>
                </a:cubicBezTo>
                <a:cubicBezTo>
                  <a:pt x="1510" y="315"/>
                  <a:pt x="1506" y="315"/>
                  <a:pt x="1507" y="314"/>
                </a:cubicBezTo>
                <a:cubicBezTo>
                  <a:pt x="1508" y="314"/>
                  <a:pt x="1508" y="314"/>
                  <a:pt x="1509" y="313"/>
                </a:cubicBezTo>
                <a:cubicBezTo>
                  <a:pt x="1509" y="313"/>
                  <a:pt x="1510" y="313"/>
                  <a:pt x="1510" y="312"/>
                </a:cubicBezTo>
                <a:cubicBezTo>
                  <a:pt x="1511" y="311"/>
                  <a:pt x="1508" y="312"/>
                  <a:pt x="1507" y="312"/>
                </a:cubicBezTo>
                <a:cubicBezTo>
                  <a:pt x="1506" y="312"/>
                  <a:pt x="1504" y="312"/>
                  <a:pt x="1503" y="312"/>
                </a:cubicBezTo>
                <a:cubicBezTo>
                  <a:pt x="1501" y="313"/>
                  <a:pt x="1501" y="314"/>
                  <a:pt x="1501" y="315"/>
                </a:cubicBezTo>
                <a:cubicBezTo>
                  <a:pt x="1500" y="317"/>
                  <a:pt x="1499" y="319"/>
                  <a:pt x="1498" y="320"/>
                </a:cubicBezTo>
                <a:cubicBezTo>
                  <a:pt x="1497" y="321"/>
                  <a:pt x="1496" y="321"/>
                  <a:pt x="1495" y="323"/>
                </a:cubicBezTo>
                <a:cubicBezTo>
                  <a:pt x="1494" y="325"/>
                  <a:pt x="1494" y="327"/>
                  <a:pt x="1494" y="328"/>
                </a:cubicBezTo>
                <a:cubicBezTo>
                  <a:pt x="1493" y="330"/>
                  <a:pt x="1493" y="332"/>
                  <a:pt x="1492" y="334"/>
                </a:cubicBezTo>
                <a:cubicBezTo>
                  <a:pt x="1491" y="336"/>
                  <a:pt x="1490" y="339"/>
                  <a:pt x="1490" y="341"/>
                </a:cubicBezTo>
                <a:cubicBezTo>
                  <a:pt x="1489" y="344"/>
                  <a:pt x="1488" y="346"/>
                  <a:pt x="1487" y="348"/>
                </a:cubicBezTo>
                <a:cubicBezTo>
                  <a:pt x="1487" y="350"/>
                  <a:pt x="1486" y="350"/>
                  <a:pt x="1486" y="351"/>
                </a:cubicBezTo>
                <a:cubicBezTo>
                  <a:pt x="1484" y="353"/>
                  <a:pt x="1484" y="355"/>
                  <a:pt x="1483" y="357"/>
                </a:cubicBezTo>
                <a:cubicBezTo>
                  <a:pt x="1480" y="361"/>
                  <a:pt x="1476" y="364"/>
                  <a:pt x="1473" y="367"/>
                </a:cubicBezTo>
                <a:cubicBezTo>
                  <a:pt x="1470" y="369"/>
                  <a:pt x="1466" y="370"/>
                  <a:pt x="1463" y="371"/>
                </a:cubicBezTo>
                <a:cubicBezTo>
                  <a:pt x="1461" y="372"/>
                  <a:pt x="1460" y="373"/>
                  <a:pt x="1459" y="373"/>
                </a:cubicBezTo>
                <a:cubicBezTo>
                  <a:pt x="1457" y="374"/>
                  <a:pt x="1456" y="373"/>
                  <a:pt x="1455" y="374"/>
                </a:cubicBezTo>
                <a:cubicBezTo>
                  <a:pt x="1453" y="375"/>
                  <a:pt x="1453" y="376"/>
                  <a:pt x="1452" y="377"/>
                </a:cubicBezTo>
                <a:cubicBezTo>
                  <a:pt x="1452" y="379"/>
                  <a:pt x="1451" y="380"/>
                  <a:pt x="1450" y="381"/>
                </a:cubicBezTo>
                <a:cubicBezTo>
                  <a:pt x="1449" y="382"/>
                  <a:pt x="1447" y="384"/>
                  <a:pt x="1449" y="384"/>
                </a:cubicBezTo>
                <a:cubicBezTo>
                  <a:pt x="1451" y="385"/>
                  <a:pt x="1451" y="382"/>
                  <a:pt x="1452" y="382"/>
                </a:cubicBezTo>
                <a:cubicBezTo>
                  <a:pt x="1453" y="382"/>
                  <a:pt x="1452" y="384"/>
                  <a:pt x="1452" y="385"/>
                </a:cubicBezTo>
                <a:cubicBezTo>
                  <a:pt x="1451" y="385"/>
                  <a:pt x="1451" y="386"/>
                  <a:pt x="1450" y="387"/>
                </a:cubicBezTo>
                <a:cubicBezTo>
                  <a:pt x="1449" y="388"/>
                  <a:pt x="1448" y="388"/>
                  <a:pt x="1448" y="390"/>
                </a:cubicBezTo>
                <a:cubicBezTo>
                  <a:pt x="1449" y="391"/>
                  <a:pt x="1449" y="393"/>
                  <a:pt x="1450" y="393"/>
                </a:cubicBezTo>
                <a:cubicBezTo>
                  <a:pt x="1451" y="393"/>
                  <a:pt x="1452" y="393"/>
                  <a:pt x="1454" y="392"/>
                </a:cubicBezTo>
                <a:cubicBezTo>
                  <a:pt x="1454" y="392"/>
                  <a:pt x="1455" y="392"/>
                  <a:pt x="1456" y="391"/>
                </a:cubicBezTo>
                <a:cubicBezTo>
                  <a:pt x="1456" y="391"/>
                  <a:pt x="1457" y="390"/>
                  <a:pt x="1457" y="390"/>
                </a:cubicBezTo>
                <a:cubicBezTo>
                  <a:pt x="1458" y="390"/>
                  <a:pt x="1459" y="391"/>
                  <a:pt x="1460" y="392"/>
                </a:cubicBezTo>
                <a:cubicBezTo>
                  <a:pt x="1461" y="393"/>
                  <a:pt x="1462" y="393"/>
                  <a:pt x="1462" y="394"/>
                </a:cubicBezTo>
                <a:cubicBezTo>
                  <a:pt x="1462" y="396"/>
                  <a:pt x="1460" y="397"/>
                  <a:pt x="1460" y="398"/>
                </a:cubicBezTo>
                <a:cubicBezTo>
                  <a:pt x="1459" y="401"/>
                  <a:pt x="1462" y="404"/>
                  <a:pt x="1460" y="406"/>
                </a:cubicBezTo>
                <a:cubicBezTo>
                  <a:pt x="1459" y="407"/>
                  <a:pt x="1458" y="408"/>
                  <a:pt x="1458" y="410"/>
                </a:cubicBezTo>
                <a:cubicBezTo>
                  <a:pt x="1458" y="411"/>
                  <a:pt x="1457" y="413"/>
                  <a:pt x="1458" y="414"/>
                </a:cubicBezTo>
                <a:cubicBezTo>
                  <a:pt x="1459" y="414"/>
                  <a:pt x="1460" y="414"/>
                  <a:pt x="1461" y="414"/>
                </a:cubicBezTo>
                <a:cubicBezTo>
                  <a:pt x="1461" y="415"/>
                  <a:pt x="1461" y="415"/>
                  <a:pt x="1461" y="416"/>
                </a:cubicBezTo>
                <a:cubicBezTo>
                  <a:pt x="1462" y="417"/>
                  <a:pt x="1461" y="418"/>
                  <a:pt x="1460" y="419"/>
                </a:cubicBezTo>
                <a:cubicBezTo>
                  <a:pt x="1459" y="420"/>
                  <a:pt x="1458" y="422"/>
                  <a:pt x="1457" y="420"/>
                </a:cubicBezTo>
                <a:cubicBezTo>
                  <a:pt x="1457" y="420"/>
                  <a:pt x="1457" y="420"/>
                  <a:pt x="1456" y="419"/>
                </a:cubicBezTo>
                <a:cubicBezTo>
                  <a:pt x="1456" y="419"/>
                  <a:pt x="1456" y="418"/>
                  <a:pt x="1455" y="418"/>
                </a:cubicBezTo>
                <a:cubicBezTo>
                  <a:pt x="1453" y="417"/>
                  <a:pt x="1454" y="419"/>
                  <a:pt x="1454" y="420"/>
                </a:cubicBezTo>
                <a:cubicBezTo>
                  <a:pt x="1453" y="422"/>
                  <a:pt x="1452" y="422"/>
                  <a:pt x="1452" y="424"/>
                </a:cubicBezTo>
                <a:cubicBezTo>
                  <a:pt x="1451" y="425"/>
                  <a:pt x="1451" y="427"/>
                  <a:pt x="1451" y="429"/>
                </a:cubicBezTo>
                <a:cubicBezTo>
                  <a:pt x="1451" y="430"/>
                  <a:pt x="1451" y="432"/>
                  <a:pt x="1451" y="433"/>
                </a:cubicBezTo>
                <a:cubicBezTo>
                  <a:pt x="1451" y="434"/>
                  <a:pt x="1452" y="437"/>
                  <a:pt x="1453" y="436"/>
                </a:cubicBezTo>
                <a:cubicBezTo>
                  <a:pt x="1454" y="435"/>
                  <a:pt x="1453" y="434"/>
                  <a:pt x="1454" y="433"/>
                </a:cubicBezTo>
                <a:cubicBezTo>
                  <a:pt x="1454" y="433"/>
                  <a:pt x="1455" y="433"/>
                  <a:pt x="1455" y="433"/>
                </a:cubicBezTo>
                <a:cubicBezTo>
                  <a:pt x="1456" y="432"/>
                  <a:pt x="1455" y="431"/>
                  <a:pt x="1456" y="431"/>
                </a:cubicBezTo>
                <a:cubicBezTo>
                  <a:pt x="1457" y="430"/>
                  <a:pt x="1457" y="431"/>
                  <a:pt x="1458" y="431"/>
                </a:cubicBezTo>
                <a:cubicBezTo>
                  <a:pt x="1459" y="432"/>
                  <a:pt x="1460" y="432"/>
                  <a:pt x="1462" y="432"/>
                </a:cubicBezTo>
                <a:cubicBezTo>
                  <a:pt x="1463" y="433"/>
                  <a:pt x="1465" y="433"/>
                  <a:pt x="1466" y="434"/>
                </a:cubicBezTo>
                <a:cubicBezTo>
                  <a:pt x="1468" y="434"/>
                  <a:pt x="1468" y="436"/>
                  <a:pt x="1470" y="437"/>
                </a:cubicBezTo>
                <a:cubicBezTo>
                  <a:pt x="1471" y="437"/>
                  <a:pt x="1472" y="437"/>
                  <a:pt x="1474" y="438"/>
                </a:cubicBezTo>
                <a:cubicBezTo>
                  <a:pt x="1474" y="438"/>
                  <a:pt x="1475" y="439"/>
                  <a:pt x="1475" y="439"/>
                </a:cubicBezTo>
                <a:cubicBezTo>
                  <a:pt x="1476" y="438"/>
                  <a:pt x="1476" y="437"/>
                  <a:pt x="1477" y="437"/>
                </a:cubicBezTo>
                <a:cubicBezTo>
                  <a:pt x="1478" y="437"/>
                  <a:pt x="1477" y="440"/>
                  <a:pt x="1477" y="441"/>
                </a:cubicBezTo>
                <a:cubicBezTo>
                  <a:pt x="1477" y="442"/>
                  <a:pt x="1476" y="443"/>
                  <a:pt x="1476" y="444"/>
                </a:cubicBezTo>
                <a:cubicBezTo>
                  <a:pt x="1476" y="446"/>
                  <a:pt x="1477" y="447"/>
                  <a:pt x="1478" y="448"/>
                </a:cubicBezTo>
                <a:cubicBezTo>
                  <a:pt x="1478" y="448"/>
                  <a:pt x="1478" y="449"/>
                  <a:pt x="1479" y="449"/>
                </a:cubicBezTo>
                <a:cubicBezTo>
                  <a:pt x="1479" y="450"/>
                  <a:pt x="1480" y="450"/>
                  <a:pt x="1481" y="451"/>
                </a:cubicBezTo>
                <a:cubicBezTo>
                  <a:pt x="1481" y="451"/>
                  <a:pt x="1482" y="452"/>
                  <a:pt x="1482" y="452"/>
                </a:cubicBezTo>
                <a:cubicBezTo>
                  <a:pt x="1483" y="453"/>
                  <a:pt x="1483" y="455"/>
                  <a:pt x="1484" y="456"/>
                </a:cubicBezTo>
                <a:cubicBezTo>
                  <a:pt x="1485" y="456"/>
                  <a:pt x="1486" y="456"/>
                  <a:pt x="1487" y="456"/>
                </a:cubicBezTo>
                <a:cubicBezTo>
                  <a:pt x="1488" y="457"/>
                  <a:pt x="1488" y="457"/>
                  <a:pt x="1489" y="458"/>
                </a:cubicBezTo>
                <a:cubicBezTo>
                  <a:pt x="1490" y="458"/>
                  <a:pt x="1492" y="457"/>
                  <a:pt x="1493" y="457"/>
                </a:cubicBezTo>
                <a:cubicBezTo>
                  <a:pt x="1494" y="457"/>
                  <a:pt x="1496" y="457"/>
                  <a:pt x="1497" y="458"/>
                </a:cubicBezTo>
                <a:cubicBezTo>
                  <a:pt x="1497" y="459"/>
                  <a:pt x="1495" y="458"/>
                  <a:pt x="1495" y="458"/>
                </a:cubicBezTo>
                <a:cubicBezTo>
                  <a:pt x="1494" y="459"/>
                  <a:pt x="1494" y="459"/>
                  <a:pt x="1494" y="460"/>
                </a:cubicBezTo>
                <a:cubicBezTo>
                  <a:pt x="1495" y="460"/>
                  <a:pt x="1496" y="460"/>
                  <a:pt x="1496" y="461"/>
                </a:cubicBezTo>
                <a:cubicBezTo>
                  <a:pt x="1496" y="462"/>
                  <a:pt x="1495" y="462"/>
                  <a:pt x="1495" y="463"/>
                </a:cubicBezTo>
                <a:cubicBezTo>
                  <a:pt x="1493" y="464"/>
                  <a:pt x="1494" y="465"/>
                  <a:pt x="1494" y="467"/>
                </a:cubicBezTo>
                <a:cubicBezTo>
                  <a:pt x="1493" y="469"/>
                  <a:pt x="1490" y="471"/>
                  <a:pt x="1489" y="473"/>
                </a:cubicBezTo>
                <a:cubicBezTo>
                  <a:pt x="1488" y="474"/>
                  <a:pt x="1487" y="474"/>
                  <a:pt x="1487" y="475"/>
                </a:cubicBezTo>
                <a:cubicBezTo>
                  <a:pt x="1487" y="477"/>
                  <a:pt x="1487" y="478"/>
                  <a:pt x="1485" y="479"/>
                </a:cubicBezTo>
                <a:cubicBezTo>
                  <a:pt x="1484" y="480"/>
                  <a:pt x="1483" y="482"/>
                  <a:pt x="1482" y="481"/>
                </a:cubicBezTo>
                <a:cubicBezTo>
                  <a:pt x="1481" y="480"/>
                  <a:pt x="1480" y="479"/>
                  <a:pt x="1479" y="478"/>
                </a:cubicBezTo>
                <a:cubicBezTo>
                  <a:pt x="1478" y="478"/>
                  <a:pt x="1478" y="477"/>
                  <a:pt x="1477" y="477"/>
                </a:cubicBezTo>
                <a:cubicBezTo>
                  <a:pt x="1477" y="476"/>
                  <a:pt x="1476" y="476"/>
                  <a:pt x="1476" y="475"/>
                </a:cubicBezTo>
                <a:cubicBezTo>
                  <a:pt x="1474" y="474"/>
                  <a:pt x="1474" y="473"/>
                  <a:pt x="1473" y="472"/>
                </a:cubicBezTo>
                <a:cubicBezTo>
                  <a:pt x="1471" y="471"/>
                  <a:pt x="1470" y="470"/>
                  <a:pt x="1469" y="469"/>
                </a:cubicBezTo>
                <a:cubicBezTo>
                  <a:pt x="1468" y="469"/>
                  <a:pt x="1467" y="468"/>
                  <a:pt x="1467" y="468"/>
                </a:cubicBezTo>
                <a:cubicBezTo>
                  <a:pt x="1466" y="467"/>
                  <a:pt x="1466" y="467"/>
                  <a:pt x="1465" y="466"/>
                </a:cubicBezTo>
                <a:cubicBezTo>
                  <a:pt x="1464" y="465"/>
                  <a:pt x="1463" y="464"/>
                  <a:pt x="1462" y="463"/>
                </a:cubicBezTo>
                <a:cubicBezTo>
                  <a:pt x="1461" y="462"/>
                  <a:pt x="1460" y="461"/>
                  <a:pt x="1459" y="460"/>
                </a:cubicBezTo>
                <a:cubicBezTo>
                  <a:pt x="1458" y="460"/>
                  <a:pt x="1457" y="460"/>
                  <a:pt x="1456" y="460"/>
                </a:cubicBezTo>
                <a:cubicBezTo>
                  <a:pt x="1454" y="460"/>
                  <a:pt x="1452" y="459"/>
                  <a:pt x="1449" y="459"/>
                </a:cubicBezTo>
                <a:cubicBezTo>
                  <a:pt x="1448" y="459"/>
                  <a:pt x="1446" y="458"/>
                  <a:pt x="1445" y="457"/>
                </a:cubicBezTo>
                <a:cubicBezTo>
                  <a:pt x="1443" y="456"/>
                  <a:pt x="1442" y="456"/>
                  <a:pt x="1440" y="455"/>
                </a:cubicBezTo>
                <a:cubicBezTo>
                  <a:pt x="1439" y="455"/>
                  <a:pt x="1438" y="454"/>
                  <a:pt x="1437" y="454"/>
                </a:cubicBezTo>
                <a:cubicBezTo>
                  <a:pt x="1436" y="454"/>
                  <a:pt x="1434" y="453"/>
                  <a:pt x="1433" y="452"/>
                </a:cubicBezTo>
                <a:cubicBezTo>
                  <a:pt x="1432" y="452"/>
                  <a:pt x="1431" y="450"/>
                  <a:pt x="1430" y="449"/>
                </a:cubicBezTo>
                <a:cubicBezTo>
                  <a:pt x="1429" y="449"/>
                  <a:pt x="1427" y="449"/>
                  <a:pt x="1426" y="448"/>
                </a:cubicBezTo>
                <a:cubicBezTo>
                  <a:pt x="1425" y="448"/>
                  <a:pt x="1423" y="447"/>
                  <a:pt x="1422" y="447"/>
                </a:cubicBezTo>
                <a:cubicBezTo>
                  <a:pt x="1421" y="447"/>
                  <a:pt x="1420" y="446"/>
                  <a:pt x="1418" y="446"/>
                </a:cubicBezTo>
                <a:cubicBezTo>
                  <a:pt x="1417" y="445"/>
                  <a:pt x="1416" y="446"/>
                  <a:pt x="1415" y="447"/>
                </a:cubicBezTo>
                <a:cubicBezTo>
                  <a:pt x="1414" y="448"/>
                  <a:pt x="1413" y="449"/>
                  <a:pt x="1413" y="447"/>
                </a:cubicBezTo>
                <a:cubicBezTo>
                  <a:pt x="1413" y="447"/>
                  <a:pt x="1413" y="446"/>
                  <a:pt x="1414" y="445"/>
                </a:cubicBezTo>
                <a:cubicBezTo>
                  <a:pt x="1414" y="445"/>
                  <a:pt x="1415" y="445"/>
                  <a:pt x="1416" y="445"/>
                </a:cubicBezTo>
                <a:cubicBezTo>
                  <a:pt x="1416" y="445"/>
                  <a:pt x="1417" y="445"/>
                  <a:pt x="1416" y="444"/>
                </a:cubicBezTo>
                <a:cubicBezTo>
                  <a:pt x="1416" y="444"/>
                  <a:pt x="1415" y="443"/>
                  <a:pt x="1414" y="443"/>
                </a:cubicBezTo>
                <a:cubicBezTo>
                  <a:pt x="1413" y="443"/>
                  <a:pt x="1412" y="442"/>
                  <a:pt x="1411" y="441"/>
                </a:cubicBezTo>
                <a:cubicBezTo>
                  <a:pt x="1409" y="441"/>
                  <a:pt x="1408" y="440"/>
                  <a:pt x="1407" y="439"/>
                </a:cubicBezTo>
                <a:cubicBezTo>
                  <a:pt x="1403" y="437"/>
                  <a:pt x="1400" y="435"/>
                  <a:pt x="1396" y="435"/>
                </a:cubicBezTo>
                <a:cubicBezTo>
                  <a:pt x="1394" y="434"/>
                  <a:pt x="1392" y="434"/>
                  <a:pt x="1390" y="433"/>
                </a:cubicBezTo>
                <a:cubicBezTo>
                  <a:pt x="1388" y="433"/>
                  <a:pt x="1387" y="432"/>
                  <a:pt x="1385" y="432"/>
                </a:cubicBezTo>
                <a:cubicBezTo>
                  <a:pt x="1384" y="432"/>
                  <a:pt x="1384" y="432"/>
                  <a:pt x="1383" y="431"/>
                </a:cubicBezTo>
                <a:cubicBezTo>
                  <a:pt x="1382" y="430"/>
                  <a:pt x="1380" y="430"/>
                  <a:pt x="1378" y="430"/>
                </a:cubicBezTo>
                <a:cubicBezTo>
                  <a:pt x="1376" y="430"/>
                  <a:pt x="1374" y="430"/>
                  <a:pt x="1372" y="430"/>
                </a:cubicBezTo>
                <a:cubicBezTo>
                  <a:pt x="1371" y="430"/>
                  <a:pt x="1370" y="429"/>
                  <a:pt x="1368" y="429"/>
                </a:cubicBezTo>
                <a:cubicBezTo>
                  <a:pt x="1366" y="428"/>
                  <a:pt x="1365" y="429"/>
                  <a:pt x="1363" y="428"/>
                </a:cubicBezTo>
                <a:cubicBezTo>
                  <a:pt x="1361" y="428"/>
                  <a:pt x="1360" y="428"/>
                  <a:pt x="1358" y="428"/>
                </a:cubicBezTo>
                <a:cubicBezTo>
                  <a:pt x="1355" y="427"/>
                  <a:pt x="1352" y="427"/>
                  <a:pt x="1349" y="427"/>
                </a:cubicBezTo>
                <a:cubicBezTo>
                  <a:pt x="1347" y="427"/>
                  <a:pt x="1346" y="426"/>
                  <a:pt x="1344" y="426"/>
                </a:cubicBezTo>
                <a:cubicBezTo>
                  <a:pt x="1343" y="425"/>
                  <a:pt x="1342" y="425"/>
                  <a:pt x="1340" y="425"/>
                </a:cubicBezTo>
                <a:cubicBezTo>
                  <a:pt x="1339" y="425"/>
                  <a:pt x="1339" y="425"/>
                  <a:pt x="1338" y="425"/>
                </a:cubicBezTo>
                <a:cubicBezTo>
                  <a:pt x="1337" y="425"/>
                  <a:pt x="1337" y="426"/>
                  <a:pt x="1336" y="426"/>
                </a:cubicBezTo>
                <a:cubicBezTo>
                  <a:pt x="1335" y="427"/>
                  <a:pt x="1334" y="428"/>
                  <a:pt x="1332" y="428"/>
                </a:cubicBezTo>
                <a:cubicBezTo>
                  <a:pt x="1330" y="430"/>
                  <a:pt x="1328" y="431"/>
                  <a:pt x="1325" y="431"/>
                </a:cubicBezTo>
                <a:cubicBezTo>
                  <a:pt x="1324" y="432"/>
                  <a:pt x="1322" y="431"/>
                  <a:pt x="1321" y="432"/>
                </a:cubicBezTo>
                <a:cubicBezTo>
                  <a:pt x="1321" y="432"/>
                  <a:pt x="1321" y="434"/>
                  <a:pt x="1321" y="434"/>
                </a:cubicBezTo>
                <a:cubicBezTo>
                  <a:pt x="1321" y="435"/>
                  <a:pt x="1322" y="435"/>
                  <a:pt x="1322" y="435"/>
                </a:cubicBezTo>
                <a:cubicBezTo>
                  <a:pt x="1324" y="437"/>
                  <a:pt x="1323" y="439"/>
                  <a:pt x="1325" y="440"/>
                </a:cubicBezTo>
                <a:cubicBezTo>
                  <a:pt x="1326" y="441"/>
                  <a:pt x="1327" y="442"/>
                  <a:pt x="1328" y="443"/>
                </a:cubicBezTo>
                <a:cubicBezTo>
                  <a:pt x="1328" y="444"/>
                  <a:pt x="1329" y="446"/>
                  <a:pt x="1329" y="447"/>
                </a:cubicBezTo>
                <a:cubicBezTo>
                  <a:pt x="1329" y="448"/>
                  <a:pt x="1329" y="449"/>
                  <a:pt x="1329" y="449"/>
                </a:cubicBezTo>
                <a:cubicBezTo>
                  <a:pt x="1330" y="450"/>
                  <a:pt x="1330" y="450"/>
                  <a:pt x="1330" y="451"/>
                </a:cubicBezTo>
                <a:cubicBezTo>
                  <a:pt x="1331" y="451"/>
                  <a:pt x="1331" y="452"/>
                  <a:pt x="1332" y="452"/>
                </a:cubicBezTo>
                <a:cubicBezTo>
                  <a:pt x="1332" y="452"/>
                  <a:pt x="1333" y="451"/>
                  <a:pt x="1333" y="451"/>
                </a:cubicBezTo>
                <a:cubicBezTo>
                  <a:pt x="1334" y="449"/>
                  <a:pt x="1335" y="450"/>
                  <a:pt x="1335" y="452"/>
                </a:cubicBezTo>
                <a:cubicBezTo>
                  <a:pt x="1335" y="453"/>
                  <a:pt x="1336" y="455"/>
                  <a:pt x="1336" y="456"/>
                </a:cubicBezTo>
                <a:cubicBezTo>
                  <a:pt x="1335" y="457"/>
                  <a:pt x="1335" y="457"/>
                  <a:pt x="1334" y="458"/>
                </a:cubicBezTo>
                <a:cubicBezTo>
                  <a:pt x="1334" y="458"/>
                  <a:pt x="1333" y="459"/>
                  <a:pt x="1333" y="459"/>
                </a:cubicBezTo>
                <a:cubicBezTo>
                  <a:pt x="1332" y="460"/>
                  <a:pt x="1331" y="461"/>
                  <a:pt x="1331" y="461"/>
                </a:cubicBezTo>
                <a:cubicBezTo>
                  <a:pt x="1330" y="461"/>
                  <a:pt x="1329" y="461"/>
                  <a:pt x="1328" y="462"/>
                </a:cubicBezTo>
                <a:cubicBezTo>
                  <a:pt x="1326" y="462"/>
                  <a:pt x="1324" y="463"/>
                  <a:pt x="1321" y="464"/>
                </a:cubicBezTo>
                <a:cubicBezTo>
                  <a:pt x="1320" y="464"/>
                  <a:pt x="1318" y="465"/>
                  <a:pt x="1317" y="466"/>
                </a:cubicBezTo>
                <a:cubicBezTo>
                  <a:pt x="1316" y="467"/>
                  <a:pt x="1315" y="469"/>
                  <a:pt x="1316" y="470"/>
                </a:cubicBezTo>
                <a:cubicBezTo>
                  <a:pt x="1316" y="471"/>
                  <a:pt x="1317" y="473"/>
                  <a:pt x="1316" y="474"/>
                </a:cubicBezTo>
                <a:cubicBezTo>
                  <a:pt x="1316" y="475"/>
                  <a:pt x="1314" y="477"/>
                  <a:pt x="1313" y="477"/>
                </a:cubicBezTo>
                <a:cubicBezTo>
                  <a:pt x="1311" y="477"/>
                  <a:pt x="1309" y="478"/>
                  <a:pt x="1307" y="477"/>
                </a:cubicBezTo>
                <a:cubicBezTo>
                  <a:pt x="1306" y="477"/>
                  <a:pt x="1305" y="476"/>
                  <a:pt x="1303" y="475"/>
                </a:cubicBezTo>
                <a:cubicBezTo>
                  <a:pt x="1302" y="475"/>
                  <a:pt x="1301" y="475"/>
                  <a:pt x="1300" y="474"/>
                </a:cubicBezTo>
                <a:cubicBezTo>
                  <a:pt x="1299" y="473"/>
                  <a:pt x="1301" y="472"/>
                  <a:pt x="1301" y="470"/>
                </a:cubicBezTo>
                <a:cubicBezTo>
                  <a:pt x="1300" y="469"/>
                  <a:pt x="1298" y="468"/>
                  <a:pt x="1300" y="467"/>
                </a:cubicBezTo>
                <a:cubicBezTo>
                  <a:pt x="1301" y="467"/>
                  <a:pt x="1301" y="467"/>
                  <a:pt x="1301" y="467"/>
                </a:cubicBezTo>
                <a:cubicBezTo>
                  <a:pt x="1301" y="466"/>
                  <a:pt x="1301" y="466"/>
                  <a:pt x="1302" y="465"/>
                </a:cubicBezTo>
                <a:cubicBezTo>
                  <a:pt x="1302" y="465"/>
                  <a:pt x="1303" y="465"/>
                  <a:pt x="1304" y="465"/>
                </a:cubicBezTo>
                <a:cubicBezTo>
                  <a:pt x="1305" y="465"/>
                  <a:pt x="1305" y="465"/>
                  <a:pt x="1306" y="465"/>
                </a:cubicBezTo>
                <a:cubicBezTo>
                  <a:pt x="1306" y="464"/>
                  <a:pt x="1306" y="464"/>
                  <a:pt x="1306" y="463"/>
                </a:cubicBezTo>
                <a:cubicBezTo>
                  <a:pt x="1306" y="461"/>
                  <a:pt x="1304" y="461"/>
                  <a:pt x="1303" y="460"/>
                </a:cubicBezTo>
                <a:cubicBezTo>
                  <a:pt x="1302" y="459"/>
                  <a:pt x="1301" y="459"/>
                  <a:pt x="1300" y="459"/>
                </a:cubicBezTo>
                <a:cubicBezTo>
                  <a:pt x="1299" y="458"/>
                  <a:pt x="1298" y="459"/>
                  <a:pt x="1298" y="458"/>
                </a:cubicBezTo>
                <a:cubicBezTo>
                  <a:pt x="1297" y="457"/>
                  <a:pt x="1299" y="456"/>
                  <a:pt x="1299" y="456"/>
                </a:cubicBezTo>
                <a:cubicBezTo>
                  <a:pt x="1300" y="457"/>
                  <a:pt x="1302" y="457"/>
                  <a:pt x="1302" y="456"/>
                </a:cubicBezTo>
                <a:cubicBezTo>
                  <a:pt x="1301" y="455"/>
                  <a:pt x="1300" y="455"/>
                  <a:pt x="1299" y="455"/>
                </a:cubicBezTo>
                <a:cubicBezTo>
                  <a:pt x="1297" y="455"/>
                  <a:pt x="1295" y="455"/>
                  <a:pt x="1293" y="456"/>
                </a:cubicBezTo>
                <a:cubicBezTo>
                  <a:pt x="1292" y="456"/>
                  <a:pt x="1292" y="457"/>
                  <a:pt x="1291" y="457"/>
                </a:cubicBezTo>
                <a:cubicBezTo>
                  <a:pt x="1289" y="458"/>
                  <a:pt x="1287" y="459"/>
                  <a:pt x="1286" y="460"/>
                </a:cubicBezTo>
                <a:cubicBezTo>
                  <a:pt x="1285" y="461"/>
                  <a:pt x="1283" y="463"/>
                  <a:pt x="1283" y="461"/>
                </a:cubicBezTo>
                <a:cubicBezTo>
                  <a:pt x="1283" y="461"/>
                  <a:pt x="1284" y="458"/>
                  <a:pt x="1282" y="458"/>
                </a:cubicBezTo>
                <a:cubicBezTo>
                  <a:pt x="1282" y="459"/>
                  <a:pt x="1282" y="459"/>
                  <a:pt x="1281" y="459"/>
                </a:cubicBezTo>
                <a:cubicBezTo>
                  <a:pt x="1280" y="460"/>
                  <a:pt x="1280" y="460"/>
                  <a:pt x="1279" y="460"/>
                </a:cubicBezTo>
                <a:cubicBezTo>
                  <a:pt x="1277" y="460"/>
                  <a:pt x="1276" y="462"/>
                  <a:pt x="1274" y="463"/>
                </a:cubicBezTo>
                <a:cubicBezTo>
                  <a:pt x="1273" y="464"/>
                  <a:pt x="1272" y="464"/>
                  <a:pt x="1271" y="464"/>
                </a:cubicBezTo>
                <a:cubicBezTo>
                  <a:pt x="1269" y="465"/>
                  <a:pt x="1268" y="466"/>
                  <a:pt x="1267" y="468"/>
                </a:cubicBezTo>
                <a:cubicBezTo>
                  <a:pt x="1266" y="469"/>
                  <a:pt x="1265" y="469"/>
                  <a:pt x="1263" y="469"/>
                </a:cubicBezTo>
                <a:cubicBezTo>
                  <a:pt x="1260" y="470"/>
                  <a:pt x="1258" y="468"/>
                  <a:pt x="1255" y="468"/>
                </a:cubicBezTo>
                <a:cubicBezTo>
                  <a:pt x="1253" y="468"/>
                  <a:pt x="1252" y="468"/>
                  <a:pt x="1250" y="468"/>
                </a:cubicBezTo>
                <a:cubicBezTo>
                  <a:pt x="1248" y="468"/>
                  <a:pt x="1247" y="468"/>
                  <a:pt x="1245" y="468"/>
                </a:cubicBezTo>
                <a:cubicBezTo>
                  <a:pt x="1244" y="468"/>
                  <a:pt x="1243" y="467"/>
                  <a:pt x="1241" y="467"/>
                </a:cubicBezTo>
                <a:cubicBezTo>
                  <a:pt x="1240" y="466"/>
                  <a:pt x="1238" y="467"/>
                  <a:pt x="1237" y="467"/>
                </a:cubicBezTo>
                <a:cubicBezTo>
                  <a:pt x="1234" y="467"/>
                  <a:pt x="1232" y="469"/>
                  <a:pt x="1230" y="471"/>
                </a:cubicBezTo>
                <a:cubicBezTo>
                  <a:pt x="1229" y="472"/>
                  <a:pt x="1228" y="473"/>
                  <a:pt x="1227" y="473"/>
                </a:cubicBezTo>
                <a:cubicBezTo>
                  <a:pt x="1225" y="474"/>
                  <a:pt x="1225" y="474"/>
                  <a:pt x="1224" y="475"/>
                </a:cubicBezTo>
                <a:cubicBezTo>
                  <a:pt x="1222" y="476"/>
                  <a:pt x="1221" y="477"/>
                  <a:pt x="1220" y="477"/>
                </a:cubicBezTo>
                <a:cubicBezTo>
                  <a:pt x="1219" y="478"/>
                  <a:pt x="1218" y="478"/>
                  <a:pt x="1218" y="479"/>
                </a:cubicBezTo>
                <a:cubicBezTo>
                  <a:pt x="1217" y="481"/>
                  <a:pt x="1215" y="484"/>
                  <a:pt x="1214" y="482"/>
                </a:cubicBezTo>
                <a:cubicBezTo>
                  <a:pt x="1214" y="481"/>
                  <a:pt x="1213" y="481"/>
                  <a:pt x="1213" y="480"/>
                </a:cubicBezTo>
                <a:cubicBezTo>
                  <a:pt x="1211" y="480"/>
                  <a:pt x="1210" y="478"/>
                  <a:pt x="1209" y="479"/>
                </a:cubicBezTo>
                <a:cubicBezTo>
                  <a:pt x="1208" y="479"/>
                  <a:pt x="1207" y="480"/>
                  <a:pt x="1206" y="481"/>
                </a:cubicBezTo>
                <a:cubicBezTo>
                  <a:pt x="1205" y="481"/>
                  <a:pt x="1204" y="482"/>
                  <a:pt x="1204" y="481"/>
                </a:cubicBezTo>
                <a:cubicBezTo>
                  <a:pt x="1203" y="481"/>
                  <a:pt x="1204" y="479"/>
                  <a:pt x="1204" y="479"/>
                </a:cubicBezTo>
                <a:cubicBezTo>
                  <a:pt x="1203" y="479"/>
                  <a:pt x="1201" y="479"/>
                  <a:pt x="1201" y="480"/>
                </a:cubicBezTo>
                <a:cubicBezTo>
                  <a:pt x="1200" y="480"/>
                  <a:pt x="1200" y="481"/>
                  <a:pt x="1199" y="481"/>
                </a:cubicBezTo>
                <a:cubicBezTo>
                  <a:pt x="1198" y="482"/>
                  <a:pt x="1196" y="482"/>
                  <a:pt x="1195" y="481"/>
                </a:cubicBezTo>
                <a:cubicBezTo>
                  <a:pt x="1194" y="480"/>
                  <a:pt x="1193" y="480"/>
                  <a:pt x="1192" y="479"/>
                </a:cubicBezTo>
                <a:cubicBezTo>
                  <a:pt x="1191" y="479"/>
                  <a:pt x="1191" y="479"/>
                  <a:pt x="1190" y="478"/>
                </a:cubicBezTo>
                <a:cubicBezTo>
                  <a:pt x="1189" y="478"/>
                  <a:pt x="1188" y="478"/>
                  <a:pt x="1188" y="478"/>
                </a:cubicBezTo>
                <a:cubicBezTo>
                  <a:pt x="1188" y="476"/>
                  <a:pt x="1191" y="477"/>
                  <a:pt x="1191" y="477"/>
                </a:cubicBezTo>
                <a:cubicBezTo>
                  <a:pt x="1193" y="477"/>
                  <a:pt x="1192" y="476"/>
                  <a:pt x="1193" y="476"/>
                </a:cubicBezTo>
                <a:cubicBezTo>
                  <a:pt x="1193" y="475"/>
                  <a:pt x="1194" y="475"/>
                  <a:pt x="1195" y="475"/>
                </a:cubicBezTo>
                <a:cubicBezTo>
                  <a:pt x="1196" y="475"/>
                  <a:pt x="1198" y="476"/>
                  <a:pt x="1198" y="474"/>
                </a:cubicBezTo>
                <a:cubicBezTo>
                  <a:pt x="1198" y="472"/>
                  <a:pt x="1197" y="471"/>
                  <a:pt x="1196" y="470"/>
                </a:cubicBezTo>
                <a:cubicBezTo>
                  <a:pt x="1195" y="469"/>
                  <a:pt x="1194" y="468"/>
                  <a:pt x="1194" y="467"/>
                </a:cubicBezTo>
                <a:cubicBezTo>
                  <a:pt x="1195" y="465"/>
                  <a:pt x="1196" y="465"/>
                  <a:pt x="1197" y="464"/>
                </a:cubicBezTo>
                <a:cubicBezTo>
                  <a:pt x="1197" y="463"/>
                  <a:pt x="1197" y="462"/>
                  <a:pt x="1197" y="462"/>
                </a:cubicBezTo>
                <a:cubicBezTo>
                  <a:pt x="1198" y="461"/>
                  <a:pt x="1200" y="462"/>
                  <a:pt x="1200" y="460"/>
                </a:cubicBezTo>
                <a:cubicBezTo>
                  <a:pt x="1200" y="458"/>
                  <a:pt x="1197" y="459"/>
                  <a:pt x="1196" y="459"/>
                </a:cubicBezTo>
                <a:cubicBezTo>
                  <a:pt x="1195" y="459"/>
                  <a:pt x="1194" y="459"/>
                  <a:pt x="1194" y="459"/>
                </a:cubicBezTo>
                <a:cubicBezTo>
                  <a:pt x="1193" y="458"/>
                  <a:pt x="1194" y="458"/>
                  <a:pt x="1194" y="457"/>
                </a:cubicBezTo>
                <a:cubicBezTo>
                  <a:pt x="1194" y="457"/>
                  <a:pt x="1193" y="457"/>
                  <a:pt x="1192" y="457"/>
                </a:cubicBezTo>
                <a:cubicBezTo>
                  <a:pt x="1191" y="458"/>
                  <a:pt x="1191" y="458"/>
                  <a:pt x="1190" y="458"/>
                </a:cubicBezTo>
                <a:cubicBezTo>
                  <a:pt x="1188" y="458"/>
                  <a:pt x="1186" y="458"/>
                  <a:pt x="1185" y="459"/>
                </a:cubicBezTo>
                <a:cubicBezTo>
                  <a:pt x="1183" y="460"/>
                  <a:pt x="1182" y="461"/>
                  <a:pt x="1180" y="461"/>
                </a:cubicBezTo>
                <a:cubicBezTo>
                  <a:pt x="1178" y="462"/>
                  <a:pt x="1176" y="462"/>
                  <a:pt x="1175" y="463"/>
                </a:cubicBezTo>
                <a:cubicBezTo>
                  <a:pt x="1173" y="463"/>
                  <a:pt x="1172" y="465"/>
                  <a:pt x="1170" y="466"/>
                </a:cubicBezTo>
                <a:cubicBezTo>
                  <a:pt x="1169" y="467"/>
                  <a:pt x="1166" y="467"/>
                  <a:pt x="1166" y="468"/>
                </a:cubicBezTo>
                <a:cubicBezTo>
                  <a:pt x="1166" y="469"/>
                  <a:pt x="1167" y="469"/>
                  <a:pt x="1168" y="469"/>
                </a:cubicBezTo>
                <a:cubicBezTo>
                  <a:pt x="1168" y="470"/>
                  <a:pt x="1168" y="470"/>
                  <a:pt x="1169" y="470"/>
                </a:cubicBezTo>
                <a:cubicBezTo>
                  <a:pt x="1171" y="470"/>
                  <a:pt x="1172" y="471"/>
                  <a:pt x="1173" y="472"/>
                </a:cubicBezTo>
                <a:cubicBezTo>
                  <a:pt x="1173" y="473"/>
                  <a:pt x="1174" y="473"/>
                  <a:pt x="1174" y="474"/>
                </a:cubicBezTo>
                <a:cubicBezTo>
                  <a:pt x="1174" y="475"/>
                  <a:pt x="1172" y="475"/>
                  <a:pt x="1172" y="475"/>
                </a:cubicBezTo>
                <a:cubicBezTo>
                  <a:pt x="1170" y="475"/>
                  <a:pt x="1169" y="477"/>
                  <a:pt x="1167" y="478"/>
                </a:cubicBezTo>
                <a:cubicBezTo>
                  <a:pt x="1166" y="479"/>
                  <a:pt x="1165" y="477"/>
                  <a:pt x="1166" y="476"/>
                </a:cubicBezTo>
                <a:cubicBezTo>
                  <a:pt x="1166" y="475"/>
                  <a:pt x="1166" y="474"/>
                  <a:pt x="1166" y="474"/>
                </a:cubicBezTo>
                <a:cubicBezTo>
                  <a:pt x="1166" y="473"/>
                  <a:pt x="1167" y="473"/>
                  <a:pt x="1167" y="472"/>
                </a:cubicBezTo>
                <a:cubicBezTo>
                  <a:pt x="1167" y="471"/>
                  <a:pt x="1164" y="472"/>
                  <a:pt x="1163" y="471"/>
                </a:cubicBezTo>
                <a:cubicBezTo>
                  <a:pt x="1163" y="470"/>
                  <a:pt x="1164" y="470"/>
                  <a:pt x="1164" y="470"/>
                </a:cubicBezTo>
                <a:cubicBezTo>
                  <a:pt x="1165" y="469"/>
                  <a:pt x="1164" y="469"/>
                  <a:pt x="1163" y="469"/>
                </a:cubicBezTo>
                <a:cubicBezTo>
                  <a:pt x="1163" y="470"/>
                  <a:pt x="1162" y="470"/>
                  <a:pt x="1162" y="470"/>
                </a:cubicBezTo>
                <a:cubicBezTo>
                  <a:pt x="1161" y="470"/>
                  <a:pt x="1160" y="470"/>
                  <a:pt x="1159" y="470"/>
                </a:cubicBezTo>
                <a:cubicBezTo>
                  <a:pt x="1158" y="470"/>
                  <a:pt x="1157" y="470"/>
                  <a:pt x="1155" y="471"/>
                </a:cubicBezTo>
                <a:cubicBezTo>
                  <a:pt x="1154" y="471"/>
                  <a:pt x="1153" y="471"/>
                  <a:pt x="1152" y="472"/>
                </a:cubicBezTo>
                <a:cubicBezTo>
                  <a:pt x="1151" y="473"/>
                  <a:pt x="1151" y="474"/>
                  <a:pt x="1150" y="475"/>
                </a:cubicBezTo>
                <a:cubicBezTo>
                  <a:pt x="1150" y="475"/>
                  <a:pt x="1149" y="475"/>
                  <a:pt x="1149" y="475"/>
                </a:cubicBezTo>
                <a:cubicBezTo>
                  <a:pt x="1147" y="475"/>
                  <a:pt x="1145" y="476"/>
                  <a:pt x="1143" y="477"/>
                </a:cubicBezTo>
                <a:cubicBezTo>
                  <a:pt x="1142" y="477"/>
                  <a:pt x="1140" y="477"/>
                  <a:pt x="1138" y="477"/>
                </a:cubicBezTo>
                <a:cubicBezTo>
                  <a:pt x="1137" y="477"/>
                  <a:pt x="1136" y="478"/>
                  <a:pt x="1134" y="478"/>
                </a:cubicBezTo>
                <a:cubicBezTo>
                  <a:pt x="1133" y="478"/>
                  <a:pt x="1132" y="479"/>
                  <a:pt x="1131" y="480"/>
                </a:cubicBezTo>
                <a:cubicBezTo>
                  <a:pt x="1130" y="480"/>
                  <a:pt x="1129" y="481"/>
                  <a:pt x="1128" y="482"/>
                </a:cubicBezTo>
                <a:cubicBezTo>
                  <a:pt x="1127" y="482"/>
                  <a:pt x="1127" y="483"/>
                  <a:pt x="1126" y="483"/>
                </a:cubicBezTo>
                <a:cubicBezTo>
                  <a:pt x="1124" y="484"/>
                  <a:pt x="1123" y="485"/>
                  <a:pt x="1122" y="486"/>
                </a:cubicBezTo>
                <a:cubicBezTo>
                  <a:pt x="1119" y="488"/>
                  <a:pt x="1116" y="489"/>
                  <a:pt x="1113" y="489"/>
                </a:cubicBezTo>
                <a:cubicBezTo>
                  <a:pt x="1110" y="490"/>
                  <a:pt x="1108" y="492"/>
                  <a:pt x="1105" y="493"/>
                </a:cubicBezTo>
                <a:cubicBezTo>
                  <a:pt x="1103" y="493"/>
                  <a:pt x="1102" y="494"/>
                  <a:pt x="1101" y="494"/>
                </a:cubicBezTo>
                <a:cubicBezTo>
                  <a:pt x="1100" y="494"/>
                  <a:pt x="1098" y="493"/>
                  <a:pt x="1097" y="495"/>
                </a:cubicBezTo>
                <a:cubicBezTo>
                  <a:pt x="1097" y="496"/>
                  <a:pt x="1097" y="496"/>
                  <a:pt x="1097" y="497"/>
                </a:cubicBezTo>
                <a:cubicBezTo>
                  <a:pt x="1098" y="497"/>
                  <a:pt x="1097" y="498"/>
                  <a:pt x="1098" y="499"/>
                </a:cubicBezTo>
                <a:cubicBezTo>
                  <a:pt x="1099" y="499"/>
                  <a:pt x="1101" y="498"/>
                  <a:pt x="1101" y="500"/>
                </a:cubicBezTo>
                <a:cubicBezTo>
                  <a:pt x="1102" y="502"/>
                  <a:pt x="1099" y="502"/>
                  <a:pt x="1098" y="501"/>
                </a:cubicBezTo>
                <a:cubicBezTo>
                  <a:pt x="1097" y="501"/>
                  <a:pt x="1097" y="500"/>
                  <a:pt x="1096" y="500"/>
                </a:cubicBezTo>
                <a:cubicBezTo>
                  <a:pt x="1096" y="500"/>
                  <a:pt x="1095" y="500"/>
                  <a:pt x="1094" y="500"/>
                </a:cubicBezTo>
                <a:cubicBezTo>
                  <a:pt x="1092" y="500"/>
                  <a:pt x="1091" y="500"/>
                  <a:pt x="1090" y="500"/>
                </a:cubicBezTo>
                <a:cubicBezTo>
                  <a:pt x="1089" y="499"/>
                  <a:pt x="1087" y="500"/>
                  <a:pt x="1086" y="500"/>
                </a:cubicBezTo>
                <a:cubicBezTo>
                  <a:pt x="1085" y="501"/>
                  <a:pt x="1084" y="502"/>
                  <a:pt x="1083" y="502"/>
                </a:cubicBezTo>
                <a:cubicBezTo>
                  <a:pt x="1082" y="502"/>
                  <a:pt x="1081" y="502"/>
                  <a:pt x="1080" y="502"/>
                </a:cubicBezTo>
                <a:cubicBezTo>
                  <a:pt x="1079" y="502"/>
                  <a:pt x="1078" y="502"/>
                  <a:pt x="1078" y="502"/>
                </a:cubicBezTo>
                <a:cubicBezTo>
                  <a:pt x="1077" y="503"/>
                  <a:pt x="1078" y="503"/>
                  <a:pt x="1078" y="504"/>
                </a:cubicBezTo>
                <a:cubicBezTo>
                  <a:pt x="1079" y="504"/>
                  <a:pt x="1079" y="505"/>
                  <a:pt x="1079" y="506"/>
                </a:cubicBezTo>
                <a:cubicBezTo>
                  <a:pt x="1079" y="507"/>
                  <a:pt x="1080" y="507"/>
                  <a:pt x="1080" y="508"/>
                </a:cubicBezTo>
                <a:cubicBezTo>
                  <a:pt x="1080" y="508"/>
                  <a:pt x="1079" y="509"/>
                  <a:pt x="1079" y="510"/>
                </a:cubicBezTo>
                <a:cubicBezTo>
                  <a:pt x="1078" y="510"/>
                  <a:pt x="1078" y="510"/>
                  <a:pt x="1077" y="511"/>
                </a:cubicBezTo>
                <a:cubicBezTo>
                  <a:pt x="1076" y="512"/>
                  <a:pt x="1077" y="514"/>
                  <a:pt x="1076" y="515"/>
                </a:cubicBezTo>
                <a:cubicBezTo>
                  <a:pt x="1075" y="516"/>
                  <a:pt x="1075" y="517"/>
                  <a:pt x="1076" y="518"/>
                </a:cubicBezTo>
                <a:cubicBezTo>
                  <a:pt x="1076" y="519"/>
                  <a:pt x="1076" y="520"/>
                  <a:pt x="1076" y="521"/>
                </a:cubicBezTo>
                <a:cubicBezTo>
                  <a:pt x="1075" y="522"/>
                  <a:pt x="1075" y="523"/>
                  <a:pt x="1074" y="524"/>
                </a:cubicBezTo>
                <a:cubicBezTo>
                  <a:pt x="1073" y="524"/>
                  <a:pt x="1073" y="524"/>
                  <a:pt x="1073" y="525"/>
                </a:cubicBezTo>
                <a:cubicBezTo>
                  <a:pt x="1072" y="525"/>
                  <a:pt x="1073" y="526"/>
                  <a:pt x="1072" y="526"/>
                </a:cubicBezTo>
                <a:cubicBezTo>
                  <a:pt x="1071" y="527"/>
                  <a:pt x="1070" y="527"/>
                  <a:pt x="1070" y="527"/>
                </a:cubicBezTo>
                <a:cubicBezTo>
                  <a:pt x="1068" y="527"/>
                  <a:pt x="1066" y="527"/>
                  <a:pt x="1064" y="527"/>
                </a:cubicBezTo>
                <a:cubicBezTo>
                  <a:pt x="1062" y="527"/>
                  <a:pt x="1060" y="527"/>
                  <a:pt x="1059" y="527"/>
                </a:cubicBezTo>
                <a:cubicBezTo>
                  <a:pt x="1057" y="527"/>
                  <a:pt x="1056" y="528"/>
                  <a:pt x="1054" y="528"/>
                </a:cubicBezTo>
                <a:cubicBezTo>
                  <a:pt x="1054" y="528"/>
                  <a:pt x="1053" y="528"/>
                  <a:pt x="1053" y="528"/>
                </a:cubicBezTo>
                <a:cubicBezTo>
                  <a:pt x="1052" y="527"/>
                  <a:pt x="1051" y="527"/>
                  <a:pt x="1051" y="527"/>
                </a:cubicBezTo>
                <a:cubicBezTo>
                  <a:pt x="1049" y="527"/>
                  <a:pt x="1048" y="527"/>
                  <a:pt x="1047" y="528"/>
                </a:cubicBezTo>
                <a:cubicBezTo>
                  <a:pt x="1045" y="528"/>
                  <a:pt x="1044" y="529"/>
                  <a:pt x="1043" y="529"/>
                </a:cubicBezTo>
                <a:cubicBezTo>
                  <a:pt x="1041" y="528"/>
                  <a:pt x="1040" y="527"/>
                  <a:pt x="1039" y="526"/>
                </a:cubicBezTo>
                <a:cubicBezTo>
                  <a:pt x="1036" y="524"/>
                  <a:pt x="1035" y="521"/>
                  <a:pt x="1033" y="519"/>
                </a:cubicBezTo>
                <a:cubicBezTo>
                  <a:pt x="1031" y="516"/>
                  <a:pt x="1028" y="514"/>
                  <a:pt x="1025" y="513"/>
                </a:cubicBezTo>
                <a:cubicBezTo>
                  <a:pt x="1023" y="512"/>
                  <a:pt x="1019" y="510"/>
                  <a:pt x="1021" y="507"/>
                </a:cubicBezTo>
                <a:cubicBezTo>
                  <a:pt x="1022" y="506"/>
                  <a:pt x="1023" y="505"/>
                  <a:pt x="1024" y="504"/>
                </a:cubicBezTo>
                <a:cubicBezTo>
                  <a:pt x="1026" y="503"/>
                  <a:pt x="1027" y="503"/>
                  <a:pt x="1028" y="503"/>
                </a:cubicBezTo>
                <a:cubicBezTo>
                  <a:pt x="1030" y="502"/>
                  <a:pt x="1029" y="501"/>
                  <a:pt x="1030" y="499"/>
                </a:cubicBezTo>
                <a:cubicBezTo>
                  <a:pt x="1030" y="498"/>
                  <a:pt x="1031" y="497"/>
                  <a:pt x="1033" y="497"/>
                </a:cubicBezTo>
                <a:cubicBezTo>
                  <a:pt x="1034" y="497"/>
                  <a:pt x="1036" y="497"/>
                  <a:pt x="1037" y="497"/>
                </a:cubicBezTo>
                <a:cubicBezTo>
                  <a:pt x="1039" y="497"/>
                  <a:pt x="1040" y="496"/>
                  <a:pt x="1041" y="496"/>
                </a:cubicBezTo>
                <a:cubicBezTo>
                  <a:pt x="1043" y="496"/>
                  <a:pt x="1044" y="497"/>
                  <a:pt x="1046" y="496"/>
                </a:cubicBezTo>
                <a:cubicBezTo>
                  <a:pt x="1047" y="496"/>
                  <a:pt x="1048" y="495"/>
                  <a:pt x="1050" y="495"/>
                </a:cubicBezTo>
                <a:cubicBezTo>
                  <a:pt x="1052" y="495"/>
                  <a:pt x="1057" y="497"/>
                  <a:pt x="1057" y="494"/>
                </a:cubicBezTo>
                <a:cubicBezTo>
                  <a:pt x="1057" y="492"/>
                  <a:pt x="1055" y="490"/>
                  <a:pt x="1054" y="489"/>
                </a:cubicBezTo>
                <a:cubicBezTo>
                  <a:pt x="1053" y="488"/>
                  <a:pt x="1053" y="487"/>
                  <a:pt x="1052" y="486"/>
                </a:cubicBezTo>
                <a:cubicBezTo>
                  <a:pt x="1052" y="485"/>
                  <a:pt x="1051" y="483"/>
                  <a:pt x="1050" y="482"/>
                </a:cubicBezTo>
                <a:cubicBezTo>
                  <a:pt x="1049" y="482"/>
                  <a:pt x="1049" y="481"/>
                  <a:pt x="1048" y="481"/>
                </a:cubicBezTo>
                <a:cubicBezTo>
                  <a:pt x="1046" y="480"/>
                  <a:pt x="1044" y="479"/>
                  <a:pt x="1043" y="477"/>
                </a:cubicBezTo>
                <a:cubicBezTo>
                  <a:pt x="1042" y="477"/>
                  <a:pt x="1042" y="476"/>
                  <a:pt x="1042" y="476"/>
                </a:cubicBezTo>
                <a:cubicBezTo>
                  <a:pt x="1041" y="475"/>
                  <a:pt x="1040" y="475"/>
                  <a:pt x="1041" y="474"/>
                </a:cubicBezTo>
                <a:cubicBezTo>
                  <a:pt x="1041" y="474"/>
                  <a:pt x="1043" y="473"/>
                  <a:pt x="1041" y="473"/>
                </a:cubicBezTo>
                <a:cubicBezTo>
                  <a:pt x="1040" y="473"/>
                  <a:pt x="1040" y="473"/>
                  <a:pt x="1039" y="473"/>
                </a:cubicBezTo>
                <a:cubicBezTo>
                  <a:pt x="1038" y="473"/>
                  <a:pt x="1038" y="473"/>
                  <a:pt x="1037" y="473"/>
                </a:cubicBezTo>
                <a:cubicBezTo>
                  <a:pt x="1036" y="473"/>
                  <a:pt x="1034" y="473"/>
                  <a:pt x="1033" y="472"/>
                </a:cubicBezTo>
                <a:cubicBezTo>
                  <a:pt x="1032" y="472"/>
                  <a:pt x="1031" y="472"/>
                  <a:pt x="1031" y="471"/>
                </a:cubicBezTo>
                <a:cubicBezTo>
                  <a:pt x="1029" y="471"/>
                  <a:pt x="1027" y="471"/>
                  <a:pt x="1026" y="471"/>
                </a:cubicBezTo>
                <a:cubicBezTo>
                  <a:pt x="1022" y="471"/>
                  <a:pt x="1018" y="470"/>
                  <a:pt x="1015" y="470"/>
                </a:cubicBezTo>
                <a:cubicBezTo>
                  <a:pt x="1013" y="470"/>
                  <a:pt x="1012" y="470"/>
                  <a:pt x="1010" y="469"/>
                </a:cubicBezTo>
                <a:cubicBezTo>
                  <a:pt x="1009" y="469"/>
                  <a:pt x="1007" y="469"/>
                  <a:pt x="1006" y="468"/>
                </a:cubicBezTo>
                <a:cubicBezTo>
                  <a:pt x="1003" y="468"/>
                  <a:pt x="1000" y="468"/>
                  <a:pt x="997" y="467"/>
                </a:cubicBezTo>
                <a:cubicBezTo>
                  <a:pt x="994" y="467"/>
                  <a:pt x="991" y="467"/>
                  <a:pt x="989" y="466"/>
                </a:cubicBezTo>
                <a:cubicBezTo>
                  <a:pt x="988" y="466"/>
                  <a:pt x="988" y="465"/>
                  <a:pt x="987" y="466"/>
                </a:cubicBezTo>
                <a:cubicBezTo>
                  <a:pt x="987" y="467"/>
                  <a:pt x="988" y="467"/>
                  <a:pt x="988" y="467"/>
                </a:cubicBezTo>
                <a:cubicBezTo>
                  <a:pt x="989" y="468"/>
                  <a:pt x="990" y="468"/>
                  <a:pt x="991" y="469"/>
                </a:cubicBezTo>
                <a:cubicBezTo>
                  <a:pt x="993" y="471"/>
                  <a:pt x="995" y="473"/>
                  <a:pt x="997" y="474"/>
                </a:cubicBezTo>
                <a:cubicBezTo>
                  <a:pt x="999" y="474"/>
                  <a:pt x="1000" y="474"/>
                  <a:pt x="1002" y="475"/>
                </a:cubicBezTo>
                <a:cubicBezTo>
                  <a:pt x="1003" y="476"/>
                  <a:pt x="1004" y="477"/>
                  <a:pt x="1005" y="478"/>
                </a:cubicBezTo>
                <a:cubicBezTo>
                  <a:pt x="1006" y="479"/>
                  <a:pt x="1007" y="480"/>
                  <a:pt x="1008" y="482"/>
                </a:cubicBezTo>
                <a:cubicBezTo>
                  <a:pt x="1008" y="482"/>
                  <a:pt x="1008" y="483"/>
                  <a:pt x="1008" y="483"/>
                </a:cubicBezTo>
                <a:cubicBezTo>
                  <a:pt x="1008" y="484"/>
                  <a:pt x="1009" y="485"/>
                  <a:pt x="1009" y="485"/>
                </a:cubicBezTo>
                <a:cubicBezTo>
                  <a:pt x="1010" y="487"/>
                  <a:pt x="1009" y="488"/>
                  <a:pt x="1007" y="488"/>
                </a:cubicBezTo>
                <a:cubicBezTo>
                  <a:pt x="1006" y="488"/>
                  <a:pt x="1004" y="489"/>
                  <a:pt x="1005" y="490"/>
                </a:cubicBezTo>
                <a:cubicBezTo>
                  <a:pt x="1005" y="491"/>
                  <a:pt x="1006" y="491"/>
                  <a:pt x="1006" y="492"/>
                </a:cubicBezTo>
                <a:cubicBezTo>
                  <a:pt x="1006" y="493"/>
                  <a:pt x="1006" y="493"/>
                  <a:pt x="1005" y="493"/>
                </a:cubicBezTo>
                <a:cubicBezTo>
                  <a:pt x="1004" y="494"/>
                  <a:pt x="1003" y="495"/>
                  <a:pt x="1003" y="496"/>
                </a:cubicBezTo>
                <a:cubicBezTo>
                  <a:pt x="1003" y="497"/>
                  <a:pt x="1004" y="498"/>
                  <a:pt x="1003" y="499"/>
                </a:cubicBezTo>
                <a:cubicBezTo>
                  <a:pt x="1003" y="500"/>
                  <a:pt x="1002" y="501"/>
                  <a:pt x="1001" y="503"/>
                </a:cubicBezTo>
                <a:cubicBezTo>
                  <a:pt x="1001" y="504"/>
                  <a:pt x="1000" y="505"/>
                  <a:pt x="999" y="506"/>
                </a:cubicBezTo>
                <a:cubicBezTo>
                  <a:pt x="999" y="508"/>
                  <a:pt x="998" y="509"/>
                  <a:pt x="997" y="511"/>
                </a:cubicBezTo>
                <a:cubicBezTo>
                  <a:pt x="997" y="514"/>
                  <a:pt x="1000" y="515"/>
                  <a:pt x="1002" y="516"/>
                </a:cubicBezTo>
                <a:cubicBezTo>
                  <a:pt x="1004" y="516"/>
                  <a:pt x="1005" y="517"/>
                  <a:pt x="1006" y="518"/>
                </a:cubicBezTo>
                <a:cubicBezTo>
                  <a:pt x="1007" y="520"/>
                  <a:pt x="1008" y="519"/>
                  <a:pt x="1009" y="520"/>
                </a:cubicBezTo>
                <a:cubicBezTo>
                  <a:pt x="1011" y="521"/>
                  <a:pt x="1012" y="522"/>
                  <a:pt x="1012" y="524"/>
                </a:cubicBezTo>
                <a:cubicBezTo>
                  <a:pt x="1012" y="525"/>
                  <a:pt x="1012" y="526"/>
                  <a:pt x="1012" y="526"/>
                </a:cubicBezTo>
                <a:cubicBezTo>
                  <a:pt x="1012" y="527"/>
                  <a:pt x="1012" y="528"/>
                  <a:pt x="1013" y="529"/>
                </a:cubicBezTo>
                <a:cubicBezTo>
                  <a:pt x="1013" y="531"/>
                  <a:pt x="1012" y="532"/>
                  <a:pt x="1012" y="534"/>
                </a:cubicBezTo>
                <a:cubicBezTo>
                  <a:pt x="1011" y="539"/>
                  <a:pt x="1006" y="541"/>
                  <a:pt x="1005" y="545"/>
                </a:cubicBezTo>
                <a:cubicBezTo>
                  <a:pt x="1004" y="547"/>
                  <a:pt x="1004" y="548"/>
                  <a:pt x="1004" y="549"/>
                </a:cubicBezTo>
                <a:cubicBezTo>
                  <a:pt x="1004" y="551"/>
                  <a:pt x="1004" y="552"/>
                  <a:pt x="1005" y="553"/>
                </a:cubicBezTo>
                <a:cubicBezTo>
                  <a:pt x="1005" y="555"/>
                  <a:pt x="1005" y="556"/>
                  <a:pt x="1005" y="557"/>
                </a:cubicBezTo>
                <a:cubicBezTo>
                  <a:pt x="1005" y="558"/>
                  <a:pt x="1006" y="558"/>
                  <a:pt x="1006" y="559"/>
                </a:cubicBezTo>
                <a:cubicBezTo>
                  <a:pt x="1005" y="559"/>
                  <a:pt x="1005" y="558"/>
                  <a:pt x="1005" y="558"/>
                </a:cubicBezTo>
                <a:cubicBezTo>
                  <a:pt x="1004" y="557"/>
                  <a:pt x="1004" y="557"/>
                  <a:pt x="1004" y="556"/>
                </a:cubicBezTo>
                <a:cubicBezTo>
                  <a:pt x="1004" y="556"/>
                  <a:pt x="1004" y="555"/>
                  <a:pt x="1004" y="554"/>
                </a:cubicBezTo>
                <a:cubicBezTo>
                  <a:pt x="1004" y="554"/>
                  <a:pt x="1003" y="554"/>
                  <a:pt x="1003" y="553"/>
                </a:cubicBezTo>
                <a:cubicBezTo>
                  <a:pt x="1003" y="552"/>
                  <a:pt x="1003" y="552"/>
                  <a:pt x="1002" y="551"/>
                </a:cubicBezTo>
                <a:cubicBezTo>
                  <a:pt x="1002" y="551"/>
                  <a:pt x="1001" y="551"/>
                  <a:pt x="1001" y="550"/>
                </a:cubicBezTo>
                <a:cubicBezTo>
                  <a:pt x="1000" y="550"/>
                  <a:pt x="1000" y="549"/>
                  <a:pt x="999" y="549"/>
                </a:cubicBezTo>
                <a:cubicBezTo>
                  <a:pt x="998" y="549"/>
                  <a:pt x="998" y="550"/>
                  <a:pt x="997" y="550"/>
                </a:cubicBezTo>
                <a:cubicBezTo>
                  <a:pt x="997" y="550"/>
                  <a:pt x="996" y="550"/>
                  <a:pt x="995" y="551"/>
                </a:cubicBezTo>
                <a:cubicBezTo>
                  <a:pt x="995" y="551"/>
                  <a:pt x="994" y="551"/>
                  <a:pt x="994" y="552"/>
                </a:cubicBezTo>
                <a:cubicBezTo>
                  <a:pt x="994" y="552"/>
                  <a:pt x="993" y="552"/>
                  <a:pt x="993" y="553"/>
                </a:cubicBezTo>
                <a:cubicBezTo>
                  <a:pt x="992" y="554"/>
                  <a:pt x="992" y="554"/>
                  <a:pt x="993" y="554"/>
                </a:cubicBezTo>
                <a:cubicBezTo>
                  <a:pt x="993" y="555"/>
                  <a:pt x="993" y="556"/>
                  <a:pt x="993" y="556"/>
                </a:cubicBezTo>
                <a:cubicBezTo>
                  <a:pt x="992" y="556"/>
                  <a:pt x="992" y="555"/>
                  <a:pt x="992" y="555"/>
                </a:cubicBezTo>
                <a:cubicBezTo>
                  <a:pt x="992" y="555"/>
                  <a:pt x="992" y="555"/>
                  <a:pt x="991" y="555"/>
                </a:cubicBezTo>
                <a:cubicBezTo>
                  <a:pt x="991" y="554"/>
                  <a:pt x="990" y="555"/>
                  <a:pt x="990" y="554"/>
                </a:cubicBezTo>
                <a:cubicBezTo>
                  <a:pt x="990" y="554"/>
                  <a:pt x="989" y="553"/>
                  <a:pt x="990" y="553"/>
                </a:cubicBezTo>
                <a:cubicBezTo>
                  <a:pt x="990" y="552"/>
                  <a:pt x="990" y="553"/>
                  <a:pt x="990" y="553"/>
                </a:cubicBezTo>
                <a:cubicBezTo>
                  <a:pt x="991" y="552"/>
                  <a:pt x="991" y="551"/>
                  <a:pt x="992" y="550"/>
                </a:cubicBezTo>
                <a:cubicBezTo>
                  <a:pt x="993" y="550"/>
                  <a:pt x="994" y="550"/>
                  <a:pt x="995" y="549"/>
                </a:cubicBezTo>
                <a:cubicBezTo>
                  <a:pt x="996" y="549"/>
                  <a:pt x="997" y="547"/>
                  <a:pt x="996" y="546"/>
                </a:cubicBezTo>
                <a:cubicBezTo>
                  <a:pt x="996" y="545"/>
                  <a:pt x="994" y="546"/>
                  <a:pt x="993" y="546"/>
                </a:cubicBezTo>
                <a:cubicBezTo>
                  <a:pt x="993" y="545"/>
                  <a:pt x="992" y="545"/>
                  <a:pt x="992" y="545"/>
                </a:cubicBezTo>
                <a:cubicBezTo>
                  <a:pt x="991" y="544"/>
                  <a:pt x="989" y="543"/>
                  <a:pt x="988" y="542"/>
                </a:cubicBezTo>
                <a:cubicBezTo>
                  <a:pt x="986" y="540"/>
                  <a:pt x="983" y="542"/>
                  <a:pt x="980" y="541"/>
                </a:cubicBezTo>
                <a:cubicBezTo>
                  <a:pt x="979" y="541"/>
                  <a:pt x="979" y="541"/>
                  <a:pt x="978" y="541"/>
                </a:cubicBezTo>
                <a:cubicBezTo>
                  <a:pt x="977" y="540"/>
                  <a:pt x="977" y="540"/>
                  <a:pt x="976" y="540"/>
                </a:cubicBezTo>
                <a:cubicBezTo>
                  <a:pt x="975" y="540"/>
                  <a:pt x="974" y="539"/>
                  <a:pt x="972" y="539"/>
                </a:cubicBezTo>
                <a:cubicBezTo>
                  <a:pt x="971" y="539"/>
                  <a:pt x="970" y="538"/>
                  <a:pt x="969" y="538"/>
                </a:cubicBezTo>
                <a:cubicBezTo>
                  <a:pt x="967" y="538"/>
                  <a:pt x="966" y="539"/>
                  <a:pt x="964" y="540"/>
                </a:cubicBezTo>
                <a:cubicBezTo>
                  <a:pt x="963" y="542"/>
                  <a:pt x="961" y="543"/>
                  <a:pt x="960" y="545"/>
                </a:cubicBezTo>
                <a:cubicBezTo>
                  <a:pt x="959" y="547"/>
                  <a:pt x="956" y="550"/>
                  <a:pt x="954" y="551"/>
                </a:cubicBezTo>
                <a:cubicBezTo>
                  <a:pt x="953" y="551"/>
                  <a:pt x="951" y="552"/>
                  <a:pt x="950" y="552"/>
                </a:cubicBezTo>
                <a:cubicBezTo>
                  <a:pt x="948" y="553"/>
                  <a:pt x="947" y="553"/>
                  <a:pt x="946" y="554"/>
                </a:cubicBezTo>
                <a:cubicBezTo>
                  <a:pt x="944" y="554"/>
                  <a:pt x="943" y="554"/>
                  <a:pt x="941" y="555"/>
                </a:cubicBezTo>
                <a:cubicBezTo>
                  <a:pt x="940" y="555"/>
                  <a:pt x="939" y="556"/>
                  <a:pt x="937" y="557"/>
                </a:cubicBezTo>
                <a:cubicBezTo>
                  <a:pt x="935" y="557"/>
                  <a:pt x="934" y="559"/>
                  <a:pt x="933" y="560"/>
                </a:cubicBezTo>
                <a:cubicBezTo>
                  <a:pt x="930" y="561"/>
                  <a:pt x="928" y="563"/>
                  <a:pt x="925" y="565"/>
                </a:cubicBezTo>
                <a:cubicBezTo>
                  <a:pt x="924" y="566"/>
                  <a:pt x="922" y="567"/>
                  <a:pt x="921" y="568"/>
                </a:cubicBezTo>
                <a:cubicBezTo>
                  <a:pt x="920" y="568"/>
                  <a:pt x="919" y="569"/>
                  <a:pt x="918" y="570"/>
                </a:cubicBezTo>
                <a:cubicBezTo>
                  <a:pt x="917" y="571"/>
                  <a:pt x="917" y="573"/>
                  <a:pt x="918" y="574"/>
                </a:cubicBezTo>
                <a:cubicBezTo>
                  <a:pt x="918" y="575"/>
                  <a:pt x="919" y="576"/>
                  <a:pt x="920" y="578"/>
                </a:cubicBezTo>
                <a:cubicBezTo>
                  <a:pt x="921" y="579"/>
                  <a:pt x="921" y="580"/>
                  <a:pt x="922" y="581"/>
                </a:cubicBezTo>
                <a:cubicBezTo>
                  <a:pt x="923" y="582"/>
                  <a:pt x="924" y="583"/>
                  <a:pt x="925" y="584"/>
                </a:cubicBezTo>
                <a:cubicBezTo>
                  <a:pt x="928" y="586"/>
                  <a:pt x="929" y="588"/>
                  <a:pt x="930" y="591"/>
                </a:cubicBezTo>
                <a:cubicBezTo>
                  <a:pt x="931" y="593"/>
                  <a:pt x="932" y="594"/>
                  <a:pt x="932" y="595"/>
                </a:cubicBezTo>
                <a:cubicBezTo>
                  <a:pt x="933" y="596"/>
                  <a:pt x="933" y="598"/>
                  <a:pt x="933" y="599"/>
                </a:cubicBezTo>
                <a:cubicBezTo>
                  <a:pt x="933" y="600"/>
                  <a:pt x="934" y="602"/>
                  <a:pt x="933" y="602"/>
                </a:cubicBezTo>
                <a:cubicBezTo>
                  <a:pt x="932" y="603"/>
                  <a:pt x="930" y="602"/>
                  <a:pt x="929" y="602"/>
                </a:cubicBezTo>
                <a:cubicBezTo>
                  <a:pt x="926" y="601"/>
                  <a:pt x="923" y="600"/>
                  <a:pt x="920" y="600"/>
                </a:cubicBezTo>
                <a:cubicBezTo>
                  <a:pt x="918" y="600"/>
                  <a:pt x="917" y="600"/>
                  <a:pt x="915" y="600"/>
                </a:cubicBezTo>
                <a:cubicBezTo>
                  <a:pt x="914" y="599"/>
                  <a:pt x="912" y="599"/>
                  <a:pt x="911" y="599"/>
                </a:cubicBezTo>
                <a:cubicBezTo>
                  <a:pt x="910" y="599"/>
                  <a:pt x="909" y="599"/>
                  <a:pt x="908" y="599"/>
                </a:cubicBezTo>
                <a:cubicBezTo>
                  <a:pt x="906" y="598"/>
                  <a:pt x="904" y="599"/>
                  <a:pt x="903" y="598"/>
                </a:cubicBezTo>
                <a:cubicBezTo>
                  <a:pt x="900" y="598"/>
                  <a:pt x="896" y="597"/>
                  <a:pt x="893" y="597"/>
                </a:cubicBezTo>
                <a:cubicBezTo>
                  <a:pt x="892" y="597"/>
                  <a:pt x="891" y="596"/>
                  <a:pt x="889" y="596"/>
                </a:cubicBezTo>
                <a:cubicBezTo>
                  <a:pt x="888" y="596"/>
                  <a:pt x="888" y="596"/>
                  <a:pt x="887" y="597"/>
                </a:cubicBezTo>
                <a:cubicBezTo>
                  <a:pt x="887" y="598"/>
                  <a:pt x="888" y="598"/>
                  <a:pt x="887" y="598"/>
                </a:cubicBezTo>
                <a:cubicBezTo>
                  <a:pt x="886" y="598"/>
                  <a:pt x="885" y="598"/>
                  <a:pt x="885" y="598"/>
                </a:cubicBezTo>
                <a:cubicBezTo>
                  <a:pt x="884" y="597"/>
                  <a:pt x="885" y="597"/>
                  <a:pt x="885" y="596"/>
                </a:cubicBezTo>
                <a:cubicBezTo>
                  <a:pt x="886" y="596"/>
                  <a:pt x="886" y="595"/>
                  <a:pt x="887" y="595"/>
                </a:cubicBezTo>
                <a:cubicBezTo>
                  <a:pt x="888" y="595"/>
                  <a:pt x="888" y="595"/>
                  <a:pt x="889" y="595"/>
                </a:cubicBezTo>
                <a:cubicBezTo>
                  <a:pt x="890" y="595"/>
                  <a:pt x="892" y="595"/>
                  <a:pt x="892" y="594"/>
                </a:cubicBezTo>
                <a:cubicBezTo>
                  <a:pt x="893" y="592"/>
                  <a:pt x="891" y="592"/>
                  <a:pt x="890" y="591"/>
                </a:cubicBezTo>
                <a:cubicBezTo>
                  <a:pt x="888" y="591"/>
                  <a:pt x="887" y="590"/>
                  <a:pt x="886" y="590"/>
                </a:cubicBezTo>
                <a:cubicBezTo>
                  <a:pt x="884" y="590"/>
                  <a:pt x="883" y="589"/>
                  <a:pt x="882" y="588"/>
                </a:cubicBezTo>
                <a:cubicBezTo>
                  <a:pt x="879" y="587"/>
                  <a:pt x="877" y="585"/>
                  <a:pt x="874" y="584"/>
                </a:cubicBezTo>
                <a:cubicBezTo>
                  <a:pt x="873" y="584"/>
                  <a:pt x="872" y="583"/>
                  <a:pt x="870" y="582"/>
                </a:cubicBezTo>
                <a:cubicBezTo>
                  <a:pt x="869" y="582"/>
                  <a:pt x="867" y="581"/>
                  <a:pt x="866" y="581"/>
                </a:cubicBezTo>
                <a:cubicBezTo>
                  <a:pt x="865" y="581"/>
                  <a:pt x="863" y="581"/>
                  <a:pt x="862" y="582"/>
                </a:cubicBezTo>
                <a:cubicBezTo>
                  <a:pt x="861" y="583"/>
                  <a:pt x="861" y="584"/>
                  <a:pt x="861" y="586"/>
                </a:cubicBezTo>
                <a:cubicBezTo>
                  <a:pt x="861" y="588"/>
                  <a:pt x="860" y="588"/>
                  <a:pt x="859" y="589"/>
                </a:cubicBezTo>
                <a:cubicBezTo>
                  <a:pt x="858" y="590"/>
                  <a:pt x="857" y="590"/>
                  <a:pt x="856" y="590"/>
                </a:cubicBezTo>
                <a:cubicBezTo>
                  <a:pt x="855" y="590"/>
                  <a:pt x="854" y="589"/>
                  <a:pt x="854" y="589"/>
                </a:cubicBezTo>
                <a:cubicBezTo>
                  <a:pt x="853" y="590"/>
                  <a:pt x="853" y="591"/>
                  <a:pt x="854" y="591"/>
                </a:cubicBezTo>
                <a:cubicBezTo>
                  <a:pt x="854" y="591"/>
                  <a:pt x="855" y="591"/>
                  <a:pt x="855" y="592"/>
                </a:cubicBezTo>
                <a:cubicBezTo>
                  <a:pt x="856" y="593"/>
                  <a:pt x="856" y="594"/>
                  <a:pt x="856" y="594"/>
                </a:cubicBezTo>
                <a:cubicBezTo>
                  <a:pt x="857" y="595"/>
                  <a:pt x="858" y="596"/>
                  <a:pt x="859" y="597"/>
                </a:cubicBezTo>
                <a:cubicBezTo>
                  <a:pt x="860" y="598"/>
                  <a:pt x="861" y="600"/>
                  <a:pt x="862" y="601"/>
                </a:cubicBezTo>
                <a:cubicBezTo>
                  <a:pt x="863" y="602"/>
                  <a:pt x="864" y="603"/>
                  <a:pt x="865" y="604"/>
                </a:cubicBezTo>
                <a:cubicBezTo>
                  <a:pt x="867" y="604"/>
                  <a:pt x="867" y="606"/>
                  <a:pt x="868" y="607"/>
                </a:cubicBezTo>
                <a:cubicBezTo>
                  <a:pt x="869" y="608"/>
                  <a:pt x="870" y="609"/>
                  <a:pt x="872" y="608"/>
                </a:cubicBezTo>
                <a:cubicBezTo>
                  <a:pt x="872" y="608"/>
                  <a:pt x="873" y="608"/>
                  <a:pt x="874" y="607"/>
                </a:cubicBezTo>
                <a:cubicBezTo>
                  <a:pt x="875" y="607"/>
                  <a:pt x="875" y="607"/>
                  <a:pt x="876" y="607"/>
                </a:cubicBezTo>
                <a:cubicBezTo>
                  <a:pt x="878" y="608"/>
                  <a:pt x="877" y="606"/>
                  <a:pt x="879" y="605"/>
                </a:cubicBezTo>
                <a:cubicBezTo>
                  <a:pt x="881" y="605"/>
                  <a:pt x="880" y="608"/>
                  <a:pt x="881" y="608"/>
                </a:cubicBezTo>
                <a:cubicBezTo>
                  <a:pt x="881" y="609"/>
                  <a:pt x="882" y="609"/>
                  <a:pt x="883" y="609"/>
                </a:cubicBezTo>
                <a:cubicBezTo>
                  <a:pt x="884" y="610"/>
                  <a:pt x="884" y="610"/>
                  <a:pt x="884" y="611"/>
                </a:cubicBezTo>
                <a:cubicBezTo>
                  <a:pt x="884" y="612"/>
                  <a:pt x="884" y="614"/>
                  <a:pt x="885" y="615"/>
                </a:cubicBezTo>
                <a:cubicBezTo>
                  <a:pt x="885" y="616"/>
                  <a:pt x="886" y="618"/>
                  <a:pt x="885" y="619"/>
                </a:cubicBezTo>
                <a:cubicBezTo>
                  <a:pt x="884" y="620"/>
                  <a:pt x="883" y="621"/>
                  <a:pt x="882" y="621"/>
                </a:cubicBezTo>
                <a:cubicBezTo>
                  <a:pt x="881" y="622"/>
                  <a:pt x="880" y="622"/>
                  <a:pt x="878" y="622"/>
                </a:cubicBezTo>
                <a:cubicBezTo>
                  <a:pt x="876" y="622"/>
                  <a:pt x="876" y="624"/>
                  <a:pt x="875" y="625"/>
                </a:cubicBezTo>
                <a:cubicBezTo>
                  <a:pt x="873" y="625"/>
                  <a:pt x="872" y="626"/>
                  <a:pt x="870" y="625"/>
                </a:cubicBezTo>
                <a:cubicBezTo>
                  <a:pt x="869" y="624"/>
                  <a:pt x="868" y="624"/>
                  <a:pt x="867" y="624"/>
                </a:cubicBezTo>
                <a:cubicBezTo>
                  <a:pt x="865" y="623"/>
                  <a:pt x="864" y="623"/>
                  <a:pt x="863" y="622"/>
                </a:cubicBezTo>
                <a:cubicBezTo>
                  <a:pt x="862" y="622"/>
                  <a:pt x="860" y="622"/>
                  <a:pt x="859" y="621"/>
                </a:cubicBezTo>
                <a:cubicBezTo>
                  <a:pt x="856" y="620"/>
                  <a:pt x="853" y="619"/>
                  <a:pt x="851" y="617"/>
                </a:cubicBezTo>
                <a:cubicBezTo>
                  <a:pt x="850" y="616"/>
                  <a:pt x="849" y="615"/>
                  <a:pt x="848" y="614"/>
                </a:cubicBezTo>
                <a:cubicBezTo>
                  <a:pt x="847" y="612"/>
                  <a:pt x="846" y="611"/>
                  <a:pt x="845" y="610"/>
                </a:cubicBezTo>
                <a:cubicBezTo>
                  <a:pt x="843" y="609"/>
                  <a:pt x="841" y="609"/>
                  <a:pt x="839" y="608"/>
                </a:cubicBezTo>
                <a:cubicBezTo>
                  <a:pt x="837" y="608"/>
                  <a:pt x="836" y="608"/>
                  <a:pt x="834" y="608"/>
                </a:cubicBezTo>
                <a:cubicBezTo>
                  <a:pt x="833" y="608"/>
                  <a:pt x="831" y="607"/>
                  <a:pt x="830" y="607"/>
                </a:cubicBezTo>
                <a:cubicBezTo>
                  <a:pt x="828" y="607"/>
                  <a:pt x="827" y="606"/>
                  <a:pt x="826" y="605"/>
                </a:cubicBezTo>
                <a:cubicBezTo>
                  <a:pt x="824" y="605"/>
                  <a:pt x="824" y="604"/>
                  <a:pt x="822" y="604"/>
                </a:cubicBezTo>
                <a:cubicBezTo>
                  <a:pt x="821" y="603"/>
                  <a:pt x="820" y="602"/>
                  <a:pt x="821" y="600"/>
                </a:cubicBezTo>
                <a:cubicBezTo>
                  <a:pt x="821" y="599"/>
                  <a:pt x="822" y="599"/>
                  <a:pt x="822" y="598"/>
                </a:cubicBezTo>
                <a:cubicBezTo>
                  <a:pt x="822" y="598"/>
                  <a:pt x="822" y="597"/>
                  <a:pt x="822" y="597"/>
                </a:cubicBezTo>
                <a:cubicBezTo>
                  <a:pt x="823" y="596"/>
                  <a:pt x="826" y="596"/>
                  <a:pt x="825" y="595"/>
                </a:cubicBezTo>
                <a:cubicBezTo>
                  <a:pt x="824" y="594"/>
                  <a:pt x="824" y="594"/>
                  <a:pt x="824" y="594"/>
                </a:cubicBezTo>
                <a:cubicBezTo>
                  <a:pt x="823" y="593"/>
                  <a:pt x="824" y="592"/>
                  <a:pt x="823" y="592"/>
                </a:cubicBezTo>
                <a:cubicBezTo>
                  <a:pt x="823" y="590"/>
                  <a:pt x="821" y="590"/>
                  <a:pt x="820" y="588"/>
                </a:cubicBezTo>
                <a:cubicBezTo>
                  <a:pt x="820" y="588"/>
                  <a:pt x="819" y="587"/>
                  <a:pt x="819" y="587"/>
                </a:cubicBezTo>
                <a:cubicBezTo>
                  <a:pt x="819" y="586"/>
                  <a:pt x="819" y="585"/>
                  <a:pt x="819" y="584"/>
                </a:cubicBezTo>
                <a:cubicBezTo>
                  <a:pt x="818" y="583"/>
                  <a:pt x="817" y="581"/>
                  <a:pt x="816" y="579"/>
                </a:cubicBezTo>
                <a:cubicBezTo>
                  <a:pt x="816" y="579"/>
                  <a:pt x="816" y="579"/>
                  <a:pt x="815" y="578"/>
                </a:cubicBezTo>
                <a:cubicBezTo>
                  <a:pt x="815" y="578"/>
                  <a:pt x="815" y="577"/>
                  <a:pt x="814" y="577"/>
                </a:cubicBezTo>
                <a:cubicBezTo>
                  <a:pt x="814" y="577"/>
                  <a:pt x="813" y="577"/>
                  <a:pt x="812" y="576"/>
                </a:cubicBezTo>
                <a:cubicBezTo>
                  <a:pt x="812" y="575"/>
                  <a:pt x="813" y="575"/>
                  <a:pt x="813" y="575"/>
                </a:cubicBezTo>
                <a:cubicBezTo>
                  <a:pt x="814" y="574"/>
                  <a:pt x="815" y="574"/>
                  <a:pt x="815" y="574"/>
                </a:cubicBezTo>
                <a:cubicBezTo>
                  <a:pt x="817" y="573"/>
                  <a:pt x="818" y="574"/>
                  <a:pt x="819" y="572"/>
                </a:cubicBezTo>
                <a:cubicBezTo>
                  <a:pt x="819" y="571"/>
                  <a:pt x="819" y="569"/>
                  <a:pt x="819" y="568"/>
                </a:cubicBezTo>
                <a:cubicBezTo>
                  <a:pt x="819" y="566"/>
                  <a:pt x="819" y="565"/>
                  <a:pt x="819" y="564"/>
                </a:cubicBezTo>
                <a:cubicBezTo>
                  <a:pt x="820" y="562"/>
                  <a:pt x="821" y="564"/>
                  <a:pt x="822" y="564"/>
                </a:cubicBezTo>
                <a:cubicBezTo>
                  <a:pt x="822" y="565"/>
                  <a:pt x="823" y="565"/>
                  <a:pt x="824" y="565"/>
                </a:cubicBezTo>
                <a:cubicBezTo>
                  <a:pt x="825" y="564"/>
                  <a:pt x="824" y="563"/>
                  <a:pt x="824" y="563"/>
                </a:cubicBezTo>
                <a:cubicBezTo>
                  <a:pt x="824" y="562"/>
                  <a:pt x="823" y="562"/>
                  <a:pt x="823" y="561"/>
                </a:cubicBezTo>
                <a:cubicBezTo>
                  <a:pt x="823" y="560"/>
                  <a:pt x="822" y="560"/>
                  <a:pt x="822" y="559"/>
                </a:cubicBezTo>
                <a:cubicBezTo>
                  <a:pt x="821" y="559"/>
                  <a:pt x="821" y="558"/>
                  <a:pt x="821" y="557"/>
                </a:cubicBezTo>
                <a:cubicBezTo>
                  <a:pt x="820" y="557"/>
                  <a:pt x="820" y="557"/>
                  <a:pt x="819" y="556"/>
                </a:cubicBezTo>
                <a:cubicBezTo>
                  <a:pt x="819" y="555"/>
                  <a:pt x="819" y="555"/>
                  <a:pt x="818" y="554"/>
                </a:cubicBezTo>
                <a:cubicBezTo>
                  <a:pt x="818" y="553"/>
                  <a:pt x="817" y="553"/>
                  <a:pt x="816" y="553"/>
                </a:cubicBezTo>
                <a:cubicBezTo>
                  <a:pt x="815" y="552"/>
                  <a:pt x="814" y="551"/>
                  <a:pt x="813" y="551"/>
                </a:cubicBezTo>
                <a:cubicBezTo>
                  <a:pt x="811" y="550"/>
                  <a:pt x="810" y="550"/>
                  <a:pt x="808" y="550"/>
                </a:cubicBezTo>
                <a:cubicBezTo>
                  <a:pt x="807" y="550"/>
                  <a:pt x="806" y="549"/>
                  <a:pt x="804" y="548"/>
                </a:cubicBezTo>
                <a:cubicBezTo>
                  <a:pt x="803" y="547"/>
                  <a:pt x="801" y="548"/>
                  <a:pt x="800" y="547"/>
                </a:cubicBezTo>
                <a:cubicBezTo>
                  <a:pt x="798" y="547"/>
                  <a:pt x="797" y="546"/>
                  <a:pt x="796" y="546"/>
                </a:cubicBezTo>
                <a:cubicBezTo>
                  <a:pt x="795" y="546"/>
                  <a:pt x="794" y="546"/>
                  <a:pt x="794" y="545"/>
                </a:cubicBezTo>
                <a:cubicBezTo>
                  <a:pt x="793" y="545"/>
                  <a:pt x="794" y="544"/>
                  <a:pt x="794" y="544"/>
                </a:cubicBezTo>
                <a:cubicBezTo>
                  <a:pt x="796" y="544"/>
                  <a:pt x="797" y="544"/>
                  <a:pt x="798" y="543"/>
                </a:cubicBezTo>
                <a:cubicBezTo>
                  <a:pt x="799" y="543"/>
                  <a:pt x="800" y="541"/>
                  <a:pt x="799" y="540"/>
                </a:cubicBezTo>
                <a:cubicBezTo>
                  <a:pt x="798" y="539"/>
                  <a:pt x="796" y="539"/>
                  <a:pt x="795" y="539"/>
                </a:cubicBezTo>
                <a:cubicBezTo>
                  <a:pt x="794" y="539"/>
                  <a:pt x="793" y="538"/>
                  <a:pt x="792" y="538"/>
                </a:cubicBezTo>
                <a:cubicBezTo>
                  <a:pt x="791" y="538"/>
                  <a:pt x="790" y="539"/>
                  <a:pt x="789" y="538"/>
                </a:cubicBezTo>
                <a:cubicBezTo>
                  <a:pt x="788" y="538"/>
                  <a:pt x="789" y="537"/>
                  <a:pt x="788" y="537"/>
                </a:cubicBezTo>
                <a:cubicBezTo>
                  <a:pt x="787" y="536"/>
                  <a:pt x="786" y="536"/>
                  <a:pt x="786" y="536"/>
                </a:cubicBezTo>
                <a:cubicBezTo>
                  <a:pt x="785" y="536"/>
                  <a:pt x="787" y="536"/>
                  <a:pt x="787" y="536"/>
                </a:cubicBezTo>
                <a:cubicBezTo>
                  <a:pt x="787" y="535"/>
                  <a:pt x="788" y="535"/>
                  <a:pt x="788" y="535"/>
                </a:cubicBezTo>
                <a:cubicBezTo>
                  <a:pt x="789" y="535"/>
                  <a:pt x="792" y="534"/>
                  <a:pt x="790" y="533"/>
                </a:cubicBezTo>
                <a:cubicBezTo>
                  <a:pt x="790" y="533"/>
                  <a:pt x="789" y="533"/>
                  <a:pt x="788" y="533"/>
                </a:cubicBezTo>
                <a:cubicBezTo>
                  <a:pt x="788" y="533"/>
                  <a:pt x="787" y="532"/>
                  <a:pt x="786" y="532"/>
                </a:cubicBezTo>
                <a:cubicBezTo>
                  <a:pt x="785" y="532"/>
                  <a:pt x="783" y="533"/>
                  <a:pt x="782" y="532"/>
                </a:cubicBezTo>
                <a:cubicBezTo>
                  <a:pt x="782" y="531"/>
                  <a:pt x="783" y="530"/>
                  <a:pt x="783" y="530"/>
                </a:cubicBezTo>
                <a:cubicBezTo>
                  <a:pt x="782" y="528"/>
                  <a:pt x="779" y="529"/>
                  <a:pt x="778" y="529"/>
                </a:cubicBezTo>
                <a:cubicBezTo>
                  <a:pt x="778" y="528"/>
                  <a:pt x="777" y="528"/>
                  <a:pt x="777" y="527"/>
                </a:cubicBezTo>
                <a:cubicBezTo>
                  <a:pt x="775" y="527"/>
                  <a:pt x="774" y="527"/>
                  <a:pt x="774" y="525"/>
                </a:cubicBezTo>
                <a:cubicBezTo>
                  <a:pt x="774" y="524"/>
                  <a:pt x="774" y="524"/>
                  <a:pt x="775" y="523"/>
                </a:cubicBezTo>
                <a:cubicBezTo>
                  <a:pt x="775" y="523"/>
                  <a:pt x="776" y="522"/>
                  <a:pt x="776" y="522"/>
                </a:cubicBezTo>
                <a:cubicBezTo>
                  <a:pt x="776" y="521"/>
                  <a:pt x="775" y="522"/>
                  <a:pt x="775" y="521"/>
                </a:cubicBezTo>
                <a:cubicBezTo>
                  <a:pt x="774" y="521"/>
                  <a:pt x="774" y="520"/>
                  <a:pt x="773" y="520"/>
                </a:cubicBezTo>
                <a:cubicBezTo>
                  <a:pt x="772" y="519"/>
                  <a:pt x="771" y="519"/>
                  <a:pt x="770" y="519"/>
                </a:cubicBezTo>
                <a:cubicBezTo>
                  <a:pt x="770" y="518"/>
                  <a:pt x="770" y="518"/>
                  <a:pt x="770" y="518"/>
                </a:cubicBezTo>
                <a:cubicBezTo>
                  <a:pt x="769" y="518"/>
                  <a:pt x="769" y="517"/>
                  <a:pt x="768" y="517"/>
                </a:cubicBezTo>
                <a:cubicBezTo>
                  <a:pt x="770" y="517"/>
                  <a:pt x="771" y="518"/>
                  <a:pt x="772" y="518"/>
                </a:cubicBezTo>
                <a:cubicBezTo>
                  <a:pt x="773" y="518"/>
                  <a:pt x="774" y="518"/>
                  <a:pt x="775" y="518"/>
                </a:cubicBezTo>
                <a:cubicBezTo>
                  <a:pt x="775" y="518"/>
                  <a:pt x="776" y="518"/>
                  <a:pt x="777" y="519"/>
                </a:cubicBezTo>
                <a:cubicBezTo>
                  <a:pt x="778" y="519"/>
                  <a:pt x="779" y="519"/>
                  <a:pt x="781" y="519"/>
                </a:cubicBezTo>
                <a:cubicBezTo>
                  <a:pt x="781" y="519"/>
                  <a:pt x="782" y="519"/>
                  <a:pt x="782" y="520"/>
                </a:cubicBezTo>
                <a:cubicBezTo>
                  <a:pt x="783" y="520"/>
                  <a:pt x="783" y="520"/>
                  <a:pt x="782" y="521"/>
                </a:cubicBezTo>
                <a:cubicBezTo>
                  <a:pt x="780" y="522"/>
                  <a:pt x="782" y="522"/>
                  <a:pt x="783" y="523"/>
                </a:cubicBezTo>
                <a:cubicBezTo>
                  <a:pt x="785" y="524"/>
                  <a:pt x="784" y="526"/>
                  <a:pt x="786" y="526"/>
                </a:cubicBezTo>
                <a:cubicBezTo>
                  <a:pt x="786" y="527"/>
                  <a:pt x="787" y="526"/>
                  <a:pt x="788" y="527"/>
                </a:cubicBezTo>
                <a:cubicBezTo>
                  <a:pt x="789" y="527"/>
                  <a:pt x="789" y="527"/>
                  <a:pt x="789" y="528"/>
                </a:cubicBezTo>
                <a:cubicBezTo>
                  <a:pt x="790" y="529"/>
                  <a:pt x="791" y="529"/>
                  <a:pt x="793" y="530"/>
                </a:cubicBezTo>
                <a:cubicBezTo>
                  <a:pt x="793" y="530"/>
                  <a:pt x="794" y="531"/>
                  <a:pt x="794" y="531"/>
                </a:cubicBezTo>
                <a:cubicBezTo>
                  <a:pt x="795" y="532"/>
                  <a:pt x="795" y="532"/>
                  <a:pt x="796" y="532"/>
                </a:cubicBezTo>
                <a:cubicBezTo>
                  <a:pt x="797" y="532"/>
                  <a:pt x="799" y="532"/>
                  <a:pt x="800" y="532"/>
                </a:cubicBezTo>
                <a:cubicBezTo>
                  <a:pt x="802" y="533"/>
                  <a:pt x="803" y="533"/>
                  <a:pt x="804" y="533"/>
                </a:cubicBezTo>
                <a:cubicBezTo>
                  <a:pt x="805" y="533"/>
                  <a:pt x="805" y="532"/>
                  <a:pt x="806" y="532"/>
                </a:cubicBezTo>
                <a:cubicBezTo>
                  <a:pt x="807" y="531"/>
                  <a:pt x="807" y="531"/>
                  <a:pt x="808" y="531"/>
                </a:cubicBezTo>
                <a:cubicBezTo>
                  <a:pt x="808" y="531"/>
                  <a:pt x="809" y="531"/>
                  <a:pt x="810" y="531"/>
                </a:cubicBezTo>
                <a:cubicBezTo>
                  <a:pt x="811" y="531"/>
                  <a:pt x="811" y="532"/>
                  <a:pt x="812" y="533"/>
                </a:cubicBezTo>
                <a:cubicBezTo>
                  <a:pt x="813" y="533"/>
                  <a:pt x="815" y="533"/>
                  <a:pt x="815" y="535"/>
                </a:cubicBezTo>
                <a:cubicBezTo>
                  <a:pt x="815" y="536"/>
                  <a:pt x="814" y="537"/>
                  <a:pt x="816" y="538"/>
                </a:cubicBezTo>
                <a:cubicBezTo>
                  <a:pt x="818" y="538"/>
                  <a:pt x="819" y="537"/>
                  <a:pt x="821" y="537"/>
                </a:cubicBezTo>
                <a:cubicBezTo>
                  <a:pt x="823" y="537"/>
                  <a:pt x="826" y="537"/>
                  <a:pt x="828" y="538"/>
                </a:cubicBezTo>
                <a:cubicBezTo>
                  <a:pt x="829" y="538"/>
                  <a:pt x="830" y="539"/>
                  <a:pt x="831" y="539"/>
                </a:cubicBezTo>
                <a:cubicBezTo>
                  <a:pt x="833" y="539"/>
                  <a:pt x="835" y="540"/>
                  <a:pt x="837" y="540"/>
                </a:cubicBezTo>
                <a:cubicBezTo>
                  <a:pt x="839" y="541"/>
                  <a:pt x="841" y="541"/>
                  <a:pt x="844" y="542"/>
                </a:cubicBezTo>
                <a:cubicBezTo>
                  <a:pt x="846" y="542"/>
                  <a:pt x="849" y="543"/>
                  <a:pt x="851" y="543"/>
                </a:cubicBezTo>
                <a:cubicBezTo>
                  <a:pt x="853" y="544"/>
                  <a:pt x="855" y="545"/>
                  <a:pt x="858" y="545"/>
                </a:cubicBezTo>
                <a:cubicBezTo>
                  <a:pt x="860" y="546"/>
                  <a:pt x="862" y="546"/>
                  <a:pt x="864" y="547"/>
                </a:cubicBezTo>
                <a:cubicBezTo>
                  <a:pt x="867" y="548"/>
                  <a:pt x="869" y="549"/>
                  <a:pt x="872" y="549"/>
                </a:cubicBezTo>
                <a:cubicBezTo>
                  <a:pt x="874" y="549"/>
                  <a:pt x="876" y="550"/>
                  <a:pt x="879" y="551"/>
                </a:cubicBezTo>
                <a:cubicBezTo>
                  <a:pt x="880" y="551"/>
                  <a:pt x="882" y="551"/>
                  <a:pt x="884" y="552"/>
                </a:cubicBezTo>
                <a:cubicBezTo>
                  <a:pt x="888" y="553"/>
                  <a:pt x="891" y="553"/>
                  <a:pt x="895" y="553"/>
                </a:cubicBezTo>
                <a:cubicBezTo>
                  <a:pt x="897" y="553"/>
                  <a:pt x="899" y="553"/>
                  <a:pt x="901" y="553"/>
                </a:cubicBezTo>
                <a:cubicBezTo>
                  <a:pt x="906" y="553"/>
                  <a:pt x="910" y="552"/>
                  <a:pt x="915" y="550"/>
                </a:cubicBezTo>
                <a:cubicBezTo>
                  <a:pt x="916" y="549"/>
                  <a:pt x="917" y="549"/>
                  <a:pt x="918" y="548"/>
                </a:cubicBezTo>
                <a:cubicBezTo>
                  <a:pt x="919" y="548"/>
                  <a:pt x="920" y="548"/>
                  <a:pt x="921" y="548"/>
                </a:cubicBezTo>
                <a:cubicBezTo>
                  <a:pt x="924" y="548"/>
                  <a:pt x="925" y="547"/>
                  <a:pt x="928" y="546"/>
                </a:cubicBezTo>
                <a:cubicBezTo>
                  <a:pt x="929" y="545"/>
                  <a:pt x="931" y="544"/>
                  <a:pt x="932" y="542"/>
                </a:cubicBezTo>
                <a:cubicBezTo>
                  <a:pt x="934" y="541"/>
                  <a:pt x="936" y="540"/>
                  <a:pt x="937" y="538"/>
                </a:cubicBezTo>
                <a:cubicBezTo>
                  <a:pt x="939" y="537"/>
                  <a:pt x="939" y="535"/>
                  <a:pt x="940" y="533"/>
                </a:cubicBezTo>
                <a:cubicBezTo>
                  <a:pt x="942" y="531"/>
                  <a:pt x="944" y="529"/>
                  <a:pt x="946" y="528"/>
                </a:cubicBezTo>
                <a:cubicBezTo>
                  <a:pt x="948" y="526"/>
                  <a:pt x="949" y="524"/>
                  <a:pt x="950" y="521"/>
                </a:cubicBezTo>
                <a:cubicBezTo>
                  <a:pt x="951" y="520"/>
                  <a:pt x="951" y="518"/>
                  <a:pt x="951" y="517"/>
                </a:cubicBezTo>
                <a:cubicBezTo>
                  <a:pt x="951" y="516"/>
                  <a:pt x="949" y="515"/>
                  <a:pt x="948" y="515"/>
                </a:cubicBezTo>
                <a:cubicBezTo>
                  <a:pt x="947" y="514"/>
                  <a:pt x="946" y="514"/>
                  <a:pt x="945" y="512"/>
                </a:cubicBezTo>
                <a:cubicBezTo>
                  <a:pt x="945" y="511"/>
                  <a:pt x="946" y="509"/>
                  <a:pt x="945" y="507"/>
                </a:cubicBezTo>
                <a:cubicBezTo>
                  <a:pt x="945" y="507"/>
                  <a:pt x="944" y="507"/>
                  <a:pt x="944" y="506"/>
                </a:cubicBezTo>
                <a:cubicBezTo>
                  <a:pt x="943" y="504"/>
                  <a:pt x="945" y="499"/>
                  <a:pt x="941" y="498"/>
                </a:cubicBezTo>
                <a:cubicBezTo>
                  <a:pt x="940" y="497"/>
                  <a:pt x="938" y="498"/>
                  <a:pt x="937" y="498"/>
                </a:cubicBezTo>
                <a:cubicBezTo>
                  <a:pt x="936" y="498"/>
                  <a:pt x="934" y="497"/>
                  <a:pt x="933" y="497"/>
                </a:cubicBezTo>
                <a:cubicBezTo>
                  <a:pt x="932" y="496"/>
                  <a:pt x="931" y="495"/>
                  <a:pt x="930" y="494"/>
                </a:cubicBezTo>
                <a:cubicBezTo>
                  <a:pt x="929" y="493"/>
                  <a:pt x="928" y="492"/>
                  <a:pt x="927" y="490"/>
                </a:cubicBezTo>
                <a:cubicBezTo>
                  <a:pt x="925" y="489"/>
                  <a:pt x="922" y="487"/>
                  <a:pt x="920" y="484"/>
                </a:cubicBezTo>
                <a:cubicBezTo>
                  <a:pt x="920" y="484"/>
                  <a:pt x="919" y="483"/>
                  <a:pt x="919" y="483"/>
                </a:cubicBezTo>
                <a:cubicBezTo>
                  <a:pt x="918" y="483"/>
                  <a:pt x="918" y="484"/>
                  <a:pt x="918" y="484"/>
                </a:cubicBezTo>
                <a:cubicBezTo>
                  <a:pt x="918" y="485"/>
                  <a:pt x="919" y="486"/>
                  <a:pt x="918" y="486"/>
                </a:cubicBezTo>
                <a:cubicBezTo>
                  <a:pt x="917" y="486"/>
                  <a:pt x="917" y="485"/>
                  <a:pt x="916" y="484"/>
                </a:cubicBezTo>
                <a:cubicBezTo>
                  <a:pt x="915" y="484"/>
                  <a:pt x="913" y="484"/>
                  <a:pt x="912" y="484"/>
                </a:cubicBezTo>
                <a:cubicBezTo>
                  <a:pt x="910" y="483"/>
                  <a:pt x="909" y="482"/>
                  <a:pt x="907" y="482"/>
                </a:cubicBezTo>
                <a:cubicBezTo>
                  <a:pt x="906" y="481"/>
                  <a:pt x="905" y="481"/>
                  <a:pt x="903" y="480"/>
                </a:cubicBezTo>
                <a:cubicBezTo>
                  <a:pt x="901" y="480"/>
                  <a:pt x="899" y="479"/>
                  <a:pt x="898" y="479"/>
                </a:cubicBezTo>
                <a:cubicBezTo>
                  <a:pt x="894" y="478"/>
                  <a:pt x="892" y="478"/>
                  <a:pt x="889" y="475"/>
                </a:cubicBezTo>
                <a:cubicBezTo>
                  <a:pt x="887" y="472"/>
                  <a:pt x="884" y="469"/>
                  <a:pt x="880" y="467"/>
                </a:cubicBezTo>
                <a:cubicBezTo>
                  <a:pt x="879" y="467"/>
                  <a:pt x="878" y="467"/>
                  <a:pt x="876" y="466"/>
                </a:cubicBezTo>
                <a:cubicBezTo>
                  <a:pt x="875" y="465"/>
                  <a:pt x="874" y="464"/>
                  <a:pt x="872" y="464"/>
                </a:cubicBezTo>
                <a:cubicBezTo>
                  <a:pt x="871" y="463"/>
                  <a:pt x="869" y="462"/>
                  <a:pt x="868" y="461"/>
                </a:cubicBezTo>
                <a:cubicBezTo>
                  <a:pt x="867" y="461"/>
                  <a:pt x="865" y="460"/>
                  <a:pt x="864" y="460"/>
                </a:cubicBezTo>
                <a:cubicBezTo>
                  <a:pt x="862" y="459"/>
                  <a:pt x="861" y="459"/>
                  <a:pt x="860" y="458"/>
                </a:cubicBezTo>
                <a:cubicBezTo>
                  <a:pt x="858" y="457"/>
                  <a:pt x="857" y="456"/>
                  <a:pt x="855" y="455"/>
                </a:cubicBezTo>
                <a:cubicBezTo>
                  <a:pt x="854" y="455"/>
                  <a:pt x="852" y="454"/>
                  <a:pt x="850" y="454"/>
                </a:cubicBezTo>
                <a:cubicBezTo>
                  <a:pt x="849" y="453"/>
                  <a:pt x="847" y="452"/>
                  <a:pt x="846" y="452"/>
                </a:cubicBezTo>
                <a:cubicBezTo>
                  <a:pt x="844" y="451"/>
                  <a:pt x="843" y="450"/>
                  <a:pt x="841" y="450"/>
                </a:cubicBezTo>
                <a:cubicBezTo>
                  <a:pt x="840" y="449"/>
                  <a:pt x="838" y="448"/>
                  <a:pt x="837" y="448"/>
                </a:cubicBezTo>
                <a:cubicBezTo>
                  <a:pt x="836" y="447"/>
                  <a:pt x="834" y="446"/>
                  <a:pt x="833" y="446"/>
                </a:cubicBezTo>
                <a:cubicBezTo>
                  <a:pt x="830" y="445"/>
                  <a:pt x="826" y="446"/>
                  <a:pt x="823" y="445"/>
                </a:cubicBezTo>
                <a:cubicBezTo>
                  <a:pt x="821" y="445"/>
                  <a:pt x="818" y="444"/>
                  <a:pt x="815" y="444"/>
                </a:cubicBezTo>
                <a:cubicBezTo>
                  <a:pt x="812" y="443"/>
                  <a:pt x="809" y="444"/>
                  <a:pt x="807" y="443"/>
                </a:cubicBezTo>
                <a:cubicBezTo>
                  <a:pt x="804" y="443"/>
                  <a:pt x="802" y="443"/>
                  <a:pt x="800" y="443"/>
                </a:cubicBezTo>
                <a:cubicBezTo>
                  <a:pt x="800" y="443"/>
                  <a:pt x="799" y="443"/>
                  <a:pt x="798" y="443"/>
                </a:cubicBezTo>
                <a:cubicBezTo>
                  <a:pt x="797" y="444"/>
                  <a:pt x="797" y="444"/>
                  <a:pt x="797" y="445"/>
                </a:cubicBezTo>
                <a:cubicBezTo>
                  <a:pt x="796" y="446"/>
                  <a:pt x="796" y="446"/>
                  <a:pt x="796" y="447"/>
                </a:cubicBezTo>
                <a:cubicBezTo>
                  <a:pt x="796" y="448"/>
                  <a:pt x="795" y="450"/>
                  <a:pt x="794" y="451"/>
                </a:cubicBezTo>
                <a:cubicBezTo>
                  <a:pt x="792" y="451"/>
                  <a:pt x="791" y="452"/>
                  <a:pt x="790" y="452"/>
                </a:cubicBezTo>
                <a:cubicBezTo>
                  <a:pt x="789" y="453"/>
                  <a:pt x="787" y="453"/>
                  <a:pt x="787" y="455"/>
                </a:cubicBezTo>
                <a:cubicBezTo>
                  <a:pt x="787" y="453"/>
                  <a:pt x="788" y="452"/>
                  <a:pt x="789" y="452"/>
                </a:cubicBezTo>
                <a:cubicBezTo>
                  <a:pt x="790" y="452"/>
                  <a:pt x="790" y="452"/>
                  <a:pt x="791" y="452"/>
                </a:cubicBezTo>
                <a:cubicBezTo>
                  <a:pt x="791" y="451"/>
                  <a:pt x="792" y="451"/>
                  <a:pt x="792" y="450"/>
                </a:cubicBezTo>
                <a:cubicBezTo>
                  <a:pt x="793" y="450"/>
                  <a:pt x="795" y="449"/>
                  <a:pt x="795" y="448"/>
                </a:cubicBezTo>
                <a:cubicBezTo>
                  <a:pt x="795" y="447"/>
                  <a:pt x="793" y="448"/>
                  <a:pt x="793" y="448"/>
                </a:cubicBezTo>
                <a:cubicBezTo>
                  <a:pt x="792" y="448"/>
                  <a:pt x="792" y="447"/>
                  <a:pt x="792" y="447"/>
                </a:cubicBezTo>
                <a:cubicBezTo>
                  <a:pt x="791" y="446"/>
                  <a:pt x="790" y="446"/>
                  <a:pt x="791" y="445"/>
                </a:cubicBezTo>
                <a:cubicBezTo>
                  <a:pt x="791" y="444"/>
                  <a:pt x="792" y="445"/>
                  <a:pt x="793" y="445"/>
                </a:cubicBezTo>
                <a:cubicBezTo>
                  <a:pt x="794" y="444"/>
                  <a:pt x="794" y="442"/>
                  <a:pt x="793" y="441"/>
                </a:cubicBezTo>
                <a:cubicBezTo>
                  <a:pt x="793" y="440"/>
                  <a:pt x="793" y="439"/>
                  <a:pt x="792" y="440"/>
                </a:cubicBezTo>
                <a:cubicBezTo>
                  <a:pt x="792" y="440"/>
                  <a:pt x="792" y="441"/>
                  <a:pt x="791" y="441"/>
                </a:cubicBezTo>
                <a:cubicBezTo>
                  <a:pt x="790" y="441"/>
                  <a:pt x="789" y="441"/>
                  <a:pt x="789" y="441"/>
                </a:cubicBezTo>
                <a:cubicBezTo>
                  <a:pt x="788" y="442"/>
                  <a:pt x="788" y="442"/>
                  <a:pt x="787" y="442"/>
                </a:cubicBezTo>
                <a:cubicBezTo>
                  <a:pt x="787" y="442"/>
                  <a:pt x="787" y="442"/>
                  <a:pt x="786" y="443"/>
                </a:cubicBezTo>
                <a:cubicBezTo>
                  <a:pt x="785" y="443"/>
                  <a:pt x="783" y="444"/>
                  <a:pt x="783" y="443"/>
                </a:cubicBezTo>
                <a:cubicBezTo>
                  <a:pt x="782" y="443"/>
                  <a:pt x="783" y="442"/>
                  <a:pt x="782" y="442"/>
                </a:cubicBezTo>
                <a:cubicBezTo>
                  <a:pt x="781" y="442"/>
                  <a:pt x="780" y="442"/>
                  <a:pt x="780" y="442"/>
                </a:cubicBezTo>
                <a:cubicBezTo>
                  <a:pt x="779" y="442"/>
                  <a:pt x="779" y="441"/>
                  <a:pt x="778" y="441"/>
                </a:cubicBezTo>
                <a:cubicBezTo>
                  <a:pt x="776" y="440"/>
                  <a:pt x="774" y="442"/>
                  <a:pt x="773" y="441"/>
                </a:cubicBezTo>
                <a:cubicBezTo>
                  <a:pt x="772" y="440"/>
                  <a:pt x="772" y="440"/>
                  <a:pt x="771" y="440"/>
                </a:cubicBezTo>
                <a:cubicBezTo>
                  <a:pt x="771" y="439"/>
                  <a:pt x="770" y="439"/>
                  <a:pt x="769" y="439"/>
                </a:cubicBezTo>
                <a:cubicBezTo>
                  <a:pt x="769" y="438"/>
                  <a:pt x="769" y="438"/>
                  <a:pt x="769" y="437"/>
                </a:cubicBezTo>
                <a:cubicBezTo>
                  <a:pt x="768" y="436"/>
                  <a:pt x="768" y="436"/>
                  <a:pt x="767" y="436"/>
                </a:cubicBezTo>
                <a:cubicBezTo>
                  <a:pt x="766" y="435"/>
                  <a:pt x="766" y="433"/>
                  <a:pt x="767" y="432"/>
                </a:cubicBezTo>
                <a:cubicBezTo>
                  <a:pt x="767" y="432"/>
                  <a:pt x="768" y="431"/>
                  <a:pt x="768" y="431"/>
                </a:cubicBezTo>
                <a:cubicBezTo>
                  <a:pt x="768" y="430"/>
                  <a:pt x="768" y="429"/>
                  <a:pt x="769" y="430"/>
                </a:cubicBezTo>
                <a:cubicBezTo>
                  <a:pt x="770" y="430"/>
                  <a:pt x="769" y="431"/>
                  <a:pt x="770" y="432"/>
                </a:cubicBezTo>
                <a:cubicBezTo>
                  <a:pt x="770" y="432"/>
                  <a:pt x="771" y="432"/>
                  <a:pt x="771" y="432"/>
                </a:cubicBezTo>
                <a:cubicBezTo>
                  <a:pt x="772" y="432"/>
                  <a:pt x="772" y="432"/>
                  <a:pt x="772" y="432"/>
                </a:cubicBezTo>
                <a:cubicBezTo>
                  <a:pt x="773" y="433"/>
                  <a:pt x="775" y="433"/>
                  <a:pt x="776" y="433"/>
                </a:cubicBezTo>
                <a:cubicBezTo>
                  <a:pt x="778" y="433"/>
                  <a:pt x="779" y="434"/>
                  <a:pt x="780" y="434"/>
                </a:cubicBezTo>
                <a:cubicBezTo>
                  <a:pt x="782" y="435"/>
                  <a:pt x="783" y="435"/>
                  <a:pt x="785" y="434"/>
                </a:cubicBezTo>
                <a:cubicBezTo>
                  <a:pt x="786" y="434"/>
                  <a:pt x="785" y="432"/>
                  <a:pt x="786" y="431"/>
                </a:cubicBezTo>
                <a:cubicBezTo>
                  <a:pt x="787" y="431"/>
                  <a:pt x="788" y="431"/>
                  <a:pt x="788" y="430"/>
                </a:cubicBezTo>
                <a:cubicBezTo>
                  <a:pt x="788" y="429"/>
                  <a:pt x="788" y="429"/>
                  <a:pt x="787" y="428"/>
                </a:cubicBezTo>
                <a:cubicBezTo>
                  <a:pt x="786" y="428"/>
                  <a:pt x="785" y="428"/>
                  <a:pt x="785" y="428"/>
                </a:cubicBezTo>
                <a:cubicBezTo>
                  <a:pt x="784" y="428"/>
                  <a:pt x="783" y="428"/>
                  <a:pt x="783" y="427"/>
                </a:cubicBezTo>
                <a:cubicBezTo>
                  <a:pt x="781" y="427"/>
                  <a:pt x="780" y="427"/>
                  <a:pt x="778" y="427"/>
                </a:cubicBezTo>
                <a:cubicBezTo>
                  <a:pt x="777" y="427"/>
                  <a:pt x="776" y="426"/>
                  <a:pt x="775" y="425"/>
                </a:cubicBezTo>
                <a:cubicBezTo>
                  <a:pt x="774" y="424"/>
                  <a:pt x="773" y="424"/>
                  <a:pt x="771" y="424"/>
                </a:cubicBezTo>
                <a:cubicBezTo>
                  <a:pt x="771" y="424"/>
                  <a:pt x="770" y="423"/>
                  <a:pt x="770" y="423"/>
                </a:cubicBezTo>
                <a:cubicBezTo>
                  <a:pt x="769" y="423"/>
                  <a:pt x="769" y="422"/>
                  <a:pt x="768" y="422"/>
                </a:cubicBezTo>
                <a:cubicBezTo>
                  <a:pt x="768" y="422"/>
                  <a:pt x="764" y="420"/>
                  <a:pt x="764" y="422"/>
                </a:cubicBezTo>
                <a:cubicBezTo>
                  <a:pt x="764" y="423"/>
                  <a:pt x="765" y="423"/>
                  <a:pt x="765" y="423"/>
                </a:cubicBezTo>
                <a:cubicBezTo>
                  <a:pt x="766" y="424"/>
                  <a:pt x="766" y="424"/>
                  <a:pt x="766" y="425"/>
                </a:cubicBezTo>
                <a:cubicBezTo>
                  <a:pt x="767" y="425"/>
                  <a:pt x="767" y="425"/>
                  <a:pt x="768" y="426"/>
                </a:cubicBezTo>
                <a:cubicBezTo>
                  <a:pt x="768" y="427"/>
                  <a:pt x="768" y="427"/>
                  <a:pt x="767" y="427"/>
                </a:cubicBezTo>
                <a:cubicBezTo>
                  <a:pt x="766" y="427"/>
                  <a:pt x="766" y="427"/>
                  <a:pt x="765" y="426"/>
                </a:cubicBezTo>
                <a:cubicBezTo>
                  <a:pt x="765" y="426"/>
                  <a:pt x="764" y="426"/>
                  <a:pt x="763" y="426"/>
                </a:cubicBezTo>
                <a:cubicBezTo>
                  <a:pt x="763" y="426"/>
                  <a:pt x="762" y="425"/>
                  <a:pt x="761" y="425"/>
                </a:cubicBezTo>
                <a:cubicBezTo>
                  <a:pt x="760" y="425"/>
                  <a:pt x="761" y="426"/>
                  <a:pt x="761" y="427"/>
                </a:cubicBezTo>
                <a:cubicBezTo>
                  <a:pt x="761" y="430"/>
                  <a:pt x="758" y="429"/>
                  <a:pt x="756" y="429"/>
                </a:cubicBezTo>
                <a:cubicBezTo>
                  <a:pt x="755" y="429"/>
                  <a:pt x="753" y="429"/>
                  <a:pt x="751" y="429"/>
                </a:cubicBezTo>
                <a:cubicBezTo>
                  <a:pt x="750" y="429"/>
                  <a:pt x="749" y="428"/>
                  <a:pt x="748" y="428"/>
                </a:cubicBezTo>
                <a:cubicBezTo>
                  <a:pt x="746" y="428"/>
                  <a:pt x="745" y="428"/>
                  <a:pt x="743" y="427"/>
                </a:cubicBezTo>
                <a:cubicBezTo>
                  <a:pt x="742" y="427"/>
                  <a:pt x="740" y="426"/>
                  <a:pt x="738" y="427"/>
                </a:cubicBezTo>
                <a:cubicBezTo>
                  <a:pt x="737" y="427"/>
                  <a:pt x="736" y="428"/>
                  <a:pt x="735" y="429"/>
                </a:cubicBezTo>
                <a:cubicBezTo>
                  <a:pt x="735" y="429"/>
                  <a:pt x="734" y="427"/>
                  <a:pt x="733" y="427"/>
                </a:cubicBezTo>
                <a:cubicBezTo>
                  <a:pt x="733" y="426"/>
                  <a:pt x="732" y="426"/>
                  <a:pt x="732" y="425"/>
                </a:cubicBezTo>
                <a:cubicBezTo>
                  <a:pt x="732" y="425"/>
                  <a:pt x="731" y="424"/>
                  <a:pt x="730" y="424"/>
                </a:cubicBezTo>
                <a:cubicBezTo>
                  <a:pt x="730" y="424"/>
                  <a:pt x="730" y="425"/>
                  <a:pt x="729" y="426"/>
                </a:cubicBezTo>
                <a:cubicBezTo>
                  <a:pt x="728" y="427"/>
                  <a:pt x="727" y="427"/>
                  <a:pt x="726" y="428"/>
                </a:cubicBezTo>
                <a:cubicBezTo>
                  <a:pt x="725" y="428"/>
                  <a:pt x="725" y="429"/>
                  <a:pt x="724" y="429"/>
                </a:cubicBezTo>
                <a:cubicBezTo>
                  <a:pt x="723" y="429"/>
                  <a:pt x="723" y="429"/>
                  <a:pt x="722" y="429"/>
                </a:cubicBezTo>
                <a:cubicBezTo>
                  <a:pt x="721" y="430"/>
                  <a:pt x="721" y="430"/>
                  <a:pt x="720" y="431"/>
                </a:cubicBezTo>
                <a:cubicBezTo>
                  <a:pt x="720" y="431"/>
                  <a:pt x="719" y="430"/>
                  <a:pt x="719" y="431"/>
                </a:cubicBezTo>
                <a:cubicBezTo>
                  <a:pt x="719" y="431"/>
                  <a:pt x="719" y="431"/>
                  <a:pt x="718" y="431"/>
                </a:cubicBezTo>
                <a:cubicBezTo>
                  <a:pt x="718" y="431"/>
                  <a:pt x="719" y="430"/>
                  <a:pt x="719" y="430"/>
                </a:cubicBezTo>
                <a:cubicBezTo>
                  <a:pt x="720" y="429"/>
                  <a:pt x="720" y="430"/>
                  <a:pt x="721" y="429"/>
                </a:cubicBezTo>
                <a:cubicBezTo>
                  <a:pt x="722" y="428"/>
                  <a:pt x="720" y="426"/>
                  <a:pt x="719" y="426"/>
                </a:cubicBezTo>
                <a:cubicBezTo>
                  <a:pt x="718" y="426"/>
                  <a:pt x="718" y="426"/>
                  <a:pt x="717" y="426"/>
                </a:cubicBezTo>
                <a:cubicBezTo>
                  <a:pt x="717" y="426"/>
                  <a:pt x="716" y="425"/>
                  <a:pt x="715" y="425"/>
                </a:cubicBezTo>
                <a:cubicBezTo>
                  <a:pt x="715" y="424"/>
                  <a:pt x="716" y="423"/>
                  <a:pt x="716" y="423"/>
                </a:cubicBezTo>
                <a:cubicBezTo>
                  <a:pt x="716" y="422"/>
                  <a:pt x="716" y="421"/>
                  <a:pt x="716" y="421"/>
                </a:cubicBezTo>
                <a:cubicBezTo>
                  <a:pt x="715" y="420"/>
                  <a:pt x="714" y="419"/>
                  <a:pt x="713" y="419"/>
                </a:cubicBezTo>
                <a:cubicBezTo>
                  <a:pt x="712" y="418"/>
                  <a:pt x="711" y="418"/>
                  <a:pt x="710" y="418"/>
                </a:cubicBezTo>
                <a:cubicBezTo>
                  <a:pt x="709" y="418"/>
                  <a:pt x="708" y="418"/>
                  <a:pt x="708" y="418"/>
                </a:cubicBezTo>
                <a:cubicBezTo>
                  <a:pt x="707" y="417"/>
                  <a:pt x="707" y="417"/>
                  <a:pt x="706" y="417"/>
                </a:cubicBezTo>
                <a:cubicBezTo>
                  <a:pt x="705" y="417"/>
                  <a:pt x="704" y="417"/>
                  <a:pt x="704" y="417"/>
                </a:cubicBezTo>
                <a:cubicBezTo>
                  <a:pt x="703" y="417"/>
                  <a:pt x="703" y="416"/>
                  <a:pt x="702" y="416"/>
                </a:cubicBezTo>
                <a:cubicBezTo>
                  <a:pt x="701" y="416"/>
                  <a:pt x="701" y="416"/>
                  <a:pt x="700" y="415"/>
                </a:cubicBezTo>
                <a:cubicBezTo>
                  <a:pt x="700" y="414"/>
                  <a:pt x="701" y="414"/>
                  <a:pt x="701" y="414"/>
                </a:cubicBezTo>
                <a:cubicBezTo>
                  <a:pt x="703" y="414"/>
                  <a:pt x="704" y="415"/>
                  <a:pt x="705" y="415"/>
                </a:cubicBezTo>
                <a:cubicBezTo>
                  <a:pt x="707" y="415"/>
                  <a:pt x="708" y="416"/>
                  <a:pt x="709" y="416"/>
                </a:cubicBezTo>
                <a:cubicBezTo>
                  <a:pt x="711" y="416"/>
                  <a:pt x="712" y="416"/>
                  <a:pt x="713" y="416"/>
                </a:cubicBezTo>
                <a:cubicBezTo>
                  <a:pt x="715" y="417"/>
                  <a:pt x="716" y="417"/>
                  <a:pt x="718" y="417"/>
                </a:cubicBezTo>
                <a:cubicBezTo>
                  <a:pt x="722" y="417"/>
                  <a:pt x="722" y="417"/>
                  <a:pt x="722" y="417"/>
                </a:cubicBezTo>
                <a:cubicBezTo>
                  <a:pt x="724" y="417"/>
                  <a:pt x="725" y="416"/>
                  <a:pt x="726" y="417"/>
                </a:cubicBezTo>
                <a:cubicBezTo>
                  <a:pt x="728" y="418"/>
                  <a:pt x="729" y="418"/>
                  <a:pt x="730" y="418"/>
                </a:cubicBezTo>
                <a:cubicBezTo>
                  <a:pt x="732" y="417"/>
                  <a:pt x="732" y="415"/>
                  <a:pt x="734" y="415"/>
                </a:cubicBezTo>
                <a:cubicBezTo>
                  <a:pt x="734" y="415"/>
                  <a:pt x="735" y="415"/>
                  <a:pt x="735" y="414"/>
                </a:cubicBezTo>
                <a:cubicBezTo>
                  <a:pt x="736" y="414"/>
                  <a:pt x="736" y="413"/>
                  <a:pt x="737" y="413"/>
                </a:cubicBezTo>
                <a:cubicBezTo>
                  <a:pt x="738" y="412"/>
                  <a:pt x="740" y="413"/>
                  <a:pt x="741" y="412"/>
                </a:cubicBezTo>
                <a:cubicBezTo>
                  <a:pt x="742" y="412"/>
                  <a:pt x="744" y="412"/>
                  <a:pt x="745" y="411"/>
                </a:cubicBezTo>
                <a:cubicBezTo>
                  <a:pt x="746" y="411"/>
                  <a:pt x="747" y="411"/>
                  <a:pt x="747" y="410"/>
                </a:cubicBezTo>
                <a:cubicBezTo>
                  <a:pt x="748" y="410"/>
                  <a:pt x="747" y="409"/>
                  <a:pt x="748" y="408"/>
                </a:cubicBezTo>
                <a:cubicBezTo>
                  <a:pt x="748" y="408"/>
                  <a:pt x="748" y="407"/>
                  <a:pt x="748" y="406"/>
                </a:cubicBezTo>
                <a:cubicBezTo>
                  <a:pt x="748" y="406"/>
                  <a:pt x="747" y="405"/>
                  <a:pt x="746" y="405"/>
                </a:cubicBezTo>
                <a:cubicBezTo>
                  <a:pt x="746" y="405"/>
                  <a:pt x="745" y="404"/>
                  <a:pt x="745" y="404"/>
                </a:cubicBezTo>
                <a:cubicBezTo>
                  <a:pt x="744" y="404"/>
                  <a:pt x="743" y="404"/>
                  <a:pt x="743" y="404"/>
                </a:cubicBezTo>
                <a:cubicBezTo>
                  <a:pt x="742" y="404"/>
                  <a:pt x="741" y="403"/>
                  <a:pt x="741" y="403"/>
                </a:cubicBezTo>
                <a:cubicBezTo>
                  <a:pt x="740" y="403"/>
                  <a:pt x="740" y="403"/>
                  <a:pt x="739" y="403"/>
                </a:cubicBezTo>
                <a:cubicBezTo>
                  <a:pt x="737" y="403"/>
                  <a:pt x="736" y="402"/>
                  <a:pt x="735" y="402"/>
                </a:cubicBezTo>
                <a:cubicBezTo>
                  <a:pt x="733" y="401"/>
                  <a:pt x="731" y="402"/>
                  <a:pt x="731" y="401"/>
                </a:cubicBezTo>
                <a:cubicBezTo>
                  <a:pt x="731" y="400"/>
                  <a:pt x="731" y="400"/>
                  <a:pt x="731" y="399"/>
                </a:cubicBezTo>
                <a:cubicBezTo>
                  <a:pt x="731" y="398"/>
                  <a:pt x="731" y="397"/>
                  <a:pt x="731" y="397"/>
                </a:cubicBezTo>
                <a:cubicBezTo>
                  <a:pt x="730" y="396"/>
                  <a:pt x="729" y="394"/>
                  <a:pt x="728" y="394"/>
                </a:cubicBezTo>
                <a:cubicBezTo>
                  <a:pt x="726" y="395"/>
                  <a:pt x="726" y="395"/>
                  <a:pt x="724" y="396"/>
                </a:cubicBezTo>
                <a:cubicBezTo>
                  <a:pt x="724" y="396"/>
                  <a:pt x="723" y="397"/>
                  <a:pt x="723" y="397"/>
                </a:cubicBezTo>
                <a:cubicBezTo>
                  <a:pt x="722" y="396"/>
                  <a:pt x="722" y="396"/>
                  <a:pt x="722" y="395"/>
                </a:cubicBezTo>
                <a:cubicBezTo>
                  <a:pt x="721" y="393"/>
                  <a:pt x="719" y="394"/>
                  <a:pt x="718" y="395"/>
                </a:cubicBezTo>
                <a:cubicBezTo>
                  <a:pt x="718" y="395"/>
                  <a:pt x="717" y="395"/>
                  <a:pt x="716" y="395"/>
                </a:cubicBezTo>
                <a:cubicBezTo>
                  <a:pt x="715" y="396"/>
                  <a:pt x="715" y="396"/>
                  <a:pt x="715" y="395"/>
                </a:cubicBezTo>
                <a:cubicBezTo>
                  <a:pt x="715" y="394"/>
                  <a:pt x="715" y="394"/>
                  <a:pt x="714" y="394"/>
                </a:cubicBezTo>
                <a:cubicBezTo>
                  <a:pt x="713" y="394"/>
                  <a:pt x="713" y="393"/>
                  <a:pt x="712" y="393"/>
                </a:cubicBezTo>
                <a:cubicBezTo>
                  <a:pt x="711" y="392"/>
                  <a:pt x="711" y="391"/>
                  <a:pt x="710" y="391"/>
                </a:cubicBezTo>
                <a:cubicBezTo>
                  <a:pt x="709" y="390"/>
                  <a:pt x="709" y="390"/>
                  <a:pt x="708" y="390"/>
                </a:cubicBezTo>
                <a:cubicBezTo>
                  <a:pt x="707" y="390"/>
                  <a:pt x="707" y="389"/>
                  <a:pt x="706" y="389"/>
                </a:cubicBezTo>
                <a:cubicBezTo>
                  <a:pt x="705" y="389"/>
                  <a:pt x="703" y="389"/>
                  <a:pt x="702" y="390"/>
                </a:cubicBezTo>
                <a:cubicBezTo>
                  <a:pt x="701" y="391"/>
                  <a:pt x="701" y="393"/>
                  <a:pt x="700" y="394"/>
                </a:cubicBezTo>
                <a:cubicBezTo>
                  <a:pt x="699" y="396"/>
                  <a:pt x="696" y="397"/>
                  <a:pt x="696" y="400"/>
                </a:cubicBezTo>
                <a:cubicBezTo>
                  <a:pt x="696" y="401"/>
                  <a:pt x="697" y="402"/>
                  <a:pt x="697" y="404"/>
                </a:cubicBezTo>
                <a:cubicBezTo>
                  <a:pt x="697" y="405"/>
                  <a:pt x="695" y="406"/>
                  <a:pt x="694" y="407"/>
                </a:cubicBezTo>
                <a:cubicBezTo>
                  <a:pt x="694" y="407"/>
                  <a:pt x="693" y="408"/>
                  <a:pt x="692" y="408"/>
                </a:cubicBezTo>
                <a:cubicBezTo>
                  <a:pt x="692" y="408"/>
                  <a:pt x="691" y="407"/>
                  <a:pt x="692" y="407"/>
                </a:cubicBezTo>
                <a:cubicBezTo>
                  <a:pt x="692" y="406"/>
                  <a:pt x="693" y="406"/>
                  <a:pt x="693" y="406"/>
                </a:cubicBezTo>
                <a:cubicBezTo>
                  <a:pt x="694" y="405"/>
                  <a:pt x="694" y="404"/>
                  <a:pt x="694" y="404"/>
                </a:cubicBezTo>
                <a:cubicBezTo>
                  <a:pt x="694" y="403"/>
                  <a:pt x="695" y="403"/>
                  <a:pt x="694" y="403"/>
                </a:cubicBezTo>
                <a:cubicBezTo>
                  <a:pt x="693" y="402"/>
                  <a:pt x="692" y="404"/>
                  <a:pt x="691" y="404"/>
                </a:cubicBezTo>
                <a:cubicBezTo>
                  <a:pt x="691" y="404"/>
                  <a:pt x="690" y="404"/>
                  <a:pt x="690" y="404"/>
                </a:cubicBezTo>
                <a:cubicBezTo>
                  <a:pt x="689" y="404"/>
                  <a:pt x="688" y="404"/>
                  <a:pt x="688" y="405"/>
                </a:cubicBezTo>
                <a:cubicBezTo>
                  <a:pt x="687" y="405"/>
                  <a:pt x="687" y="405"/>
                  <a:pt x="686" y="404"/>
                </a:cubicBezTo>
                <a:cubicBezTo>
                  <a:pt x="686" y="404"/>
                  <a:pt x="685" y="404"/>
                  <a:pt x="685" y="403"/>
                </a:cubicBezTo>
                <a:cubicBezTo>
                  <a:pt x="685" y="402"/>
                  <a:pt x="686" y="402"/>
                  <a:pt x="686" y="402"/>
                </a:cubicBezTo>
                <a:cubicBezTo>
                  <a:pt x="687" y="402"/>
                  <a:pt x="687" y="401"/>
                  <a:pt x="688" y="401"/>
                </a:cubicBezTo>
                <a:cubicBezTo>
                  <a:pt x="689" y="400"/>
                  <a:pt x="690" y="400"/>
                  <a:pt x="691" y="399"/>
                </a:cubicBezTo>
                <a:cubicBezTo>
                  <a:pt x="692" y="398"/>
                  <a:pt x="692" y="398"/>
                  <a:pt x="692" y="398"/>
                </a:cubicBezTo>
                <a:cubicBezTo>
                  <a:pt x="692" y="397"/>
                  <a:pt x="693" y="397"/>
                  <a:pt x="693" y="396"/>
                </a:cubicBezTo>
                <a:cubicBezTo>
                  <a:pt x="693" y="396"/>
                  <a:pt x="694" y="393"/>
                  <a:pt x="693" y="394"/>
                </a:cubicBezTo>
                <a:cubicBezTo>
                  <a:pt x="692" y="394"/>
                  <a:pt x="692" y="395"/>
                  <a:pt x="692" y="395"/>
                </a:cubicBezTo>
                <a:cubicBezTo>
                  <a:pt x="692" y="395"/>
                  <a:pt x="691" y="395"/>
                  <a:pt x="691" y="395"/>
                </a:cubicBezTo>
                <a:cubicBezTo>
                  <a:pt x="690" y="395"/>
                  <a:pt x="689" y="396"/>
                  <a:pt x="688" y="396"/>
                </a:cubicBezTo>
                <a:cubicBezTo>
                  <a:pt x="686" y="396"/>
                  <a:pt x="687" y="394"/>
                  <a:pt x="686" y="394"/>
                </a:cubicBezTo>
                <a:cubicBezTo>
                  <a:pt x="685" y="393"/>
                  <a:pt x="686" y="393"/>
                  <a:pt x="687" y="392"/>
                </a:cubicBezTo>
                <a:cubicBezTo>
                  <a:pt x="687" y="392"/>
                  <a:pt x="688" y="392"/>
                  <a:pt x="688" y="392"/>
                </a:cubicBezTo>
                <a:cubicBezTo>
                  <a:pt x="688" y="392"/>
                  <a:pt x="688" y="392"/>
                  <a:pt x="689" y="392"/>
                </a:cubicBezTo>
                <a:cubicBezTo>
                  <a:pt x="690" y="391"/>
                  <a:pt x="691" y="393"/>
                  <a:pt x="693" y="392"/>
                </a:cubicBezTo>
                <a:cubicBezTo>
                  <a:pt x="694" y="392"/>
                  <a:pt x="695" y="390"/>
                  <a:pt x="696" y="389"/>
                </a:cubicBezTo>
                <a:cubicBezTo>
                  <a:pt x="696" y="388"/>
                  <a:pt x="696" y="388"/>
                  <a:pt x="697" y="388"/>
                </a:cubicBezTo>
                <a:cubicBezTo>
                  <a:pt x="698" y="387"/>
                  <a:pt x="699" y="387"/>
                  <a:pt x="699" y="386"/>
                </a:cubicBezTo>
                <a:cubicBezTo>
                  <a:pt x="698" y="385"/>
                  <a:pt x="696" y="385"/>
                  <a:pt x="695" y="384"/>
                </a:cubicBezTo>
                <a:cubicBezTo>
                  <a:pt x="694" y="384"/>
                  <a:pt x="693" y="383"/>
                  <a:pt x="692" y="382"/>
                </a:cubicBezTo>
                <a:cubicBezTo>
                  <a:pt x="690" y="382"/>
                  <a:pt x="689" y="382"/>
                  <a:pt x="688" y="382"/>
                </a:cubicBezTo>
                <a:cubicBezTo>
                  <a:pt x="686" y="382"/>
                  <a:pt x="685" y="381"/>
                  <a:pt x="684" y="380"/>
                </a:cubicBezTo>
                <a:cubicBezTo>
                  <a:pt x="683" y="380"/>
                  <a:pt x="681" y="379"/>
                  <a:pt x="680" y="381"/>
                </a:cubicBezTo>
                <a:cubicBezTo>
                  <a:pt x="680" y="382"/>
                  <a:pt x="681" y="382"/>
                  <a:pt x="681" y="383"/>
                </a:cubicBezTo>
                <a:cubicBezTo>
                  <a:pt x="681" y="384"/>
                  <a:pt x="680" y="385"/>
                  <a:pt x="680" y="385"/>
                </a:cubicBezTo>
                <a:cubicBezTo>
                  <a:pt x="679" y="386"/>
                  <a:pt x="679" y="387"/>
                  <a:pt x="678" y="387"/>
                </a:cubicBezTo>
                <a:cubicBezTo>
                  <a:pt x="678" y="387"/>
                  <a:pt x="677" y="387"/>
                  <a:pt x="676" y="387"/>
                </a:cubicBezTo>
                <a:cubicBezTo>
                  <a:pt x="675" y="387"/>
                  <a:pt x="674" y="387"/>
                  <a:pt x="674" y="388"/>
                </a:cubicBezTo>
                <a:cubicBezTo>
                  <a:pt x="673" y="388"/>
                  <a:pt x="673" y="389"/>
                  <a:pt x="674" y="389"/>
                </a:cubicBezTo>
                <a:cubicBezTo>
                  <a:pt x="674" y="389"/>
                  <a:pt x="675" y="389"/>
                  <a:pt x="676" y="389"/>
                </a:cubicBezTo>
                <a:cubicBezTo>
                  <a:pt x="677" y="389"/>
                  <a:pt x="677" y="389"/>
                  <a:pt x="677" y="390"/>
                </a:cubicBezTo>
                <a:cubicBezTo>
                  <a:pt x="678" y="390"/>
                  <a:pt x="679" y="390"/>
                  <a:pt x="679" y="391"/>
                </a:cubicBezTo>
                <a:cubicBezTo>
                  <a:pt x="679" y="392"/>
                  <a:pt x="678" y="392"/>
                  <a:pt x="678" y="392"/>
                </a:cubicBezTo>
                <a:cubicBezTo>
                  <a:pt x="677" y="392"/>
                  <a:pt x="676" y="392"/>
                  <a:pt x="675" y="392"/>
                </a:cubicBezTo>
                <a:cubicBezTo>
                  <a:pt x="675" y="392"/>
                  <a:pt x="674" y="393"/>
                  <a:pt x="674" y="393"/>
                </a:cubicBezTo>
                <a:cubicBezTo>
                  <a:pt x="673" y="394"/>
                  <a:pt x="670" y="394"/>
                  <a:pt x="670" y="395"/>
                </a:cubicBezTo>
                <a:cubicBezTo>
                  <a:pt x="670" y="396"/>
                  <a:pt x="671" y="396"/>
                  <a:pt x="671" y="396"/>
                </a:cubicBezTo>
                <a:cubicBezTo>
                  <a:pt x="672" y="397"/>
                  <a:pt x="671" y="397"/>
                  <a:pt x="671" y="398"/>
                </a:cubicBezTo>
                <a:cubicBezTo>
                  <a:pt x="670" y="399"/>
                  <a:pt x="670" y="399"/>
                  <a:pt x="669" y="399"/>
                </a:cubicBezTo>
                <a:cubicBezTo>
                  <a:pt x="669" y="399"/>
                  <a:pt x="668" y="399"/>
                  <a:pt x="667" y="399"/>
                </a:cubicBezTo>
                <a:cubicBezTo>
                  <a:pt x="666" y="401"/>
                  <a:pt x="669" y="401"/>
                  <a:pt x="669" y="402"/>
                </a:cubicBezTo>
                <a:cubicBezTo>
                  <a:pt x="669" y="404"/>
                  <a:pt x="667" y="402"/>
                  <a:pt x="666" y="402"/>
                </a:cubicBezTo>
                <a:cubicBezTo>
                  <a:pt x="665" y="402"/>
                  <a:pt x="664" y="402"/>
                  <a:pt x="664" y="403"/>
                </a:cubicBezTo>
                <a:cubicBezTo>
                  <a:pt x="663" y="404"/>
                  <a:pt x="662" y="404"/>
                  <a:pt x="662" y="405"/>
                </a:cubicBezTo>
                <a:cubicBezTo>
                  <a:pt x="661" y="405"/>
                  <a:pt x="661" y="405"/>
                  <a:pt x="661" y="406"/>
                </a:cubicBezTo>
                <a:cubicBezTo>
                  <a:pt x="659" y="409"/>
                  <a:pt x="659" y="404"/>
                  <a:pt x="659" y="403"/>
                </a:cubicBezTo>
                <a:cubicBezTo>
                  <a:pt x="659" y="402"/>
                  <a:pt x="660" y="402"/>
                  <a:pt x="659" y="401"/>
                </a:cubicBezTo>
                <a:cubicBezTo>
                  <a:pt x="659" y="400"/>
                  <a:pt x="658" y="400"/>
                  <a:pt x="658" y="399"/>
                </a:cubicBezTo>
                <a:cubicBezTo>
                  <a:pt x="658" y="398"/>
                  <a:pt x="658" y="398"/>
                  <a:pt x="658" y="397"/>
                </a:cubicBezTo>
                <a:cubicBezTo>
                  <a:pt x="658" y="397"/>
                  <a:pt x="656" y="396"/>
                  <a:pt x="657" y="396"/>
                </a:cubicBezTo>
                <a:cubicBezTo>
                  <a:pt x="657" y="395"/>
                  <a:pt x="658" y="396"/>
                  <a:pt x="659" y="396"/>
                </a:cubicBezTo>
                <a:cubicBezTo>
                  <a:pt x="660" y="396"/>
                  <a:pt x="660" y="395"/>
                  <a:pt x="660" y="394"/>
                </a:cubicBezTo>
                <a:cubicBezTo>
                  <a:pt x="661" y="393"/>
                  <a:pt x="662" y="392"/>
                  <a:pt x="663" y="391"/>
                </a:cubicBezTo>
                <a:cubicBezTo>
                  <a:pt x="663" y="390"/>
                  <a:pt x="663" y="388"/>
                  <a:pt x="663" y="387"/>
                </a:cubicBezTo>
                <a:cubicBezTo>
                  <a:pt x="662" y="386"/>
                  <a:pt x="663" y="385"/>
                  <a:pt x="662" y="385"/>
                </a:cubicBezTo>
                <a:cubicBezTo>
                  <a:pt x="661" y="385"/>
                  <a:pt x="660" y="386"/>
                  <a:pt x="660" y="387"/>
                </a:cubicBezTo>
                <a:cubicBezTo>
                  <a:pt x="658" y="389"/>
                  <a:pt x="656" y="390"/>
                  <a:pt x="654" y="392"/>
                </a:cubicBezTo>
                <a:cubicBezTo>
                  <a:pt x="653" y="392"/>
                  <a:pt x="652" y="393"/>
                  <a:pt x="650" y="394"/>
                </a:cubicBezTo>
                <a:cubicBezTo>
                  <a:pt x="649" y="395"/>
                  <a:pt x="648" y="397"/>
                  <a:pt x="647" y="398"/>
                </a:cubicBezTo>
                <a:cubicBezTo>
                  <a:pt x="646" y="399"/>
                  <a:pt x="645" y="399"/>
                  <a:pt x="644" y="401"/>
                </a:cubicBezTo>
                <a:cubicBezTo>
                  <a:pt x="642" y="403"/>
                  <a:pt x="640" y="405"/>
                  <a:pt x="638" y="406"/>
                </a:cubicBezTo>
                <a:cubicBezTo>
                  <a:pt x="638" y="406"/>
                  <a:pt x="637" y="407"/>
                  <a:pt x="637" y="407"/>
                </a:cubicBezTo>
                <a:cubicBezTo>
                  <a:pt x="636" y="408"/>
                  <a:pt x="637" y="408"/>
                  <a:pt x="637" y="408"/>
                </a:cubicBezTo>
                <a:cubicBezTo>
                  <a:pt x="638" y="409"/>
                  <a:pt x="638" y="409"/>
                  <a:pt x="638" y="409"/>
                </a:cubicBezTo>
                <a:cubicBezTo>
                  <a:pt x="638" y="409"/>
                  <a:pt x="638" y="409"/>
                  <a:pt x="638" y="410"/>
                </a:cubicBezTo>
                <a:cubicBezTo>
                  <a:pt x="639" y="411"/>
                  <a:pt x="638" y="411"/>
                  <a:pt x="637" y="411"/>
                </a:cubicBezTo>
                <a:cubicBezTo>
                  <a:pt x="636" y="412"/>
                  <a:pt x="635" y="413"/>
                  <a:pt x="634" y="414"/>
                </a:cubicBezTo>
                <a:cubicBezTo>
                  <a:pt x="634" y="414"/>
                  <a:pt x="633" y="415"/>
                  <a:pt x="633" y="415"/>
                </a:cubicBezTo>
                <a:cubicBezTo>
                  <a:pt x="633" y="416"/>
                  <a:pt x="633" y="416"/>
                  <a:pt x="632" y="417"/>
                </a:cubicBezTo>
                <a:cubicBezTo>
                  <a:pt x="632" y="417"/>
                  <a:pt x="632" y="416"/>
                  <a:pt x="632" y="416"/>
                </a:cubicBezTo>
                <a:cubicBezTo>
                  <a:pt x="632" y="416"/>
                  <a:pt x="631" y="416"/>
                  <a:pt x="631" y="415"/>
                </a:cubicBezTo>
                <a:cubicBezTo>
                  <a:pt x="631" y="415"/>
                  <a:pt x="631" y="414"/>
                  <a:pt x="630" y="414"/>
                </a:cubicBezTo>
                <a:cubicBezTo>
                  <a:pt x="629" y="414"/>
                  <a:pt x="629" y="417"/>
                  <a:pt x="628" y="417"/>
                </a:cubicBezTo>
                <a:cubicBezTo>
                  <a:pt x="628" y="417"/>
                  <a:pt x="628" y="413"/>
                  <a:pt x="628" y="413"/>
                </a:cubicBezTo>
                <a:cubicBezTo>
                  <a:pt x="628" y="411"/>
                  <a:pt x="629" y="410"/>
                  <a:pt x="629" y="409"/>
                </a:cubicBezTo>
                <a:cubicBezTo>
                  <a:pt x="629" y="408"/>
                  <a:pt x="629" y="407"/>
                  <a:pt x="630" y="406"/>
                </a:cubicBezTo>
                <a:cubicBezTo>
                  <a:pt x="630" y="406"/>
                  <a:pt x="631" y="405"/>
                  <a:pt x="631" y="405"/>
                </a:cubicBezTo>
                <a:cubicBezTo>
                  <a:pt x="632" y="404"/>
                  <a:pt x="632" y="404"/>
                  <a:pt x="631" y="403"/>
                </a:cubicBezTo>
                <a:cubicBezTo>
                  <a:pt x="631" y="402"/>
                  <a:pt x="630" y="402"/>
                  <a:pt x="631" y="401"/>
                </a:cubicBezTo>
                <a:cubicBezTo>
                  <a:pt x="632" y="400"/>
                  <a:pt x="633" y="400"/>
                  <a:pt x="634" y="399"/>
                </a:cubicBezTo>
                <a:cubicBezTo>
                  <a:pt x="636" y="398"/>
                  <a:pt x="637" y="397"/>
                  <a:pt x="638" y="396"/>
                </a:cubicBezTo>
                <a:cubicBezTo>
                  <a:pt x="639" y="396"/>
                  <a:pt x="640" y="396"/>
                  <a:pt x="641" y="395"/>
                </a:cubicBezTo>
                <a:cubicBezTo>
                  <a:pt x="642" y="394"/>
                  <a:pt x="642" y="393"/>
                  <a:pt x="643" y="392"/>
                </a:cubicBezTo>
                <a:cubicBezTo>
                  <a:pt x="644" y="392"/>
                  <a:pt x="644" y="392"/>
                  <a:pt x="644" y="391"/>
                </a:cubicBezTo>
                <a:cubicBezTo>
                  <a:pt x="645" y="391"/>
                  <a:pt x="645" y="391"/>
                  <a:pt x="646" y="390"/>
                </a:cubicBezTo>
                <a:cubicBezTo>
                  <a:pt x="646" y="390"/>
                  <a:pt x="647" y="390"/>
                  <a:pt x="647" y="389"/>
                </a:cubicBezTo>
                <a:cubicBezTo>
                  <a:pt x="647" y="389"/>
                  <a:pt x="646" y="389"/>
                  <a:pt x="645" y="389"/>
                </a:cubicBezTo>
                <a:cubicBezTo>
                  <a:pt x="645" y="388"/>
                  <a:pt x="644" y="388"/>
                  <a:pt x="644" y="388"/>
                </a:cubicBezTo>
                <a:cubicBezTo>
                  <a:pt x="643" y="388"/>
                  <a:pt x="643" y="387"/>
                  <a:pt x="642" y="387"/>
                </a:cubicBezTo>
                <a:cubicBezTo>
                  <a:pt x="642" y="387"/>
                  <a:pt x="640" y="387"/>
                  <a:pt x="641" y="386"/>
                </a:cubicBezTo>
                <a:cubicBezTo>
                  <a:pt x="642" y="385"/>
                  <a:pt x="643" y="386"/>
                  <a:pt x="644" y="386"/>
                </a:cubicBezTo>
                <a:cubicBezTo>
                  <a:pt x="645" y="386"/>
                  <a:pt x="645" y="386"/>
                  <a:pt x="646" y="385"/>
                </a:cubicBezTo>
                <a:cubicBezTo>
                  <a:pt x="646" y="385"/>
                  <a:pt x="647" y="385"/>
                  <a:pt x="648" y="385"/>
                </a:cubicBezTo>
                <a:cubicBezTo>
                  <a:pt x="648" y="385"/>
                  <a:pt x="649" y="385"/>
                  <a:pt x="650" y="385"/>
                </a:cubicBezTo>
                <a:cubicBezTo>
                  <a:pt x="650" y="384"/>
                  <a:pt x="650" y="384"/>
                  <a:pt x="649" y="383"/>
                </a:cubicBezTo>
                <a:cubicBezTo>
                  <a:pt x="649" y="382"/>
                  <a:pt x="650" y="380"/>
                  <a:pt x="648" y="380"/>
                </a:cubicBezTo>
                <a:cubicBezTo>
                  <a:pt x="647" y="379"/>
                  <a:pt x="646" y="380"/>
                  <a:pt x="645" y="379"/>
                </a:cubicBezTo>
                <a:cubicBezTo>
                  <a:pt x="644" y="379"/>
                  <a:pt x="644" y="378"/>
                  <a:pt x="642" y="378"/>
                </a:cubicBezTo>
                <a:cubicBezTo>
                  <a:pt x="642" y="378"/>
                  <a:pt x="640" y="379"/>
                  <a:pt x="640" y="380"/>
                </a:cubicBezTo>
                <a:cubicBezTo>
                  <a:pt x="641" y="380"/>
                  <a:pt x="642" y="381"/>
                  <a:pt x="641" y="381"/>
                </a:cubicBezTo>
                <a:cubicBezTo>
                  <a:pt x="641" y="382"/>
                  <a:pt x="639" y="382"/>
                  <a:pt x="639" y="382"/>
                </a:cubicBezTo>
                <a:cubicBezTo>
                  <a:pt x="638" y="382"/>
                  <a:pt x="636" y="382"/>
                  <a:pt x="635" y="382"/>
                </a:cubicBezTo>
                <a:cubicBezTo>
                  <a:pt x="633" y="383"/>
                  <a:pt x="636" y="384"/>
                  <a:pt x="637" y="384"/>
                </a:cubicBezTo>
                <a:cubicBezTo>
                  <a:pt x="637" y="385"/>
                  <a:pt x="638" y="386"/>
                  <a:pt x="637" y="386"/>
                </a:cubicBezTo>
                <a:cubicBezTo>
                  <a:pt x="637" y="387"/>
                  <a:pt x="636" y="387"/>
                  <a:pt x="635" y="387"/>
                </a:cubicBezTo>
                <a:cubicBezTo>
                  <a:pt x="634" y="387"/>
                  <a:pt x="632" y="387"/>
                  <a:pt x="631" y="387"/>
                </a:cubicBezTo>
                <a:cubicBezTo>
                  <a:pt x="630" y="387"/>
                  <a:pt x="630" y="386"/>
                  <a:pt x="630" y="386"/>
                </a:cubicBezTo>
                <a:cubicBezTo>
                  <a:pt x="629" y="385"/>
                  <a:pt x="629" y="385"/>
                  <a:pt x="628" y="385"/>
                </a:cubicBezTo>
                <a:cubicBezTo>
                  <a:pt x="627" y="385"/>
                  <a:pt x="627" y="386"/>
                  <a:pt x="627" y="386"/>
                </a:cubicBezTo>
                <a:cubicBezTo>
                  <a:pt x="626" y="386"/>
                  <a:pt x="625" y="386"/>
                  <a:pt x="625" y="386"/>
                </a:cubicBezTo>
                <a:cubicBezTo>
                  <a:pt x="624" y="386"/>
                  <a:pt x="624" y="385"/>
                  <a:pt x="624" y="385"/>
                </a:cubicBezTo>
                <a:cubicBezTo>
                  <a:pt x="624" y="385"/>
                  <a:pt x="624" y="384"/>
                  <a:pt x="624" y="384"/>
                </a:cubicBezTo>
                <a:cubicBezTo>
                  <a:pt x="623" y="383"/>
                  <a:pt x="622" y="383"/>
                  <a:pt x="620" y="384"/>
                </a:cubicBezTo>
                <a:cubicBezTo>
                  <a:pt x="619" y="384"/>
                  <a:pt x="619" y="386"/>
                  <a:pt x="619" y="388"/>
                </a:cubicBezTo>
                <a:cubicBezTo>
                  <a:pt x="619" y="388"/>
                  <a:pt x="619" y="389"/>
                  <a:pt x="619" y="390"/>
                </a:cubicBezTo>
                <a:cubicBezTo>
                  <a:pt x="618" y="391"/>
                  <a:pt x="618" y="390"/>
                  <a:pt x="617" y="390"/>
                </a:cubicBezTo>
                <a:cubicBezTo>
                  <a:pt x="616" y="389"/>
                  <a:pt x="614" y="389"/>
                  <a:pt x="614" y="390"/>
                </a:cubicBezTo>
                <a:cubicBezTo>
                  <a:pt x="614" y="391"/>
                  <a:pt x="614" y="391"/>
                  <a:pt x="615" y="391"/>
                </a:cubicBezTo>
                <a:cubicBezTo>
                  <a:pt x="615" y="392"/>
                  <a:pt x="615" y="393"/>
                  <a:pt x="616" y="393"/>
                </a:cubicBezTo>
                <a:cubicBezTo>
                  <a:pt x="616" y="395"/>
                  <a:pt x="619" y="393"/>
                  <a:pt x="619" y="395"/>
                </a:cubicBezTo>
                <a:cubicBezTo>
                  <a:pt x="619" y="396"/>
                  <a:pt x="618" y="396"/>
                  <a:pt x="617" y="396"/>
                </a:cubicBezTo>
                <a:cubicBezTo>
                  <a:pt x="617" y="396"/>
                  <a:pt x="616" y="396"/>
                  <a:pt x="615" y="397"/>
                </a:cubicBezTo>
                <a:cubicBezTo>
                  <a:pt x="615" y="397"/>
                  <a:pt x="614" y="398"/>
                  <a:pt x="614" y="399"/>
                </a:cubicBezTo>
                <a:cubicBezTo>
                  <a:pt x="614" y="399"/>
                  <a:pt x="613" y="400"/>
                  <a:pt x="613" y="400"/>
                </a:cubicBezTo>
                <a:cubicBezTo>
                  <a:pt x="613" y="401"/>
                  <a:pt x="616" y="403"/>
                  <a:pt x="614" y="403"/>
                </a:cubicBezTo>
                <a:cubicBezTo>
                  <a:pt x="612" y="403"/>
                  <a:pt x="611" y="402"/>
                  <a:pt x="609" y="402"/>
                </a:cubicBezTo>
                <a:cubicBezTo>
                  <a:pt x="607" y="402"/>
                  <a:pt x="606" y="403"/>
                  <a:pt x="604" y="404"/>
                </a:cubicBezTo>
                <a:cubicBezTo>
                  <a:pt x="603" y="405"/>
                  <a:pt x="602" y="406"/>
                  <a:pt x="601" y="406"/>
                </a:cubicBezTo>
                <a:cubicBezTo>
                  <a:pt x="600" y="406"/>
                  <a:pt x="598" y="407"/>
                  <a:pt x="597" y="408"/>
                </a:cubicBezTo>
                <a:cubicBezTo>
                  <a:pt x="597" y="409"/>
                  <a:pt x="596" y="410"/>
                  <a:pt x="595" y="410"/>
                </a:cubicBezTo>
                <a:cubicBezTo>
                  <a:pt x="595" y="411"/>
                  <a:pt x="594" y="412"/>
                  <a:pt x="594" y="413"/>
                </a:cubicBezTo>
                <a:cubicBezTo>
                  <a:pt x="595" y="413"/>
                  <a:pt x="596" y="415"/>
                  <a:pt x="595" y="416"/>
                </a:cubicBezTo>
                <a:cubicBezTo>
                  <a:pt x="594" y="417"/>
                  <a:pt x="593" y="417"/>
                  <a:pt x="593" y="417"/>
                </a:cubicBezTo>
                <a:cubicBezTo>
                  <a:pt x="593" y="418"/>
                  <a:pt x="595" y="418"/>
                  <a:pt x="595" y="419"/>
                </a:cubicBezTo>
                <a:cubicBezTo>
                  <a:pt x="596" y="419"/>
                  <a:pt x="596" y="419"/>
                  <a:pt x="597" y="419"/>
                </a:cubicBezTo>
                <a:cubicBezTo>
                  <a:pt x="597" y="419"/>
                  <a:pt x="598" y="419"/>
                  <a:pt x="599" y="419"/>
                </a:cubicBezTo>
                <a:cubicBezTo>
                  <a:pt x="600" y="420"/>
                  <a:pt x="596" y="420"/>
                  <a:pt x="595" y="420"/>
                </a:cubicBezTo>
                <a:cubicBezTo>
                  <a:pt x="595" y="421"/>
                  <a:pt x="594" y="422"/>
                  <a:pt x="593" y="422"/>
                </a:cubicBezTo>
                <a:cubicBezTo>
                  <a:pt x="592" y="422"/>
                  <a:pt x="592" y="421"/>
                  <a:pt x="592" y="421"/>
                </a:cubicBezTo>
                <a:cubicBezTo>
                  <a:pt x="591" y="420"/>
                  <a:pt x="591" y="419"/>
                  <a:pt x="590" y="419"/>
                </a:cubicBezTo>
                <a:cubicBezTo>
                  <a:pt x="590" y="419"/>
                  <a:pt x="589" y="419"/>
                  <a:pt x="589" y="418"/>
                </a:cubicBezTo>
                <a:cubicBezTo>
                  <a:pt x="590" y="418"/>
                  <a:pt x="589" y="417"/>
                  <a:pt x="589" y="417"/>
                </a:cubicBezTo>
                <a:cubicBezTo>
                  <a:pt x="588" y="417"/>
                  <a:pt x="587" y="417"/>
                  <a:pt x="586" y="416"/>
                </a:cubicBezTo>
                <a:cubicBezTo>
                  <a:pt x="585" y="415"/>
                  <a:pt x="588" y="415"/>
                  <a:pt x="589" y="415"/>
                </a:cubicBezTo>
                <a:cubicBezTo>
                  <a:pt x="589" y="414"/>
                  <a:pt x="589" y="413"/>
                  <a:pt x="588" y="413"/>
                </a:cubicBezTo>
                <a:cubicBezTo>
                  <a:pt x="588" y="413"/>
                  <a:pt x="587" y="413"/>
                  <a:pt x="586" y="413"/>
                </a:cubicBezTo>
                <a:cubicBezTo>
                  <a:pt x="585" y="412"/>
                  <a:pt x="586" y="411"/>
                  <a:pt x="587" y="411"/>
                </a:cubicBezTo>
                <a:cubicBezTo>
                  <a:pt x="587" y="411"/>
                  <a:pt x="587" y="411"/>
                  <a:pt x="588" y="411"/>
                </a:cubicBezTo>
                <a:cubicBezTo>
                  <a:pt x="588" y="411"/>
                  <a:pt x="588" y="410"/>
                  <a:pt x="588" y="410"/>
                </a:cubicBezTo>
                <a:cubicBezTo>
                  <a:pt x="589" y="410"/>
                  <a:pt x="589" y="410"/>
                  <a:pt x="589" y="410"/>
                </a:cubicBezTo>
                <a:cubicBezTo>
                  <a:pt x="589" y="409"/>
                  <a:pt x="589" y="409"/>
                  <a:pt x="588" y="409"/>
                </a:cubicBezTo>
                <a:cubicBezTo>
                  <a:pt x="587" y="409"/>
                  <a:pt x="587" y="409"/>
                  <a:pt x="587" y="408"/>
                </a:cubicBezTo>
                <a:cubicBezTo>
                  <a:pt x="586" y="408"/>
                  <a:pt x="586" y="408"/>
                  <a:pt x="585" y="407"/>
                </a:cubicBezTo>
                <a:cubicBezTo>
                  <a:pt x="585" y="407"/>
                  <a:pt x="584" y="407"/>
                  <a:pt x="583" y="407"/>
                </a:cubicBezTo>
                <a:cubicBezTo>
                  <a:pt x="582" y="407"/>
                  <a:pt x="576" y="406"/>
                  <a:pt x="576" y="408"/>
                </a:cubicBezTo>
                <a:cubicBezTo>
                  <a:pt x="577" y="408"/>
                  <a:pt x="577" y="408"/>
                  <a:pt x="578" y="408"/>
                </a:cubicBezTo>
                <a:cubicBezTo>
                  <a:pt x="579" y="409"/>
                  <a:pt x="578" y="409"/>
                  <a:pt x="579" y="410"/>
                </a:cubicBezTo>
                <a:cubicBezTo>
                  <a:pt x="579" y="410"/>
                  <a:pt x="580" y="410"/>
                  <a:pt x="581" y="410"/>
                </a:cubicBezTo>
                <a:cubicBezTo>
                  <a:pt x="581" y="411"/>
                  <a:pt x="580" y="411"/>
                  <a:pt x="580" y="411"/>
                </a:cubicBezTo>
                <a:cubicBezTo>
                  <a:pt x="579" y="411"/>
                  <a:pt x="579" y="410"/>
                  <a:pt x="578" y="410"/>
                </a:cubicBezTo>
                <a:cubicBezTo>
                  <a:pt x="577" y="410"/>
                  <a:pt x="577" y="411"/>
                  <a:pt x="576" y="412"/>
                </a:cubicBezTo>
                <a:cubicBezTo>
                  <a:pt x="576" y="413"/>
                  <a:pt x="576" y="414"/>
                  <a:pt x="577" y="415"/>
                </a:cubicBezTo>
                <a:cubicBezTo>
                  <a:pt x="578" y="415"/>
                  <a:pt x="579" y="416"/>
                  <a:pt x="578" y="416"/>
                </a:cubicBezTo>
                <a:cubicBezTo>
                  <a:pt x="577" y="416"/>
                  <a:pt x="576" y="416"/>
                  <a:pt x="575" y="416"/>
                </a:cubicBezTo>
                <a:cubicBezTo>
                  <a:pt x="574" y="416"/>
                  <a:pt x="574" y="415"/>
                  <a:pt x="574" y="415"/>
                </a:cubicBezTo>
                <a:cubicBezTo>
                  <a:pt x="573" y="414"/>
                  <a:pt x="572" y="415"/>
                  <a:pt x="571" y="414"/>
                </a:cubicBezTo>
                <a:cubicBezTo>
                  <a:pt x="570" y="414"/>
                  <a:pt x="570" y="414"/>
                  <a:pt x="569" y="414"/>
                </a:cubicBezTo>
                <a:cubicBezTo>
                  <a:pt x="567" y="414"/>
                  <a:pt x="566" y="414"/>
                  <a:pt x="564" y="414"/>
                </a:cubicBezTo>
                <a:cubicBezTo>
                  <a:pt x="563" y="413"/>
                  <a:pt x="562" y="413"/>
                  <a:pt x="560" y="413"/>
                </a:cubicBezTo>
                <a:cubicBezTo>
                  <a:pt x="559" y="412"/>
                  <a:pt x="557" y="412"/>
                  <a:pt x="556" y="412"/>
                </a:cubicBezTo>
                <a:cubicBezTo>
                  <a:pt x="555" y="412"/>
                  <a:pt x="554" y="412"/>
                  <a:pt x="554" y="412"/>
                </a:cubicBezTo>
                <a:cubicBezTo>
                  <a:pt x="553" y="413"/>
                  <a:pt x="556" y="413"/>
                  <a:pt x="557" y="414"/>
                </a:cubicBezTo>
                <a:cubicBezTo>
                  <a:pt x="558" y="414"/>
                  <a:pt x="559" y="414"/>
                  <a:pt x="559" y="414"/>
                </a:cubicBezTo>
                <a:cubicBezTo>
                  <a:pt x="560" y="415"/>
                  <a:pt x="560" y="415"/>
                  <a:pt x="560" y="416"/>
                </a:cubicBezTo>
                <a:cubicBezTo>
                  <a:pt x="560" y="417"/>
                  <a:pt x="561" y="417"/>
                  <a:pt x="562" y="417"/>
                </a:cubicBezTo>
                <a:cubicBezTo>
                  <a:pt x="562" y="417"/>
                  <a:pt x="563" y="417"/>
                  <a:pt x="563" y="418"/>
                </a:cubicBezTo>
                <a:cubicBezTo>
                  <a:pt x="564" y="418"/>
                  <a:pt x="566" y="418"/>
                  <a:pt x="567" y="417"/>
                </a:cubicBezTo>
                <a:cubicBezTo>
                  <a:pt x="568" y="417"/>
                  <a:pt x="568" y="417"/>
                  <a:pt x="569" y="417"/>
                </a:cubicBezTo>
                <a:cubicBezTo>
                  <a:pt x="570" y="416"/>
                  <a:pt x="571" y="416"/>
                  <a:pt x="571" y="416"/>
                </a:cubicBezTo>
                <a:cubicBezTo>
                  <a:pt x="571" y="417"/>
                  <a:pt x="571" y="418"/>
                  <a:pt x="571" y="418"/>
                </a:cubicBezTo>
                <a:cubicBezTo>
                  <a:pt x="570" y="419"/>
                  <a:pt x="570" y="420"/>
                  <a:pt x="571" y="420"/>
                </a:cubicBezTo>
                <a:cubicBezTo>
                  <a:pt x="571" y="421"/>
                  <a:pt x="571" y="422"/>
                  <a:pt x="570" y="422"/>
                </a:cubicBezTo>
                <a:cubicBezTo>
                  <a:pt x="570" y="423"/>
                  <a:pt x="568" y="423"/>
                  <a:pt x="568" y="423"/>
                </a:cubicBezTo>
                <a:cubicBezTo>
                  <a:pt x="567" y="424"/>
                  <a:pt x="568" y="424"/>
                  <a:pt x="569" y="424"/>
                </a:cubicBezTo>
                <a:cubicBezTo>
                  <a:pt x="570" y="424"/>
                  <a:pt x="570" y="425"/>
                  <a:pt x="570" y="426"/>
                </a:cubicBezTo>
                <a:cubicBezTo>
                  <a:pt x="569" y="427"/>
                  <a:pt x="569" y="428"/>
                  <a:pt x="568" y="427"/>
                </a:cubicBezTo>
                <a:cubicBezTo>
                  <a:pt x="567" y="427"/>
                  <a:pt x="567" y="426"/>
                  <a:pt x="567" y="426"/>
                </a:cubicBezTo>
                <a:cubicBezTo>
                  <a:pt x="566" y="425"/>
                  <a:pt x="564" y="425"/>
                  <a:pt x="563" y="425"/>
                </a:cubicBezTo>
                <a:cubicBezTo>
                  <a:pt x="563" y="425"/>
                  <a:pt x="562" y="425"/>
                  <a:pt x="561" y="424"/>
                </a:cubicBezTo>
                <a:cubicBezTo>
                  <a:pt x="560" y="424"/>
                  <a:pt x="559" y="423"/>
                  <a:pt x="558" y="422"/>
                </a:cubicBezTo>
                <a:cubicBezTo>
                  <a:pt x="557" y="422"/>
                  <a:pt x="555" y="420"/>
                  <a:pt x="555" y="422"/>
                </a:cubicBezTo>
                <a:cubicBezTo>
                  <a:pt x="555" y="423"/>
                  <a:pt x="555" y="423"/>
                  <a:pt x="555" y="424"/>
                </a:cubicBezTo>
                <a:cubicBezTo>
                  <a:pt x="555" y="424"/>
                  <a:pt x="554" y="425"/>
                  <a:pt x="554" y="426"/>
                </a:cubicBezTo>
                <a:cubicBezTo>
                  <a:pt x="553" y="426"/>
                  <a:pt x="552" y="426"/>
                  <a:pt x="551" y="426"/>
                </a:cubicBezTo>
                <a:cubicBezTo>
                  <a:pt x="550" y="426"/>
                  <a:pt x="551" y="425"/>
                  <a:pt x="550" y="424"/>
                </a:cubicBezTo>
                <a:cubicBezTo>
                  <a:pt x="550" y="424"/>
                  <a:pt x="549" y="423"/>
                  <a:pt x="548" y="423"/>
                </a:cubicBezTo>
                <a:cubicBezTo>
                  <a:pt x="547" y="423"/>
                  <a:pt x="546" y="424"/>
                  <a:pt x="545" y="424"/>
                </a:cubicBezTo>
                <a:cubicBezTo>
                  <a:pt x="545" y="425"/>
                  <a:pt x="544" y="425"/>
                  <a:pt x="543" y="425"/>
                </a:cubicBezTo>
                <a:cubicBezTo>
                  <a:pt x="542" y="426"/>
                  <a:pt x="541" y="427"/>
                  <a:pt x="540" y="427"/>
                </a:cubicBezTo>
                <a:cubicBezTo>
                  <a:pt x="540" y="427"/>
                  <a:pt x="539" y="428"/>
                  <a:pt x="539" y="429"/>
                </a:cubicBezTo>
                <a:cubicBezTo>
                  <a:pt x="539" y="429"/>
                  <a:pt x="540" y="429"/>
                  <a:pt x="540" y="430"/>
                </a:cubicBezTo>
                <a:cubicBezTo>
                  <a:pt x="540" y="431"/>
                  <a:pt x="540" y="431"/>
                  <a:pt x="540" y="432"/>
                </a:cubicBezTo>
                <a:cubicBezTo>
                  <a:pt x="541" y="433"/>
                  <a:pt x="541" y="433"/>
                  <a:pt x="542" y="434"/>
                </a:cubicBezTo>
                <a:cubicBezTo>
                  <a:pt x="542" y="436"/>
                  <a:pt x="539" y="434"/>
                  <a:pt x="538" y="435"/>
                </a:cubicBezTo>
                <a:cubicBezTo>
                  <a:pt x="538" y="436"/>
                  <a:pt x="538" y="437"/>
                  <a:pt x="538" y="437"/>
                </a:cubicBezTo>
                <a:cubicBezTo>
                  <a:pt x="538" y="438"/>
                  <a:pt x="537" y="439"/>
                  <a:pt x="537" y="439"/>
                </a:cubicBezTo>
                <a:cubicBezTo>
                  <a:pt x="536" y="440"/>
                  <a:pt x="535" y="441"/>
                  <a:pt x="534" y="442"/>
                </a:cubicBezTo>
                <a:cubicBezTo>
                  <a:pt x="534" y="443"/>
                  <a:pt x="533" y="444"/>
                  <a:pt x="533" y="443"/>
                </a:cubicBezTo>
                <a:cubicBezTo>
                  <a:pt x="533" y="442"/>
                  <a:pt x="534" y="441"/>
                  <a:pt x="534" y="441"/>
                </a:cubicBezTo>
                <a:cubicBezTo>
                  <a:pt x="535" y="440"/>
                  <a:pt x="535" y="438"/>
                  <a:pt x="536" y="437"/>
                </a:cubicBezTo>
                <a:cubicBezTo>
                  <a:pt x="536" y="436"/>
                  <a:pt x="536" y="435"/>
                  <a:pt x="536" y="435"/>
                </a:cubicBezTo>
                <a:cubicBezTo>
                  <a:pt x="537" y="434"/>
                  <a:pt x="537" y="434"/>
                  <a:pt x="537" y="433"/>
                </a:cubicBezTo>
                <a:cubicBezTo>
                  <a:pt x="538" y="431"/>
                  <a:pt x="537" y="430"/>
                  <a:pt x="537" y="428"/>
                </a:cubicBezTo>
                <a:cubicBezTo>
                  <a:pt x="537" y="427"/>
                  <a:pt x="539" y="426"/>
                  <a:pt x="539" y="425"/>
                </a:cubicBezTo>
                <a:cubicBezTo>
                  <a:pt x="539" y="423"/>
                  <a:pt x="538" y="423"/>
                  <a:pt x="538" y="422"/>
                </a:cubicBezTo>
                <a:cubicBezTo>
                  <a:pt x="537" y="422"/>
                  <a:pt x="537" y="421"/>
                  <a:pt x="536" y="420"/>
                </a:cubicBezTo>
                <a:cubicBezTo>
                  <a:pt x="535" y="420"/>
                  <a:pt x="535" y="421"/>
                  <a:pt x="534" y="422"/>
                </a:cubicBezTo>
                <a:cubicBezTo>
                  <a:pt x="534" y="422"/>
                  <a:pt x="534" y="422"/>
                  <a:pt x="533" y="422"/>
                </a:cubicBezTo>
                <a:cubicBezTo>
                  <a:pt x="532" y="423"/>
                  <a:pt x="532" y="423"/>
                  <a:pt x="531" y="423"/>
                </a:cubicBezTo>
                <a:cubicBezTo>
                  <a:pt x="531" y="424"/>
                  <a:pt x="532" y="424"/>
                  <a:pt x="531" y="425"/>
                </a:cubicBezTo>
                <a:cubicBezTo>
                  <a:pt x="530" y="426"/>
                  <a:pt x="531" y="425"/>
                  <a:pt x="530" y="425"/>
                </a:cubicBezTo>
                <a:cubicBezTo>
                  <a:pt x="529" y="425"/>
                  <a:pt x="529" y="426"/>
                  <a:pt x="529" y="427"/>
                </a:cubicBezTo>
                <a:cubicBezTo>
                  <a:pt x="529" y="428"/>
                  <a:pt x="527" y="428"/>
                  <a:pt x="526" y="430"/>
                </a:cubicBezTo>
                <a:cubicBezTo>
                  <a:pt x="526" y="430"/>
                  <a:pt x="526" y="431"/>
                  <a:pt x="526" y="432"/>
                </a:cubicBezTo>
                <a:cubicBezTo>
                  <a:pt x="526" y="433"/>
                  <a:pt x="527" y="432"/>
                  <a:pt x="528" y="433"/>
                </a:cubicBezTo>
                <a:cubicBezTo>
                  <a:pt x="528" y="433"/>
                  <a:pt x="528" y="434"/>
                  <a:pt x="529" y="434"/>
                </a:cubicBezTo>
                <a:cubicBezTo>
                  <a:pt x="530" y="434"/>
                  <a:pt x="530" y="434"/>
                  <a:pt x="530" y="435"/>
                </a:cubicBezTo>
                <a:cubicBezTo>
                  <a:pt x="530" y="436"/>
                  <a:pt x="529" y="436"/>
                  <a:pt x="528" y="436"/>
                </a:cubicBezTo>
                <a:cubicBezTo>
                  <a:pt x="527" y="437"/>
                  <a:pt x="527" y="437"/>
                  <a:pt x="527" y="438"/>
                </a:cubicBezTo>
                <a:cubicBezTo>
                  <a:pt x="526" y="439"/>
                  <a:pt x="525" y="439"/>
                  <a:pt x="524" y="440"/>
                </a:cubicBezTo>
                <a:cubicBezTo>
                  <a:pt x="522" y="441"/>
                  <a:pt x="523" y="438"/>
                  <a:pt x="523" y="437"/>
                </a:cubicBezTo>
                <a:cubicBezTo>
                  <a:pt x="523" y="437"/>
                  <a:pt x="524" y="436"/>
                  <a:pt x="524" y="436"/>
                </a:cubicBezTo>
                <a:cubicBezTo>
                  <a:pt x="524" y="435"/>
                  <a:pt x="525" y="435"/>
                  <a:pt x="525" y="434"/>
                </a:cubicBezTo>
                <a:cubicBezTo>
                  <a:pt x="526" y="433"/>
                  <a:pt x="524" y="433"/>
                  <a:pt x="524" y="431"/>
                </a:cubicBezTo>
                <a:cubicBezTo>
                  <a:pt x="524" y="430"/>
                  <a:pt x="525" y="429"/>
                  <a:pt x="525" y="428"/>
                </a:cubicBezTo>
                <a:cubicBezTo>
                  <a:pt x="525" y="425"/>
                  <a:pt x="523" y="426"/>
                  <a:pt x="521" y="427"/>
                </a:cubicBezTo>
                <a:cubicBezTo>
                  <a:pt x="521" y="427"/>
                  <a:pt x="520" y="427"/>
                  <a:pt x="519" y="427"/>
                </a:cubicBezTo>
                <a:cubicBezTo>
                  <a:pt x="518" y="427"/>
                  <a:pt x="516" y="427"/>
                  <a:pt x="515" y="428"/>
                </a:cubicBezTo>
                <a:cubicBezTo>
                  <a:pt x="514" y="428"/>
                  <a:pt x="513" y="429"/>
                  <a:pt x="512" y="430"/>
                </a:cubicBezTo>
                <a:cubicBezTo>
                  <a:pt x="511" y="431"/>
                  <a:pt x="510" y="432"/>
                  <a:pt x="510" y="433"/>
                </a:cubicBezTo>
                <a:cubicBezTo>
                  <a:pt x="509" y="434"/>
                  <a:pt x="511" y="433"/>
                  <a:pt x="512" y="434"/>
                </a:cubicBezTo>
                <a:cubicBezTo>
                  <a:pt x="512" y="434"/>
                  <a:pt x="512" y="435"/>
                  <a:pt x="512" y="435"/>
                </a:cubicBezTo>
                <a:cubicBezTo>
                  <a:pt x="513" y="435"/>
                  <a:pt x="514" y="435"/>
                  <a:pt x="514" y="435"/>
                </a:cubicBezTo>
                <a:cubicBezTo>
                  <a:pt x="515" y="437"/>
                  <a:pt x="513" y="437"/>
                  <a:pt x="512" y="437"/>
                </a:cubicBezTo>
                <a:cubicBezTo>
                  <a:pt x="511" y="437"/>
                  <a:pt x="510" y="437"/>
                  <a:pt x="510" y="438"/>
                </a:cubicBezTo>
                <a:cubicBezTo>
                  <a:pt x="511" y="438"/>
                  <a:pt x="512" y="439"/>
                  <a:pt x="511" y="440"/>
                </a:cubicBezTo>
                <a:cubicBezTo>
                  <a:pt x="511" y="441"/>
                  <a:pt x="510" y="440"/>
                  <a:pt x="510" y="439"/>
                </a:cubicBezTo>
                <a:cubicBezTo>
                  <a:pt x="509" y="439"/>
                  <a:pt x="509" y="438"/>
                  <a:pt x="508" y="438"/>
                </a:cubicBezTo>
                <a:cubicBezTo>
                  <a:pt x="507" y="439"/>
                  <a:pt x="506" y="438"/>
                  <a:pt x="505" y="437"/>
                </a:cubicBezTo>
                <a:cubicBezTo>
                  <a:pt x="504" y="437"/>
                  <a:pt x="501" y="436"/>
                  <a:pt x="501" y="437"/>
                </a:cubicBezTo>
                <a:cubicBezTo>
                  <a:pt x="501" y="438"/>
                  <a:pt x="502" y="438"/>
                  <a:pt x="503" y="438"/>
                </a:cubicBezTo>
                <a:cubicBezTo>
                  <a:pt x="503" y="438"/>
                  <a:pt x="503" y="439"/>
                  <a:pt x="504" y="440"/>
                </a:cubicBezTo>
                <a:cubicBezTo>
                  <a:pt x="504" y="441"/>
                  <a:pt x="506" y="441"/>
                  <a:pt x="507" y="442"/>
                </a:cubicBezTo>
                <a:cubicBezTo>
                  <a:pt x="507" y="443"/>
                  <a:pt x="507" y="443"/>
                  <a:pt x="508" y="443"/>
                </a:cubicBezTo>
                <a:cubicBezTo>
                  <a:pt x="509" y="444"/>
                  <a:pt x="509" y="444"/>
                  <a:pt x="508" y="445"/>
                </a:cubicBezTo>
                <a:cubicBezTo>
                  <a:pt x="508" y="446"/>
                  <a:pt x="506" y="445"/>
                  <a:pt x="505" y="445"/>
                </a:cubicBezTo>
                <a:cubicBezTo>
                  <a:pt x="505" y="445"/>
                  <a:pt x="504" y="445"/>
                  <a:pt x="503" y="445"/>
                </a:cubicBezTo>
                <a:cubicBezTo>
                  <a:pt x="503" y="445"/>
                  <a:pt x="502" y="444"/>
                  <a:pt x="501" y="444"/>
                </a:cubicBezTo>
                <a:cubicBezTo>
                  <a:pt x="501" y="443"/>
                  <a:pt x="500" y="443"/>
                  <a:pt x="499" y="442"/>
                </a:cubicBezTo>
                <a:cubicBezTo>
                  <a:pt x="499" y="442"/>
                  <a:pt x="498" y="442"/>
                  <a:pt x="498" y="441"/>
                </a:cubicBezTo>
                <a:cubicBezTo>
                  <a:pt x="497" y="440"/>
                  <a:pt x="498" y="440"/>
                  <a:pt x="498" y="440"/>
                </a:cubicBezTo>
                <a:cubicBezTo>
                  <a:pt x="498" y="438"/>
                  <a:pt x="496" y="437"/>
                  <a:pt x="495" y="438"/>
                </a:cubicBezTo>
                <a:cubicBezTo>
                  <a:pt x="494" y="438"/>
                  <a:pt x="494" y="439"/>
                  <a:pt x="494" y="440"/>
                </a:cubicBezTo>
                <a:cubicBezTo>
                  <a:pt x="493" y="440"/>
                  <a:pt x="493" y="441"/>
                  <a:pt x="493" y="441"/>
                </a:cubicBezTo>
                <a:cubicBezTo>
                  <a:pt x="491" y="442"/>
                  <a:pt x="492" y="439"/>
                  <a:pt x="492" y="439"/>
                </a:cubicBezTo>
                <a:cubicBezTo>
                  <a:pt x="492" y="437"/>
                  <a:pt x="491" y="437"/>
                  <a:pt x="490" y="437"/>
                </a:cubicBezTo>
                <a:cubicBezTo>
                  <a:pt x="489" y="436"/>
                  <a:pt x="489" y="435"/>
                  <a:pt x="488" y="435"/>
                </a:cubicBezTo>
                <a:cubicBezTo>
                  <a:pt x="487" y="435"/>
                  <a:pt x="486" y="436"/>
                  <a:pt x="485" y="436"/>
                </a:cubicBezTo>
                <a:cubicBezTo>
                  <a:pt x="485" y="435"/>
                  <a:pt x="485" y="434"/>
                  <a:pt x="484" y="434"/>
                </a:cubicBezTo>
                <a:cubicBezTo>
                  <a:pt x="483" y="434"/>
                  <a:pt x="484" y="435"/>
                  <a:pt x="483" y="435"/>
                </a:cubicBezTo>
                <a:cubicBezTo>
                  <a:pt x="482" y="436"/>
                  <a:pt x="482" y="435"/>
                  <a:pt x="482" y="434"/>
                </a:cubicBezTo>
                <a:cubicBezTo>
                  <a:pt x="482" y="434"/>
                  <a:pt x="481" y="433"/>
                  <a:pt x="481" y="434"/>
                </a:cubicBezTo>
                <a:cubicBezTo>
                  <a:pt x="481" y="435"/>
                  <a:pt x="482" y="435"/>
                  <a:pt x="482" y="436"/>
                </a:cubicBezTo>
                <a:cubicBezTo>
                  <a:pt x="482" y="436"/>
                  <a:pt x="483" y="437"/>
                  <a:pt x="483" y="437"/>
                </a:cubicBezTo>
                <a:cubicBezTo>
                  <a:pt x="484" y="438"/>
                  <a:pt x="483" y="439"/>
                  <a:pt x="483" y="438"/>
                </a:cubicBezTo>
                <a:cubicBezTo>
                  <a:pt x="482" y="438"/>
                  <a:pt x="482" y="437"/>
                  <a:pt x="481" y="437"/>
                </a:cubicBezTo>
                <a:cubicBezTo>
                  <a:pt x="480" y="437"/>
                  <a:pt x="479" y="438"/>
                  <a:pt x="479" y="438"/>
                </a:cubicBezTo>
                <a:cubicBezTo>
                  <a:pt x="478" y="438"/>
                  <a:pt x="477" y="438"/>
                  <a:pt x="477" y="438"/>
                </a:cubicBezTo>
                <a:cubicBezTo>
                  <a:pt x="476" y="438"/>
                  <a:pt x="475" y="437"/>
                  <a:pt x="475" y="438"/>
                </a:cubicBezTo>
                <a:cubicBezTo>
                  <a:pt x="474" y="438"/>
                  <a:pt x="475" y="439"/>
                  <a:pt x="475" y="439"/>
                </a:cubicBezTo>
                <a:cubicBezTo>
                  <a:pt x="476" y="439"/>
                  <a:pt x="476" y="439"/>
                  <a:pt x="477" y="440"/>
                </a:cubicBezTo>
                <a:cubicBezTo>
                  <a:pt x="477" y="440"/>
                  <a:pt x="479" y="440"/>
                  <a:pt x="478" y="441"/>
                </a:cubicBezTo>
                <a:cubicBezTo>
                  <a:pt x="478" y="441"/>
                  <a:pt x="476" y="441"/>
                  <a:pt x="476" y="441"/>
                </a:cubicBezTo>
                <a:cubicBezTo>
                  <a:pt x="474" y="441"/>
                  <a:pt x="472" y="441"/>
                  <a:pt x="471" y="441"/>
                </a:cubicBezTo>
                <a:cubicBezTo>
                  <a:pt x="470" y="442"/>
                  <a:pt x="468" y="443"/>
                  <a:pt x="469" y="444"/>
                </a:cubicBezTo>
                <a:cubicBezTo>
                  <a:pt x="469" y="444"/>
                  <a:pt x="470" y="444"/>
                  <a:pt x="470" y="444"/>
                </a:cubicBezTo>
                <a:cubicBezTo>
                  <a:pt x="471" y="444"/>
                  <a:pt x="470" y="445"/>
                  <a:pt x="471" y="445"/>
                </a:cubicBezTo>
                <a:cubicBezTo>
                  <a:pt x="471" y="446"/>
                  <a:pt x="471" y="446"/>
                  <a:pt x="472" y="446"/>
                </a:cubicBezTo>
                <a:cubicBezTo>
                  <a:pt x="474" y="448"/>
                  <a:pt x="470" y="447"/>
                  <a:pt x="470" y="448"/>
                </a:cubicBezTo>
                <a:cubicBezTo>
                  <a:pt x="468" y="448"/>
                  <a:pt x="469" y="448"/>
                  <a:pt x="470" y="448"/>
                </a:cubicBezTo>
                <a:cubicBezTo>
                  <a:pt x="470" y="449"/>
                  <a:pt x="471" y="449"/>
                  <a:pt x="471" y="449"/>
                </a:cubicBezTo>
                <a:cubicBezTo>
                  <a:pt x="470" y="450"/>
                  <a:pt x="469" y="449"/>
                  <a:pt x="469" y="450"/>
                </a:cubicBezTo>
                <a:cubicBezTo>
                  <a:pt x="468" y="451"/>
                  <a:pt x="469" y="451"/>
                  <a:pt x="468" y="452"/>
                </a:cubicBezTo>
                <a:cubicBezTo>
                  <a:pt x="467" y="453"/>
                  <a:pt x="468" y="453"/>
                  <a:pt x="469" y="453"/>
                </a:cubicBezTo>
                <a:cubicBezTo>
                  <a:pt x="470" y="453"/>
                  <a:pt x="471" y="453"/>
                  <a:pt x="471" y="453"/>
                </a:cubicBezTo>
                <a:cubicBezTo>
                  <a:pt x="472" y="453"/>
                  <a:pt x="472" y="453"/>
                  <a:pt x="472" y="454"/>
                </a:cubicBezTo>
                <a:cubicBezTo>
                  <a:pt x="473" y="456"/>
                  <a:pt x="475" y="455"/>
                  <a:pt x="476" y="454"/>
                </a:cubicBezTo>
                <a:cubicBezTo>
                  <a:pt x="476" y="453"/>
                  <a:pt x="476" y="452"/>
                  <a:pt x="477" y="452"/>
                </a:cubicBezTo>
                <a:cubicBezTo>
                  <a:pt x="478" y="452"/>
                  <a:pt x="479" y="452"/>
                  <a:pt x="479" y="452"/>
                </a:cubicBezTo>
                <a:cubicBezTo>
                  <a:pt x="480" y="451"/>
                  <a:pt x="481" y="451"/>
                  <a:pt x="482" y="451"/>
                </a:cubicBezTo>
                <a:cubicBezTo>
                  <a:pt x="483" y="451"/>
                  <a:pt x="483" y="451"/>
                  <a:pt x="484" y="451"/>
                </a:cubicBezTo>
                <a:cubicBezTo>
                  <a:pt x="485" y="451"/>
                  <a:pt x="486" y="450"/>
                  <a:pt x="486" y="450"/>
                </a:cubicBezTo>
                <a:cubicBezTo>
                  <a:pt x="488" y="450"/>
                  <a:pt x="489" y="449"/>
                  <a:pt x="490" y="448"/>
                </a:cubicBezTo>
                <a:cubicBezTo>
                  <a:pt x="489" y="451"/>
                  <a:pt x="486" y="450"/>
                  <a:pt x="484" y="452"/>
                </a:cubicBezTo>
                <a:cubicBezTo>
                  <a:pt x="483" y="452"/>
                  <a:pt x="483" y="454"/>
                  <a:pt x="483" y="455"/>
                </a:cubicBezTo>
                <a:cubicBezTo>
                  <a:pt x="484" y="456"/>
                  <a:pt x="485" y="456"/>
                  <a:pt x="485" y="457"/>
                </a:cubicBezTo>
                <a:cubicBezTo>
                  <a:pt x="485" y="458"/>
                  <a:pt x="485" y="458"/>
                  <a:pt x="486" y="458"/>
                </a:cubicBezTo>
                <a:cubicBezTo>
                  <a:pt x="488" y="460"/>
                  <a:pt x="485" y="460"/>
                  <a:pt x="484" y="460"/>
                </a:cubicBezTo>
                <a:cubicBezTo>
                  <a:pt x="483" y="460"/>
                  <a:pt x="483" y="461"/>
                  <a:pt x="482" y="461"/>
                </a:cubicBezTo>
                <a:cubicBezTo>
                  <a:pt x="481" y="461"/>
                  <a:pt x="480" y="461"/>
                  <a:pt x="481" y="461"/>
                </a:cubicBezTo>
                <a:cubicBezTo>
                  <a:pt x="482" y="462"/>
                  <a:pt x="483" y="461"/>
                  <a:pt x="483" y="461"/>
                </a:cubicBezTo>
                <a:cubicBezTo>
                  <a:pt x="484" y="462"/>
                  <a:pt x="484" y="462"/>
                  <a:pt x="483" y="462"/>
                </a:cubicBezTo>
                <a:cubicBezTo>
                  <a:pt x="482" y="463"/>
                  <a:pt x="480" y="461"/>
                  <a:pt x="480" y="461"/>
                </a:cubicBezTo>
                <a:cubicBezTo>
                  <a:pt x="479" y="462"/>
                  <a:pt x="481" y="463"/>
                  <a:pt x="481" y="463"/>
                </a:cubicBezTo>
                <a:cubicBezTo>
                  <a:pt x="481" y="463"/>
                  <a:pt x="481" y="464"/>
                  <a:pt x="481" y="464"/>
                </a:cubicBezTo>
                <a:cubicBezTo>
                  <a:pt x="481" y="465"/>
                  <a:pt x="481" y="465"/>
                  <a:pt x="481" y="465"/>
                </a:cubicBezTo>
                <a:cubicBezTo>
                  <a:pt x="479" y="466"/>
                  <a:pt x="478" y="465"/>
                  <a:pt x="476" y="464"/>
                </a:cubicBezTo>
                <a:cubicBezTo>
                  <a:pt x="475" y="464"/>
                  <a:pt x="474" y="465"/>
                  <a:pt x="472" y="466"/>
                </a:cubicBezTo>
                <a:cubicBezTo>
                  <a:pt x="471" y="466"/>
                  <a:pt x="469" y="466"/>
                  <a:pt x="468" y="467"/>
                </a:cubicBezTo>
                <a:cubicBezTo>
                  <a:pt x="467" y="468"/>
                  <a:pt x="466" y="469"/>
                  <a:pt x="465" y="469"/>
                </a:cubicBezTo>
                <a:cubicBezTo>
                  <a:pt x="463" y="470"/>
                  <a:pt x="463" y="470"/>
                  <a:pt x="463" y="472"/>
                </a:cubicBezTo>
                <a:cubicBezTo>
                  <a:pt x="463" y="473"/>
                  <a:pt x="463" y="474"/>
                  <a:pt x="465" y="474"/>
                </a:cubicBezTo>
                <a:cubicBezTo>
                  <a:pt x="466" y="474"/>
                  <a:pt x="467" y="473"/>
                  <a:pt x="469" y="473"/>
                </a:cubicBezTo>
                <a:cubicBezTo>
                  <a:pt x="470" y="473"/>
                  <a:pt x="472" y="473"/>
                  <a:pt x="473" y="473"/>
                </a:cubicBezTo>
                <a:cubicBezTo>
                  <a:pt x="475" y="474"/>
                  <a:pt x="476" y="474"/>
                  <a:pt x="477" y="473"/>
                </a:cubicBezTo>
                <a:cubicBezTo>
                  <a:pt x="478" y="472"/>
                  <a:pt x="479" y="472"/>
                  <a:pt x="481" y="472"/>
                </a:cubicBezTo>
                <a:cubicBezTo>
                  <a:pt x="481" y="472"/>
                  <a:pt x="482" y="472"/>
                  <a:pt x="483" y="473"/>
                </a:cubicBezTo>
                <a:cubicBezTo>
                  <a:pt x="483" y="473"/>
                  <a:pt x="483" y="474"/>
                  <a:pt x="484" y="474"/>
                </a:cubicBezTo>
                <a:cubicBezTo>
                  <a:pt x="485" y="474"/>
                  <a:pt x="485" y="474"/>
                  <a:pt x="486" y="475"/>
                </a:cubicBezTo>
                <a:cubicBezTo>
                  <a:pt x="486" y="475"/>
                  <a:pt x="486" y="476"/>
                  <a:pt x="485" y="476"/>
                </a:cubicBezTo>
                <a:cubicBezTo>
                  <a:pt x="484" y="477"/>
                  <a:pt x="483" y="476"/>
                  <a:pt x="481" y="477"/>
                </a:cubicBezTo>
                <a:cubicBezTo>
                  <a:pt x="481" y="478"/>
                  <a:pt x="481" y="478"/>
                  <a:pt x="480" y="478"/>
                </a:cubicBezTo>
                <a:cubicBezTo>
                  <a:pt x="479" y="479"/>
                  <a:pt x="479" y="479"/>
                  <a:pt x="479" y="480"/>
                </a:cubicBezTo>
                <a:cubicBezTo>
                  <a:pt x="478" y="480"/>
                  <a:pt x="478" y="481"/>
                  <a:pt x="477" y="481"/>
                </a:cubicBezTo>
                <a:cubicBezTo>
                  <a:pt x="477" y="481"/>
                  <a:pt x="476" y="481"/>
                  <a:pt x="476" y="480"/>
                </a:cubicBezTo>
                <a:cubicBezTo>
                  <a:pt x="476" y="479"/>
                  <a:pt x="476" y="479"/>
                  <a:pt x="475" y="479"/>
                </a:cubicBezTo>
                <a:cubicBezTo>
                  <a:pt x="474" y="478"/>
                  <a:pt x="474" y="478"/>
                  <a:pt x="473" y="477"/>
                </a:cubicBezTo>
                <a:cubicBezTo>
                  <a:pt x="472" y="476"/>
                  <a:pt x="471" y="475"/>
                  <a:pt x="470" y="477"/>
                </a:cubicBezTo>
                <a:cubicBezTo>
                  <a:pt x="470" y="477"/>
                  <a:pt x="470" y="478"/>
                  <a:pt x="469" y="478"/>
                </a:cubicBezTo>
                <a:cubicBezTo>
                  <a:pt x="469" y="478"/>
                  <a:pt x="468" y="478"/>
                  <a:pt x="468" y="478"/>
                </a:cubicBezTo>
                <a:cubicBezTo>
                  <a:pt x="467" y="479"/>
                  <a:pt x="466" y="479"/>
                  <a:pt x="465" y="480"/>
                </a:cubicBezTo>
                <a:cubicBezTo>
                  <a:pt x="465" y="481"/>
                  <a:pt x="465" y="482"/>
                  <a:pt x="463" y="482"/>
                </a:cubicBezTo>
                <a:cubicBezTo>
                  <a:pt x="463" y="482"/>
                  <a:pt x="461" y="481"/>
                  <a:pt x="461" y="482"/>
                </a:cubicBezTo>
                <a:cubicBezTo>
                  <a:pt x="461" y="482"/>
                  <a:pt x="463" y="482"/>
                  <a:pt x="462" y="483"/>
                </a:cubicBezTo>
                <a:cubicBezTo>
                  <a:pt x="462" y="484"/>
                  <a:pt x="461" y="483"/>
                  <a:pt x="460" y="484"/>
                </a:cubicBezTo>
                <a:cubicBezTo>
                  <a:pt x="460" y="484"/>
                  <a:pt x="458" y="486"/>
                  <a:pt x="460" y="485"/>
                </a:cubicBezTo>
                <a:cubicBezTo>
                  <a:pt x="460" y="485"/>
                  <a:pt x="460" y="485"/>
                  <a:pt x="461" y="485"/>
                </a:cubicBezTo>
                <a:cubicBezTo>
                  <a:pt x="462" y="485"/>
                  <a:pt x="463" y="486"/>
                  <a:pt x="462" y="487"/>
                </a:cubicBezTo>
                <a:cubicBezTo>
                  <a:pt x="462" y="487"/>
                  <a:pt x="460" y="486"/>
                  <a:pt x="459" y="487"/>
                </a:cubicBezTo>
                <a:cubicBezTo>
                  <a:pt x="459" y="488"/>
                  <a:pt x="460" y="488"/>
                  <a:pt x="460" y="488"/>
                </a:cubicBezTo>
                <a:cubicBezTo>
                  <a:pt x="461" y="488"/>
                  <a:pt x="460" y="489"/>
                  <a:pt x="461" y="489"/>
                </a:cubicBezTo>
                <a:cubicBezTo>
                  <a:pt x="461" y="490"/>
                  <a:pt x="462" y="489"/>
                  <a:pt x="461" y="490"/>
                </a:cubicBezTo>
                <a:cubicBezTo>
                  <a:pt x="461" y="491"/>
                  <a:pt x="460" y="492"/>
                  <a:pt x="459" y="492"/>
                </a:cubicBezTo>
                <a:cubicBezTo>
                  <a:pt x="458" y="492"/>
                  <a:pt x="458" y="492"/>
                  <a:pt x="458" y="492"/>
                </a:cubicBezTo>
                <a:cubicBezTo>
                  <a:pt x="458" y="493"/>
                  <a:pt x="458" y="493"/>
                  <a:pt x="457" y="493"/>
                </a:cubicBezTo>
                <a:cubicBezTo>
                  <a:pt x="457" y="492"/>
                  <a:pt x="457" y="492"/>
                  <a:pt x="456" y="492"/>
                </a:cubicBezTo>
                <a:cubicBezTo>
                  <a:pt x="455" y="492"/>
                  <a:pt x="455" y="491"/>
                  <a:pt x="455" y="490"/>
                </a:cubicBezTo>
                <a:cubicBezTo>
                  <a:pt x="455" y="490"/>
                  <a:pt x="455" y="489"/>
                  <a:pt x="455" y="488"/>
                </a:cubicBezTo>
                <a:cubicBezTo>
                  <a:pt x="455" y="487"/>
                  <a:pt x="455" y="487"/>
                  <a:pt x="454" y="487"/>
                </a:cubicBezTo>
                <a:cubicBezTo>
                  <a:pt x="453" y="486"/>
                  <a:pt x="454" y="484"/>
                  <a:pt x="454" y="483"/>
                </a:cubicBezTo>
                <a:cubicBezTo>
                  <a:pt x="453" y="482"/>
                  <a:pt x="452" y="482"/>
                  <a:pt x="452" y="482"/>
                </a:cubicBezTo>
                <a:cubicBezTo>
                  <a:pt x="451" y="481"/>
                  <a:pt x="451" y="480"/>
                  <a:pt x="450" y="481"/>
                </a:cubicBezTo>
                <a:cubicBezTo>
                  <a:pt x="450" y="481"/>
                  <a:pt x="449" y="482"/>
                  <a:pt x="448" y="482"/>
                </a:cubicBezTo>
                <a:cubicBezTo>
                  <a:pt x="448" y="482"/>
                  <a:pt x="447" y="483"/>
                  <a:pt x="447" y="484"/>
                </a:cubicBezTo>
                <a:cubicBezTo>
                  <a:pt x="446" y="485"/>
                  <a:pt x="445" y="486"/>
                  <a:pt x="444" y="486"/>
                </a:cubicBezTo>
                <a:cubicBezTo>
                  <a:pt x="443" y="486"/>
                  <a:pt x="444" y="485"/>
                  <a:pt x="445" y="485"/>
                </a:cubicBezTo>
                <a:cubicBezTo>
                  <a:pt x="445" y="485"/>
                  <a:pt x="445" y="484"/>
                  <a:pt x="445" y="483"/>
                </a:cubicBezTo>
                <a:cubicBezTo>
                  <a:pt x="445" y="483"/>
                  <a:pt x="444" y="482"/>
                  <a:pt x="443" y="483"/>
                </a:cubicBezTo>
                <a:cubicBezTo>
                  <a:pt x="443" y="483"/>
                  <a:pt x="443" y="484"/>
                  <a:pt x="442" y="484"/>
                </a:cubicBezTo>
                <a:cubicBezTo>
                  <a:pt x="442" y="485"/>
                  <a:pt x="442" y="484"/>
                  <a:pt x="441" y="484"/>
                </a:cubicBezTo>
                <a:cubicBezTo>
                  <a:pt x="441" y="484"/>
                  <a:pt x="440" y="483"/>
                  <a:pt x="439" y="484"/>
                </a:cubicBezTo>
                <a:cubicBezTo>
                  <a:pt x="439" y="485"/>
                  <a:pt x="439" y="485"/>
                  <a:pt x="439" y="486"/>
                </a:cubicBezTo>
                <a:cubicBezTo>
                  <a:pt x="438" y="486"/>
                  <a:pt x="437" y="486"/>
                  <a:pt x="438" y="487"/>
                </a:cubicBezTo>
                <a:cubicBezTo>
                  <a:pt x="439" y="488"/>
                  <a:pt x="441" y="486"/>
                  <a:pt x="442" y="487"/>
                </a:cubicBezTo>
                <a:cubicBezTo>
                  <a:pt x="442" y="487"/>
                  <a:pt x="442" y="487"/>
                  <a:pt x="442" y="487"/>
                </a:cubicBezTo>
                <a:cubicBezTo>
                  <a:pt x="443" y="488"/>
                  <a:pt x="443" y="488"/>
                  <a:pt x="443" y="488"/>
                </a:cubicBezTo>
                <a:cubicBezTo>
                  <a:pt x="444" y="488"/>
                  <a:pt x="445" y="487"/>
                  <a:pt x="446" y="487"/>
                </a:cubicBezTo>
                <a:cubicBezTo>
                  <a:pt x="447" y="487"/>
                  <a:pt x="450" y="488"/>
                  <a:pt x="448" y="489"/>
                </a:cubicBezTo>
                <a:cubicBezTo>
                  <a:pt x="447" y="490"/>
                  <a:pt x="446" y="490"/>
                  <a:pt x="446" y="490"/>
                </a:cubicBezTo>
                <a:cubicBezTo>
                  <a:pt x="445" y="490"/>
                  <a:pt x="445" y="491"/>
                  <a:pt x="444" y="491"/>
                </a:cubicBezTo>
                <a:cubicBezTo>
                  <a:pt x="442" y="492"/>
                  <a:pt x="441" y="491"/>
                  <a:pt x="439" y="492"/>
                </a:cubicBezTo>
                <a:cubicBezTo>
                  <a:pt x="438" y="492"/>
                  <a:pt x="437" y="493"/>
                  <a:pt x="436" y="493"/>
                </a:cubicBezTo>
                <a:cubicBezTo>
                  <a:pt x="434" y="495"/>
                  <a:pt x="435" y="492"/>
                  <a:pt x="434" y="492"/>
                </a:cubicBezTo>
                <a:cubicBezTo>
                  <a:pt x="433" y="492"/>
                  <a:pt x="431" y="492"/>
                  <a:pt x="430" y="493"/>
                </a:cubicBezTo>
                <a:cubicBezTo>
                  <a:pt x="429" y="493"/>
                  <a:pt x="427" y="494"/>
                  <a:pt x="427" y="496"/>
                </a:cubicBezTo>
                <a:cubicBezTo>
                  <a:pt x="427" y="497"/>
                  <a:pt x="428" y="496"/>
                  <a:pt x="428" y="497"/>
                </a:cubicBezTo>
                <a:cubicBezTo>
                  <a:pt x="428" y="497"/>
                  <a:pt x="428" y="498"/>
                  <a:pt x="428" y="499"/>
                </a:cubicBezTo>
                <a:cubicBezTo>
                  <a:pt x="428" y="500"/>
                  <a:pt x="427" y="501"/>
                  <a:pt x="428" y="500"/>
                </a:cubicBezTo>
                <a:cubicBezTo>
                  <a:pt x="429" y="500"/>
                  <a:pt x="429" y="500"/>
                  <a:pt x="430" y="499"/>
                </a:cubicBezTo>
                <a:cubicBezTo>
                  <a:pt x="430" y="498"/>
                  <a:pt x="431" y="498"/>
                  <a:pt x="432" y="498"/>
                </a:cubicBezTo>
                <a:cubicBezTo>
                  <a:pt x="432" y="498"/>
                  <a:pt x="433" y="499"/>
                  <a:pt x="434" y="498"/>
                </a:cubicBezTo>
                <a:cubicBezTo>
                  <a:pt x="435" y="498"/>
                  <a:pt x="435" y="496"/>
                  <a:pt x="437" y="496"/>
                </a:cubicBezTo>
                <a:cubicBezTo>
                  <a:pt x="437" y="495"/>
                  <a:pt x="438" y="495"/>
                  <a:pt x="438" y="495"/>
                </a:cubicBezTo>
                <a:cubicBezTo>
                  <a:pt x="439" y="494"/>
                  <a:pt x="439" y="494"/>
                  <a:pt x="440" y="494"/>
                </a:cubicBezTo>
                <a:cubicBezTo>
                  <a:pt x="441" y="494"/>
                  <a:pt x="441" y="494"/>
                  <a:pt x="442" y="495"/>
                </a:cubicBezTo>
                <a:cubicBezTo>
                  <a:pt x="442" y="495"/>
                  <a:pt x="443" y="495"/>
                  <a:pt x="443" y="496"/>
                </a:cubicBezTo>
                <a:cubicBezTo>
                  <a:pt x="445" y="497"/>
                  <a:pt x="443" y="497"/>
                  <a:pt x="442" y="498"/>
                </a:cubicBezTo>
                <a:cubicBezTo>
                  <a:pt x="441" y="498"/>
                  <a:pt x="441" y="498"/>
                  <a:pt x="440" y="499"/>
                </a:cubicBezTo>
                <a:cubicBezTo>
                  <a:pt x="439" y="499"/>
                  <a:pt x="439" y="499"/>
                  <a:pt x="438" y="500"/>
                </a:cubicBezTo>
                <a:cubicBezTo>
                  <a:pt x="437" y="500"/>
                  <a:pt x="436" y="500"/>
                  <a:pt x="436" y="500"/>
                </a:cubicBezTo>
                <a:cubicBezTo>
                  <a:pt x="435" y="501"/>
                  <a:pt x="435" y="501"/>
                  <a:pt x="436" y="501"/>
                </a:cubicBezTo>
                <a:cubicBezTo>
                  <a:pt x="438" y="501"/>
                  <a:pt x="439" y="500"/>
                  <a:pt x="440" y="502"/>
                </a:cubicBezTo>
                <a:cubicBezTo>
                  <a:pt x="441" y="503"/>
                  <a:pt x="440" y="504"/>
                  <a:pt x="442" y="505"/>
                </a:cubicBezTo>
                <a:cubicBezTo>
                  <a:pt x="443" y="505"/>
                  <a:pt x="443" y="505"/>
                  <a:pt x="444" y="505"/>
                </a:cubicBezTo>
                <a:cubicBezTo>
                  <a:pt x="444" y="504"/>
                  <a:pt x="445" y="504"/>
                  <a:pt x="446" y="504"/>
                </a:cubicBezTo>
                <a:cubicBezTo>
                  <a:pt x="446" y="504"/>
                  <a:pt x="447" y="503"/>
                  <a:pt x="447" y="504"/>
                </a:cubicBezTo>
                <a:cubicBezTo>
                  <a:pt x="448" y="505"/>
                  <a:pt x="447" y="505"/>
                  <a:pt x="446" y="505"/>
                </a:cubicBezTo>
                <a:cubicBezTo>
                  <a:pt x="445" y="506"/>
                  <a:pt x="444" y="507"/>
                  <a:pt x="443" y="508"/>
                </a:cubicBezTo>
                <a:cubicBezTo>
                  <a:pt x="443" y="508"/>
                  <a:pt x="443" y="509"/>
                  <a:pt x="442" y="509"/>
                </a:cubicBezTo>
                <a:cubicBezTo>
                  <a:pt x="441" y="509"/>
                  <a:pt x="441" y="508"/>
                  <a:pt x="440" y="508"/>
                </a:cubicBezTo>
                <a:cubicBezTo>
                  <a:pt x="440" y="507"/>
                  <a:pt x="439" y="507"/>
                  <a:pt x="438" y="507"/>
                </a:cubicBezTo>
                <a:cubicBezTo>
                  <a:pt x="438" y="507"/>
                  <a:pt x="437" y="507"/>
                  <a:pt x="437" y="506"/>
                </a:cubicBezTo>
                <a:cubicBezTo>
                  <a:pt x="436" y="505"/>
                  <a:pt x="434" y="505"/>
                  <a:pt x="433" y="505"/>
                </a:cubicBezTo>
                <a:cubicBezTo>
                  <a:pt x="432" y="505"/>
                  <a:pt x="431" y="505"/>
                  <a:pt x="432" y="504"/>
                </a:cubicBezTo>
                <a:cubicBezTo>
                  <a:pt x="432" y="504"/>
                  <a:pt x="434" y="504"/>
                  <a:pt x="433" y="503"/>
                </a:cubicBezTo>
                <a:cubicBezTo>
                  <a:pt x="432" y="502"/>
                  <a:pt x="431" y="503"/>
                  <a:pt x="431" y="504"/>
                </a:cubicBezTo>
                <a:cubicBezTo>
                  <a:pt x="430" y="504"/>
                  <a:pt x="428" y="504"/>
                  <a:pt x="427" y="505"/>
                </a:cubicBezTo>
                <a:cubicBezTo>
                  <a:pt x="427" y="506"/>
                  <a:pt x="426" y="506"/>
                  <a:pt x="426" y="507"/>
                </a:cubicBezTo>
                <a:cubicBezTo>
                  <a:pt x="427" y="507"/>
                  <a:pt x="429" y="507"/>
                  <a:pt x="430" y="507"/>
                </a:cubicBezTo>
                <a:cubicBezTo>
                  <a:pt x="430" y="507"/>
                  <a:pt x="432" y="507"/>
                  <a:pt x="431" y="508"/>
                </a:cubicBezTo>
                <a:cubicBezTo>
                  <a:pt x="431" y="508"/>
                  <a:pt x="429" y="508"/>
                  <a:pt x="429" y="508"/>
                </a:cubicBezTo>
                <a:cubicBezTo>
                  <a:pt x="428" y="509"/>
                  <a:pt x="428" y="509"/>
                  <a:pt x="428" y="508"/>
                </a:cubicBezTo>
                <a:cubicBezTo>
                  <a:pt x="427" y="508"/>
                  <a:pt x="426" y="508"/>
                  <a:pt x="426" y="508"/>
                </a:cubicBezTo>
                <a:cubicBezTo>
                  <a:pt x="424" y="508"/>
                  <a:pt x="423" y="510"/>
                  <a:pt x="423" y="511"/>
                </a:cubicBezTo>
                <a:cubicBezTo>
                  <a:pt x="422" y="511"/>
                  <a:pt x="422" y="511"/>
                  <a:pt x="421" y="512"/>
                </a:cubicBezTo>
                <a:cubicBezTo>
                  <a:pt x="421" y="512"/>
                  <a:pt x="420" y="512"/>
                  <a:pt x="420" y="513"/>
                </a:cubicBezTo>
                <a:cubicBezTo>
                  <a:pt x="419" y="514"/>
                  <a:pt x="423" y="513"/>
                  <a:pt x="423" y="513"/>
                </a:cubicBezTo>
                <a:cubicBezTo>
                  <a:pt x="425" y="512"/>
                  <a:pt x="426" y="513"/>
                  <a:pt x="427" y="513"/>
                </a:cubicBezTo>
                <a:cubicBezTo>
                  <a:pt x="429" y="513"/>
                  <a:pt x="430" y="512"/>
                  <a:pt x="432" y="512"/>
                </a:cubicBezTo>
                <a:cubicBezTo>
                  <a:pt x="432" y="512"/>
                  <a:pt x="433" y="512"/>
                  <a:pt x="434" y="512"/>
                </a:cubicBezTo>
                <a:cubicBezTo>
                  <a:pt x="434" y="513"/>
                  <a:pt x="435" y="513"/>
                  <a:pt x="435" y="513"/>
                </a:cubicBezTo>
                <a:cubicBezTo>
                  <a:pt x="436" y="514"/>
                  <a:pt x="436" y="513"/>
                  <a:pt x="437" y="514"/>
                </a:cubicBezTo>
                <a:cubicBezTo>
                  <a:pt x="438" y="514"/>
                  <a:pt x="439" y="515"/>
                  <a:pt x="439" y="515"/>
                </a:cubicBezTo>
                <a:cubicBezTo>
                  <a:pt x="439" y="516"/>
                  <a:pt x="440" y="517"/>
                  <a:pt x="440" y="517"/>
                </a:cubicBezTo>
                <a:cubicBezTo>
                  <a:pt x="439" y="518"/>
                  <a:pt x="439" y="516"/>
                  <a:pt x="438" y="516"/>
                </a:cubicBezTo>
                <a:cubicBezTo>
                  <a:pt x="437" y="515"/>
                  <a:pt x="436" y="517"/>
                  <a:pt x="434" y="517"/>
                </a:cubicBezTo>
                <a:cubicBezTo>
                  <a:pt x="434" y="516"/>
                  <a:pt x="434" y="516"/>
                  <a:pt x="433" y="516"/>
                </a:cubicBezTo>
                <a:cubicBezTo>
                  <a:pt x="432" y="515"/>
                  <a:pt x="432" y="515"/>
                  <a:pt x="431" y="515"/>
                </a:cubicBezTo>
                <a:cubicBezTo>
                  <a:pt x="430" y="515"/>
                  <a:pt x="429" y="515"/>
                  <a:pt x="429" y="515"/>
                </a:cubicBezTo>
                <a:cubicBezTo>
                  <a:pt x="427" y="515"/>
                  <a:pt x="426" y="515"/>
                  <a:pt x="424" y="515"/>
                </a:cubicBezTo>
                <a:cubicBezTo>
                  <a:pt x="424" y="516"/>
                  <a:pt x="423" y="516"/>
                  <a:pt x="423" y="517"/>
                </a:cubicBezTo>
                <a:cubicBezTo>
                  <a:pt x="422" y="517"/>
                  <a:pt x="422" y="517"/>
                  <a:pt x="421" y="517"/>
                </a:cubicBezTo>
                <a:cubicBezTo>
                  <a:pt x="420" y="516"/>
                  <a:pt x="417" y="517"/>
                  <a:pt x="418" y="519"/>
                </a:cubicBezTo>
                <a:cubicBezTo>
                  <a:pt x="418" y="519"/>
                  <a:pt x="419" y="519"/>
                  <a:pt x="419" y="519"/>
                </a:cubicBezTo>
                <a:cubicBezTo>
                  <a:pt x="419" y="520"/>
                  <a:pt x="419" y="520"/>
                  <a:pt x="419" y="521"/>
                </a:cubicBezTo>
                <a:cubicBezTo>
                  <a:pt x="418" y="521"/>
                  <a:pt x="417" y="521"/>
                  <a:pt x="416" y="521"/>
                </a:cubicBezTo>
                <a:cubicBezTo>
                  <a:pt x="414" y="520"/>
                  <a:pt x="413" y="521"/>
                  <a:pt x="411" y="522"/>
                </a:cubicBezTo>
                <a:cubicBezTo>
                  <a:pt x="411" y="522"/>
                  <a:pt x="410" y="522"/>
                  <a:pt x="409" y="522"/>
                </a:cubicBezTo>
                <a:cubicBezTo>
                  <a:pt x="409" y="523"/>
                  <a:pt x="408" y="523"/>
                  <a:pt x="407" y="523"/>
                </a:cubicBezTo>
                <a:cubicBezTo>
                  <a:pt x="406" y="523"/>
                  <a:pt x="406" y="523"/>
                  <a:pt x="406" y="523"/>
                </a:cubicBezTo>
                <a:cubicBezTo>
                  <a:pt x="405" y="524"/>
                  <a:pt x="404" y="524"/>
                  <a:pt x="404" y="524"/>
                </a:cubicBezTo>
                <a:cubicBezTo>
                  <a:pt x="403" y="525"/>
                  <a:pt x="404" y="525"/>
                  <a:pt x="405" y="525"/>
                </a:cubicBezTo>
                <a:cubicBezTo>
                  <a:pt x="406" y="526"/>
                  <a:pt x="405" y="526"/>
                  <a:pt x="406" y="527"/>
                </a:cubicBezTo>
                <a:cubicBezTo>
                  <a:pt x="406" y="528"/>
                  <a:pt x="409" y="527"/>
                  <a:pt x="409" y="529"/>
                </a:cubicBezTo>
                <a:cubicBezTo>
                  <a:pt x="409" y="530"/>
                  <a:pt x="406" y="530"/>
                  <a:pt x="405" y="530"/>
                </a:cubicBezTo>
                <a:cubicBezTo>
                  <a:pt x="404" y="530"/>
                  <a:pt x="404" y="530"/>
                  <a:pt x="403" y="530"/>
                </a:cubicBezTo>
                <a:cubicBezTo>
                  <a:pt x="403" y="531"/>
                  <a:pt x="402" y="531"/>
                  <a:pt x="401" y="531"/>
                </a:cubicBezTo>
                <a:cubicBezTo>
                  <a:pt x="401" y="531"/>
                  <a:pt x="400" y="531"/>
                  <a:pt x="400" y="531"/>
                </a:cubicBezTo>
                <a:cubicBezTo>
                  <a:pt x="399" y="532"/>
                  <a:pt x="399" y="532"/>
                  <a:pt x="400" y="532"/>
                </a:cubicBezTo>
                <a:cubicBezTo>
                  <a:pt x="400" y="532"/>
                  <a:pt x="401" y="532"/>
                  <a:pt x="401" y="533"/>
                </a:cubicBezTo>
                <a:cubicBezTo>
                  <a:pt x="401" y="534"/>
                  <a:pt x="400" y="534"/>
                  <a:pt x="399" y="533"/>
                </a:cubicBezTo>
                <a:cubicBezTo>
                  <a:pt x="399" y="533"/>
                  <a:pt x="398" y="533"/>
                  <a:pt x="398" y="534"/>
                </a:cubicBezTo>
                <a:cubicBezTo>
                  <a:pt x="398" y="535"/>
                  <a:pt x="399" y="535"/>
                  <a:pt x="400" y="535"/>
                </a:cubicBezTo>
                <a:cubicBezTo>
                  <a:pt x="400" y="536"/>
                  <a:pt x="399" y="537"/>
                  <a:pt x="400" y="537"/>
                </a:cubicBezTo>
                <a:cubicBezTo>
                  <a:pt x="401" y="538"/>
                  <a:pt x="401" y="537"/>
                  <a:pt x="402" y="536"/>
                </a:cubicBezTo>
                <a:cubicBezTo>
                  <a:pt x="403" y="536"/>
                  <a:pt x="403" y="536"/>
                  <a:pt x="404" y="536"/>
                </a:cubicBezTo>
                <a:cubicBezTo>
                  <a:pt x="405" y="536"/>
                  <a:pt x="405" y="535"/>
                  <a:pt x="406" y="535"/>
                </a:cubicBezTo>
                <a:cubicBezTo>
                  <a:pt x="407" y="536"/>
                  <a:pt x="406" y="536"/>
                  <a:pt x="405" y="537"/>
                </a:cubicBezTo>
                <a:cubicBezTo>
                  <a:pt x="405" y="537"/>
                  <a:pt x="405" y="538"/>
                  <a:pt x="404" y="538"/>
                </a:cubicBezTo>
                <a:cubicBezTo>
                  <a:pt x="403" y="538"/>
                  <a:pt x="403" y="538"/>
                  <a:pt x="402" y="538"/>
                </a:cubicBezTo>
                <a:cubicBezTo>
                  <a:pt x="400" y="538"/>
                  <a:pt x="399" y="538"/>
                  <a:pt x="398" y="538"/>
                </a:cubicBezTo>
                <a:cubicBezTo>
                  <a:pt x="396" y="538"/>
                  <a:pt x="395" y="538"/>
                  <a:pt x="394" y="538"/>
                </a:cubicBezTo>
                <a:cubicBezTo>
                  <a:pt x="392" y="539"/>
                  <a:pt x="392" y="540"/>
                  <a:pt x="392" y="541"/>
                </a:cubicBezTo>
                <a:cubicBezTo>
                  <a:pt x="392" y="543"/>
                  <a:pt x="392" y="544"/>
                  <a:pt x="394" y="545"/>
                </a:cubicBezTo>
                <a:cubicBezTo>
                  <a:pt x="395" y="545"/>
                  <a:pt x="395" y="544"/>
                  <a:pt x="396" y="545"/>
                </a:cubicBezTo>
                <a:cubicBezTo>
                  <a:pt x="396" y="546"/>
                  <a:pt x="396" y="547"/>
                  <a:pt x="395" y="547"/>
                </a:cubicBezTo>
                <a:cubicBezTo>
                  <a:pt x="394" y="548"/>
                  <a:pt x="393" y="548"/>
                  <a:pt x="393" y="549"/>
                </a:cubicBezTo>
                <a:cubicBezTo>
                  <a:pt x="394" y="549"/>
                  <a:pt x="394" y="549"/>
                  <a:pt x="395" y="548"/>
                </a:cubicBezTo>
                <a:cubicBezTo>
                  <a:pt x="395" y="548"/>
                  <a:pt x="396" y="548"/>
                  <a:pt x="396" y="548"/>
                </a:cubicBezTo>
                <a:cubicBezTo>
                  <a:pt x="397" y="548"/>
                  <a:pt x="398" y="548"/>
                  <a:pt x="398" y="548"/>
                </a:cubicBezTo>
                <a:cubicBezTo>
                  <a:pt x="399" y="548"/>
                  <a:pt x="399" y="547"/>
                  <a:pt x="400" y="547"/>
                </a:cubicBezTo>
                <a:cubicBezTo>
                  <a:pt x="400" y="547"/>
                  <a:pt x="401" y="547"/>
                  <a:pt x="402" y="547"/>
                </a:cubicBezTo>
                <a:cubicBezTo>
                  <a:pt x="403" y="547"/>
                  <a:pt x="403" y="547"/>
                  <a:pt x="404" y="546"/>
                </a:cubicBezTo>
                <a:cubicBezTo>
                  <a:pt x="405" y="546"/>
                  <a:pt x="406" y="546"/>
                  <a:pt x="408" y="546"/>
                </a:cubicBezTo>
                <a:cubicBezTo>
                  <a:pt x="408" y="546"/>
                  <a:pt x="409" y="546"/>
                  <a:pt x="410" y="546"/>
                </a:cubicBezTo>
                <a:cubicBezTo>
                  <a:pt x="410" y="546"/>
                  <a:pt x="411" y="546"/>
                  <a:pt x="411" y="545"/>
                </a:cubicBezTo>
                <a:cubicBezTo>
                  <a:pt x="412" y="545"/>
                  <a:pt x="413" y="545"/>
                  <a:pt x="413" y="546"/>
                </a:cubicBezTo>
                <a:cubicBezTo>
                  <a:pt x="413" y="546"/>
                  <a:pt x="412" y="547"/>
                  <a:pt x="411" y="547"/>
                </a:cubicBezTo>
                <a:cubicBezTo>
                  <a:pt x="411" y="547"/>
                  <a:pt x="410" y="547"/>
                  <a:pt x="409" y="547"/>
                </a:cubicBezTo>
                <a:cubicBezTo>
                  <a:pt x="409" y="548"/>
                  <a:pt x="408" y="548"/>
                  <a:pt x="408" y="549"/>
                </a:cubicBezTo>
                <a:cubicBezTo>
                  <a:pt x="407" y="549"/>
                  <a:pt x="407" y="549"/>
                  <a:pt x="406" y="549"/>
                </a:cubicBezTo>
                <a:cubicBezTo>
                  <a:pt x="406" y="550"/>
                  <a:pt x="405" y="550"/>
                  <a:pt x="404" y="550"/>
                </a:cubicBezTo>
                <a:cubicBezTo>
                  <a:pt x="404" y="550"/>
                  <a:pt x="404" y="549"/>
                  <a:pt x="403" y="549"/>
                </a:cubicBezTo>
                <a:cubicBezTo>
                  <a:pt x="403" y="548"/>
                  <a:pt x="402" y="548"/>
                  <a:pt x="402" y="548"/>
                </a:cubicBezTo>
                <a:cubicBezTo>
                  <a:pt x="400" y="547"/>
                  <a:pt x="400" y="548"/>
                  <a:pt x="398" y="549"/>
                </a:cubicBezTo>
                <a:cubicBezTo>
                  <a:pt x="397" y="549"/>
                  <a:pt x="396" y="548"/>
                  <a:pt x="395" y="549"/>
                </a:cubicBezTo>
                <a:cubicBezTo>
                  <a:pt x="395" y="549"/>
                  <a:pt x="394" y="550"/>
                  <a:pt x="394" y="550"/>
                </a:cubicBezTo>
                <a:cubicBezTo>
                  <a:pt x="393" y="550"/>
                  <a:pt x="392" y="550"/>
                  <a:pt x="392" y="550"/>
                </a:cubicBezTo>
                <a:cubicBezTo>
                  <a:pt x="390" y="550"/>
                  <a:pt x="390" y="551"/>
                  <a:pt x="390" y="551"/>
                </a:cubicBezTo>
                <a:cubicBezTo>
                  <a:pt x="389" y="552"/>
                  <a:pt x="388" y="551"/>
                  <a:pt x="388" y="552"/>
                </a:cubicBezTo>
                <a:cubicBezTo>
                  <a:pt x="388" y="554"/>
                  <a:pt x="391" y="553"/>
                  <a:pt x="392" y="554"/>
                </a:cubicBezTo>
                <a:cubicBezTo>
                  <a:pt x="393" y="555"/>
                  <a:pt x="390" y="555"/>
                  <a:pt x="391" y="556"/>
                </a:cubicBezTo>
                <a:cubicBezTo>
                  <a:pt x="392" y="557"/>
                  <a:pt x="394" y="557"/>
                  <a:pt x="393" y="559"/>
                </a:cubicBezTo>
                <a:cubicBezTo>
                  <a:pt x="393" y="558"/>
                  <a:pt x="392" y="557"/>
                  <a:pt x="391" y="557"/>
                </a:cubicBezTo>
                <a:cubicBezTo>
                  <a:pt x="389" y="556"/>
                  <a:pt x="389" y="558"/>
                  <a:pt x="388" y="559"/>
                </a:cubicBezTo>
                <a:cubicBezTo>
                  <a:pt x="387" y="560"/>
                  <a:pt x="386" y="560"/>
                  <a:pt x="385" y="561"/>
                </a:cubicBezTo>
                <a:cubicBezTo>
                  <a:pt x="385" y="561"/>
                  <a:pt x="384" y="562"/>
                  <a:pt x="384" y="563"/>
                </a:cubicBezTo>
                <a:cubicBezTo>
                  <a:pt x="384" y="563"/>
                  <a:pt x="385" y="563"/>
                  <a:pt x="385" y="564"/>
                </a:cubicBezTo>
                <a:cubicBezTo>
                  <a:pt x="385" y="565"/>
                  <a:pt x="385" y="565"/>
                  <a:pt x="384" y="565"/>
                </a:cubicBezTo>
                <a:cubicBezTo>
                  <a:pt x="384" y="565"/>
                  <a:pt x="383" y="565"/>
                  <a:pt x="382" y="565"/>
                </a:cubicBezTo>
                <a:cubicBezTo>
                  <a:pt x="382" y="566"/>
                  <a:pt x="382" y="566"/>
                  <a:pt x="382" y="567"/>
                </a:cubicBezTo>
                <a:cubicBezTo>
                  <a:pt x="382" y="568"/>
                  <a:pt x="381" y="567"/>
                  <a:pt x="381" y="568"/>
                </a:cubicBezTo>
                <a:cubicBezTo>
                  <a:pt x="380" y="570"/>
                  <a:pt x="383" y="570"/>
                  <a:pt x="384" y="570"/>
                </a:cubicBezTo>
                <a:cubicBezTo>
                  <a:pt x="385" y="570"/>
                  <a:pt x="385" y="571"/>
                  <a:pt x="385" y="571"/>
                </a:cubicBezTo>
                <a:cubicBezTo>
                  <a:pt x="385" y="572"/>
                  <a:pt x="386" y="572"/>
                  <a:pt x="386" y="573"/>
                </a:cubicBezTo>
                <a:cubicBezTo>
                  <a:pt x="387" y="573"/>
                  <a:pt x="387" y="574"/>
                  <a:pt x="387" y="574"/>
                </a:cubicBezTo>
                <a:cubicBezTo>
                  <a:pt x="386" y="575"/>
                  <a:pt x="385" y="574"/>
                  <a:pt x="385" y="574"/>
                </a:cubicBezTo>
                <a:cubicBezTo>
                  <a:pt x="384" y="573"/>
                  <a:pt x="384" y="573"/>
                  <a:pt x="383" y="573"/>
                </a:cubicBezTo>
                <a:cubicBezTo>
                  <a:pt x="383" y="573"/>
                  <a:pt x="382" y="573"/>
                  <a:pt x="382" y="572"/>
                </a:cubicBezTo>
                <a:cubicBezTo>
                  <a:pt x="381" y="571"/>
                  <a:pt x="381" y="570"/>
                  <a:pt x="380" y="569"/>
                </a:cubicBezTo>
                <a:cubicBezTo>
                  <a:pt x="379" y="569"/>
                  <a:pt x="379" y="570"/>
                  <a:pt x="379" y="570"/>
                </a:cubicBezTo>
                <a:cubicBezTo>
                  <a:pt x="378" y="571"/>
                  <a:pt x="378" y="572"/>
                  <a:pt x="378" y="572"/>
                </a:cubicBezTo>
                <a:cubicBezTo>
                  <a:pt x="377" y="573"/>
                  <a:pt x="377" y="573"/>
                  <a:pt x="376" y="574"/>
                </a:cubicBezTo>
                <a:cubicBezTo>
                  <a:pt x="376" y="575"/>
                  <a:pt x="376" y="576"/>
                  <a:pt x="376" y="576"/>
                </a:cubicBezTo>
                <a:cubicBezTo>
                  <a:pt x="375" y="578"/>
                  <a:pt x="374" y="579"/>
                  <a:pt x="374" y="580"/>
                </a:cubicBezTo>
                <a:cubicBezTo>
                  <a:pt x="376" y="581"/>
                  <a:pt x="376" y="579"/>
                  <a:pt x="377" y="579"/>
                </a:cubicBezTo>
                <a:cubicBezTo>
                  <a:pt x="377" y="578"/>
                  <a:pt x="378" y="578"/>
                  <a:pt x="378" y="578"/>
                </a:cubicBezTo>
                <a:cubicBezTo>
                  <a:pt x="379" y="578"/>
                  <a:pt x="379" y="577"/>
                  <a:pt x="380" y="578"/>
                </a:cubicBezTo>
                <a:cubicBezTo>
                  <a:pt x="381" y="578"/>
                  <a:pt x="381" y="579"/>
                  <a:pt x="381" y="579"/>
                </a:cubicBezTo>
                <a:cubicBezTo>
                  <a:pt x="381" y="580"/>
                  <a:pt x="381" y="580"/>
                  <a:pt x="382" y="581"/>
                </a:cubicBezTo>
                <a:cubicBezTo>
                  <a:pt x="382" y="582"/>
                  <a:pt x="380" y="582"/>
                  <a:pt x="380" y="583"/>
                </a:cubicBezTo>
                <a:cubicBezTo>
                  <a:pt x="381" y="584"/>
                  <a:pt x="382" y="583"/>
                  <a:pt x="383" y="583"/>
                </a:cubicBezTo>
                <a:cubicBezTo>
                  <a:pt x="384" y="584"/>
                  <a:pt x="381" y="584"/>
                  <a:pt x="380" y="585"/>
                </a:cubicBezTo>
                <a:cubicBezTo>
                  <a:pt x="380" y="585"/>
                  <a:pt x="379" y="586"/>
                  <a:pt x="379" y="585"/>
                </a:cubicBezTo>
                <a:cubicBezTo>
                  <a:pt x="378" y="584"/>
                  <a:pt x="379" y="584"/>
                  <a:pt x="379" y="583"/>
                </a:cubicBezTo>
                <a:cubicBezTo>
                  <a:pt x="380" y="582"/>
                  <a:pt x="379" y="582"/>
                  <a:pt x="379" y="581"/>
                </a:cubicBezTo>
                <a:cubicBezTo>
                  <a:pt x="378" y="581"/>
                  <a:pt x="377" y="581"/>
                  <a:pt x="376" y="581"/>
                </a:cubicBezTo>
                <a:cubicBezTo>
                  <a:pt x="376" y="581"/>
                  <a:pt x="375" y="581"/>
                  <a:pt x="375" y="581"/>
                </a:cubicBezTo>
                <a:cubicBezTo>
                  <a:pt x="373" y="581"/>
                  <a:pt x="373" y="582"/>
                  <a:pt x="372" y="583"/>
                </a:cubicBezTo>
                <a:cubicBezTo>
                  <a:pt x="371" y="584"/>
                  <a:pt x="370" y="584"/>
                  <a:pt x="369" y="585"/>
                </a:cubicBezTo>
                <a:cubicBezTo>
                  <a:pt x="369" y="587"/>
                  <a:pt x="368" y="588"/>
                  <a:pt x="367" y="588"/>
                </a:cubicBezTo>
                <a:cubicBezTo>
                  <a:pt x="366" y="589"/>
                  <a:pt x="365" y="590"/>
                  <a:pt x="364" y="591"/>
                </a:cubicBezTo>
                <a:cubicBezTo>
                  <a:pt x="363" y="592"/>
                  <a:pt x="362" y="592"/>
                  <a:pt x="361" y="593"/>
                </a:cubicBezTo>
                <a:cubicBezTo>
                  <a:pt x="360" y="594"/>
                  <a:pt x="358" y="595"/>
                  <a:pt x="358" y="595"/>
                </a:cubicBezTo>
                <a:cubicBezTo>
                  <a:pt x="357" y="597"/>
                  <a:pt x="360" y="595"/>
                  <a:pt x="361" y="595"/>
                </a:cubicBezTo>
                <a:cubicBezTo>
                  <a:pt x="362" y="594"/>
                  <a:pt x="363" y="594"/>
                  <a:pt x="365" y="593"/>
                </a:cubicBezTo>
                <a:cubicBezTo>
                  <a:pt x="365" y="593"/>
                  <a:pt x="365" y="592"/>
                  <a:pt x="366" y="592"/>
                </a:cubicBezTo>
                <a:cubicBezTo>
                  <a:pt x="367" y="592"/>
                  <a:pt x="366" y="593"/>
                  <a:pt x="366" y="593"/>
                </a:cubicBezTo>
                <a:cubicBezTo>
                  <a:pt x="366" y="594"/>
                  <a:pt x="367" y="596"/>
                  <a:pt x="365" y="596"/>
                </a:cubicBezTo>
                <a:cubicBezTo>
                  <a:pt x="364" y="597"/>
                  <a:pt x="364" y="596"/>
                  <a:pt x="363" y="597"/>
                </a:cubicBezTo>
                <a:cubicBezTo>
                  <a:pt x="363" y="597"/>
                  <a:pt x="361" y="597"/>
                  <a:pt x="361" y="598"/>
                </a:cubicBezTo>
                <a:cubicBezTo>
                  <a:pt x="361" y="599"/>
                  <a:pt x="362" y="599"/>
                  <a:pt x="363" y="599"/>
                </a:cubicBezTo>
                <a:cubicBezTo>
                  <a:pt x="364" y="599"/>
                  <a:pt x="364" y="599"/>
                  <a:pt x="364" y="600"/>
                </a:cubicBezTo>
                <a:cubicBezTo>
                  <a:pt x="365" y="600"/>
                  <a:pt x="365" y="600"/>
                  <a:pt x="365" y="601"/>
                </a:cubicBezTo>
                <a:cubicBezTo>
                  <a:pt x="365" y="602"/>
                  <a:pt x="364" y="602"/>
                  <a:pt x="363" y="602"/>
                </a:cubicBezTo>
                <a:cubicBezTo>
                  <a:pt x="363" y="603"/>
                  <a:pt x="362" y="603"/>
                  <a:pt x="362" y="604"/>
                </a:cubicBezTo>
                <a:cubicBezTo>
                  <a:pt x="362" y="605"/>
                  <a:pt x="362" y="605"/>
                  <a:pt x="362" y="606"/>
                </a:cubicBezTo>
                <a:cubicBezTo>
                  <a:pt x="361" y="607"/>
                  <a:pt x="361" y="606"/>
                  <a:pt x="360" y="607"/>
                </a:cubicBezTo>
                <a:cubicBezTo>
                  <a:pt x="360" y="607"/>
                  <a:pt x="360" y="608"/>
                  <a:pt x="359" y="608"/>
                </a:cubicBezTo>
                <a:cubicBezTo>
                  <a:pt x="358" y="609"/>
                  <a:pt x="358" y="608"/>
                  <a:pt x="359" y="607"/>
                </a:cubicBezTo>
                <a:cubicBezTo>
                  <a:pt x="359" y="606"/>
                  <a:pt x="359" y="606"/>
                  <a:pt x="359" y="605"/>
                </a:cubicBezTo>
                <a:cubicBezTo>
                  <a:pt x="358" y="604"/>
                  <a:pt x="356" y="604"/>
                  <a:pt x="355" y="604"/>
                </a:cubicBezTo>
                <a:cubicBezTo>
                  <a:pt x="355" y="603"/>
                  <a:pt x="354" y="603"/>
                  <a:pt x="353" y="603"/>
                </a:cubicBezTo>
                <a:cubicBezTo>
                  <a:pt x="352" y="602"/>
                  <a:pt x="351" y="603"/>
                  <a:pt x="350" y="604"/>
                </a:cubicBezTo>
                <a:cubicBezTo>
                  <a:pt x="349" y="604"/>
                  <a:pt x="348" y="605"/>
                  <a:pt x="347" y="606"/>
                </a:cubicBezTo>
                <a:cubicBezTo>
                  <a:pt x="346" y="607"/>
                  <a:pt x="345" y="607"/>
                  <a:pt x="343" y="608"/>
                </a:cubicBezTo>
                <a:cubicBezTo>
                  <a:pt x="342" y="609"/>
                  <a:pt x="342" y="610"/>
                  <a:pt x="341" y="610"/>
                </a:cubicBezTo>
                <a:cubicBezTo>
                  <a:pt x="340" y="611"/>
                  <a:pt x="339" y="611"/>
                  <a:pt x="339" y="612"/>
                </a:cubicBezTo>
                <a:cubicBezTo>
                  <a:pt x="338" y="613"/>
                  <a:pt x="340" y="612"/>
                  <a:pt x="340" y="613"/>
                </a:cubicBezTo>
                <a:cubicBezTo>
                  <a:pt x="341" y="614"/>
                  <a:pt x="338" y="615"/>
                  <a:pt x="337" y="615"/>
                </a:cubicBezTo>
                <a:cubicBezTo>
                  <a:pt x="336" y="616"/>
                  <a:pt x="335" y="617"/>
                  <a:pt x="334" y="618"/>
                </a:cubicBezTo>
                <a:cubicBezTo>
                  <a:pt x="333" y="618"/>
                  <a:pt x="333" y="619"/>
                  <a:pt x="332" y="620"/>
                </a:cubicBezTo>
                <a:cubicBezTo>
                  <a:pt x="332" y="621"/>
                  <a:pt x="333" y="620"/>
                  <a:pt x="333" y="621"/>
                </a:cubicBezTo>
                <a:cubicBezTo>
                  <a:pt x="334" y="622"/>
                  <a:pt x="331" y="623"/>
                  <a:pt x="331" y="624"/>
                </a:cubicBezTo>
                <a:cubicBezTo>
                  <a:pt x="330" y="625"/>
                  <a:pt x="329" y="625"/>
                  <a:pt x="327" y="626"/>
                </a:cubicBezTo>
                <a:cubicBezTo>
                  <a:pt x="327" y="626"/>
                  <a:pt x="324" y="628"/>
                  <a:pt x="326" y="629"/>
                </a:cubicBezTo>
                <a:cubicBezTo>
                  <a:pt x="326" y="629"/>
                  <a:pt x="326" y="628"/>
                  <a:pt x="326" y="629"/>
                </a:cubicBezTo>
                <a:cubicBezTo>
                  <a:pt x="327" y="629"/>
                  <a:pt x="327" y="629"/>
                  <a:pt x="327" y="629"/>
                </a:cubicBezTo>
                <a:cubicBezTo>
                  <a:pt x="328" y="629"/>
                  <a:pt x="328" y="630"/>
                  <a:pt x="329" y="629"/>
                </a:cubicBezTo>
                <a:cubicBezTo>
                  <a:pt x="330" y="629"/>
                  <a:pt x="331" y="627"/>
                  <a:pt x="332" y="628"/>
                </a:cubicBezTo>
                <a:cubicBezTo>
                  <a:pt x="333" y="629"/>
                  <a:pt x="330" y="630"/>
                  <a:pt x="330" y="632"/>
                </a:cubicBezTo>
                <a:cubicBezTo>
                  <a:pt x="330" y="632"/>
                  <a:pt x="331" y="633"/>
                  <a:pt x="331" y="633"/>
                </a:cubicBezTo>
                <a:cubicBezTo>
                  <a:pt x="332" y="634"/>
                  <a:pt x="332" y="635"/>
                  <a:pt x="332" y="635"/>
                </a:cubicBezTo>
                <a:cubicBezTo>
                  <a:pt x="333" y="636"/>
                  <a:pt x="336" y="635"/>
                  <a:pt x="337" y="635"/>
                </a:cubicBezTo>
                <a:cubicBezTo>
                  <a:pt x="338" y="634"/>
                  <a:pt x="339" y="633"/>
                  <a:pt x="340" y="632"/>
                </a:cubicBezTo>
                <a:cubicBezTo>
                  <a:pt x="341" y="632"/>
                  <a:pt x="342" y="632"/>
                  <a:pt x="342" y="632"/>
                </a:cubicBezTo>
                <a:cubicBezTo>
                  <a:pt x="343" y="632"/>
                  <a:pt x="344" y="631"/>
                  <a:pt x="344" y="631"/>
                </a:cubicBezTo>
                <a:cubicBezTo>
                  <a:pt x="345" y="631"/>
                  <a:pt x="345" y="631"/>
                  <a:pt x="345" y="631"/>
                </a:cubicBezTo>
                <a:cubicBezTo>
                  <a:pt x="346" y="630"/>
                  <a:pt x="346" y="630"/>
                  <a:pt x="346" y="630"/>
                </a:cubicBezTo>
                <a:cubicBezTo>
                  <a:pt x="347" y="629"/>
                  <a:pt x="347" y="629"/>
                  <a:pt x="348" y="629"/>
                </a:cubicBezTo>
                <a:cubicBezTo>
                  <a:pt x="349" y="628"/>
                  <a:pt x="351" y="627"/>
                  <a:pt x="352" y="626"/>
                </a:cubicBezTo>
                <a:cubicBezTo>
                  <a:pt x="353" y="626"/>
                  <a:pt x="353" y="626"/>
                  <a:pt x="354" y="625"/>
                </a:cubicBezTo>
                <a:cubicBezTo>
                  <a:pt x="354" y="625"/>
                  <a:pt x="354" y="624"/>
                  <a:pt x="353" y="623"/>
                </a:cubicBezTo>
                <a:cubicBezTo>
                  <a:pt x="353" y="623"/>
                  <a:pt x="353" y="622"/>
                  <a:pt x="352" y="622"/>
                </a:cubicBezTo>
                <a:cubicBezTo>
                  <a:pt x="351" y="622"/>
                  <a:pt x="351" y="623"/>
                  <a:pt x="351" y="624"/>
                </a:cubicBezTo>
                <a:cubicBezTo>
                  <a:pt x="350" y="624"/>
                  <a:pt x="349" y="623"/>
                  <a:pt x="349" y="623"/>
                </a:cubicBezTo>
                <a:cubicBezTo>
                  <a:pt x="349" y="622"/>
                  <a:pt x="351" y="622"/>
                  <a:pt x="351" y="622"/>
                </a:cubicBezTo>
                <a:cubicBezTo>
                  <a:pt x="352" y="621"/>
                  <a:pt x="352" y="621"/>
                  <a:pt x="353" y="620"/>
                </a:cubicBezTo>
                <a:cubicBezTo>
                  <a:pt x="353" y="620"/>
                  <a:pt x="354" y="620"/>
                  <a:pt x="355" y="619"/>
                </a:cubicBezTo>
                <a:cubicBezTo>
                  <a:pt x="356" y="619"/>
                  <a:pt x="358" y="615"/>
                  <a:pt x="360" y="617"/>
                </a:cubicBezTo>
                <a:cubicBezTo>
                  <a:pt x="360" y="617"/>
                  <a:pt x="360" y="617"/>
                  <a:pt x="360" y="617"/>
                </a:cubicBezTo>
                <a:cubicBezTo>
                  <a:pt x="360" y="618"/>
                  <a:pt x="360" y="618"/>
                  <a:pt x="361" y="618"/>
                </a:cubicBezTo>
                <a:cubicBezTo>
                  <a:pt x="362" y="619"/>
                  <a:pt x="360" y="619"/>
                  <a:pt x="359" y="620"/>
                </a:cubicBezTo>
                <a:cubicBezTo>
                  <a:pt x="359" y="620"/>
                  <a:pt x="358" y="621"/>
                  <a:pt x="358" y="621"/>
                </a:cubicBezTo>
                <a:cubicBezTo>
                  <a:pt x="357" y="621"/>
                  <a:pt x="356" y="621"/>
                  <a:pt x="356" y="622"/>
                </a:cubicBezTo>
                <a:cubicBezTo>
                  <a:pt x="355" y="622"/>
                  <a:pt x="355" y="622"/>
                  <a:pt x="354" y="623"/>
                </a:cubicBezTo>
                <a:cubicBezTo>
                  <a:pt x="354" y="624"/>
                  <a:pt x="356" y="623"/>
                  <a:pt x="356" y="623"/>
                </a:cubicBezTo>
                <a:cubicBezTo>
                  <a:pt x="357" y="624"/>
                  <a:pt x="356" y="624"/>
                  <a:pt x="357" y="624"/>
                </a:cubicBezTo>
                <a:cubicBezTo>
                  <a:pt x="358" y="625"/>
                  <a:pt x="359" y="624"/>
                  <a:pt x="360" y="624"/>
                </a:cubicBezTo>
                <a:cubicBezTo>
                  <a:pt x="361" y="625"/>
                  <a:pt x="358" y="627"/>
                  <a:pt x="358" y="627"/>
                </a:cubicBezTo>
                <a:cubicBezTo>
                  <a:pt x="357" y="627"/>
                  <a:pt x="356" y="627"/>
                  <a:pt x="356" y="628"/>
                </a:cubicBezTo>
                <a:cubicBezTo>
                  <a:pt x="355" y="628"/>
                  <a:pt x="355" y="629"/>
                  <a:pt x="354" y="629"/>
                </a:cubicBezTo>
                <a:cubicBezTo>
                  <a:pt x="353" y="630"/>
                  <a:pt x="351" y="630"/>
                  <a:pt x="350" y="630"/>
                </a:cubicBezTo>
                <a:cubicBezTo>
                  <a:pt x="349" y="631"/>
                  <a:pt x="349" y="631"/>
                  <a:pt x="348" y="632"/>
                </a:cubicBezTo>
                <a:cubicBezTo>
                  <a:pt x="347" y="632"/>
                  <a:pt x="346" y="632"/>
                  <a:pt x="346" y="633"/>
                </a:cubicBezTo>
                <a:cubicBezTo>
                  <a:pt x="347" y="633"/>
                  <a:pt x="348" y="633"/>
                  <a:pt x="348" y="633"/>
                </a:cubicBezTo>
                <a:cubicBezTo>
                  <a:pt x="349" y="633"/>
                  <a:pt x="348" y="634"/>
                  <a:pt x="348" y="634"/>
                </a:cubicBezTo>
                <a:cubicBezTo>
                  <a:pt x="348" y="635"/>
                  <a:pt x="349" y="635"/>
                  <a:pt x="349" y="636"/>
                </a:cubicBezTo>
                <a:cubicBezTo>
                  <a:pt x="349" y="637"/>
                  <a:pt x="347" y="638"/>
                  <a:pt x="346" y="638"/>
                </a:cubicBezTo>
                <a:cubicBezTo>
                  <a:pt x="345" y="638"/>
                  <a:pt x="344" y="638"/>
                  <a:pt x="344" y="638"/>
                </a:cubicBezTo>
                <a:cubicBezTo>
                  <a:pt x="342" y="637"/>
                  <a:pt x="340" y="637"/>
                  <a:pt x="339" y="638"/>
                </a:cubicBezTo>
                <a:cubicBezTo>
                  <a:pt x="338" y="638"/>
                  <a:pt x="336" y="639"/>
                  <a:pt x="335" y="639"/>
                </a:cubicBezTo>
                <a:cubicBezTo>
                  <a:pt x="334" y="640"/>
                  <a:pt x="332" y="640"/>
                  <a:pt x="331" y="640"/>
                </a:cubicBezTo>
                <a:cubicBezTo>
                  <a:pt x="330" y="639"/>
                  <a:pt x="332" y="638"/>
                  <a:pt x="332" y="636"/>
                </a:cubicBezTo>
                <a:cubicBezTo>
                  <a:pt x="331" y="635"/>
                  <a:pt x="330" y="635"/>
                  <a:pt x="330" y="634"/>
                </a:cubicBezTo>
                <a:cubicBezTo>
                  <a:pt x="329" y="633"/>
                  <a:pt x="329" y="632"/>
                  <a:pt x="328" y="631"/>
                </a:cubicBezTo>
                <a:cubicBezTo>
                  <a:pt x="326" y="630"/>
                  <a:pt x="325" y="631"/>
                  <a:pt x="324" y="632"/>
                </a:cubicBezTo>
                <a:cubicBezTo>
                  <a:pt x="323" y="632"/>
                  <a:pt x="322" y="632"/>
                  <a:pt x="322" y="633"/>
                </a:cubicBezTo>
                <a:cubicBezTo>
                  <a:pt x="321" y="633"/>
                  <a:pt x="320" y="633"/>
                  <a:pt x="320" y="633"/>
                </a:cubicBezTo>
                <a:cubicBezTo>
                  <a:pt x="319" y="634"/>
                  <a:pt x="316" y="635"/>
                  <a:pt x="318" y="636"/>
                </a:cubicBezTo>
                <a:cubicBezTo>
                  <a:pt x="319" y="636"/>
                  <a:pt x="321" y="636"/>
                  <a:pt x="320" y="637"/>
                </a:cubicBezTo>
                <a:cubicBezTo>
                  <a:pt x="320" y="638"/>
                  <a:pt x="319" y="638"/>
                  <a:pt x="318" y="639"/>
                </a:cubicBezTo>
                <a:cubicBezTo>
                  <a:pt x="318" y="639"/>
                  <a:pt x="317" y="639"/>
                  <a:pt x="317" y="640"/>
                </a:cubicBezTo>
                <a:cubicBezTo>
                  <a:pt x="315" y="641"/>
                  <a:pt x="315" y="639"/>
                  <a:pt x="315" y="638"/>
                </a:cubicBezTo>
                <a:cubicBezTo>
                  <a:pt x="314" y="637"/>
                  <a:pt x="312" y="637"/>
                  <a:pt x="311" y="637"/>
                </a:cubicBezTo>
                <a:cubicBezTo>
                  <a:pt x="310" y="637"/>
                  <a:pt x="309" y="637"/>
                  <a:pt x="308" y="638"/>
                </a:cubicBezTo>
                <a:cubicBezTo>
                  <a:pt x="307" y="638"/>
                  <a:pt x="306" y="640"/>
                  <a:pt x="305" y="640"/>
                </a:cubicBezTo>
                <a:cubicBezTo>
                  <a:pt x="304" y="641"/>
                  <a:pt x="304" y="642"/>
                  <a:pt x="305" y="642"/>
                </a:cubicBezTo>
                <a:cubicBezTo>
                  <a:pt x="306" y="643"/>
                  <a:pt x="306" y="643"/>
                  <a:pt x="306" y="643"/>
                </a:cubicBezTo>
                <a:cubicBezTo>
                  <a:pt x="307" y="643"/>
                  <a:pt x="307" y="643"/>
                  <a:pt x="308" y="643"/>
                </a:cubicBezTo>
                <a:cubicBezTo>
                  <a:pt x="309" y="645"/>
                  <a:pt x="306" y="645"/>
                  <a:pt x="305" y="645"/>
                </a:cubicBezTo>
                <a:cubicBezTo>
                  <a:pt x="304" y="645"/>
                  <a:pt x="303" y="645"/>
                  <a:pt x="301" y="645"/>
                </a:cubicBezTo>
                <a:cubicBezTo>
                  <a:pt x="301" y="645"/>
                  <a:pt x="300" y="645"/>
                  <a:pt x="299" y="646"/>
                </a:cubicBezTo>
                <a:cubicBezTo>
                  <a:pt x="299" y="646"/>
                  <a:pt x="299" y="646"/>
                  <a:pt x="299" y="646"/>
                </a:cubicBezTo>
                <a:cubicBezTo>
                  <a:pt x="298" y="647"/>
                  <a:pt x="298" y="646"/>
                  <a:pt x="298" y="646"/>
                </a:cubicBezTo>
                <a:cubicBezTo>
                  <a:pt x="297" y="647"/>
                  <a:pt x="297" y="647"/>
                  <a:pt x="297" y="648"/>
                </a:cubicBezTo>
                <a:cubicBezTo>
                  <a:pt x="297" y="649"/>
                  <a:pt x="298" y="649"/>
                  <a:pt x="299" y="649"/>
                </a:cubicBezTo>
                <a:cubicBezTo>
                  <a:pt x="299" y="650"/>
                  <a:pt x="299" y="650"/>
                  <a:pt x="300" y="650"/>
                </a:cubicBezTo>
                <a:cubicBezTo>
                  <a:pt x="301" y="650"/>
                  <a:pt x="301" y="650"/>
                  <a:pt x="302" y="650"/>
                </a:cubicBezTo>
                <a:cubicBezTo>
                  <a:pt x="303" y="650"/>
                  <a:pt x="303" y="650"/>
                  <a:pt x="304" y="651"/>
                </a:cubicBezTo>
                <a:cubicBezTo>
                  <a:pt x="305" y="651"/>
                  <a:pt x="305" y="651"/>
                  <a:pt x="306" y="652"/>
                </a:cubicBezTo>
                <a:cubicBezTo>
                  <a:pt x="307" y="652"/>
                  <a:pt x="308" y="655"/>
                  <a:pt x="307" y="655"/>
                </a:cubicBezTo>
                <a:cubicBezTo>
                  <a:pt x="307" y="656"/>
                  <a:pt x="307" y="655"/>
                  <a:pt x="306" y="655"/>
                </a:cubicBezTo>
                <a:cubicBezTo>
                  <a:pt x="306" y="654"/>
                  <a:pt x="305" y="654"/>
                  <a:pt x="304" y="654"/>
                </a:cubicBezTo>
                <a:cubicBezTo>
                  <a:pt x="302" y="654"/>
                  <a:pt x="302" y="654"/>
                  <a:pt x="301" y="653"/>
                </a:cubicBezTo>
                <a:cubicBezTo>
                  <a:pt x="300" y="652"/>
                  <a:pt x="300" y="652"/>
                  <a:pt x="300" y="651"/>
                </a:cubicBezTo>
                <a:cubicBezTo>
                  <a:pt x="299" y="651"/>
                  <a:pt x="299" y="651"/>
                  <a:pt x="298" y="650"/>
                </a:cubicBezTo>
                <a:cubicBezTo>
                  <a:pt x="297" y="649"/>
                  <a:pt x="296" y="648"/>
                  <a:pt x="295" y="648"/>
                </a:cubicBezTo>
                <a:cubicBezTo>
                  <a:pt x="294" y="648"/>
                  <a:pt x="292" y="648"/>
                  <a:pt x="293" y="650"/>
                </a:cubicBezTo>
                <a:cubicBezTo>
                  <a:pt x="293" y="651"/>
                  <a:pt x="295" y="651"/>
                  <a:pt x="296" y="652"/>
                </a:cubicBezTo>
                <a:cubicBezTo>
                  <a:pt x="297" y="653"/>
                  <a:pt x="297" y="653"/>
                  <a:pt x="297" y="654"/>
                </a:cubicBezTo>
                <a:cubicBezTo>
                  <a:pt x="298" y="654"/>
                  <a:pt x="299" y="654"/>
                  <a:pt x="299" y="655"/>
                </a:cubicBezTo>
                <a:cubicBezTo>
                  <a:pt x="299" y="656"/>
                  <a:pt x="298" y="656"/>
                  <a:pt x="297" y="656"/>
                </a:cubicBezTo>
                <a:cubicBezTo>
                  <a:pt x="297" y="655"/>
                  <a:pt x="297" y="655"/>
                  <a:pt x="296" y="654"/>
                </a:cubicBezTo>
                <a:cubicBezTo>
                  <a:pt x="296" y="654"/>
                  <a:pt x="295" y="654"/>
                  <a:pt x="294" y="653"/>
                </a:cubicBezTo>
                <a:cubicBezTo>
                  <a:pt x="294" y="653"/>
                  <a:pt x="293" y="653"/>
                  <a:pt x="293" y="652"/>
                </a:cubicBezTo>
                <a:cubicBezTo>
                  <a:pt x="291" y="651"/>
                  <a:pt x="289" y="652"/>
                  <a:pt x="287" y="653"/>
                </a:cubicBezTo>
                <a:cubicBezTo>
                  <a:pt x="285" y="653"/>
                  <a:pt x="283" y="653"/>
                  <a:pt x="282" y="652"/>
                </a:cubicBezTo>
                <a:cubicBezTo>
                  <a:pt x="281" y="651"/>
                  <a:pt x="280" y="650"/>
                  <a:pt x="279" y="650"/>
                </a:cubicBezTo>
                <a:cubicBezTo>
                  <a:pt x="278" y="651"/>
                  <a:pt x="277" y="651"/>
                  <a:pt x="276" y="652"/>
                </a:cubicBezTo>
                <a:cubicBezTo>
                  <a:pt x="276" y="652"/>
                  <a:pt x="275" y="652"/>
                  <a:pt x="274" y="652"/>
                </a:cubicBezTo>
                <a:cubicBezTo>
                  <a:pt x="274" y="653"/>
                  <a:pt x="272" y="653"/>
                  <a:pt x="273" y="654"/>
                </a:cubicBezTo>
                <a:cubicBezTo>
                  <a:pt x="273" y="655"/>
                  <a:pt x="273" y="655"/>
                  <a:pt x="274" y="655"/>
                </a:cubicBezTo>
                <a:cubicBezTo>
                  <a:pt x="275" y="655"/>
                  <a:pt x="274" y="655"/>
                  <a:pt x="275" y="655"/>
                </a:cubicBezTo>
                <a:cubicBezTo>
                  <a:pt x="275" y="656"/>
                  <a:pt x="277" y="656"/>
                  <a:pt x="276" y="657"/>
                </a:cubicBezTo>
                <a:cubicBezTo>
                  <a:pt x="275" y="658"/>
                  <a:pt x="272" y="658"/>
                  <a:pt x="274" y="659"/>
                </a:cubicBezTo>
                <a:cubicBezTo>
                  <a:pt x="274" y="660"/>
                  <a:pt x="276" y="659"/>
                  <a:pt x="277" y="659"/>
                </a:cubicBezTo>
                <a:cubicBezTo>
                  <a:pt x="278" y="659"/>
                  <a:pt x="280" y="659"/>
                  <a:pt x="281" y="659"/>
                </a:cubicBezTo>
                <a:cubicBezTo>
                  <a:pt x="283" y="659"/>
                  <a:pt x="284" y="659"/>
                  <a:pt x="286" y="660"/>
                </a:cubicBezTo>
                <a:cubicBezTo>
                  <a:pt x="286" y="660"/>
                  <a:pt x="287" y="660"/>
                  <a:pt x="286" y="661"/>
                </a:cubicBezTo>
                <a:cubicBezTo>
                  <a:pt x="285" y="661"/>
                  <a:pt x="285" y="661"/>
                  <a:pt x="284" y="661"/>
                </a:cubicBezTo>
                <a:cubicBezTo>
                  <a:pt x="283" y="662"/>
                  <a:pt x="281" y="663"/>
                  <a:pt x="283" y="663"/>
                </a:cubicBezTo>
                <a:cubicBezTo>
                  <a:pt x="284" y="663"/>
                  <a:pt x="284" y="663"/>
                  <a:pt x="285" y="663"/>
                </a:cubicBezTo>
                <a:cubicBezTo>
                  <a:pt x="286" y="664"/>
                  <a:pt x="287" y="664"/>
                  <a:pt x="286" y="665"/>
                </a:cubicBezTo>
                <a:cubicBezTo>
                  <a:pt x="284" y="665"/>
                  <a:pt x="283" y="665"/>
                  <a:pt x="282" y="664"/>
                </a:cubicBezTo>
                <a:cubicBezTo>
                  <a:pt x="280" y="663"/>
                  <a:pt x="279" y="662"/>
                  <a:pt x="277" y="662"/>
                </a:cubicBezTo>
                <a:cubicBezTo>
                  <a:pt x="276" y="662"/>
                  <a:pt x="275" y="662"/>
                  <a:pt x="275" y="663"/>
                </a:cubicBezTo>
                <a:cubicBezTo>
                  <a:pt x="274" y="663"/>
                  <a:pt x="273" y="663"/>
                  <a:pt x="272" y="663"/>
                </a:cubicBezTo>
                <a:cubicBezTo>
                  <a:pt x="271" y="663"/>
                  <a:pt x="271" y="663"/>
                  <a:pt x="270" y="663"/>
                </a:cubicBezTo>
                <a:cubicBezTo>
                  <a:pt x="269" y="662"/>
                  <a:pt x="268" y="663"/>
                  <a:pt x="266" y="663"/>
                </a:cubicBezTo>
                <a:cubicBezTo>
                  <a:pt x="265" y="663"/>
                  <a:pt x="263" y="664"/>
                  <a:pt x="262" y="664"/>
                </a:cubicBezTo>
                <a:cubicBezTo>
                  <a:pt x="261" y="664"/>
                  <a:pt x="260" y="663"/>
                  <a:pt x="260" y="664"/>
                </a:cubicBezTo>
                <a:cubicBezTo>
                  <a:pt x="260" y="665"/>
                  <a:pt x="261" y="665"/>
                  <a:pt x="262" y="665"/>
                </a:cubicBezTo>
                <a:cubicBezTo>
                  <a:pt x="262" y="665"/>
                  <a:pt x="264" y="665"/>
                  <a:pt x="264" y="665"/>
                </a:cubicBezTo>
                <a:cubicBezTo>
                  <a:pt x="265" y="666"/>
                  <a:pt x="263" y="666"/>
                  <a:pt x="263" y="666"/>
                </a:cubicBezTo>
                <a:cubicBezTo>
                  <a:pt x="261" y="667"/>
                  <a:pt x="264" y="668"/>
                  <a:pt x="265" y="668"/>
                </a:cubicBezTo>
                <a:cubicBezTo>
                  <a:pt x="265" y="667"/>
                  <a:pt x="266" y="667"/>
                  <a:pt x="267" y="667"/>
                </a:cubicBezTo>
                <a:cubicBezTo>
                  <a:pt x="267" y="667"/>
                  <a:pt x="268" y="667"/>
                  <a:pt x="269" y="667"/>
                </a:cubicBezTo>
                <a:cubicBezTo>
                  <a:pt x="269" y="667"/>
                  <a:pt x="270" y="667"/>
                  <a:pt x="270" y="667"/>
                </a:cubicBezTo>
                <a:cubicBezTo>
                  <a:pt x="271" y="668"/>
                  <a:pt x="269" y="668"/>
                  <a:pt x="269" y="668"/>
                </a:cubicBezTo>
                <a:cubicBezTo>
                  <a:pt x="268" y="668"/>
                  <a:pt x="267" y="667"/>
                  <a:pt x="265" y="668"/>
                </a:cubicBezTo>
                <a:cubicBezTo>
                  <a:pt x="265" y="668"/>
                  <a:pt x="265" y="669"/>
                  <a:pt x="264" y="669"/>
                </a:cubicBezTo>
                <a:cubicBezTo>
                  <a:pt x="263" y="669"/>
                  <a:pt x="263" y="669"/>
                  <a:pt x="262" y="670"/>
                </a:cubicBezTo>
                <a:cubicBezTo>
                  <a:pt x="262" y="671"/>
                  <a:pt x="262" y="671"/>
                  <a:pt x="261" y="671"/>
                </a:cubicBezTo>
                <a:cubicBezTo>
                  <a:pt x="260" y="670"/>
                  <a:pt x="260" y="670"/>
                  <a:pt x="259" y="670"/>
                </a:cubicBezTo>
                <a:cubicBezTo>
                  <a:pt x="259" y="670"/>
                  <a:pt x="259" y="671"/>
                  <a:pt x="258" y="671"/>
                </a:cubicBezTo>
                <a:cubicBezTo>
                  <a:pt x="258" y="672"/>
                  <a:pt x="257" y="672"/>
                  <a:pt x="257" y="672"/>
                </a:cubicBezTo>
                <a:cubicBezTo>
                  <a:pt x="256" y="673"/>
                  <a:pt x="254" y="673"/>
                  <a:pt x="254" y="674"/>
                </a:cubicBezTo>
                <a:cubicBezTo>
                  <a:pt x="254" y="675"/>
                  <a:pt x="254" y="675"/>
                  <a:pt x="255" y="676"/>
                </a:cubicBezTo>
                <a:cubicBezTo>
                  <a:pt x="256" y="676"/>
                  <a:pt x="255" y="677"/>
                  <a:pt x="255" y="677"/>
                </a:cubicBezTo>
                <a:cubicBezTo>
                  <a:pt x="254" y="677"/>
                  <a:pt x="254" y="677"/>
                  <a:pt x="254" y="677"/>
                </a:cubicBezTo>
                <a:cubicBezTo>
                  <a:pt x="253" y="678"/>
                  <a:pt x="253" y="678"/>
                  <a:pt x="253" y="678"/>
                </a:cubicBezTo>
                <a:cubicBezTo>
                  <a:pt x="253" y="679"/>
                  <a:pt x="252" y="679"/>
                  <a:pt x="252" y="678"/>
                </a:cubicBezTo>
                <a:cubicBezTo>
                  <a:pt x="251" y="677"/>
                  <a:pt x="252" y="677"/>
                  <a:pt x="252" y="676"/>
                </a:cubicBezTo>
                <a:cubicBezTo>
                  <a:pt x="251" y="676"/>
                  <a:pt x="250" y="675"/>
                  <a:pt x="250" y="675"/>
                </a:cubicBezTo>
                <a:cubicBezTo>
                  <a:pt x="249" y="675"/>
                  <a:pt x="249" y="676"/>
                  <a:pt x="248" y="676"/>
                </a:cubicBezTo>
                <a:cubicBezTo>
                  <a:pt x="247" y="676"/>
                  <a:pt x="247" y="676"/>
                  <a:pt x="248" y="675"/>
                </a:cubicBezTo>
                <a:cubicBezTo>
                  <a:pt x="248" y="675"/>
                  <a:pt x="249" y="674"/>
                  <a:pt x="250" y="674"/>
                </a:cubicBezTo>
                <a:cubicBezTo>
                  <a:pt x="250" y="673"/>
                  <a:pt x="250" y="673"/>
                  <a:pt x="251" y="673"/>
                </a:cubicBezTo>
                <a:cubicBezTo>
                  <a:pt x="251" y="673"/>
                  <a:pt x="251" y="674"/>
                  <a:pt x="251" y="674"/>
                </a:cubicBezTo>
                <a:cubicBezTo>
                  <a:pt x="252" y="674"/>
                  <a:pt x="252" y="674"/>
                  <a:pt x="252" y="674"/>
                </a:cubicBezTo>
                <a:cubicBezTo>
                  <a:pt x="253" y="673"/>
                  <a:pt x="253" y="673"/>
                  <a:pt x="253" y="672"/>
                </a:cubicBezTo>
                <a:cubicBezTo>
                  <a:pt x="253" y="671"/>
                  <a:pt x="254" y="671"/>
                  <a:pt x="255" y="671"/>
                </a:cubicBezTo>
                <a:cubicBezTo>
                  <a:pt x="255" y="670"/>
                  <a:pt x="256" y="670"/>
                  <a:pt x="255" y="669"/>
                </a:cubicBezTo>
                <a:cubicBezTo>
                  <a:pt x="255" y="669"/>
                  <a:pt x="254" y="669"/>
                  <a:pt x="253" y="670"/>
                </a:cubicBezTo>
                <a:cubicBezTo>
                  <a:pt x="253" y="670"/>
                  <a:pt x="252" y="669"/>
                  <a:pt x="251" y="670"/>
                </a:cubicBezTo>
                <a:cubicBezTo>
                  <a:pt x="251" y="670"/>
                  <a:pt x="251" y="671"/>
                  <a:pt x="251" y="671"/>
                </a:cubicBezTo>
                <a:cubicBezTo>
                  <a:pt x="251" y="672"/>
                  <a:pt x="250" y="672"/>
                  <a:pt x="249" y="672"/>
                </a:cubicBezTo>
                <a:cubicBezTo>
                  <a:pt x="249" y="672"/>
                  <a:pt x="249" y="673"/>
                  <a:pt x="248" y="673"/>
                </a:cubicBezTo>
                <a:cubicBezTo>
                  <a:pt x="248" y="674"/>
                  <a:pt x="247" y="674"/>
                  <a:pt x="247" y="674"/>
                </a:cubicBezTo>
                <a:cubicBezTo>
                  <a:pt x="246" y="674"/>
                  <a:pt x="246" y="674"/>
                  <a:pt x="246" y="675"/>
                </a:cubicBezTo>
                <a:cubicBezTo>
                  <a:pt x="246" y="675"/>
                  <a:pt x="246" y="676"/>
                  <a:pt x="245" y="676"/>
                </a:cubicBezTo>
                <a:cubicBezTo>
                  <a:pt x="245" y="675"/>
                  <a:pt x="244" y="676"/>
                  <a:pt x="244" y="676"/>
                </a:cubicBezTo>
                <a:cubicBezTo>
                  <a:pt x="243" y="677"/>
                  <a:pt x="244" y="677"/>
                  <a:pt x="243" y="677"/>
                </a:cubicBezTo>
                <a:cubicBezTo>
                  <a:pt x="243" y="677"/>
                  <a:pt x="242" y="677"/>
                  <a:pt x="242" y="677"/>
                </a:cubicBezTo>
                <a:cubicBezTo>
                  <a:pt x="242" y="676"/>
                  <a:pt x="241" y="676"/>
                  <a:pt x="241" y="676"/>
                </a:cubicBezTo>
                <a:cubicBezTo>
                  <a:pt x="240" y="675"/>
                  <a:pt x="240" y="674"/>
                  <a:pt x="239" y="674"/>
                </a:cubicBezTo>
                <a:cubicBezTo>
                  <a:pt x="238" y="675"/>
                  <a:pt x="239" y="676"/>
                  <a:pt x="240" y="676"/>
                </a:cubicBezTo>
                <a:cubicBezTo>
                  <a:pt x="240" y="677"/>
                  <a:pt x="240" y="677"/>
                  <a:pt x="241" y="678"/>
                </a:cubicBezTo>
                <a:cubicBezTo>
                  <a:pt x="241" y="679"/>
                  <a:pt x="241" y="679"/>
                  <a:pt x="242" y="679"/>
                </a:cubicBezTo>
                <a:cubicBezTo>
                  <a:pt x="242" y="680"/>
                  <a:pt x="242" y="679"/>
                  <a:pt x="243" y="680"/>
                </a:cubicBezTo>
                <a:cubicBezTo>
                  <a:pt x="243" y="680"/>
                  <a:pt x="242" y="681"/>
                  <a:pt x="242" y="681"/>
                </a:cubicBezTo>
                <a:cubicBezTo>
                  <a:pt x="242" y="681"/>
                  <a:pt x="241" y="681"/>
                  <a:pt x="240" y="681"/>
                </a:cubicBezTo>
                <a:cubicBezTo>
                  <a:pt x="239" y="682"/>
                  <a:pt x="239" y="682"/>
                  <a:pt x="239" y="683"/>
                </a:cubicBezTo>
                <a:cubicBezTo>
                  <a:pt x="239" y="683"/>
                  <a:pt x="242" y="683"/>
                  <a:pt x="241" y="684"/>
                </a:cubicBezTo>
                <a:cubicBezTo>
                  <a:pt x="241" y="685"/>
                  <a:pt x="239" y="686"/>
                  <a:pt x="238" y="686"/>
                </a:cubicBezTo>
                <a:cubicBezTo>
                  <a:pt x="237" y="686"/>
                  <a:pt x="235" y="685"/>
                  <a:pt x="234" y="685"/>
                </a:cubicBezTo>
                <a:cubicBezTo>
                  <a:pt x="233" y="685"/>
                  <a:pt x="233" y="685"/>
                  <a:pt x="232" y="686"/>
                </a:cubicBezTo>
                <a:cubicBezTo>
                  <a:pt x="232" y="687"/>
                  <a:pt x="233" y="687"/>
                  <a:pt x="233" y="687"/>
                </a:cubicBezTo>
                <a:cubicBezTo>
                  <a:pt x="234" y="688"/>
                  <a:pt x="234" y="688"/>
                  <a:pt x="235" y="688"/>
                </a:cubicBezTo>
                <a:cubicBezTo>
                  <a:pt x="236" y="687"/>
                  <a:pt x="236" y="687"/>
                  <a:pt x="237" y="687"/>
                </a:cubicBezTo>
                <a:cubicBezTo>
                  <a:pt x="237" y="687"/>
                  <a:pt x="237" y="687"/>
                  <a:pt x="237" y="687"/>
                </a:cubicBezTo>
                <a:cubicBezTo>
                  <a:pt x="238" y="689"/>
                  <a:pt x="236" y="689"/>
                  <a:pt x="235" y="690"/>
                </a:cubicBezTo>
                <a:cubicBezTo>
                  <a:pt x="234" y="692"/>
                  <a:pt x="238" y="690"/>
                  <a:pt x="237" y="692"/>
                </a:cubicBezTo>
                <a:cubicBezTo>
                  <a:pt x="237" y="692"/>
                  <a:pt x="235" y="693"/>
                  <a:pt x="236" y="694"/>
                </a:cubicBezTo>
                <a:cubicBezTo>
                  <a:pt x="237" y="694"/>
                  <a:pt x="238" y="693"/>
                  <a:pt x="238" y="693"/>
                </a:cubicBezTo>
                <a:cubicBezTo>
                  <a:pt x="239" y="693"/>
                  <a:pt x="239" y="694"/>
                  <a:pt x="240" y="694"/>
                </a:cubicBezTo>
                <a:cubicBezTo>
                  <a:pt x="240" y="694"/>
                  <a:pt x="241" y="694"/>
                  <a:pt x="241" y="695"/>
                </a:cubicBezTo>
                <a:cubicBezTo>
                  <a:pt x="241" y="695"/>
                  <a:pt x="241" y="696"/>
                  <a:pt x="241" y="697"/>
                </a:cubicBezTo>
                <a:cubicBezTo>
                  <a:pt x="240" y="697"/>
                  <a:pt x="239" y="697"/>
                  <a:pt x="239" y="697"/>
                </a:cubicBezTo>
                <a:cubicBezTo>
                  <a:pt x="237" y="697"/>
                  <a:pt x="236" y="698"/>
                  <a:pt x="237" y="700"/>
                </a:cubicBezTo>
                <a:cubicBezTo>
                  <a:pt x="237" y="701"/>
                  <a:pt x="238" y="700"/>
                  <a:pt x="238" y="701"/>
                </a:cubicBezTo>
                <a:cubicBezTo>
                  <a:pt x="239" y="702"/>
                  <a:pt x="237" y="702"/>
                  <a:pt x="237" y="702"/>
                </a:cubicBezTo>
                <a:cubicBezTo>
                  <a:pt x="236" y="703"/>
                  <a:pt x="235" y="705"/>
                  <a:pt x="236" y="705"/>
                </a:cubicBezTo>
                <a:cubicBezTo>
                  <a:pt x="237" y="706"/>
                  <a:pt x="238" y="706"/>
                  <a:pt x="239" y="706"/>
                </a:cubicBezTo>
                <a:cubicBezTo>
                  <a:pt x="239" y="707"/>
                  <a:pt x="240" y="708"/>
                  <a:pt x="241" y="708"/>
                </a:cubicBezTo>
                <a:cubicBezTo>
                  <a:pt x="242" y="709"/>
                  <a:pt x="243" y="708"/>
                  <a:pt x="245" y="708"/>
                </a:cubicBezTo>
                <a:cubicBezTo>
                  <a:pt x="246" y="708"/>
                  <a:pt x="248" y="708"/>
                  <a:pt x="249" y="708"/>
                </a:cubicBezTo>
                <a:cubicBezTo>
                  <a:pt x="251" y="708"/>
                  <a:pt x="252" y="707"/>
                  <a:pt x="253" y="707"/>
                </a:cubicBezTo>
                <a:cubicBezTo>
                  <a:pt x="254" y="707"/>
                  <a:pt x="256" y="707"/>
                  <a:pt x="258" y="707"/>
                </a:cubicBezTo>
                <a:cubicBezTo>
                  <a:pt x="259" y="707"/>
                  <a:pt x="260" y="709"/>
                  <a:pt x="261" y="709"/>
                </a:cubicBezTo>
                <a:cubicBezTo>
                  <a:pt x="264" y="709"/>
                  <a:pt x="265" y="704"/>
                  <a:pt x="268" y="705"/>
                </a:cubicBezTo>
                <a:cubicBezTo>
                  <a:pt x="271" y="706"/>
                  <a:pt x="274" y="706"/>
                  <a:pt x="277" y="706"/>
                </a:cubicBezTo>
                <a:cubicBezTo>
                  <a:pt x="278" y="706"/>
                  <a:pt x="280" y="706"/>
                  <a:pt x="280" y="705"/>
                </a:cubicBezTo>
                <a:cubicBezTo>
                  <a:pt x="281" y="703"/>
                  <a:pt x="279" y="702"/>
                  <a:pt x="280" y="701"/>
                </a:cubicBezTo>
                <a:cubicBezTo>
                  <a:pt x="280" y="700"/>
                  <a:pt x="281" y="700"/>
                  <a:pt x="282" y="700"/>
                </a:cubicBezTo>
                <a:cubicBezTo>
                  <a:pt x="281" y="701"/>
                  <a:pt x="281" y="702"/>
                  <a:pt x="281" y="703"/>
                </a:cubicBezTo>
                <a:cubicBezTo>
                  <a:pt x="281" y="704"/>
                  <a:pt x="281" y="705"/>
                  <a:pt x="282" y="706"/>
                </a:cubicBezTo>
                <a:cubicBezTo>
                  <a:pt x="282" y="706"/>
                  <a:pt x="281" y="705"/>
                  <a:pt x="280" y="706"/>
                </a:cubicBezTo>
                <a:cubicBezTo>
                  <a:pt x="280" y="706"/>
                  <a:pt x="280" y="707"/>
                  <a:pt x="279" y="707"/>
                </a:cubicBezTo>
                <a:cubicBezTo>
                  <a:pt x="278" y="707"/>
                  <a:pt x="277" y="707"/>
                  <a:pt x="277" y="708"/>
                </a:cubicBezTo>
                <a:cubicBezTo>
                  <a:pt x="276" y="708"/>
                  <a:pt x="275" y="709"/>
                  <a:pt x="275" y="709"/>
                </a:cubicBezTo>
                <a:cubicBezTo>
                  <a:pt x="274" y="711"/>
                  <a:pt x="275" y="711"/>
                  <a:pt x="276" y="712"/>
                </a:cubicBezTo>
                <a:cubicBezTo>
                  <a:pt x="277" y="712"/>
                  <a:pt x="277" y="713"/>
                  <a:pt x="277" y="714"/>
                </a:cubicBezTo>
                <a:cubicBezTo>
                  <a:pt x="276" y="714"/>
                  <a:pt x="276" y="714"/>
                  <a:pt x="276" y="714"/>
                </a:cubicBezTo>
                <a:cubicBezTo>
                  <a:pt x="276" y="714"/>
                  <a:pt x="275" y="714"/>
                  <a:pt x="275" y="714"/>
                </a:cubicBezTo>
                <a:cubicBezTo>
                  <a:pt x="275" y="714"/>
                  <a:pt x="275" y="713"/>
                  <a:pt x="275" y="713"/>
                </a:cubicBezTo>
                <a:cubicBezTo>
                  <a:pt x="274" y="713"/>
                  <a:pt x="273" y="714"/>
                  <a:pt x="273" y="712"/>
                </a:cubicBezTo>
                <a:cubicBezTo>
                  <a:pt x="274" y="712"/>
                  <a:pt x="274" y="712"/>
                  <a:pt x="274" y="711"/>
                </a:cubicBezTo>
                <a:cubicBezTo>
                  <a:pt x="274" y="710"/>
                  <a:pt x="274" y="710"/>
                  <a:pt x="274" y="709"/>
                </a:cubicBezTo>
                <a:cubicBezTo>
                  <a:pt x="273" y="709"/>
                  <a:pt x="272" y="709"/>
                  <a:pt x="272" y="708"/>
                </a:cubicBezTo>
                <a:cubicBezTo>
                  <a:pt x="270" y="708"/>
                  <a:pt x="268" y="706"/>
                  <a:pt x="267" y="706"/>
                </a:cubicBezTo>
                <a:cubicBezTo>
                  <a:pt x="266" y="707"/>
                  <a:pt x="264" y="708"/>
                  <a:pt x="264" y="709"/>
                </a:cubicBezTo>
                <a:cubicBezTo>
                  <a:pt x="263" y="710"/>
                  <a:pt x="262" y="711"/>
                  <a:pt x="261" y="710"/>
                </a:cubicBezTo>
                <a:cubicBezTo>
                  <a:pt x="260" y="709"/>
                  <a:pt x="259" y="709"/>
                  <a:pt x="258" y="708"/>
                </a:cubicBezTo>
                <a:cubicBezTo>
                  <a:pt x="257" y="707"/>
                  <a:pt x="256" y="708"/>
                  <a:pt x="254" y="708"/>
                </a:cubicBezTo>
                <a:cubicBezTo>
                  <a:pt x="253" y="708"/>
                  <a:pt x="252" y="708"/>
                  <a:pt x="251" y="708"/>
                </a:cubicBezTo>
                <a:cubicBezTo>
                  <a:pt x="249" y="709"/>
                  <a:pt x="248" y="709"/>
                  <a:pt x="247" y="709"/>
                </a:cubicBezTo>
                <a:cubicBezTo>
                  <a:pt x="245" y="709"/>
                  <a:pt x="244" y="709"/>
                  <a:pt x="243" y="709"/>
                </a:cubicBezTo>
                <a:cubicBezTo>
                  <a:pt x="241" y="709"/>
                  <a:pt x="240" y="708"/>
                  <a:pt x="239" y="708"/>
                </a:cubicBezTo>
                <a:cubicBezTo>
                  <a:pt x="238" y="708"/>
                  <a:pt x="237" y="709"/>
                  <a:pt x="237" y="709"/>
                </a:cubicBezTo>
                <a:cubicBezTo>
                  <a:pt x="236" y="710"/>
                  <a:pt x="237" y="710"/>
                  <a:pt x="237" y="711"/>
                </a:cubicBezTo>
                <a:cubicBezTo>
                  <a:pt x="238" y="711"/>
                  <a:pt x="240" y="712"/>
                  <a:pt x="238" y="713"/>
                </a:cubicBezTo>
                <a:cubicBezTo>
                  <a:pt x="238" y="713"/>
                  <a:pt x="237" y="713"/>
                  <a:pt x="236" y="713"/>
                </a:cubicBezTo>
                <a:cubicBezTo>
                  <a:pt x="236" y="713"/>
                  <a:pt x="235" y="712"/>
                  <a:pt x="235" y="713"/>
                </a:cubicBezTo>
                <a:cubicBezTo>
                  <a:pt x="234" y="713"/>
                  <a:pt x="235" y="714"/>
                  <a:pt x="236" y="714"/>
                </a:cubicBezTo>
                <a:cubicBezTo>
                  <a:pt x="236" y="715"/>
                  <a:pt x="235" y="715"/>
                  <a:pt x="236" y="716"/>
                </a:cubicBezTo>
                <a:cubicBezTo>
                  <a:pt x="237" y="717"/>
                  <a:pt x="239" y="715"/>
                  <a:pt x="240" y="716"/>
                </a:cubicBezTo>
                <a:cubicBezTo>
                  <a:pt x="241" y="716"/>
                  <a:pt x="241" y="716"/>
                  <a:pt x="241" y="717"/>
                </a:cubicBezTo>
                <a:cubicBezTo>
                  <a:pt x="241" y="719"/>
                  <a:pt x="241" y="718"/>
                  <a:pt x="242" y="719"/>
                </a:cubicBezTo>
                <a:cubicBezTo>
                  <a:pt x="243" y="720"/>
                  <a:pt x="241" y="721"/>
                  <a:pt x="240" y="722"/>
                </a:cubicBezTo>
                <a:cubicBezTo>
                  <a:pt x="239" y="722"/>
                  <a:pt x="239" y="722"/>
                  <a:pt x="239" y="723"/>
                </a:cubicBezTo>
                <a:cubicBezTo>
                  <a:pt x="239" y="724"/>
                  <a:pt x="240" y="723"/>
                  <a:pt x="240" y="724"/>
                </a:cubicBezTo>
                <a:cubicBezTo>
                  <a:pt x="241" y="724"/>
                  <a:pt x="241" y="724"/>
                  <a:pt x="242" y="724"/>
                </a:cubicBezTo>
                <a:cubicBezTo>
                  <a:pt x="243" y="724"/>
                  <a:pt x="244" y="724"/>
                  <a:pt x="244" y="723"/>
                </a:cubicBezTo>
                <a:cubicBezTo>
                  <a:pt x="245" y="722"/>
                  <a:pt x="244" y="722"/>
                  <a:pt x="245" y="721"/>
                </a:cubicBezTo>
                <a:cubicBezTo>
                  <a:pt x="246" y="721"/>
                  <a:pt x="246" y="721"/>
                  <a:pt x="247" y="721"/>
                </a:cubicBezTo>
                <a:cubicBezTo>
                  <a:pt x="247" y="720"/>
                  <a:pt x="248" y="720"/>
                  <a:pt x="249" y="720"/>
                </a:cubicBezTo>
                <a:cubicBezTo>
                  <a:pt x="249" y="720"/>
                  <a:pt x="249" y="721"/>
                  <a:pt x="249" y="721"/>
                </a:cubicBezTo>
                <a:cubicBezTo>
                  <a:pt x="249" y="722"/>
                  <a:pt x="249" y="723"/>
                  <a:pt x="248" y="723"/>
                </a:cubicBezTo>
                <a:cubicBezTo>
                  <a:pt x="248" y="724"/>
                  <a:pt x="248" y="724"/>
                  <a:pt x="248" y="725"/>
                </a:cubicBezTo>
                <a:cubicBezTo>
                  <a:pt x="248" y="726"/>
                  <a:pt x="247" y="727"/>
                  <a:pt x="247" y="727"/>
                </a:cubicBezTo>
                <a:cubicBezTo>
                  <a:pt x="246" y="727"/>
                  <a:pt x="245" y="728"/>
                  <a:pt x="244" y="728"/>
                </a:cubicBezTo>
                <a:cubicBezTo>
                  <a:pt x="243" y="728"/>
                  <a:pt x="242" y="726"/>
                  <a:pt x="241" y="726"/>
                </a:cubicBezTo>
                <a:cubicBezTo>
                  <a:pt x="241" y="725"/>
                  <a:pt x="240" y="725"/>
                  <a:pt x="240" y="726"/>
                </a:cubicBezTo>
                <a:cubicBezTo>
                  <a:pt x="240" y="726"/>
                  <a:pt x="240" y="726"/>
                  <a:pt x="240" y="727"/>
                </a:cubicBezTo>
                <a:cubicBezTo>
                  <a:pt x="240" y="727"/>
                  <a:pt x="240" y="727"/>
                  <a:pt x="239" y="728"/>
                </a:cubicBezTo>
                <a:cubicBezTo>
                  <a:pt x="239" y="728"/>
                  <a:pt x="238" y="730"/>
                  <a:pt x="239" y="731"/>
                </a:cubicBezTo>
                <a:cubicBezTo>
                  <a:pt x="239" y="732"/>
                  <a:pt x="240" y="732"/>
                  <a:pt x="240" y="733"/>
                </a:cubicBezTo>
                <a:cubicBezTo>
                  <a:pt x="241" y="733"/>
                  <a:pt x="241" y="734"/>
                  <a:pt x="241" y="734"/>
                </a:cubicBezTo>
                <a:cubicBezTo>
                  <a:pt x="242" y="736"/>
                  <a:pt x="243" y="737"/>
                  <a:pt x="244" y="736"/>
                </a:cubicBezTo>
                <a:cubicBezTo>
                  <a:pt x="245" y="735"/>
                  <a:pt x="244" y="734"/>
                  <a:pt x="245" y="734"/>
                </a:cubicBezTo>
                <a:cubicBezTo>
                  <a:pt x="246" y="733"/>
                  <a:pt x="246" y="734"/>
                  <a:pt x="247" y="735"/>
                </a:cubicBezTo>
                <a:cubicBezTo>
                  <a:pt x="247" y="736"/>
                  <a:pt x="247" y="736"/>
                  <a:pt x="248" y="736"/>
                </a:cubicBezTo>
                <a:cubicBezTo>
                  <a:pt x="249" y="736"/>
                  <a:pt x="249" y="736"/>
                  <a:pt x="250" y="737"/>
                </a:cubicBezTo>
                <a:cubicBezTo>
                  <a:pt x="250" y="738"/>
                  <a:pt x="249" y="739"/>
                  <a:pt x="249" y="741"/>
                </a:cubicBezTo>
                <a:cubicBezTo>
                  <a:pt x="250" y="742"/>
                  <a:pt x="251" y="741"/>
                  <a:pt x="252" y="740"/>
                </a:cubicBezTo>
                <a:cubicBezTo>
                  <a:pt x="252" y="739"/>
                  <a:pt x="252" y="738"/>
                  <a:pt x="253" y="737"/>
                </a:cubicBezTo>
                <a:cubicBezTo>
                  <a:pt x="254" y="736"/>
                  <a:pt x="254" y="736"/>
                  <a:pt x="254" y="736"/>
                </a:cubicBezTo>
                <a:cubicBezTo>
                  <a:pt x="255" y="735"/>
                  <a:pt x="255" y="735"/>
                  <a:pt x="256" y="735"/>
                </a:cubicBezTo>
                <a:cubicBezTo>
                  <a:pt x="257" y="735"/>
                  <a:pt x="256" y="736"/>
                  <a:pt x="257" y="737"/>
                </a:cubicBezTo>
                <a:cubicBezTo>
                  <a:pt x="257" y="738"/>
                  <a:pt x="259" y="737"/>
                  <a:pt x="259" y="739"/>
                </a:cubicBezTo>
                <a:cubicBezTo>
                  <a:pt x="258" y="739"/>
                  <a:pt x="257" y="739"/>
                  <a:pt x="257" y="739"/>
                </a:cubicBezTo>
                <a:cubicBezTo>
                  <a:pt x="256" y="739"/>
                  <a:pt x="256" y="740"/>
                  <a:pt x="255" y="740"/>
                </a:cubicBezTo>
                <a:cubicBezTo>
                  <a:pt x="254" y="741"/>
                  <a:pt x="253" y="742"/>
                  <a:pt x="253" y="743"/>
                </a:cubicBezTo>
                <a:cubicBezTo>
                  <a:pt x="252" y="743"/>
                  <a:pt x="251" y="743"/>
                  <a:pt x="251" y="744"/>
                </a:cubicBezTo>
                <a:cubicBezTo>
                  <a:pt x="250" y="744"/>
                  <a:pt x="249" y="745"/>
                  <a:pt x="249" y="745"/>
                </a:cubicBezTo>
                <a:cubicBezTo>
                  <a:pt x="248" y="745"/>
                  <a:pt x="248" y="745"/>
                  <a:pt x="248" y="746"/>
                </a:cubicBezTo>
                <a:cubicBezTo>
                  <a:pt x="248" y="746"/>
                  <a:pt x="248" y="746"/>
                  <a:pt x="248" y="746"/>
                </a:cubicBezTo>
                <a:cubicBezTo>
                  <a:pt x="249" y="746"/>
                  <a:pt x="249" y="746"/>
                  <a:pt x="249" y="746"/>
                </a:cubicBezTo>
                <a:cubicBezTo>
                  <a:pt x="250" y="746"/>
                  <a:pt x="250" y="747"/>
                  <a:pt x="250" y="747"/>
                </a:cubicBezTo>
                <a:cubicBezTo>
                  <a:pt x="250" y="747"/>
                  <a:pt x="251" y="747"/>
                  <a:pt x="252" y="747"/>
                </a:cubicBezTo>
                <a:cubicBezTo>
                  <a:pt x="253" y="747"/>
                  <a:pt x="253" y="747"/>
                  <a:pt x="254" y="748"/>
                </a:cubicBezTo>
                <a:cubicBezTo>
                  <a:pt x="254" y="749"/>
                  <a:pt x="253" y="749"/>
                  <a:pt x="253" y="749"/>
                </a:cubicBezTo>
                <a:cubicBezTo>
                  <a:pt x="252" y="749"/>
                  <a:pt x="252" y="749"/>
                  <a:pt x="251" y="750"/>
                </a:cubicBezTo>
                <a:cubicBezTo>
                  <a:pt x="251" y="751"/>
                  <a:pt x="251" y="751"/>
                  <a:pt x="251" y="752"/>
                </a:cubicBezTo>
                <a:cubicBezTo>
                  <a:pt x="249" y="753"/>
                  <a:pt x="248" y="750"/>
                  <a:pt x="247" y="751"/>
                </a:cubicBezTo>
                <a:cubicBezTo>
                  <a:pt x="246" y="751"/>
                  <a:pt x="245" y="756"/>
                  <a:pt x="244" y="755"/>
                </a:cubicBezTo>
                <a:cubicBezTo>
                  <a:pt x="244" y="754"/>
                  <a:pt x="245" y="754"/>
                  <a:pt x="245" y="753"/>
                </a:cubicBezTo>
                <a:cubicBezTo>
                  <a:pt x="245" y="753"/>
                  <a:pt x="245" y="752"/>
                  <a:pt x="245" y="752"/>
                </a:cubicBezTo>
                <a:cubicBezTo>
                  <a:pt x="245" y="752"/>
                  <a:pt x="245" y="751"/>
                  <a:pt x="245" y="751"/>
                </a:cubicBezTo>
                <a:cubicBezTo>
                  <a:pt x="245" y="750"/>
                  <a:pt x="245" y="750"/>
                  <a:pt x="244" y="750"/>
                </a:cubicBezTo>
                <a:cubicBezTo>
                  <a:pt x="243" y="750"/>
                  <a:pt x="243" y="751"/>
                  <a:pt x="243" y="751"/>
                </a:cubicBezTo>
                <a:cubicBezTo>
                  <a:pt x="242" y="752"/>
                  <a:pt x="240" y="751"/>
                  <a:pt x="240" y="753"/>
                </a:cubicBezTo>
                <a:cubicBezTo>
                  <a:pt x="240" y="754"/>
                  <a:pt x="240" y="754"/>
                  <a:pt x="240" y="755"/>
                </a:cubicBezTo>
                <a:cubicBezTo>
                  <a:pt x="240" y="756"/>
                  <a:pt x="240" y="756"/>
                  <a:pt x="240" y="757"/>
                </a:cubicBezTo>
                <a:cubicBezTo>
                  <a:pt x="239" y="758"/>
                  <a:pt x="240" y="758"/>
                  <a:pt x="241" y="758"/>
                </a:cubicBezTo>
                <a:cubicBezTo>
                  <a:pt x="242" y="758"/>
                  <a:pt x="242" y="758"/>
                  <a:pt x="242" y="759"/>
                </a:cubicBezTo>
                <a:cubicBezTo>
                  <a:pt x="243" y="760"/>
                  <a:pt x="243" y="760"/>
                  <a:pt x="244" y="760"/>
                </a:cubicBezTo>
                <a:cubicBezTo>
                  <a:pt x="244" y="761"/>
                  <a:pt x="244" y="761"/>
                  <a:pt x="245" y="762"/>
                </a:cubicBezTo>
                <a:cubicBezTo>
                  <a:pt x="245" y="762"/>
                  <a:pt x="246" y="762"/>
                  <a:pt x="247" y="762"/>
                </a:cubicBezTo>
                <a:cubicBezTo>
                  <a:pt x="248" y="761"/>
                  <a:pt x="247" y="762"/>
                  <a:pt x="248" y="762"/>
                </a:cubicBezTo>
                <a:cubicBezTo>
                  <a:pt x="250" y="763"/>
                  <a:pt x="249" y="760"/>
                  <a:pt x="249" y="759"/>
                </a:cubicBezTo>
                <a:cubicBezTo>
                  <a:pt x="249" y="759"/>
                  <a:pt x="250" y="758"/>
                  <a:pt x="250" y="758"/>
                </a:cubicBezTo>
                <a:cubicBezTo>
                  <a:pt x="250" y="758"/>
                  <a:pt x="250" y="757"/>
                  <a:pt x="250" y="757"/>
                </a:cubicBezTo>
                <a:cubicBezTo>
                  <a:pt x="250" y="756"/>
                  <a:pt x="250" y="756"/>
                  <a:pt x="251" y="756"/>
                </a:cubicBezTo>
                <a:cubicBezTo>
                  <a:pt x="252" y="757"/>
                  <a:pt x="252" y="757"/>
                  <a:pt x="253" y="756"/>
                </a:cubicBezTo>
                <a:cubicBezTo>
                  <a:pt x="254" y="756"/>
                  <a:pt x="254" y="756"/>
                  <a:pt x="255" y="756"/>
                </a:cubicBezTo>
                <a:cubicBezTo>
                  <a:pt x="256" y="756"/>
                  <a:pt x="258" y="757"/>
                  <a:pt x="259" y="756"/>
                </a:cubicBezTo>
                <a:cubicBezTo>
                  <a:pt x="260" y="755"/>
                  <a:pt x="260" y="754"/>
                  <a:pt x="260" y="754"/>
                </a:cubicBezTo>
                <a:cubicBezTo>
                  <a:pt x="261" y="754"/>
                  <a:pt x="262" y="754"/>
                  <a:pt x="262" y="754"/>
                </a:cubicBezTo>
                <a:cubicBezTo>
                  <a:pt x="263" y="754"/>
                  <a:pt x="264" y="754"/>
                  <a:pt x="263" y="755"/>
                </a:cubicBezTo>
                <a:cubicBezTo>
                  <a:pt x="262" y="755"/>
                  <a:pt x="261" y="755"/>
                  <a:pt x="261" y="755"/>
                </a:cubicBezTo>
                <a:cubicBezTo>
                  <a:pt x="260" y="756"/>
                  <a:pt x="260" y="757"/>
                  <a:pt x="259" y="757"/>
                </a:cubicBezTo>
                <a:cubicBezTo>
                  <a:pt x="259" y="757"/>
                  <a:pt x="258" y="757"/>
                  <a:pt x="257" y="757"/>
                </a:cubicBezTo>
                <a:cubicBezTo>
                  <a:pt x="256" y="757"/>
                  <a:pt x="254" y="758"/>
                  <a:pt x="254" y="759"/>
                </a:cubicBezTo>
                <a:cubicBezTo>
                  <a:pt x="254" y="760"/>
                  <a:pt x="255" y="760"/>
                  <a:pt x="256" y="760"/>
                </a:cubicBezTo>
                <a:cubicBezTo>
                  <a:pt x="256" y="760"/>
                  <a:pt x="256" y="761"/>
                  <a:pt x="257" y="761"/>
                </a:cubicBezTo>
                <a:cubicBezTo>
                  <a:pt x="258" y="761"/>
                  <a:pt x="260" y="760"/>
                  <a:pt x="261" y="761"/>
                </a:cubicBezTo>
                <a:cubicBezTo>
                  <a:pt x="261" y="762"/>
                  <a:pt x="261" y="762"/>
                  <a:pt x="260" y="763"/>
                </a:cubicBezTo>
                <a:cubicBezTo>
                  <a:pt x="260" y="763"/>
                  <a:pt x="259" y="763"/>
                  <a:pt x="258" y="763"/>
                </a:cubicBezTo>
                <a:cubicBezTo>
                  <a:pt x="258" y="763"/>
                  <a:pt x="257" y="764"/>
                  <a:pt x="257" y="764"/>
                </a:cubicBezTo>
                <a:cubicBezTo>
                  <a:pt x="256" y="765"/>
                  <a:pt x="255" y="766"/>
                  <a:pt x="253" y="767"/>
                </a:cubicBezTo>
                <a:cubicBezTo>
                  <a:pt x="253" y="768"/>
                  <a:pt x="252" y="770"/>
                  <a:pt x="254" y="770"/>
                </a:cubicBezTo>
                <a:cubicBezTo>
                  <a:pt x="255" y="770"/>
                  <a:pt x="255" y="769"/>
                  <a:pt x="256" y="770"/>
                </a:cubicBezTo>
                <a:cubicBezTo>
                  <a:pt x="257" y="770"/>
                  <a:pt x="257" y="770"/>
                  <a:pt x="258" y="770"/>
                </a:cubicBezTo>
                <a:cubicBezTo>
                  <a:pt x="259" y="770"/>
                  <a:pt x="260" y="770"/>
                  <a:pt x="259" y="771"/>
                </a:cubicBezTo>
                <a:cubicBezTo>
                  <a:pt x="259" y="771"/>
                  <a:pt x="258" y="771"/>
                  <a:pt x="258" y="772"/>
                </a:cubicBezTo>
                <a:cubicBezTo>
                  <a:pt x="258" y="773"/>
                  <a:pt x="258" y="773"/>
                  <a:pt x="258" y="774"/>
                </a:cubicBezTo>
                <a:cubicBezTo>
                  <a:pt x="258" y="775"/>
                  <a:pt x="257" y="775"/>
                  <a:pt x="256" y="774"/>
                </a:cubicBezTo>
                <a:cubicBezTo>
                  <a:pt x="256" y="774"/>
                  <a:pt x="256" y="774"/>
                  <a:pt x="256" y="774"/>
                </a:cubicBezTo>
                <a:cubicBezTo>
                  <a:pt x="255" y="774"/>
                  <a:pt x="255" y="774"/>
                  <a:pt x="255" y="774"/>
                </a:cubicBezTo>
                <a:cubicBezTo>
                  <a:pt x="254" y="773"/>
                  <a:pt x="253" y="773"/>
                  <a:pt x="253" y="773"/>
                </a:cubicBezTo>
                <a:cubicBezTo>
                  <a:pt x="251" y="772"/>
                  <a:pt x="250" y="773"/>
                  <a:pt x="249" y="773"/>
                </a:cubicBezTo>
                <a:cubicBezTo>
                  <a:pt x="249" y="772"/>
                  <a:pt x="249" y="772"/>
                  <a:pt x="248" y="772"/>
                </a:cubicBezTo>
                <a:cubicBezTo>
                  <a:pt x="248" y="771"/>
                  <a:pt x="246" y="770"/>
                  <a:pt x="246" y="771"/>
                </a:cubicBezTo>
                <a:cubicBezTo>
                  <a:pt x="246" y="771"/>
                  <a:pt x="247" y="771"/>
                  <a:pt x="247" y="772"/>
                </a:cubicBezTo>
                <a:cubicBezTo>
                  <a:pt x="247" y="773"/>
                  <a:pt x="246" y="773"/>
                  <a:pt x="246" y="774"/>
                </a:cubicBezTo>
                <a:cubicBezTo>
                  <a:pt x="245" y="774"/>
                  <a:pt x="245" y="775"/>
                  <a:pt x="245" y="776"/>
                </a:cubicBezTo>
                <a:cubicBezTo>
                  <a:pt x="245" y="777"/>
                  <a:pt x="245" y="777"/>
                  <a:pt x="245" y="778"/>
                </a:cubicBezTo>
                <a:cubicBezTo>
                  <a:pt x="244" y="779"/>
                  <a:pt x="246" y="780"/>
                  <a:pt x="247" y="781"/>
                </a:cubicBezTo>
                <a:cubicBezTo>
                  <a:pt x="248" y="782"/>
                  <a:pt x="248" y="784"/>
                  <a:pt x="249" y="785"/>
                </a:cubicBezTo>
                <a:cubicBezTo>
                  <a:pt x="250" y="786"/>
                  <a:pt x="252" y="786"/>
                  <a:pt x="253" y="787"/>
                </a:cubicBezTo>
                <a:cubicBezTo>
                  <a:pt x="255" y="788"/>
                  <a:pt x="255" y="789"/>
                  <a:pt x="257" y="790"/>
                </a:cubicBezTo>
                <a:cubicBezTo>
                  <a:pt x="258" y="790"/>
                  <a:pt x="260" y="790"/>
                  <a:pt x="261" y="791"/>
                </a:cubicBezTo>
                <a:cubicBezTo>
                  <a:pt x="262" y="791"/>
                  <a:pt x="263" y="792"/>
                  <a:pt x="265" y="792"/>
                </a:cubicBezTo>
                <a:cubicBezTo>
                  <a:pt x="266" y="792"/>
                  <a:pt x="269" y="791"/>
                  <a:pt x="269" y="793"/>
                </a:cubicBezTo>
                <a:cubicBezTo>
                  <a:pt x="269" y="793"/>
                  <a:pt x="268" y="794"/>
                  <a:pt x="268" y="794"/>
                </a:cubicBezTo>
                <a:cubicBezTo>
                  <a:pt x="267" y="795"/>
                  <a:pt x="266" y="795"/>
                  <a:pt x="266" y="796"/>
                </a:cubicBezTo>
                <a:cubicBezTo>
                  <a:pt x="265" y="797"/>
                  <a:pt x="268" y="797"/>
                  <a:pt x="269" y="797"/>
                </a:cubicBezTo>
                <a:cubicBezTo>
                  <a:pt x="270" y="797"/>
                  <a:pt x="270" y="797"/>
                  <a:pt x="271" y="797"/>
                </a:cubicBezTo>
                <a:cubicBezTo>
                  <a:pt x="272" y="798"/>
                  <a:pt x="273" y="798"/>
                  <a:pt x="273" y="798"/>
                </a:cubicBezTo>
                <a:cubicBezTo>
                  <a:pt x="274" y="798"/>
                  <a:pt x="274" y="798"/>
                  <a:pt x="275" y="799"/>
                </a:cubicBezTo>
                <a:cubicBezTo>
                  <a:pt x="275" y="799"/>
                  <a:pt x="276" y="799"/>
                  <a:pt x="277" y="799"/>
                </a:cubicBezTo>
                <a:cubicBezTo>
                  <a:pt x="277" y="799"/>
                  <a:pt x="278" y="798"/>
                  <a:pt x="279" y="798"/>
                </a:cubicBezTo>
                <a:cubicBezTo>
                  <a:pt x="280" y="798"/>
                  <a:pt x="280" y="798"/>
                  <a:pt x="281" y="798"/>
                </a:cubicBezTo>
                <a:cubicBezTo>
                  <a:pt x="283" y="799"/>
                  <a:pt x="284" y="798"/>
                  <a:pt x="286" y="798"/>
                </a:cubicBezTo>
                <a:cubicBezTo>
                  <a:pt x="287" y="797"/>
                  <a:pt x="287" y="797"/>
                  <a:pt x="288" y="797"/>
                </a:cubicBezTo>
                <a:cubicBezTo>
                  <a:pt x="288" y="797"/>
                  <a:pt x="288" y="796"/>
                  <a:pt x="289" y="796"/>
                </a:cubicBezTo>
                <a:cubicBezTo>
                  <a:pt x="289" y="796"/>
                  <a:pt x="290" y="796"/>
                  <a:pt x="290" y="796"/>
                </a:cubicBezTo>
                <a:cubicBezTo>
                  <a:pt x="293" y="795"/>
                  <a:pt x="296" y="796"/>
                  <a:pt x="298" y="794"/>
                </a:cubicBezTo>
                <a:cubicBezTo>
                  <a:pt x="300" y="794"/>
                  <a:pt x="302" y="793"/>
                  <a:pt x="303" y="791"/>
                </a:cubicBezTo>
                <a:cubicBezTo>
                  <a:pt x="305" y="789"/>
                  <a:pt x="309" y="788"/>
                  <a:pt x="311" y="785"/>
                </a:cubicBezTo>
                <a:cubicBezTo>
                  <a:pt x="312" y="783"/>
                  <a:pt x="312" y="782"/>
                  <a:pt x="314" y="781"/>
                </a:cubicBezTo>
                <a:cubicBezTo>
                  <a:pt x="315" y="781"/>
                  <a:pt x="316" y="781"/>
                  <a:pt x="317" y="780"/>
                </a:cubicBezTo>
                <a:cubicBezTo>
                  <a:pt x="317" y="780"/>
                  <a:pt x="317" y="780"/>
                  <a:pt x="318" y="779"/>
                </a:cubicBezTo>
                <a:cubicBezTo>
                  <a:pt x="318" y="779"/>
                  <a:pt x="317" y="779"/>
                  <a:pt x="318" y="778"/>
                </a:cubicBezTo>
                <a:cubicBezTo>
                  <a:pt x="318" y="777"/>
                  <a:pt x="320" y="778"/>
                  <a:pt x="320" y="777"/>
                </a:cubicBezTo>
                <a:cubicBezTo>
                  <a:pt x="321" y="776"/>
                  <a:pt x="320" y="775"/>
                  <a:pt x="320" y="775"/>
                </a:cubicBezTo>
                <a:cubicBezTo>
                  <a:pt x="321" y="774"/>
                  <a:pt x="321" y="773"/>
                  <a:pt x="322" y="773"/>
                </a:cubicBezTo>
                <a:cubicBezTo>
                  <a:pt x="323" y="773"/>
                  <a:pt x="323" y="773"/>
                  <a:pt x="324" y="773"/>
                </a:cubicBezTo>
                <a:cubicBezTo>
                  <a:pt x="325" y="773"/>
                  <a:pt x="325" y="772"/>
                  <a:pt x="326" y="772"/>
                </a:cubicBezTo>
                <a:cubicBezTo>
                  <a:pt x="326" y="771"/>
                  <a:pt x="327" y="771"/>
                  <a:pt x="327" y="770"/>
                </a:cubicBezTo>
                <a:cubicBezTo>
                  <a:pt x="327" y="770"/>
                  <a:pt x="326" y="769"/>
                  <a:pt x="325" y="769"/>
                </a:cubicBezTo>
                <a:cubicBezTo>
                  <a:pt x="325" y="768"/>
                  <a:pt x="325" y="768"/>
                  <a:pt x="325" y="767"/>
                </a:cubicBezTo>
                <a:cubicBezTo>
                  <a:pt x="326" y="767"/>
                  <a:pt x="327" y="768"/>
                  <a:pt x="327" y="768"/>
                </a:cubicBezTo>
                <a:cubicBezTo>
                  <a:pt x="329" y="769"/>
                  <a:pt x="330" y="769"/>
                  <a:pt x="331" y="769"/>
                </a:cubicBezTo>
                <a:cubicBezTo>
                  <a:pt x="333" y="769"/>
                  <a:pt x="334" y="769"/>
                  <a:pt x="336" y="769"/>
                </a:cubicBezTo>
                <a:cubicBezTo>
                  <a:pt x="337" y="768"/>
                  <a:pt x="338" y="767"/>
                  <a:pt x="339" y="766"/>
                </a:cubicBezTo>
                <a:cubicBezTo>
                  <a:pt x="339" y="765"/>
                  <a:pt x="339" y="764"/>
                  <a:pt x="340" y="764"/>
                </a:cubicBezTo>
                <a:cubicBezTo>
                  <a:pt x="341" y="763"/>
                  <a:pt x="341" y="764"/>
                  <a:pt x="341" y="764"/>
                </a:cubicBezTo>
                <a:cubicBezTo>
                  <a:pt x="343" y="766"/>
                  <a:pt x="343" y="763"/>
                  <a:pt x="343" y="762"/>
                </a:cubicBezTo>
                <a:cubicBezTo>
                  <a:pt x="343" y="761"/>
                  <a:pt x="343" y="759"/>
                  <a:pt x="342" y="758"/>
                </a:cubicBezTo>
                <a:cubicBezTo>
                  <a:pt x="341" y="757"/>
                  <a:pt x="338" y="756"/>
                  <a:pt x="340" y="754"/>
                </a:cubicBezTo>
                <a:cubicBezTo>
                  <a:pt x="340" y="754"/>
                  <a:pt x="341" y="754"/>
                  <a:pt x="342" y="754"/>
                </a:cubicBezTo>
                <a:cubicBezTo>
                  <a:pt x="343" y="754"/>
                  <a:pt x="343" y="753"/>
                  <a:pt x="343" y="753"/>
                </a:cubicBezTo>
                <a:cubicBezTo>
                  <a:pt x="344" y="752"/>
                  <a:pt x="345" y="753"/>
                  <a:pt x="345" y="752"/>
                </a:cubicBezTo>
                <a:cubicBezTo>
                  <a:pt x="345" y="751"/>
                  <a:pt x="344" y="751"/>
                  <a:pt x="344" y="750"/>
                </a:cubicBezTo>
                <a:cubicBezTo>
                  <a:pt x="343" y="749"/>
                  <a:pt x="343" y="748"/>
                  <a:pt x="344" y="746"/>
                </a:cubicBezTo>
                <a:cubicBezTo>
                  <a:pt x="344" y="745"/>
                  <a:pt x="344" y="744"/>
                  <a:pt x="346" y="744"/>
                </a:cubicBezTo>
                <a:cubicBezTo>
                  <a:pt x="346" y="744"/>
                  <a:pt x="346" y="744"/>
                  <a:pt x="347" y="744"/>
                </a:cubicBezTo>
                <a:cubicBezTo>
                  <a:pt x="347" y="744"/>
                  <a:pt x="347" y="743"/>
                  <a:pt x="348" y="743"/>
                </a:cubicBezTo>
                <a:cubicBezTo>
                  <a:pt x="349" y="744"/>
                  <a:pt x="347" y="745"/>
                  <a:pt x="347" y="745"/>
                </a:cubicBezTo>
                <a:cubicBezTo>
                  <a:pt x="346" y="745"/>
                  <a:pt x="346" y="746"/>
                  <a:pt x="346" y="746"/>
                </a:cubicBezTo>
                <a:cubicBezTo>
                  <a:pt x="346" y="747"/>
                  <a:pt x="346" y="747"/>
                  <a:pt x="345" y="748"/>
                </a:cubicBezTo>
                <a:cubicBezTo>
                  <a:pt x="344" y="749"/>
                  <a:pt x="344" y="750"/>
                  <a:pt x="345" y="751"/>
                </a:cubicBezTo>
                <a:cubicBezTo>
                  <a:pt x="347" y="754"/>
                  <a:pt x="346" y="757"/>
                  <a:pt x="346" y="759"/>
                </a:cubicBezTo>
                <a:cubicBezTo>
                  <a:pt x="346" y="760"/>
                  <a:pt x="346" y="761"/>
                  <a:pt x="346" y="761"/>
                </a:cubicBezTo>
                <a:cubicBezTo>
                  <a:pt x="347" y="762"/>
                  <a:pt x="348" y="761"/>
                  <a:pt x="348" y="762"/>
                </a:cubicBezTo>
                <a:cubicBezTo>
                  <a:pt x="349" y="763"/>
                  <a:pt x="348" y="765"/>
                  <a:pt x="350" y="765"/>
                </a:cubicBezTo>
                <a:cubicBezTo>
                  <a:pt x="351" y="766"/>
                  <a:pt x="357" y="764"/>
                  <a:pt x="357" y="767"/>
                </a:cubicBezTo>
                <a:cubicBezTo>
                  <a:pt x="357" y="768"/>
                  <a:pt x="356" y="768"/>
                  <a:pt x="356" y="769"/>
                </a:cubicBezTo>
                <a:cubicBezTo>
                  <a:pt x="355" y="769"/>
                  <a:pt x="355" y="770"/>
                  <a:pt x="355" y="770"/>
                </a:cubicBezTo>
                <a:cubicBezTo>
                  <a:pt x="355" y="772"/>
                  <a:pt x="356" y="773"/>
                  <a:pt x="356" y="774"/>
                </a:cubicBezTo>
                <a:cubicBezTo>
                  <a:pt x="356" y="776"/>
                  <a:pt x="356" y="777"/>
                  <a:pt x="356" y="779"/>
                </a:cubicBezTo>
                <a:cubicBezTo>
                  <a:pt x="356" y="780"/>
                  <a:pt x="357" y="781"/>
                  <a:pt x="357" y="782"/>
                </a:cubicBezTo>
                <a:cubicBezTo>
                  <a:pt x="357" y="783"/>
                  <a:pt x="357" y="784"/>
                  <a:pt x="357" y="785"/>
                </a:cubicBezTo>
                <a:cubicBezTo>
                  <a:pt x="357" y="786"/>
                  <a:pt x="357" y="787"/>
                  <a:pt x="358" y="788"/>
                </a:cubicBezTo>
                <a:cubicBezTo>
                  <a:pt x="359" y="789"/>
                  <a:pt x="360" y="789"/>
                  <a:pt x="361" y="790"/>
                </a:cubicBezTo>
                <a:cubicBezTo>
                  <a:pt x="361" y="791"/>
                  <a:pt x="361" y="791"/>
                  <a:pt x="362" y="791"/>
                </a:cubicBezTo>
                <a:cubicBezTo>
                  <a:pt x="364" y="791"/>
                  <a:pt x="365" y="791"/>
                  <a:pt x="364" y="789"/>
                </a:cubicBezTo>
                <a:cubicBezTo>
                  <a:pt x="364" y="789"/>
                  <a:pt x="364" y="788"/>
                  <a:pt x="364" y="787"/>
                </a:cubicBezTo>
                <a:cubicBezTo>
                  <a:pt x="364" y="787"/>
                  <a:pt x="365" y="787"/>
                  <a:pt x="366" y="787"/>
                </a:cubicBezTo>
                <a:cubicBezTo>
                  <a:pt x="366" y="788"/>
                  <a:pt x="365" y="789"/>
                  <a:pt x="365" y="789"/>
                </a:cubicBezTo>
                <a:cubicBezTo>
                  <a:pt x="365" y="790"/>
                  <a:pt x="365" y="791"/>
                  <a:pt x="365" y="792"/>
                </a:cubicBezTo>
                <a:cubicBezTo>
                  <a:pt x="365" y="793"/>
                  <a:pt x="363" y="793"/>
                  <a:pt x="362" y="794"/>
                </a:cubicBezTo>
                <a:cubicBezTo>
                  <a:pt x="361" y="795"/>
                  <a:pt x="361" y="796"/>
                  <a:pt x="363" y="796"/>
                </a:cubicBezTo>
                <a:cubicBezTo>
                  <a:pt x="364" y="795"/>
                  <a:pt x="364" y="795"/>
                  <a:pt x="365" y="795"/>
                </a:cubicBezTo>
                <a:cubicBezTo>
                  <a:pt x="366" y="795"/>
                  <a:pt x="366" y="796"/>
                  <a:pt x="367" y="796"/>
                </a:cubicBezTo>
                <a:cubicBezTo>
                  <a:pt x="368" y="796"/>
                  <a:pt x="368" y="795"/>
                  <a:pt x="368" y="795"/>
                </a:cubicBezTo>
                <a:cubicBezTo>
                  <a:pt x="369" y="794"/>
                  <a:pt x="369" y="794"/>
                  <a:pt x="369" y="794"/>
                </a:cubicBezTo>
                <a:cubicBezTo>
                  <a:pt x="371" y="792"/>
                  <a:pt x="367" y="792"/>
                  <a:pt x="368" y="791"/>
                </a:cubicBezTo>
                <a:cubicBezTo>
                  <a:pt x="368" y="790"/>
                  <a:pt x="369" y="790"/>
                  <a:pt x="369" y="791"/>
                </a:cubicBezTo>
                <a:cubicBezTo>
                  <a:pt x="370" y="791"/>
                  <a:pt x="370" y="792"/>
                  <a:pt x="370" y="792"/>
                </a:cubicBezTo>
                <a:cubicBezTo>
                  <a:pt x="370" y="794"/>
                  <a:pt x="369" y="795"/>
                  <a:pt x="369" y="796"/>
                </a:cubicBezTo>
                <a:cubicBezTo>
                  <a:pt x="368" y="797"/>
                  <a:pt x="368" y="798"/>
                  <a:pt x="368" y="800"/>
                </a:cubicBezTo>
                <a:cubicBezTo>
                  <a:pt x="368" y="801"/>
                  <a:pt x="368" y="801"/>
                  <a:pt x="367" y="801"/>
                </a:cubicBezTo>
                <a:cubicBezTo>
                  <a:pt x="367" y="802"/>
                  <a:pt x="367" y="802"/>
                  <a:pt x="367" y="803"/>
                </a:cubicBezTo>
                <a:cubicBezTo>
                  <a:pt x="367" y="803"/>
                  <a:pt x="367" y="804"/>
                  <a:pt x="367" y="805"/>
                </a:cubicBezTo>
                <a:cubicBezTo>
                  <a:pt x="367" y="805"/>
                  <a:pt x="368" y="805"/>
                  <a:pt x="368" y="806"/>
                </a:cubicBezTo>
                <a:cubicBezTo>
                  <a:pt x="368" y="807"/>
                  <a:pt x="367" y="808"/>
                  <a:pt x="369" y="809"/>
                </a:cubicBezTo>
                <a:cubicBezTo>
                  <a:pt x="370" y="811"/>
                  <a:pt x="371" y="812"/>
                  <a:pt x="371" y="814"/>
                </a:cubicBezTo>
                <a:cubicBezTo>
                  <a:pt x="370" y="816"/>
                  <a:pt x="370" y="817"/>
                  <a:pt x="372" y="818"/>
                </a:cubicBezTo>
                <a:cubicBezTo>
                  <a:pt x="373" y="819"/>
                  <a:pt x="373" y="820"/>
                  <a:pt x="374" y="821"/>
                </a:cubicBezTo>
                <a:cubicBezTo>
                  <a:pt x="374" y="823"/>
                  <a:pt x="375" y="823"/>
                  <a:pt x="376" y="825"/>
                </a:cubicBezTo>
                <a:cubicBezTo>
                  <a:pt x="378" y="827"/>
                  <a:pt x="378" y="829"/>
                  <a:pt x="381" y="831"/>
                </a:cubicBezTo>
                <a:cubicBezTo>
                  <a:pt x="382" y="832"/>
                  <a:pt x="383" y="832"/>
                  <a:pt x="384" y="834"/>
                </a:cubicBezTo>
                <a:cubicBezTo>
                  <a:pt x="384" y="835"/>
                  <a:pt x="385" y="836"/>
                  <a:pt x="386" y="837"/>
                </a:cubicBezTo>
                <a:cubicBezTo>
                  <a:pt x="386" y="837"/>
                  <a:pt x="387" y="837"/>
                  <a:pt x="387" y="838"/>
                </a:cubicBezTo>
                <a:cubicBezTo>
                  <a:pt x="388" y="838"/>
                  <a:pt x="388" y="838"/>
                  <a:pt x="389" y="839"/>
                </a:cubicBezTo>
                <a:cubicBezTo>
                  <a:pt x="390" y="839"/>
                  <a:pt x="391" y="841"/>
                  <a:pt x="390" y="842"/>
                </a:cubicBezTo>
                <a:cubicBezTo>
                  <a:pt x="390" y="843"/>
                  <a:pt x="388" y="843"/>
                  <a:pt x="387" y="843"/>
                </a:cubicBezTo>
                <a:cubicBezTo>
                  <a:pt x="386" y="843"/>
                  <a:pt x="385" y="843"/>
                  <a:pt x="385" y="844"/>
                </a:cubicBezTo>
                <a:cubicBezTo>
                  <a:pt x="385" y="844"/>
                  <a:pt x="386" y="844"/>
                  <a:pt x="386" y="845"/>
                </a:cubicBezTo>
                <a:cubicBezTo>
                  <a:pt x="387" y="845"/>
                  <a:pt x="388" y="847"/>
                  <a:pt x="387" y="848"/>
                </a:cubicBezTo>
                <a:cubicBezTo>
                  <a:pt x="386" y="849"/>
                  <a:pt x="384" y="848"/>
                  <a:pt x="383" y="847"/>
                </a:cubicBezTo>
                <a:cubicBezTo>
                  <a:pt x="382" y="847"/>
                  <a:pt x="382" y="848"/>
                  <a:pt x="382" y="848"/>
                </a:cubicBezTo>
                <a:cubicBezTo>
                  <a:pt x="383" y="850"/>
                  <a:pt x="384" y="850"/>
                  <a:pt x="385" y="851"/>
                </a:cubicBezTo>
                <a:cubicBezTo>
                  <a:pt x="385" y="853"/>
                  <a:pt x="385" y="854"/>
                  <a:pt x="386" y="855"/>
                </a:cubicBezTo>
                <a:cubicBezTo>
                  <a:pt x="387" y="856"/>
                  <a:pt x="388" y="857"/>
                  <a:pt x="388" y="858"/>
                </a:cubicBezTo>
                <a:cubicBezTo>
                  <a:pt x="389" y="859"/>
                  <a:pt x="389" y="861"/>
                  <a:pt x="389" y="862"/>
                </a:cubicBezTo>
                <a:cubicBezTo>
                  <a:pt x="390" y="862"/>
                  <a:pt x="390" y="862"/>
                  <a:pt x="391" y="863"/>
                </a:cubicBezTo>
                <a:cubicBezTo>
                  <a:pt x="391" y="863"/>
                  <a:pt x="391" y="863"/>
                  <a:pt x="392" y="864"/>
                </a:cubicBezTo>
                <a:cubicBezTo>
                  <a:pt x="392" y="864"/>
                  <a:pt x="393" y="865"/>
                  <a:pt x="393" y="865"/>
                </a:cubicBezTo>
                <a:cubicBezTo>
                  <a:pt x="392" y="866"/>
                  <a:pt x="392" y="866"/>
                  <a:pt x="391" y="866"/>
                </a:cubicBezTo>
                <a:cubicBezTo>
                  <a:pt x="391" y="868"/>
                  <a:pt x="392" y="870"/>
                  <a:pt x="390" y="871"/>
                </a:cubicBezTo>
                <a:cubicBezTo>
                  <a:pt x="390" y="872"/>
                  <a:pt x="389" y="873"/>
                  <a:pt x="388" y="873"/>
                </a:cubicBezTo>
                <a:cubicBezTo>
                  <a:pt x="388" y="874"/>
                  <a:pt x="390" y="874"/>
                  <a:pt x="390" y="874"/>
                </a:cubicBezTo>
                <a:cubicBezTo>
                  <a:pt x="391" y="873"/>
                  <a:pt x="391" y="873"/>
                  <a:pt x="392" y="873"/>
                </a:cubicBezTo>
                <a:cubicBezTo>
                  <a:pt x="393" y="873"/>
                  <a:pt x="394" y="873"/>
                  <a:pt x="396" y="874"/>
                </a:cubicBezTo>
                <a:cubicBezTo>
                  <a:pt x="397" y="874"/>
                  <a:pt x="398" y="875"/>
                  <a:pt x="400" y="875"/>
                </a:cubicBezTo>
                <a:cubicBezTo>
                  <a:pt x="401" y="875"/>
                  <a:pt x="402" y="875"/>
                  <a:pt x="404" y="875"/>
                </a:cubicBezTo>
                <a:cubicBezTo>
                  <a:pt x="405" y="875"/>
                  <a:pt x="406" y="874"/>
                  <a:pt x="407" y="873"/>
                </a:cubicBezTo>
                <a:cubicBezTo>
                  <a:pt x="408" y="873"/>
                  <a:pt x="410" y="873"/>
                  <a:pt x="411" y="873"/>
                </a:cubicBezTo>
                <a:cubicBezTo>
                  <a:pt x="413" y="873"/>
                  <a:pt x="413" y="874"/>
                  <a:pt x="415" y="874"/>
                </a:cubicBezTo>
                <a:cubicBezTo>
                  <a:pt x="416" y="874"/>
                  <a:pt x="417" y="872"/>
                  <a:pt x="417" y="871"/>
                </a:cubicBezTo>
                <a:cubicBezTo>
                  <a:pt x="418" y="870"/>
                  <a:pt x="420" y="868"/>
                  <a:pt x="419" y="867"/>
                </a:cubicBezTo>
                <a:cubicBezTo>
                  <a:pt x="418" y="866"/>
                  <a:pt x="418" y="866"/>
                  <a:pt x="418" y="865"/>
                </a:cubicBezTo>
                <a:cubicBezTo>
                  <a:pt x="417" y="864"/>
                  <a:pt x="418" y="863"/>
                  <a:pt x="417" y="863"/>
                </a:cubicBezTo>
                <a:cubicBezTo>
                  <a:pt x="417" y="861"/>
                  <a:pt x="417" y="860"/>
                  <a:pt x="417" y="859"/>
                </a:cubicBezTo>
                <a:cubicBezTo>
                  <a:pt x="418" y="858"/>
                  <a:pt x="418" y="858"/>
                  <a:pt x="418" y="857"/>
                </a:cubicBezTo>
                <a:cubicBezTo>
                  <a:pt x="419" y="857"/>
                  <a:pt x="419" y="856"/>
                  <a:pt x="420" y="856"/>
                </a:cubicBezTo>
                <a:cubicBezTo>
                  <a:pt x="421" y="855"/>
                  <a:pt x="422" y="854"/>
                  <a:pt x="424" y="854"/>
                </a:cubicBezTo>
                <a:cubicBezTo>
                  <a:pt x="424" y="854"/>
                  <a:pt x="425" y="853"/>
                  <a:pt x="426" y="853"/>
                </a:cubicBezTo>
                <a:cubicBezTo>
                  <a:pt x="427" y="853"/>
                  <a:pt x="428" y="853"/>
                  <a:pt x="429" y="853"/>
                </a:cubicBezTo>
                <a:cubicBezTo>
                  <a:pt x="432" y="853"/>
                  <a:pt x="434" y="851"/>
                  <a:pt x="436" y="851"/>
                </a:cubicBezTo>
                <a:cubicBezTo>
                  <a:pt x="437" y="851"/>
                  <a:pt x="438" y="851"/>
                  <a:pt x="439" y="851"/>
                </a:cubicBezTo>
                <a:cubicBezTo>
                  <a:pt x="439" y="851"/>
                  <a:pt x="440" y="850"/>
                  <a:pt x="440" y="850"/>
                </a:cubicBezTo>
                <a:cubicBezTo>
                  <a:pt x="442" y="850"/>
                  <a:pt x="444" y="850"/>
                  <a:pt x="445" y="851"/>
                </a:cubicBezTo>
                <a:cubicBezTo>
                  <a:pt x="446" y="851"/>
                  <a:pt x="446" y="852"/>
                  <a:pt x="447" y="853"/>
                </a:cubicBezTo>
                <a:cubicBezTo>
                  <a:pt x="448" y="853"/>
                  <a:pt x="448" y="853"/>
                  <a:pt x="449" y="853"/>
                </a:cubicBezTo>
                <a:cubicBezTo>
                  <a:pt x="449" y="852"/>
                  <a:pt x="450" y="852"/>
                  <a:pt x="450" y="851"/>
                </a:cubicBezTo>
                <a:cubicBezTo>
                  <a:pt x="451" y="850"/>
                  <a:pt x="451" y="849"/>
                  <a:pt x="452" y="848"/>
                </a:cubicBezTo>
                <a:cubicBezTo>
                  <a:pt x="453" y="846"/>
                  <a:pt x="454" y="844"/>
                  <a:pt x="455" y="842"/>
                </a:cubicBezTo>
                <a:cubicBezTo>
                  <a:pt x="456" y="841"/>
                  <a:pt x="457" y="840"/>
                  <a:pt x="458" y="838"/>
                </a:cubicBezTo>
                <a:cubicBezTo>
                  <a:pt x="458" y="837"/>
                  <a:pt x="459" y="836"/>
                  <a:pt x="460" y="835"/>
                </a:cubicBezTo>
                <a:cubicBezTo>
                  <a:pt x="461" y="834"/>
                  <a:pt x="461" y="833"/>
                  <a:pt x="460" y="831"/>
                </a:cubicBezTo>
                <a:cubicBezTo>
                  <a:pt x="460" y="830"/>
                  <a:pt x="460" y="829"/>
                  <a:pt x="460" y="828"/>
                </a:cubicBezTo>
                <a:cubicBezTo>
                  <a:pt x="461" y="827"/>
                  <a:pt x="463" y="826"/>
                  <a:pt x="462" y="825"/>
                </a:cubicBezTo>
                <a:cubicBezTo>
                  <a:pt x="462" y="824"/>
                  <a:pt x="461" y="824"/>
                  <a:pt x="461" y="823"/>
                </a:cubicBezTo>
                <a:cubicBezTo>
                  <a:pt x="461" y="823"/>
                  <a:pt x="461" y="822"/>
                  <a:pt x="461" y="821"/>
                </a:cubicBezTo>
                <a:cubicBezTo>
                  <a:pt x="461" y="820"/>
                  <a:pt x="461" y="818"/>
                  <a:pt x="462" y="817"/>
                </a:cubicBezTo>
                <a:cubicBezTo>
                  <a:pt x="464" y="816"/>
                  <a:pt x="465" y="816"/>
                  <a:pt x="464" y="814"/>
                </a:cubicBezTo>
                <a:cubicBezTo>
                  <a:pt x="464" y="812"/>
                  <a:pt x="462" y="812"/>
                  <a:pt x="463" y="810"/>
                </a:cubicBezTo>
                <a:cubicBezTo>
                  <a:pt x="463" y="810"/>
                  <a:pt x="463" y="809"/>
                  <a:pt x="464" y="809"/>
                </a:cubicBezTo>
                <a:cubicBezTo>
                  <a:pt x="464" y="808"/>
                  <a:pt x="465" y="808"/>
                  <a:pt x="465" y="808"/>
                </a:cubicBezTo>
                <a:cubicBezTo>
                  <a:pt x="466" y="807"/>
                  <a:pt x="465" y="805"/>
                  <a:pt x="464" y="804"/>
                </a:cubicBezTo>
                <a:cubicBezTo>
                  <a:pt x="464" y="804"/>
                  <a:pt x="463" y="804"/>
                  <a:pt x="463" y="803"/>
                </a:cubicBezTo>
                <a:cubicBezTo>
                  <a:pt x="463" y="802"/>
                  <a:pt x="463" y="802"/>
                  <a:pt x="463" y="802"/>
                </a:cubicBezTo>
                <a:cubicBezTo>
                  <a:pt x="464" y="802"/>
                  <a:pt x="464" y="802"/>
                  <a:pt x="464" y="802"/>
                </a:cubicBezTo>
                <a:cubicBezTo>
                  <a:pt x="465" y="803"/>
                  <a:pt x="466" y="803"/>
                  <a:pt x="467" y="802"/>
                </a:cubicBezTo>
                <a:cubicBezTo>
                  <a:pt x="468" y="801"/>
                  <a:pt x="463" y="799"/>
                  <a:pt x="465" y="798"/>
                </a:cubicBezTo>
                <a:cubicBezTo>
                  <a:pt x="466" y="797"/>
                  <a:pt x="467" y="797"/>
                  <a:pt x="467" y="797"/>
                </a:cubicBezTo>
                <a:cubicBezTo>
                  <a:pt x="468" y="796"/>
                  <a:pt x="468" y="795"/>
                  <a:pt x="468" y="795"/>
                </a:cubicBezTo>
                <a:cubicBezTo>
                  <a:pt x="468" y="793"/>
                  <a:pt x="467" y="792"/>
                  <a:pt x="466" y="791"/>
                </a:cubicBezTo>
                <a:cubicBezTo>
                  <a:pt x="465" y="790"/>
                  <a:pt x="466" y="788"/>
                  <a:pt x="464" y="787"/>
                </a:cubicBezTo>
                <a:cubicBezTo>
                  <a:pt x="464" y="787"/>
                  <a:pt x="463" y="787"/>
                  <a:pt x="462" y="787"/>
                </a:cubicBezTo>
                <a:cubicBezTo>
                  <a:pt x="461" y="786"/>
                  <a:pt x="462" y="786"/>
                  <a:pt x="463" y="786"/>
                </a:cubicBezTo>
                <a:cubicBezTo>
                  <a:pt x="463" y="786"/>
                  <a:pt x="464" y="787"/>
                  <a:pt x="464" y="787"/>
                </a:cubicBezTo>
                <a:cubicBezTo>
                  <a:pt x="465" y="787"/>
                  <a:pt x="466" y="787"/>
                  <a:pt x="466" y="787"/>
                </a:cubicBezTo>
                <a:cubicBezTo>
                  <a:pt x="467" y="788"/>
                  <a:pt x="468" y="787"/>
                  <a:pt x="468" y="787"/>
                </a:cubicBezTo>
                <a:cubicBezTo>
                  <a:pt x="469" y="787"/>
                  <a:pt x="470" y="787"/>
                  <a:pt x="470" y="786"/>
                </a:cubicBezTo>
                <a:cubicBezTo>
                  <a:pt x="471" y="785"/>
                  <a:pt x="468" y="784"/>
                  <a:pt x="467" y="784"/>
                </a:cubicBezTo>
                <a:cubicBezTo>
                  <a:pt x="467" y="783"/>
                  <a:pt x="467" y="783"/>
                  <a:pt x="466" y="783"/>
                </a:cubicBezTo>
                <a:cubicBezTo>
                  <a:pt x="466" y="782"/>
                  <a:pt x="465" y="782"/>
                  <a:pt x="464" y="782"/>
                </a:cubicBezTo>
                <a:cubicBezTo>
                  <a:pt x="464" y="782"/>
                  <a:pt x="463" y="782"/>
                  <a:pt x="464" y="781"/>
                </a:cubicBezTo>
                <a:cubicBezTo>
                  <a:pt x="464" y="781"/>
                  <a:pt x="465" y="782"/>
                  <a:pt x="465" y="782"/>
                </a:cubicBezTo>
                <a:cubicBezTo>
                  <a:pt x="466" y="782"/>
                  <a:pt x="468" y="781"/>
                  <a:pt x="469" y="781"/>
                </a:cubicBezTo>
                <a:cubicBezTo>
                  <a:pt x="470" y="781"/>
                  <a:pt x="470" y="782"/>
                  <a:pt x="471" y="782"/>
                </a:cubicBezTo>
                <a:cubicBezTo>
                  <a:pt x="471" y="781"/>
                  <a:pt x="472" y="780"/>
                  <a:pt x="472" y="780"/>
                </a:cubicBezTo>
                <a:cubicBezTo>
                  <a:pt x="473" y="779"/>
                  <a:pt x="474" y="780"/>
                  <a:pt x="475" y="780"/>
                </a:cubicBezTo>
                <a:cubicBezTo>
                  <a:pt x="476" y="780"/>
                  <a:pt x="477" y="779"/>
                  <a:pt x="479" y="778"/>
                </a:cubicBezTo>
                <a:cubicBezTo>
                  <a:pt x="479" y="778"/>
                  <a:pt x="480" y="778"/>
                  <a:pt x="481" y="777"/>
                </a:cubicBezTo>
                <a:cubicBezTo>
                  <a:pt x="481" y="777"/>
                  <a:pt x="481" y="776"/>
                  <a:pt x="482" y="775"/>
                </a:cubicBezTo>
                <a:cubicBezTo>
                  <a:pt x="482" y="775"/>
                  <a:pt x="482" y="774"/>
                  <a:pt x="483" y="773"/>
                </a:cubicBezTo>
                <a:cubicBezTo>
                  <a:pt x="483" y="773"/>
                  <a:pt x="484" y="773"/>
                  <a:pt x="484" y="773"/>
                </a:cubicBezTo>
                <a:cubicBezTo>
                  <a:pt x="485" y="772"/>
                  <a:pt x="485" y="771"/>
                  <a:pt x="485" y="771"/>
                </a:cubicBezTo>
                <a:cubicBezTo>
                  <a:pt x="485" y="770"/>
                  <a:pt x="485" y="769"/>
                  <a:pt x="485" y="769"/>
                </a:cubicBezTo>
                <a:cubicBezTo>
                  <a:pt x="486" y="768"/>
                  <a:pt x="486" y="771"/>
                  <a:pt x="486" y="771"/>
                </a:cubicBezTo>
                <a:cubicBezTo>
                  <a:pt x="486" y="772"/>
                  <a:pt x="486" y="773"/>
                  <a:pt x="486" y="774"/>
                </a:cubicBezTo>
                <a:cubicBezTo>
                  <a:pt x="486" y="775"/>
                  <a:pt x="486" y="774"/>
                  <a:pt x="487" y="775"/>
                </a:cubicBezTo>
                <a:cubicBezTo>
                  <a:pt x="488" y="775"/>
                  <a:pt x="487" y="776"/>
                  <a:pt x="488" y="776"/>
                </a:cubicBezTo>
                <a:cubicBezTo>
                  <a:pt x="490" y="775"/>
                  <a:pt x="489" y="773"/>
                  <a:pt x="491" y="772"/>
                </a:cubicBezTo>
                <a:cubicBezTo>
                  <a:pt x="491" y="772"/>
                  <a:pt x="492" y="772"/>
                  <a:pt x="493" y="771"/>
                </a:cubicBezTo>
                <a:cubicBezTo>
                  <a:pt x="493" y="771"/>
                  <a:pt x="494" y="770"/>
                  <a:pt x="494" y="770"/>
                </a:cubicBezTo>
                <a:cubicBezTo>
                  <a:pt x="495" y="769"/>
                  <a:pt x="495" y="768"/>
                  <a:pt x="496" y="768"/>
                </a:cubicBezTo>
                <a:cubicBezTo>
                  <a:pt x="497" y="768"/>
                  <a:pt x="497" y="768"/>
                  <a:pt x="498" y="767"/>
                </a:cubicBezTo>
                <a:cubicBezTo>
                  <a:pt x="499" y="767"/>
                  <a:pt x="500" y="766"/>
                  <a:pt x="500" y="766"/>
                </a:cubicBezTo>
                <a:cubicBezTo>
                  <a:pt x="500" y="765"/>
                  <a:pt x="499" y="765"/>
                  <a:pt x="499" y="764"/>
                </a:cubicBezTo>
                <a:cubicBezTo>
                  <a:pt x="498" y="764"/>
                  <a:pt x="498" y="763"/>
                  <a:pt x="498" y="762"/>
                </a:cubicBezTo>
                <a:cubicBezTo>
                  <a:pt x="499" y="762"/>
                  <a:pt x="500" y="763"/>
                  <a:pt x="500" y="763"/>
                </a:cubicBezTo>
                <a:cubicBezTo>
                  <a:pt x="501" y="764"/>
                  <a:pt x="501" y="764"/>
                  <a:pt x="502" y="763"/>
                </a:cubicBezTo>
                <a:cubicBezTo>
                  <a:pt x="503" y="763"/>
                  <a:pt x="505" y="762"/>
                  <a:pt x="504" y="761"/>
                </a:cubicBezTo>
                <a:cubicBezTo>
                  <a:pt x="504" y="761"/>
                  <a:pt x="503" y="761"/>
                  <a:pt x="503" y="761"/>
                </a:cubicBezTo>
                <a:cubicBezTo>
                  <a:pt x="502" y="760"/>
                  <a:pt x="502" y="760"/>
                  <a:pt x="502" y="759"/>
                </a:cubicBezTo>
                <a:cubicBezTo>
                  <a:pt x="501" y="759"/>
                  <a:pt x="500" y="758"/>
                  <a:pt x="499" y="758"/>
                </a:cubicBezTo>
                <a:cubicBezTo>
                  <a:pt x="499" y="759"/>
                  <a:pt x="499" y="759"/>
                  <a:pt x="499" y="760"/>
                </a:cubicBezTo>
                <a:cubicBezTo>
                  <a:pt x="498" y="760"/>
                  <a:pt x="497" y="759"/>
                  <a:pt x="497" y="759"/>
                </a:cubicBezTo>
                <a:cubicBezTo>
                  <a:pt x="495" y="759"/>
                  <a:pt x="495" y="761"/>
                  <a:pt x="494" y="761"/>
                </a:cubicBezTo>
                <a:cubicBezTo>
                  <a:pt x="493" y="759"/>
                  <a:pt x="495" y="759"/>
                  <a:pt x="496" y="759"/>
                </a:cubicBezTo>
                <a:cubicBezTo>
                  <a:pt x="497" y="758"/>
                  <a:pt x="497" y="758"/>
                  <a:pt x="497" y="758"/>
                </a:cubicBezTo>
                <a:cubicBezTo>
                  <a:pt x="497" y="756"/>
                  <a:pt x="499" y="755"/>
                  <a:pt x="500" y="754"/>
                </a:cubicBezTo>
                <a:cubicBezTo>
                  <a:pt x="501" y="753"/>
                  <a:pt x="503" y="753"/>
                  <a:pt x="504" y="752"/>
                </a:cubicBezTo>
                <a:cubicBezTo>
                  <a:pt x="505" y="751"/>
                  <a:pt x="506" y="750"/>
                  <a:pt x="507" y="750"/>
                </a:cubicBezTo>
                <a:cubicBezTo>
                  <a:pt x="508" y="750"/>
                  <a:pt x="508" y="749"/>
                  <a:pt x="509" y="749"/>
                </a:cubicBezTo>
                <a:cubicBezTo>
                  <a:pt x="510" y="749"/>
                  <a:pt x="510" y="749"/>
                  <a:pt x="511" y="749"/>
                </a:cubicBezTo>
                <a:cubicBezTo>
                  <a:pt x="512" y="749"/>
                  <a:pt x="512" y="748"/>
                  <a:pt x="512" y="748"/>
                </a:cubicBezTo>
                <a:cubicBezTo>
                  <a:pt x="512" y="747"/>
                  <a:pt x="511" y="746"/>
                  <a:pt x="511" y="746"/>
                </a:cubicBezTo>
                <a:cubicBezTo>
                  <a:pt x="510" y="745"/>
                  <a:pt x="510" y="744"/>
                  <a:pt x="509" y="742"/>
                </a:cubicBezTo>
                <a:cubicBezTo>
                  <a:pt x="509" y="742"/>
                  <a:pt x="509" y="741"/>
                  <a:pt x="508" y="741"/>
                </a:cubicBezTo>
                <a:cubicBezTo>
                  <a:pt x="508" y="740"/>
                  <a:pt x="508" y="739"/>
                  <a:pt x="508" y="739"/>
                </a:cubicBezTo>
                <a:cubicBezTo>
                  <a:pt x="507" y="737"/>
                  <a:pt x="505" y="737"/>
                  <a:pt x="504" y="737"/>
                </a:cubicBezTo>
                <a:cubicBezTo>
                  <a:pt x="502" y="737"/>
                  <a:pt x="502" y="737"/>
                  <a:pt x="502" y="735"/>
                </a:cubicBezTo>
                <a:cubicBezTo>
                  <a:pt x="502" y="733"/>
                  <a:pt x="502" y="732"/>
                  <a:pt x="500" y="731"/>
                </a:cubicBezTo>
                <a:cubicBezTo>
                  <a:pt x="498" y="729"/>
                  <a:pt x="495" y="729"/>
                  <a:pt x="493" y="726"/>
                </a:cubicBezTo>
                <a:cubicBezTo>
                  <a:pt x="492" y="725"/>
                  <a:pt x="490" y="721"/>
                  <a:pt x="488" y="724"/>
                </a:cubicBezTo>
                <a:cubicBezTo>
                  <a:pt x="487" y="725"/>
                  <a:pt x="486" y="726"/>
                  <a:pt x="484" y="726"/>
                </a:cubicBezTo>
                <a:cubicBezTo>
                  <a:pt x="483" y="726"/>
                  <a:pt x="482" y="724"/>
                  <a:pt x="481" y="723"/>
                </a:cubicBezTo>
                <a:cubicBezTo>
                  <a:pt x="480" y="722"/>
                  <a:pt x="479" y="722"/>
                  <a:pt x="478" y="721"/>
                </a:cubicBezTo>
                <a:cubicBezTo>
                  <a:pt x="477" y="721"/>
                  <a:pt x="474" y="720"/>
                  <a:pt x="476" y="720"/>
                </a:cubicBezTo>
                <a:cubicBezTo>
                  <a:pt x="477" y="720"/>
                  <a:pt x="478" y="720"/>
                  <a:pt x="477" y="719"/>
                </a:cubicBezTo>
                <a:cubicBezTo>
                  <a:pt x="477" y="718"/>
                  <a:pt x="477" y="718"/>
                  <a:pt x="476" y="717"/>
                </a:cubicBezTo>
                <a:cubicBezTo>
                  <a:pt x="476" y="717"/>
                  <a:pt x="475" y="716"/>
                  <a:pt x="475" y="715"/>
                </a:cubicBezTo>
                <a:cubicBezTo>
                  <a:pt x="475" y="715"/>
                  <a:pt x="475" y="714"/>
                  <a:pt x="475" y="714"/>
                </a:cubicBezTo>
                <a:cubicBezTo>
                  <a:pt x="474" y="713"/>
                  <a:pt x="474" y="712"/>
                  <a:pt x="473" y="712"/>
                </a:cubicBezTo>
                <a:cubicBezTo>
                  <a:pt x="472" y="710"/>
                  <a:pt x="473" y="707"/>
                  <a:pt x="473" y="706"/>
                </a:cubicBezTo>
                <a:cubicBezTo>
                  <a:pt x="473" y="705"/>
                  <a:pt x="473" y="704"/>
                  <a:pt x="473" y="704"/>
                </a:cubicBezTo>
                <a:cubicBezTo>
                  <a:pt x="474" y="703"/>
                  <a:pt x="474" y="704"/>
                  <a:pt x="475" y="703"/>
                </a:cubicBezTo>
                <a:cubicBezTo>
                  <a:pt x="476" y="703"/>
                  <a:pt x="475" y="702"/>
                  <a:pt x="475" y="702"/>
                </a:cubicBezTo>
                <a:cubicBezTo>
                  <a:pt x="474" y="701"/>
                  <a:pt x="474" y="701"/>
                  <a:pt x="473" y="700"/>
                </a:cubicBezTo>
                <a:cubicBezTo>
                  <a:pt x="473" y="699"/>
                  <a:pt x="473" y="699"/>
                  <a:pt x="473" y="698"/>
                </a:cubicBezTo>
                <a:cubicBezTo>
                  <a:pt x="473" y="697"/>
                  <a:pt x="473" y="696"/>
                  <a:pt x="473" y="696"/>
                </a:cubicBezTo>
                <a:cubicBezTo>
                  <a:pt x="473" y="695"/>
                  <a:pt x="474" y="696"/>
                  <a:pt x="475" y="695"/>
                </a:cubicBezTo>
                <a:cubicBezTo>
                  <a:pt x="475" y="693"/>
                  <a:pt x="473" y="693"/>
                  <a:pt x="474" y="691"/>
                </a:cubicBezTo>
                <a:cubicBezTo>
                  <a:pt x="474" y="690"/>
                  <a:pt x="476" y="689"/>
                  <a:pt x="477" y="690"/>
                </a:cubicBezTo>
                <a:cubicBezTo>
                  <a:pt x="477" y="690"/>
                  <a:pt x="478" y="691"/>
                  <a:pt x="478" y="691"/>
                </a:cubicBezTo>
                <a:cubicBezTo>
                  <a:pt x="479" y="692"/>
                  <a:pt x="479" y="692"/>
                  <a:pt x="479" y="693"/>
                </a:cubicBezTo>
                <a:cubicBezTo>
                  <a:pt x="480" y="693"/>
                  <a:pt x="481" y="693"/>
                  <a:pt x="480" y="692"/>
                </a:cubicBezTo>
                <a:cubicBezTo>
                  <a:pt x="480" y="691"/>
                  <a:pt x="479" y="691"/>
                  <a:pt x="479" y="690"/>
                </a:cubicBezTo>
                <a:cubicBezTo>
                  <a:pt x="479" y="690"/>
                  <a:pt x="479" y="689"/>
                  <a:pt x="479" y="689"/>
                </a:cubicBezTo>
                <a:cubicBezTo>
                  <a:pt x="478" y="688"/>
                  <a:pt x="478" y="688"/>
                  <a:pt x="478" y="687"/>
                </a:cubicBezTo>
                <a:cubicBezTo>
                  <a:pt x="477" y="686"/>
                  <a:pt x="477" y="685"/>
                  <a:pt x="478" y="683"/>
                </a:cubicBezTo>
                <a:cubicBezTo>
                  <a:pt x="478" y="683"/>
                  <a:pt x="478" y="682"/>
                  <a:pt x="479" y="682"/>
                </a:cubicBezTo>
                <a:cubicBezTo>
                  <a:pt x="479" y="681"/>
                  <a:pt x="479" y="681"/>
                  <a:pt x="479" y="680"/>
                </a:cubicBezTo>
                <a:cubicBezTo>
                  <a:pt x="480" y="679"/>
                  <a:pt x="481" y="678"/>
                  <a:pt x="481" y="676"/>
                </a:cubicBezTo>
                <a:cubicBezTo>
                  <a:pt x="481" y="675"/>
                  <a:pt x="481" y="673"/>
                  <a:pt x="481" y="672"/>
                </a:cubicBezTo>
                <a:cubicBezTo>
                  <a:pt x="480" y="672"/>
                  <a:pt x="480" y="672"/>
                  <a:pt x="479" y="671"/>
                </a:cubicBezTo>
                <a:cubicBezTo>
                  <a:pt x="479" y="671"/>
                  <a:pt x="479" y="670"/>
                  <a:pt x="479" y="669"/>
                </a:cubicBezTo>
                <a:cubicBezTo>
                  <a:pt x="479" y="669"/>
                  <a:pt x="479" y="667"/>
                  <a:pt x="479" y="667"/>
                </a:cubicBezTo>
                <a:cubicBezTo>
                  <a:pt x="480" y="666"/>
                  <a:pt x="480" y="667"/>
                  <a:pt x="481" y="667"/>
                </a:cubicBezTo>
                <a:cubicBezTo>
                  <a:pt x="482" y="668"/>
                  <a:pt x="483" y="669"/>
                  <a:pt x="484" y="668"/>
                </a:cubicBezTo>
                <a:cubicBezTo>
                  <a:pt x="486" y="667"/>
                  <a:pt x="487" y="667"/>
                  <a:pt x="487" y="666"/>
                </a:cubicBezTo>
                <a:cubicBezTo>
                  <a:pt x="488" y="665"/>
                  <a:pt x="487" y="664"/>
                  <a:pt x="488" y="663"/>
                </a:cubicBezTo>
                <a:cubicBezTo>
                  <a:pt x="488" y="663"/>
                  <a:pt x="488" y="662"/>
                  <a:pt x="488" y="662"/>
                </a:cubicBezTo>
                <a:cubicBezTo>
                  <a:pt x="489" y="661"/>
                  <a:pt x="490" y="659"/>
                  <a:pt x="490" y="658"/>
                </a:cubicBezTo>
                <a:cubicBezTo>
                  <a:pt x="490" y="657"/>
                  <a:pt x="489" y="657"/>
                  <a:pt x="489" y="656"/>
                </a:cubicBezTo>
                <a:cubicBezTo>
                  <a:pt x="489" y="655"/>
                  <a:pt x="489" y="655"/>
                  <a:pt x="488" y="654"/>
                </a:cubicBezTo>
                <a:cubicBezTo>
                  <a:pt x="488" y="653"/>
                  <a:pt x="487" y="653"/>
                  <a:pt x="487" y="652"/>
                </a:cubicBezTo>
                <a:cubicBezTo>
                  <a:pt x="486" y="652"/>
                  <a:pt x="485" y="651"/>
                  <a:pt x="485" y="650"/>
                </a:cubicBezTo>
                <a:cubicBezTo>
                  <a:pt x="486" y="650"/>
                  <a:pt x="487" y="652"/>
                  <a:pt x="488" y="652"/>
                </a:cubicBezTo>
                <a:cubicBezTo>
                  <a:pt x="488" y="653"/>
                  <a:pt x="489" y="653"/>
                  <a:pt x="489" y="654"/>
                </a:cubicBezTo>
                <a:cubicBezTo>
                  <a:pt x="489" y="654"/>
                  <a:pt x="489" y="655"/>
                  <a:pt x="489" y="656"/>
                </a:cubicBezTo>
                <a:cubicBezTo>
                  <a:pt x="490" y="657"/>
                  <a:pt x="490" y="656"/>
                  <a:pt x="491" y="656"/>
                </a:cubicBezTo>
                <a:cubicBezTo>
                  <a:pt x="492" y="656"/>
                  <a:pt x="492" y="657"/>
                  <a:pt x="492" y="657"/>
                </a:cubicBezTo>
                <a:cubicBezTo>
                  <a:pt x="493" y="658"/>
                  <a:pt x="493" y="658"/>
                  <a:pt x="494" y="657"/>
                </a:cubicBezTo>
                <a:cubicBezTo>
                  <a:pt x="494" y="657"/>
                  <a:pt x="494" y="656"/>
                  <a:pt x="494" y="655"/>
                </a:cubicBezTo>
                <a:cubicBezTo>
                  <a:pt x="494" y="655"/>
                  <a:pt x="495" y="655"/>
                  <a:pt x="495" y="654"/>
                </a:cubicBezTo>
                <a:cubicBezTo>
                  <a:pt x="496" y="653"/>
                  <a:pt x="496" y="653"/>
                  <a:pt x="496" y="652"/>
                </a:cubicBezTo>
                <a:cubicBezTo>
                  <a:pt x="496" y="650"/>
                  <a:pt x="497" y="650"/>
                  <a:pt x="499" y="649"/>
                </a:cubicBezTo>
                <a:cubicBezTo>
                  <a:pt x="500" y="649"/>
                  <a:pt x="502" y="648"/>
                  <a:pt x="503" y="647"/>
                </a:cubicBezTo>
                <a:cubicBezTo>
                  <a:pt x="504" y="646"/>
                  <a:pt x="505" y="646"/>
                  <a:pt x="507" y="645"/>
                </a:cubicBezTo>
                <a:cubicBezTo>
                  <a:pt x="507" y="645"/>
                  <a:pt x="508" y="645"/>
                  <a:pt x="509" y="645"/>
                </a:cubicBezTo>
                <a:cubicBezTo>
                  <a:pt x="510" y="644"/>
                  <a:pt x="510" y="645"/>
                  <a:pt x="511" y="645"/>
                </a:cubicBezTo>
                <a:cubicBezTo>
                  <a:pt x="512" y="645"/>
                  <a:pt x="512" y="644"/>
                  <a:pt x="512" y="644"/>
                </a:cubicBezTo>
                <a:cubicBezTo>
                  <a:pt x="512" y="643"/>
                  <a:pt x="512" y="643"/>
                  <a:pt x="513" y="642"/>
                </a:cubicBezTo>
                <a:cubicBezTo>
                  <a:pt x="513" y="642"/>
                  <a:pt x="513" y="641"/>
                  <a:pt x="514" y="640"/>
                </a:cubicBezTo>
                <a:cubicBezTo>
                  <a:pt x="515" y="639"/>
                  <a:pt x="515" y="638"/>
                  <a:pt x="515" y="638"/>
                </a:cubicBezTo>
                <a:cubicBezTo>
                  <a:pt x="516" y="637"/>
                  <a:pt x="516" y="637"/>
                  <a:pt x="517" y="637"/>
                </a:cubicBezTo>
                <a:cubicBezTo>
                  <a:pt x="517" y="636"/>
                  <a:pt x="518" y="637"/>
                  <a:pt x="519" y="637"/>
                </a:cubicBezTo>
                <a:cubicBezTo>
                  <a:pt x="519" y="637"/>
                  <a:pt x="519" y="637"/>
                  <a:pt x="519" y="637"/>
                </a:cubicBezTo>
                <a:cubicBezTo>
                  <a:pt x="520" y="637"/>
                  <a:pt x="520" y="637"/>
                  <a:pt x="520" y="638"/>
                </a:cubicBezTo>
                <a:cubicBezTo>
                  <a:pt x="521" y="638"/>
                  <a:pt x="521" y="637"/>
                  <a:pt x="520" y="636"/>
                </a:cubicBezTo>
                <a:cubicBezTo>
                  <a:pt x="520" y="636"/>
                  <a:pt x="519" y="635"/>
                  <a:pt x="520" y="635"/>
                </a:cubicBezTo>
                <a:cubicBezTo>
                  <a:pt x="520" y="634"/>
                  <a:pt x="521" y="635"/>
                  <a:pt x="521" y="636"/>
                </a:cubicBezTo>
                <a:cubicBezTo>
                  <a:pt x="522" y="636"/>
                  <a:pt x="522" y="636"/>
                  <a:pt x="523" y="636"/>
                </a:cubicBezTo>
                <a:cubicBezTo>
                  <a:pt x="524" y="637"/>
                  <a:pt x="524" y="637"/>
                  <a:pt x="525" y="637"/>
                </a:cubicBezTo>
                <a:cubicBezTo>
                  <a:pt x="526" y="637"/>
                  <a:pt x="527" y="635"/>
                  <a:pt x="528" y="634"/>
                </a:cubicBezTo>
                <a:cubicBezTo>
                  <a:pt x="528" y="634"/>
                  <a:pt x="529" y="633"/>
                  <a:pt x="530" y="633"/>
                </a:cubicBezTo>
                <a:cubicBezTo>
                  <a:pt x="531" y="633"/>
                  <a:pt x="531" y="632"/>
                  <a:pt x="532" y="631"/>
                </a:cubicBezTo>
                <a:cubicBezTo>
                  <a:pt x="533" y="630"/>
                  <a:pt x="534" y="631"/>
                  <a:pt x="535" y="630"/>
                </a:cubicBezTo>
                <a:cubicBezTo>
                  <a:pt x="536" y="629"/>
                  <a:pt x="536" y="629"/>
                  <a:pt x="536" y="629"/>
                </a:cubicBezTo>
                <a:cubicBezTo>
                  <a:pt x="537" y="629"/>
                  <a:pt x="537" y="629"/>
                  <a:pt x="538" y="629"/>
                </a:cubicBezTo>
                <a:cubicBezTo>
                  <a:pt x="539" y="629"/>
                  <a:pt x="540" y="629"/>
                  <a:pt x="541" y="628"/>
                </a:cubicBezTo>
                <a:cubicBezTo>
                  <a:pt x="543" y="626"/>
                  <a:pt x="545" y="624"/>
                  <a:pt x="546" y="622"/>
                </a:cubicBezTo>
                <a:cubicBezTo>
                  <a:pt x="548" y="621"/>
                  <a:pt x="548" y="620"/>
                  <a:pt x="549" y="618"/>
                </a:cubicBezTo>
                <a:cubicBezTo>
                  <a:pt x="550" y="615"/>
                  <a:pt x="553" y="613"/>
                  <a:pt x="555" y="611"/>
                </a:cubicBezTo>
                <a:cubicBezTo>
                  <a:pt x="557" y="610"/>
                  <a:pt x="558" y="609"/>
                  <a:pt x="559" y="608"/>
                </a:cubicBezTo>
                <a:cubicBezTo>
                  <a:pt x="559" y="607"/>
                  <a:pt x="560" y="607"/>
                  <a:pt x="560" y="607"/>
                </a:cubicBezTo>
                <a:cubicBezTo>
                  <a:pt x="561" y="606"/>
                  <a:pt x="562" y="606"/>
                  <a:pt x="562" y="606"/>
                </a:cubicBezTo>
                <a:cubicBezTo>
                  <a:pt x="562" y="605"/>
                  <a:pt x="558" y="606"/>
                  <a:pt x="559" y="604"/>
                </a:cubicBezTo>
                <a:cubicBezTo>
                  <a:pt x="560" y="603"/>
                  <a:pt x="561" y="604"/>
                  <a:pt x="561" y="603"/>
                </a:cubicBezTo>
                <a:cubicBezTo>
                  <a:pt x="561" y="602"/>
                  <a:pt x="560" y="602"/>
                  <a:pt x="559" y="601"/>
                </a:cubicBezTo>
                <a:cubicBezTo>
                  <a:pt x="558" y="601"/>
                  <a:pt x="555" y="601"/>
                  <a:pt x="555" y="599"/>
                </a:cubicBezTo>
                <a:cubicBezTo>
                  <a:pt x="555" y="599"/>
                  <a:pt x="556" y="599"/>
                  <a:pt x="556" y="598"/>
                </a:cubicBezTo>
                <a:cubicBezTo>
                  <a:pt x="556" y="597"/>
                  <a:pt x="555" y="597"/>
                  <a:pt x="555" y="597"/>
                </a:cubicBezTo>
                <a:cubicBezTo>
                  <a:pt x="555" y="596"/>
                  <a:pt x="555" y="596"/>
                  <a:pt x="555" y="596"/>
                </a:cubicBezTo>
                <a:cubicBezTo>
                  <a:pt x="554" y="594"/>
                  <a:pt x="550" y="596"/>
                  <a:pt x="551" y="594"/>
                </a:cubicBezTo>
                <a:cubicBezTo>
                  <a:pt x="551" y="592"/>
                  <a:pt x="553" y="592"/>
                  <a:pt x="554" y="591"/>
                </a:cubicBezTo>
                <a:cubicBezTo>
                  <a:pt x="555" y="590"/>
                  <a:pt x="555" y="589"/>
                  <a:pt x="557" y="588"/>
                </a:cubicBezTo>
                <a:cubicBezTo>
                  <a:pt x="558" y="588"/>
                  <a:pt x="559" y="587"/>
                  <a:pt x="560" y="586"/>
                </a:cubicBezTo>
                <a:cubicBezTo>
                  <a:pt x="561" y="585"/>
                  <a:pt x="562" y="584"/>
                  <a:pt x="562" y="583"/>
                </a:cubicBezTo>
                <a:cubicBezTo>
                  <a:pt x="561" y="582"/>
                  <a:pt x="560" y="580"/>
                  <a:pt x="562" y="579"/>
                </a:cubicBezTo>
                <a:cubicBezTo>
                  <a:pt x="563" y="579"/>
                  <a:pt x="565" y="578"/>
                  <a:pt x="563" y="577"/>
                </a:cubicBezTo>
                <a:cubicBezTo>
                  <a:pt x="563" y="577"/>
                  <a:pt x="562" y="577"/>
                  <a:pt x="562" y="576"/>
                </a:cubicBezTo>
                <a:cubicBezTo>
                  <a:pt x="561" y="576"/>
                  <a:pt x="560" y="577"/>
                  <a:pt x="560" y="576"/>
                </a:cubicBezTo>
                <a:cubicBezTo>
                  <a:pt x="559" y="575"/>
                  <a:pt x="562" y="575"/>
                  <a:pt x="562" y="574"/>
                </a:cubicBezTo>
                <a:cubicBezTo>
                  <a:pt x="564" y="574"/>
                  <a:pt x="564" y="572"/>
                  <a:pt x="566" y="572"/>
                </a:cubicBezTo>
                <a:cubicBezTo>
                  <a:pt x="567" y="571"/>
                  <a:pt x="568" y="571"/>
                  <a:pt x="569" y="569"/>
                </a:cubicBezTo>
                <a:cubicBezTo>
                  <a:pt x="570" y="569"/>
                  <a:pt x="570" y="568"/>
                  <a:pt x="571" y="568"/>
                </a:cubicBezTo>
                <a:cubicBezTo>
                  <a:pt x="572" y="568"/>
                  <a:pt x="572" y="569"/>
                  <a:pt x="573" y="569"/>
                </a:cubicBezTo>
                <a:cubicBezTo>
                  <a:pt x="574" y="570"/>
                  <a:pt x="575" y="570"/>
                  <a:pt x="576" y="570"/>
                </a:cubicBezTo>
                <a:cubicBezTo>
                  <a:pt x="578" y="570"/>
                  <a:pt x="578" y="568"/>
                  <a:pt x="577" y="567"/>
                </a:cubicBezTo>
                <a:cubicBezTo>
                  <a:pt x="577" y="566"/>
                  <a:pt x="575" y="565"/>
                  <a:pt x="575" y="564"/>
                </a:cubicBezTo>
                <a:cubicBezTo>
                  <a:pt x="576" y="564"/>
                  <a:pt x="577" y="564"/>
                  <a:pt x="577" y="563"/>
                </a:cubicBezTo>
                <a:cubicBezTo>
                  <a:pt x="577" y="563"/>
                  <a:pt x="575" y="562"/>
                  <a:pt x="576" y="561"/>
                </a:cubicBezTo>
                <a:cubicBezTo>
                  <a:pt x="578" y="560"/>
                  <a:pt x="579" y="562"/>
                  <a:pt x="580" y="562"/>
                </a:cubicBezTo>
                <a:cubicBezTo>
                  <a:pt x="580" y="562"/>
                  <a:pt x="581" y="563"/>
                  <a:pt x="581" y="563"/>
                </a:cubicBezTo>
                <a:cubicBezTo>
                  <a:pt x="582" y="563"/>
                  <a:pt x="583" y="563"/>
                  <a:pt x="583" y="562"/>
                </a:cubicBezTo>
                <a:cubicBezTo>
                  <a:pt x="584" y="562"/>
                  <a:pt x="583" y="561"/>
                  <a:pt x="584" y="561"/>
                </a:cubicBezTo>
                <a:cubicBezTo>
                  <a:pt x="585" y="560"/>
                  <a:pt x="585" y="561"/>
                  <a:pt x="586" y="561"/>
                </a:cubicBezTo>
                <a:cubicBezTo>
                  <a:pt x="587" y="562"/>
                  <a:pt x="588" y="562"/>
                  <a:pt x="589" y="563"/>
                </a:cubicBezTo>
                <a:cubicBezTo>
                  <a:pt x="589" y="564"/>
                  <a:pt x="589" y="564"/>
                  <a:pt x="590" y="565"/>
                </a:cubicBezTo>
                <a:cubicBezTo>
                  <a:pt x="590" y="565"/>
                  <a:pt x="591" y="565"/>
                  <a:pt x="591" y="564"/>
                </a:cubicBezTo>
                <a:cubicBezTo>
                  <a:pt x="592" y="564"/>
                  <a:pt x="592" y="564"/>
                  <a:pt x="592" y="564"/>
                </a:cubicBezTo>
                <a:cubicBezTo>
                  <a:pt x="592" y="563"/>
                  <a:pt x="592" y="563"/>
                  <a:pt x="593" y="563"/>
                </a:cubicBezTo>
                <a:cubicBezTo>
                  <a:pt x="593" y="562"/>
                  <a:pt x="593" y="562"/>
                  <a:pt x="594" y="561"/>
                </a:cubicBezTo>
                <a:cubicBezTo>
                  <a:pt x="594" y="561"/>
                  <a:pt x="595" y="561"/>
                  <a:pt x="596" y="561"/>
                </a:cubicBezTo>
                <a:cubicBezTo>
                  <a:pt x="597" y="561"/>
                  <a:pt x="598" y="562"/>
                  <a:pt x="600" y="562"/>
                </a:cubicBezTo>
                <a:cubicBezTo>
                  <a:pt x="601" y="562"/>
                  <a:pt x="603" y="561"/>
                  <a:pt x="605" y="561"/>
                </a:cubicBezTo>
                <a:cubicBezTo>
                  <a:pt x="606" y="561"/>
                  <a:pt x="607" y="561"/>
                  <a:pt x="609" y="562"/>
                </a:cubicBezTo>
                <a:cubicBezTo>
                  <a:pt x="610" y="562"/>
                  <a:pt x="611" y="562"/>
                  <a:pt x="613" y="562"/>
                </a:cubicBezTo>
                <a:cubicBezTo>
                  <a:pt x="614" y="562"/>
                  <a:pt x="615" y="563"/>
                  <a:pt x="617" y="563"/>
                </a:cubicBezTo>
                <a:cubicBezTo>
                  <a:pt x="618" y="564"/>
                  <a:pt x="619" y="565"/>
                  <a:pt x="620" y="566"/>
                </a:cubicBezTo>
                <a:cubicBezTo>
                  <a:pt x="621" y="567"/>
                  <a:pt x="623" y="567"/>
                  <a:pt x="624" y="567"/>
                </a:cubicBezTo>
                <a:cubicBezTo>
                  <a:pt x="625" y="568"/>
                  <a:pt x="627" y="568"/>
                  <a:pt x="628" y="569"/>
                </a:cubicBezTo>
                <a:cubicBezTo>
                  <a:pt x="630" y="569"/>
                  <a:pt x="632" y="569"/>
                  <a:pt x="633" y="570"/>
                </a:cubicBezTo>
                <a:cubicBezTo>
                  <a:pt x="633" y="571"/>
                  <a:pt x="633" y="572"/>
                  <a:pt x="634" y="573"/>
                </a:cubicBezTo>
                <a:cubicBezTo>
                  <a:pt x="634" y="574"/>
                  <a:pt x="635" y="575"/>
                  <a:pt x="635" y="577"/>
                </a:cubicBezTo>
                <a:cubicBezTo>
                  <a:pt x="634" y="578"/>
                  <a:pt x="634" y="579"/>
                  <a:pt x="634" y="580"/>
                </a:cubicBezTo>
                <a:cubicBezTo>
                  <a:pt x="633" y="582"/>
                  <a:pt x="632" y="583"/>
                  <a:pt x="634" y="585"/>
                </a:cubicBezTo>
                <a:cubicBezTo>
                  <a:pt x="635" y="586"/>
                  <a:pt x="636" y="586"/>
                  <a:pt x="637" y="587"/>
                </a:cubicBezTo>
                <a:cubicBezTo>
                  <a:pt x="637" y="588"/>
                  <a:pt x="637" y="589"/>
                  <a:pt x="637" y="589"/>
                </a:cubicBezTo>
                <a:cubicBezTo>
                  <a:pt x="636" y="589"/>
                  <a:pt x="636" y="589"/>
                  <a:pt x="635" y="589"/>
                </a:cubicBezTo>
                <a:cubicBezTo>
                  <a:pt x="635" y="588"/>
                  <a:pt x="633" y="588"/>
                  <a:pt x="633" y="589"/>
                </a:cubicBezTo>
                <a:cubicBezTo>
                  <a:pt x="634" y="590"/>
                  <a:pt x="634" y="590"/>
                  <a:pt x="635" y="590"/>
                </a:cubicBezTo>
                <a:cubicBezTo>
                  <a:pt x="635" y="590"/>
                  <a:pt x="635" y="591"/>
                  <a:pt x="635" y="592"/>
                </a:cubicBezTo>
                <a:cubicBezTo>
                  <a:pt x="635" y="592"/>
                  <a:pt x="635" y="593"/>
                  <a:pt x="635" y="593"/>
                </a:cubicBezTo>
                <a:cubicBezTo>
                  <a:pt x="634" y="594"/>
                  <a:pt x="634" y="593"/>
                  <a:pt x="633" y="593"/>
                </a:cubicBezTo>
                <a:cubicBezTo>
                  <a:pt x="632" y="592"/>
                  <a:pt x="631" y="592"/>
                  <a:pt x="630" y="591"/>
                </a:cubicBezTo>
                <a:cubicBezTo>
                  <a:pt x="630" y="591"/>
                  <a:pt x="630" y="591"/>
                  <a:pt x="629" y="591"/>
                </a:cubicBezTo>
                <a:cubicBezTo>
                  <a:pt x="627" y="590"/>
                  <a:pt x="625" y="592"/>
                  <a:pt x="623" y="593"/>
                </a:cubicBezTo>
                <a:cubicBezTo>
                  <a:pt x="621" y="594"/>
                  <a:pt x="620" y="595"/>
                  <a:pt x="619" y="596"/>
                </a:cubicBezTo>
                <a:cubicBezTo>
                  <a:pt x="618" y="597"/>
                  <a:pt x="617" y="599"/>
                  <a:pt x="616" y="601"/>
                </a:cubicBezTo>
                <a:cubicBezTo>
                  <a:pt x="615" y="602"/>
                  <a:pt x="614" y="604"/>
                  <a:pt x="613" y="605"/>
                </a:cubicBezTo>
                <a:cubicBezTo>
                  <a:pt x="612" y="606"/>
                  <a:pt x="611" y="607"/>
                  <a:pt x="609" y="608"/>
                </a:cubicBezTo>
                <a:cubicBezTo>
                  <a:pt x="608" y="610"/>
                  <a:pt x="606" y="611"/>
                  <a:pt x="605" y="612"/>
                </a:cubicBezTo>
                <a:cubicBezTo>
                  <a:pt x="604" y="614"/>
                  <a:pt x="602" y="615"/>
                  <a:pt x="602" y="617"/>
                </a:cubicBezTo>
                <a:cubicBezTo>
                  <a:pt x="601" y="617"/>
                  <a:pt x="601" y="618"/>
                  <a:pt x="600" y="618"/>
                </a:cubicBezTo>
                <a:cubicBezTo>
                  <a:pt x="599" y="618"/>
                  <a:pt x="599" y="618"/>
                  <a:pt x="598" y="618"/>
                </a:cubicBezTo>
                <a:cubicBezTo>
                  <a:pt x="596" y="617"/>
                  <a:pt x="596" y="619"/>
                  <a:pt x="596" y="620"/>
                </a:cubicBezTo>
                <a:cubicBezTo>
                  <a:pt x="597" y="622"/>
                  <a:pt x="595" y="622"/>
                  <a:pt x="594" y="623"/>
                </a:cubicBezTo>
                <a:cubicBezTo>
                  <a:pt x="593" y="623"/>
                  <a:pt x="592" y="625"/>
                  <a:pt x="591" y="626"/>
                </a:cubicBezTo>
                <a:cubicBezTo>
                  <a:pt x="590" y="627"/>
                  <a:pt x="589" y="628"/>
                  <a:pt x="587" y="629"/>
                </a:cubicBezTo>
                <a:cubicBezTo>
                  <a:pt x="586" y="630"/>
                  <a:pt x="584" y="630"/>
                  <a:pt x="583" y="630"/>
                </a:cubicBezTo>
                <a:cubicBezTo>
                  <a:pt x="582" y="631"/>
                  <a:pt x="580" y="631"/>
                  <a:pt x="579" y="632"/>
                </a:cubicBezTo>
                <a:cubicBezTo>
                  <a:pt x="578" y="633"/>
                  <a:pt x="576" y="633"/>
                  <a:pt x="575" y="634"/>
                </a:cubicBezTo>
                <a:cubicBezTo>
                  <a:pt x="574" y="636"/>
                  <a:pt x="575" y="636"/>
                  <a:pt x="575" y="638"/>
                </a:cubicBezTo>
                <a:cubicBezTo>
                  <a:pt x="576" y="639"/>
                  <a:pt x="576" y="641"/>
                  <a:pt x="575" y="642"/>
                </a:cubicBezTo>
                <a:cubicBezTo>
                  <a:pt x="575" y="643"/>
                  <a:pt x="573" y="643"/>
                  <a:pt x="572" y="643"/>
                </a:cubicBezTo>
                <a:cubicBezTo>
                  <a:pt x="571" y="644"/>
                  <a:pt x="570" y="646"/>
                  <a:pt x="569" y="645"/>
                </a:cubicBezTo>
                <a:cubicBezTo>
                  <a:pt x="569" y="644"/>
                  <a:pt x="569" y="643"/>
                  <a:pt x="569" y="643"/>
                </a:cubicBezTo>
                <a:cubicBezTo>
                  <a:pt x="568" y="642"/>
                  <a:pt x="567" y="642"/>
                  <a:pt x="567" y="642"/>
                </a:cubicBezTo>
                <a:cubicBezTo>
                  <a:pt x="564" y="642"/>
                  <a:pt x="563" y="643"/>
                  <a:pt x="562" y="644"/>
                </a:cubicBezTo>
                <a:cubicBezTo>
                  <a:pt x="561" y="645"/>
                  <a:pt x="560" y="645"/>
                  <a:pt x="561" y="646"/>
                </a:cubicBezTo>
                <a:cubicBezTo>
                  <a:pt x="561" y="647"/>
                  <a:pt x="562" y="646"/>
                  <a:pt x="562" y="647"/>
                </a:cubicBezTo>
                <a:cubicBezTo>
                  <a:pt x="562" y="647"/>
                  <a:pt x="563" y="649"/>
                  <a:pt x="562" y="649"/>
                </a:cubicBezTo>
                <a:cubicBezTo>
                  <a:pt x="562" y="650"/>
                  <a:pt x="561" y="650"/>
                  <a:pt x="561" y="650"/>
                </a:cubicBezTo>
                <a:cubicBezTo>
                  <a:pt x="560" y="650"/>
                  <a:pt x="558" y="651"/>
                  <a:pt x="557" y="652"/>
                </a:cubicBezTo>
                <a:cubicBezTo>
                  <a:pt x="555" y="654"/>
                  <a:pt x="554" y="657"/>
                  <a:pt x="553" y="659"/>
                </a:cubicBezTo>
                <a:cubicBezTo>
                  <a:pt x="552" y="661"/>
                  <a:pt x="552" y="662"/>
                  <a:pt x="552" y="663"/>
                </a:cubicBezTo>
                <a:cubicBezTo>
                  <a:pt x="552" y="664"/>
                  <a:pt x="552" y="665"/>
                  <a:pt x="552" y="666"/>
                </a:cubicBezTo>
                <a:cubicBezTo>
                  <a:pt x="553" y="666"/>
                  <a:pt x="553" y="667"/>
                  <a:pt x="553" y="668"/>
                </a:cubicBezTo>
                <a:cubicBezTo>
                  <a:pt x="553" y="669"/>
                  <a:pt x="554" y="670"/>
                  <a:pt x="555" y="671"/>
                </a:cubicBezTo>
                <a:cubicBezTo>
                  <a:pt x="557" y="672"/>
                  <a:pt x="558" y="673"/>
                  <a:pt x="558" y="674"/>
                </a:cubicBezTo>
                <a:cubicBezTo>
                  <a:pt x="558" y="675"/>
                  <a:pt x="558" y="675"/>
                  <a:pt x="558" y="676"/>
                </a:cubicBezTo>
                <a:cubicBezTo>
                  <a:pt x="558" y="678"/>
                  <a:pt x="557" y="679"/>
                  <a:pt x="556" y="680"/>
                </a:cubicBezTo>
                <a:cubicBezTo>
                  <a:pt x="556" y="682"/>
                  <a:pt x="556" y="684"/>
                  <a:pt x="557" y="685"/>
                </a:cubicBezTo>
                <a:cubicBezTo>
                  <a:pt x="558" y="686"/>
                  <a:pt x="559" y="687"/>
                  <a:pt x="559" y="689"/>
                </a:cubicBezTo>
                <a:cubicBezTo>
                  <a:pt x="560" y="690"/>
                  <a:pt x="561" y="690"/>
                  <a:pt x="562" y="691"/>
                </a:cubicBezTo>
                <a:cubicBezTo>
                  <a:pt x="562" y="692"/>
                  <a:pt x="562" y="693"/>
                  <a:pt x="563" y="693"/>
                </a:cubicBezTo>
                <a:cubicBezTo>
                  <a:pt x="563" y="694"/>
                  <a:pt x="562" y="694"/>
                  <a:pt x="561" y="694"/>
                </a:cubicBezTo>
                <a:cubicBezTo>
                  <a:pt x="561" y="694"/>
                  <a:pt x="560" y="694"/>
                  <a:pt x="559" y="694"/>
                </a:cubicBezTo>
                <a:cubicBezTo>
                  <a:pt x="558" y="694"/>
                  <a:pt x="558" y="695"/>
                  <a:pt x="559" y="695"/>
                </a:cubicBezTo>
                <a:cubicBezTo>
                  <a:pt x="559" y="697"/>
                  <a:pt x="559" y="698"/>
                  <a:pt x="559" y="700"/>
                </a:cubicBezTo>
                <a:cubicBezTo>
                  <a:pt x="559" y="701"/>
                  <a:pt x="560" y="701"/>
                  <a:pt x="560" y="702"/>
                </a:cubicBezTo>
                <a:cubicBezTo>
                  <a:pt x="560" y="702"/>
                  <a:pt x="560" y="703"/>
                  <a:pt x="560" y="704"/>
                </a:cubicBezTo>
                <a:cubicBezTo>
                  <a:pt x="560" y="705"/>
                  <a:pt x="559" y="706"/>
                  <a:pt x="558" y="707"/>
                </a:cubicBezTo>
                <a:cubicBezTo>
                  <a:pt x="557" y="707"/>
                  <a:pt x="556" y="708"/>
                  <a:pt x="556" y="710"/>
                </a:cubicBezTo>
                <a:cubicBezTo>
                  <a:pt x="556" y="711"/>
                  <a:pt x="557" y="712"/>
                  <a:pt x="558" y="714"/>
                </a:cubicBezTo>
                <a:cubicBezTo>
                  <a:pt x="558" y="715"/>
                  <a:pt x="558" y="717"/>
                  <a:pt x="558" y="718"/>
                </a:cubicBezTo>
                <a:cubicBezTo>
                  <a:pt x="558" y="720"/>
                  <a:pt x="558" y="722"/>
                  <a:pt x="558" y="723"/>
                </a:cubicBezTo>
                <a:cubicBezTo>
                  <a:pt x="558" y="724"/>
                  <a:pt x="559" y="724"/>
                  <a:pt x="559" y="725"/>
                </a:cubicBezTo>
                <a:cubicBezTo>
                  <a:pt x="560" y="725"/>
                  <a:pt x="560" y="725"/>
                  <a:pt x="561" y="726"/>
                </a:cubicBezTo>
                <a:cubicBezTo>
                  <a:pt x="562" y="728"/>
                  <a:pt x="563" y="726"/>
                  <a:pt x="563" y="725"/>
                </a:cubicBezTo>
                <a:cubicBezTo>
                  <a:pt x="563" y="723"/>
                  <a:pt x="564" y="722"/>
                  <a:pt x="566" y="724"/>
                </a:cubicBezTo>
                <a:cubicBezTo>
                  <a:pt x="567" y="725"/>
                  <a:pt x="568" y="725"/>
                  <a:pt x="569" y="726"/>
                </a:cubicBezTo>
                <a:cubicBezTo>
                  <a:pt x="570" y="727"/>
                  <a:pt x="571" y="728"/>
                  <a:pt x="572" y="728"/>
                </a:cubicBezTo>
                <a:cubicBezTo>
                  <a:pt x="574" y="728"/>
                  <a:pt x="575" y="729"/>
                  <a:pt x="576" y="729"/>
                </a:cubicBezTo>
                <a:cubicBezTo>
                  <a:pt x="577" y="730"/>
                  <a:pt x="578" y="729"/>
                  <a:pt x="578" y="730"/>
                </a:cubicBezTo>
                <a:cubicBezTo>
                  <a:pt x="579" y="730"/>
                  <a:pt x="579" y="730"/>
                  <a:pt x="580" y="731"/>
                </a:cubicBezTo>
                <a:cubicBezTo>
                  <a:pt x="580" y="731"/>
                  <a:pt x="581" y="731"/>
                  <a:pt x="581" y="732"/>
                </a:cubicBezTo>
                <a:cubicBezTo>
                  <a:pt x="581" y="732"/>
                  <a:pt x="581" y="733"/>
                  <a:pt x="580" y="734"/>
                </a:cubicBezTo>
                <a:cubicBezTo>
                  <a:pt x="580" y="734"/>
                  <a:pt x="578" y="735"/>
                  <a:pt x="578" y="736"/>
                </a:cubicBezTo>
                <a:cubicBezTo>
                  <a:pt x="578" y="737"/>
                  <a:pt x="578" y="737"/>
                  <a:pt x="578" y="738"/>
                </a:cubicBezTo>
                <a:cubicBezTo>
                  <a:pt x="578" y="739"/>
                  <a:pt x="577" y="739"/>
                  <a:pt x="577" y="739"/>
                </a:cubicBezTo>
                <a:cubicBezTo>
                  <a:pt x="576" y="742"/>
                  <a:pt x="579" y="741"/>
                  <a:pt x="580" y="741"/>
                </a:cubicBezTo>
                <a:cubicBezTo>
                  <a:pt x="582" y="741"/>
                  <a:pt x="583" y="742"/>
                  <a:pt x="584" y="741"/>
                </a:cubicBezTo>
                <a:cubicBezTo>
                  <a:pt x="585" y="740"/>
                  <a:pt x="585" y="738"/>
                  <a:pt x="586" y="738"/>
                </a:cubicBezTo>
                <a:cubicBezTo>
                  <a:pt x="587" y="737"/>
                  <a:pt x="587" y="737"/>
                  <a:pt x="588" y="737"/>
                </a:cubicBezTo>
                <a:cubicBezTo>
                  <a:pt x="589" y="738"/>
                  <a:pt x="588" y="738"/>
                  <a:pt x="589" y="739"/>
                </a:cubicBezTo>
                <a:cubicBezTo>
                  <a:pt x="590" y="739"/>
                  <a:pt x="592" y="739"/>
                  <a:pt x="593" y="740"/>
                </a:cubicBezTo>
                <a:cubicBezTo>
                  <a:pt x="593" y="742"/>
                  <a:pt x="592" y="742"/>
                  <a:pt x="592" y="744"/>
                </a:cubicBezTo>
                <a:cubicBezTo>
                  <a:pt x="592" y="746"/>
                  <a:pt x="594" y="744"/>
                  <a:pt x="595" y="743"/>
                </a:cubicBezTo>
                <a:cubicBezTo>
                  <a:pt x="596" y="743"/>
                  <a:pt x="596" y="743"/>
                  <a:pt x="597" y="742"/>
                </a:cubicBezTo>
                <a:cubicBezTo>
                  <a:pt x="597" y="742"/>
                  <a:pt x="598" y="742"/>
                  <a:pt x="599" y="742"/>
                </a:cubicBezTo>
                <a:cubicBezTo>
                  <a:pt x="601" y="742"/>
                  <a:pt x="603" y="742"/>
                  <a:pt x="605" y="742"/>
                </a:cubicBezTo>
                <a:cubicBezTo>
                  <a:pt x="607" y="742"/>
                  <a:pt x="608" y="741"/>
                  <a:pt x="609" y="741"/>
                </a:cubicBezTo>
                <a:cubicBezTo>
                  <a:pt x="611" y="741"/>
                  <a:pt x="612" y="741"/>
                  <a:pt x="613" y="740"/>
                </a:cubicBezTo>
                <a:cubicBezTo>
                  <a:pt x="614" y="740"/>
                  <a:pt x="614" y="739"/>
                  <a:pt x="615" y="739"/>
                </a:cubicBezTo>
                <a:cubicBezTo>
                  <a:pt x="615" y="740"/>
                  <a:pt x="616" y="740"/>
                  <a:pt x="616" y="740"/>
                </a:cubicBezTo>
                <a:cubicBezTo>
                  <a:pt x="616" y="740"/>
                  <a:pt x="616" y="740"/>
                  <a:pt x="617" y="740"/>
                </a:cubicBezTo>
                <a:cubicBezTo>
                  <a:pt x="617" y="741"/>
                  <a:pt x="617" y="742"/>
                  <a:pt x="618" y="742"/>
                </a:cubicBezTo>
                <a:cubicBezTo>
                  <a:pt x="619" y="742"/>
                  <a:pt x="619" y="741"/>
                  <a:pt x="619" y="741"/>
                </a:cubicBezTo>
                <a:cubicBezTo>
                  <a:pt x="619" y="740"/>
                  <a:pt x="620" y="740"/>
                  <a:pt x="620" y="739"/>
                </a:cubicBezTo>
                <a:cubicBezTo>
                  <a:pt x="620" y="738"/>
                  <a:pt x="620" y="738"/>
                  <a:pt x="620" y="737"/>
                </a:cubicBezTo>
                <a:cubicBezTo>
                  <a:pt x="620" y="736"/>
                  <a:pt x="622" y="736"/>
                  <a:pt x="623" y="736"/>
                </a:cubicBezTo>
                <a:cubicBezTo>
                  <a:pt x="625" y="736"/>
                  <a:pt x="626" y="735"/>
                  <a:pt x="628" y="735"/>
                </a:cubicBezTo>
                <a:cubicBezTo>
                  <a:pt x="629" y="735"/>
                  <a:pt x="631" y="736"/>
                  <a:pt x="632" y="735"/>
                </a:cubicBezTo>
                <a:cubicBezTo>
                  <a:pt x="634" y="735"/>
                  <a:pt x="635" y="735"/>
                  <a:pt x="637" y="734"/>
                </a:cubicBezTo>
                <a:cubicBezTo>
                  <a:pt x="638" y="734"/>
                  <a:pt x="639" y="734"/>
                  <a:pt x="640" y="732"/>
                </a:cubicBezTo>
                <a:cubicBezTo>
                  <a:pt x="640" y="730"/>
                  <a:pt x="642" y="731"/>
                  <a:pt x="643" y="732"/>
                </a:cubicBezTo>
                <a:cubicBezTo>
                  <a:pt x="643" y="732"/>
                  <a:pt x="644" y="732"/>
                  <a:pt x="645" y="733"/>
                </a:cubicBezTo>
                <a:cubicBezTo>
                  <a:pt x="645" y="733"/>
                  <a:pt x="645" y="733"/>
                  <a:pt x="646" y="733"/>
                </a:cubicBezTo>
                <a:cubicBezTo>
                  <a:pt x="646" y="733"/>
                  <a:pt x="646" y="734"/>
                  <a:pt x="646" y="734"/>
                </a:cubicBezTo>
                <a:cubicBezTo>
                  <a:pt x="648" y="734"/>
                  <a:pt x="646" y="730"/>
                  <a:pt x="648" y="730"/>
                </a:cubicBezTo>
                <a:cubicBezTo>
                  <a:pt x="648" y="732"/>
                  <a:pt x="651" y="732"/>
                  <a:pt x="650" y="730"/>
                </a:cubicBezTo>
                <a:cubicBezTo>
                  <a:pt x="650" y="730"/>
                  <a:pt x="649" y="729"/>
                  <a:pt x="649" y="729"/>
                </a:cubicBezTo>
                <a:cubicBezTo>
                  <a:pt x="649" y="727"/>
                  <a:pt x="650" y="728"/>
                  <a:pt x="650" y="728"/>
                </a:cubicBezTo>
                <a:cubicBezTo>
                  <a:pt x="651" y="729"/>
                  <a:pt x="651" y="729"/>
                  <a:pt x="652" y="729"/>
                </a:cubicBezTo>
                <a:cubicBezTo>
                  <a:pt x="653" y="729"/>
                  <a:pt x="653" y="729"/>
                  <a:pt x="654" y="729"/>
                </a:cubicBezTo>
                <a:cubicBezTo>
                  <a:pt x="656" y="729"/>
                  <a:pt x="657" y="728"/>
                  <a:pt x="658" y="727"/>
                </a:cubicBezTo>
                <a:cubicBezTo>
                  <a:pt x="660" y="726"/>
                  <a:pt x="661" y="726"/>
                  <a:pt x="663" y="726"/>
                </a:cubicBezTo>
                <a:cubicBezTo>
                  <a:pt x="665" y="726"/>
                  <a:pt x="667" y="726"/>
                  <a:pt x="669" y="726"/>
                </a:cubicBezTo>
                <a:cubicBezTo>
                  <a:pt x="672" y="726"/>
                  <a:pt x="675" y="726"/>
                  <a:pt x="678" y="726"/>
                </a:cubicBezTo>
                <a:cubicBezTo>
                  <a:pt x="679" y="726"/>
                  <a:pt x="680" y="727"/>
                  <a:pt x="681" y="726"/>
                </a:cubicBezTo>
                <a:cubicBezTo>
                  <a:pt x="682" y="726"/>
                  <a:pt x="683" y="725"/>
                  <a:pt x="684" y="725"/>
                </a:cubicBezTo>
                <a:cubicBezTo>
                  <a:pt x="685" y="725"/>
                  <a:pt x="687" y="724"/>
                  <a:pt x="689" y="724"/>
                </a:cubicBezTo>
                <a:cubicBezTo>
                  <a:pt x="691" y="724"/>
                  <a:pt x="692" y="724"/>
                  <a:pt x="693" y="723"/>
                </a:cubicBezTo>
                <a:cubicBezTo>
                  <a:pt x="695" y="723"/>
                  <a:pt x="696" y="722"/>
                  <a:pt x="697" y="721"/>
                </a:cubicBezTo>
                <a:cubicBezTo>
                  <a:pt x="698" y="721"/>
                  <a:pt x="699" y="721"/>
                  <a:pt x="699" y="721"/>
                </a:cubicBezTo>
                <a:cubicBezTo>
                  <a:pt x="700" y="721"/>
                  <a:pt x="700" y="720"/>
                  <a:pt x="701" y="719"/>
                </a:cubicBezTo>
                <a:cubicBezTo>
                  <a:pt x="701" y="721"/>
                  <a:pt x="700" y="722"/>
                  <a:pt x="699" y="722"/>
                </a:cubicBezTo>
                <a:cubicBezTo>
                  <a:pt x="698" y="723"/>
                  <a:pt x="698" y="723"/>
                  <a:pt x="698" y="724"/>
                </a:cubicBezTo>
                <a:cubicBezTo>
                  <a:pt x="698" y="724"/>
                  <a:pt x="699" y="724"/>
                  <a:pt x="699" y="724"/>
                </a:cubicBezTo>
                <a:cubicBezTo>
                  <a:pt x="699" y="724"/>
                  <a:pt x="699" y="724"/>
                  <a:pt x="699" y="725"/>
                </a:cubicBezTo>
                <a:cubicBezTo>
                  <a:pt x="699" y="725"/>
                  <a:pt x="700" y="726"/>
                  <a:pt x="699" y="727"/>
                </a:cubicBezTo>
                <a:cubicBezTo>
                  <a:pt x="699" y="727"/>
                  <a:pt x="699" y="726"/>
                  <a:pt x="698" y="726"/>
                </a:cubicBezTo>
                <a:cubicBezTo>
                  <a:pt x="698" y="725"/>
                  <a:pt x="697" y="725"/>
                  <a:pt x="697" y="725"/>
                </a:cubicBezTo>
                <a:cubicBezTo>
                  <a:pt x="696" y="724"/>
                  <a:pt x="696" y="724"/>
                  <a:pt x="695" y="724"/>
                </a:cubicBezTo>
                <a:cubicBezTo>
                  <a:pt x="696" y="725"/>
                  <a:pt x="696" y="725"/>
                  <a:pt x="697" y="725"/>
                </a:cubicBezTo>
                <a:cubicBezTo>
                  <a:pt x="697" y="726"/>
                  <a:pt x="697" y="726"/>
                  <a:pt x="697" y="727"/>
                </a:cubicBezTo>
                <a:cubicBezTo>
                  <a:pt x="698" y="728"/>
                  <a:pt x="698" y="727"/>
                  <a:pt x="699" y="728"/>
                </a:cubicBezTo>
                <a:cubicBezTo>
                  <a:pt x="699" y="728"/>
                  <a:pt x="700" y="729"/>
                  <a:pt x="700" y="730"/>
                </a:cubicBezTo>
                <a:cubicBezTo>
                  <a:pt x="701" y="731"/>
                  <a:pt x="702" y="731"/>
                  <a:pt x="704" y="731"/>
                </a:cubicBezTo>
                <a:cubicBezTo>
                  <a:pt x="705" y="732"/>
                  <a:pt x="706" y="733"/>
                  <a:pt x="707" y="733"/>
                </a:cubicBezTo>
                <a:cubicBezTo>
                  <a:pt x="708" y="734"/>
                  <a:pt x="710" y="734"/>
                  <a:pt x="711" y="734"/>
                </a:cubicBezTo>
                <a:cubicBezTo>
                  <a:pt x="712" y="735"/>
                  <a:pt x="713" y="736"/>
                  <a:pt x="715" y="736"/>
                </a:cubicBezTo>
                <a:cubicBezTo>
                  <a:pt x="716" y="736"/>
                  <a:pt x="718" y="737"/>
                  <a:pt x="719" y="738"/>
                </a:cubicBezTo>
                <a:cubicBezTo>
                  <a:pt x="720" y="738"/>
                  <a:pt x="721" y="738"/>
                  <a:pt x="722" y="738"/>
                </a:cubicBezTo>
                <a:cubicBezTo>
                  <a:pt x="723" y="739"/>
                  <a:pt x="725" y="739"/>
                  <a:pt x="726" y="740"/>
                </a:cubicBezTo>
                <a:cubicBezTo>
                  <a:pt x="727" y="741"/>
                  <a:pt x="727" y="741"/>
                  <a:pt x="728" y="741"/>
                </a:cubicBezTo>
                <a:cubicBezTo>
                  <a:pt x="729" y="742"/>
                  <a:pt x="729" y="741"/>
                  <a:pt x="729" y="742"/>
                </a:cubicBezTo>
                <a:cubicBezTo>
                  <a:pt x="730" y="743"/>
                  <a:pt x="731" y="745"/>
                  <a:pt x="729" y="745"/>
                </a:cubicBezTo>
                <a:cubicBezTo>
                  <a:pt x="728" y="745"/>
                  <a:pt x="728" y="744"/>
                  <a:pt x="727" y="744"/>
                </a:cubicBezTo>
                <a:cubicBezTo>
                  <a:pt x="727" y="744"/>
                  <a:pt x="726" y="744"/>
                  <a:pt x="725" y="744"/>
                </a:cubicBezTo>
                <a:cubicBezTo>
                  <a:pt x="724" y="743"/>
                  <a:pt x="723" y="743"/>
                  <a:pt x="722" y="743"/>
                </a:cubicBezTo>
                <a:cubicBezTo>
                  <a:pt x="721" y="743"/>
                  <a:pt x="721" y="743"/>
                  <a:pt x="720" y="743"/>
                </a:cubicBezTo>
                <a:cubicBezTo>
                  <a:pt x="719" y="743"/>
                  <a:pt x="719" y="742"/>
                  <a:pt x="719" y="742"/>
                </a:cubicBezTo>
                <a:cubicBezTo>
                  <a:pt x="718" y="742"/>
                  <a:pt x="717" y="742"/>
                  <a:pt x="717" y="742"/>
                </a:cubicBezTo>
                <a:cubicBezTo>
                  <a:pt x="716" y="742"/>
                  <a:pt x="716" y="741"/>
                  <a:pt x="715" y="741"/>
                </a:cubicBezTo>
                <a:cubicBezTo>
                  <a:pt x="711" y="740"/>
                  <a:pt x="707" y="743"/>
                  <a:pt x="705" y="746"/>
                </a:cubicBezTo>
                <a:cubicBezTo>
                  <a:pt x="704" y="747"/>
                  <a:pt x="703" y="747"/>
                  <a:pt x="702" y="747"/>
                </a:cubicBezTo>
                <a:cubicBezTo>
                  <a:pt x="701" y="747"/>
                  <a:pt x="700" y="746"/>
                  <a:pt x="698" y="746"/>
                </a:cubicBezTo>
                <a:cubicBezTo>
                  <a:pt x="697" y="745"/>
                  <a:pt x="696" y="746"/>
                  <a:pt x="695" y="746"/>
                </a:cubicBezTo>
                <a:cubicBezTo>
                  <a:pt x="694" y="747"/>
                  <a:pt x="693" y="747"/>
                  <a:pt x="692" y="748"/>
                </a:cubicBezTo>
                <a:cubicBezTo>
                  <a:pt x="691" y="748"/>
                  <a:pt x="691" y="747"/>
                  <a:pt x="690" y="747"/>
                </a:cubicBezTo>
                <a:cubicBezTo>
                  <a:pt x="689" y="747"/>
                  <a:pt x="688" y="749"/>
                  <a:pt x="688" y="749"/>
                </a:cubicBezTo>
                <a:cubicBezTo>
                  <a:pt x="687" y="751"/>
                  <a:pt x="688" y="752"/>
                  <a:pt x="688" y="753"/>
                </a:cubicBezTo>
                <a:cubicBezTo>
                  <a:pt x="688" y="754"/>
                  <a:pt x="687" y="754"/>
                  <a:pt x="687" y="755"/>
                </a:cubicBezTo>
                <a:cubicBezTo>
                  <a:pt x="687" y="755"/>
                  <a:pt x="687" y="756"/>
                  <a:pt x="687" y="757"/>
                </a:cubicBezTo>
                <a:cubicBezTo>
                  <a:pt x="686" y="757"/>
                  <a:pt x="685" y="757"/>
                  <a:pt x="685" y="758"/>
                </a:cubicBezTo>
                <a:cubicBezTo>
                  <a:pt x="684" y="758"/>
                  <a:pt x="684" y="758"/>
                  <a:pt x="683" y="758"/>
                </a:cubicBezTo>
                <a:cubicBezTo>
                  <a:pt x="682" y="759"/>
                  <a:pt x="681" y="758"/>
                  <a:pt x="679" y="757"/>
                </a:cubicBezTo>
                <a:cubicBezTo>
                  <a:pt x="676" y="757"/>
                  <a:pt x="673" y="758"/>
                  <a:pt x="670" y="758"/>
                </a:cubicBezTo>
                <a:cubicBezTo>
                  <a:pt x="668" y="758"/>
                  <a:pt x="667" y="757"/>
                  <a:pt x="666" y="757"/>
                </a:cubicBezTo>
                <a:cubicBezTo>
                  <a:pt x="664" y="756"/>
                  <a:pt x="663" y="756"/>
                  <a:pt x="662" y="755"/>
                </a:cubicBezTo>
                <a:cubicBezTo>
                  <a:pt x="661" y="755"/>
                  <a:pt x="659" y="755"/>
                  <a:pt x="658" y="755"/>
                </a:cubicBezTo>
                <a:cubicBezTo>
                  <a:pt x="656" y="755"/>
                  <a:pt x="655" y="754"/>
                  <a:pt x="653" y="754"/>
                </a:cubicBezTo>
                <a:cubicBezTo>
                  <a:pt x="652" y="754"/>
                  <a:pt x="651" y="754"/>
                  <a:pt x="649" y="754"/>
                </a:cubicBezTo>
                <a:cubicBezTo>
                  <a:pt x="648" y="754"/>
                  <a:pt x="646" y="754"/>
                  <a:pt x="645" y="753"/>
                </a:cubicBezTo>
                <a:cubicBezTo>
                  <a:pt x="643" y="753"/>
                  <a:pt x="642" y="754"/>
                  <a:pt x="641" y="753"/>
                </a:cubicBezTo>
                <a:cubicBezTo>
                  <a:pt x="640" y="753"/>
                  <a:pt x="639" y="752"/>
                  <a:pt x="638" y="751"/>
                </a:cubicBezTo>
                <a:cubicBezTo>
                  <a:pt x="637" y="750"/>
                  <a:pt x="637" y="751"/>
                  <a:pt x="637" y="752"/>
                </a:cubicBezTo>
                <a:cubicBezTo>
                  <a:pt x="637" y="752"/>
                  <a:pt x="637" y="752"/>
                  <a:pt x="638" y="753"/>
                </a:cubicBezTo>
                <a:cubicBezTo>
                  <a:pt x="638" y="753"/>
                  <a:pt x="638" y="753"/>
                  <a:pt x="638" y="754"/>
                </a:cubicBezTo>
                <a:cubicBezTo>
                  <a:pt x="639" y="754"/>
                  <a:pt x="637" y="755"/>
                  <a:pt x="637" y="755"/>
                </a:cubicBezTo>
                <a:cubicBezTo>
                  <a:pt x="636" y="755"/>
                  <a:pt x="635" y="755"/>
                  <a:pt x="634" y="756"/>
                </a:cubicBezTo>
                <a:cubicBezTo>
                  <a:pt x="633" y="756"/>
                  <a:pt x="633" y="756"/>
                  <a:pt x="632" y="756"/>
                </a:cubicBezTo>
                <a:cubicBezTo>
                  <a:pt x="631" y="756"/>
                  <a:pt x="629" y="756"/>
                  <a:pt x="628" y="756"/>
                </a:cubicBezTo>
                <a:cubicBezTo>
                  <a:pt x="627" y="756"/>
                  <a:pt x="625" y="756"/>
                  <a:pt x="624" y="756"/>
                </a:cubicBezTo>
                <a:cubicBezTo>
                  <a:pt x="622" y="756"/>
                  <a:pt x="621" y="757"/>
                  <a:pt x="619" y="757"/>
                </a:cubicBezTo>
                <a:cubicBezTo>
                  <a:pt x="618" y="757"/>
                  <a:pt x="617" y="758"/>
                  <a:pt x="615" y="758"/>
                </a:cubicBezTo>
                <a:cubicBezTo>
                  <a:pt x="614" y="759"/>
                  <a:pt x="612" y="759"/>
                  <a:pt x="611" y="760"/>
                </a:cubicBezTo>
                <a:cubicBezTo>
                  <a:pt x="610" y="761"/>
                  <a:pt x="609" y="762"/>
                  <a:pt x="607" y="762"/>
                </a:cubicBezTo>
                <a:cubicBezTo>
                  <a:pt x="606" y="763"/>
                  <a:pt x="605" y="763"/>
                  <a:pt x="603" y="763"/>
                </a:cubicBezTo>
                <a:cubicBezTo>
                  <a:pt x="602" y="763"/>
                  <a:pt x="601" y="763"/>
                  <a:pt x="599" y="764"/>
                </a:cubicBezTo>
                <a:cubicBezTo>
                  <a:pt x="599" y="765"/>
                  <a:pt x="598" y="765"/>
                  <a:pt x="597" y="765"/>
                </a:cubicBezTo>
                <a:cubicBezTo>
                  <a:pt x="597" y="766"/>
                  <a:pt x="597" y="767"/>
                  <a:pt x="597" y="767"/>
                </a:cubicBezTo>
                <a:cubicBezTo>
                  <a:pt x="597" y="768"/>
                  <a:pt x="596" y="769"/>
                  <a:pt x="596" y="769"/>
                </a:cubicBezTo>
                <a:cubicBezTo>
                  <a:pt x="597" y="770"/>
                  <a:pt x="598" y="770"/>
                  <a:pt x="598" y="770"/>
                </a:cubicBezTo>
                <a:cubicBezTo>
                  <a:pt x="599" y="770"/>
                  <a:pt x="600" y="769"/>
                  <a:pt x="601" y="770"/>
                </a:cubicBezTo>
                <a:cubicBezTo>
                  <a:pt x="601" y="771"/>
                  <a:pt x="599" y="772"/>
                  <a:pt x="599" y="772"/>
                </a:cubicBezTo>
                <a:cubicBezTo>
                  <a:pt x="598" y="773"/>
                  <a:pt x="599" y="774"/>
                  <a:pt x="598" y="775"/>
                </a:cubicBezTo>
                <a:cubicBezTo>
                  <a:pt x="598" y="776"/>
                  <a:pt x="597" y="776"/>
                  <a:pt x="597" y="777"/>
                </a:cubicBezTo>
                <a:cubicBezTo>
                  <a:pt x="598" y="777"/>
                  <a:pt x="600" y="777"/>
                  <a:pt x="601" y="777"/>
                </a:cubicBezTo>
                <a:cubicBezTo>
                  <a:pt x="602" y="777"/>
                  <a:pt x="603" y="776"/>
                  <a:pt x="603" y="777"/>
                </a:cubicBezTo>
                <a:cubicBezTo>
                  <a:pt x="603" y="778"/>
                  <a:pt x="601" y="778"/>
                  <a:pt x="601" y="778"/>
                </a:cubicBezTo>
                <a:cubicBezTo>
                  <a:pt x="600" y="778"/>
                  <a:pt x="599" y="777"/>
                  <a:pt x="599" y="778"/>
                </a:cubicBezTo>
                <a:cubicBezTo>
                  <a:pt x="598" y="779"/>
                  <a:pt x="599" y="779"/>
                  <a:pt x="599" y="780"/>
                </a:cubicBezTo>
                <a:cubicBezTo>
                  <a:pt x="599" y="781"/>
                  <a:pt x="598" y="780"/>
                  <a:pt x="598" y="781"/>
                </a:cubicBezTo>
                <a:cubicBezTo>
                  <a:pt x="598" y="782"/>
                  <a:pt x="598" y="783"/>
                  <a:pt x="599" y="783"/>
                </a:cubicBezTo>
                <a:cubicBezTo>
                  <a:pt x="599" y="784"/>
                  <a:pt x="600" y="784"/>
                  <a:pt x="601" y="785"/>
                </a:cubicBezTo>
                <a:cubicBezTo>
                  <a:pt x="602" y="786"/>
                  <a:pt x="602" y="786"/>
                  <a:pt x="603" y="787"/>
                </a:cubicBezTo>
                <a:cubicBezTo>
                  <a:pt x="604" y="787"/>
                  <a:pt x="605" y="788"/>
                  <a:pt x="605" y="789"/>
                </a:cubicBezTo>
                <a:cubicBezTo>
                  <a:pt x="607" y="790"/>
                  <a:pt x="608" y="790"/>
                  <a:pt x="609" y="790"/>
                </a:cubicBezTo>
                <a:cubicBezTo>
                  <a:pt x="610" y="791"/>
                  <a:pt x="611" y="791"/>
                  <a:pt x="613" y="791"/>
                </a:cubicBezTo>
                <a:cubicBezTo>
                  <a:pt x="614" y="791"/>
                  <a:pt x="615" y="790"/>
                  <a:pt x="616" y="789"/>
                </a:cubicBezTo>
                <a:cubicBezTo>
                  <a:pt x="617" y="788"/>
                  <a:pt x="619" y="789"/>
                  <a:pt x="619" y="790"/>
                </a:cubicBezTo>
                <a:cubicBezTo>
                  <a:pt x="618" y="792"/>
                  <a:pt x="617" y="793"/>
                  <a:pt x="617" y="794"/>
                </a:cubicBezTo>
                <a:cubicBezTo>
                  <a:pt x="617" y="795"/>
                  <a:pt x="617" y="797"/>
                  <a:pt x="616" y="798"/>
                </a:cubicBezTo>
                <a:cubicBezTo>
                  <a:pt x="616" y="799"/>
                  <a:pt x="615" y="801"/>
                  <a:pt x="615" y="802"/>
                </a:cubicBezTo>
                <a:cubicBezTo>
                  <a:pt x="614" y="804"/>
                  <a:pt x="613" y="808"/>
                  <a:pt x="614" y="810"/>
                </a:cubicBezTo>
                <a:cubicBezTo>
                  <a:pt x="615" y="811"/>
                  <a:pt x="615" y="812"/>
                  <a:pt x="616" y="814"/>
                </a:cubicBezTo>
                <a:cubicBezTo>
                  <a:pt x="616" y="815"/>
                  <a:pt x="616" y="817"/>
                  <a:pt x="616" y="818"/>
                </a:cubicBezTo>
                <a:cubicBezTo>
                  <a:pt x="616" y="819"/>
                  <a:pt x="615" y="821"/>
                  <a:pt x="614" y="822"/>
                </a:cubicBezTo>
                <a:cubicBezTo>
                  <a:pt x="613" y="823"/>
                  <a:pt x="612" y="823"/>
                  <a:pt x="611" y="824"/>
                </a:cubicBezTo>
                <a:cubicBezTo>
                  <a:pt x="610" y="825"/>
                  <a:pt x="610" y="825"/>
                  <a:pt x="609" y="826"/>
                </a:cubicBezTo>
                <a:cubicBezTo>
                  <a:pt x="609" y="826"/>
                  <a:pt x="608" y="826"/>
                  <a:pt x="607" y="827"/>
                </a:cubicBezTo>
                <a:cubicBezTo>
                  <a:pt x="605" y="828"/>
                  <a:pt x="601" y="828"/>
                  <a:pt x="598" y="827"/>
                </a:cubicBezTo>
                <a:cubicBezTo>
                  <a:pt x="597" y="826"/>
                  <a:pt x="596" y="825"/>
                  <a:pt x="595" y="824"/>
                </a:cubicBezTo>
                <a:cubicBezTo>
                  <a:pt x="595" y="824"/>
                  <a:pt x="594" y="823"/>
                  <a:pt x="594" y="823"/>
                </a:cubicBezTo>
                <a:cubicBezTo>
                  <a:pt x="594" y="822"/>
                  <a:pt x="594" y="822"/>
                  <a:pt x="593" y="821"/>
                </a:cubicBezTo>
                <a:cubicBezTo>
                  <a:pt x="593" y="818"/>
                  <a:pt x="590" y="816"/>
                  <a:pt x="587" y="815"/>
                </a:cubicBezTo>
                <a:cubicBezTo>
                  <a:pt x="586" y="814"/>
                  <a:pt x="586" y="813"/>
                  <a:pt x="585" y="812"/>
                </a:cubicBezTo>
                <a:cubicBezTo>
                  <a:pt x="584" y="811"/>
                  <a:pt x="583" y="810"/>
                  <a:pt x="582" y="809"/>
                </a:cubicBezTo>
                <a:cubicBezTo>
                  <a:pt x="580" y="807"/>
                  <a:pt x="577" y="808"/>
                  <a:pt x="574" y="808"/>
                </a:cubicBezTo>
                <a:cubicBezTo>
                  <a:pt x="572" y="809"/>
                  <a:pt x="570" y="809"/>
                  <a:pt x="567" y="810"/>
                </a:cubicBezTo>
                <a:cubicBezTo>
                  <a:pt x="566" y="810"/>
                  <a:pt x="565" y="810"/>
                  <a:pt x="564" y="811"/>
                </a:cubicBezTo>
                <a:cubicBezTo>
                  <a:pt x="563" y="812"/>
                  <a:pt x="562" y="812"/>
                  <a:pt x="562" y="813"/>
                </a:cubicBezTo>
                <a:cubicBezTo>
                  <a:pt x="561" y="814"/>
                  <a:pt x="560" y="815"/>
                  <a:pt x="560" y="816"/>
                </a:cubicBezTo>
                <a:cubicBezTo>
                  <a:pt x="558" y="817"/>
                  <a:pt x="558" y="818"/>
                  <a:pt x="558" y="820"/>
                </a:cubicBezTo>
                <a:cubicBezTo>
                  <a:pt x="558" y="822"/>
                  <a:pt x="558" y="823"/>
                  <a:pt x="557" y="825"/>
                </a:cubicBezTo>
                <a:cubicBezTo>
                  <a:pt x="557" y="827"/>
                  <a:pt x="556" y="827"/>
                  <a:pt x="555" y="828"/>
                </a:cubicBezTo>
                <a:cubicBezTo>
                  <a:pt x="553" y="830"/>
                  <a:pt x="550" y="832"/>
                  <a:pt x="550" y="835"/>
                </a:cubicBezTo>
                <a:cubicBezTo>
                  <a:pt x="550" y="836"/>
                  <a:pt x="550" y="838"/>
                  <a:pt x="550" y="839"/>
                </a:cubicBezTo>
                <a:cubicBezTo>
                  <a:pt x="550" y="841"/>
                  <a:pt x="550" y="842"/>
                  <a:pt x="550" y="844"/>
                </a:cubicBezTo>
                <a:cubicBezTo>
                  <a:pt x="549" y="845"/>
                  <a:pt x="549" y="846"/>
                  <a:pt x="549" y="848"/>
                </a:cubicBezTo>
                <a:cubicBezTo>
                  <a:pt x="549" y="849"/>
                  <a:pt x="550" y="850"/>
                  <a:pt x="550" y="852"/>
                </a:cubicBezTo>
                <a:cubicBezTo>
                  <a:pt x="550" y="853"/>
                  <a:pt x="550" y="855"/>
                  <a:pt x="550" y="857"/>
                </a:cubicBezTo>
                <a:cubicBezTo>
                  <a:pt x="550" y="858"/>
                  <a:pt x="550" y="860"/>
                  <a:pt x="550" y="861"/>
                </a:cubicBezTo>
                <a:cubicBezTo>
                  <a:pt x="551" y="864"/>
                  <a:pt x="552" y="866"/>
                  <a:pt x="551" y="870"/>
                </a:cubicBezTo>
                <a:cubicBezTo>
                  <a:pt x="550" y="872"/>
                  <a:pt x="548" y="874"/>
                  <a:pt x="546" y="876"/>
                </a:cubicBezTo>
                <a:cubicBezTo>
                  <a:pt x="544" y="878"/>
                  <a:pt x="542" y="880"/>
                  <a:pt x="540" y="881"/>
                </a:cubicBezTo>
                <a:cubicBezTo>
                  <a:pt x="537" y="883"/>
                  <a:pt x="535" y="883"/>
                  <a:pt x="532" y="884"/>
                </a:cubicBezTo>
                <a:cubicBezTo>
                  <a:pt x="531" y="884"/>
                  <a:pt x="528" y="885"/>
                  <a:pt x="528" y="886"/>
                </a:cubicBezTo>
                <a:cubicBezTo>
                  <a:pt x="527" y="887"/>
                  <a:pt x="528" y="889"/>
                  <a:pt x="527" y="890"/>
                </a:cubicBezTo>
                <a:cubicBezTo>
                  <a:pt x="527" y="892"/>
                  <a:pt x="526" y="893"/>
                  <a:pt x="525" y="894"/>
                </a:cubicBezTo>
                <a:cubicBezTo>
                  <a:pt x="524" y="895"/>
                  <a:pt x="523" y="896"/>
                  <a:pt x="522" y="897"/>
                </a:cubicBezTo>
                <a:cubicBezTo>
                  <a:pt x="521" y="898"/>
                  <a:pt x="520" y="898"/>
                  <a:pt x="519" y="898"/>
                </a:cubicBezTo>
                <a:cubicBezTo>
                  <a:pt x="517" y="898"/>
                  <a:pt x="516" y="899"/>
                  <a:pt x="514" y="899"/>
                </a:cubicBezTo>
                <a:cubicBezTo>
                  <a:pt x="514" y="899"/>
                  <a:pt x="513" y="899"/>
                  <a:pt x="512" y="899"/>
                </a:cubicBezTo>
                <a:cubicBezTo>
                  <a:pt x="512" y="899"/>
                  <a:pt x="511" y="900"/>
                  <a:pt x="510" y="900"/>
                </a:cubicBezTo>
                <a:cubicBezTo>
                  <a:pt x="509" y="901"/>
                  <a:pt x="508" y="901"/>
                  <a:pt x="506" y="900"/>
                </a:cubicBezTo>
                <a:cubicBezTo>
                  <a:pt x="504" y="900"/>
                  <a:pt x="501" y="898"/>
                  <a:pt x="501" y="896"/>
                </a:cubicBezTo>
                <a:cubicBezTo>
                  <a:pt x="500" y="895"/>
                  <a:pt x="500" y="894"/>
                  <a:pt x="499" y="893"/>
                </a:cubicBezTo>
                <a:cubicBezTo>
                  <a:pt x="499" y="892"/>
                  <a:pt x="498" y="889"/>
                  <a:pt x="499" y="889"/>
                </a:cubicBezTo>
                <a:cubicBezTo>
                  <a:pt x="501" y="889"/>
                  <a:pt x="503" y="891"/>
                  <a:pt x="504" y="892"/>
                </a:cubicBezTo>
                <a:cubicBezTo>
                  <a:pt x="504" y="892"/>
                  <a:pt x="505" y="893"/>
                  <a:pt x="505" y="893"/>
                </a:cubicBezTo>
                <a:cubicBezTo>
                  <a:pt x="506" y="893"/>
                  <a:pt x="506" y="893"/>
                  <a:pt x="505" y="892"/>
                </a:cubicBezTo>
                <a:cubicBezTo>
                  <a:pt x="504" y="891"/>
                  <a:pt x="503" y="890"/>
                  <a:pt x="501" y="889"/>
                </a:cubicBezTo>
                <a:cubicBezTo>
                  <a:pt x="500" y="888"/>
                  <a:pt x="499" y="888"/>
                  <a:pt x="498" y="887"/>
                </a:cubicBezTo>
                <a:cubicBezTo>
                  <a:pt x="497" y="887"/>
                  <a:pt x="495" y="887"/>
                  <a:pt x="494" y="887"/>
                </a:cubicBezTo>
                <a:cubicBezTo>
                  <a:pt x="493" y="887"/>
                  <a:pt x="492" y="887"/>
                  <a:pt x="491" y="887"/>
                </a:cubicBezTo>
                <a:cubicBezTo>
                  <a:pt x="489" y="887"/>
                  <a:pt x="487" y="887"/>
                  <a:pt x="486" y="888"/>
                </a:cubicBezTo>
                <a:cubicBezTo>
                  <a:pt x="484" y="888"/>
                  <a:pt x="483" y="888"/>
                  <a:pt x="482" y="889"/>
                </a:cubicBezTo>
                <a:cubicBezTo>
                  <a:pt x="480" y="889"/>
                  <a:pt x="479" y="890"/>
                  <a:pt x="478" y="891"/>
                </a:cubicBezTo>
                <a:cubicBezTo>
                  <a:pt x="476" y="891"/>
                  <a:pt x="475" y="892"/>
                  <a:pt x="473" y="892"/>
                </a:cubicBezTo>
                <a:cubicBezTo>
                  <a:pt x="472" y="892"/>
                  <a:pt x="470" y="893"/>
                  <a:pt x="469" y="893"/>
                </a:cubicBezTo>
                <a:cubicBezTo>
                  <a:pt x="468" y="894"/>
                  <a:pt x="466" y="894"/>
                  <a:pt x="465" y="895"/>
                </a:cubicBezTo>
                <a:cubicBezTo>
                  <a:pt x="463" y="895"/>
                  <a:pt x="462" y="895"/>
                  <a:pt x="461" y="896"/>
                </a:cubicBezTo>
                <a:cubicBezTo>
                  <a:pt x="459" y="896"/>
                  <a:pt x="458" y="898"/>
                  <a:pt x="457" y="899"/>
                </a:cubicBezTo>
                <a:cubicBezTo>
                  <a:pt x="456" y="900"/>
                  <a:pt x="455" y="902"/>
                  <a:pt x="454" y="903"/>
                </a:cubicBezTo>
                <a:cubicBezTo>
                  <a:pt x="453" y="904"/>
                  <a:pt x="452" y="904"/>
                  <a:pt x="450" y="904"/>
                </a:cubicBezTo>
                <a:cubicBezTo>
                  <a:pt x="447" y="905"/>
                  <a:pt x="444" y="905"/>
                  <a:pt x="441" y="905"/>
                </a:cubicBezTo>
                <a:cubicBezTo>
                  <a:pt x="435" y="907"/>
                  <a:pt x="430" y="908"/>
                  <a:pt x="424" y="910"/>
                </a:cubicBezTo>
                <a:cubicBezTo>
                  <a:pt x="421" y="910"/>
                  <a:pt x="418" y="912"/>
                  <a:pt x="415" y="912"/>
                </a:cubicBezTo>
                <a:cubicBezTo>
                  <a:pt x="414" y="912"/>
                  <a:pt x="413" y="911"/>
                  <a:pt x="413" y="910"/>
                </a:cubicBezTo>
                <a:cubicBezTo>
                  <a:pt x="412" y="910"/>
                  <a:pt x="412" y="909"/>
                  <a:pt x="411" y="910"/>
                </a:cubicBezTo>
                <a:cubicBezTo>
                  <a:pt x="411" y="910"/>
                  <a:pt x="411" y="910"/>
                  <a:pt x="411" y="911"/>
                </a:cubicBezTo>
                <a:cubicBezTo>
                  <a:pt x="410" y="911"/>
                  <a:pt x="410" y="911"/>
                  <a:pt x="410" y="911"/>
                </a:cubicBezTo>
                <a:cubicBezTo>
                  <a:pt x="409" y="912"/>
                  <a:pt x="409" y="913"/>
                  <a:pt x="408" y="913"/>
                </a:cubicBezTo>
                <a:cubicBezTo>
                  <a:pt x="407" y="913"/>
                  <a:pt x="407" y="912"/>
                  <a:pt x="407" y="911"/>
                </a:cubicBezTo>
                <a:cubicBezTo>
                  <a:pt x="407" y="910"/>
                  <a:pt x="408" y="910"/>
                  <a:pt x="407" y="909"/>
                </a:cubicBezTo>
                <a:cubicBezTo>
                  <a:pt x="407" y="908"/>
                  <a:pt x="407" y="906"/>
                  <a:pt x="405" y="906"/>
                </a:cubicBezTo>
                <a:cubicBezTo>
                  <a:pt x="404" y="906"/>
                  <a:pt x="403" y="906"/>
                  <a:pt x="402" y="906"/>
                </a:cubicBezTo>
                <a:cubicBezTo>
                  <a:pt x="401" y="906"/>
                  <a:pt x="401" y="906"/>
                  <a:pt x="400" y="906"/>
                </a:cubicBezTo>
                <a:cubicBezTo>
                  <a:pt x="399" y="905"/>
                  <a:pt x="399" y="905"/>
                  <a:pt x="398" y="905"/>
                </a:cubicBezTo>
                <a:cubicBezTo>
                  <a:pt x="398" y="905"/>
                  <a:pt x="398" y="905"/>
                  <a:pt x="397" y="904"/>
                </a:cubicBezTo>
                <a:cubicBezTo>
                  <a:pt x="397" y="904"/>
                  <a:pt x="397" y="903"/>
                  <a:pt x="397" y="903"/>
                </a:cubicBezTo>
                <a:cubicBezTo>
                  <a:pt x="397" y="902"/>
                  <a:pt x="398" y="905"/>
                  <a:pt x="400" y="904"/>
                </a:cubicBezTo>
                <a:cubicBezTo>
                  <a:pt x="400" y="903"/>
                  <a:pt x="400" y="903"/>
                  <a:pt x="400" y="902"/>
                </a:cubicBezTo>
                <a:cubicBezTo>
                  <a:pt x="401" y="901"/>
                  <a:pt x="401" y="902"/>
                  <a:pt x="402" y="902"/>
                </a:cubicBezTo>
                <a:cubicBezTo>
                  <a:pt x="403" y="902"/>
                  <a:pt x="403" y="901"/>
                  <a:pt x="404" y="901"/>
                </a:cubicBezTo>
                <a:cubicBezTo>
                  <a:pt x="404" y="901"/>
                  <a:pt x="405" y="901"/>
                  <a:pt x="405" y="902"/>
                </a:cubicBezTo>
                <a:cubicBezTo>
                  <a:pt x="405" y="902"/>
                  <a:pt x="406" y="903"/>
                  <a:pt x="406" y="902"/>
                </a:cubicBezTo>
                <a:cubicBezTo>
                  <a:pt x="407" y="902"/>
                  <a:pt x="406" y="901"/>
                  <a:pt x="406" y="901"/>
                </a:cubicBezTo>
                <a:cubicBezTo>
                  <a:pt x="405" y="900"/>
                  <a:pt x="406" y="900"/>
                  <a:pt x="405" y="899"/>
                </a:cubicBezTo>
                <a:cubicBezTo>
                  <a:pt x="404" y="899"/>
                  <a:pt x="404" y="899"/>
                  <a:pt x="403" y="898"/>
                </a:cubicBezTo>
                <a:cubicBezTo>
                  <a:pt x="403" y="897"/>
                  <a:pt x="403" y="897"/>
                  <a:pt x="404" y="896"/>
                </a:cubicBezTo>
                <a:cubicBezTo>
                  <a:pt x="404" y="896"/>
                  <a:pt x="405" y="896"/>
                  <a:pt x="405" y="895"/>
                </a:cubicBezTo>
                <a:cubicBezTo>
                  <a:pt x="405" y="894"/>
                  <a:pt x="402" y="895"/>
                  <a:pt x="401" y="895"/>
                </a:cubicBezTo>
                <a:cubicBezTo>
                  <a:pt x="401" y="895"/>
                  <a:pt x="401" y="895"/>
                  <a:pt x="400" y="895"/>
                </a:cubicBezTo>
                <a:cubicBezTo>
                  <a:pt x="400" y="895"/>
                  <a:pt x="400" y="895"/>
                  <a:pt x="399" y="895"/>
                </a:cubicBezTo>
                <a:cubicBezTo>
                  <a:pt x="399" y="895"/>
                  <a:pt x="398" y="895"/>
                  <a:pt x="399" y="894"/>
                </a:cubicBezTo>
                <a:cubicBezTo>
                  <a:pt x="399" y="893"/>
                  <a:pt x="399" y="892"/>
                  <a:pt x="400" y="892"/>
                </a:cubicBezTo>
                <a:cubicBezTo>
                  <a:pt x="400" y="892"/>
                  <a:pt x="401" y="893"/>
                  <a:pt x="401" y="892"/>
                </a:cubicBezTo>
                <a:cubicBezTo>
                  <a:pt x="401" y="892"/>
                  <a:pt x="400" y="891"/>
                  <a:pt x="400" y="891"/>
                </a:cubicBezTo>
                <a:cubicBezTo>
                  <a:pt x="400" y="891"/>
                  <a:pt x="399" y="892"/>
                  <a:pt x="399" y="892"/>
                </a:cubicBezTo>
                <a:cubicBezTo>
                  <a:pt x="398" y="892"/>
                  <a:pt x="398" y="892"/>
                  <a:pt x="397" y="892"/>
                </a:cubicBezTo>
                <a:cubicBezTo>
                  <a:pt x="397" y="892"/>
                  <a:pt x="396" y="893"/>
                  <a:pt x="396" y="893"/>
                </a:cubicBezTo>
                <a:cubicBezTo>
                  <a:pt x="396" y="893"/>
                  <a:pt x="397" y="894"/>
                  <a:pt x="397" y="894"/>
                </a:cubicBezTo>
                <a:cubicBezTo>
                  <a:pt x="398" y="894"/>
                  <a:pt x="398" y="895"/>
                  <a:pt x="397" y="895"/>
                </a:cubicBezTo>
                <a:cubicBezTo>
                  <a:pt x="396" y="896"/>
                  <a:pt x="396" y="895"/>
                  <a:pt x="395" y="895"/>
                </a:cubicBezTo>
                <a:cubicBezTo>
                  <a:pt x="394" y="895"/>
                  <a:pt x="394" y="896"/>
                  <a:pt x="394" y="896"/>
                </a:cubicBezTo>
                <a:cubicBezTo>
                  <a:pt x="394" y="897"/>
                  <a:pt x="394" y="898"/>
                  <a:pt x="394" y="898"/>
                </a:cubicBezTo>
                <a:cubicBezTo>
                  <a:pt x="394" y="899"/>
                  <a:pt x="394" y="898"/>
                  <a:pt x="394" y="899"/>
                </a:cubicBezTo>
                <a:cubicBezTo>
                  <a:pt x="394" y="899"/>
                  <a:pt x="394" y="900"/>
                  <a:pt x="394" y="900"/>
                </a:cubicBezTo>
                <a:cubicBezTo>
                  <a:pt x="395" y="901"/>
                  <a:pt x="394" y="900"/>
                  <a:pt x="393" y="900"/>
                </a:cubicBezTo>
                <a:cubicBezTo>
                  <a:pt x="393" y="899"/>
                  <a:pt x="393" y="898"/>
                  <a:pt x="392" y="898"/>
                </a:cubicBezTo>
                <a:cubicBezTo>
                  <a:pt x="391" y="898"/>
                  <a:pt x="391" y="899"/>
                  <a:pt x="391" y="899"/>
                </a:cubicBezTo>
                <a:cubicBezTo>
                  <a:pt x="390" y="899"/>
                  <a:pt x="389" y="899"/>
                  <a:pt x="389" y="899"/>
                </a:cubicBezTo>
                <a:cubicBezTo>
                  <a:pt x="388" y="900"/>
                  <a:pt x="387" y="900"/>
                  <a:pt x="386" y="901"/>
                </a:cubicBezTo>
                <a:cubicBezTo>
                  <a:pt x="386" y="901"/>
                  <a:pt x="385" y="901"/>
                  <a:pt x="384" y="901"/>
                </a:cubicBezTo>
                <a:cubicBezTo>
                  <a:pt x="383" y="901"/>
                  <a:pt x="382" y="901"/>
                  <a:pt x="381" y="901"/>
                </a:cubicBezTo>
                <a:cubicBezTo>
                  <a:pt x="381" y="900"/>
                  <a:pt x="382" y="900"/>
                  <a:pt x="382" y="900"/>
                </a:cubicBezTo>
                <a:cubicBezTo>
                  <a:pt x="383" y="900"/>
                  <a:pt x="383" y="900"/>
                  <a:pt x="384" y="899"/>
                </a:cubicBezTo>
                <a:cubicBezTo>
                  <a:pt x="385" y="899"/>
                  <a:pt x="385" y="899"/>
                  <a:pt x="386" y="899"/>
                </a:cubicBezTo>
                <a:cubicBezTo>
                  <a:pt x="387" y="899"/>
                  <a:pt x="388" y="899"/>
                  <a:pt x="388" y="899"/>
                </a:cubicBezTo>
                <a:cubicBezTo>
                  <a:pt x="389" y="898"/>
                  <a:pt x="389" y="898"/>
                  <a:pt x="388" y="898"/>
                </a:cubicBezTo>
                <a:cubicBezTo>
                  <a:pt x="387" y="898"/>
                  <a:pt x="387" y="898"/>
                  <a:pt x="386" y="898"/>
                </a:cubicBezTo>
                <a:cubicBezTo>
                  <a:pt x="385" y="898"/>
                  <a:pt x="383" y="896"/>
                  <a:pt x="382" y="897"/>
                </a:cubicBezTo>
                <a:cubicBezTo>
                  <a:pt x="382" y="898"/>
                  <a:pt x="381" y="898"/>
                  <a:pt x="381" y="899"/>
                </a:cubicBezTo>
                <a:cubicBezTo>
                  <a:pt x="381" y="899"/>
                  <a:pt x="380" y="899"/>
                  <a:pt x="380" y="900"/>
                </a:cubicBezTo>
                <a:cubicBezTo>
                  <a:pt x="378" y="901"/>
                  <a:pt x="378" y="902"/>
                  <a:pt x="378" y="903"/>
                </a:cubicBezTo>
                <a:cubicBezTo>
                  <a:pt x="377" y="904"/>
                  <a:pt x="376" y="905"/>
                  <a:pt x="376" y="906"/>
                </a:cubicBezTo>
                <a:cubicBezTo>
                  <a:pt x="375" y="906"/>
                  <a:pt x="375" y="907"/>
                  <a:pt x="374" y="907"/>
                </a:cubicBezTo>
                <a:cubicBezTo>
                  <a:pt x="374" y="907"/>
                  <a:pt x="373" y="907"/>
                  <a:pt x="372" y="907"/>
                </a:cubicBezTo>
                <a:cubicBezTo>
                  <a:pt x="372" y="907"/>
                  <a:pt x="372" y="907"/>
                  <a:pt x="372" y="906"/>
                </a:cubicBezTo>
                <a:cubicBezTo>
                  <a:pt x="371" y="906"/>
                  <a:pt x="369" y="906"/>
                  <a:pt x="368" y="906"/>
                </a:cubicBezTo>
                <a:cubicBezTo>
                  <a:pt x="368" y="907"/>
                  <a:pt x="367" y="907"/>
                  <a:pt x="367" y="908"/>
                </a:cubicBezTo>
                <a:cubicBezTo>
                  <a:pt x="366" y="908"/>
                  <a:pt x="364" y="909"/>
                  <a:pt x="363" y="909"/>
                </a:cubicBezTo>
                <a:cubicBezTo>
                  <a:pt x="362" y="910"/>
                  <a:pt x="361" y="911"/>
                  <a:pt x="359" y="911"/>
                </a:cubicBezTo>
                <a:cubicBezTo>
                  <a:pt x="358" y="912"/>
                  <a:pt x="356" y="912"/>
                  <a:pt x="355" y="912"/>
                </a:cubicBezTo>
                <a:cubicBezTo>
                  <a:pt x="354" y="912"/>
                  <a:pt x="350" y="912"/>
                  <a:pt x="350" y="911"/>
                </a:cubicBezTo>
                <a:cubicBezTo>
                  <a:pt x="349" y="910"/>
                  <a:pt x="350" y="908"/>
                  <a:pt x="351" y="908"/>
                </a:cubicBezTo>
                <a:cubicBezTo>
                  <a:pt x="352" y="906"/>
                  <a:pt x="352" y="905"/>
                  <a:pt x="352" y="904"/>
                </a:cubicBezTo>
                <a:cubicBezTo>
                  <a:pt x="353" y="904"/>
                  <a:pt x="353" y="903"/>
                  <a:pt x="353" y="903"/>
                </a:cubicBezTo>
                <a:cubicBezTo>
                  <a:pt x="354" y="902"/>
                  <a:pt x="354" y="902"/>
                  <a:pt x="355" y="901"/>
                </a:cubicBezTo>
                <a:cubicBezTo>
                  <a:pt x="356" y="900"/>
                  <a:pt x="352" y="900"/>
                  <a:pt x="351" y="900"/>
                </a:cubicBezTo>
                <a:cubicBezTo>
                  <a:pt x="350" y="900"/>
                  <a:pt x="350" y="900"/>
                  <a:pt x="349" y="900"/>
                </a:cubicBezTo>
                <a:cubicBezTo>
                  <a:pt x="348" y="901"/>
                  <a:pt x="347" y="902"/>
                  <a:pt x="345" y="902"/>
                </a:cubicBezTo>
                <a:cubicBezTo>
                  <a:pt x="345" y="902"/>
                  <a:pt x="344" y="901"/>
                  <a:pt x="344" y="901"/>
                </a:cubicBezTo>
                <a:cubicBezTo>
                  <a:pt x="343" y="901"/>
                  <a:pt x="343" y="900"/>
                  <a:pt x="342" y="900"/>
                </a:cubicBezTo>
                <a:cubicBezTo>
                  <a:pt x="341" y="900"/>
                  <a:pt x="340" y="898"/>
                  <a:pt x="339" y="898"/>
                </a:cubicBezTo>
                <a:cubicBezTo>
                  <a:pt x="338" y="898"/>
                  <a:pt x="338" y="899"/>
                  <a:pt x="337" y="899"/>
                </a:cubicBezTo>
                <a:cubicBezTo>
                  <a:pt x="336" y="899"/>
                  <a:pt x="336" y="899"/>
                  <a:pt x="336" y="898"/>
                </a:cubicBezTo>
                <a:cubicBezTo>
                  <a:pt x="335" y="897"/>
                  <a:pt x="333" y="898"/>
                  <a:pt x="332" y="897"/>
                </a:cubicBezTo>
                <a:cubicBezTo>
                  <a:pt x="331" y="896"/>
                  <a:pt x="333" y="895"/>
                  <a:pt x="333" y="894"/>
                </a:cubicBezTo>
                <a:cubicBezTo>
                  <a:pt x="333" y="893"/>
                  <a:pt x="332" y="892"/>
                  <a:pt x="332" y="891"/>
                </a:cubicBezTo>
                <a:cubicBezTo>
                  <a:pt x="332" y="890"/>
                  <a:pt x="333" y="889"/>
                  <a:pt x="332" y="889"/>
                </a:cubicBezTo>
                <a:cubicBezTo>
                  <a:pt x="331" y="888"/>
                  <a:pt x="331" y="889"/>
                  <a:pt x="331" y="889"/>
                </a:cubicBezTo>
                <a:cubicBezTo>
                  <a:pt x="330" y="890"/>
                  <a:pt x="329" y="889"/>
                  <a:pt x="329" y="889"/>
                </a:cubicBezTo>
                <a:cubicBezTo>
                  <a:pt x="327" y="887"/>
                  <a:pt x="325" y="889"/>
                  <a:pt x="323" y="889"/>
                </a:cubicBezTo>
                <a:cubicBezTo>
                  <a:pt x="323" y="888"/>
                  <a:pt x="323" y="888"/>
                  <a:pt x="324" y="887"/>
                </a:cubicBezTo>
                <a:cubicBezTo>
                  <a:pt x="324" y="887"/>
                  <a:pt x="324" y="887"/>
                  <a:pt x="324" y="886"/>
                </a:cubicBezTo>
                <a:cubicBezTo>
                  <a:pt x="324" y="886"/>
                  <a:pt x="326" y="885"/>
                  <a:pt x="326" y="885"/>
                </a:cubicBezTo>
                <a:cubicBezTo>
                  <a:pt x="327" y="887"/>
                  <a:pt x="329" y="885"/>
                  <a:pt x="327" y="884"/>
                </a:cubicBezTo>
                <a:cubicBezTo>
                  <a:pt x="327" y="884"/>
                  <a:pt x="326" y="884"/>
                  <a:pt x="326" y="883"/>
                </a:cubicBezTo>
                <a:cubicBezTo>
                  <a:pt x="326" y="882"/>
                  <a:pt x="327" y="882"/>
                  <a:pt x="327" y="882"/>
                </a:cubicBezTo>
                <a:cubicBezTo>
                  <a:pt x="328" y="882"/>
                  <a:pt x="327" y="883"/>
                  <a:pt x="328" y="884"/>
                </a:cubicBezTo>
                <a:cubicBezTo>
                  <a:pt x="329" y="884"/>
                  <a:pt x="329" y="884"/>
                  <a:pt x="330" y="885"/>
                </a:cubicBezTo>
                <a:cubicBezTo>
                  <a:pt x="330" y="886"/>
                  <a:pt x="331" y="888"/>
                  <a:pt x="332" y="887"/>
                </a:cubicBezTo>
                <a:cubicBezTo>
                  <a:pt x="332" y="886"/>
                  <a:pt x="332" y="887"/>
                  <a:pt x="332" y="886"/>
                </a:cubicBezTo>
                <a:cubicBezTo>
                  <a:pt x="332" y="886"/>
                  <a:pt x="332" y="885"/>
                  <a:pt x="333" y="885"/>
                </a:cubicBezTo>
                <a:cubicBezTo>
                  <a:pt x="333" y="884"/>
                  <a:pt x="334" y="884"/>
                  <a:pt x="333" y="884"/>
                </a:cubicBezTo>
                <a:cubicBezTo>
                  <a:pt x="333" y="883"/>
                  <a:pt x="332" y="883"/>
                  <a:pt x="331" y="883"/>
                </a:cubicBezTo>
                <a:cubicBezTo>
                  <a:pt x="331" y="882"/>
                  <a:pt x="331" y="882"/>
                  <a:pt x="330" y="881"/>
                </a:cubicBezTo>
                <a:cubicBezTo>
                  <a:pt x="330" y="881"/>
                  <a:pt x="329" y="881"/>
                  <a:pt x="328" y="881"/>
                </a:cubicBezTo>
                <a:cubicBezTo>
                  <a:pt x="327" y="881"/>
                  <a:pt x="327" y="881"/>
                  <a:pt x="326" y="881"/>
                </a:cubicBezTo>
                <a:cubicBezTo>
                  <a:pt x="326" y="881"/>
                  <a:pt x="326" y="882"/>
                  <a:pt x="325" y="882"/>
                </a:cubicBezTo>
                <a:cubicBezTo>
                  <a:pt x="324" y="883"/>
                  <a:pt x="324" y="882"/>
                  <a:pt x="323" y="882"/>
                </a:cubicBezTo>
                <a:cubicBezTo>
                  <a:pt x="323" y="881"/>
                  <a:pt x="322" y="882"/>
                  <a:pt x="322" y="881"/>
                </a:cubicBezTo>
                <a:cubicBezTo>
                  <a:pt x="322" y="880"/>
                  <a:pt x="322" y="880"/>
                  <a:pt x="323" y="879"/>
                </a:cubicBezTo>
                <a:cubicBezTo>
                  <a:pt x="323" y="879"/>
                  <a:pt x="323" y="878"/>
                  <a:pt x="324" y="878"/>
                </a:cubicBezTo>
                <a:cubicBezTo>
                  <a:pt x="325" y="878"/>
                  <a:pt x="325" y="879"/>
                  <a:pt x="326" y="878"/>
                </a:cubicBezTo>
                <a:cubicBezTo>
                  <a:pt x="327" y="878"/>
                  <a:pt x="327" y="876"/>
                  <a:pt x="326" y="875"/>
                </a:cubicBezTo>
                <a:cubicBezTo>
                  <a:pt x="326" y="875"/>
                  <a:pt x="325" y="874"/>
                  <a:pt x="325" y="874"/>
                </a:cubicBezTo>
                <a:cubicBezTo>
                  <a:pt x="324" y="873"/>
                  <a:pt x="325" y="872"/>
                  <a:pt x="324" y="871"/>
                </a:cubicBezTo>
                <a:cubicBezTo>
                  <a:pt x="324" y="870"/>
                  <a:pt x="324" y="869"/>
                  <a:pt x="324" y="869"/>
                </a:cubicBezTo>
                <a:cubicBezTo>
                  <a:pt x="325" y="868"/>
                  <a:pt x="325" y="868"/>
                  <a:pt x="326" y="868"/>
                </a:cubicBezTo>
                <a:cubicBezTo>
                  <a:pt x="326" y="867"/>
                  <a:pt x="327" y="867"/>
                  <a:pt x="327" y="866"/>
                </a:cubicBezTo>
                <a:cubicBezTo>
                  <a:pt x="327" y="865"/>
                  <a:pt x="327" y="865"/>
                  <a:pt x="326" y="865"/>
                </a:cubicBezTo>
                <a:cubicBezTo>
                  <a:pt x="325" y="864"/>
                  <a:pt x="325" y="864"/>
                  <a:pt x="326" y="863"/>
                </a:cubicBezTo>
                <a:cubicBezTo>
                  <a:pt x="327" y="863"/>
                  <a:pt x="327" y="864"/>
                  <a:pt x="328" y="864"/>
                </a:cubicBezTo>
                <a:cubicBezTo>
                  <a:pt x="329" y="864"/>
                  <a:pt x="330" y="864"/>
                  <a:pt x="330" y="864"/>
                </a:cubicBezTo>
                <a:cubicBezTo>
                  <a:pt x="332" y="863"/>
                  <a:pt x="333" y="863"/>
                  <a:pt x="333" y="862"/>
                </a:cubicBezTo>
                <a:cubicBezTo>
                  <a:pt x="333" y="861"/>
                  <a:pt x="332" y="858"/>
                  <a:pt x="334" y="859"/>
                </a:cubicBezTo>
                <a:cubicBezTo>
                  <a:pt x="335" y="860"/>
                  <a:pt x="336" y="861"/>
                  <a:pt x="337" y="859"/>
                </a:cubicBezTo>
                <a:cubicBezTo>
                  <a:pt x="337" y="859"/>
                  <a:pt x="337" y="858"/>
                  <a:pt x="337" y="857"/>
                </a:cubicBezTo>
                <a:cubicBezTo>
                  <a:pt x="337" y="856"/>
                  <a:pt x="337" y="856"/>
                  <a:pt x="338" y="855"/>
                </a:cubicBezTo>
                <a:cubicBezTo>
                  <a:pt x="339" y="854"/>
                  <a:pt x="338" y="853"/>
                  <a:pt x="338" y="851"/>
                </a:cubicBezTo>
                <a:cubicBezTo>
                  <a:pt x="339" y="851"/>
                  <a:pt x="339" y="850"/>
                  <a:pt x="339" y="850"/>
                </a:cubicBezTo>
                <a:cubicBezTo>
                  <a:pt x="340" y="849"/>
                  <a:pt x="339" y="848"/>
                  <a:pt x="340" y="848"/>
                </a:cubicBezTo>
                <a:cubicBezTo>
                  <a:pt x="341" y="848"/>
                  <a:pt x="342" y="848"/>
                  <a:pt x="341" y="849"/>
                </a:cubicBezTo>
                <a:cubicBezTo>
                  <a:pt x="341" y="849"/>
                  <a:pt x="340" y="849"/>
                  <a:pt x="340" y="850"/>
                </a:cubicBezTo>
                <a:cubicBezTo>
                  <a:pt x="340" y="851"/>
                  <a:pt x="341" y="851"/>
                  <a:pt x="341" y="851"/>
                </a:cubicBezTo>
                <a:cubicBezTo>
                  <a:pt x="342" y="852"/>
                  <a:pt x="342" y="852"/>
                  <a:pt x="342" y="853"/>
                </a:cubicBezTo>
                <a:cubicBezTo>
                  <a:pt x="344" y="854"/>
                  <a:pt x="345" y="852"/>
                  <a:pt x="345" y="851"/>
                </a:cubicBezTo>
                <a:cubicBezTo>
                  <a:pt x="346" y="850"/>
                  <a:pt x="348" y="849"/>
                  <a:pt x="348" y="848"/>
                </a:cubicBezTo>
                <a:cubicBezTo>
                  <a:pt x="349" y="847"/>
                  <a:pt x="349" y="847"/>
                  <a:pt x="349" y="846"/>
                </a:cubicBezTo>
                <a:cubicBezTo>
                  <a:pt x="349" y="845"/>
                  <a:pt x="350" y="845"/>
                  <a:pt x="350" y="844"/>
                </a:cubicBezTo>
                <a:cubicBezTo>
                  <a:pt x="351" y="843"/>
                  <a:pt x="349" y="842"/>
                  <a:pt x="348" y="842"/>
                </a:cubicBezTo>
                <a:cubicBezTo>
                  <a:pt x="347" y="842"/>
                  <a:pt x="347" y="841"/>
                  <a:pt x="346" y="841"/>
                </a:cubicBezTo>
                <a:cubicBezTo>
                  <a:pt x="345" y="841"/>
                  <a:pt x="343" y="842"/>
                  <a:pt x="342" y="840"/>
                </a:cubicBezTo>
                <a:cubicBezTo>
                  <a:pt x="342" y="840"/>
                  <a:pt x="341" y="839"/>
                  <a:pt x="340" y="839"/>
                </a:cubicBezTo>
                <a:cubicBezTo>
                  <a:pt x="340" y="839"/>
                  <a:pt x="339" y="840"/>
                  <a:pt x="339" y="839"/>
                </a:cubicBezTo>
                <a:cubicBezTo>
                  <a:pt x="338" y="838"/>
                  <a:pt x="339" y="837"/>
                  <a:pt x="339" y="837"/>
                </a:cubicBezTo>
                <a:cubicBezTo>
                  <a:pt x="338" y="836"/>
                  <a:pt x="337" y="836"/>
                  <a:pt x="337" y="836"/>
                </a:cubicBezTo>
                <a:cubicBezTo>
                  <a:pt x="336" y="835"/>
                  <a:pt x="337" y="835"/>
                  <a:pt x="338" y="835"/>
                </a:cubicBezTo>
                <a:cubicBezTo>
                  <a:pt x="339" y="834"/>
                  <a:pt x="339" y="832"/>
                  <a:pt x="339" y="831"/>
                </a:cubicBezTo>
                <a:cubicBezTo>
                  <a:pt x="339" y="830"/>
                  <a:pt x="339" y="828"/>
                  <a:pt x="338" y="828"/>
                </a:cubicBezTo>
                <a:cubicBezTo>
                  <a:pt x="337" y="827"/>
                  <a:pt x="337" y="827"/>
                  <a:pt x="336" y="827"/>
                </a:cubicBezTo>
                <a:cubicBezTo>
                  <a:pt x="334" y="827"/>
                  <a:pt x="332" y="827"/>
                  <a:pt x="331" y="827"/>
                </a:cubicBezTo>
                <a:cubicBezTo>
                  <a:pt x="330" y="827"/>
                  <a:pt x="329" y="826"/>
                  <a:pt x="328" y="827"/>
                </a:cubicBezTo>
                <a:cubicBezTo>
                  <a:pt x="328" y="827"/>
                  <a:pt x="327" y="827"/>
                  <a:pt x="326" y="827"/>
                </a:cubicBezTo>
                <a:cubicBezTo>
                  <a:pt x="325" y="828"/>
                  <a:pt x="324" y="827"/>
                  <a:pt x="323" y="826"/>
                </a:cubicBezTo>
                <a:cubicBezTo>
                  <a:pt x="322" y="825"/>
                  <a:pt x="325" y="826"/>
                  <a:pt x="326" y="826"/>
                </a:cubicBezTo>
                <a:cubicBezTo>
                  <a:pt x="328" y="826"/>
                  <a:pt x="329" y="826"/>
                  <a:pt x="330" y="826"/>
                </a:cubicBezTo>
                <a:cubicBezTo>
                  <a:pt x="332" y="825"/>
                  <a:pt x="333" y="825"/>
                  <a:pt x="335" y="825"/>
                </a:cubicBezTo>
                <a:cubicBezTo>
                  <a:pt x="336" y="825"/>
                  <a:pt x="338" y="826"/>
                  <a:pt x="339" y="826"/>
                </a:cubicBezTo>
                <a:cubicBezTo>
                  <a:pt x="340" y="825"/>
                  <a:pt x="341" y="824"/>
                  <a:pt x="341" y="822"/>
                </a:cubicBezTo>
                <a:cubicBezTo>
                  <a:pt x="342" y="821"/>
                  <a:pt x="343" y="820"/>
                  <a:pt x="343" y="818"/>
                </a:cubicBezTo>
                <a:cubicBezTo>
                  <a:pt x="343" y="817"/>
                  <a:pt x="343" y="815"/>
                  <a:pt x="342" y="814"/>
                </a:cubicBezTo>
                <a:cubicBezTo>
                  <a:pt x="341" y="813"/>
                  <a:pt x="340" y="811"/>
                  <a:pt x="342" y="810"/>
                </a:cubicBezTo>
                <a:cubicBezTo>
                  <a:pt x="342" y="810"/>
                  <a:pt x="343" y="810"/>
                  <a:pt x="343" y="809"/>
                </a:cubicBezTo>
                <a:cubicBezTo>
                  <a:pt x="344" y="809"/>
                  <a:pt x="344" y="808"/>
                  <a:pt x="344" y="808"/>
                </a:cubicBezTo>
                <a:cubicBezTo>
                  <a:pt x="345" y="808"/>
                  <a:pt x="346" y="807"/>
                  <a:pt x="345" y="807"/>
                </a:cubicBezTo>
                <a:cubicBezTo>
                  <a:pt x="345" y="806"/>
                  <a:pt x="344" y="806"/>
                  <a:pt x="344" y="807"/>
                </a:cubicBezTo>
                <a:cubicBezTo>
                  <a:pt x="342" y="808"/>
                  <a:pt x="341" y="808"/>
                  <a:pt x="340" y="809"/>
                </a:cubicBezTo>
                <a:cubicBezTo>
                  <a:pt x="339" y="810"/>
                  <a:pt x="337" y="810"/>
                  <a:pt x="336" y="811"/>
                </a:cubicBezTo>
                <a:cubicBezTo>
                  <a:pt x="335" y="811"/>
                  <a:pt x="334" y="812"/>
                  <a:pt x="332" y="812"/>
                </a:cubicBezTo>
                <a:cubicBezTo>
                  <a:pt x="331" y="813"/>
                  <a:pt x="330" y="812"/>
                  <a:pt x="329" y="813"/>
                </a:cubicBezTo>
                <a:cubicBezTo>
                  <a:pt x="328" y="814"/>
                  <a:pt x="327" y="815"/>
                  <a:pt x="326" y="816"/>
                </a:cubicBezTo>
                <a:cubicBezTo>
                  <a:pt x="326" y="817"/>
                  <a:pt x="325" y="819"/>
                  <a:pt x="324" y="820"/>
                </a:cubicBezTo>
                <a:cubicBezTo>
                  <a:pt x="324" y="821"/>
                  <a:pt x="323" y="822"/>
                  <a:pt x="322" y="823"/>
                </a:cubicBezTo>
                <a:cubicBezTo>
                  <a:pt x="321" y="823"/>
                  <a:pt x="320" y="823"/>
                  <a:pt x="319" y="823"/>
                </a:cubicBezTo>
                <a:cubicBezTo>
                  <a:pt x="318" y="824"/>
                  <a:pt x="317" y="824"/>
                  <a:pt x="317" y="824"/>
                </a:cubicBezTo>
                <a:cubicBezTo>
                  <a:pt x="315" y="823"/>
                  <a:pt x="313" y="824"/>
                  <a:pt x="311" y="824"/>
                </a:cubicBezTo>
                <a:cubicBezTo>
                  <a:pt x="310" y="823"/>
                  <a:pt x="308" y="823"/>
                  <a:pt x="306" y="824"/>
                </a:cubicBezTo>
                <a:cubicBezTo>
                  <a:pt x="303" y="825"/>
                  <a:pt x="302" y="828"/>
                  <a:pt x="300" y="830"/>
                </a:cubicBezTo>
                <a:cubicBezTo>
                  <a:pt x="299" y="831"/>
                  <a:pt x="299" y="832"/>
                  <a:pt x="298" y="834"/>
                </a:cubicBezTo>
                <a:cubicBezTo>
                  <a:pt x="298" y="835"/>
                  <a:pt x="298" y="836"/>
                  <a:pt x="300" y="837"/>
                </a:cubicBezTo>
                <a:cubicBezTo>
                  <a:pt x="300" y="837"/>
                  <a:pt x="301" y="837"/>
                  <a:pt x="301" y="838"/>
                </a:cubicBezTo>
                <a:cubicBezTo>
                  <a:pt x="302" y="838"/>
                  <a:pt x="302" y="838"/>
                  <a:pt x="303" y="838"/>
                </a:cubicBezTo>
                <a:cubicBezTo>
                  <a:pt x="303" y="838"/>
                  <a:pt x="304" y="839"/>
                  <a:pt x="305" y="839"/>
                </a:cubicBezTo>
                <a:cubicBezTo>
                  <a:pt x="305" y="838"/>
                  <a:pt x="304" y="838"/>
                  <a:pt x="304" y="838"/>
                </a:cubicBezTo>
                <a:cubicBezTo>
                  <a:pt x="302" y="837"/>
                  <a:pt x="301" y="836"/>
                  <a:pt x="302" y="835"/>
                </a:cubicBezTo>
                <a:cubicBezTo>
                  <a:pt x="303" y="834"/>
                  <a:pt x="304" y="834"/>
                  <a:pt x="304" y="834"/>
                </a:cubicBezTo>
                <a:cubicBezTo>
                  <a:pt x="305" y="835"/>
                  <a:pt x="305" y="835"/>
                  <a:pt x="305" y="836"/>
                </a:cubicBezTo>
                <a:cubicBezTo>
                  <a:pt x="306" y="837"/>
                  <a:pt x="306" y="836"/>
                  <a:pt x="307" y="836"/>
                </a:cubicBezTo>
                <a:cubicBezTo>
                  <a:pt x="308" y="836"/>
                  <a:pt x="308" y="837"/>
                  <a:pt x="309" y="836"/>
                </a:cubicBezTo>
                <a:cubicBezTo>
                  <a:pt x="310" y="836"/>
                  <a:pt x="309" y="835"/>
                  <a:pt x="310" y="834"/>
                </a:cubicBezTo>
                <a:cubicBezTo>
                  <a:pt x="310" y="834"/>
                  <a:pt x="310" y="833"/>
                  <a:pt x="310" y="833"/>
                </a:cubicBezTo>
                <a:cubicBezTo>
                  <a:pt x="311" y="832"/>
                  <a:pt x="310" y="831"/>
                  <a:pt x="310" y="831"/>
                </a:cubicBezTo>
                <a:cubicBezTo>
                  <a:pt x="310" y="830"/>
                  <a:pt x="311" y="830"/>
                  <a:pt x="311" y="829"/>
                </a:cubicBezTo>
                <a:cubicBezTo>
                  <a:pt x="312" y="829"/>
                  <a:pt x="312" y="829"/>
                  <a:pt x="313" y="828"/>
                </a:cubicBezTo>
                <a:cubicBezTo>
                  <a:pt x="313" y="827"/>
                  <a:pt x="313" y="827"/>
                  <a:pt x="314" y="827"/>
                </a:cubicBezTo>
                <a:cubicBezTo>
                  <a:pt x="315" y="826"/>
                  <a:pt x="316" y="827"/>
                  <a:pt x="316" y="827"/>
                </a:cubicBezTo>
                <a:cubicBezTo>
                  <a:pt x="317" y="827"/>
                  <a:pt x="318" y="827"/>
                  <a:pt x="318" y="827"/>
                </a:cubicBezTo>
                <a:cubicBezTo>
                  <a:pt x="319" y="827"/>
                  <a:pt x="320" y="826"/>
                  <a:pt x="320" y="827"/>
                </a:cubicBezTo>
                <a:cubicBezTo>
                  <a:pt x="321" y="827"/>
                  <a:pt x="320" y="828"/>
                  <a:pt x="320" y="829"/>
                </a:cubicBezTo>
                <a:cubicBezTo>
                  <a:pt x="319" y="829"/>
                  <a:pt x="319" y="829"/>
                  <a:pt x="318" y="830"/>
                </a:cubicBezTo>
                <a:cubicBezTo>
                  <a:pt x="318" y="830"/>
                  <a:pt x="318" y="831"/>
                  <a:pt x="317" y="832"/>
                </a:cubicBezTo>
                <a:cubicBezTo>
                  <a:pt x="317" y="832"/>
                  <a:pt x="317" y="833"/>
                  <a:pt x="316" y="833"/>
                </a:cubicBezTo>
                <a:cubicBezTo>
                  <a:pt x="316" y="834"/>
                  <a:pt x="316" y="834"/>
                  <a:pt x="316" y="835"/>
                </a:cubicBezTo>
                <a:cubicBezTo>
                  <a:pt x="317" y="836"/>
                  <a:pt x="316" y="836"/>
                  <a:pt x="317" y="837"/>
                </a:cubicBezTo>
                <a:cubicBezTo>
                  <a:pt x="318" y="837"/>
                  <a:pt x="318" y="836"/>
                  <a:pt x="319" y="837"/>
                </a:cubicBezTo>
                <a:cubicBezTo>
                  <a:pt x="319" y="838"/>
                  <a:pt x="321" y="840"/>
                  <a:pt x="319" y="840"/>
                </a:cubicBezTo>
                <a:cubicBezTo>
                  <a:pt x="319" y="840"/>
                  <a:pt x="319" y="840"/>
                  <a:pt x="318" y="839"/>
                </a:cubicBezTo>
                <a:cubicBezTo>
                  <a:pt x="318" y="839"/>
                  <a:pt x="317" y="839"/>
                  <a:pt x="316" y="839"/>
                </a:cubicBezTo>
                <a:cubicBezTo>
                  <a:pt x="316" y="839"/>
                  <a:pt x="315" y="839"/>
                  <a:pt x="315" y="838"/>
                </a:cubicBezTo>
                <a:cubicBezTo>
                  <a:pt x="314" y="837"/>
                  <a:pt x="315" y="837"/>
                  <a:pt x="315" y="837"/>
                </a:cubicBezTo>
                <a:cubicBezTo>
                  <a:pt x="316" y="836"/>
                  <a:pt x="316" y="835"/>
                  <a:pt x="315" y="835"/>
                </a:cubicBezTo>
                <a:cubicBezTo>
                  <a:pt x="315" y="835"/>
                  <a:pt x="315" y="835"/>
                  <a:pt x="314" y="834"/>
                </a:cubicBezTo>
                <a:cubicBezTo>
                  <a:pt x="314" y="834"/>
                  <a:pt x="314" y="834"/>
                  <a:pt x="314" y="834"/>
                </a:cubicBezTo>
                <a:cubicBezTo>
                  <a:pt x="313" y="834"/>
                  <a:pt x="312" y="833"/>
                  <a:pt x="312" y="833"/>
                </a:cubicBezTo>
                <a:cubicBezTo>
                  <a:pt x="311" y="834"/>
                  <a:pt x="311" y="834"/>
                  <a:pt x="311" y="835"/>
                </a:cubicBezTo>
                <a:cubicBezTo>
                  <a:pt x="310" y="836"/>
                  <a:pt x="309" y="837"/>
                  <a:pt x="308" y="837"/>
                </a:cubicBezTo>
                <a:cubicBezTo>
                  <a:pt x="307" y="837"/>
                  <a:pt x="306" y="837"/>
                  <a:pt x="306" y="838"/>
                </a:cubicBezTo>
                <a:cubicBezTo>
                  <a:pt x="306" y="838"/>
                  <a:pt x="307" y="838"/>
                  <a:pt x="307" y="839"/>
                </a:cubicBezTo>
                <a:cubicBezTo>
                  <a:pt x="307" y="839"/>
                  <a:pt x="307" y="840"/>
                  <a:pt x="307" y="840"/>
                </a:cubicBezTo>
                <a:cubicBezTo>
                  <a:pt x="307" y="840"/>
                  <a:pt x="308" y="840"/>
                  <a:pt x="308" y="841"/>
                </a:cubicBezTo>
                <a:cubicBezTo>
                  <a:pt x="308" y="842"/>
                  <a:pt x="307" y="842"/>
                  <a:pt x="306" y="841"/>
                </a:cubicBezTo>
                <a:cubicBezTo>
                  <a:pt x="306" y="841"/>
                  <a:pt x="305" y="841"/>
                  <a:pt x="304" y="841"/>
                </a:cubicBezTo>
                <a:cubicBezTo>
                  <a:pt x="303" y="841"/>
                  <a:pt x="303" y="840"/>
                  <a:pt x="302" y="839"/>
                </a:cubicBezTo>
                <a:cubicBezTo>
                  <a:pt x="301" y="839"/>
                  <a:pt x="301" y="839"/>
                  <a:pt x="300" y="839"/>
                </a:cubicBezTo>
                <a:cubicBezTo>
                  <a:pt x="300" y="838"/>
                  <a:pt x="299" y="838"/>
                  <a:pt x="299" y="837"/>
                </a:cubicBezTo>
                <a:cubicBezTo>
                  <a:pt x="298" y="837"/>
                  <a:pt x="298" y="836"/>
                  <a:pt x="298" y="836"/>
                </a:cubicBezTo>
                <a:cubicBezTo>
                  <a:pt x="297" y="836"/>
                  <a:pt x="297" y="837"/>
                  <a:pt x="297" y="838"/>
                </a:cubicBezTo>
                <a:cubicBezTo>
                  <a:pt x="297" y="839"/>
                  <a:pt x="296" y="839"/>
                  <a:pt x="296" y="839"/>
                </a:cubicBezTo>
                <a:cubicBezTo>
                  <a:pt x="295" y="840"/>
                  <a:pt x="295" y="840"/>
                  <a:pt x="295" y="841"/>
                </a:cubicBezTo>
                <a:cubicBezTo>
                  <a:pt x="295" y="841"/>
                  <a:pt x="295" y="842"/>
                  <a:pt x="295" y="843"/>
                </a:cubicBezTo>
                <a:cubicBezTo>
                  <a:pt x="295" y="844"/>
                  <a:pt x="296" y="846"/>
                  <a:pt x="296" y="847"/>
                </a:cubicBezTo>
                <a:cubicBezTo>
                  <a:pt x="296" y="848"/>
                  <a:pt x="296" y="849"/>
                  <a:pt x="296" y="849"/>
                </a:cubicBezTo>
                <a:cubicBezTo>
                  <a:pt x="296" y="850"/>
                  <a:pt x="295" y="851"/>
                  <a:pt x="295" y="851"/>
                </a:cubicBezTo>
                <a:cubicBezTo>
                  <a:pt x="295" y="852"/>
                  <a:pt x="295" y="855"/>
                  <a:pt x="296" y="855"/>
                </a:cubicBezTo>
                <a:cubicBezTo>
                  <a:pt x="297" y="855"/>
                  <a:pt x="296" y="852"/>
                  <a:pt x="298" y="853"/>
                </a:cubicBezTo>
                <a:cubicBezTo>
                  <a:pt x="299" y="854"/>
                  <a:pt x="299" y="854"/>
                  <a:pt x="299" y="855"/>
                </a:cubicBezTo>
                <a:cubicBezTo>
                  <a:pt x="299" y="855"/>
                  <a:pt x="300" y="856"/>
                  <a:pt x="300" y="857"/>
                </a:cubicBezTo>
                <a:cubicBezTo>
                  <a:pt x="300" y="857"/>
                  <a:pt x="299" y="857"/>
                  <a:pt x="298" y="857"/>
                </a:cubicBezTo>
                <a:cubicBezTo>
                  <a:pt x="297" y="858"/>
                  <a:pt x="297" y="857"/>
                  <a:pt x="297" y="857"/>
                </a:cubicBezTo>
                <a:cubicBezTo>
                  <a:pt x="295" y="856"/>
                  <a:pt x="296" y="858"/>
                  <a:pt x="296" y="859"/>
                </a:cubicBezTo>
                <a:cubicBezTo>
                  <a:pt x="297" y="860"/>
                  <a:pt x="296" y="862"/>
                  <a:pt x="296" y="863"/>
                </a:cubicBezTo>
                <a:cubicBezTo>
                  <a:pt x="296" y="864"/>
                  <a:pt x="296" y="865"/>
                  <a:pt x="296" y="866"/>
                </a:cubicBezTo>
                <a:cubicBezTo>
                  <a:pt x="296" y="866"/>
                  <a:pt x="295" y="867"/>
                  <a:pt x="295" y="868"/>
                </a:cubicBezTo>
                <a:cubicBezTo>
                  <a:pt x="296" y="868"/>
                  <a:pt x="296" y="868"/>
                  <a:pt x="297" y="869"/>
                </a:cubicBezTo>
                <a:cubicBezTo>
                  <a:pt x="297" y="869"/>
                  <a:pt x="297" y="870"/>
                  <a:pt x="298" y="871"/>
                </a:cubicBezTo>
                <a:cubicBezTo>
                  <a:pt x="299" y="871"/>
                  <a:pt x="299" y="870"/>
                  <a:pt x="299" y="870"/>
                </a:cubicBezTo>
                <a:cubicBezTo>
                  <a:pt x="299" y="869"/>
                  <a:pt x="298" y="869"/>
                  <a:pt x="298" y="868"/>
                </a:cubicBezTo>
                <a:cubicBezTo>
                  <a:pt x="298" y="867"/>
                  <a:pt x="299" y="867"/>
                  <a:pt x="300" y="867"/>
                </a:cubicBezTo>
                <a:cubicBezTo>
                  <a:pt x="301" y="867"/>
                  <a:pt x="301" y="868"/>
                  <a:pt x="301" y="868"/>
                </a:cubicBezTo>
                <a:cubicBezTo>
                  <a:pt x="302" y="869"/>
                  <a:pt x="303" y="869"/>
                  <a:pt x="303" y="869"/>
                </a:cubicBezTo>
                <a:cubicBezTo>
                  <a:pt x="305" y="870"/>
                  <a:pt x="304" y="872"/>
                  <a:pt x="305" y="873"/>
                </a:cubicBezTo>
                <a:cubicBezTo>
                  <a:pt x="305" y="874"/>
                  <a:pt x="306" y="874"/>
                  <a:pt x="306" y="874"/>
                </a:cubicBezTo>
                <a:cubicBezTo>
                  <a:pt x="307" y="875"/>
                  <a:pt x="307" y="876"/>
                  <a:pt x="306" y="877"/>
                </a:cubicBezTo>
                <a:cubicBezTo>
                  <a:pt x="306" y="877"/>
                  <a:pt x="306" y="877"/>
                  <a:pt x="306" y="877"/>
                </a:cubicBezTo>
                <a:cubicBezTo>
                  <a:pt x="305" y="878"/>
                  <a:pt x="305" y="878"/>
                  <a:pt x="305" y="879"/>
                </a:cubicBezTo>
                <a:cubicBezTo>
                  <a:pt x="304" y="880"/>
                  <a:pt x="303" y="877"/>
                  <a:pt x="302" y="878"/>
                </a:cubicBezTo>
                <a:cubicBezTo>
                  <a:pt x="302" y="878"/>
                  <a:pt x="302" y="879"/>
                  <a:pt x="302" y="879"/>
                </a:cubicBezTo>
                <a:cubicBezTo>
                  <a:pt x="302" y="880"/>
                  <a:pt x="302" y="880"/>
                  <a:pt x="303" y="880"/>
                </a:cubicBezTo>
                <a:cubicBezTo>
                  <a:pt x="303" y="880"/>
                  <a:pt x="303" y="880"/>
                  <a:pt x="304" y="880"/>
                </a:cubicBezTo>
                <a:cubicBezTo>
                  <a:pt x="304" y="880"/>
                  <a:pt x="305" y="882"/>
                  <a:pt x="305" y="881"/>
                </a:cubicBezTo>
                <a:cubicBezTo>
                  <a:pt x="306" y="879"/>
                  <a:pt x="306" y="883"/>
                  <a:pt x="305" y="883"/>
                </a:cubicBezTo>
                <a:cubicBezTo>
                  <a:pt x="305" y="884"/>
                  <a:pt x="305" y="884"/>
                  <a:pt x="305" y="885"/>
                </a:cubicBezTo>
                <a:cubicBezTo>
                  <a:pt x="305" y="886"/>
                  <a:pt x="305" y="886"/>
                  <a:pt x="304" y="886"/>
                </a:cubicBezTo>
                <a:cubicBezTo>
                  <a:pt x="303" y="886"/>
                  <a:pt x="302" y="886"/>
                  <a:pt x="301" y="886"/>
                </a:cubicBezTo>
                <a:cubicBezTo>
                  <a:pt x="299" y="886"/>
                  <a:pt x="301" y="883"/>
                  <a:pt x="302" y="882"/>
                </a:cubicBezTo>
                <a:cubicBezTo>
                  <a:pt x="302" y="882"/>
                  <a:pt x="302" y="881"/>
                  <a:pt x="301" y="881"/>
                </a:cubicBezTo>
                <a:cubicBezTo>
                  <a:pt x="300" y="881"/>
                  <a:pt x="300" y="882"/>
                  <a:pt x="300" y="882"/>
                </a:cubicBezTo>
                <a:cubicBezTo>
                  <a:pt x="300" y="884"/>
                  <a:pt x="299" y="884"/>
                  <a:pt x="299" y="886"/>
                </a:cubicBezTo>
                <a:cubicBezTo>
                  <a:pt x="298" y="887"/>
                  <a:pt x="298" y="889"/>
                  <a:pt x="299" y="890"/>
                </a:cubicBezTo>
                <a:cubicBezTo>
                  <a:pt x="300" y="892"/>
                  <a:pt x="299" y="888"/>
                  <a:pt x="300" y="887"/>
                </a:cubicBezTo>
                <a:cubicBezTo>
                  <a:pt x="300" y="886"/>
                  <a:pt x="302" y="887"/>
                  <a:pt x="303" y="887"/>
                </a:cubicBezTo>
                <a:cubicBezTo>
                  <a:pt x="304" y="887"/>
                  <a:pt x="306" y="886"/>
                  <a:pt x="307" y="888"/>
                </a:cubicBezTo>
                <a:cubicBezTo>
                  <a:pt x="307" y="888"/>
                  <a:pt x="307" y="889"/>
                  <a:pt x="307" y="890"/>
                </a:cubicBezTo>
                <a:cubicBezTo>
                  <a:pt x="308" y="890"/>
                  <a:pt x="309" y="890"/>
                  <a:pt x="309" y="891"/>
                </a:cubicBezTo>
                <a:cubicBezTo>
                  <a:pt x="310" y="891"/>
                  <a:pt x="310" y="892"/>
                  <a:pt x="310" y="893"/>
                </a:cubicBezTo>
                <a:cubicBezTo>
                  <a:pt x="310" y="894"/>
                  <a:pt x="310" y="894"/>
                  <a:pt x="311" y="894"/>
                </a:cubicBezTo>
                <a:cubicBezTo>
                  <a:pt x="312" y="895"/>
                  <a:pt x="312" y="897"/>
                  <a:pt x="312" y="898"/>
                </a:cubicBezTo>
                <a:cubicBezTo>
                  <a:pt x="311" y="899"/>
                  <a:pt x="309" y="899"/>
                  <a:pt x="308" y="899"/>
                </a:cubicBezTo>
                <a:cubicBezTo>
                  <a:pt x="307" y="899"/>
                  <a:pt x="306" y="899"/>
                  <a:pt x="306" y="900"/>
                </a:cubicBezTo>
                <a:cubicBezTo>
                  <a:pt x="306" y="900"/>
                  <a:pt x="305" y="901"/>
                  <a:pt x="306" y="902"/>
                </a:cubicBezTo>
                <a:cubicBezTo>
                  <a:pt x="307" y="902"/>
                  <a:pt x="308" y="902"/>
                  <a:pt x="309" y="902"/>
                </a:cubicBezTo>
                <a:cubicBezTo>
                  <a:pt x="311" y="902"/>
                  <a:pt x="309" y="904"/>
                  <a:pt x="309" y="905"/>
                </a:cubicBezTo>
                <a:cubicBezTo>
                  <a:pt x="309" y="906"/>
                  <a:pt x="310" y="907"/>
                  <a:pt x="310" y="908"/>
                </a:cubicBezTo>
                <a:cubicBezTo>
                  <a:pt x="310" y="908"/>
                  <a:pt x="310" y="909"/>
                  <a:pt x="310" y="909"/>
                </a:cubicBezTo>
                <a:cubicBezTo>
                  <a:pt x="310" y="910"/>
                  <a:pt x="312" y="910"/>
                  <a:pt x="312" y="911"/>
                </a:cubicBezTo>
                <a:cubicBezTo>
                  <a:pt x="313" y="912"/>
                  <a:pt x="313" y="912"/>
                  <a:pt x="314" y="912"/>
                </a:cubicBezTo>
                <a:cubicBezTo>
                  <a:pt x="314" y="912"/>
                  <a:pt x="315" y="912"/>
                  <a:pt x="316" y="913"/>
                </a:cubicBezTo>
                <a:cubicBezTo>
                  <a:pt x="316" y="914"/>
                  <a:pt x="316" y="914"/>
                  <a:pt x="315" y="914"/>
                </a:cubicBezTo>
                <a:cubicBezTo>
                  <a:pt x="314" y="915"/>
                  <a:pt x="313" y="915"/>
                  <a:pt x="313" y="914"/>
                </a:cubicBezTo>
                <a:cubicBezTo>
                  <a:pt x="312" y="914"/>
                  <a:pt x="312" y="914"/>
                  <a:pt x="311" y="913"/>
                </a:cubicBezTo>
                <a:cubicBezTo>
                  <a:pt x="310" y="913"/>
                  <a:pt x="308" y="914"/>
                  <a:pt x="307" y="914"/>
                </a:cubicBezTo>
                <a:cubicBezTo>
                  <a:pt x="306" y="914"/>
                  <a:pt x="305" y="913"/>
                  <a:pt x="305" y="914"/>
                </a:cubicBezTo>
                <a:cubicBezTo>
                  <a:pt x="304" y="914"/>
                  <a:pt x="304" y="915"/>
                  <a:pt x="304" y="916"/>
                </a:cubicBezTo>
                <a:cubicBezTo>
                  <a:pt x="303" y="917"/>
                  <a:pt x="302" y="918"/>
                  <a:pt x="303" y="920"/>
                </a:cubicBezTo>
                <a:cubicBezTo>
                  <a:pt x="304" y="920"/>
                  <a:pt x="304" y="920"/>
                  <a:pt x="304" y="921"/>
                </a:cubicBezTo>
                <a:cubicBezTo>
                  <a:pt x="304" y="922"/>
                  <a:pt x="303" y="923"/>
                  <a:pt x="303" y="923"/>
                </a:cubicBezTo>
                <a:cubicBezTo>
                  <a:pt x="302" y="923"/>
                  <a:pt x="301" y="921"/>
                  <a:pt x="300" y="920"/>
                </a:cubicBezTo>
                <a:cubicBezTo>
                  <a:pt x="300" y="920"/>
                  <a:pt x="296" y="920"/>
                  <a:pt x="297" y="922"/>
                </a:cubicBezTo>
                <a:cubicBezTo>
                  <a:pt x="298" y="923"/>
                  <a:pt x="300" y="923"/>
                  <a:pt x="299" y="924"/>
                </a:cubicBezTo>
                <a:cubicBezTo>
                  <a:pt x="298" y="925"/>
                  <a:pt x="295" y="925"/>
                  <a:pt x="295" y="924"/>
                </a:cubicBezTo>
                <a:cubicBezTo>
                  <a:pt x="296" y="923"/>
                  <a:pt x="296" y="923"/>
                  <a:pt x="296" y="922"/>
                </a:cubicBezTo>
                <a:cubicBezTo>
                  <a:pt x="296" y="921"/>
                  <a:pt x="295" y="921"/>
                  <a:pt x="295" y="921"/>
                </a:cubicBezTo>
                <a:cubicBezTo>
                  <a:pt x="293" y="920"/>
                  <a:pt x="292" y="919"/>
                  <a:pt x="290" y="919"/>
                </a:cubicBezTo>
                <a:cubicBezTo>
                  <a:pt x="288" y="918"/>
                  <a:pt x="286" y="919"/>
                  <a:pt x="283" y="919"/>
                </a:cubicBezTo>
                <a:cubicBezTo>
                  <a:pt x="282" y="919"/>
                  <a:pt x="281" y="919"/>
                  <a:pt x="280" y="919"/>
                </a:cubicBezTo>
                <a:cubicBezTo>
                  <a:pt x="279" y="919"/>
                  <a:pt x="279" y="919"/>
                  <a:pt x="279" y="919"/>
                </a:cubicBezTo>
                <a:cubicBezTo>
                  <a:pt x="279" y="919"/>
                  <a:pt x="278" y="919"/>
                  <a:pt x="278" y="919"/>
                </a:cubicBezTo>
                <a:cubicBezTo>
                  <a:pt x="277" y="920"/>
                  <a:pt x="277" y="920"/>
                  <a:pt x="277" y="921"/>
                </a:cubicBezTo>
                <a:cubicBezTo>
                  <a:pt x="276" y="921"/>
                  <a:pt x="275" y="921"/>
                  <a:pt x="275" y="922"/>
                </a:cubicBezTo>
                <a:cubicBezTo>
                  <a:pt x="274" y="922"/>
                  <a:pt x="274" y="923"/>
                  <a:pt x="274" y="924"/>
                </a:cubicBezTo>
                <a:cubicBezTo>
                  <a:pt x="274" y="924"/>
                  <a:pt x="273" y="925"/>
                  <a:pt x="273" y="925"/>
                </a:cubicBezTo>
                <a:cubicBezTo>
                  <a:pt x="273" y="926"/>
                  <a:pt x="274" y="926"/>
                  <a:pt x="274" y="927"/>
                </a:cubicBezTo>
                <a:cubicBezTo>
                  <a:pt x="275" y="927"/>
                  <a:pt x="275" y="928"/>
                  <a:pt x="276" y="928"/>
                </a:cubicBezTo>
                <a:cubicBezTo>
                  <a:pt x="276" y="928"/>
                  <a:pt x="277" y="928"/>
                  <a:pt x="277" y="929"/>
                </a:cubicBezTo>
                <a:cubicBezTo>
                  <a:pt x="279" y="930"/>
                  <a:pt x="276" y="931"/>
                  <a:pt x="276" y="930"/>
                </a:cubicBezTo>
                <a:cubicBezTo>
                  <a:pt x="276" y="930"/>
                  <a:pt x="276" y="930"/>
                  <a:pt x="275" y="930"/>
                </a:cubicBezTo>
                <a:cubicBezTo>
                  <a:pt x="275" y="929"/>
                  <a:pt x="275" y="929"/>
                  <a:pt x="275" y="929"/>
                </a:cubicBezTo>
                <a:cubicBezTo>
                  <a:pt x="274" y="929"/>
                  <a:pt x="274" y="929"/>
                  <a:pt x="273" y="928"/>
                </a:cubicBezTo>
                <a:cubicBezTo>
                  <a:pt x="273" y="927"/>
                  <a:pt x="272" y="927"/>
                  <a:pt x="272" y="927"/>
                </a:cubicBezTo>
                <a:cubicBezTo>
                  <a:pt x="271" y="927"/>
                  <a:pt x="271" y="926"/>
                  <a:pt x="270" y="926"/>
                </a:cubicBezTo>
                <a:cubicBezTo>
                  <a:pt x="269" y="926"/>
                  <a:pt x="268" y="926"/>
                  <a:pt x="268" y="925"/>
                </a:cubicBezTo>
                <a:cubicBezTo>
                  <a:pt x="267" y="925"/>
                  <a:pt x="266" y="926"/>
                  <a:pt x="266" y="926"/>
                </a:cubicBezTo>
                <a:cubicBezTo>
                  <a:pt x="265" y="926"/>
                  <a:pt x="264" y="926"/>
                  <a:pt x="263" y="925"/>
                </a:cubicBezTo>
                <a:cubicBezTo>
                  <a:pt x="262" y="925"/>
                  <a:pt x="261" y="926"/>
                  <a:pt x="259" y="926"/>
                </a:cubicBezTo>
                <a:cubicBezTo>
                  <a:pt x="258" y="926"/>
                  <a:pt x="256" y="926"/>
                  <a:pt x="255" y="926"/>
                </a:cubicBezTo>
                <a:cubicBezTo>
                  <a:pt x="253" y="926"/>
                  <a:pt x="252" y="926"/>
                  <a:pt x="250" y="927"/>
                </a:cubicBezTo>
                <a:cubicBezTo>
                  <a:pt x="249" y="928"/>
                  <a:pt x="248" y="928"/>
                  <a:pt x="247" y="928"/>
                </a:cubicBezTo>
                <a:cubicBezTo>
                  <a:pt x="245" y="929"/>
                  <a:pt x="244" y="930"/>
                  <a:pt x="244" y="931"/>
                </a:cubicBezTo>
                <a:cubicBezTo>
                  <a:pt x="243" y="932"/>
                  <a:pt x="242" y="933"/>
                  <a:pt x="241" y="933"/>
                </a:cubicBezTo>
                <a:cubicBezTo>
                  <a:pt x="240" y="934"/>
                  <a:pt x="239" y="935"/>
                  <a:pt x="239" y="936"/>
                </a:cubicBezTo>
                <a:cubicBezTo>
                  <a:pt x="238" y="937"/>
                  <a:pt x="237" y="937"/>
                  <a:pt x="236" y="938"/>
                </a:cubicBezTo>
                <a:cubicBezTo>
                  <a:pt x="235" y="939"/>
                  <a:pt x="234" y="939"/>
                  <a:pt x="232" y="939"/>
                </a:cubicBezTo>
                <a:cubicBezTo>
                  <a:pt x="232" y="939"/>
                  <a:pt x="231" y="939"/>
                  <a:pt x="230" y="939"/>
                </a:cubicBezTo>
                <a:cubicBezTo>
                  <a:pt x="230" y="939"/>
                  <a:pt x="229" y="940"/>
                  <a:pt x="229" y="940"/>
                </a:cubicBezTo>
                <a:cubicBezTo>
                  <a:pt x="228" y="941"/>
                  <a:pt x="227" y="942"/>
                  <a:pt x="227" y="943"/>
                </a:cubicBezTo>
                <a:cubicBezTo>
                  <a:pt x="227" y="944"/>
                  <a:pt x="227" y="945"/>
                  <a:pt x="227" y="947"/>
                </a:cubicBezTo>
                <a:cubicBezTo>
                  <a:pt x="227" y="947"/>
                  <a:pt x="226" y="948"/>
                  <a:pt x="226" y="948"/>
                </a:cubicBezTo>
                <a:cubicBezTo>
                  <a:pt x="226" y="949"/>
                  <a:pt x="226" y="950"/>
                  <a:pt x="226" y="950"/>
                </a:cubicBezTo>
                <a:cubicBezTo>
                  <a:pt x="225" y="952"/>
                  <a:pt x="224" y="954"/>
                  <a:pt x="223" y="956"/>
                </a:cubicBezTo>
                <a:cubicBezTo>
                  <a:pt x="222" y="957"/>
                  <a:pt x="221" y="958"/>
                  <a:pt x="220" y="959"/>
                </a:cubicBezTo>
                <a:cubicBezTo>
                  <a:pt x="220" y="961"/>
                  <a:pt x="220" y="961"/>
                  <a:pt x="218" y="962"/>
                </a:cubicBezTo>
                <a:cubicBezTo>
                  <a:pt x="217" y="963"/>
                  <a:pt x="213" y="966"/>
                  <a:pt x="216" y="968"/>
                </a:cubicBezTo>
                <a:cubicBezTo>
                  <a:pt x="216" y="968"/>
                  <a:pt x="217" y="969"/>
                  <a:pt x="217" y="969"/>
                </a:cubicBezTo>
                <a:cubicBezTo>
                  <a:pt x="218" y="969"/>
                  <a:pt x="218" y="969"/>
                  <a:pt x="219" y="969"/>
                </a:cubicBezTo>
                <a:cubicBezTo>
                  <a:pt x="219" y="969"/>
                  <a:pt x="220" y="970"/>
                  <a:pt x="220" y="970"/>
                </a:cubicBezTo>
                <a:cubicBezTo>
                  <a:pt x="221" y="971"/>
                  <a:pt x="222" y="970"/>
                  <a:pt x="222" y="971"/>
                </a:cubicBezTo>
                <a:cubicBezTo>
                  <a:pt x="223" y="972"/>
                  <a:pt x="220" y="972"/>
                  <a:pt x="220" y="972"/>
                </a:cubicBezTo>
                <a:cubicBezTo>
                  <a:pt x="219" y="973"/>
                  <a:pt x="219" y="973"/>
                  <a:pt x="219" y="973"/>
                </a:cubicBezTo>
                <a:cubicBezTo>
                  <a:pt x="219" y="973"/>
                  <a:pt x="218" y="973"/>
                  <a:pt x="218" y="973"/>
                </a:cubicBezTo>
                <a:cubicBezTo>
                  <a:pt x="217" y="973"/>
                  <a:pt x="217" y="974"/>
                  <a:pt x="216" y="974"/>
                </a:cubicBezTo>
                <a:cubicBezTo>
                  <a:pt x="216" y="974"/>
                  <a:pt x="216" y="973"/>
                  <a:pt x="215" y="972"/>
                </a:cubicBezTo>
                <a:cubicBezTo>
                  <a:pt x="215" y="972"/>
                  <a:pt x="214" y="972"/>
                  <a:pt x="214" y="971"/>
                </a:cubicBezTo>
                <a:cubicBezTo>
                  <a:pt x="213" y="971"/>
                  <a:pt x="212" y="970"/>
                  <a:pt x="210" y="970"/>
                </a:cubicBezTo>
                <a:cubicBezTo>
                  <a:pt x="209" y="971"/>
                  <a:pt x="208" y="972"/>
                  <a:pt x="210" y="972"/>
                </a:cubicBezTo>
                <a:cubicBezTo>
                  <a:pt x="210" y="972"/>
                  <a:pt x="211" y="972"/>
                  <a:pt x="212" y="972"/>
                </a:cubicBezTo>
                <a:cubicBezTo>
                  <a:pt x="212" y="972"/>
                  <a:pt x="212" y="973"/>
                  <a:pt x="213" y="973"/>
                </a:cubicBezTo>
                <a:cubicBezTo>
                  <a:pt x="213" y="974"/>
                  <a:pt x="214" y="973"/>
                  <a:pt x="214" y="974"/>
                </a:cubicBezTo>
                <a:cubicBezTo>
                  <a:pt x="214" y="974"/>
                  <a:pt x="214" y="974"/>
                  <a:pt x="215" y="974"/>
                </a:cubicBezTo>
                <a:cubicBezTo>
                  <a:pt x="215" y="975"/>
                  <a:pt x="215" y="975"/>
                  <a:pt x="216" y="975"/>
                </a:cubicBezTo>
                <a:cubicBezTo>
                  <a:pt x="217" y="975"/>
                  <a:pt x="217" y="975"/>
                  <a:pt x="218" y="976"/>
                </a:cubicBezTo>
                <a:cubicBezTo>
                  <a:pt x="219" y="976"/>
                  <a:pt x="219" y="977"/>
                  <a:pt x="219" y="978"/>
                </a:cubicBezTo>
                <a:cubicBezTo>
                  <a:pt x="218" y="978"/>
                  <a:pt x="218" y="977"/>
                  <a:pt x="217" y="977"/>
                </a:cubicBezTo>
                <a:cubicBezTo>
                  <a:pt x="216" y="977"/>
                  <a:pt x="215" y="976"/>
                  <a:pt x="214" y="976"/>
                </a:cubicBezTo>
                <a:cubicBezTo>
                  <a:pt x="214" y="976"/>
                  <a:pt x="213" y="976"/>
                  <a:pt x="213" y="976"/>
                </a:cubicBezTo>
                <a:cubicBezTo>
                  <a:pt x="213" y="975"/>
                  <a:pt x="212" y="975"/>
                  <a:pt x="212" y="975"/>
                </a:cubicBezTo>
                <a:cubicBezTo>
                  <a:pt x="211" y="974"/>
                  <a:pt x="208" y="974"/>
                  <a:pt x="206" y="974"/>
                </a:cubicBezTo>
                <a:cubicBezTo>
                  <a:pt x="205" y="974"/>
                  <a:pt x="203" y="975"/>
                  <a:pt x="204" y="976"/>
                </a:cubicBezTo>
                <a:cubicBezTo>
                  <a:pt x="204" y="977"/>
                  <a:pt x="204" y="976"/>
                  <a:pt x="204" y="977"/>
                </a:cubicBezTo>
                <a:cubicBezTo>
                  <a:pt x="205" y="977"/>
                  <a:pt x="205" y="977"/>
                  <a:pt x="205" y="977"/>
                </a:cubicBezTo>
                <a:cubicBezTo>
                  <a:pt x="206" y="978"/>
                  <a:pt x="206" y="978"/>
                  <a:pt x="207" y="978"/>
                </a:cubicBezTo>
                <a:cubicBezTo>
                  <a:pt x="208" y="977"/>
                  <a:pt x="209" y="978"/>
                  <a:pt x="211" y="978"/>
                </a:cubicBezTo>
                <a:cubicBezTo>
                  <a:pt x="211" y="978"/>
                  <a:pt x="212" y="978"/>
                  <a:pt x="213" y="978"/>
                </a:cubicBezTo>
                <a:cubicBezTo>
                  <a:pt x="213" y="978"/>
                  <a:pt x="214" y="978"/>
                  <a:pt x="214" y="978"/>
                </a:cubicBezTo>
                <a:cubicBezTo>
                  <a:pt x="215" y="978"/>
                  <a:pt x="215" y="979"/>
                  <a:pt x="216" y="979"/>
                </a:cubicBezTo>
                <a:cubicBezTo>
                  <a:pt x="217" y="979"/>
                  <a:pt x="219" y="980"/>
                  <a:pt x="219" y="981"/>
                </a:cubicBezTo>
                <a:cubicBezTo>
                  <a:pt x="219" y="980"/>
                  <a:pt x="217" y="980"/>
                  <a:pt x="216" y="980"/>
                </a:cubicBezTo>
                <a:cubicBezTo>
                  <a:pt x="214" y="980"/>
                  <a:pt x="213" y="980"/>
                  <a:pt x="211" y="980"/>
                </a:cubicBezTo>
                <a:cubicBezTo>
                  <a:pt x="210" y="980"/>
                  <a:pt x="209" y="979"/>
                  <a:pt x="207" y="979"/>
                </a:cubicBezTo>
                <a:cubicBezTo>
                  <a:pt x="207" y="979"/>
                  <a:pt x="206" y="980"/>
                  <a:pt x="206" y="980"/>
                </a:cubicBezTo>
                <a:cubicBezTo>
                  <a:pt x="205" y="979"/>
                  <a:pt x="204" y="979"/>
                  <a:pt x="204" y="979"/>
                </a:cubicBezTo>
                <a:cubicBezTo>
                  <a:pt x="203" y="979"/>
                  <a:pt x="203" y="980"/>
                  <a:pt x="203" y="980"/>
                </a:cubicBezTo>
                <a:cubicBezTo>
                  <a:pt x="202" y="980"/>
                  <a:pt x="202" y="980"/>
                  <a:pt x="201" y="980"/>
                </a:cubicBezTo>
                <a:cubicBezTo>
                  <a:pt x="201" y="980"/>
                  <a:pt x="200" y="980"/>
                  <a:pt x="200" y="980"/>
                </a:cubicBezTo>
                <a:cubicBezTo>
                  <a:pt x="199" y="980"/>
                  <a:pt x="199" y="981"/>
                  <a:pt x="198" y="981"/>
                </a:cubicBezTo>
                <a:cubicBezTo>
                  <a:pt x="197" y="982"/>
                  <a:pt x="196" y="982"/>
                  <a:pt x="196" y="982"/>
                </a:cubicBezTo>
                <a:cubicBezTo>
                  <a:pt x="194" y="982"/>
                  <a:pt x="193" y="983"/>
                  <a:pt x="192" y="984"/>
                </a:cubicBezTo>
                <a:cubicBezTo>
                  <a:pt x="191" y="985"/>
                  <a:pt x="190" y="985"/>
                  <a:pt x="188" y="986"/>
                </a:cubicBezTo>
                <a:cubicBezTo>
                  <a:pt x="187" y="986"/>
                  <a:pt x="186" y="987"/>
                  <a:pt x="185" y="987"/>
                </a:cubicBezTo>
                <a:cubicBezTo>
                  <a:pt x="183" y="988"/>
                  <a:pt x="182" y="988"/>
                  <a:pt x="180" y="989"/>
                </a:cubicBezTo>
                <a:cubicBezTo>
                  <a:pt x="179" y="989"/>
                  <a:pt x="179" y="990"/>
                  <a:pt x="178" y="990"/>
                </a:cubicBezTo>
                <a:cubicBezTo>
                  <a:pt x="177" y="990"/>
                  <a:pt x="176" y="990"/>
                  <a:pt x="175" y="990"/>
                </a:cubicBezTo>
                <a:cubicBezTo>
                  <a:pt x="173" y="991"/>
                  <a:pt x="172" y="991"/>
                  <a:pt x="171" y="992"/>
                </a:cubicBezTo>
                <a:cubicBezTo>
                  <a:pt x="170" y="992"/>
                  <a:pt x="169" y="992"/>
                  <a:pt x="167" y="993"/>
                </a:cubicBezTo>
                <a:cubicBezTo>
                  <a:pt x="166" y="994"/>
                  <a:pt x="166" y="995"/>
                  <a:pt x="166" y="997"/>
                </a:cubicBezTo>
                <a:cubicBezTo>
                  <a:pt x="166" y="998"/>
                  <a:pt x="166" y="1000"/>
                  <a:pt x="166" y="1001"/>
                </a:cubicBezTo>
                <a:cubicBezTo>
                  <a:pt x="167" y="1002"/>
                  <a:pt x="167" y="1002"/>
                  <a:pt x="167" y="1003"/>
                </a:cubicBezTo>
                <a:cubicBezTo>
                  <a:pt x="167" y="1004"/>
                  <a:pt x="167" y="1004"/>
                  <a:pt x="167" y="1005"/>
                </a:cubicBezTo>
                <a:cubicBezTo>
                  <a:pt x="167" y="1006"/>
                  <a:pt x="167" y="1006"/>
                  <a:pt x="167" y="1007"/>
                </a:cubicBezTo>
                <a:cubicBezTo>
                  <a:pt x="167" y="1008"/>
                  <a:pt x="167" y="1008"/>
                  <a:pt x="168" y="1009"/>
                </a:cubicBezTo>
                <a:cubicBezTo>
                  <a:pt x="168" y="1010"/>
                  <a:pt x="167" y="1011"/>
                  <a:pt x="166" y="1012"/>
                </a:cubicBezTo>
                <a:cubicBezTo>
                  <a:pt x="165" y="1012"/>
                  <a:pt x="164" y="1012"/>
                  <a:pt x="164" y="1013"/>
                </a:cubicBezTo>
                <a:cubicBezTo>
                  <a:pt x="163" y="1013"/>
                  <a:pt x="162" y="1014"/>
                  <a:pt x="162" y="1014"/>
                </a:cubicBezTo>
                <a:cubicBezTo>
                  <a:pt x="160" y="1015"/>
                  <a:pt x="158" y="1016"/>
                  <a:pt x="157" y="1017"/>
                </a:cubicBezTo>
                <a:cubicBezTo>
                  <a:pt x="156" y="1018"/>
                  <a:pt x="155" y="1018"/>
                  <a:pt x="155" y="1018"/>
                </a:cubicBezTo>
                <a:cubicBezTo>
                  <a:pt x="153" y="1018"/>
                  <a:pt x="152" y="1018"/>
                  <a:pt x="151" y="1019"/>
                </a:cubicBezTo>
                <a:cubicBezTo>
                  <a:pt x="149" y="1019"/>
                  <a:pt x="148" y="1019"/>
                  <a:pt x="146" y="1020"/>
                </a:cubicBezTo>
                <a:cubicBezTo>
                  <a:pt x="145" y="1020"/>
                  <a:pt x="144" y="1021"/>
                  <a:pt x="143" y="1021"/>
                </a:cubicBezTo>
                <a:cubicBezTo>
                  <a:pt x="141" y="1022"/>
                  <a:pt x="140" y="1022"/>
                  <a:pt x="139" y="1024"/>
                </a:cubicBezTo>
                <a:cubicBezTo>
                  <a:pt x="138" y="1025"/>
                  <a:pt x="137" y="1026"/>
                  <a:pt x="137" y="1027"/>
                </a:cubicBezTo>
                <a:cubicBezTo>
                  <a:pt x="135" y="1031"/>
                  <a:pt x="143" y="1028"/>
                  <a:pt x="143" y="1030"/>
                </a:cubicBezTo>
                <a:cubicBezTo>
                  <a:pt x="143" y="1031"/>
                  <a:pt x="142" y="1030"/>
                  <a:pt x="141" y="1030"/>
                </a:cubicBezTo>
                <a:cubicBezTo>
                  <a:pt x="140" y="1030"/>
                  <a:pt x="140" y="1031"/>
                  <a:pt x="139" y="1031"/>
                </a:cubicBezTo>
                <a:cubicBezTo>
                  <a:pt x="136" y="1033"/>
                  <a:pt x="132" y="1035"/>
                  <a:pt x="128" y="1034"/>
                </a:cubicBezTo>
                <a:cubicBezTo>
                  <a:pt x="126" y="1033"/>
                  <a:pt x="125" y="1033"/>
                  <a:pt x="123" y="1033"/>
                </a:cubicBezTo>
                <a:cubicBezTo>
                  <a:pt x="122" y="1033"/>
                  <a:pt x="120" y="1033"/>
                  <a:pt x="119" y="1033"/>
                </a:cubicBezTo>
                <a:cubicBezTo>
                  <a:pt x="118" y="1033"/>
                  <a:pt x="116" y="1032"/>
                  <a:pt x="115" y="1032"/>
                </a:cubicBezTo>
                <a:cubicBezTo>
                  <a:pt x="114" y="1032"/>
                  <a:pt x="113" y="1032"/>
                  <a:pt x="113" y="1031"/>
                </a:cubicBezTo>
                <a:cubicBezTo>
                  <a:pt x="112" y="1031"/>
                  <a:pt x="112" y="1030"/>
                  <a:pt x="112" y="1030"/>
                </a:cubicBezTo>
                <a:cubicBezTo>
                  <a:pt x="111" y="1029"/>
                  <a:pt x="110" y="1028"/>
                  <a:pt x="109" y="1027"/>
                </a:cubicBezTo>
                <a:cubicBezTo>
                  <a:pt x="109" y="1026"/>
                  <a:pt x="109" y="1026"/>
                  <a:pt x="110" y="1025"/>
                </a:cubicBezTo>
                <a:cubicBezTo>
                  <a:pt x="110" y="1025"/>
                  <a:pt x="111" y="1025"/>
                  <a:pt x="111" y="1024"/>
                </a:cubicBezTo>
                <a:cubicBezTo>
                  <a:pt x="110" y="1024"/>
                  <a:pt x="109" y="1024"/>
                  <a:pt x="109" y="1023"/>
                </a:cubicBezTo>
                <a:cubicBezTo>
                  <a:pt x="108" y="1023"/>
                  <a:pt x="108" y="1023"/>
                  <a:pt x="107" y="1023"/>
                </a:cubicBezTo>
                <a:cubicBezTo>
                  <a:pt x="106" y="1023"/>
                  <a:pt x="105" y="1025"/>
                  <a:pt x="104" y="1025"/>
                </a:cubicBezTo>
                <a:cubicBezTo>
                  <a:pt x="103" y="1025"/>
                  <a:pt x="103" y="1025"/>
                  <a:pt x="102" y="1024"/>
                </a:cubicBezTo>
                <a:cubicBezTo>
                  <a:pt x="102" y="1024"/>
                  <a:pt x="101" y="1024"/>
                  <a:pt x="100" y="1024"/>
                </a:cubicBezTo>
                <a:cubicBezTo>
                  <a:pt x="100" y="1024"/>
                  <a:pt x="98" y="1022"/>
                  <a:pt x="97" y="1023"/>
                </a:cubicBezTo>
                <a:cubicBezTo>
                  <a:pt x="96" y="1023"/>
                  <a:pt x="97" y="1024"/>
                  <a:pt x="97" y="1024"/>
                </a:cubicBezTo>
                <a:cubicBezTo>
                  <a:pt x="98" y="1025"/>
                  <a:pt x="99" y="1025"/>
                  <a:pt x="99" y="1026"/>
                </a:cubicBezTo>
                <a:cubicBezTo>
                  <a:pt x="99" y="1026"/>
                  <a:pt x="99" y="1027"/>
                  <a:pt x="99" y="1028"/>
                </a:cubicBezTo>
                <a:cubicBezTo>
                  <a:pt x="100" y="1028"/>
                  <a:pt x="100" y="1029"/>
                  <a:pt x="101" y="1029"/>
                </a:cubicBezTo>
                <a:cubicBezTo>
                  <a:pt x="101" y="1030"/>
                  <a:pt x="101" y="1031"/>
                  <a:pt x="101" y="1031"/>
                </a:cubicBezTo>
                <a:cubicBezTo>
                  <a:pt x="101" y="1032"/>
                  <a:pt x="102" y="1032"/>
                  <a:pt x="102" y="1033"/>
                </a:cubicBezTo>
                <a:cubicBezTo>
                  <a:pt x="103" y="1034"/>
                  <a:pt x="103" y="1035"/>
                  <a:pt x="104" y="1036"/>
                </a:cubicBezTo>
                <a:cubicBezTo>
                  <a:pt x="105" y="1037"/>
                  <a:pt x="105" y="1038"/>
                  <a:pt x="105" y="1040"/>
                </a:cubicBezTo>
                <a:cubicBezTo>
                  <a:pt x="106" y="1041"/>
                  <a:pt x="106" y="1043"/>
                  <a:pt x="106" y="1044"/>
                </a:cubicBezTo>
                <a:cubicBezTo>
                  <a:pt x="106" y="1045"/>
                  <a:pt x="105" y="1046"/>
                  <a:pt x="106" y="1046"/>
                </a:cubicBezTo>
                <a:cubicBezTo>
                  <a:pt x="106" y="1047"/>
                  <a:pt x="106" y="1047"/>
                  <a:pt x="107" y="1048"/>
                </a:cubicBezTo>
                <a:cubicBezTo>
                  <a:pt x="107" y="1048"/>
                  <a:pt x="108" y="1051"/>
                  <a:pt x="106" y="1050"/>
                </a:cubicBezTo>
                <a:cubicBezTo>
                  <a:pt x="106" y="1050"/>
                  <a:pt x="105" y="1049"/>
                  <a:pt x="105" y="1050"/>
                </a:cubicBezTo>
                <a:cubicBezTo>
                  <a:pt x="104" y="1050"/>
                  <a:pt x="103" y="1050"/>
                  <a:pt x="103" y="1049"/>
                </a:cubicBezTo>
                <a:cubicBezTo>
                  <a:pt x="101" y="1049"/>
                  <a:pt x="98" y="1047"/>
                  <a:pt x="97" y="1049"/>
                </a:cubicBezTo>
                <a:cubicBezTo>
                  <a:pt x="97" y="1050"/>
                  <a:pt x="97" y="1050"/>
                  <a:pt x="96" y="1051"/>
                </a:cubicBezTo>
                <a:cubicBezTo>
                  <a:pt x="95" y="1052"/>
                  <a:pt x="94" y="1050"/>
                  <a:pt x="93" y="1050"/>
                </a:cubicBezTo>
                <a:cubicBezTo>
                  <a:pt x="92" y="1051"/>
                  <a:pt x="92" y="1051"/>
                  <a:pt x="91" y="1051"/>
                </a:cubicBezTo>
                <a:cubicBezTo>
                  <a:pt x="90" y="1051"/>
                  <a:pt x="90" y="1051"/>
                  <a:pt x="89" y="1052"/>
                </a:cubicBezTo>
                <a:cubicBezTo>
                  <a:pt x="88" y="1052"/>
                  <a:pt x="88" y="1052"/>
                  <a:pt x="87" y="1053"/>
                </a:cubicBezTo>
                <a:cubicBezTo>
                  <a:pt x="87" y="1053"/>
                  <a:pt x="86" y="1053"/>
                  <a:pt x="85" y="1053"/>
                </a:cubicBezTo>
                <a:cubicBezTo>
                  <a:pt x="84" y="1053"/>
                  <a:pt x="83" y="1054"/>
                  <a:pt x="82" y="1052"/>
                </a:cubicBezTo>
                <a:cubicBezTo>
                  <a:pt x="81" y="1051"/>
                  <a:pt x="80" y="1050"/>
                  <a:pt x="79" y="1049"/>
                </a:cubicBezTo>
                <a:cubicBezTo>
                  <a:pt x="78" y="1048"/>
                  <a:pt x="77" y="1048"/>
                  <a:pt x="76" y="1047"/>
                </a:cubicBezTo>
                <a:cubicBezTo>
                  <a:pt x="75" y="1046"/>
                  <a:pt x="75" y="1044"/>
                  <a:pt x="74" y="1045"/>
                </a:cubicBezTo>
                <a:cubicBezTo>
                  <a:pt x="72" y="1045"/>
                  <a:pt x="72" y="1046"/>
                  <a:pt x="70" y="1047"/>
                </a:cubicBezTo>
                <a:cubicBezTo>
                  <a:pt x="70" y="1047"/>
                  <a:pt x="69" y="1046"/>
                  <a:pt x="68" y="1047"/>
                </a:cubicBezTo>
                <a:cubicBezTo>
                  <a:pt x="68" y="1047"/>
                  <a:pt x="67" y="1047"/>
                  <a:pt x="66" y="1048"/>
                </a:cubicBezTo>
                <a:cubicBezTo>
                  <a:pt x="66" y="1048"/>
                  <a:pt x="65" y="1048"/>
                  <a:pt x="64" y="1049"/>
                </a:cubicBezTo>
                <a:cubicBezTo>
                  <a:pt x="64" y="1049"/>
                  <a:pt x="63" y="1049"/>
                  <a:pt x="63" y="1050"/>
                </a:cubicBezTo>
                <a:cubicBezTo>
                  <a:pt x="61" y="1050"/>
                  <a:pt x="60" y="1050"/>
                  <a:pt x="58" y="1050"/>
                </a:cubicBezTo>
                <a:cubicBezTo>
                  <a:pt x="56" y="1050"/>
                  <a:pt x="53" y="1051"/>
                  <a:pt x="50" y="1052"/>
                </a:cubicBezTo>
                <a:cubicBezTo>
                  <a:pt x="49" y="1053"/>
                  <a:pt x="48" y="1053"/>
                  <a:pt x="46" y="1053"/>
                </a:cubicBezTo>
                <a:cubicBezTo>
                  <a:pt x="45" y="1053"/>
                  <a:pt x="44" y="1053"/>
                  <a:pt x="42" y="1054"/>
                </a:cubicBezTo>
                <a:cubicBezTo>
                  <a:pt x="40" y="1054"/>
                  <a:pt x="42" y="1055"/>
                  <a:pt x="42" y="1056"/>
                </a:cubicBezTo>
                <a:cubicBezTo>
                  <a:pt x="42" y="1057"/>
                  <a:pt x="41" y="1057"/>
                  <a:pt x="42" y="1058"/>
                </a:cubicBezTo>
                <a:cubicBezTo>
                  <a:pt x="42" y="1059"/>
                  <a:pt x="43" y="1058"/>
                  <a:pt x="44" y="1058"/>
                </a:cubicBezTo>
                <a:cubicBezTo>
                  <a:pt x="45" y="1058"/>
                  <a:pt x="46" y="1058"/>
                  <a:pt x="46" y="1058"/>
                </a:cubicBezTo>
                <a:cubicBezTo>
                  <a:pt x="47" y="1058"/>
                  <a:pt x="47" y="1057"/>
                  <a:pt x="48" y="1057"/>
                </a:cubicBezTo>
                <a:cubicBezTo>
                  <a:pt x="48" y="1057"/>
                  <a:pt x="49" y="1057"/>
                  <a:pt x="49" y="1058"/>
                </a:cubicBezTo>
                <a:cubicBezTo>
                  <a:pt x="49" y="1058"/>
                  <a:pt x="50" y="1058"/>
                  <a:pt x="49" y="1059"/>
                </a:cubicBezTo>
                <a:cubicBezTo>
                  <a:pt x="49" y="1060"/>
                  <a:pt x="48" y="1060"/>
                  <a:pt x="48" y="1060"/>
                </a:cubicBezTo>
                <a:cubicBezTo>
                  <a:pt x="47" y="1059"/>
                  <a:pt x="47" y="1059"/>
                  <a:pt x="46" y="1059"/>
                </a:cubicBezTo>
                <a:cubicBezTo>
                  <a:pt x="46" y="1059"/>
                  <a:pt x="45" y="1059"/>
                  <a:pt x="45" y="1060"/>
                </a:cubicBezTo>
                <a:cubicBezTo>
                  <a:pt x="45" y="1060"/>
                  <a:pt x="45" y="1060"/>
                  <a:pt x="45" y="1061"/>
                </a:cubicBezTo>
                <a:cubicBezTo>
                  <a:pt x="45" y="1061"/>
                  <a:pt x="45" y="1062"/>
                  <a:pt x="45" y="1062"/>
                </a:cubicBezTo>
                <a:cubicBezTo>
                  <a:pt x="45" y="1063"/>
                  <a:pt x="46" y="1063"/>
                  <a:pt x="46" y="1062"/>
                </a:cubicBezTo>
                <a:cubicBezTo>
                  <a:pt x="47" y="1061"/>
                  <a:pt x="48" y="1060"/>
                  <a:pt x="49" y="1061"/>
                </a:cubicBezTo>
                <a:cubicBezTo>
                  <a:pt x="50" y="1063"/>
                  <a:pt x="50" y="1064"/>
                  <a:pt x="48" y="1064"/>
                </a:cubicBezTo>
                <a:cubicBezTo>
                  <a:pt x="47" y="1064"/>
                  <a:pt x="47" y="1064"/>
                  <a:pt x="46" y="1064"/>
                </a:cubicBezTo>
                <a:cubicBezTo>
                  <a:pt x="45" y="1064"/>
                  <a:pt x="45" y="1064"/>
                  <a:pt x="44" y="1064"/>
                </a:cubicBezTo>
                <a:cubicBezTo>
                  <a:pt x="44" y="1064"/>
                  <a:pt x="43" y="1064"/>
                  <a:pt x="42" y="1065"/>
                </a:cubicBezTo>
                <a:cubicBezTo>
                  <a:pt x="41" y="1065"/>
                  <a:pt x="43" y="1066"/>
                  <a:pt x="43" y="1066"/>
                </a:cubicBezTo>
                <a:cubicBezTo>
                  <a:pt x="45" y="1066"/>
                  <a:pt x="45" y="1068"/>
                  <a:pt x="46" y="1068"/>
                </a:cubicBezTo>
                <a:cubicBezTo>
                  <a:pt x="47" y="1069"/>
                  <a:pt x="48" y="1069"/>
                  <a:pt x="49" y="1071"/>
                </a:cubicBezTo>
                <a:cubicBezTo>
                  <a:pt x="50" y="1071"/>
                  <a:pt x="50" y="1072"/>
                  <a:pt x="50" y="1071"/>
                </a:cubicBezTo>
                <a:cubicBezTo>
                  <a:pt x="51" y="1071"/>
                  <a:pt x="52" y="1071"/>
                  <a:pt x="52" y="1070"/>
                </a:cubicBezTo>
                <a:cubicBezTo>
                  <a:pt x="53" y="1069"/>
                  <a:pt x="54" y="1069"/>
                  <a:pt x="55" y="1069"/>
                </a:cubicBezTo>
                <a:cubicBezTo>
                  <a:pt x="57" y="1070"/>
                  <a:pt x="58" y="1069"/>
                  <a:pt x="60" y="1069"/>
                </a:cubicBezTo>
                <a:cubicBezTo>
                  <a:pt x="61" y="1069"/>
                  <a:pt x="61" y="1070"/>
                  <a:pt x="61" y="1070"/>
                </a:cubicBezTo>
                <a:cubicBezTo>
                  <a:pt x="62" y="1071"/>
                  <a:pt x="63" y="1071"/>
                  <a:pt x="63" y="1071"/>
                </a:cubicBezTo>
                <a:cubicBezTo>
                  <a:pt x="65" y="1071"/>
                  <a:pt x="66" y="1072"/>
                  <a:pt x="67" y="1073"/>
                </a:cubicBezTo>
                <a:cubicBezTo>
                  <a:pt x="68" y="1074"/>
                  <a:pt x="70" y="1074"/>
                  <a:pt x="71" y="1075"/>
                </a:cubicBezTo>
                <a:cubicBezTo>
                  <a:pt x="72" y="1076"/>
                  <a:pt x="72" y="1077"/>
                  <a:pt x="73" y="1078"/>
                </a:cubicBezTo>
                <a:cubicBezTo>
                  <a:pt x="74" y="1080"/>
                  <a:pt x="75" y="1078"/>
                  <a:pt x="75" y="1077"/>
                </a:cubicBezTo>
                <a:cubicBezTo>
                  <a:pt x="76" y="1077"/>
                  <a:pt x="77" y="1077"/>
                  <a:pt x="77" y="1076"/>
                </a:cubicBezTo>
                <a:cubicBezTo>
                  <a:pt x="78" y="1076"/>
                  <a:pt x="78" y="1076"/>
                  <a:pt x="79" y="1076"/>
                </a:cubicBezTo>
                <a:cubicBezTo>
                  <a:pt x="80" y="1077"/>
                  <a:pt x="81" y="1078"/>
                  <a:pt x="82" y="1078"/>
                </a:cubicBezTo>
                <a:cubicBezTo>
                  <a:pt x="83" y="1078"/>
                  <a:pt x="85" y="1079"/>
                  <a:pt x="86" y="1080"/>
                </a:cubicBezTo>
                <a:cubicBezTo>
                  <a:pt x="87" y="1081"/>
                  <a:pt x="85" y="1082"/>
                  <a:pt x="86" y="1083"/>
                </a:cubicBezTo>
                <a:cubicBezTo>
                  <a:pt x="86" y="1083"/>
                  <a:pt x="87" y="1084"/>
                  <a:pt x="87" y="1084"/>
                </a:cubicBezTo>
                <a:cubicBezTo>
                  <a:pt x="89" y="1086"/>
                  <a:pt x="90" y="1084"/>
                  <a:pt x="92" y="1085"/>
                </a:cubicBezTo>
                <a:cubicBezTo>
                  <a:pt x="94" y="1086"/>
                  <a:pt x="91" y="1087"/>
                  <a:pt x="92" y="1088"/>
                </a:cubicBezTo>
                <a:cubicBezTo>
                  <a:pt x="92" y="1088"/>
                  <a:pt x="92" y="1088"/>
                  <a:pt x="92" y="1088"/>
                </a:cubicBezTo>
                <a:cubicBezTo>
                  <a:pt x="93" y="1089"/>
                  <a:pt x="93" y="1089"/>
                  <a:pt x="93" y="1089"/>
                </a:cubicBezTo>
                <a:cubicBezTo>
                  <a:pt x="94" y="1090"/>
                  <a:pt x="94" y="1089"/>
                  <a:pt x="95" y="1090"/>
                </a:cubicBezTo>
                <a:cubicBezTo>
                  <a:pt x="96" y="1090"/>
                  <a:pt x="96" y="1091"/>
                  <a:pt x="96" y="1091"/>
                </a:cubicBezTo>
                <a:cubicBezTo>
                  <a:pt x="96" y="1091"/>
                  <a:pt x="95" y="1092"/>
                  <a:pt x="95" y="1092"/>
                </a:cubicBezTo>
                <a:cubicBezTo>
                  <a:pt x="95" y="1092"/>
                  <a:pt x="95" y="1093"/>
                  <a:pt x="95" y="1093"/>
                </a:cubicBezTo>
                <a:cubicBezTo>
                  <a:pt x="94" y="1094"/>
                  <a:pt x="92" y="1094"/>
                  <a:pt x="94" y="1096"/>
                </a:cubicBezTo>
                <a:cubicBezTo>
                  <a:pt x="94" y="1096"/>
                  <a:pt x="95" y="1096"/>
                  <a:pt x="95" y="1097"/>
                </a:cubicBezTo>
                <a:cubicBezTo>
                  <a:pt x="95" y="1098"/>
                  <a:pt x="95" y="1098"/>
                  <a:pt x="96" y="1099"/>
                </a:cubicBezTo>
                <a:cubicBezTo>
                  <a:pt x="97" y="1099"/>
                  <a:pt x="98" y="1100"/>
                  <a:pt x="99" y="1101"/>
                </a:cubicBezTo>
                <a:cubicBezTo>
                  <a:pt x="99" y="1102"/>
                  <a:pt x="99" y="1104"/>
                  <a:pt x="100" y="1104"/>
                </a:cubicBezTo>
                <a:cubicBezTo>
                  <a:pt x="101" y="1105"/>
                  <a:pt x="102" y="1105"/>
                  <a:pt x="103" y="1106"/>
                </a:cubicBezTo>
                <a:cubicBezTo>
                  <a:pt x="103" y="1106"/>
                  <a:pt x="104" y="1106"/>
                  <a:pt x="105" y="1106"/>
                </a:cubicBezTo>
                <a:cubicBezTo>
                  <a:pt x="105" y="1107"/>
                  <a:pt x="106" y="1106"/>
                  <a:pt x="107" y="1107"/>
                </a:cubicBezTo>
                <a:cubicBezTo>
                  <a:pt x="107" y="1107"/>
                  <a:pt x="108" y="1108"/>
                  <a:pt x="108" y="1108"/>
                </a:cubicBezTo>
                <a:cubicBezTo>
                  <a:pt x="110" y="1108"/>
                  <a:pt x="111" y="1107"/>
                  <a:pt x="112" y="1108"/>
                </a:cubicBezTo>
                <a:cubicBezTo>
                  <a:pt x="113" y="1109"/>
                  <a:pt x="113" y="1109"/>
                  <a:pt x="112" y="1110"/>
                </a:cubicBezTo>
                <a:cubicBezTo>
                  <a:pt x="112" y="1111"/>
                  <a:pt x="112" y="1111"/>
                  <a:pt x="112" y="1112"/>
                </a:cubicBezTo>
                <a:cubicBezTo>
                  <a:pt x="112" y="1113"/>
                  <a:pt x="112" y="1113"/>
                  <a:pt x="112" y="1114"/>
                </a:cubicBezTo>
                <a:cubicBezTo>
                  <a:pt x="112" y="1115"/>
                  <a:pt x="113" y="1115"/>
                  <a:pt x="113" y="1116"/>
                </a:cubicBezTo>
                <a:cubicBezTo>
                  <a:pt x="113" y="1116"/>
                  <a:pt x="113" y="1120"/>
                  <a:pt x="113" y="1121"/>
                </a:cubicBezTo>
                <a:cubicBezTo>
                  <a:pt x="112" y="1120"/>
                  <a:pt x="113" y="1118"/>
                  <a:pt x="112" y="1117"/>
                </a:cubicBezTo>
                <a:cubicBezTo>
                  <a:pt x="111" y="1117"/>
                  <a:pt x="111" y="1117"/>
                  <a:pt x="110" y="1117"/>
                </a:cubicBezTo>
                <a:cubicBezTo>
                  <a:pt x="110" y="1116"/>
                  <a:pt x="110" y="1116"/>
                  <a:pt x="109" y="1115"/>
                </a:cubicBezTo>
                <a:cubicBezTo>
                  <a:pt x="109" y="1115"/>
                  <a:pt x="108" y="1115"/>
                  <a:pt x="108" y="1116"/>
                </a:cubicBezTo>
                <a:cubicBezTo>
                  <a:pt x="108" y="1116"/>
                  <a:pt x="109" y="1117"/>
                  <a:pt x="109" y="1117"/>
                </a:cubicBezTo>
                <a:cubicBezTo>
                  <a:pt x="110" y="1118"/>
                  <a:pt x="110" y="1119"/>
                  <a:pt x="111" y="1120"/>
                </a:cubicBezTo>
                <a:cubicBezTo>
                  <a:pt x="111" y="1121"/>
                  <a:pt x="111" y="1122"/>
                  <a:pt x="111" y="1123"/>
                </a:cubicBezTo>
                <a:cubicBezTo>
                  <a:pt x="111" y="1124"/>
                  <a:pt x="112" y="1125"/>
                  <a:pt x="113" y="1126"/>
                </a:cubicBezTo>
                <a:cubicBezTo>
                  <a:pt x="114" y="1127"/>
                  <a:pt x="113" y="1128"/>
                  <a:pt x="112" y="1130"/>
                </a:cubicBezTo>
                <a:cubicBezTo>
                  <a:pt x="112" y="1131"/>
                  <a:pt x="112" y="1132"/>
                  <a:pt x="112" y="1134"/>
                </a:cubicBezTo>
                <a:cubicBezTo>
                  <a:pt x="113" y="1135"/>
                  <a:pt x="113" y="1137"/>
                  <a:pt x="113" y="1138"/>
                </a:cubicBezTo>
                <a:cubicBezTo>
                  <a:pt x="113" y="1140"/>
                  <a:pt x="113" y="1141"/>
                  <a:pt x="113" y="1143"/>
                </a:cubicBezTo>
                <a:cubicBezTo>
                  <a:pt x="113" y="1144"/>
                  <a:pt x="112" y="1145"/>
                  <a:pt x="113" y="1146"/>
                </a:cubicBezTo>
                <a:cubicBezTo>
                  <a:pt x="114" y="1146"/>
                  <a:pt x="114" y="1147"/>
                  <a:pt x="114" y="1148"/>
                </a:cubicBezTo>
                <a:cubicBezTo>
                  <a:pt x="114" y="1148"/>
                  <a:pt x="115" y="1149"/>
                  <a:pt x="114" y="1149"/>
                </a:cubicBezTo>
                <a:cubicBezTo>
                  <a:pt x="114" y="1150"/>
                  <a:pt x="113" y="1150"/>
                  <a:pt x="113" y="1150"/>
                </a:cubicBezTo>
                <a:cubicBezTo>
                  <a:pt x="110" y="1152"/>
                  <a:pt x="110" y="1156"/>
                  <a:pt x="109" y="1159"/>
                </a:cubicBezTo>
                <a:cubicBezTo>
                  <a:pt x="109" y="1160"/>
                  <a:pt x="109" y="1161"/>
                  <a:pt x="109" y="1162"/>
                </a:cubicBezTo>
                <a:cubicBezTo>
                  <a:pt x="108" y="1163"/>
                  <a:pt x="109" y="1164"/>
                  <a:pt x="108" y="1165"/>
                </a:cubicBezTo>
                <a:cubicBezTo>
                  <a:pt x="108" y="1166"/>
                  <a:pt x="108" y="1166"/>
                  <a:pt x="107" y="1167"/>
                </a:cubicBezTo>
                <a:cubicBezTo>
                  <a:pt x="107" y="1168"/>
                  <a:pt x="107" y="1168"/>
                  <a:pt x="107" y="1169"/>
                </a:cubicBezTo>
                <a:cubicBezTo>
                  <a:pt x="107" y="1170"/>
                  <a:pt x="107" y="1172"/>
                  <a:pt x="107" y="1173"/>
                </a:cubicBezTo>
                <a:cubicBezTo>
                  <a:pt x="106" y="1175"/>
                  <a:pt x="105" y="1176"/>
                  <a:pt x="104" y="1177"/>
                </a:cubicBezTo>
                <a:cubicBezTo>
                  <a:pt x="103" y="1178"/>
                  <a:pt x="103" y="1179"/>
                  <a:pt x="102" y="1180"/>
                </a:cubicBezTo>
                <a:cubicBezTo>
                  <a:pt x="99" y="1181"/>
                  <a:pt x="95" y="1179"/>
                  <a:pt x="92" y="1181"/>
                </a:cubicBezTo>
                <a:cubicBezTo>
                  <a:pt x="91" y="1181"/>
                  <a:pt x="90" y="1182"/>
                  <a:pt x="88" y="1182"/>
                </a:cubicBezTo>
                <a:cubicBezTo>
                  <a:pt x="87" y="1181"/>
                  <a:pt x="85" y="1180"/>
                  <a:pt x="84" y="1180"/>
                </a:cubicBezTo>
                <a:cubicBezTo>
                  <a:pt x="83" y="1179"/>
                  <a:pt x="82" y="1179"/>
                  <a:pt x="80" y="1179"/>
                </a:cubicBezTo>
                <a:cubicBezTo>
                  <a:pt x="79" y="1178"/>
                  <a:pt x="78" y="1179"/>
                  <a:pt x="76" y="1179"/>
                </a:cubicBezTo>
                <a:cubicBezTo>
                  <a:pt x="75" y="1180"/>
                  <a:pt x="74" y="1181"/>
                  <a:pt x="73" y="1180"/>
                </a:cubicBezTo>
                <a:cubicBezTo>
                  <a:pt x="72" y="1180"/>
                  <a:pt x="72" y="1179"/>
                  <a:pt x="71" y="1179"/>
                </a:cubicBezTo>
                <a:cubicBezTo>
                  <a:pt x="70" y="1179"/>
                  <a:pt x="70" y="1179"/>
                  <a:pt x="69" y="1178"/>
                </a:cubicBezTo>
                <a:cubicBezTo>
                  <a:pt x="68" y="1178"/>
                  <a:pt x="67" y="1177"/>
                  <a:pt x="66" y="1177"/>
                </a:cubicBezTo>
                <a:cubicBezTo>
                  <a:pt x="63" y="1177"/>
                  <a:pt x="60" y="1177"/>
                  <a:pt x="57" y="1177"/>
                </a:cubicBezTo>
                <a:cubicBezTo>
                  <a:pt x="55" y="1178"/>
                  <a:pt x="54" y="1178"/>
                  <a:pt x="53" y="1178"/>
                </a:cubicBezTo>
                <a:cubicBezTo>
                  <a:pt x="51" y="1179"/>
                  <a:pt x="50" y="1179"/>
                  <a:pt x="48" y="1179"/>
                </a:cubicBezTo>
                <a:cubicBezTo>
                  <a:pt x="45" y="1179"/>
                  <a:pt x="42" y="1179"/>
                  <a:pt x="40" y="1178"/>
                </a:cubicBezTo>
                <a:cubicBezTo>
                  <a:pt x="38" y="1178"/>
                  <a:pt x="36" y="1177"/>
                  <a:pt x="34" y="1177"/>
                </a:cubicBezTo>
                <a:cubicBezTo>
                  <a:pt x="32" y="1176"/>
                  <a:pt x="31" y="1176"/>
                  <a:pt x="29" y="1176"/>
                </a:cubicBezTo>
                <a:cubicBezTo>
                  <a:pt x="28" y="1176"/>
                  <a:pt x="27" y="1175"/>
                  <a:pt x="26" y="1175"/>
                </a:cubicBezTo>
                <a:cubicBezTo>
                  <a:pt x="25" y="1175"/>
                  <a:pt x="24" y="1175"/>
                  <a:pt x="23" y="1175"/>
                </a:cubicBezTo>
                <a:cubicBezTo>
                  <a:pt x="23" y="1175"/>
                  <a:pt x="22" y="1175"/>
                  <a:pt x="22" y="1174"/>
                </a:cubicBezTo>
                <a:cubicBezTo>
                  <a:pt x="20" y="1173"/>
                  <a:pt x="19" y="1173"/>
                  <a:pt x="17" y="1174"/>
                </a:cubicBezTo>
                <a:cubicBezTo>
                  <a:pt x="16" y="1174"/>
                  <a:pt x="15" y="1174"/>
                  <a:pt x="13" y="1174"/>
                </a:cubicBezTo>
                <a:cubicBezTo>
                  <a:pt x="11" y="1174"/>
                  <a:pt x="10" y="1175"/>
                  <a:pt x="9" y="1175"/>
                </a:cubicBezTo>
                <a:cubicBezTo>
                  <a:pt x="7" y="1176"/>
                  <a:pt x="6" y="1175"/>
                  <a:pt x="5" y="1176"/>
                </a:cubicBezTo>
                <a:cubicBezTo>
                  <a:pt x="3" y="1176"/>
                  <a:pt x="2" y="1177"/>
                  <a:pt x="1" y="1177"/>
                </a:cubicBezTo>
                <a:cubicBezTo>
                  <a:pt x="1" y="1177"/>
                  <a:pt x="0" y="1177"/>
                  <a:pt x="0" y="1177"/>
                </a:cubicBezTo>
                <a:cubicBezTo>
                  <a:pt x="0" y="1326"/>
                  <a:pt x="0" y="1326"/>
                  <a:pt x="0" y="1326"/>
                </a:cubicBezTo>
                <a:cubicBezTo>
                  <a:pt x="0" y="1326"/>
                  <a:pt x="0" y="1326"/>
                  <a:pt x="0" y="1326"/>
                </a:cubicBezTo>
                <a:cubicBezTo>
                  <a:pt x="1" y="1327"/>
                  <a:pt x="3" y="1327"/>
                  <a:pt x="3" y="1328"/>
                </a:cubicBezTo>
                <a:cubicBezTo>
                  <a:pt x="4" y="1328"/>
                  <a:pt x="4" y="1329"/>
                  <a:pt x="4" y="1329"/>
                </a:cubicBezTo>
                <a:cubicBezTo>
                  <a:pt x="5" y="1330"/>
                  <a:pt x="6" y="1330"/>
                  <a:pt x="6" y="1330"/>
                </a:cubicBezTo>
                <a:cubicBezTo>
                  <a:pt x="7" y="1331"/>
                  <a:pt x="7" y="1331"/>
                  <a:pt x="7" y="1332"/>
                </a:cubicBezTo>
                <a:cubicBezTo>
                  <a:pt x="8" y="1332"/>
                  <a:pt x="9" y="1332"/>
                  <a:pt x="9" y="1333"/>
                </a:cubicBezTo>
                <a:cubicBezTo>
                  <a:pt x="10" y="1334"/>
                  <a:pt x="9" y="1334"/>
                  <a:pt x="8" y="1334"/>
                </a:cubicBezTo>
                <a:cubicBezTo>
                  <a:pt x="8" y="1335"/>
                  <a:pt x="8" y="1335"/>
                  <a:pt x="9" y="1336"/>
                </a:cubicBezTo>
                <a:cubicBezTo>
                  <a:pt x="10" y="1336"/>
                  <a:pt x="10" y="1337"/>
                  <a:pt x="10" y="1337"/>
                </a:cubicBezTo>
                <a:cubicBezTo>
                  <a:pt x="10" y="1338"/>
                  <a:pt x="10" y="1338"/>
                  <a:pt x="11" y="1339"/>
                </a:cubicBezTo>
                <a:cubicBezTo>
                  <a:pt x="12" y="1339"/>
                  <a:pt x="12" y="1340"/>
                  <a:pt x="12" y="1341"/>
                </a:cubicBezTo>
                <a:cubicBezTo>
                  <a:pt x="13" y="1341"/>
                  <a:pt x="13" y="1342"/>
                  <a:pt x="14" y="1342"/>
                </a:cubicBezTo>
                <a:cubicBezTo>
                  <a:pt x="14" y="1343"/>
                  <a:pt x="14" y="1343"/>
                  <a:pt x="14" y="1344"/>
                </a:cubicBezTo>
                <a:cubicBezTo>
                  <a:pt x="15" y="1346"/>
                  <a:pt x="16" y="1346"/>
                  <a:pt x="17" y="1347"/>
                </a:cubicBezTo>
                <a:cubicBezTo>
                  <a:pt x="18" y="1348"/>
                  <a:pt x="19" y="1349"/>
                  <a:pt x="20" y="1350"/>
                </a:cubicBezTo>
                <a:cubicBezTo>
                  <a:pt x="21" y="1350"/>
                  <a:pt x="21" y="1350"/>
                  <a:pt x="22" y="1350"/>
                </a:cubicBezTo>
                <a:cubicBezTo>
                  <a:pt x="23" y="1350"/>
                  <a:pt x="23" y="1351"/>
                  <a:pt x="24" y="1351"/>
                </a:cubicBezTo>
                <a:cubicBezTo>
                  <a:pt x="25" y="1351"/>
                  <a:pt x="26" y="1351"/>
                  <a:pt x="27" y="1350"/>
                </a:cubicBezTo>
                <a:cubicBezTo>
                  <a:pt x="28" y="1350"/>
                  <a:pt x="28" y="1349"/>
                  <a:pt x="29" y="1349"/>
                </a:cubicBezTo>
                <a:cubicBezTo>
                  <a:pt x="29" y="1349"/>
                  <a:pt x="30" y="1349"/>
                  <a:pt x="31" y="1348"/>
                </a:cubicBezTo>
                <a:cubicBezTo>
                  <a:pt x="32" y="1348"/>
                  <a:pt x="32" y="1346"/>
                  <a:pt x="32" y="1345"/>
                </a:cubicBezTo>
                <a:cubicBezTo>
                  <a:pt x="33" y="1344"/>
                  <a:pt x="34" y="1343"/>
                  <a:pt x="36" y="1343"/>
                </a:cubicBezTo>
                <a:cubicBezTo>
                  <a:pt x="37" y="1342"/>
                  <a:pt x="38" y="1341"/>
                  <a:pt x="39" y="1341"/>
                </a:cubicBezTo>
                <a:cubicBezTo>
                  <a:pt x="41" y="1340"/>
                  <a:pt x="42" y="1340"/>
                  <a:pt x="43" y="1339"/>
                </a:cubicBezTo>
                <a:cubicBezTo>
                  <a:pt x="44" y="1338"/>
                  <a:pt x="44" y="1338"/>
                  <a:pt x="45" y="1337"/>
                </a:cubicBezTo>
                <a:cubicBezTo>
                  <a:pt x="45" y="1337"/>
                  <a:pt x="46" y="1337"/>
                  <a:pt x="46" y="1337"/>
                </a:cubicBezTo>
                <a:cubicBezTo>
                  <a:pt x="48" y="1336"/>
                  <a:pt x="48" y="1335"/>
                  <a:pt x="50" y="1335"/>
                </a:cubicBezTo>
                <a:cubicBezTo>
                  <a:pt x="52" y="1334"/>
                  <a:pt x="55" y="1335"/>
                  <a:pt x="57" y="1335"/>
                </a:cubicBezTo>
                <a:cubicBezTo>
                  <a:pt x="60" y="1335"/>
                  <a:pt x="64" y="1334"/>
                  <a:pt x="67" y="1334"/>
                </a:cubicBezTo>
                <a:cubicBezTo>
                  <a:pt x="69" y="1335"/>
                  <a:pt x="70" y="1334"/>
                  <a:pt x="72" y="1334"/>
                </a:cubicBezTo>
                <a:cubicBezTo>
                  <a:pt x="73" y="1334"/>
                  <a:pt x="74" y="1334"/>
                  <a:pt x="76" y="1334"/>
                </a:cubicBezTo>
                <a:cubicBezTo>
                  <a:pt x="77" y="1334"/>
                  <a:pt x="78" y="1336"/>
                  <a:pt x="79" y="1336"/>
                </a:cubicBezTo>
                <a:cubicBezTo>
                  <a:pt x="81" y="1336"/>
                  <a:pt x="83" y="1336"/>
                  <a:pt x="84" y="1335"/>
                </a:cubicBezTo>
                <a:cubicBezTo>
                  <a:pt x="85" y="1335"/>
                  <a:pt x="86" y="1334"/>
                  <a:pt x="87" y="1333"/>
                </a:cubicBezTo>
                <a:cubicBezTo>
                  <a:pt x="89" y="1333"/>
                  <a:pt x="90" y="1333"/>
                  <a:pt x="91" y="1334"/>
                </a:cubicBezTo>
                <a:cubicBezTo>
                  <a:pt x="92" y="1334"/>
                  <a:pt x="94" y="1335"/>
                  <a:pt x="95" y="1334"/>
                </a:cubicBezTo>
                <a:cubicBezTo>
                  <a:pt x="96" y="1333"/>
                  <a:pt x="96" y="1331"/>
                  <a:pt x="97" y="1330"/>
                </a:cubicBezTo>
                <a:cubicBezTo>
                  <a:pt x="97" y="1329"/>
                  <a:pt x="99" y="1328"/>
                  <a:pt x="100" y="1326"/>
                </a:cubicBezTo>
                <a:cubicBezTo>
                  <a:pt x="101" y="1325"/>
                  <a:pt x="101" y="1324"/>
                  <a:pt x="102" y="1323"/>
                </a:cubicBezTo>
                <a:cubicBezTo>
                  <a:pt x="102" y="1321"/>
                  <a:pt x="103" y="1320"/>
                  <a:pt x="105" y="1320"/>
                </a:cubicBezTo>
                <a:cubicBezTo>
                  <a:pt x="106" y="1319"/>
                  <a:pt x="107" y="1318"/>
                  <a:pt x="109" y="1318"/>
                </a:cubicBezTo>
                <a:cubicBezTo>
                  <a:pt x="110" y="1318"/>
                  <a:pt x="111" y="1318"/>
                  <a:pt x="112" y="1317"/>
                </a:cubicBezTo>
                <a:cubicBezTo>
                  <a:pt x="113" y="1316"/>
                  <a:pt x="114" y="1315"/>
                  <a:pt x="116" y="1316"/>
                </a:cubicBezTo>
                <a:cubicBezTo>
                  <a:pt x="116" y="1316"/>
                  <a:pt x="116" y="1316"/>
                  <a:pt x="117" y="1316"/>
                </a:cubicBezTo>
                <a:cubicBezTo>
                  <a:pt x="118" y="1316"/>
                  <a:pt x="119" y="1316"/>
                  <a:pt x="119" y="1316"/>
                </a:cubicBezTo>
                <a:cubicBezTo>
                  <a:pt x="120" y="1316"/>
                  <a:pt x="120" y="1315"/>
                  <a:pt x="120" y="1315"/>
                </a:cubicBezTo>
                <a:cubicBezTo>
                  <a:pt x="121" y="1315"/>
                  <a:pt x="121" y="1316"/>
                  <a:pt x="122" y="1315"/>
                </a:cubicBezTo>
                <a:cubicBezTo>
                  <a:pt x="122" y="1314"/>
                  <a:pt x="120" y="1314"/>
                  <a:pt x="120" y="1313"/>
                </a:cubicBezTo>
                <a:cubicBezTo>
                  <a:pt x="118" y="1311"/>
                  <a:pt x="121" y="1308"/>
                  <a:pt x="122" y="1307"/>
                </a:cubicBezTo>
                <a:cubicBezTo>
                  <a:pt x="122" y="1306"/>
                  <a:pt x="123" y="1305"/>
                  <a:pt x="123" y="1304"/>
                </a:cubicBezTo>
                <a:cubicBezTo>
                  <a:pt x="123" y="1303"/>
                  <a:pt x="124" y="1301"/>
                  <a:pt x="124" y="1300"/>
                </a:cubicBezTo>
                <a:cubicBezTo>
                  <a:pt x="125" y="1299"/>
                  <a:pt x="127" y="1298"/>
                  <a:pt x="128" y="1297"/>
                </a:cubicBezTo>
                <a:cubicBezTo>
                  <a:pt x="129" y="1296"/>
                  <a:pt x="130" y="1295"/>
                  <a:pt x="132" y="1294"/>
                </a:cubicBezTo>
                <a:cubicBezTo>
                  <a:pt x="133" y="1294"/>
                  <a:pt x="134" y="1293"/>
                  <a:pt x="135" y="1292"/>
                </a:cubicBezTo>
                <a:cubicBezTo>
                  <a:pt x="136" y="1291"/>
                  <a:pt x="137" y="1290"/>
                  <a:pt x="139" y="1290"/>
                </a:cubicBezTo>
                <a:cubicBezTo>
                  <a:pt x="141" y="1289"/>
                  <a:pt x="140" y="1288"/>
                  <a:pt x="139" y="1288"/>
                </a:cubicBezTo>
                <a:cubicBezTo>
                  <a:pt x="138" y="1287"/>
                  <a:pt x="137" y="1286"/>
                  <a:pt x="136" y="1285"/>
                </a:cubicBezTo>
                <a:cubicBezTo>
                  <a:pt x="134" y="1284"/>
                  <a:pt x="132" y="1283"/>
                  <a:pt x="131" y="1280"/>
                </a:cubicBezTo>
                <a:cubicBezTo>
                  <a:pt x="131" y="1280"/>
                  <a:pt x="131" y="1279"/>
                  <a:pt x="130" y="1278"/>
                </a:cubicBezTo>
                <a:cubicBezTo>
                  <a:pt x="130" y="1277"/>
                  <a:pt x="130" y="1275"/>
                  <a:pt x="129" y="1274"/>
                </a:cubicBezTo>
                <a:cubicBezTo>
                  <a:pt x="129" y="1272"/>
                  <a:pt x="129" y="1271"/>
                  <a:pt x="129" y="1269"/>
                </a:cubicBezTo>
                <a:cubicBezTo>
                  <a:pt x="130" y="1268"/>
                  <a:pt x="131" y="1266"/>
                  <a:pt x="133" y="1265"/>
                </a:cubicBezTo>
                <a:cubicBezTo>
                  <a:pt x="134" y="1262"/>
                  <a:pt x="137" y="1260"/>
                  <a:pt x="139" y="1257"/>
                </a:cubicBezTo>
                <a:cubicBezTo>
                  <a:pt x="140" y="1256"/>
                  <a:pt x="140" y="1255"/>
                  <a:pt x="141" y="1254"/>
                </a:cubicBezTo>
                <a:cubicBezTo>
                  <a:pt x="142" y="1252"/>
                  <a:pt x="143" y="1252"/>
                  <a:pt x="144" y="1251"/>
                </a:cubicBezTo>
                <a:cubicBezTo>
                  <a:pt x="146" y="1249"/>
                  <a:pt x="147" y="1246"/>
                  <a:pt x="148" y="1244"/>
                </a:cubicBezTo>
                <a:cubicBezTo>
                  <a:pt x="149" y="1243"/>
                  <a:pt x="149" y="1242"/>
                  <a:pt x="150" y="1240"/>
                </a:cubicBezTo>
                <a:cubicBezTo>
                  <a:pt x="151" y="1239"/>
                  <a:pt x="152" y="1238"/>
                  <a:pt x="153" y="1237"/>
                </a:cubicBezTo>
                <a:cubicBezTo>
                  <a:pt x="154" y="1237"/>
                  <a:pt x="154" y="1236"/>
                  <a:pt x="155" y="1236"/>
                </a:cubicBezTo>
                <a:cubicBezTo>
                  <a:pt x="156" y="1235"/>
                  <a:pt x="158" y="1234"/>
                  <a:pt x="159" y="1234"/>
                </a:cubicBezTo>
                <a:cubicBezTo>
                  <a:pt x="161" y="1234"/>
                  <a:pt x="163" y="1233"/>
                  <a:pt x="164" y="1233"/>
                </a:cubicBezTo>
                <a:cubicBezTo>
                  <a:pt x="166" y="1233"/>
                  <a:pt x="167" y="1232"/>
                  <a:pt x="168" y="1232"/>
                </a:cubicBezTo>
                <a:cubicBezTo>
                  <a:pt x="170" y="1232"/>
                  <a:pt x="173" y="1231"/>
                  <a:pt x="174" y="1230"/>
                </a:cubicBezTo>
                <a:cubicBezTo>
                  <a:pt x="176" y="1229"/>
                  <a:pt x="177" y="1228"/>
                  <a:pt x="179" y="1227"/>
                </a:cubicBezTo>
                <a:cubicBezTo>
                  <a:pt x="180" y="1226"/>
                  <a:pt x="182" y="1225"/>
                  <a:pt x="184" y="1224"/>
                </a:cubicBezTo>
                <a:cubicBezTo>
                  <a:pt x="185" y="1224"/>
                  <a:pt x="187" y="1222"/>
                  <a:pt x="188" y="1222"/>
                </a:cubicBezTo>
                <a:cubicBezTo>
                  <a:pt x="190" y="1221"/>
                  <a:pt x="192" y="1221"/>
                  <a:pt x="193" y="1220"/>
                </a:cubicBezTo>
                <a:cubicBezTo>
                  <a:pt x="194" y="1219"/>
                  <a:pt x="196" y="1218"/>
                  <a:pt x="197" y="1217"/>
                </a:cubicBezTo>
                <a:cubicBezTo>
                  <a:pt x="198" y="1216"/>
                  <a:pt x="198" y="1215"/>
                  <a:pt x="198" y="1214"/>
                </a:cubicBezTo>
                <a:cubicBezTo>
                  <a:pt x="198" y="1212"/>
                  <a:pt x="197" y="1211"/>
                  <a:pt x="197" y="1210"/>
                </a:cubicBezTo>
                <a:cubicBezTo>
                  <a:pt x="196" y="1208"/>
                  <a:pt x="197" y="1208"/>
                  <a:pt x="198" y="1207"/>
                </a:cubicBezTo>
                <a:cubicBezTo>
                  <a:pt x="199" y="1207"/>
                  <a:pt x="199" y="1206"/>
                  <a:pt x="200" y="1206"/>
                </a:cubicBezTo>
                <a:cubicBezTo>
                  <a:pt x="200" y="1206"/>
                  <a:pt x="202" y="1206"/>
                  <a:pt x="201" y="1205"/>
                </a:cubicBezTo>
                <a:cubicBezTo>
                  <a:pt x="201" y="1204"/>
                  <a:pt x="200" y="1204"/>
                  <a:pt x="200" y="1204"/>
                </a:cubicBezTo>
                <a:cubicBezTo>
                  <a:pt x="199" y="1204"/>
                  <a:pt x="199" y="1203"/>
                  <a:pt x="199" y="1203"/>
                </a:cubicBezTo>
                <a:cubicBezTo>
                  <a:pt x="198" y="1202"/>
                  <a:pt x="198" y="1201"/>
                  <a:pt x="198" y="1201"/>
                </a:cubicBezTo>
                <a:cubicBezTo>
                  <a:pt x="198" y="1200"/>
                  <a:pt x="197" y="1200"/>
                  <a:pt x="197" y="1199"/>
                </a:cubicBezTo>
                <a:cubicBezTo>
                  <a:pt x="197" y="1198"/>
                  <a:pt x="197" y="1197"/>
                  <a:pt x="197" y="1196"/>
                </a:cubicBezTo>
                <a:cubicBezTo>
                  <a:pt x="197" y="1195"/>
                  <a:pt x="196" y="1195"/>
                  <a:pt x="196" y="1194"/>
                </a:cubicBezTo>
                <a:cubicBezTo>
                  <a:pt x="195" y="1193"/>
                  <a:pt x="195" y="1193"/>
                  <a:pt x="195" y="1192"/>
                </a:cubicBezTo>
                <a:cubicBezTo>
                  <a:pt x="195" y="1191"/>
                  <a:pt x="197" y="1190"/>
                  <a:pt x="197" y="1189"/>
                </a:cubicBezTo>
                <a:cubicBezTo>
                  <a:pt x="198" y="1188"/>
                  <a:pt x="198" y="1187"/>
                  <a:pt x="198" y="1187"/>
                </a:cubicBezTo>
                <a:cubicBezTo>
                  <a:pt x="199" y="1186"/>
                  <a:pt x="200" y="1184"/>
                  <a:pt x="201" y="1184"/>
                </a:cubicBezTo>
                <a:cubicBezTo>
                  <a:pt x="202" y="1183"/>
                  <a:pt x="202" y="1183"/>
                  <a:pt x="203" y="1183"/>
                </a:cubicBezTo>
                <a:cubicBezTo>
                  <a:pt x="204" y="1182"/>
                  <a:pt x="204" y="1182"/>
                  <a:pt x="205" y="1181"/>
                </a:cubicBezTo>
                <a:cubicBezTo>
                  <a:pt x="206" y="1181"/>
                  <a:pt x="207" y="1181"/>
                  <a:pt x="209" y="1180"/>
                </a:cubicBezTo>
                <a:cubicBezTo>
                  <a:pt x="211" y="1178"/>
                  <a:pt x="213" y="1176"/>
                  <a:pt x="216" y="1176"/>
                </a:cubicBezTo>
                <a:cubicBezTo>
                  <a:pt x="218" y="1177"/>
                  <a:pt x="219" y="1178"/>
                  <a:pt x="221" y="1178"/>
                </a:cubicBezTo>
                <a:cubicBezTo>
                  <a:pt x="223" y="1178"/>
                  <a:pt x="225" y="1178"/>
                  <a:pt x="227" y="1178"/>
                </a:cubicBezTo>
                <a:cubicBezTo>
                  <a:pt x="228" y="1178"/>
                  <a:pt x="229" y="1179"/>
                  <a:pt x="231" y="1179"/>
                </a:cubicBezTo>
                <a:cubicBezTo>
                  <a:pt x="231" y="1179"/>
                  <a:pt x="232" y="1179"/>
                  <a:pt x="233" y="1179"/>
                </a:cubicBezTo>
                <a:cubicBezTo>
                  <a:pt x="233" y="1179"/>
                  <a:pt x="234" y="1180"/>
                  <a:pt x="234" y="1180"/>
                </a:cubicBezTo>
                <a:cubicBezTo>
                  <a:pt x="235" y="1181"/>
                  <a:pt x="237" y="1180"/>
                  <a:pt x="238" y="1180"/>
                </a:cubicBezTo>
                <a:cubicBezTo>
                  <a:pt x="240" y="1180"/>
                  <a:pt x="241" y="1181"/>
                  <a:pt x="240" y="1182"/>
                </a:cubicBezTo>
                <a:cubicBezTo>
                  <a:pt x="240" y="1183"/>
                  <a:pt x="240" y="1184"/>
                  <a:pt x="241" y="1184"/>
                </a:cubicBezTo>
                <a:cubicBezTo>
                  <a:pt x="242" y="1184"/>
                  <a:pt x="242" y="1185"/>
                  <a:pt x="243" y="1185"/>
                </a:cubicBezTo>
                <a:cubicBezTo>
                  <a:pt x="244" y="1185"/>
                  <a:pt x="244" y="1185"/>
                  <a:pt x="245" y="1185"/>
                </a:cubicBezTo>
                <a:cubicBezTo>
                  <a:pt x="246" y="1184"/>
                  <a:pt x="248" y="1185"/>
                  <a:pt x="249" y="1186"/>
                </a:cubicBezTo>
                <a:cubicBezTo>
                  <a:pt x="250" y="1187"/>
                  <a:pt x="251" y="1188"/>
                  <a:pt x="252" y="1187"/>
                </a:cubicBezTo>
                <a:cubicBezTo>
                  <a:pt x="253" y="1187"/>
                  <a:pt x="253" y="1187"/>
                  <a:pt x="254" y="1187"/>
                </a:cubicBezTo>
                <a:cubicBezTo>
                  <a:pt x="255" y="1187"/>
                  <a:pt x="255" y="1187"/>
                  <a:pt x="256" y="1187"/>
                </a:cubicBezTo>
                <a:cubicBezTo>
                  <a:pt x="257" y="1188"/>
                  <a:pt x="259" y="1188"/>
                  <a:pt x="260" y="1188"/>
                </a:cubicBezTo>
                <a:cubicBezTo>
                  <a:pt x="261" y="1187"/>
                  <a:pt x="262" y="1186"/>
                  <a:pt x="263" y="1185"/>
                </a:cubicBezTo>
                <a:cubicBezTo>
                  <a:pt x="264" y="1184"/>
                  <a:pt x="265" y="1184"/>
                  <a:pt x="266" y="1183"/>
                </a:cubicBezTo>
                <a:cubicBezTo>
                  <a:pt x="268" y="1182"/>
                  <a:pt x="268" y="1181"/>
                  <a:pt x="269" y="1180"/>
                </a:cubicBezTo>
                <a:cubicBezTo>
                  <a:pt x="270" y="1178"/>
                  <a:pt x="271" y="1178"/>
                  <a:pt x="272" y="1177"/>
                </a:cubicBezTo>
                <a:cubicBezTo>
                  <a:pt x="273" y="1177"/>
                  <a:pt x="273" y="1177"/>
                  <a:pt x="274" y="1176"/>
                </a:cubicBezTo>
                <a:cubicBezTo>
                  <a:pt x="275" y="1176"/>
                  <a:pt x="276" y="1176"/>
                  <a:pt x="277" y="1175"/>
                </a:cubicBezTo>
                <a:cubicBezTo>
                  <a:pt x="278" y="1174"/>
                  <a:pt x="278" y="1174"/>
                  <a:pt x="279" y="1174"/>
                </a:cubicBezTo>
                <a:cubicBezTo>
                  <a:pt x="279" y="1173"/>
                  <a:pt x="280" y="1173"/>
                  <a:pt x="280" y="1173"/>
                </a:cubicBezTo>
                <a:cubicBezTo>
                  <a:pt x="281" y="1172"/>
                  <a:pt x="281" y="1172"/>
                  <a:pt x="282" y="1172"/>
                </a:cubicBezTo>
                <a:cubicBezTo>
                  <a:pt x="282" y="1171"/>
                  <a:pt x="283" y="1171"/>
                  <a:pt x="283" y="1171"/>
                </a:cubicBezTo>
                <a:cubicBezTo>
                  <a:pt x="284" y="1171"/>
                  <a:pt x="284" y="1170"/>
                  <a:pt x="285" y="1170"/>
                </a:cubicBezTo>
                <a:cubicBezTo>
                  <a:pt x="286" y="1170"/>
                  <a:pt x="286" y="1170"/>
                  <a:pt x="287" y="1170"/>
                </a:cubicBezTo>
                <a:cubicBezTo>
                  <a:pt x="288" y="1170"/>
                  <a:pt x="289" y="1169"/>
                  <a:pt x="291" y="1169"/>
                </a:cubicBezTo>
                <a:cubicBezTo>
                  <a:pt x="292" y="1169"/>
                  <a:pt x="292" y="1169"/>
                  <a:pt x="293" y="1169"/>
                </a:cubicBezTo>
                <a:cubicBezTo>
                  <a:pt x="294" y="1168"/>
                  <a:pt x="294" y="1168"/>
                  <a:pt x="294" y="1167"/>
                </a:cubicBezTo>
                <a:cubicBezTo>
                  <a:pt x="295" y="1166"/>
                  <a:pt x="297" y="1166"/>
                  <a:pt x="298" y="1165"/>
                </a:cubicBezTo>
                <a:cubicBezTo>
                  <a:pt x="298" y="1165"/>
                  <a:pt x="298" y="1164"/>
                  <a:pt x="299" y="1163"/>
                </a:cubicBezTo>
                <a:cubicBezTo>
                  <a:pt x="300" y="1162"/>
                  <a:pt x="301" y="1162"/>
                  <a:pt x="301" y="1160"/>
                </a:cubicBezTo>
                <a:cubicBezTo>
                  <a:pt x="302" y="1160"/>
                  <a:pt x="302" y="1159"/>
                  <a:pt x="303" y="1159"/>
                </a:cubicBezTo>
                <a:cubicBezTo>
                  <a:pt x="303" y="1158"/>
                  <a:pt x="304" y="1158"/>
                  <a:pt x="304" y="1157"/>
                </a:cubicBezTo>
                <a:cubicBezTo>
                  <a:pt x="305" y="1157"/>
                  <a:pt x="305" y="1156"/>
                  <a:pt x="306" y="1156"/>
                </a:cubicBezTo>
                <a:cubicBezTo>
                  <a:pt x="307" y="1156"/>
                  <a:pt x="309" y="1156"/>
                  <a:pt x="310" y="1156"/>
                </a:cubicBezTo>
                <a:cubicBezTo>
                  <a:pt x="312" y="1156"/>
                  <a:pt x="312" y="1157"/>
                  <a:pt x="314" y="1158"/>
                </a:cubicBezTo>
                <a:cubicBezTo>
                  <a:pt x="315" y="1158"/>
                  <a:pt x="317" y="1157"/>
                  <a:pt x="318" y="1158"/>
                </a:cubicBezTo>
                <a:cubicBezTo>
                  <a:pt x="319" y="1158"/>
                  <a:pt x="319" y="1159"/>
                  <a:pt x="320" y="1159"/>
                </a:cubicBezTo>
                <a:cubicBezTo>
                  <a:pt x="320" y="1160"/>
                  <a:pt x="321" y="1160"/>
                  <a:pt x="322" y="1160"/>
                </a:cubicBezTo>
                <a:cubicBezTo>
                  <a:pt x="323" y="1160"/>
                  <a:pt x="324" y="1161"/>
                  <a:pt x="326" y="1161"/>
                </a:cubicBezTo>
                <a:cubicBezTo>
                  <a:pt x="327" y="1162"/>
                  <a:pt x="328" y="1163"/>
                  <a:pt x="329" y="1163"/>
                </a:cubicBezTo>
                <a:cubicBezTo>
                  <a:pt x="330" y="1163"/>
                  <a:pt x="331" y="1163"/>
                  <a:pt x="331" y="1163"/>
                </a:cubicBezTo>
                <a:cubicBezTo>
                  <a:pt x="332" y="1164"/>
                  <a:pt x="332" y="1164"/>
                  <a:pt x="332" y="1164"/>
                </a:cubicBezTo>
                <a:cubicBezTo>
                  <a:pt x="333" y="1165"/>
                  <a:pt x="334" y="1165"/>
                  <a:pt x="335" y="1166"/>
                </a:cubicBezTo>
                <a:cubicBezTo>
                  <a:pt x="335" y="1166"/>
                  <a:pt x="335" y="1166"/>
                  <a:pt x="336" y="1167"/>
                </a:cubicBezTo>
                <a:cubicBezTo>
                  <a:pt x="336" y="1167"/>
                  <a:pt x="336" y="1167"/>
                  <a:pt x="337" y="1167"/>
                </a:cubicBezTo>
                <a:cubicBezTo>
                  <a:pt x="337" y="1168"/>
                  <a:pt x="337" y="1169"/>
                  <a:pt x="337" y="1169"/>
                </a:cubicBezTo>
                <a:cubicBezTo>
                  <a:pt x="338" y="1170"/>
                  <a:pt x="338" y="1171"/>
                  <a:pt x="338" y="1173"/>
                </a:cubicBezTo>
                <a:cubicBezTo>
                  <a:pt x="337" y="1174"/>
                  <a:pt x="337" y="1174"/>
                  <a:pt x="338" y="1175"/>
                </a:cubicBezTo>
                <a:cubicBezTo>
                  <a:pt x="338" y="1176"/>
                  <a:pt x="339" y="1176"/>
                  <a:pt x="339" y="1177"/>
                </a:cubicBezTo>
                <a:cubicBezTo>
                  <a:pt x="339" y="1177"/>
                  <a:pt x="339" y="1178"/>
                  <a:pt x="339" y="1178"/>
                </a:cubicBezTo>
                <a:cubicBezTo>
                  <a:pt x="340" y="1179"/>
                  <a:pt x="340" y="1179"/>
                  <a:pt x="340" y="1180"/>
                </a:cubicBezTo>
                <a:cubicBezTo>
                  <a:pt x="340" y="1181"/>
                  <a:pt x="340" y="1181"/>
                  <a:pt x="341" y="1182"/>
                </a:cubicBezTo>
                <a:cubicBezTo>
                  <a:pt x="341" y="1182"/>
                  <a:pt x="341" y="1183"/>
                  <a:pt x="341" y="1183"/>
                </a:cubicBezTo>
                <a:cubicBezTo>
                  <a:pt x="341" y="1184"/>
                  <a:pt x="342" y="1185"/>
                  <a:pt x="342" y="1185"/>
                </a:cubicBezTo>
                <a:cubicBezTo>
                  <a:pt x="342" y="1186"/>
                  <a:pt x="342" y="1187"/>
                  <a:pt x="342" y="1187"/>
                </a:cubicBezTo>
                <a:cubicBezTo>
                  <a:pt x="343" y="1188"/>
                  <a:pt x="343" y="1188"/>
                  <a:pt x="343" y="1189"/>
                </a:cubicBezTo>
                <a:cubicBezTo>
                  <a:pt x="342" y="1189"/>
                  <a:pt x="342" y="1189"/>
                  <a:pt x="342" y="1189"/>
                </a:cubicBezTo>
                <a:cubicBezTo>
                  <a:pt x="342" y="1190"/>
                  <a:pt x="342" y="1190"/>
                  <a:pt x="343" y="1190"/>
                </a:cubicBezTo>
                <a:cubicBezTo>
                  <a:pt x="343" y="1191"/>
                  <a:pt x="343" y="1191"/>
                  <a:pt x="344" y="1191"/>
                </a:cubicBezTo>
                <a:cubicBezTo>
                  <a:pt x="345" y="1191"/>
                  <a:pt x="345" y="1191"/>
                  <a:pt x="346" y="1191"/>
                </a:cubicBezTo>
                <a:cubicBezTo>
                  <a:pt x="347" y="1191"/>
                  <a:pt x="347" y="1191"/>
                  <a:pt x="348" y="1192"/>
                </a:cubicBezTo>
                <a:cubicBezTo>
                  <a:pt x="349" y="1193"/>
                  <a:pt x="350" y="1195"/>
                  <a:pt x="351" y="1196"/>
                </a:cubicBezTo>
                <a:cubicBezTo>
                  <a:pt x="351" y="1197"/>
                  <a:pt x="351" y="1197"/>
                  <a:pt x="352" y="1197"/>
                </a:cubicBezTo>
                <a:cubicBezTo>
                  <a:pt x="353" y="1198"/>
                  <a:pt x="352" y="1198"/>
                  <a:pt x="353" y="1199"/>
                </a:cubicBezTo>
                <a:cubicBezTo>
                  <a:pt x="353" y="1199"/>
                  <a:pt x="354" y="1199"/>
                  <a:pt x="354" y="1200"/>
                </a:cubicBezTo>
                <a:cubicBezTo>
                  <a:pt x="354" y="1200"/>
                  <a:pt x="355" y="1201"/>
                  <a:pt x="354" y="1202"/>
                </a:cubicBezTo>
                <a:cubicBezTo>
                  <a:pt x="354" y="1202"/>
                  <a:pt x="354" y="1203"/>
                  <a:pt x="354" y="1203"/>
                </a:cubicBezTo>
                <a:cubicBezTo>
                  <a:pt x="355" y="1204"/>
                  <a:pt x="356" y="1203"/>
                  <a:pt x="357" y="1203"/>
                </a:cubicBezTo>
                <a:cubicBezTo>
                  <a:pt x="358" y="1203"/>
                  <a:pt x="358" y="1204"/>
                  <a:pt x="359" y="1204"/>
                </a:cubicBezTo>
                <a:cubicBezTo>
                  <a:pt x="360" y="1204"/>
                  <a:pt x="361" y="1204"/>
                  <a:pt x="362" y="1205"/>
                </a:cubicBezTo>
                <a:cubicBezTo>
                  <a:pt x="363" y="1205"/>
                  <a:pt x="364" y="1206"/>
                  <a:pt x="364" y="1206"/>
                </a:cubicBezTo>
                <a:cubicBezTo>
                  <a:pt x="365" y="1207"/>
                  <a:pt x="365" y="1208"/>
                  <a:pt x="366" y="1208"/>
                </a:cubicBezTo>
                <a:cubicBezTo>
                  <a:pt x="367" y="1209"/>
                  <a:pt x="367" y="1209"/>
                  <a:pt x="368" y="1210"/>
                </a:cubicBezTo>
                <a:cubicBezTo>
                  <a:pt x="369" y="1211"/>
                  <a:pt x="370" y="1212"/>
                  <a:pt x="371" y="1213"/>
                </a:cubicBezTo>
                <a:cubicBezTo>
                  <a:pt x="372" y="1213"/>
                  <a:pt x="372" y="1215"/>
                  <a:pt x="374" y="1215"/>
                </a:cubicBezTo>
                <a:cubicBezTo>
                  <a:pt x="375" y="1216"/>
                  <a:pt x="376" y="1217"/>
                  <a:pt x="377" y="1218"/>
                </a:cubicBezTo>
                <a:cubicBezTo>
                  <a:pt x="377" y="1219"/>
                  <a:pt x="377" y="1219"/>
                  <a:pt x="378" y="1219"/>
                </a:cubicBezTo>
                <a:cubicBezTo>
                  <a:pt x="379" y="1219"/>
                  <a:pt x="379" y="1220"/>
                  <a:pt x="379" y="1220"/>
                </a:cubicBezTo>
                <a:cubicBezTo>
                  <a:pt x="381" y="1221"/>
                  <a:pt x="382" y="1221"/>
                  <a:pt x="383" y="1222"/>
                </a:cubicBezTo>
                <a:cubicBezTo>
                  <a:pt x="383" y="1224"/>
                  <a:pt x="384" y="1224"/>
                  <a:pt x="385" y="1225"/>
                </a:cubicBezTo>
                <a:cubicBezTo>
                  <a:pt x="386" y="1226"/>
                  <a:pt x="387" y="1227"/>
                  <a:pt x="388" y="1227"/>
                </a:cubicBezTo>
                <a:cubicBezTo>
                  <a:pt x="389" y="1228"/>
                  <a:pt x="390" y="1228"/>
                  <a:pt x="391" y="1229"/>
                </a:cubicBezTo>
                <a:cubicBezTo>
                  <a:pt x="392" y="1230"/>
                  <a:pt x="392" y="1231"/>
                  <a:pt x="394" y="1232"/>
                </a:cubicBezTo>
                <a:cubicBezTo>
                  <a:pt x="395" y="1232"/>
                  <a:pt x="396" y="1232"/>
                  <a:pt x="398" y="1232"/>
                </a:cubicBezTo>
                <a:cubicBezTo>
                  <a:pt x="399" y="1231"/>
                  <a:pt x="399" y="1232"/>
                  <a:pt x="400" y="1231"/>
                </a:cubicBezTo>
                <a:cubicBezTo>
                  <a:pt x="401" y="1231"/>
                  <a:pt x="401" y="1231"/>
                  <a:pt x="402" y="1231"/>
                </a:cubicBezTo>
                <a:cubicBezTo>
                  <a:pt x="403" y="1230"/>
                  <a:pt x="404" y="1230"/>
                  <a:pt x="406" y="1231"/>
                </a:cubicBezTo>
                <a:cubicBezTo>
                  <a:pt x="406" y="1231"/>
                  <a:pt x="406" y="1232"/>
                  <a:pt x="407" y="1232"/>
                </a:cubicBezTo>
                <a:cubicBezTo>
                  <a:pt x="407" y="1233"/>
                  <a:pt x="408" y="1233"/>
                  <a:pt x="408" y="1233"/>
                </a:cubicBezTo>
                <a:cubicBezTo>
                  <a:pt x="409" y="1234"/>
                  <a:pt x="409" y="1235"/>
                  <a:pt x="409" y="1235"/>
                </a:cubicBezTo>
                <a:cubicBezTo>
                  <a:pt x="409" y="1236"/>
                  <a:pt x="410" y="1236"/>
                  <a:pt x="411" y="1237"/>
                </a:cubicBezTo>
                <a:cubicBezTo>
                  <a:pt x="412" y="1237"/>
                  <a:pt x="412" y="1238"/>
                  <a:pt x="413" y="1239"/>
                </a:cubicBezTo>
                <a:cubicBezTo>
                  <a:pt x="415" y="1239"/>
                  <a:pt x="415" y="1239"/>
                  <a:pt x="416" y="1240"/>
                </a:cubicBezTo>
                <a:cubicBezTo>
                  <a:pt x="417" y="1241"/>
                  <a:pt x="419" y="1241"/>
                  <a:pt x="419" y="1242"/>
                </a:cubicBezTo>
                <a:cubicBezTo>
                  <a:pt x="420" y="1243"/>
                  <a:pt x="419" y="1244"/>
                  <a:pt x="418" y="1245"/>
                </a:cubicBezTo>
                <a:cubicBezTo>
                  <a:pt x="418" y="1245"/>
                  <a:pt x="418" y="1245"/>
                  <a:pt x="418" y="1245"/>
                </a:cubicBezTo>
                <a:cubicBezTo>
                  <a:pt x="418" y="1246"/>
                  <a:pt x="417" y="1246"/>
                  <a:pt x="417" y="1246"/>
                </a:cubicBezTo>
                <a:cubicBezTo>
                  <a:pt x="417" y="1248"/>
                  <a:pt x="420" y="1245"/>
                  <a:pt x="420" y="1245"/>
                </a:cubicBezTo>
                <a:cubicBezTo>
                  <a:pt x="421" y="1245"/>
                  <a:pt x="422" y="1245"/>
                  <a:pt x="422" y="1245"/>
                </a:cubicBezTo>
                <a:cubicBezTo>
                  <a:pt x="423" y="1245"/>
                  <a:pt x="424" y="1245"/>
                  <a:pt x="424" y="1245"/>
                </a:cubicBezTo>
                <a:cubicBezTo>
                  <a:pt x="425" y="1245"/>
                  <a:pt x="425" y="1245"/>
                  <a:pt x="426" y="1244"/>
                </a:cubicBezTo>
                <a:cubicBezTo>
                  <a:pt x="427" y="1244"/>
                  <a:pt x="427" y="1244"/>
                  <a:pt x="428" y="1245"/>
                </a:cubicBezTo>
                <a:cubicBezTo>
                  <a:pt x="428" y="1246"/>
                  <a:pt x="428" y="1246"/>
                  <a:pt x="429" y="1247"/>
                </a:cubicBezTo>
                <a:cubicBezTo>
                  <a:pt x="430" y="1247"/>
                  <a:pt x="430" y="1247"/>
                  <a:pt x="430" y="1248"/>
                </a:cubicBezTo>
                <a:cubicBezTo>
                  <a:pt x="430" y="1249"/>
                  <a:pt x="430" y="1250"/>
                  <a:pt x="430" y="1250"/>
                </a:cubicBezTo>
                <a:cubicBezTo>
                  <a:pt x="430" y="1251"/>
                  <a:pt x="431" y="1251"/>
                  <a:pt x="431" y="1252"/>
                </a:cubicBezTo>
                <a:cubicBezTo>
                  <a:pt x="430" y="1253"/>
                  <a:pt x="429" y="1253"/>
                  <a:pt x="429" y="1254"/>
                </a:cubicBezTo>
                <a:cubicBezTo>
                  <a:pt x="430" y="1255"/>
                  <a:pt x="431" y="1255"/>
                  <a:pt x="432" y="1255"/>
                </a:cubicBezTo>
                <a:cubicBezTo>
                  <a:pt x="432" y="1256"/>
                  <a:pt x="432" y="1257"/>
                  <a:pt x="433" y="1257"/>
                </a:cubicBezTo>
                <a:cubicBezTo>
                  <a:pt x="434" y="1257"/>
                  <a:pt x="435" y="1257"/>
                  <a:pt x="435" y="1258"/>
                </a:cubicBezTo>
                <a:cubicBezTo>
                  <a:pt x="435" y="1259"/>
                  <a:pt x="436" y="1259"/>
                  <a:pt x="436" y="1260"/>
                </a:cubicBezTo>
                <a:cubicBezTo>
                  <a:pt x="437" y="1260"/>
                  <a:pt x="438" y="1260"/>
                  <a:pt x="438" y="1260"/>
                </a:cubicBezTo>
                <a:cubicBezTo>
                  <a:pt x="439" y="1260"/>
                  <a:pt x="440" y="1259"/>
                  <a:pt x="440" y="1259"/>
                </a:cubicBezTo>
                <a:cubicBezTo>
                  <a:pt x="441" y="1259"/>
                  <a:pt x="443" y="1259"/>
                  <a:pt x="444" y="1259"/>
                </a:cubicBezTo>
                <a:cubicBezTo>
                  <a:pt x="446" y="1260"/>
                  <a:pt x="445" y="1262"/>
                  <a:pt x="446" y="1263"/>
                </a:cubicBezTo>
                <a:cubicBezTo>
                  <a:pt x="446" y="1264"/>
                  <a:pt x="447" y="1265"/>
                  <a:pt x="448" y="1266"/>
                </a:cubicBezTo>
                <a:cubicBezTo>
                  <a:pt x="448" y="1268"/>
                  <a:pt x="448" y="1269"/>
                  <a:pt x="448" y="1271"/>
                </a:cubicBezTo>
                <a:cubicBezTo>
                  <a:pt x="449" y="1272"/>
                  <a:pt x="449" y="1273"/>
                  <a:pt x="450" y="1274"/>
                </a:cubicBezTo>
                <a:cubicBezTo>
                  <a:pt x="450" y="1275"/>
                  <a:pt x="450" y="1277"/>
                  <a:pt x="451" y="1278"/>
                </a:cubicBezTo>
                <a:cubicBezTo>
                  <a:pt x="451" y="1280"/>
                  <a:pt x="452" y="1281"/>
                  <a:pt x="453" y="1282"/>
                </a:cubicBezTo>
                <a:cubicBezTo>
                  <a:pt x="453" y="1283"/>
                  <a:pt x="455" y="1284"/>
                  <a:pt x="455" y="1285"/>
                </a:cubicBezTo>
                <a:cubicBezTo>
                  <a:pt x="455" y="1286"/>
                  <a:pt x="455" y="1287"/>
                  <a:pt x="455" y="1287"/>
                </a:cubicBezTo>
                <a:cubicBezTo>
                  <a:pt x="454" y="1288"/>
                  <a:pt x="454" y="1288"/>
                  <a:pt x="453" y="1288"/>
                </a:cubicBezTo>
                <a:cubicBezTo>
                  <a:pt x="452" y="1288"/>
                  <a:pt x="452" y="1289"/>
                  <a:pt x="451" y="1289"/>
                </a:cubicBezTo>
                <a:cubicBezTo>
                  <a:pt x="451" y="1289"/>
                  <a:pt x="450" y="1289"/>
                  <a:pt x="449" y="1290"/>
                </a:cubicBezTo>
                <a:cubicBezTo>
                  <a:pt x="448" y="1290"/>
                  <a:pt x="448" y="1291"/>
                  <a:pt x="448" y="1292"/>
                </a:cubicBezTo>
                <a:cubicBezTo>
                  <a:pt x="450" y="1292"/>
                  <a:pt x="449" y="1294"/>
                  <a:pt x="448" y="1295"/>
                </a:cubicBezTo>
                <a:cubicBezTo>
                  <a:pt x="448" y="1296"/>
                  <a:pt x="447" y="1296"/>
                  <a:pt x="447" y="1297"/>
                </a:cubicBezTo>
                <a:cubicBezTo>
                  <a:pt x="446" y="1297"/>
                  <a:pt x="446" y="1298"/>
                  <a:pt x="446" y="1298"/>
                </a:cubicBezTo>
                <a:cubicBezTo>
                  <a:pt x="445" y="1301"/>
                  <a:pt x="443" y="1303"/>
                  <a:pt x="444" y="1305"/>
                </a:cubicBezTo>
                <a:cubicBezTo>
                  <a:pt x="444" y="1306"/>
                  <a:pt x="444" y="1307"/>
                  <a:pt x="444" y="1307"/>
                </a:cubicBezTo>
                <a:cubicBezTo>
                  <a:pt x="445" y="1308"/>
                  <a:pt x="446" y="1307"/>
                  <a:pt x="446" y="1307"/>
                </a:cubicBezTo>
                <a:cubicBezTo>
                  <a:pt x="447" y="1308"/>
                  <a:pt x="447" y="1308"/>
                  <a:pt x="448" y="1308"/>
                </a:cubicBezTo>
                <a:cubicBezTo>
                  <a:pt x="449" y="1308"/>
                  <a:pt x="450" y="1308"/>
                  <a:pt x="450" y="1308"/>
                </a:cubicBezTo>
                <a:cubicBezTo>
                  <a:pt x="452" y="1308"/>
                  <a:pt x="453" y="1308"/>
                  <a:pt x="454" y="1306"/>
                </a:cubicBezTo>
                <a:cubicBezTo>
                  <a:pt x="455" y="1305"/>
                  <a:pt x="455" y="1304"/>
                  <a:pt x="457" y="1303"/>
                </a:cubicBezTo>
                <a:cubicBezTo>
                  <a:pt x="458" y="1302"/>
                  <a:pt x="458" y="1300"/>
                  <a:pt x="459" y="1299"/>
                </a:cubicBezTo>
                <a:cubicBezTo>
                  <a:pt x="460" y="1299"/>
                  <a:pt x="460" y="1297"/>
                  <a:pt x="461" y="1297"/>
                </a:cubicBezTo>
                <a:cubicBezTo>
                  <a:pt x="462" y="1296"/>
                  <a:pt x="463" y="1294"/>
                  <a:pt x="462" y="1293"/>
                </a:cubicBezTo>
                <a:cubicBezTo>
                  <a:pt x="462" y="1292"/>
                  <a:pt x="462" y="1292"/>
                  <a:pt x="461" y="1291"/>
                </a:cubicBezTo>
                <a:cubicBezTo>
                  <a:pt x="461" y="1291"/>
                  <a:pt x="462" y="1290"/>
                  <a:pt x="462" y="1289"/>
                </a:cubicBezTo>
                <a:cubicBezTo>
                  <a:pt x="462" y="1288"/>
                  <a:pt x="464" y="1288"/>
                  <a:pt x="464" y="1287"/>
                </a:cubicBezTo>
                <a:cubicBezTo>
                  <a:pt x="465" y="1285"/>
                  <a:pt x="466" y="1285"/>
                  <a:pt x="467" y="1285"/>
                </a:cubicBezTo>
                <a:cubicBezTo>
                  <a:pt x="468" y="1284"/>
                  <a:pt x="469" y="1284"/>
                  <a:pt x="470" y="1284"/>
                </a:cubicBezTo>
                <a:cubicBezTo>
                  <a:pt x="470" y="1284"/>
                  <a:pt x="470" y="1285"/>
                  <a:pt x="471" y="1285"/>
                </a:cubicBezTo>
                <a:cubicBezTo>
                  <a:pt x="473" y="1285"/>
                  <a:pt x="474" y="1285"/>
                  <a:pt x="474" y="1283"/>
                </a:cubicBezTo>
                <a:cubicBezTo>
                  <a:pt x="474" y="1281"/>
                  <a:pt x="474" y="1279"/>
                  <a:pt x="474" y="1277"/>
                </a:cubicBezTo>
                <a:cubicBezTo>
                  <a:pt x="474" y="1275"/>
                  <a:pt x="473" y="1273"/>
                  <a:pt x="471" y="1272"/>
                </a:cubicBezTo>
                <a:cubicBezTo>
                  <a:pt x="470" y="1270"/>
                  <a:pt x="467" y="1269"/>
                  <a:pt x="466" y="1268"/>
                </a:cubicBezTo>
                <a:cubicBezTo>
                  <a:pt x="465" y="1268"/>
                  <a:pt x="464" y="1268"/>
                  <a:pt x="464" y="1268"/>
                </a:cubicBezTo>
                <a:cubicBezTo>
                  <a:pt x="463" y="1268"/>
                  <a:pt x="462" y="1268"/>
                  <a:pt x="462" y="1267"/>
                </a:cubicBezTo>
                <a:cubicBezTo>
                  <a:pt x="460" y="1266"/>
                  <a:pt x="462" y="1263"/>
                  <a:pt x="463" y="1261"/>
                </a:cubicBezTo>
                <a:cubicBezTo>
                  <a:pt x="463" y="1260"/>
                  <a:pt x="463" y="1259"/>
                  <a:pt x="464" y="1257"/>
                </a:cubicBezTo>
                <a:cubicBezTo>
                  <a:pt x="465" y="1256"/>
                  <a:pt x="465" y="1255"/>
                  <a:pt x="466" y="1253"/>
                </a:cubicBezTo>
                <a:cubicBezTo>
                  <a:pt x="467" y="1252"/>
                  <a:pt x="467" y="1251"/>
                  <a:pt x="468" y="1250"/>
                </a:cubicBezTo>
                <a:cubicBezTo>
                  <a:pt x="469" y="1249"/>
                  <a:pt x="470" y="1248"/>
                  <a:pt x="471" y="1248"/>
                </a:cubicBezTo>
                <a:cubicBezTo>
                  <a:pt x="472" y="1248"/>
                  <a:pt x="475" y="1247"/>
                  <a:pt x="475" y="1248"/>
                </a:cubicBezTo>
                <a:cubicBezTo>
                  <a:pt x="476" y="1249"/>
                  <a:pt x="473" y="1251"/>
                  <a:pt x="476" y="1251"/>
                </a:cubicBezTo>
                <a:cubicBezTo>
                  <a:pt x="477" y="1251"/>
                  <a:pt x="477" y="1250"/>
                  <a:pt x="478" y="1251"/>
                </a:cubicBezTo>
                <a:cubicBezTo>
                  <a:pt x="478" y="1251"/>
                  <a:pt x="479" y="1251"/>
                  <a:pt x="479" y="1252"/>
                </a:cubicBezTo>
                <a:cubicBezTo>
                  <a:pt x="481" y="1252"/>
                  <a:pt x="482" y="1251"/>
                  <a:pt x="484" y="1252"/>
                </a:cubicBezTo>
                <a:cubicBezTo>
                  <a:pt x="485" y="1253"/>
                  <a:pt x="486" y="1254"/>
                  <a:pt x="486" y="1255"/>
                </a:cubicBezTo>
                <a:cubicBezTo>
                  <a:pt x="488" y="1257"/>
                  <a:pt x="489" y="1260"/>
                  <a:pt x="491" y="1261"/>
                </a:cubicBezTo>
                <a:cubicBezTo>
                  <a:pt x="492" y="1261"/>
                  <a:pt x="493" y="1262"/>
                  <a:pt x="494" y="1263"/>
                </a:cubicBezTo>
                <a:cubicBezTo>
                  <a:pt x="495" y="1263"/>
                  <a:pt x="496" y="1265"/>
                  <a:pt x="497" y="1265"/>
                </a:cubicBezTo>
                <a:cubicBezTo>
                  <a:pt x="499" y="1265"/>
                  <a:pt x="499" y="1263"/>
                  <a:pt x="499" y="1262"/>
                </a:cubicBezTo>
                <a:cubicBezTo>
                  <a:pt x="499" y="1260"/>
                  <a:pt x="500" y="1259"/>
                  <a:pt x="500" y="1257"/>
                </a:cubicBezTo>
                <a:cubicBezTo>
                  <a:pt x="500" y="1257"/>
                  <a:pt x="500" y="1256"/>
                  <a:pt x="500" y="1255"/>
                </a:cubicBezTo>
                <a:cubicBezTo>
                  <a:pt x="499" y="1254"/>
                  <a:pt x="498" y="1254"/>
                  <a:pt x="498" y="1253"/>
                </a:cubicBezTo>
                <a:cubicBezTo>
                  <a:pt x="497" y="1252"/>
                  <a:pt x="497" y="1251"/>
                  <a:pt x="496" y="1250"/>
                </a:cubicBezTo>
                <a:cubicBezTo>
                  <a:pt x="495" y="1250"/>
                  <a:pt x="494" y="1249"/>
                  <a:pt x="493" y="1249"/>
                </a:cubicBezTo>
                <a:cubicBezTo>
                  <a:pt x="492" y="1248"/>
                  <a:pt x="492" y="1247"/>
                  <a:pt x="491" y="1246"/>
                </a:cubicBezTo>
                <a:cubicBezTo>
                  <a:pt x="490" y="1245"/>
                  <a:pt x="489" y="1244"/>
                  <a:pt x="487" y="1244"/>
                </a:cubicBezTo>
                <a:cubicBezTo>
                  <a:pt x="486" y="1243"/>
                  <a:pt x="484" y="1242"/>
                  <a:pt x="483" y="1241"/>
                </a:cubicBezTo>
                <a:cubicBezTo>
                  <a:pt x="481" y="1241"/>
                  <a:pt x="480" y="1240"/>
                  <a:pt x="479" y="1239"/>
                </a:cubicBezTo>
                <a:cubicBezTo>
                  <a:pt x="477" y="1238"/>
                  <a:pt x="476" y="1238"/>
                  <a:pt x="475" y="1237"/>
                </a:cubicBezTo>
                <a:cubicBezTo>
                  <a:pt x="474" y="1237"/>
                  <a:pt x="473" y="1236"/>
                  <a:pt x="472" y="1236"/>
                </a:cubicBezTo>
                <a:cubicBezTo>
                  <a:pt x="471" y="1235"/>
                  <a:pt x="470" y="1234"/>
                  <a:pt x="469" y="1234"/>
                </a:cubicBezTo>
                <a:cubicBezTo>
                  <a:pt x="468" y="1233"/>
                  <a:pt x="466" y="1233"/>
                  <a:pt x="465" y="1233"/>
                </a:cubicBezTo>
                <a:cubicBezTo>
                  <a:pt x="464" y="1233"/>
                  <a:pt x="463" y="1231"/>
                  <a:pt x="461" y="1231"/>
                </a:cubicBezTo>
                <a:cubicBezTo>
                  <a:pt x="459" y="1229"/>
                  <a:pt x="457" y="1229"/>
                  <a:pt x="455" y="1228"/>
                </a:cubicBezTo>
                <a:cubicBezTo>
                  <a:pt x="454" y="1227"/>
                  <a:pt x="454" y="1226"/>
                  <a:pt x="453" y="1226"/>
                </a:cubicBezTo>
                <a:cubicBezTo>
                  <a:pt x="452" y="1225"/>
                  <a:pt x="450" y="1223"/>
                  <a:pt x="450" y="1222"/>
                </a:cubicBezTo>
                <a:cubicBezTo>
                  <a:pt x="450" y="1220"/>
                  <a:pt x="452" y="1221"/>
                  <a:pt x="453" y="1220"/>
                </a:cubicBezTo>
                <a:cubicBezTo>
                  <a:pt x="453" y="1220"/>
                  <a:pt x="453" y="1219"/>
                  <a:pt x="454" y="1219"/>
                </a:cubicBezTo>
                <a:cubicBezTo>
                  <a:pt x="454" y="1219"/>
                  <a:pt x="454" y="1218"/>
                  <a:pt x="454" y="1218"/>
                </a:cubicBezTo>
                <a:cubicBezTo>
                  <a:pt x="455" y="1214"/>
                  <a:pt x="453" y="1212"/>
                  <a:pt x="450" y="1213"/>
                </a:cubicBezTo>
                <a:cubicBezTo>
                  <a:pt x="448" y="1213"/>
                  <a:pt x="447" y="1213"/>
                  <a:pt x="446" y="1213"/>
                </a:cubicBezTo>
                <a:cubicBezTo>
                  <a:pt x="444" y="1214"/>
                  <a:pt x="443" y="1213"/>
                  <a:pt x="442" y="1213"/>
                </a:cubicBezTo>
                <a:cubicBezTo>
                  <a:pt x="440" y="1213"/>
                  <a:pt x="439" y="1214"/>
                  <a:pt x="438" y="1214"/>
                </a:cubicBezTo>
                <a:cubicBezTo>
                  <a:pt x="437" y="1214"/>
                  <a:pt x="437" y="1214"/>
                  <a:pt x="436" y="1214"/>
                </a:cubicBezTo>
                <a:cubicBezTo>
                  <a:pt x="434" y="1214"/>
                  <a:pt x="432" y="1214"/>
                  <a:pt x="431" y="1213"/>
                </a:cubicBezTo>
                <a:cubicBezTo>
                  <a:pt x="430" y="1213"/>
                  <a:pt x="429" y="1212"/>
                  <a:pt x="428" y="1212"/>
                </a:cubicBezTo>
                <a:cubicBezTo>
                  <a:pt x="427" y="1211"/>
                  <a:pt x="426" y="1211"/>
                  <a:pt x="426" y="1211"/>
                </a:cubicBezTo>
                <a:cubicBezTo>
                  <a:pt x="425" y="1210"/>
                  <a:pt x="425" y="1210"/>
                  <a:pt x="425" y="1209"/>
                </a:cubicBezTo>
                <a:cubicBezTo>
                  <a:pt x="424" y="1208"/>
                  <a:pt x="423" y="1208"/>
                  <a:pt x="422" y="1208"/>
                </a:cubicBezTo>
                <a:cubicBezTo>
                  <a:pt x="421" y="1207"/>
                  <a:pt x="421" y="1205"/>
                  <a:pt x="420" y="1204"/>
                </a:cubicBezTo>
                <a:cubicBezTo>
                  <a:pt x="419" y="1204"/>
                  <a:pt x="419" y="1204"/>
                  <a:pt x="418" y="1203"/>
                </a:cubicBezTo>
                <a:cubicBezTo>
                  <a:pt x="418" y="1203"/>
                  <a:pt x="417" y="1202"/>
                  <a:pt x="417" y="1202"/>
                </a:cubicBezTo>
                <a:cubicBezTo>
                  <a:pt x="416" y="1201"/>
                  <a:pt x="416" y="1201"/>
                  <a:pt x="415" y="1200"/>
                </a:cubicBezTo>
                <a:cubicBezTo>
                  <a:pt x="414" y="1200"/>
                  <a:pt x="414" y="1198"/>
                  <a:pt x="414" y="1197"/>
                </a:cubicBezTo>
                <a:cubicBezTo>
                  <a:pt x="414" y="1197"/>
                  <a:pt x="413" y="1196"/>
                  <a:pt x="412" y="1195"/>
                </a:cubicBezTo>
                <a:cubicBezTo>
                  <a:pt x="411" y="1194"/>
                  <a:pt x="411" y="1193"/>
                  <a:pt x="410" y="1192"/>
                </a:cubicBezTo>
                <a:cubicBezTo>
                  <a:pt x="410" y="1191"/>
                  <a:pt x="410" y="1191"/>
                  <a:pt x="410" y="1190"/>
                </a:cubicBezTo>
                <a:cubicBezTo>
                  <a:pt x="409" y="1189"/>
                  <a:pt x="409" y="1189"/>
                  <a:pt x="409" y="1188"/>
                </a:cubicBezTo>
                <a:cubicBezTo>
                  <a:pt x="408" y="1187"/>
                  <a:pt x="408" y="1186"/>
                  <a:pt x="408" y="1184"/>
                </a:cubicBezTo>
                <a:cubicBezTo>
                  <a:pt x="408" y="1182"/>
                  <a:pt x="407" y="1182"/>
                  <a:pt x="406" y="1180"/>
                </a:cubicBezTo>
                <a:cubicBezTo>
                  <a:pt x="405" y="1180"/>
                  <a:pt x="405" y="1178"/>
                  <a:pt x="404" y="1177"/>
                </a:cubicBezTo>
                <a:cubicBezTo>
                  <a:pt x="403" y="1176"/>
                  <a:pt x="402" y="1176"/>
                  <a:pt x="401" y="1176"/>
                </a:cubicBezTo>
                <a:cubicBezTo>
                  <a:pt x="400" y="1175"/>
                  <a:pt x="399" y="1174"/>
                  <a:pt x="398" y="1173"/>
                </a:cubicBezTo>
                <a:cubicBezTo>
                  <a:pt x="397" y="1172"/>
                  <a:pt x="396" y="1172"/>
                  <a:pt x="395" y="1171"/>
                </a:cubicBezTo>
                <a:cubicBezTo>
                  <a:pt x="394" y="1170"/>
                  <a:pt x="393" y="1169"/>
                  <a:pt x="392" y="1169"/>
                </a:cubicBezTo>
                <a:cubicBezTo>
                  <a:pt x="390" y="1168"/>
                  <a:pt x="390" y="1167"/>
                  <a:pt x="389" y="1166"/>
                </a:cubicBezTo>
                <a:cubicBezTo>
                  <a:pt x="388" y="1166"/>
                  <a:pt x="388" y="1166"/>
                  <a:pt x="387" y="1165"/>
                </a:cubicBezTo>
                <a:cubicBezTo>
                  <a:pt x="387" y="1165"/>
                  <a:pt x="386" y="1165"/>
                  <a:pt x="386" y="1164"/>
                </a:cubicBezTo>
                <a:cubicBezTo>
                  <a:pt x="384" y="1163"/>
                  <a:pt x="383" y="1163"/>
                  <a:pt x="382" y="1162"/>
                </a:cubicBezTo>
                <a:cubicBezTo>
                  <a:pt x="381" y="1161"/>
                  <a:pt x="381" y="1160"/>
                  <a:pt x="380" y="1159"/>
                </a:cubicBezTo>
                <a:cubicBezTo>
                  <a:pt x="379" y="1158"/>
                  <a:pt x="378" y="1157"/>
                  <a:pt x="378" y="1155"/>
                </a:cubicBezTo>
                <a:cubicBezTo>
                  <a:pt x="378" y="1154"/>
                  <a:pt x="378" y="1153"/>
                  <a:pt x="378" y="1151"/>
                </a:cubicBezTo>
                <a:cubicBezTo>
                  <a:pt x="378" y="1150"/>
                  <a:pt x="377" y="1149"/>
                  <a:pt x="377" y="1147"/>
                </a:cubicBezTo>
                <a:cubicBezTo>
                  <a:pt x="377" y="1146"/>
                  <a:pt x="378" y="1144"/>
                  <a:pt x="379" y="1145"/>
                </a:cubicBezTo>
                <a:cubicBezTo>
                  <a:pt x="380" y="1145"/>
                  <a:pt x="381" y="1147"/>
                  <a:pt x="381" y="1145"/>
                </a:cubicBezTo>
                <a:cubicBezTo>
                  <a:pt x="381" y="1144"/>
                  <a:pt x="381" y="1144"/>
                  <a:pt x="381" y="1144"/>
                </a:cubicBezTo>
                <a:cubicBezTo>
                  <a:pt x="383" y="1142"/>
                  <a:pt x="382" y="1140"/>
                  <a:pt x="380" y="1139"/>
                </a:cubicBezTo>
                <a:cubicBezTo>
                  <a:pt x="379" y="1138"/>
                  <a:pt x="379" y="1138"/>
                  <a:pt x="378" y="1137"/>
                </a:cubicBezTo>
                <a:cubicBezTo>
                  <a:pt x="378" y="1137"/>
                  <a:pt x="378" y="1136"/>
                  <a:pt x="377" y="1136"/>
                </a:cubicBezTo>
                <a:cubicBezTo>
                  <a:pt x="377" y="1135"/>
                  <a:pt x="375" y="1134"/>
                  <a:pt x="375" y="1133"/>
                </a:cubicBezTo>
                <a:cubicBezTo>
                  <a:pt x="376" y="1132"/>
                  <a:pt x="376" y="1132"/>
                  <a:pt x="376" y="1132"/>
                </a:cubicBezTo>
                <a:cubicBezTo>
                  <a:pt x="377" y="1131"/>
                  <a:pt x="377" y="1130"/>
                  <a:pt x="377" y="1130"/>
                </a:cubicBezTo>
                <a:cubicBezTo>
                  <a:pt x="378" y="1129"/>
                  <a:pt x="379" y="1127"/>
                  <a:pt x="381" y="1128"/>
                </a:cubicBezTo>
                <a:cubicBezTo>
                  <a:pt x="381" y="1128"/>
                  <a:pt x="379" y="1131"/>
                  <a:pt x="381" y="1130"/>
                </a:cubicBezTo>
                <a:cubicBezTo>
                  <a:pt x="381" y="1130"/>
                  <a:pt x="382" y="1129"/>
                  <a:pt x="383" y="1129"/>
                </a:cubicBezTo>
                <a:cubicBezTo>
                  <a:pt x="383" y="1129"/>
                  <a:pt x="384" y="1130"/>
                  <a:pt x="385" y="1129"/>
                </a:cubicBezTo>
                <a:cubicBezTo>
                  <a:pt x="386" y="1128"/>
                  <a:pt x="387" y="1127"/>
                  <a:pt x="388" y="1127"/>
                </a:cubicBezTo>
                <a:cubicBezTo>
                  <a:pt x="389" y="1127"/>
                  <a:pt x="391" y="1127"/>
                  <a:pt x="392" y="1126"/>
                </a:cubicBezTo>
                <a:cubicBezTo>
                  <a:pt x="393" y="1126"/>
                  <a:pt x="393" y="1125"/>
                  <a:pt x="394" y="1125"/>
                </a:cubicBezTo>
                <a:cubicBezTo>
                  <a:pt x="394" y="1124"/>
                  <a:pt x="394" y="1123"/>
                  <a:pt x="394" y="1123"/>
                </a:cubicBezTo>
                <a:cubicBezTo>
                  <a:pt x="394" y="1122"/>
                  <a:pt x="395" y="1122"/>
                  <a:pt x="396" y="1122"/>
                </a:cubicBezTo>
                <a:cubicBezTo>
                  <a:pt x="397" y="1122"/>
                  <a:pt x="397" y="1122"/>
                  <a:pt x="398" y="1123"/>
                </a:cubicBezTo>
                <a:cubicBezTo>
                  <a:pt x="399" y="1123"/>
                  <a:pt x="401" y="1122"/>
                  <a:pt x="402" y="1122"/>
                </a:cubicBezTo>
                <a:cubicBezTo>
                  <a:pt x="404" y="1122"/>
                  <a:pt x="404" y="1124"/>
                  <a:pt x="404" y="1125"/>
                </a:cubicBezTo>
                <a:cubicBezTo>
                  <a:pt x="405" y="1125"/>
                  <a:pt x="406" y="1125"/>
                  <a:pt x="405" y="1126"/>
                </a:cubicBezTo>
                <a:cubicBezTo>
                  <a:pt x="404" y="1126"/>
                  <a:pt x="404" y="1126"/>
                  <a:pt x="404" y="1127"/>
                </a:cubicBezTo>
                <a:cubicBezTo>
                  <a:pt x="404" y="1127"/>
                  <a:pt x="404" y="1127"/>
                  <a:pt x="403" y="1128"/>
                </a:cubicBezTo>
                <a:cubicBezTo>
                  <a:pt x="403" y="1128"/>
                  <a:pt x="403" y="1128"/>
                  <a:pt x="403" y="1128"/>
                </a:cubicBezTo>
                <a:cubicBezTo>
                  <a:pt x="403" y="1129"/>
                  <a:pt x="403" y="1129"/>
                  <a:pt x="403" y="1129"/>
                </a:cubicBezTo>
                <a:cubicBezTo>
                  <a:pt x="403" y="1129"/>
                  <a:pt x="403" y="1129"/>
                  <a:pt x="403" y="1129"/>
                </a:cubicBezTo>
                <a:cubicBezTo>
                  <a:pt x="403" y="1130"/>
                  <a:pt x="402" y="1130"/>
                  <a:pt x="402" y="1130"/>
                </a:cubicBezTo>
                <a:cubicBezTo>
                  <a:pt x="402" y="1130"/>
                  <a:pt x="402" y="1131"/>
                  <a:pt x="402" y="1131"/>
                </a:cubicBezTo>
                <a:cubicBezTo>
                  <a:pt x="402" y="1132"/>
                  <a:pt x="402" y="1133"/>
                  <a:pt x="402" y="1134"/>
                </a:cubicBezTo>
                <a:cubicBezTo>
                  <a:pt x="402" y="1135"/>
                  <a:pt x="403" y="1134"/>
                  <a:pt x="403" y="1135"/>
                </a:cubicBezTo>
                <a:cubicBezTo>
                  <a:pt x="404" y="1136"/>
                  <a:pt x="403" y="1138"/>
                  <a:pt x="404" y="1139"/>
                </a:cubicBezTo>
                <a:cubicBezTo>
                  <a:pt x="404" y="1140"/>
                  <a:pt x="405" y="1140"/>
                  <a:pt x="405" y="1140"/>
                </a:cubicBezTo>
                <a:cubicBezTo>
                  <a:pt x="405" y="1141"/>
                  <a:pt x="405" y="1141"/>
                  <a:pt x="406" y="1142"/>
                </a:cubicBezTo>
                <a:cubicBezTo>
                  <a:pt x="407" y="1142"/>
                  <a:pt x="407" y="1142"/>
                  <a:pt x="407" y="1143"/>
                </a:cubicBezTo>
                <a:cubicBezTo>
                  <a:pt x="408" y="1144"/>
                  <a:pt x="408" y="1144"/>
                  <a:pt x="408" y="1145"/>
                </a:cubicBezTo>
                <a:cubicBezTo>
                  <a:pt x="409" y="1147"/>
                  <a:pt x="410" y="1146"/>
                  <a:pt x="410" y="1144"/>
                </a:cubicBezTo>
                <a:cubicBezTo>
                  <a:pt x="411" y="1143"/>
                  <a:pt x="410" y="1142"/>
                  <a:pt x="412" y="1141"/>
                </a:cubicBezTo>
                <a:cubicBezTo>
                  <a:pt x="412" y="1140"/>
                  <a:pt x="413" y="1140"/>
                  <a:pt x="413" y="1140"/>
                </a:cubicBezTo>
                <a:cubicBezTo>
                  <a:pt x="414" y="1140"/>
                  <a:pt x="414" y="1141"/>
                  <a:pt x="415" y="1140"/>
                </a:cubicBezTo>
                <a:cubicBezTo>
                  <a:pt x="415" y="1139"/>
                  <a:pt x="415" y="1138"/>
                  <a:pt x="415" y="1138"/>
                </a:cubicBezTo>
                <a:cubicBezTo>
                  <a:pt x="415" y="1137"/>
                  <a:pt x="416" y="1137"/>
                  <a:pt x="416" y="1136"/>
                </a:cubicBezTo>
                <a:cubicBezTo>
                  <a:pt x="417" y="1135"/>
                  <a:pt x="416" y="1133"/>
                  <a:pt x="418" y="1133"/>
                </a:cubicBezTo>
                <a:cubicBezTo>
                  <a:pt x="419" y="1133"/>
                  <a:pt x="419" y="1133"/>
                  <a:pt x="420" y="1133"/>
                </a:cubicBezTo>
                <a:cubicBezTo>
                  <a:pt x="420" y="1134"/>
                  <a:pt x="420" y="1135"/>
                  <a:pt x="421" y="1135"/>
                </a:cubicBezTo>
                <a:cubicBezTo>
                  <a:pt x="422" y="1136"/>
                  <a:pt x="423" y="1136"/>
                  <a:pt x="423" y="1136"/>
                </a:cubicBezTo>
                <a:cubicBezTo>
                  <a:pt x="424" y="1137"/>
                  <a:pt x="424" y="1137"/>
                  <a:pt x="425" y="1137"/>
                </a:cubicBezTo>
                <a:cubicBezTo>
                  <a:pt x="425" y="1138"/>
                  <a:pt x="426" y="1138"/>
                  <a:pt x="426" y="1138"/>
                </a:cubicBezTo>
                <a:cubicBezTo>
                  <a:pt x="427" y="1139"/>
                  <a:pt x="429" y="1140"/>
                  <a:pt x="429" y="1141"/>
                </a:cubicBezTo>
                <a:cubicBezTo>
                  <a:pt x="429" y="1142"/>
                  <a:pt x="428" y="1144"/>
                  <a:pt x="429" y="1145"/>
                </a:cubicBezTo>
                <a:cubicBezTo>
                  <a:pt x="429" y="1146"/>
                  <a:pt x="430" y="1146"/>
                  <a:pt x="430" y="1147"/>
                </a:cubicBezTo>
                <a:cubicBezTo>
                  <a:pt x="430" y="1148"/>
                  <a:pt x="430" y="1148"/>
                  <a:pt x="430" y="1149"/>
                </a:cubicBezTo>
                <a:cubicBezTo>
                  <a:pt x="431" y="1150"/>
                  <a:pt x="432" y="1151"/>
                  <a:pt x="432" y="1152"/>
                </a:cubicBezTo>
                <a:cubicBezTo>
                  <a:pt x="433" y="1154"/>
                  <a:pt x="434" y="1154"/>
                  <a:pt x="435" y="1155"/>
                </a:cubicBezTo>
                <a:cubicBezTo>
                  <a:pt x="436" y="1156"/>
                  <a:pt x="437" y="1156"/>
                  <a:pt x="438" y="1157"/>
                </a:cubicBezTo>
                <a:cubicBezTo>
                  <a:pt x="439" y="1157"/>
                  <a:pt x="439" y="1158"/>
                  <a:pt x="440" y="1158"/>
                </a:cubicBezTo>
                <a:cubicBezTo>
                  <a:pt x="440" y="1160"/>
                  <a:pt x="438" y="1159"/>
                  <a:pt x="438" y="1158"/>
                </a:cubicBezTo>
                <a:cubicBezTo>
                  <a:pt x="437" y="1158"/>
                  <a:pt x="437" y="1158"/>
                  <a:pt x="437" y="1158"/>
                </a:cubicBezTo>
                <a:cubicBezTo>
                  <a:pt x="436" y="1158"/>
                  <a:pt x="436" y="1157"/>
                  <a:pt x="436" y="1157"/>
                </a:cubicBezTo>
                <a:cubicBezTo>
                  <a:pt x="435" y="1157"/>
                  <a:pt x="435" y="1158"/>
                  <a:pt x="435" y="1158"/>
                </a:cubicBezTo>
                <a:cubicBezTo>
                  <a:pt x="434" y="1158"/>
                  <a:pt x="434" y="1158"/>
                  <a:pt x="433" y="1158"/>
                </a:cubicBezTo>
                <a:cubicBezTo>
                  <a:pt x="433" y="1160"/>
                  <a:pt x="435" y="1160"/>
                  <a:pt x="435" y="1160"/>
                </a:cubicBezTo>
                <a:cubicBezTo>
                  <a:pt x="436" y="1161"/>
                  <a:pt x="436" y="1162"/>
                  <a:pt x="436" y="1163"/>
                </a:cubicBezTo>
                <a:cubicBezTo>
                  <a:pt x="437" y="1164"/>
                  <a:pt x="438" y="1164"/>
                  <a:pt x="439" y="1165"/>
                </a:cubicBezTo>
                <a:cubicBezTo>
                  <a:pt x="439" y="1166"/>
                  <a:pt x="439" y="1166"/>
                  <a:pt x="439" y="1166"/>
                </a:cubicBezTo>
                <a:cubicBezTo>
                  <a:pt x="440" y="1167"/>
                  <a:pt x="441" y="1167"/>
                  <a:pt x="442" y="1168"/>
                </a:cubicBezTo>
                <a:cubicBezTo>
                  <a:pt x="442" y="1168"/>
                  <a:pt x="442" y="1169"/>
                  <a:pt x="443" y="1169"/>
                </a:cubicBezTo>
                <a:cubicBezTo>
                  <a:pt x="444" y="1169"/>
                  <a:pt x="445" y="1169"/>
                  <a:pt x="445" y="1170"/>
                </a:cubicBezTo>
                <a:cubicBezTo>
                  <a:pt x="446" y="1170"/>
                  <a:pt x="446" y="1170"/>
                  <a:pt x="447" y="1170"/>
                </a:cubicBezTo>
                <a:cubicBezTo>
                  <a:pt x="448" y="1171"/>
                  <a:pt x="448" y="1171"/>
                  <a:pt x="448" y="1172"/>
                </a:cubicBezTo>
                <a:cubicBezTo>
                  <a:pt x="448" y="1172"/>
                  <a:pt x="448" y="1172"/>
                  <a:pt x="449" y="1173"/>
                </a:cubicBezTo>
                <a:cubicBezTo>
                  <a:pt x="449" y="1173"/>
                  <a:pt x="449" y="1173"/>
                  <a:pt x="450" y="1173"/>
                </a:cubicBezTo>
                <a:cubicBezTo>
                  <a:pt x="451" y="1174"/>
                  <a:pt x="450" y="1176"/>
                  <a:pt x="452" y="1176"/>
                </a:cubicBezTo>
                <a:cubicBezTo>
                  <a:pt x="453" y="1176"/>
                  <a:pt x="455" y="1176"/>
                  <a:pt x="456" y="1176"/>
                </a:cubicBezTo>
                <a:cubicBezTo>
                  <a:pt x="457" y="1176"/>
                  <a:pt x="459" y="1176"/>
                  <a:pt x="460" y="1176"/>
                </a:cubicBezTo>
                <a:cubicBezTo>
                  <a:pt x="461" y="1176"/>
                  <a:pt x="461" y="1177"/>
                  <a:pt x="462" y="1177"/>
                </a:cubicBezTo>
                <a:cubicBezTo>
                  <a:pt x="462" y="1178"/>
                  <a:pt x="463" y="1177"/>
                  <a:pt x="464" y="1178"/>
                </a:cubicBezTo>
                <a:cubicBezTo>
                  <a:pt x="464" y="1178"/>
                  <a:pt x="464" y="1179"/>
                  <a:pt x="465" y="1179"/>
                </a:cubicBezTo>
                <a:cubicBezTo>
                  <a:pt x="465" y="1179"/>
                  <a:pt x="466" y="1179"/>
                  <a:pt x="466" y="1180"/>
                </a:cubicBezTo>
                <a:cubicBezTo>
                  <a:pt x="467" y="1180"/>
                  <a:pt x="467" y="1181"/>
                  <a:pt x="467" y="1181"/>
                </a:cubicBezTo>
                <a:cubicBezTo>
                  <a:pt x="468" y="1182"/>
                  <a:pt x="469" y="1181"/>
                  <a:pt x="469" y="1182"/>
                </a:cubicBezTo>
                <a:cubicBezTo>
                  <a:pt x="470" y="1182"/>
                  <a:pt x="470" y="1182"/>
                  <a:pt x="471" y="1183"/>
                </a:cubicBezTo>
                <a:cubicBezTo>
                  <a:pt x="471" y="1184"/>
                  <a:pt x="472" y="1183"/>
                  <a:pt x="473" y="1184"/>
                </a:cubicBezTo>
                <a:cubicBezTo>
                  <a:pt x="473" y="1184"/>
                  <a:pt x="473" y="1185"/>
                  <a:pt x="474" y="1185"/>
                </a:cubicBezTo>
                <a:cubicBezTo>
                  <a:pt x="474" y="1186"/>
                  <a:pt x="475" y="1186"/>
                  <a:pt x="476" y="1186"/>
                </a:cubicBezTo>
                <a:cubicBezTo>
                  <a:pt x="476" y="1186"/>
                  <a:pt x="477" y="1187"/>
                  <a:pt x="477" y="1187"/>
                </a:cubicBezTo>
                <a:cubicBezTo>
                  <a:pt x="478" y="1188"/>
                  <a:pt x="478" y="1188"/>
                  <a:pt x="479" y="1188"/>
                </a:cubicBezTo>
                <a:cubicBezTo>
                  <a:pt x="480" y="1188"/>
                  <a:pt x="480" y="1190"/>
                  <a:pt x="481" y="1190"/>
                </a:cubicBezTo>
                <a:cubicBezTo>
                  <a:pt x="481" y="1190"/>
                  <a:pt x="482" y="1191"/>
                  <a:pt x="482" y="1191"/>
                </a:cubicBezTo>
                <a:cubicBezTo>
                  <a:pt x="483" y="1192"/>
                  <a:pt x="484" y="1192"/>
                  <a:pt x="485" y="1193"/>
                </a:cubicBezTo>
                <a:cubicBezTo>
                  <a:pt x="485" y="1194"/>
                  <a:pt x="485" y="1194"/>
                  <a:pt x="486" y="1195"/>
                </a:cubicBezTo>
                <a:cubicBezTo>
                  <a:pt x="486" y="1195"/>
                  <a:pt x="487" y="1195"/>
                  <a:pt x="487" y="1196"/>
                </a:cubicBezTo>
                <a:cubicBezTo>
                  <a:pt x="488" y="1196"/>
                  <a:pt x="488" y="1197"/>
                  <a:pt x="488" y="1197"/>
                </a:cubicBezTo>
                <a:cubicBezTo>
                  <a:pt x="489" y="1197"/>
                  <a:pt x="490" y="1197"/>
                  <a:pt x="490" y="1197"/>
                </a:cubicBezTo>
                <a:cubicBezTo>
                  <a:pt x="491" y="1198"/>
                  <a:pt x="492" y="1198"/>
                  <a:pt x="493" y="1198"/>
                </a:cubicBezTo>
                <a:cubicBezTo>
                  <a:pt x="494" y="1199"/>
                  <a:pt x="495" y="1199"/>
                  <a:pt x="496" y="1200"/>
                </a:cubicBezTo>
                <a:cubicBezTo>
                  <a:pt x="497" y="1200"/>
                  <a:pt x="498" y="1201"/>
                  <a:pt x="500" y="1202"/>
                </a:cubicBezTo>
                <a:cubicBezTo>
                  <a:pt x="500" y="1202"/>
                  <a:pt x="501" y="1204"/>
                  <a:pt x="502" y="1204"/>
                </a:cubicBezTo>
                <a:cubicBezTo>
                  <a:pt x="502" y="1203"/>
                  <a:pt x="501" y="1202"/>
                  <a:pt x="502" y="1202"/>
                </a:cubicBezTo>
                <a:cubicBezTo>
                  <a:pt x="503" y="1202"/>
                  <a:pt x="503" y="1203"/>
                  <a:pt x="504" y="1202"/>
                </a:cubicBezTo>
                <a:cubicBezTo>
                  <a:pt x="504" y="1202"/>
                  <a:pt x="504" y="1201"/>
                  <a:pt x="504" y="1201"/>
                </a:cubicBezTo>
                <a:cubicBezTo>
                  <a:pt x="505" y="1201"/>
                  <a:pt x="505" y="1202"/>
                  <a:pt x="505" y="1202"/>
                </a:cubicBezTo>
                <a:cubicBezTo>
                  <a:pt x="505" y="1203"/>
                  <a:pt x="503" y="1203"/>
                  <a:pt x="503" y="1203"/>
                </a:cubicBezTo>
                <a:cubicBezTo>
                  <a:pt x="502" y="1203"/>
                  <a:pt x="503" y="1205"/>
                  <a:pt x="503" y="1205"/>
                </a:cubicBezTo>
                <a:cubicBezTo>
                  <a:pt x="504" y="1205"/>
                  <a:pt x="504" y="1206"/>
                  <a:pt x="505" y="1207"/>
                </a:cubicBezTo>
                <a:cubicBezTo>
                  <a:pt x="506" y="1207"/>
                  <a:pt x="507" y="1207"/>
                  <a:pt x="507" y="1208"/>
                </a:cubicBezTo>
                <a:cubicBezTo>
                  <a:pt x="508" y="1209"/>
                  <a:pt x="509" y="1210"/>
                  <a:pt x="509" y="1211"/>
                </a:cubicBezTo>
                <a:cubicBezTo>
                  <a:pt x="510" y="1211"/>
                  <a:pt x="511" y="1211"/>
                  <a:pt x="512" y="1212"/>
                </a:cubicBezTo>
                <a:cubicBezTo>
                  <a:pt x="512" y="1213"/>
                  <a:pt x="512" y="1214"/>
                  <a:pt x="513" y="1214"/>
                </a:cubicBezTo>
                <a:cubicBezTo>
                  <a:pt x="513" y="1214"/>
                  <a:pt x="514" y="1214"/>
                  <a:pt x="515" y="1214"/>
                </a:cubicBezTo>
                <a:cubicBezTo>
                  <a:pt x="516" y="1215"/>
                  <a:pt x="516" y="1217"/>
                  <a:pt x="517" y="1217"/>
                </a:cubicBezTo>
                <a:cubicBezTo>
                  <a:pt x="518" y="1217"/>
                  <a:pt x="518" y="1216"/>
                  <a:pt x="519" y="1216"/>
                </a:cubicBezTo>
                <a:cubicBezTo>
                  <a:pt x="520" y="1216"/>
                  <a:pt x="519" y="1217"/>
                  <a:pt x="520" y="1218"/>
                </a:cubicBezTo>
                <a:cubicBezTo>
                  <a:pt x="520" y="1218"/>
                  <a:pt x="521" y="1219"/>
                  <a:pt x="521" y="1219"/>
                </a:cubicBezTo>
                <a:cubicBezTo>
                  <a:pt x="521" y="1220"/>
                  <a:pt x="521" y="1222"/>
                  <a:pt x="520" y="1223"/>
                </a:cubicBezTo>
                <a:cubicBezTo>
                  <a:pt x="520" y="1223"/>
                  <a:pt x="519" y="1223"/>
                  <a:pt x="518" y="1223"/>
                </a:cubicBezTo>
                <a:cubicBezTo>
                  <a:pt x="518" y="1224"/>
                  <a:pt x="518" y="1225"/>
                  <a:pt x="518" y="1225"/>
                </a:cubicBezTo>
                <a:cubicBezTo>
                  <a:pt x="518" y="1226"/>
                  <a:pt x="517" y="1227"/>
                  <a:pt x="518" y="1228"/>
                </a:cubicBezTo>
                <a:cubicBezTo>
                  <a:pt x="518" y="1229"/>
                  <a:pt x="519" y="1228"/>
                  <a:pt x="519" y="1229"/>
                </a:cubicBezTo>
                <a:cubicBezTo>
                  <a:pt x="520" y="1229"/>
                  <a:pt x="520" y="1230"/>
                  <a:pt x="520" y="1230"/>
                </a:cubicBezTo>
                <a:cubicBezTo>
                  <a:pt x="520" y="1232"/>
                  <a:pt x="519" y="1234"/>
                  <a:pt x="519" y="1235"/>
                </a:cubicBezTo>
                <a:cubicBezTo>
                  <a:pt x="518" y="1237"/>
                  <a:pt x="519" y="1238"/>
                  <a:pt x="518" y="1240"/>
                </a:cubicBezTo>
                <a:cubicBezTo>
                  <a:pt x="517" y="1240"/>
                  <a:pt x="517" y="1240"/>
                  <a:pt x="517" y="1241"/>
                </a:cubicBezTo>
                <a:cubicBezTo>
                  <a:pt x="517" y="1241"/>
                  <a:pt x="517" y="1242"/>
                  <a:pt x="517" y="1243"/>
                </a:cubicBezTo>
                <a:cubicBezTo>
                  <a:pt x="516" y="1243"/>
                  <a:pt x="516" y="1243"/>
                  <a:pt x="516" y="1244"/>
                </a:cubicBezTo>
                <a:cubicBezTo>
                  <a:pt x="515" y="1245"/>
                  <a:pt x="516" y="1245"/>
                  <a:pt x="516" y="1246"/>
                </a:cubicBezTo>
                <a:cubicBezTo>
                  <a:pt x="517" y="1247"/>
                  <a:pt x="516" y="1247"/>
                  <a:pt x="517" y="1248"/>
                </a:cubicBezTo>
                <a:cubicBezTo>
                  <a:pt x="517" y="1249"/>
                  <a:pt x="517" y="1249"/>
                  <a:pt x="518" y="1250"/>
                </a:cubicBezTo>
                <a:cubicBezTo>
                  <a:pt x="518" y="1250"/>
                  <a:pt x="518" y="1251"/>
                  <a:pt x="517" y="1251"/>
                </a:cubicBezTo>
                <a:cubicBezTo>
                  <a:pt x="516" y="1251"/>
                  <a:pt x="517" y="1250"/>
                  <a:pt x="516" y="1250"/>
                </a:cubicBezTo>
                <a:cubicBezTo>
                  <a:pt x="516" y="1249"/>
                  <a:pt x="516" y="1251"/>
                  <a:pt x="516" y="1251"/>
                </a:cubicBezTo>
                <a:cubicBezTo>
                  <a:pt x="516" y="1252"/>
                  <a:pt x="517" y="1253"/>
                  <a:pt x="517" y="1253"/>
                </a:cubicBezTo>
                <a:cubicBezTo>
                  <a:pt x="518" y="1254"/>
                  <a:pt x="519" y="1254"/>
                  <a:pt x="519" y="1254"/>
                </a:cubicBezTo>
                <a:cubicBezTo>
                  <a:pt x="520" y="1254"/>
                  <a:pt x="520" y="1255"/>
                  <a:pt x="521" y="1255"/>
                </a:cubicBezTo>
                <a:cubicBezTo>
                  <a:pt x="522" y="1256"/>
                  <a:pt x="522" y="1256"/>
                  <a:pt x="523" y="1257"/>
                </a:cubicBezTo>
                <a:cubicBezTo>
                  <a:pt x="523" y="1257"/>
                  <a:pt x="524" y="1257"/>
                  <a:pt x="524" y="1257"/>
                </a:cubicBezTo>
                <a:cubicBezTo>
                  <a:pt x="525" y="1258"/>
                  <a:pt x="525" y="1258"/>
                  <a:pt x="526" y="1259"/>
                </a:cubicBezTo>
                <a:cubicBezTo>
                  <a:pt x="527" y="1259"/>
                  <a:pt x="527" y="1259"/>
                  <a:pt x="527" y="1260"/>
                </a:cubicBezTo>
                <a:cubicBezTo>
                  <a:pt x="527" y="1261"/>
                  <a:pt x="527" y="1262"/>
                  <a:pt x="528" y="1262"/>
                </a:cubicBezTo>
                <a:cubicBezTo>
                  <a:pt x="528" y="1263"/>
                  <a:pt x="528" y="1263"/>
                  <a:pt x="528" y="1264"/>
                </a:cubicBezTo>
                <a:cubicBezTo>
                  <a:pt x="528" y="1264"/>
                  <a:pt x="529" y="1265"/>
                  <a:pt x="529" y="1265"/>
                </a:cubicBezTo>
                <a:cubicBezTo>
                  <a:pt x="530" y="1266"/>
                  <a:pt x="529" y="1266"/>
                  <a:pt x="530" y="1267"/>
                </a:cubicBezTo>
                <a:cubicBezTo>
                  <a:pt x="530" y="1267"/>
                  <a:pt x="531" y="1268"/>
                  <a:pt x="531" y="1268"/>
                </a:cubicBezTo>
                <a:cubicBezTo>
                  <a:pt x="531" y="1269"/>
                  <a:pt x="531" y="1269"/>
                  <a:pt x="531" y="1270"/>
                </a:cubicBezTo>
                <a:cubicBezTo>
                  <a:pt x="532" y="1270"/>
                  <a:pt x="532" y="1271"/>
                  <a:pt x="533" y="1271"/>
                </a:cubicBezTo>
                <a:cubicBezTo>
                  <a:pt x="533" y="1272"/>
                  <a:pt x="533" y="1273"/>
                  <a:pt x="534" y="1274"/>
                </a:cubicBezTo>
                <a:cubicBezTo>
                  <a:pt x="535" y="1275"/>
                  <a:pt x="535" y="1274"/>
                  <a:pt x="535" y="1275"/>
                </a:cubicBezTo>
                <a:cubicBezTo>
                  <a:pt x="536" y="1277"/>
                  <a:pt x="537" y="1276"/>
                  <a:pt x="538" y="1277"/>
                </a:cubicBezTo>
                <a:cubicBezTo>
                  <a:pt x="539" y="1278"/>
                  <a:pt x="539" y="1278"/>
                  <a:pt x="539" y="1279"/>
                </a:cubicBezTo>
                <a:cubicBezTo>
                  <a:pt x="540" y="1279"/>
                  <a:pt x="540" y="1279"/>
                  <a:pt x="541" y="1279"/>
                </a:cubicBezTo>
                <a:cubicBezTo>
                  <a:pt x="542" y="1280"/>
                  <a:pt x="542" y="1281"/>
                  <a:pt x="542" y="1281"/>
                </a:cubicBezTo>
                <a:cubicBezTo>
                  <a:pt x="543" y="1282"/>
                  <a:pt x="543" y="1282"/>
                  <a:pt x="543" y="1282"/>
                </a:cubicBezTo>
                <a:cubicBezTo>
                  <a:pt x="544" y="1283"/>
                  <a:pt x="544" y="1283"/>
                  <a:pt x="545" y="1283"/>
                </a:cubicBezTo>
                <a:cubicBezTo>
                  <a:pt x="545" y="1282"/>
                  <a:pt x="545" y="1282"/>
                  <a:pt x="545" y="1281"/>
                </a:cubicBezTo>
                <a:cubicBezTo>
                  <a:pt x="545" y="1281"/>
                  <a:pt x="546" y="1280"/>
                  <a:pt x="546" y="1280"/>
                </a:cubicBezTo>
                <a:cubicBezTo>
                  <a:pt x="547" y="1280"/>
                  <a:pt x="547" y="1281"/>
                  <a:pt x="547" y="1281"/>
                </a:cubicBezTo>
                <a:cubicBezTo>
                  <a:pt x="549" y="1282"/>
                  <a:pt x="550" y="1280"/>
                  <a:pt x="551" y="1282"/>
                </a:cubicBezTo>
                <a:cubicBezTo>
                  <a:pt x="551" y="1282"/>
                  <a:pt x="551" y="1283"/>
                  <a:pt x="551" y="1284"/>
                </a:cubicBezTo>
                <a:cubicBezTo>
                  <a:pt x="551" y="1284"/>
                  <a:pt x="551" y="1285"/>
                  <a:pt x="551" y="1285"/>
                </a:cubicBezTo>
                <a:cubicBezTo>
                  <a:pt x="550" y="1286"/>
                  <a:pt x="550" y="1285"/>
                  <a:pt x="550" y="1284"/>
                </a:cubicBezTo>
                <a:cubicBezTo>
                  <a:pt x="549" y="1284"/>
                  <a:pt x="548" y="1284"/>
                  <a:pt x="548" y="1284"/>
                </a:cubicBezTo>
                <a:cubicBezTo>
                  <a:pt x="547" y="1284"/>
                  <a:pt x="547" y="1284"/>
                  <a:pt x="546" y="1284"/>
                </a:cubicBezTo>
                <a:cubicBezTo>
                  <a:pt x="546" y="1284"/>
                  <a:pt x="545" y="1284"/>
                  <a:pt x="544" y="1285"/>
                </a:cubicBezTo>
                <a:cubicBezTo>
                  <a:pt x="544" y="1285"/>
                  <a:pt x="545" y="1286"/>
                  <a:pt x="544" y="1286"/>
                </a:cubicBezTo>
                <a:cubicBezTo>
                  <a:pt x="544" y="1287"/>
                  <a:pt x="543" y="1286"/>
                  <a:pt x="542" y="1287"/>
                </a:cubicBezTo>
                <a:cubicBezTo>
                  <a:pt x="542" y="1287"/>
                  <a:pt x="541" y="1288"/>
                  <a:pt x="541" y="1288"/>
                </a:cubicBezTo>
                <a:cubicBezTo>
                  <a:pt x="541" y="1289"/>
                  <a:pt x="541" y="1289"/>
                  <a:pt x="541" y="1290"/>
                </a:cubicBezTo>
                <a:cubicBezTo>
                  <a:pt x="541" y="1290"/>
                  <a:pt x="541" y="1291"/>
                  <a:pt x="541" y="1291"/>
                </a:cubicBezTo>
                <a:cubicBezTo>
                  <a:pt x="541" y="1291"/>
                  <a:pt x="540" y="1292"/>
                  <a:pt x="540" y="1292"/>
                </a:cubicBezTo>
                <a:cubicBezTo>
                  <a:pt x="540" y="1293"/>
                  <a:pt x="540" y="1293"/>
                  <a:pt x="541" y="1293"/>
                </a:cubicBezTo>
                <a:cubicBezTo>
                  <a:pt x="542" y="1292"/>
                  <a:pt x="542" y="1292"/>
                  <a:pt x="543" y="1291"/>
                </a:cubicBezTo>
                <a:cubicBezTo>
                  <a:pt x="543" y="1291"/>
                  <a:pt x="544" y="1291"/>
                  <a:pt x="544" y="1290"/>
                </a:cubicBezTo>
                <a:cubicBezTo>
                  <a:pt x="544" y="1290"/>
                  <a:pt x="543" y="1289"/>
                  <a:pt x="543" y="1289"/>
                </a:cubicBezTo>
                <a:cubicBezTo>
                  <a:pt x="543" y="1288"/>
                  <a:pt x="543" y="1287"/>
                  <a:pt x="544" y="1288"/>
                </a:cubicBezTo>
                <a:cubicBezTo>
                  <a:pt x="545" y="1288"/>
                  <a:pt x="545" y="1289"/>
                  <a:pt x="545" y="1289"/>
                </a:cubicBezTo>
                <a:cubicBezTo>
                  <a:pt x="546" y="1290"/>
                  <a:pt x="546" y="1290"/>
                  <a:pt x="547" y="1290"/>
                </a:cubicBezTo>
                <a:cubicBezTo>
                  <a:pt x="547" y="1291"/>
                  <a:pt x="548" y="1291"/>
                  <a:pt x="548" y="1292"/>
                </a:cubicBezTo>
                <a:cubicBezTo>
                  <a:pt x="548" y="1293"/>
                  <a:pt x="549" y="1293"/>
                  <a:pt x="549" y="1293"/>
                </a:cubicBezTo>
                <a:cubicBezTo>
                  <a:pt x="550" y="1294"/>
                  <a:pt x="550" y="1295"/>
                  <a:pt x="550" y="1295"/>
                </a:cubicBezTo>
                <a:cubicBezTo>
                  <a:pt x="550" y="1296"/>
                  <a:pt x="551" y="1298"/>
                  <a:pt x="551" y="1298"/>
                </a:cubicBezTo>
                <a:cubicBezTo>
                  <a:pt x="552" y="1298"/>
                  <a:pt x="552" y="1298"/>
                  <a:pt x="553" y="1297"/>
                </a:cubicBezTo>
                <a:cubicBezTo>
                  <a:pt x="554" y="1297"/>
                  <a:pt x="553" y="1297"/>
                  <a:pt x="554" y="1297"/>
                </a:cubicBezTo>
                <a:cubicBezTo>
                  <a:pt x="555" y="1297"/>
                  <a:pt x="555" y="1297"/>
                  <a:pt x="556" y="1296"/>
                </a:cubicBezTo>
                <a:cubicBezTo>
                  <a:pt x="556" y="1296"/>
                  <a:pt x="556" y="1295"/>
                  <a:pt x="557" y="1295"/>
                </a:cubicBezTo>
                <a:cubicBezTo>
                  <a:pt x="558" y="1296"/>
                  <a:pt x="557" y="1297"/>
                  <a:pt x="558" y="1297"/>
                </a:cubicBezTo>
                <a:cubicBezTo>
                  <a:pt x="558" y="1298"/>
                  <a:pt x="559" y="1298"/>
                  <a:pt x="559" y="1299"/>
                </a:cubicBezTo>
                <a:cubicBezTo>
                  <a:pt x="560" y="1299"/>
                  <a:pt x="560" y="1299"/>
                  <a:pt x="560" y="1299"/>
                </a:cubicBezTo>
                <a:cubicBezTo>
                  <a:pt x="562" y="1298"/>
                  <a:pt x="564" y="1299"/>
                  <a:pt x="565" y="1298"/>
                </a:cubicBezTo>
                <a:cubicBezTo>
                  <a:pt x="567" y="1297"/>
                  <a:pt x="567" y="1297"/>
                  <a:pt x="569" y="1298"/>
                </a:cubicBezTo>
                <a:cubicBezTo>
                  <a:pt x="570" y="1298"/>
                  <a:pt x="572" y="1297"/>
                  <a:pt x="573" y="1297"/>
                </a:cubicBezTo>
                <a:cubicBezTo>
                  <a:pt x="574" y="1297"/>
                  <a:pt x="575" y="1297"/>
                  <a:pt x="577" y="1297"/>
                </a:cubicBezTo>
                <a:cubicBezTo>
                  <a:pt x="578" y="1297"/>
                  <a:pt x="579" y="1297"/>
                  <a:pt x="580" y="1297"/>
                </a:cubicBezTo>
                <a:cubicBezTo>
                  <a:pt x="580" y="1297"/>
                  <a:pt x="580" y="1298"/>
                  <a:pt x="581" y="1298"/>
                </a:cubicBezTo>
                <a:cubicBezTo>
                  <a:pt x="581" y="1298"/>
                  <a:pt x="582" y="1298"/>
                  <a:pt x="582" y="1298"/>
                </a:cubicBezTo>
                <a:cubicBezTo>
                  <a:pt x="582" y="1298"/>
                  <a:pt x="583" y="1298"/>
                  <a:pt x="583" y="1298"/>
                </a:cubicBezTo>
                <a:cubicBezTo>
                  <a:pt x="584" y="1298"/>
                  <a:pt x="584" y="1298"/>
                  <a:pt x="584" y="1299"/>
                </a:cubicBezTo>
                <a:cubicBezTo>
                  <a:pt x="585" y="1299"/>
                  <a:pt x="585" y="1299"/>
                  <a:pt x="586" y="1299"/>
                </a:cubicBezTo>
                <a:cubicBezTo>
                  <a:pt x="586" y="1300"/>
                  <a:pt x="586" y="1300"/>
                  <a:pt x="587" y="1300"/>
                </a:cubicBezTo>
                <a:cubicBezTo>
                  <a:pt x="587" y="1301"/>
                  <a:pt x="588" y="1300"/>
                  <a:pt x="589" y="1301"/>
                </a:cubicBezTo>
                <a:cubicBezTo>
                  <a:pt x="590" y="1301"/>
                  <a:pt x="590" y="1301"/>
                  <a:pt x="591" y="1302"/>
                </a:cubicBezTo>
                <a:cubicBezTo>
                  <a:pt x="591" y="1302"/>
                  <a:pt x="592" y="1302"/>
                  <a:pt x="592" y="1303"/>
                </a:cubicBezTo>
                <a:cubicBezTo>
                  <a:pt x="592" y="1303"/>
                  <a:pt x="591" y="1303"/>
                  <a:pt x="591" y="1304"/>
                </a:cubicBezTo>
                <a:cubicBezTo>
                  <a:pt x="590" y="1304"/>
                  <a:pt x="590" y="1305"/>
                  <a:pt x="589" y="1305"/>
                </a:cubicBezTo>
                <a:cubicBezTo>
                  <a:pt x="588" y="1306"/>
                  <a:pt x="588" y="1307"/>
                  <a:pt x="586" y="1307"/>
                </a:cubicBezTo>
                <a:cubicBezTo>
                  <a:pt x="585" y="1307"/>
                  <a:pt x="584" y="1306"/>
                  <a:pt x="583" y="1305"/>
                </a:cubicBezTo>
                <a:cubicBezTo>
                  <a:pt x="583" y="1305"/>
                  <a:pt x="582" y="1305"/>
                  <a:pt x="582" y="1305"/>
                </a:cubicBezTo>
                <a:cubicBezTo>
                  <a:pt x="581" y="1304"/>
                  <a:pt x="581" y="1304"/>
                  <a:pt x="580" y="1303"/>
                </a:cubicBezTo>
                <a:cubicBezTo>
                  <a:pt x="579" y="1303"/>
                  <a:pt x="578" y="1303"/>
                  <a:pt x="577" y="1302"/>
                </a:cubicBezTo>
                <a:cubicBezTo>
                  <a:pt x="577" y="1302"/>
                  <a:pt x="577" y="1302"/>
                  <a:pt x="576" y="1301"/>
                </a:cubicBezTo>
                <a:cubicBezTo>
                  <a:pt x="575" y="1301"/>
                  <a:pt x="575" y="1301"/>
                  <a:pt x="574" y="1301"/>
                </a:cubicBezTo>
                <a:cubicBezTo>
                  <a:pt x="573" y="1301"/>
                  <a:pt x="572" y="1300"/>
                  <a:pt x="572" y="1299"/>
                </a:cubicBezTo>
                <a:cubicBezTo>
                  <a:pt x="571" y="1299"/>
                  <a:pt x="570" y="1299"/>
                  <a:pt x="570" y="1299"/>
                </a:cubicBezTo>
                <a:cubicBezTo>
                  <a:pt x="568" y="1299"/>
                  <a:pt x="567" y="1298"/>
                  <a:pt x="566" y="1298"/>
                </a:cubicBezTo>
                <a:cubicBezTo>
                  <a:pt x="565" y="1299"/>
                  <a:pt x="564" y="1299"/>
                  <a:pt x="563" y="1299"/>
                </a:cubicBezTo>
                <a:cubicBezTo>
                  <a:pt x="563" y="1300"/>
                  <a:pt x="562" y="1299"/>
                  <a:pt x="561" y="1299"/>
                </a:cubicBezTo>
                <a:cubicBezTo>
                  <a:pt x="560" y="1299"/>
                  <a:pt x="560" y="1301"/>
                  <a:pt x="559" y="1302"/>
                </a:cubicBezTo>
                <a:cubicBezTo>
                  <a:pt x="558" y="1302"/>
                  <a:pt x="557" y="1302"/>
                  <a:pt x="557" y="1302"/>
                </a:cubicBezTo>
                <a:cubicBezTo>
                  <a:pt x="556" y="1303"/>
                  <a:pt x="556" y="1303"/>
                  <a:pt x="555" y="1304"/>
                </a:cubicBezTo>
                <a:cubicBezTo>
                  <a:pt x="555" y="1305"/>
                  <a:pt x="554" y="1306"/>
                  <a:pt x="553" y="1307"/>
                </a:cubicBezTo>
                <a:cubicBezTo>
                  <a:pt x="552" y="1307"/>
                  <a:pt x="550" y="1308"/>
                  <a:pt x="551" y="1309"/>
                </a:cubicBezTo>
                <a:cubicBezTo>
                  <a:pt x="552" y="1310"/>
                  <a:pt x="553" y="1310"/>
                  <a:pt x="553" y="1310"/>
                </a:cubicBezTo>
                <a:cubicBezTo>
                  <a:pt x="553" y="1311"/>
                  <a:pt x="553" y="1312"/>
                  <a:pt x="554" y="1312"/>
                </a:cubicBezTo>
                <a:cubicBezTo>
                  <a:pt x="555" y="1313"/>
                  <a:pt x="557" y="1313"/>
                  <a:pt x="557" y="1315"/>
                </a:cubicBezTo>
                <a:cubicBezTo>
                  <a:pt x="558" y="1315"/>
                  <a:pt x="558" y="1316"/>
                  <a:pt x="558" y="1316"/>
                </a:cubicBezTo>
                <a:cubicBezTo>
                  <a:pt x="559" y="1317"/>
                  <a:pt x="560" y="1317"/>
                  <a:pt x="560" y="1317"/>
                </a:cubicBezTo>
                <a:cubicBezTo>
                  <a:pt x="561" y="1318"/>
                  <a:pt x="562" y="1319"/>
                  <a:pt x="562" y="1321"/>
                </a:cubicBezTo>
                <a:cubicBezTo>
                  <a:pt x="562" y="1323"/>
                  <a:pt x="559" y="1325"/>
                  <a:pt x="561" y="1328"/>
                </a:cubicBezTo>
                <a:cubicBezTo>
                  <a:pt x="561" y="1329"/>
                  <a:pt x="562" y="1329"/>
                  <a:pt x="563" y="1330"/>
                </a:cubicBezTo>
                <a:cubicBezTo>
                  <a:pt x="563" y="1330"/>
                  <a:pt x="562" y="1333"/>
                  <a:pt x="563" y="1333"/>
                </a:cubicBezTo>
                <a:cubicBezTo>
                  <a:pt x="564" y="1333"/>
                  <a:pt x="564" y="1333"/>
                  <a:pt x="565" y="1332"/>
                </a:cubicBezTo>
                <a:cubicBezTo>
                  <a:pt x="566" y="1331"/>
                  <a:pt x="567" y="1332"/>
                  <a:pt x="568" y="1330"/>
                </a:cubicBezTo>
                <a:cubicBezTo>
                  <a:pt x="568" y="1329"/>
                  <a:pt x="568" y="1328"/>
                  <a:pt x="570" y="1328"/>
                </a:cubicBezTo>
                <a:cubicBezTo>
                  <a:pt x="572" y="1328"/>
                  <a:pt x="572" y="1330"/>
                  <a:pt x="573" y="1331"/>
                </a:cubicBezTo>
                <a:cubicBezTo>
                  <a:pt x="574" y="1332"/>
                  <a:pt x="575" y="1332"/>
                  <a:pt x="575" y="1334"/>
                </a:cubicBezTo>
                <a:cubicBezTo>
                  <a:pt x="576" y="1335"/>
                  <a:pt x="576" y="1336"/>
                  <a:pt x="576" y="1338"/>
                </a:cubicBezTo>
                <a:cubicBezTo>
                  <a:pt x="577" y="1339"/>
                  <a:pt x="578" y="1340"/>
                  <a:pt x="578" y="1341"/>
                </a:cubicBezTo>
                <a:cubicBezTo>
                  <a:pt x="578" y="1341"/>
                  <a:pt x="578" y="1343"/>
                  <a:pt x="579" y="1343"/>
                </a:cubicBezTo>
                <a:cubicBezTo>
                  <a:pt x="579" y="1343"/>
                  <a:pt x="579" y="1341"/>
                  <a:pt x="579" y="1341"/>
                </a:cubicBezTo>
                <a:cubicBezTo>
                  <a:pt x="579" y="1340"/>
                  <a:pt x="578" y="1338"/>
                  <a:pt x="578" y="1337"/>
                </a:cubicBezTo>
                <a:cubicBezTo>
                  <a:pt x="579" y="1337"/>
                  <a:pt x="580" y="1337"/>
                  <a:pt x="580" y="1336"/>
                </a:cubicBezTo>
                <a:cubicBezTo>
                  <a:pt x="580" y="1335"/>
                  <a:pt x="580" y="1335"/>
                  <a:pt x="580" y="1334"/>
                </a:cubicBezTo>
                <a:cubicBezTo>
                  <a:pt x="581" y="1332"/>
                  <a:pt x="582" y="1334"/>
                  <a:pt x="583" y="1334"/>
                </a:cubicBezTo>
                <a:cubicBezTo>
                  <a:pt x="584" y="1335"/>
                  <a:pt x="585" y="1334"/>
                  <a:pt x="587" y="1336"/>
                </a:cubicBezTo>
                <a:cubicBezTo>
                  <a:pt x="587" y="1336"/>
                  <a:pt x="587" y="1337"/>
                  <a:pt x="588" y="1337"/>
                </a:cubicBezTo>
                <a:cubicBezTo>
                  <a:pt x="588" y="1337"/>
                  <a:pt x="589" y="1337"/>
                  <a:pt x="589" y="1338"/>
                </a:cubicBezTo>
                <a:cubicBezTo>
                  <a:pt x="590" y="1338"/>
                  <a:pt x="591" y="1340"/>
                  <a:pt x="591" y="1341"/>
                </a:cubicBezTo>
                <a:cubicBezTo>
                  <a:pt x="592" y="1341"/>
                  <a:pt x="592" y="1342"/>
                  <a:pt x="593" y="1341"/>
                </a:cubicBezTo>
                <a:cubicBezTo>
                  <a:pt x="593" y="1341"/>
                  <a:pt x="592" y="1340"/>
                  <a:pt x="592" y="1339"/>
                </a:cubicBezTo>
                <a:cubicBezTo>
                  <a:pt x="592" y="1338"/>
                  <a:pt x="591" y="1337"/>
                  <a:pt x="590" y="1336"/>
                </a:cubicBezTo>
                <a:cubicBezTo>
                  <a:pt x="590" y="1334"/>
                  <a:pt x="590" y="1333"/>
                  <a:pt x="590" y="1332"/>
                </a:cubicBezTo>
                <a:cubicBezTo>
                  <a:pt x="589" y="1330"/>
                  <a:pt x="588" y="1330"/>
                  <a:pt x="588" y="1328"/>
                </a:cubicBezTo>
                <a:cubicBezTo>
                  <a:pt x="588" y="1327"/>
                  <a:pt x="588" y="1325"/>
                  <a:pt x="587" y="1324"/>
                </a:cubicBezTo>
                <a:cubicBezTo>
                  <a:pt x="586" y="1324"/>
                  <a:pt x="586" y="1323"/>
                  <a:pt x="586" y="1323"/>
                </a:cubicBezTo>
                <a:cubicBezTo>
                  <a:pt x="585" y="1322"/>
                  <a:pt x="586" y="1321"/>
                  <a:pt x="586" y="1320"/>
                </a:cubicBezTo>
                <a:cubicBezTo>
                  <a:pt x="585" y="1320"/>
                  <a:pt x="584" y="1318"/>
                  <a:pt x="585" y="1317"/>
                </a:cubicBezTo>
                <a:cubicBezTo>
                  <a:pt x="586" y="1317"/>
                  <a:pt x="586" y="1318"/>
                  <a:pt x="587" y="1319"/>
                </a:cubicBezTo>
                <a:cubicBezTo>
                  <a:pt x="587" y="1319"/>
                  <a:pt x="587" y="1320"/>
                  <a:pt x="588" y="1320"/>
                </a:cubicBezTo>
                <a:cubicBezTo>
                  <a:pt x="589" y="1320"/>
                  <a:pt x="591" y="1320"/>
                  <a:pt x="592" y="1322"/>
                </a:cubicBezTo>
                <a:cubicBezTo>
                  <a:pt x="592" y="1322"/>
                  <a:pt x="592" y="1323"/>
                  <a:pt x="593" y="1322"/>
                </a:cubicBezTo>
                <a:cubicBezTo>
                  <a:pt x="594" y="1322"/>
                  <a:pt x="594" y="1321"/>
                  <a:pt x="594" y="1320"/>
                </a:cubicBezTo>
                <a:cubicBezTo>
                  <a:pt x="595" y="1319"/>
                  <a:pt x="599" y="1319"/>
                  <a:pt x="598" y="1317"/>
                </a:cubicBezTo>
                <a:cubicBezTo>
                  <a:pt x="598" y="1316"/>
                  <a:pt x="597" y="1316"/>
                  <a:pt x="597" y="1316"/>
                </a:cubicBezTo>
                <a:cubicBezTo>
                  <a:pt x="597" y="1315"/>
                  <a:pt x="597" y="1314"/>
                  <a:pt x="597" y="1314"/>
                </a:cubicBezTo>
                <a:cubicBezTo>
                  <a:pt x="596" y="1313"/>
                  <a:pt x="595" y="1315"/>
                  <a:pt x="594" y="1315"/>
                </a:cubicBezTo>
                <a:cubicBezTo>
                  <a:pt x="592" y="1315"/>
                  <a:pt x="593" y="1314"/>
                  <a:pt x="592" y="1313"/>
                </a:cubicBezTo>
                <a:cubicBezTo>
                  <a:pt x="592" y="1312"/>
                  <a:pt x="592" y="1312"/>
                  <a:pt x="591" y="1312"/>
                </a:cubicBezTo>
                <a:cubicBezTo>
                  <a:pt x="591" y="1311"/>
                  <a:pt x="591" y="1310"/>
                  <a:pt x="590" y="1310"/>
                </a:cubicBezTo>
                <a:cubicBezTo>
                  <a:pt x="590" y="1309"/>
                  <a:pt x="588" y="1308"/>
                  <a:pt x="590" y="1307"/>
                </a:cubicBezTo>
                <a:cubicBezTo>
                  <a:pt x="591" y="1307"/>
                  <a:pt x="591" y="1307"/>
                  <a:pt x="592" y="1307"/>
                </a:cubicBezTo>
                <a:cubicBezTo>
                  <a:pt x="592" y="1306"/>
                  <a:pt x="593" y="1306"/>
                  <a:pt x="594" y="1307"/>
                </a:cubicBezTo>
                <a:cubicBezTo>
                  <a:pt x="594" y="1307"/>
                  <a:pt x="595" y="1307"/>
                  <a:pt x="596" y="1307"/>
                </a:cubicBezTo>
                <a:cubicBezTo>
                  <a:pt x="596" y="1307"/>
                  <a:pt x="597" y="1307"/>
                  <a:pt x="597" y="1307"/>
                </a:cubicBezTo>
                <a:cubicBezTo>
                  <a:pt x="597" y="1307"/>
                  <a:pt x="597" y="1307"/>
                  <a:pt x="597" y="1307"/>
                </a:cubicBezTo>
                <a:cubicBezTo>
                  <a:pt x="599" y="1308"/>
                  <a:pt x="598" y="1305"/>
                  <a:pt x="599" y="1305"/>
                </a:cubicBezTo>
                <a:cubicBezTo>
                  <a:pt x="601" y="1304"/>
                  <a:pt x="600" y="1307"/>
                  <a:pt x="601" y="1308"/>
                </a:cubicBezTo>
                <a:cubicBezTo>
                  <a:pt x="601" y="1308"/>
                  <a:pt x="602" y="1307"/>
                  <a:pt x="603" y="1308"/>
                </a:cubicBezTo>
                <a:cubicBezTo>
                  <a:pt x="603" y="1308"/>
                  <a:pt x="603" y="1309"/>
                  <a:pt x="603" y="1309"/>
                </a:cubicBezTo>
                <a:cubicBezTo>
                  <a:pt x="604" y="1311"/>
                  <a:pt x="605" y="1310"/>
                  <a:pt x="606" y="1311"/>
                </a:cubicBezTo>
                <a:cubicBezTo>
                  <a:pt x="607" y="1312"/>
                  <a:pt x="606" y="1313"/>
                  <a:pt x="607" y="1313"/>
                </a:cubicBezTo>
                <a:cubicBezTo>
                  <a:pt x="607" y="1314"/>
                  <a:pt x="608" y="1313"/>
                  <a:pt x="609" y="1313"/>
                </a:cubicBezTo>
                <a:cubicBezTo>
                  <a:pt x="609" y="1312"/>
                  <a:pt x="609" y="1313"/>
                  <a:pt x="610" y="1312"/>
                </a:cubicBezTo>
                <a:cubicBezTo>
                  <a:pt x="611" y="1312"/>
                  <a:pt x="611" y="1311"/>
                  <a:pt x="611" y="1311"/>
                </a:cubicBezTo>
                <a:cubicBezTo>
                  <a:pt x="611" y="1310"/>
                  <a:pt x="610" y="1309"/>
                  <a:pt x="610" y="1309"/>
                </a:cubicBezTo>
                <a:cubicBezTo>
                  <a:pt x="609" y="1308"/>
                  <a:pt x="609" y="1308"/>
                  <a:pt x="609" y="1307"/>
                </a:cubicBezTo>
                <a:cubicBezTo>
                  <a:pt x="609" y="1306"/>
                  <a:pt x="608" y="1305"/>
                  <a:pt x="609" y="1303"/>
                </a:cubicBezTo>
                <a:cubicBezTo>
                  <a:pt x="609" y="1303"/>
                  <a:pt x="610" y="1303"/>
                  <a:pt x="610" y="1302"/>
                </a:cubicBezTo>
                <a:cubicBezTo>
                  <a:pt x="609" y="1301"/>
                  <a:pt x="609" y="1301"/>
                  <a:pt x="608" y="1301"/>
                </a:cubicBezTo>
                <a:cubicBezTo>
                  <a:pt x="607" y="1300"/>
                  <a:pt x="606" y="1299"/>
                  <a:pt x="605" y="1298"/>
                </a:cubicBezTo>
                <a:cubicBezTo>
                  <a:pt x="605" y="1298"/>
                  <a:pt x="602" y="1297"/>
                  <a:pt x="602" y="1296"/>
                </a:cubicBezTo>
                <a:cubicBezTo>
                  <a:pt x="603" y="1295"/>
                  <a:pt x="605" y="1297"/>
                  <a:pt x="606" y="1297"/>
                </a:cubicBezTo>
                <a:cubicBezTo>
                  <a:pt x="607" y="1297"/>
                  <a:pt x="607" y="1296"/>
                  <a:pt x="608" y="1297"/>
                </a:cubicBezTo>
                <a:cubicBezTo>
                  <a:pt x="609" y="1297"/>
                  <a:pt x="609" y="1298"/>
                  <a:pt x="609" y="1298"/>
                </a:cubicBezTo>
                <a:cubicBezTo>
                  <a:pt x="610" y="1299"/>
                  <a:pt x="611" y="1300"/>
                  <a:pt x="611" y="1301"/>
                </a:cubicBezTo>
                <a:cubicBezTo>
                  <a:pt x="611" y="1301"/>
                  <a:pt x="611" y="1302"/>
                  <a:pt x="611" y="1303"/>
                </a:cubicBezTo>
                <a:cubicBezTo>
                  <a:pt x="612" y="1303"/>
                  <a:pt x="612" y="1303"/>
                  <a:pt x="613" y="1304"/>
                </a:cubicBezTo>
                <a:cubicBezTo>
                  <a:pt x="613" y="1304"/>
                  <a:pt x="614" y="1304"/>
                  <a:pt x="614" y="1304"/>
                </a:cubicBezTo>
                <a:cubicBezTo>
                  <a:pt x="615" y="1305"/>
                  <a:pt x="615" y="1305"/>
                  <a:pt x="615" y="1306"/>
                </a:cubicBezTo>
                <a:cubicBezTo>
                  <a:pt x="616" y="1306"/>
                  <a:pt x="619" y="1307"/>
                  <a:pt x="619" y="1306"/>
                </a:cubicBezTo>
                <a:cubicBezTo>
                  <a:pt x="620" y="1305"/>
                  <a:pt x="620" y="1303"/>
                  <a:pt x="619" y="1302"/>
                </a:cubicBezTo>
                <a:cubicBezTo>
                  <a:pt x="619" y="1302"/>
                  <a:pt x="618" y="1302"/>
                  <a:pt x="617" y="1302"/>
                </a:cubicBezTo>
                <a:cubicBezTo>
                  <a:pt x="616" y="1302"/>
                  <a:pt x="616" y="1302"/>
                  <a:pt x="615" y="1302"/>
                </a:cubicBezTo>
                <a:cubicBezTo>
                  <a:pt x="614" y="1301"/>
                  <a:pt x="614" y="1299"/>
                  <a:pt x="613" y="1298"/>
                </a:cubicBezTo>
                <a:cubicBezTo>
                  <a:pt x="612" y="1297"/>
                  <a:pt x="612" y="1296"/>
                  <a:pt x="612" y="1295"/>
                </a:cubicBezTo>
                <a:cubicBezTo>
                  <a:pt x="612" y="1294"/>
                  <a:pt x="612" y="1294"/>
                  <a:pt x="612" y="1293"/>
                </a:cubicBezTo>
                <a:cubicBezTo>
                  <a:pt x="612" y="1293"/>
                  <a:pt x="611" y="1293"/>
                  <a:pt x="611" y="1293"/>
                </a:cubicBezTo>
                <a:cubicBezTo>
                  <a:pt x="610" y="1292"/>
                  <a:pt x="610" y="1291"/>
                  <a:pt x="610" y="1291"/>
                </a:cubicBezTo>
                <a:cubicBezTo>
                  <a:pt x="609" y="1289"/>
                  <a:pt x="607" y="1290"/>
                  <a:pt x="606" y="1290"/>
                </a:cubicBezTo>
                <a:cubicBezTo>
                  <a:pt x="605" y="1290"/>
                  <a:pt x="605" y="1290"/>
                  <a:pt x="604" y="1289"/>
                </a:cubicBezTo>
                <a:cubicBezTo>
                  <a:pt x="604" y="1288"/>
                  <a:pt x="603" y="1288"/>
                  <a:pt x="602" y="1288"/>
                </a:cubicBezTo>
                <a:cubicBezTo>
                  <a:pt x="601" y="1287"/>
                  <a:pt x="600" y="1288"/>
                  <a:pt x="599" y="1287"/>
                </a:cubicBezTo>
                <a:cubicBezTo>
                  <a:pt x="598" y="1287"/>
                  <a:pt x="598" y="1286"/>
                  <a:pt x="597" y="1285"/>
                </a:cubicBezTo>
                <a:cubicBezTo>
                  <a:pt x="597" y="1284"/>
                  <a:pt x="597" y="1284"/>
                  <a:pt x="596" y="1283"/>
                </a:cubicBezTo>
                <a:cubicBezTo>
                  <a:pt x="596" y="1283"/>
                  <a:pt x="595" y="1282"/>
                  <a:pt x="595" y="1282"/>
                </a:cubicBezTo>
                <a:cubicBezTo>
                  <a:pt x="594" y="1281"/>
                  <a:pt x="592" y="1282"/>
                  <a:pt x="591" y="1282"/>
                </a:cubicBezTo>
                <a:cubicBezTo>
                  <a:pt x="591" y="1283"/>
                  <a:pt x="590" y="1284"/>
                  <a:pt x="590" y="1284"/>
                </a:cubicBezTo>
                <a:cubicBezTo>
                  <a:pt x="589" y="1284"/>
                  <a:pt x="589" y="1284"/>
                  <a:pt x="588" y="1285"/>
                </a:cubicBezTo>
                <a:cubicBezTo>
                  <a:pt x="587" y="1285"/>
                  <a:pt x="586" y="1285"/>
                  <a:pt x="586" y="1286"/>
                </a:cubicBezTo>
                <a:cubicBezTo>
                  <a:pt x="587" y="1286"/>
                  <a:pt x="587" y="1286"/>
                  <a:pt x="588" y="1286"/>
                </a:cubicBezTo>
                <a:cubicBezTo>
                  <a:pt x="588" y="1286"/>
                  <a:pt x="589" y="1286"/>
                  <a:pt x="590" y="1286"/>
                </a:cubicBezTo>
                <a:cubicBezTo>
                  <a:pt x="591" y="1286"/>
                  <a:pt x="591" y="1286"/>
                  <a:pt x="591" y="1286"/>
                </a:cubicBezTo>
                <a:cubicBezTo>
                  <a:pt x="592" y="1287"/>
                  <a:pt x="592" y="1288"/>
                  <a:pt x="593" y="1288"/>
                </a:cubicBezTo>
                <a:cubicBezTo>
                  <a:pt x="594" y="1288"/>
                  <a:pt x="594" y="1288"/>
                  <a:pt x="595" y="1289"/>
                </a:cubicBezTo>
                <a:cubicBezTo>
                  <a:pt x="595" y="1289"/>
                  <a:pt x="595" y="1290"/>
                  <a:pt x="595" y="1291"/>
                </a:cubicBezTo>
                <a:cubicBezTo>
                  <a:pt x="596" y="1291"/>
                  <a:pt x="597" y="1291"/>
                  <a:pt x="598" y="1292"/>
                </a:cubicBezTo>
                <a:cubicBezTo>
                  <a:pt x="598" y="1292"/>
                  <a:pt x="598" y="1293"/>
                  <a:pt x="599" y="1293"/>
                </a:cubicBezTo>
                <a:cubicBezTo>
                  <a:pt x="599" y="1295"/>
                  <a:pt x="602" y="1295"/>
                  <a:pt x="602" y="1297"/>
                </a:cubicBezTo>
                <a:cubicBezTo>
                  <a:pt x="601" y="1296"/>
                  <a:pt x="600" y="1296"/>
                  <a:pt x="600" y="1296"/>
                </a:cubicBezTo>
                <a:cubicBezTo>
                  <a:pt x="599" y="1296"/>
                  <a:pt x="599" y="1296"/>
                  <a:pt x="598" y="1295"/>
                </a:cubicBezTo>
                <a:cubicBezTo>
                  <a:pt x="597" y="1295"/>
                  <a:pt x="597" y="1294"/>
                  <a:pt x="597" y="1294"/>
                </a:cubicBezTo>
                <a:cubicBezTo>
                  <a:pt x="596" y="1294"/>
                  <a:pt x="595" y="1294"/>
                  <a:pt x="595" y="1294"/>
                </a:cubicBezTo>
                <a:cubicBezTo>
                  <a:pt x="594" y="1293"/>
                  <a:pt x="593" y="1293"/>
                  <a:pt x="592" y="1292"/>
                </a:cubicBezTo>
                <a:cubicBezTo>
                  <a:pt x="592" y="1291"/>
                  <a:pt x="591" y="1291"/>
                  <a:pt x="591" y="1291"/>
                </a:cubicBezTo>
                <a:cubicBezTo>
                  <a:pt x="590" y="1290"/>
                  <a:pt x="590" y="1289"/>
                  <a:pt x="589" y="1288"/>
                </a:cubicBezTo>
                <a:cubicBezTo>
                  <a:pt x="587" y="1287"/>
                  <a:pt x="586" y="1288"/>
                  <a:pt x="585" y="1288"/>
                </a:cubicBezTo>
                <a:cubicBezTo>
                  <a:pt x="584" y="1287"/>
                  <a:pt x="584" y="1287"/>
                  <a:pt x="583" y="1287"/>
                </a:cubicBezTo>
                <a:cubicBezTo>
                  <a:pt x="582" y="1287"/>
                  <a:pt x="581" y="1287"/>
                  <a:pt x="581" y="1287"/>
                </a:cubicBezTo>
                <a:cubicBezTo>
                  <a:pt x="581" y="1286"/>
                  <a:pt x="581" y="1286"/>
                  <a:pt x="581" y="1286"/>
                </a:cubicBezTo>
                <a:cubicBezTo>
                  <a:pt x="581" y="1286"/>
                  <a:pt x="582" y="1286"/>
                  <a:pt x="583" y="1286"/>
                </a:cubicBezTo>
                <a:cubicBezTo>
                  <a:pt x="583" y="1285"/>
                  <a:pt x="584" y="1285"/>
                  <a:pt x="584" y="1284"/>
                </a:cubicBezTo>
                <a:cubicBezTo>
                  <a:pt x="585" y="1284"/>
                  <a:pt x="586" y="1284"/>
                  <a:pt x="586" y="1284"/>
                </a:cubicBezTo>
                <a:cubicBezTo>
                  <a:pt x="587" y="1284"/>
                  <a:pt x="588" y="1284"/>
                  <a:pt x="588" y="1284"/>
                </a:cubicBezTo>
                <a:cubicBezTo>
                  <a:pt x="590" y="1283"/>
                  <a:pt x="588" y="1282"/>
                  <a:pt x="588" y="1281"/>
                </a:cubicBezTo>
                <a:cubicBezTo>
                  <a:pt x="587" y="1280"/>
                  <a:pt x="588" y="1280"/>
                  <a:pt x="587" y="1279"/>
                </a:cubicBezTo>
                <a:cubicBezTo>
                  <a:pt x="587" y="1279"/>
                  <a:pt x="586" y="1279"/>
                  <a:pt x="586" y="1278"/>
                </a:cubicBezTo>
                <a:cubicBezTo>
                  <a:pt x="585" y="1278"/>
                  <a:pt x="585" y="1277"/>
                  <a:pt x="586" y="1277"/>
                </a:cubicBezTo>
                <a:cubicBezTo>
                  <a:pt x="586" y="1276"/>
                  <a:pt x="587" y="1276"/>
                  <a:pt x="588" y="1276"/>
                </a:cubicBezTo>
                <a:cubicBezTo>
                  <a:pt x="589" y="1276"/>
                  <a:pt x="589" y="1274"/>
                  <a:pt x="590" y="1276"/>
                </a:cubicBezTo>
                <a:cubicBezTo>
                  <a:pt x="591" y="1276"/>
                  <a:pt x="591" y="1277"/>
                  <a:pt x="591" y="1277"/>
                </a:cubicBezTo>
                <a:cubicBezTo>
                  <a:pt x="591" y="1277"/>
                  <a:pt x="592" y="1278"/>
                  <a:pt x="592" y="1278"/>
                </a:cubicBezTo>
                <a:cubicBezTo>
                  <a:pt x="593" y="1280"/>
                  <a:pt x="591" y="1280"/>
                  <a:pt x="591" y="1281"/>
                </a:cubicBezTo>
                <a:cubicBezTo>
                  <a:pt x="592" y="1281"/>
                  <a:pt x="592" y="1281"/>
                  <a:pt x="593" y="1280"/>
                </a:cubicBezTo>
                <a:cubicBezTo>
                  <a:pt x="593" y="1279"/>
                  <a:pt x="594" y="1280"/>
                  <a:pt x="594" y="1279"/>
                </a:cubicBezTo>
                <a:cubicBezTo>
                  <a:pt x="596" y="1278"/>
                  <a:pt x="594" y="1277"/>
                  <a:pt x="593" y="1276"/>
                </a:cubicBezTo>
                <a:cubicBezTo>
                  <a:pt x="592" y="1275"/>
                  <a:pt x="593" y="1274"/>
                  <a:pt x="591" y="1273"/>
                </a:cubicBezTo>
                <a:cubicBezTo>
                  <a:pt x="590" y="1272"/>
                  <a:pt x="589" y="1273"/>
                  <a:pt x="588" y="1271"/>
                </a:cubicBezTo>
                <a:cubicBezTo>
                  <a:pt x="588" y="1270"/>
                  <a:pt x="589" y="1269"/>
                  <a:pt x="588" y="1268"/>
                </a:cubicBezTo>
                <a:cubicBezTo>
                  <a:pt x="588" y="1268"/>
                  <a:pt x="587" y="1267"/>
                  <a:pt x="587" y="1267"/>
                </a:cubicBezTo>
                <a:cubicBezTo>
                  <a:pt x="587" y="1266"/>
                  <a:pt x="586" y="1266"/>
                  <a:pt x="585" y="1265"/>
                </a:cubicBezTo>
                <a:cubicBezTo>
                  <a:pt x="585" y="1264"/>
                  <a:pt x="585" y="1263"/>
                  <a:pt x="584" y="1263"/>
                </a:cubicBezTo>
                <a:cubicBezTo>
                  <a:pt x="583" y="1262"/>
                  <a:pt x="583" y="1262"/>
                  <a:pt x="582" y="1261"/>
                </a:cubicBezTo>
                <a:cubicBezTo>
                  <a:pt x="582" y="1260"/>
                  <a:pt x="582" y="1260"/>
                  <a:pt x="582" y="1259"/>
                </a:cubicBezTo>
                <a:cubicBezTo>
                  <a:pt x="582" y="1259"/>
                  <a:pt x="581" y="1258"/>
                  <a:pt x="580" y="1258"/>
                </a:cubicBezTo>
                <a:cubicBezTo>
                  <a:pt x="580" y="1257"/>
                  <a:pt x="580" y="1256"/>
                  <a:pt x="580" y="1256"/>
                </a:cubicBezTo>
                <a:cubicBezTo>
                  <a:pt x="580" y="1254"/>
                  <a:pt x="581" y="1253"/>
                  <a:pt x="581" y="1252"/>
                </a:cubicBezTo>
                <a:cubicBezTo>
                  <a:pt x="581" y="1251"/>
                  <a:pt x="581" y="1250"/>
                  <a:pt x="581" y="1250"/>
                </a:cubicBezTo>
                <a:cubicBezTo>
                  <a:pt x="582" y="1249"/>
                  <a:pt x="582" y="1249"/>
                  <a:pt x="582" y="1248"/>
                </a:cubicBezTo>
                <a:cubicBezTo>
                  <a:pt x="583" y="1247"/>
                  <a:pt x="583" y="1248"/>
                  <a:pt x="584" y="1247"/>
                </a:cubicBezTo>
                <a:cubicBezTo>
                  <a:pt x="585" y="1247"/>
                  <a:pt x="585" y="1246"/>
                  <a:pt x="586" y="1246"/>
                </a:cubicBezTo>
                <a:cubicBezTo>
                  <a:pt x="586" y="1245"/>
                  <a:pt x="587" y="1246"/>
                  <a:pt x="586" y="1247"/>
                </a:cubicBezTo>
                <a:cubicBezTo>
                  <a:pt x="586" y="1248"/>
                  <a:pt x="585" y="1247"/>
                  <a:pt x="585" y="1248"/>
                </a:cubicBezTo>
                <a:cubicBezTo>
                  <a:pt x="584" y="1250"/>
                  <a:pt x="586" y="1250"/>
                  <a:pt x="587" y="1250"/>
                </a:cubicBezTo>
                <a:cubicBezTo>
                  <a:pt x="587" y="1251"/>
                  <a:pt x="588" y="1251"/>
                  <a:pt x="588" y="1252"/>
                </a:cubicBezTo>
                <a:cubicBezTo>
                  <a:pt x="589" y="1252"/>
                  <a:pt x="589" y="1252"/>
                  <a:pt x="590" y="1252"/>
                </a:cubicBezTo>
                <a:cubicBezTo>
                  <a:pt x="591" y="1252"/>
                  <a:pt x="591" y="1253"/>
                  <a:pt x="591" y="1253"/>
                </a:cubicBezTo>
                <a:cubicBezTo>
                  <a:pt x="592" y="1254"/>
                  <a:pt x="593" y="1254"/>
                  <a:pt x="593" y="1254"/>
                </a:cubicBezTo>
                <a:cubicBezTo>
                  <a:pt x="595" y="1254"/>
                  <a:pt x="595" y="1256"/>
                  <a:pt x="595" y="1257"/>
                </a:cubicBezTo>
                <a:cubicBezTo>
                  <a:pt x="595" y="1259"/>
                  <a:pt x="595" y="1260"/>
                  <a:pt x="597" y="1260"/>
                </a:cubicBezTo>
                <a:cubicBezTo>
                  <a:pt x="598" y="1261"/>
                  <a:pt x="598" y="1261"/>
                  <a:pt x="599" y="1261"/>
                </a:cubicBezTo>
                <a:cubicBezTo>
                  <a:pt x="600" y="1261"/>
                  <a:pt x="600" y="1261"/>
                  <a:pt x="601" y="1261"/>
                </a:cubicBezTo>
                <a:cubicBezTo>
                  <a:pt x="602" y="1261"/>
                  <a:pt x="602" y="1262"/>
                  <a:pt x="603" y="1262"/>
                </a:cubicBezTo>
                <a:cubicBezTo>
                  <a:pt x="604" y="1262"/>
                  <a:pt x="603" y="1261"/>
                  <a:pt x="603" y="1261"/>
                </a:cubicBezTo>
                <a:cubicBezTo>
                  <a:pt x="602" y="1261"/>
                  <a:pt x="602" y="1261"/>
                  <a:pt x="601" y="1260"/>
                </a:cubicBezTo>
                <a:cubicBezTo>
                  <a:pt x="601" y="1260"/>
                  <a:pt x="601" y="1259"/>
                  <a:pt x="600" y="1258"/>
                </a:cubicBezTo>
                <a:cubicBezTo>
                  <a:pt x="599" y="1258"/>
                  <a:pt x="597" y="1258"/>
                  <a:pt x="596" y="1257"/>
                </a:cubicBezTo>
                <a:cubicBezTo>
                  <a:pt x="596" y="1256"/>
                  <a:pt x="596" y="1255"/>
                  <a:pt x="596" y="1255"/>
                </a:cubicBezTo>
                <a:cubicBezTo>
                  <a:pt x="596" y="1254"/>
                  <a:pt x="597" y="1254"/>
                  <a:pt x="598" y="1255"/>
                </a:cubicBezTo>
                <a:cubicBezTo>
                  <a:pt x="599" y="1255"/>
                  <a:pt x="599" y="1254"/>
                  <a:pt x="600" y="1254"/>
                </a:cubicBezTo>
                <a:cubicBezTo>
                  <a:pt x="601" y="1254"/>
                  <a:pt x="601" y="1255"/>
                  <a:pt x="602" y="1255"/>
                </a:cubicBezTo>
                <a:cubicBezTo>
                  <a:pt x="602" y="1256"/>
                  <a:pt x="602" y="1256"/>
                  <a:pt x="603" y="1257"/>
                </a:cubicBezTo>
                <a:cubicBezTo>
                  <a:pt x="603" y="1257"/>
                  <a:pt x="604" y="1257"/>
                  <a:pt x="604" y="1258"/>
                </a:cubicBezTo>
                <a:cubicBezTo>
                  <a:pt x="605" y="1258"/>
                  <a:pt x="605" y="1259"/>
                  <a:pt x="605" y="1259"/>
                </a:cubicBezTo>
                <a:cubicBezTo>
                  <a:pt x="606" y="1260"/>
                  <a:pt x="606" y="1260"/>
                  <a:pt x="607" y="1260"/>
                </a:cubicBezTo>
                <a:cubicBezTo>
                  <a:pt x="607" y="1260"/>
                  <a:pt x="608" y="1261"/>
                  <a:pt x="608" y="1260"/>
                </a:cubicBezTo>
                <a:cubicBezTo>
                  <a:pt x="609" y="1260"/>
                  <a:pt x="607" y="1260"/>
                  <a:pt x="607" y="1259"/>
                </a:cubicBezTo>
                <a:cubicBezTo>
                  <a:pt x="607" y="1259"/>
                  <a:pt x="606" y="1258"/>
                  <a:pt x="606" y="1258"/>
                </a:cubicBezTo>
                <a:cubicBezTo>
                  <a:pt x="606" y="1256"/>
                  <a:pt x="604" y="1256"/>
                  <a:pt x="604" y="1255"/>
                </a:cubicBezTo>
                <a:cubicBezTo>
                  <a:pt x="603" y="1254"/>
                  <a:pt x="603" y="1251"/>
                  <a:pt x="604" y="1251"/>
                </a:cubicBezTo>
                <a:cubicBezTo>
                  <a:pt x="605" y="1251"/>
                  <a:pt x="606" y="1252"/>
                  <a:pt x="606" y="1252"/>
                </a:cubicBezTo>
                <a:cubicBezTo>
                  <a:pt x="607" y="1252"/>
                  <a:pt x="607" y="1251"/>
                  <a:pt x="608" y="1252"/>
                </a:cubicBezTo>
                <a:cubicBezTo>
                  <a:pt x="609" y="1252"/>
                  <a:pt x="609" y="1253"/>
                  <a:pt x="609" y="1253"/>
                </a:cubicBezTo>
                <a:cubicBezTo>
                  <a:pt x="610" y="1253"/>
                  <a:pt x="610" y="1252"/>
                  <a:pt x="610" y="1252"/>
                </a:cubicBezTo>
                <a:cubicBezTo>
                  <a:pt x="609" y="1251"/>
                  <a:pt x="608" y="1250"/>
                  <a:pt x="607" y="1250"/>
                </a:cubicBezTo>
                <a:cubicBezTo>
                  <a:pt x="605" y="1249"/>
                  <a:pt x="606" y="1248"/>
                  <a:pt x="605" y="1246"/>
                </a:cubicBezTo>
                <a:cubicBezTo>
                  <a:pt x="604" y="1245"/>
                  <a:pt x="603" y="1244"/>
                  <a:pt x="604" y="1242"/>
                </a:cubicBezTo>
                <a:cubicBezTo>
                  <a:pt x="604" y="1241"/>
                  <a:pt x="606" y="1242"/>
                  <a:pt x="608" y="1242"/>
                </a:cubicBezTo>
                <a:cubicBezTo>
                  <a:pt x="608" y="1241"/>
                  <a:pt x="609" y="1241"/>
                  <a:pt x="609" y="1240"/>
                </a:cubicBezTo>
                <a:cubicBezTo>
                  <a:pt x="610" y="1240"/>
                  <a:pt x="611" y="1239"/>
                  <a:pt x="612" y="1239"/>
                </a:cubicBezTo>
                <a:cubicBezTo>
                  <a:pt x="613" y="1239"/>
                  <a:pt x="614" y="1238"/>
                  <a:pt x="615" y="1238"/>
                </a:cubicBezTo>
                <a:cubicBezTo>
                  <a:pt x="616" y="1238"/>
                  <a:pt x="617" y="1238"/>
                  <a:pt x="618" y="1238"/>
                </a:cubicBezTo>
                <a:cubicBezTo>
                  <a:pt x="618" y="1238"/>
                  <a:pt x="619" y="1238"/>
                  <a:pt x="620" y="1238"/>
                </a:cubicBezTo>
                <a:cubicBezTo>
                  <a:pt x="621" y="1238"/>
                  <a:pt x="622" y="1239"/>
                  <a:pt x="623" y="1239"/>
                </a:cubicBezTo>
                <a:cubicBezTo>
                  <a:pt x="624" y="1240"/>
                  <a:pt x="626" y="1240"/>
                  <a:pt x="627" y="1239"/>
                </a:cubicBezTo>
                <a:cubicBezTo>
                  <a:pt x="628" y="1238"/>
                  <a:pt x="629" y="1237"/>
                  <a:pt x="630" y="1237"/>
                </a:cubicBezTo>
                <a:cubicBezTo>
                  <a:pt x="632" y="1237"/>
                  <a:pt x="633" y="1237"/>
                  <a:pt x="634" y="1237"/>
                </a:cubicBezTo>
                <a:cubicBezTo>
                  <a:pt x="635" y="1238"/>
                  <a:pt x="636" y="1238"/>
                  <a:pt x="638" y="1239"/>
                </a:cubicBezTo>
                <a:cubicBezTo>
                  <a:pt x="639" y="1239"/>
                  <a:pt x="640" y="1239"/>
                  <a:pt x="642" y="1240"/>
                </a:cubicBezTo>
                <a:cubicBezTo>
                  <a:pt x="643" y="1240"/>
                  <a:pt x="643" y="1241"/>
                  <a:pt x="644" y="1241"/>
                </a:cubicBezTo>
                <a:cubicBezTo>
                  <a:pt x="644" y="1242"/>
                  <a:pt x="645" y="1242"/>
                  <a:pt x="646" y="1242"/>
                </a:cubicBezTo>
                <a:cubicBezTo>
                  <a:pt x="647" y="1242"/>
                  <a:pt x="648" y="1243"/>
                  <a:pt x="648" y="1244"/>
                </a:cubicBezTo>
                <a:cubicBezTo>
                  <a:pt x="649" y="1246"/>
                  <a:pt x="650" y="1246"/>
                  <a:pt x="651" y="1246"/>
                </a:cubicBezTo>
                <a:cubicBezTo>
                  <a:pt x="652" y="1246"/>
                  <a:pt x="654" y="1246"/>
                  <a:pt x="655" y="1246"/>
                </a:cubicBezTo>
                <a:cubicBezTo>
                  <a:pt x="656" y="1245"/>
                  <a:pt x="658" y="1245"/>
                  <a:pt x="659" y="1245"/>
                </a:cubicBezTo>
                <a:cubicBezTo>
                  <a:pt x="660" y="1245"/>
                  <a:pt x="660" y="1245"/>
                  <a:pt x="661" y="1245"/>
                </a:cubicBezTo>
                <a:cubicBezTo>
                  <a:pt x="662" y="1244"/>
                  <a:pt x="662" y="1245"/>
                  <a:pt x="662" y="1245"/>
                </a:cubicBezTo>
                <a:cubicBezTo>
                  <a:pt x="662" y="1246"/>
                  <a:pt x="663" y="1246"/>
                  <a:pt x="662" y="1247"/>
                </a:cubicBezTo>
                <a:cubicBezTo>
                  <a:pt x="661" y="1247"/>
                  <a:pt x="660" y="1247"/>
                  <a:pt x="660" y="1248"/>
                </a:cubicBezTo>
                <a:cubicBezTo>
                  <a:pt x="658" y="1248"/>
                  <a:pt x="658" y="1249"/>
                  <a:pt x="656" y="1250"/>
                </a:cubicBezTo>
                <a:cubicBezTo>
                  <a:pt x="655" y="1250"/>
                  <a:pt x="654" y="1250"/>
                  <a:pt x="653" y="1251"/>
                </a:cubicBezTo>
                <a:cubicBezTo>
                  <a:pt x="651" y="1252"/>
                  <a:pt x="651" y="1254"/>
                  <a:pt x="651" y="1255"/>
                </a:cubicBezTo>
                <a:cubicBezTo>
                  <a:pt x="651" y="1257"/>
                  <a:pt x="651" y="1257"/>
                  <a:pt x="652" y="1256"/>
                </a:cubicBezTo>
                <a:cubicBezTo>
                  <a:pt x="654" y="1256"/>
                  <a:pt x="656" y="1255"/>
                  <a:pt x="658" y="1253"/>
                </a:cubicBezTo>
                <a:cubicBezTo>
                  <a:pt x="659" y="1253"/>
                  <a:pt x="659" y="1253"/>
                  <a:pt x="660" y="1252"/>
                </a:cubicBezTo>
                <a:cubicBezTo>
                  <a:pt x="661" y="1251"/>
                  <a:pt x="662" y="1251"/>
                  <a:pt x="663" y="1250"/>
                </a:cubicBezTo>
                <a:cubicBezTo>
                  <a:pt x="663" y="1250"/>
                  <a:pt x="664" y="1249"/>
                  <a:pt x="665" y="1249"/>
                </a:cubicBezTo>
                <a:cubicBezTo>
                  <a:pt x="665" y="1248"/>
                  <a:pt x="665" y="1248"/>
                  <a:pt x="666" y="1247"/>
                </a:cubicBezTo>
                <a:cubicBezTo>
                  <a:pt x="667" y="1246"/>
                  <a:pt x="668" y="1246"/>
                  <a:pt x="669" y="1245"/>
                </a:cubicBezTo>
                <a:cubicBezTo>
                  <a:pt x="671" y="1244"/>
                  <a:pt x="672" y="1244"/>
                  <a:pt x="673" y="1243"/>
                </a:cubicBezTo>
                <a:cubicBezTo>
                  <a:pt x="673" y="1241"/>
                  <a:pt x="675" y="1241"/>
                  <a:pt x="676" y="1241"/>
                </a:cubicBezTo>
                <a:cubicBezTo>
                  <a:pt x="677" y="1240"/>
                  <a:pt x="677" y="1238"/>
                  <a:pt x="678" y="1237"/>
                </a:cubicBezTo>
                <a:cubicBezTo>
                  <a:pt x="680" y="1236"/>
                  <a:pt x="681" y="1237"/>
                  <a:pt x="682" y="1237"/>
                </a:cubicBezTo>
                <a:cubicBezTo>
                  <a:pt x="684" y="1237"/>
                  <a:pt x="685" y="1236"/>
                  <a:pt x="686" y="1236"/>
                </a:cubicBezTo>
                <a:cubicBezTo>
                  <a:pt x="688" y="1236"/>
                  <a:pt x="689" y="1236"/>
                  <a:pt x="690" y="1236"/>
                </a:cubicBezTo>
                <a:cubicBezTo>
                  <a:pt x="691" y="1235"/>
                  <a:pt x="691" y="1235"/>
                  <a:pt x="692" y="1235"/>
                </a:cubicBezTo>
                <a:cubicBezTo>
                  <a:pt x="693" y="1234"/>
                  <a:pt x="693" y="1235"/>
                  <a:pt x="693" y="1235"/>
                </a:cubicBezTo>
                <a:cubicBezTo>
                  <a:pt x="695" y="1236"/>
                  <a:pt x="696" y="1235"/>
                  <a:pt x="697" y="1236"/>
                </a:cubicBezTo>
                <a:cubicBezTo>
                  <a:pt x="699" y="1236"/>
                  <a:pt x="698" y="1237"/>
                  <a:pt x="699" y="1237"/>
                </a:cubicBezTo>
                <a:cubicBezTo>
                  <a:pt x="700" y="1237"/>
                  <a:pt x="701" y="1237"/>
                  <a:pt x="702" y="1237"/>
                </a:cubicBezTo>
                <a:cubicBezTo>
                  <a:pt x="704" y="1237"/>
                  <a:pt x="705" y="1237"/>
                  <a:pt x="706" y="1236"/>
                </a:cubicBezTo>
                <a:cubicBezTo>
                  <a:pt x="708" y="1235"/>
                  <a:pt x="708" y="1237"/>
                  <a:pt x="709" y="1238"/>
                </a:cubicBezTo>
                <a:cubicBezTo>
                  <a:pt x="709" y="1238"/>
                  <a:pt x="710" y="1238"/>
                  <a:pt x="710" y="1238"/>
                </a:cubicBezTo>
                <a:cubicBezTo>
                  <a:pt x="711" y="1239"/>
                  <a:pt x="711" y="1239"/>
                  <a:pt x="712" y="1240"/>
                </a:cubicBezTo>
                <a:cubicBezTo>
                  <a:pt x="712" y="1240"/>
                  <a:pt x="713" y="1241"/>
                  <a:pt x="714" y="1241"/>
                </a:cubicBezTo>
                <a:cubicBezTo>
                  <a:pt x="715" y="1241"/>
                  <a:pt x="716" y="1241"/>
                  <a:pt x="717" y="1241"/>
                </a:cubicBezTo>
                <a:cubicBezTo>
                  <a:pt x="718" y="1242"/>
                  <a:pt x="718" y="1242"/>
                  <a:pt x="719" y="1242"/>
                </a:cubicBezTo>
                <a:cubicBezTo>
                  <a:pt x="720" y="1242"/>
                  <a:pt x="722" y="1242"/>
                  <a:pt x="722" y="1243"/>
                </a:cubicBezTo>
                <a:cubicBezTo>
                  <a:pt x="721" y="1243"/>
                  <a:pt x="720" y="1243"/>
                  <a:pt x="720" y="1243"/>
                </a:cubicBezTo>
                <a:cubicBezTo>
                  <a:pt x="719" y="1243"/>
                  <a:pt x="719" y="1243"/>
                  <a:pt x="718" y="1243"/>
                </a:cubicBezTo>
                <a:cubicBezTo>
                  <a:pt x="716" y="1243"/>
                  <a:pt x="715" y="1243"/>
                  <a:pt x="714" y="1243"/>
                </a:cubicBezTo>
                <a:cubicBezTo>
                  <a:pt x="712" y="1244"/>
                  <a:pt x="711" y="1245"/>
                  <a:pt x="710" y="1245"/>
                </a:cubicBezTo>
                <a:cubicBezTo>
                  <a:pt x="709" y="1245"/>
                  <a:pt x="708" y="1244"/>
                  <a:pt x="707" y="1244"/>
                </a:cubicBezTo>
                <a:cubicBezTo>
                  <a:pt x="707" y="1244"/>
                  <a:pt x="706" y="1245"/>
                  <a:pt x="706" y="1245"/>
                </a:cubicBezTo>
                <a:cubicBezTo>
                  <a:pt x="705" y="1246"/>
                  <a:pt x="703" y="1245"/>
                  <a:pt x="703" y="1246"/>
                </a:cubicBezTo>
                <a:cubicBezTo>
                  <a:pt x="703" y="1248"/>
                  <a:pt x="704" y="1248"/>
                  <a:pt x="705" y="1248"/>
                </a:cubicBezTo>
                <a:cubicBezTo>
                  <a:pt x="706" y="1248"/>
                  <a:pt x="706" y="1249"/>
                  <a:pt x="706" y="1249"/>
                </a:cubicBezTo>
                <a:cubicBezTo>
                  <a:pt x="707" y="1249"/>
                  <a:pt x="708" y="1248"/>
                  <a:pt x="708" y="1249"/>
                </a:cubicBezTo>
                <a:cubicBezTo>
                  <a:pt x="711" y="1250"/>
                  <a:pt x="707" y="1251"/>
                  <a:pt x="706" y="1251"/>
                </a:cubicBezTo>
                <a:cubicBezTo>
                  <a:pt x="705" y="1251"/>
                  <a:pt x="704" y="1251"/>
                  <a:pt x="703" y="1251"/>
                </a:cubicBezTo>
                <a:cubicBezTo>
                  <a:pt x="702" y="1251"/>
                  <a:pt x="701" y="1252"/>
                  <a:pt x="700" y="1251"/>
                </a:cubicBezTo>
                <a:cubicBezTo>
                  <a:pt x="699" y="1251"/>
                  <a:pt x="699" y="1251"/>
                  <a:pt x="698" y="1250"/>
                </a:cubicBezTo>
                <a:cubicBezTo>
                  <a:pt x="698" y="1250"/>
                  <a:pt x="697" y="1250"/>
                  <a:pt x="696" y="1250"/>
                </a:cubicBezTo>
                <a:cubicBezTo>
                  <a:pt x="695" y="1250"/>
                  <a:pt x="694" y="1251"/>
                  <a:pt x="692" y="1251"/>
                </a:cubicBezTo>
                <a:cubicBezTo>
                  <a:pt x="691" y="1250"/>
                  <a:pt x="690" y="1250"/>
                  <a:pt x="688" y="1250"/>
                </a:cubicBezTo>
                <a:cubicBezTo>
                  <a:pt x="688" y="1250"/>
                  <a:pt x="687" y="1251"/>
                  <a:pt x="686" y="1251"/>
                </a:cubicBezTo>
                <a:cubicBezTo>
                  <a:pt x="685" y="1250"/>
                  <a:pt x="686" y="1250"/>
                  <a:pt x="686" y="1249"/>
                </a:cubicBezTo>
                <a:cubicBezTo>
                  <a:pt x="686" y="1248"/>
                  <a:pt x="685" y="1248"/>
                  <a:pt x="685" y="1248"/>
                </a:cubicBezTo>
                <a:cubicBezTo>
                  <a:pt x="684" y="1248"/>
                  <a:pt x="684" y="1248"/>
                  <a:pt x="684" y="1248"/>
                </a:cubicBezTo>
                <a:cubicBezTo>
                  <a:pt x="683" y="1248"/>
                  <a:pt x="683" y="1248"/>
                  <a:pt x="683" y="1247"/>
                </a:cubicBezTo>
                <a:cubicBezTo>
                  <a:pt x="680" y="1247"/>
                  <a:pt x="683" y="1249"/>
                  <a:pt x="683" y="1250"/>
                </a:cubicBezTo>
                <a:cubicBezTo>
                  <a:pt x="684" y="1252"/>
                  <a:pt x="682" y="1252"/>
                  <a:pt x="681" y="1252"/>
                </a:cubicBezTo>
                <a:cubicBezTo>
                  <a:pt x="679" y="1252"/>
                  <a:pt x="679" y="1253"/>
                  <a:pt x="677" y="1252"/>
                </a:cubicBezTo>
                <a:cubicBezTo>
                  <a:pt x="677" y="1251"/>
                  <a:pt x="677" y="1251"/>
                  <a:pt x="676" y="1251"/>
                </a:cubicBezTo>
                <a:cubicBezTo>
                  <a:pt x="675" y="1250"/>
                  <a:pt x="675" y="1250"/>
                  <a:pt x="674" y="1250"/>
                </a:cubicBezTo>
                <a:cubicBezTo>
                  <a:pt x="673" y="1248"/>
                  <a:pt x="672" y="1249"/>
                  <a:pt x="671" y="1249"/>
                </a:cubicBezTo>
                <a:cubicBezTo>
                  <a:pt x="670" y="1249"/>
                  <a:pt x="669" y="1249"/>
                  <a:pt x="669" y="1250"/>
                </a:cubicBezTo>
                <a:cubicBezTo>
                  <a:pt x="668" y="1250"/>
                  <a:pt x="668" y="1250"/>
                  <a:pt x="667" y="1251"/>
                </a:cubicBezTo>
                <a:cubicBezTo>
                  <a:pt x="667" y="1251"/>
                  <a:pt x="666" y="1251"/>
                  <a:pt x="665" y="1251"/>
                </a:cubicBezTo>
                <a:cubicBezTo>
                  <a:pt x="665" y="1251"/>
                  <a:pt x="665" y="1252"/>
                  <a:pt x="664" y="1252"/>
                </a:cubicBezTo>
                <a:cubicBezTo>
                  <a:pt x="663" y="1252"/>
                  <a:pt x="663" y="1252"/>
                  <a:pt x="662" y="1253"/>
                </a:cubicBezTo>
                <a:cubicBezTo>
                  <a:pt x="661" y="1253"/>
                  <a:pt x="660" y="1254"/>
                  <a:pt x="659" y="1255"/>
                </a:cubicBezTo>
                <a:cubicBezTo>
                  <a:pt x="658" y="1255"/>
                  <a:pt x="657" y="1255"/>
                  <a:pt x="656" y="1256"/>
                </a:cubicBezTo>
                <a:cubicBezTo>
                  <a:pt x="655" y="1256"/>
                  <a:pt x="653" y="1256"/>
                  <a:pt x="652" y="1257"/>
                </a:cubicBezTo>
                <a:cubicBezTo>
                  <a:pt x="650" y="1258"/>
                  <a:pt x="652" y="1259"/>
                  <a:pt x="651" y="1261"/>
                </a:cubicBezTo>
                <a:cubicBezTo>
                  <a:pt x="651" y="1261"/>
                  <a:pt x="651" y="1262"/>
                  <a:pt x="650" y="1262"/>
                </a:cubicBezTo>
                <a:cubicBezTo>
                  <a:pt x="650" y="1263"/>
                  <a:pt x="650" y="1264"/>
                  <a:pt x="650" y="1264"/>
                </a:cubicBezTo>
                <a:cubicBezTo>
                  <a:pt x="650" y="1265"/>
                  <a:pt x="651" y="1265"/>
                  <a:pt x="651" y="1266"/>
                </a:cubicBezTo>
                <a:cubicBezTo>
                  <a:pt x="651" y="1267"/>
                  <a:pt x="651" y="1269"/>
                  <a:pt x="650" y="1270"/>
                </a:cubicBezTo>
                <a:cubicBezTo>
                  <a:pt x="649" y="1270"/>
                  <a:pt x="649" y="1271"/>
                  <a:pt x="650" y="1272"/>
                </a:cubicBezTo>
                <a:cubicBezTo>
                  <a:pt x="651" y="1273"/>
                  <a:pt x="652" y="1272"/>
                  <a:pt x="653" y="1272"/>
                </a:cubicBezTo>
                <a:cubicBezTo>
                  <a:pt x="655" y="1271"/>
                  <a:pt x="656" y="1271"/>
                  <a:pt x="658" y="1271"/>
                </a:cubicBezTo>
                <a:cubicBezTo>
                  <a:pt x="660" y="1270"/>
                  <a:pt x="661" y="1271"/>
                  <a:pt x="663" y="1271"/>
                </a:cubicBezTo>
                <a:cubicBezTo>
                  <a:pt x="663" y="1271"/>
                  <a:pt x="666" y="1270"/>
                  <a:pt x="666" y="1272"/>
                </a:cubicBezTo>
                <a:cubicBezTo>
                  <a:pt x="665" y="1272"/>
                  <a:pt x="664" y="1273"/>
                  <a:pt x="664" y="1273"/>
                </a:cubicBezTo>
                <a:cubicBezTo>
                  <a:pt x="663" y="1273"/>
                  <a:pt x="663" y="1274"/>
                  <a:pt x="663" y="1274"/>
                </a:cubicBezTo>
                <a:cubicBezTo>
                  <a:pt x="662" y="1275"/>
                  <a:pt x="660" y="1276"/>
                  <a:pt x="661" y="1277"/>
                </a:cubicBezTo>
                <a:cubicBezTo>
                  <a:pt x="661" y="1278"/>
                  <a:pt x="662" y="1277"/>
                  <a:pt x="662" y="1278"/>
                </a:cubicBezTo>
                <a:cubicBezTo>
                  <a:pt x="662" y="1278"/>
                  <a:pt x="662" y="1279"/>
                  <a:pt x="662" y="1279"/>
                </a:cubicBezTo>
                <a:cubicBezTo>
                  <a:pt x="662" y="1280"/>
                  <a:pt x="662" y="1280"/>
                  <a:pt x="663" y="1280"/>
                </a:cubicBezTo>
                <a:cubicBezTo>
                  <a:pt x="663" y="1281"/>
                  <a:pt x="663" y="1283"/>
                  <a:pt x="664" y="1284"/>
                </a:cubicBezTo>
                <a:cubicBezTo>
                  <a:pt x="665" y="1285"/>
                  <a:pt x="667" y="1284"/>
                  <a:pt x="668" y="1285"/>
                </a:cubicBezTo>
                <a:cubicBezTo>
                  <a:pt x="668" y="1287"/>
                  <a:pt x="666" y="1287"/>
                  <a:pt x="665" y="1288"/>
                </a:cubicBezTo>
                <a:cubicBezTo>
                  <a:pt x="665" y="1288"/>
                  <a:pt x="665" y="1289"/>
                  <a:pt x="664" y="1289"/>
                </a:cubicBezTo>
                <a:cubicBezTo>
                  <a:pt x="663" y="1289"/>
                  <a:pt x="662" y="1289"/>
                  <a:pt x="662" y="1290"/>
                </a:cubicBezTo>
                <a:cubicBezTo>
                  <a:pt x="662" y="1291"/>
                  <a:pt x="662" y="1291"/>
                  <a:pt x="663" y="1291"/>
                </a:cubicBezTo>
                <a:cubicBezTo>
                  <a:pt x="664" y="1292"/>
                  <a:pt x="664" y="1293"/>
                  <a:pt x="664" y="1293"/>
                </a:cubicBezTo>
                <a:cubicBezTo>
                  <a:pt x="665" y="1294"/>
                  <a:pt x="666" y="1295"/>
                  <a:pt x="667" y="1296"/>
                </a:cubicBezTo>
                <a:cubicBezTo>
                  <a:pt x="668" y="1296"/>
                  <a:pt x="669" y="1296"/>
                  <a:pt x="669" y="1297"/>
                </a:cubicBezTo>
                <a:cubicBezTo>
                  <a:pt x="669" y="1298"/>
                  <a:pt x="667" y="1297"/>
                  <a:pt x="667" y="1297"/>
                </a:cubicBezTo>
                <a:cubicBezTo>
                  <a:pt x="665" y="1297"/>
                  <a:pt x="664" y="1297"/>
                  <a:pt x="663" y="1297"/>
                </a:cubicBezTo>
                <a:cubicBezTo>
                  <a:pt x="662" y="1297"/>
                  <a:pt x="662" y="1296"/>
                  <a:pt x="661" y="1296"/>
                </a:cubicBezTo>
                <a:cubicBezTo>
                  <a:pt x="660" y="1296"/>
                  <a:pt x="660" y="1296"/>
                  <a:pt x="660" y="1295"/>
                </a:cubicBezTo>
                <a:cubicBezTo>
                  <a:pt x="659" y="1294"/>
                  <a:pt x="659" y="1294"/>
                  <a:pt x="659" y="1293"/>
                </a:cubicBezTo>
                <a:cubicBezTo>
                  <a:pt x="659" y="1292"/>
                  <a:pt x="659" y="1292"/>
                  <a:pt x="658" y="1292"/>
                </a:cubicBezTo>
                <a:cubicBezTo>
                  <a:pt x="658" y="1291"/>
                  <a:pt x="657" y="1291"/>
                  <a:pt x="657" y="1290"/>
                </a:cubicBezTo>
                <a:cubicBezTo>
                  <a:pt x="656" y="1290"/>
                  <a:pt x="655" y="1291"/>
                  <a:pt x="656" y="1292"/>
                </a:cubicBezTo>
                <a:cubicBezTo>
                  <a:pt x="656" y="1292"/>
                  <a:pt x="656" y="1293"/>
                  <a:pt x="656" y="1293"/>
                </a:cubicBezTo>
                <a:cubicBezTo>
                  <a:pt x="657" y="1294"/>
                  <a:pt x="657" y="1294"/>
                  <a:pt x="657" y="1295"/>
                </a:cubicBezTo>
                <a:cubicBezTo>
                  <a:pt x="657" y="1296"/>
                  <a:pt x="658" y="1297"/>
                  <a:pt x="656" y="1298"/>
                </a:cubicBezTo>
                <a:cubicBezTo>
                  <a:pt x="656" y="1298"/>
                  <a:pt x="655" y="1298"/>
                  <a:pt x="654" y="1298"/>
                </a:cubicBezTo>
                <a:cubicBezTo>
                  <a:pt x="653" y="1298"/>
                  <a:pt x="653" y="1298"/>
                  <a:pt x="653" y="1299"/>
                </a:cubicBezTo>
                <a:cubicBezTo>
                  <a:pt x="653" y="1299"/>
                  <a:pt x="653" y="1299"/>
                  <a:pt x="652" y="1299"/>
                </a:cubicBezTo>
                <a:cubicBezTo>
                  <a:pt x="652" y="1300"/>
                  <a:pt x="653" y="1301"/>
                  <a:pt x="653" y="1300"/>
                </a:cubicBezTo>
                <a:cubicBezTo>
                  <a:pt x="654" y="1300"/>
                  <a:pt x="655" y="1301"/>
                  <a:pt x="655" y="1301"/>
                </a:cubicBezTo>
                <a:cubicBezTo>
                  <a:pt x="656" y="1301"/>
                  <a:pt x="657" y="1301"/>
                  <a:pt x="657" y="1301"/>
                </a:cubicBezTo>
                <a:cubicBezTo>
                  <a:pt x="659" y="1302"/>
                  <a:pt x="660" y="1301"/>
                  <a:pt x="662" y="1301"/>
                </a:cubicBezTo>
                <a:cubicBezTo>
                  <a:pt x="663" y="1302"/>
                  <a:pt x="664" y="1303"/>
                  <a:pt x="666" y="1303"/>
                </a:cubicBezTo>
                <a:cubicBezTo>
                  <a:pt x="666" y="1304"/>
                  <a:pt x="667" y="1304"/>
                  <a:pt x="668" y="1305"/>
                </a:cubicBezTo>
                <a:cubicBezTo>
                  <a:pt x="668" y="1305"/>
                  <a:pt x="669" y="1305"/>
                  <a:pt x="669" y="1305"/>
                </a:cubicBezTo>
                <a:cubicBezTo>
                  <a:pt x="670" y="1305"/>
                  <a:pt x="671" y="1306"/>
                  <a:pt x="671" y="1306"/>
                </a:cubicBezTo>
                <a:cubicBezTo>
                  <a:pt x="671" y="1307"/>
                  <a:pt x="671" y="1307"/>
                  <a:pt x="671" y="1307"/>
                </a:cubicBezTo>
                <a:cubicBezTo>
                  <a:pt x="671" y="1307"/>
                  <a:pt x="672" y="1307"/>
                  <a:pt x="672" y="1308"/>
                </a:cubicBezTo>
                <a:cubicBezTo>
                  <a:pt x="673" y="1308"/>
                  <a:pt x="672" y="1309"/>
                  <a:pt x="672" y="1309"/>
                </a:cubicBezTo>
                <a:cubicBezTo>
                  <a:pt x="673" y="1310"/>
                  <a:pt x="673" y="1310"/>
                  <a:pt x="673" y="1311"/>
                </a:cubicBezTo>
                <a:cubicBezTo>
                  <a:pt x="672" y="1312"/>
                  <a:pt x="672" y="1312"/>
                  <a:pt x="671" y="1312"/>
                </a:cubicBezTo>
                <a:cubicBezTo>
                  <a:pt x="671" y="1313"/>
                  <a:pt x="671" y="1313"/>
                  <a:pt x="670" y="1313"/>
                </a:cubicBezTo>
                <a:cubicBezTo>
                  <a:pt x="669" y="1313"/>
                  <a:pt x="668" y="1313"/>
                  <a:pt x="668" y="1313"/>
                </a:cubicBezTo>
                <a:cubicBezTo>
                  <a:pt x="668" y="1314"/>
                  <a:pt x="669" y="1314"/>
                  <a:pt x="669" y="1315"/>
                </a:cubicBezTo>
                <a:cubicBezTo>
                  <a:pt x="670" y="1315"/>
                  <a:pt x="670" y="1316"/>
                  <a:pt x="670" y="1316"/>
                </a:cubicBezTo>
                <a:cubicBezTo>
                  <a:pt x="671" y="1316"/>
                  <a:pt x="672" y="1316"/>
                  <a:pt x="672" y="1317"/>
                </a:cubicBezTo>
                <a:cubicBezTo>
                  <a:pt x="672" y="1318"/>
                  <a:pt x="672" y="1319"/>
                  <a:pt x="672" y="1319"/>
                </a:cubicBezTo>
                <a:cubicBezTo>
                  <a:pt x="671" y="1322"/>
                  <a:pt x="673" y="1321"/>
                  <a:pt x="675" y="1321"/>
                </a:cubicBezTo>
                <a:cubicBezTo>
                  <a:pt x="676" y="1321"/>
                  <a:pt x="677" y="1321"/>
                  <a:pt x="678" y="1322"/>
                </a:cubicBezTo>
                <a:cubicBezTo>
                  <a:pt x="680" y="1323"/>
                  <a:pt x="679" y="1324"/>
                  <a:pt x="678" y="1325"/>
                </a:cubicBezTo>
                <a:cubicBezTo>
                  <a:pt x="678" y="1326"/>
                  <a:pt x="677" y="1326"/>
                  <a:pt x="677" y="1327"/>
                </a:cubicBezTo>
                <a:cubicBezTo>
                  <a:pt x="676" y="1327"/>
                  <a:pt x="676" y="1327"/>
                  <a:pt x="675" y="1326"/>
                </a:cubicBezTo>
                <a:cubicBezTo>
                  <a:pt x="675" y="1326"/>
                  <a:pt x="672" y="1326"/>
                  <a:pt x="672" y="1327"/>
                </a:cubicBezTo>
                <a:cubicBezTo>
                  <a:pt x="672" y="1328"/>
                  <a:pt x="672" y="1327"/>
                  <a:pt x="673" y="1328"/>
                </a:cubicBezTo>
                <a:cubicBezTo>
                  <a:pt x="673" y="1328"/>
                  <a:pt x="673" y="1328"/>
                  <a:pt x="673" y="1328"/>
                </a:cubicBezTo>
                <a:cubicBezTo>
                  <a:pt x="674" y="1329"/>
                  <a:pt x="674" y="1329"/>
                  <a:pt x="675" y="1329"/>
                </a:cubicBezTo>
                <a:cubicBezTo>
                  <a:pt x="676" y="1329"/>
                  <a:pt x="676" y="1329"/>
                  <a:pt x="677" y="1329"/>
                </a:cubicBezTo>
                <a:cubicBezTo>
                  <a:pt x="678" y="1329"/>
                  <a:pt x="678" y="1329"/>
                  <a:pt x="679" y="1329"/>
                </a:cubicBezTo>
                <a:cubicBezTo>
                  <a:pt x="680" y="1329"/>
                  <a:pt x="680" y="1329"/>
                  <a:pt x="681" y="1329"/>
                </a:cubicBezTo>
                <a:cubicBezTo>
                  <a:pt x="682" y="1328"/>
                  <a:pt x="682" y="1329"/>
                  <a:pt x="683" y="1329"/>
                </a:cubicBezTo>
                <a:cubicBezTo>
                  <a:pt x="684" y="1329"/>
                  <a:pt x="685" y="1328"/>
                  <a:pt x="686" y="1328"/>
                </a:cubicBezTo>
                <a:cubicBezTo>
                  <a:pt x="687" y="1328"/>
                  <a:pt x="688" y="1328"/>
                  <a:pt x="689" y="1328"/>
                </a:cubicBezTo>
                <a:cubicBezTo>
                  <a:pt x="690" y="1328"/>
                  <a:pt x="693" y="1327"/>
                  <a:pt x="691" y="1329"/>
                </a:cubicBezTo>
                <a:cubicBezTo>
                  <a:pt x="691" y="1330"/>
                  <a:pt x="690" y="1330"/>
                  <a:pt x="690" y="1330"/>
                </a:cubicBezTo>
                <a:cubicBezTo>
                  <a:pt x="689" y="1331"/>
                  <a:pt x="688" y="1331"/>
                  <a:pt x="688" y="1332"/>
                </a:cubicBezTo>
                <a:cubicBezTo>
                  <a:pt x="687" y="1332"/>
                  <a:pt x="685" y="1332"/>
                  <a:pt x="684" y="1333"/>
                </a:cubicBezTo>
                <a:cubicBezTo>
                  <a:pt x="682" y="1333"/>
                  <a:pt x="681" y="1333"/>
                  <a:pt x="680" y="1334"/>
                </a:cubicBezTo>
                <a:cubicBezTo>
                  <a:pt x="679" y="1334"/>
                  <a:pt x="677" y="1334"/>
                  <a:pt x="676" y="1335"/>
                </a:cubicBezTo>
                <a:cubicBezTo>
                  <a:pt x="675" y="1336"/>
                  <a:pt x="678" y="1335"/>
                  <a:pt x="679" y="1335"/>
                </a:cubicBezTo>
                <a:cubicBezTo>
                  <a:pt x="680" y="1335"/>
                  <a:pt x="680" y="1335"/>
                  <a:pt x="681" y="1335"/>
                </a:cubicBezTo>
                <a:cubicBezTo>
                  <a:pt x="682" y="1335"/>
                  <a:pt x="683" y="1335"/>
                  <a:pt x="683" y="1335"/>
                </a:cubicBezTo>
                <a:cubicBezTo>
                  <a:pt x="684" y="1334"/>
                  <a:pt x="684" y="1334"/>
                  <a:pt x="684" y="1334"/>
                </a:cubicBezTo>
                <a:cubicBezTo>
                  <a:pt x="685" y="1334"/>
                  <a:pt x="686" y="1334"/>
                  <a:pt x="687" y="1334"/>
                </a:cubicBezTo>
                <a:cubicBezTo>
                  <a:pt x="687" y="1335"/>
                  <a:pt x="687" y="1335"/>
                  <a:pt x="687" y="1335"/>
                </a:cubicBezTo>
                <a:cubicBezTo>
                  <a:pt x="687" y="1336"/>
                  <a:pt x="686" y="1335"/>
                  <a:pt x="687" y="1336"/>
                </a:cubicBezTo>
                <a:cubicBezTo>
                  <a:pt x="687" y="1336"/>
                  <a:pt x="687" y="1336"/>
                  <a:pt x="687" y="1336"/>
                </a:cubicBezTo>
                <a:cubicBezTo>
                  <a:pt x="688" y="1337"/>
                  <a:pt x="688" y="1336"/>
                  <a:pt x="688" y="1337"/>
                </a:cubicBezTo>
                <a:cubicBezTo>
                  <a:pt x="687" y="1338"/>
                  <a:pt x="687" y="1337"/>
                  <a:pt x="687" y="1338"/>
                </a:cubicBezTo>
                <a:cubicBezTo>
                  <a:pt x="689" y="1338"/>
                  <a:pt x="689" y="1337"/>
                  <a:pt x="690" y="1336"/>
                </a:cubicBezTo>
                <a:cubicBezTo>
                  <a:pt x="691" y="1335"/>
                  <a:pt x="693" y="1335"/>
                  <a:pt x="694" y="1333"/>
                </a:cubicBezTo>
                <a:cubicBezTo>
                  <a:pt x="695" y="1332"/>
                  <a:pt x="696" y="1332"/>
                  <a:pt x="698" y="1333"/>
                </a:cubicBezTo>
                <a:cubicBezTo>
                  <a:pt x="698" y="1333"/>
                  <a:pt x="699" y="1333"/>
                  <a:pt x="699" y="1334"/>
                </a:cubicBezTo>
                <a:cubicBezTo>
                  <a:pt x="700" y="1334"/>
                  <a:pt x="700" y="1335"/>
                  <a:pt x="700" y="1335"/>
                </a:cubicBezTo>
                <a:cubicBezTo>
                  <a:pt x="701" y="1336"/>
                  <a:pt x="702" y="1335"/>
                  <a:pt x="703" y="1336"/>
                </a:cubicBezTo>
                <a:cubicBezTo>
                  <a:pt x="704" y="1337"/>
                  <a:pt x="704" y="1338"/>
                  <a:pt x="705" y="1336"/>
                </a:cubicBezTo>
                <a:cubicBezTo>
                  <a:pt x="706" y="1335"/>
                  <a:pt x="706" y="1335"/>
                  <a:pt x="707" y="1337"/>
                </a:cubicBezTo>
                <a:cubicBezTo>
                  <a:pt x="707" y="1337"/>
                  <a:pt x="707" y="1338"/>
                  <a:pt x="707" y="1338"/>
                </a:cubicBezTo>
                <a:cubicBezTo>
                  <a:pt x="707" y="1340"/>
                  <a:pt x="708" y="1340"/>
                  <a:pt x="709" y="1340"/>
                </a:cubicBezTo>
                <a:cubicBezTo>
                  <a:pt x="710" y="1341"/>
                  <a:pt x="710" y="1342"/>
                  <a:pt x="710" y="1343"/>
                </a:cubicBezTo>
                <a:cubicBezTo>
                  <a:pt x="711" y="1343"/>
                  <a:pt x="711" y="1344"/>
                  <a:pt x="711" y="1344"/>
                </a:cubicBezTo>
                <a:cubicBezTo>
                  <a:pt x="712" y="1344"/>
                  <a:pt x="712" y="1345"/>
                  <a:pt x="712" y="1345"/>
                </a:cubicBezTo>
                <a:cubicBezTo>
                  <a:pt x="713" y="1346"/>
                  <a:pt x="714" y="1345"/>
                  <a:pt x="714" y="1345"/>
                </a:cubicBezTo>
                <a:cubicBezTo>
                  <a:pt x="716" y="1345"/>
                  <a:pt x="716" y="1346"/>
                  <a:pt x="718" y="1346"/>
                </a:cubicBezTo>
                <a:cubicBezTo>
                  <a:pt x="718" y="1346"/>
                  <a:pt x="719" y="1347"/>
                  <a:pt x="720" y="1347"/>
                </a:cubicBezTo>
                <a:cubicBezTo>
                  <a:pt x="720" y="1347"/>
                  <a:pt x="720" y="1347"/>
                  <a:pt x="721" y="1348"/>
                </a:cubicBezTo>
                <a:cubicBezTo>
                  <a:pt x="722" y="1348"/>
                  <a:pt x="722" y="1348"/>
                  <a:pt x="723" y="1348"/>
                </a:cubicBezTo>
                <a:cubicBezTo>
                  <a:pt x="724" y="1348"/>
                  <a:pt x="724" y="1348"/>
                  <a:pt x="724" y="1347"/>
                </a:cubicBezTo>
                <a:cubicBezTo>
                  <a:pt x="725" y="1346"/>
                  <a:pt x="727" y="1347"/>
                  <a:pt x="728" y="1346"/>
                </a:cubicBezTo>
                <a:cubicBezTo>
                  <a:pt x="729" y="1346"/>
                  <a:pt x="730" y="1344"/>
                  <a:pt x="732" y="1345"/>
                </a:cubicBezTo>
                <a:cubicBezTo>
                  <a:pt x="732" y="1345"/>
                  <a:pt x="732" y="1346"/>
                  <a:pt x="733" y="1346"/>
                </a:cubicBezTo>
                <a:cubicBezTo>
                  <a:pt x="733" y="1346"/>
                  <a:pt x="734" y="1346"/>
                  <a:pt x="735" y="1346"/>
                </a:cubicBezTo>
                <a:cubicBezTo>
                  <a:pt x="736" y="1346"/>
                  <a:pt x="736" y="1346"/>
                  <a:pt x="736" y="1345"/>
                </a:cubicBezTo>
                <a:cubicBezTo>
                  <a:pt x="736" y="1344"/>
                  <a:pt x="737" y="1344"/>
                  <a:pt x="737" y="1343"/>
                </a:cubicBezTo>
                <a:cubicBezTo>
                  <a:pt x="738" y="1342"/>
                  <a:pt x="737" y="1340"/>
                  <a:pt x="737" y="1339"/>
                </a:cubicBezTo>
                <a:cubicBezTo>
                  <a:pt x="737" y="1337"/>
                  <a:pt x="737" y="1336"/>
                  <a:pt x="738" y="1335"/>
                </a:cubicBezTo>
                <a:cubicBezTo>
                  <a:pt x="739" y="1334"/>
                  <a:pt x="739" y="1332"/>
                  <a:pt x="740" y="1331"/>
                </a:cubicBezTo>
                <a:cubicBezTo>
                  <a:pt x="741" y="1330"/>
                  <a:pt x="742" y="1332"/>
                  <a:pt x="743" y="1333"/>
                </a:cubicBezTo>
                <a:cubicBezTo>
                  <a:pt x="745" y="1333"/>
                  <a:pt x="747" y="1332"/>
                  <a:pt x="748" y="1332"/>
                </a:cubicBezTo>
                <a:cubicBezTo>
                  <a:pt x="750" y="1332"/>
                  <a:pt x="751" y="1333"/>
                  <a:pt x="752" y="1334"/>
                </a:cubicBezTo>
                <a:cubicBezTo>
                  <a:pt x="754" y="1334"/>
                  <a:pt x="755" y="1334"/>
                  <a:pt x="756" y="1335"/>
                </a:cubicBezTo>
                <a:cubicBezTo>
                  <a:pt x="757" y="1337"/>
                  <a:pt x="759" y="1337"/>
                  <a:pt x="760" y="1337"/>
                </a:cubicBezTo>
                <a:cubicBezTo>
                  <a:pt x="761" y="1337"/>
                  <a:pt x="761" y="1338"/>
                  <a:pt x="762" y="1338"/>
                </a:cubicBezTo>
                <a:cubicBezTo>
                  <a:pt x="762" y="1339"/>
                  <a:pt x="763" y="1339"/>
                  <a:pt x="763" y="1339"/>
                </a:cubicBezTo>
                <a:cubicBezTo>
                  <a:pt x="765" y="1340"/>
                  <a:pt x="766" y="1341"/>
                  <a:pt x="767" y="1342"/>
                </a:cubicBezTo>
                <a:cubicBezTo>
                  <a:pt x="768" y="1343"/>
                  <a:pt x="769" y="1343"/>
                  <a:pt x="770" y="1344"/>
                </a:cubicBezTo>
                <a:cubicBezTo>
                  <a:pt x="772" y="1345"/>
                  <a:pt x="772" y="1346"/>
                  <a:pt x="773" y="1347"/>
                </a:cubicBezTo>
                <a:cubicBezTo>
                  <a:pt x="776" y="1349"/>
                  <a:pt x="779" y="1349"/>
                  <a:pt x="781" y="1349"/>
                </a:cubicBezTo>
                <a:cubicBezTo>
                  <a:pt x="783" y="1349"/>
                  <a:pt x="784" y="1348"/>
                  <a:pt x="786" y="1348"/>
                </a:cubicBezTo>
                <a:cubicBezTo>
                  <a:pt x="787" y="1348"/>
                  <a:pt x="789" y="1348"/>
                  <a:pt x="791" y="1348"/>
                </a:cubicBezTo>
                <a:cubicBezTo>
                  <a:pt x="795" y="1348"/>
                  <a:pt x="798" y="1348"/>
                  <a:pt x="801" y="1348"/>
                </a:cubicBezTo>
                <a:cubicBezTo>
                  <a:pt x="803" y="1347"/>
                  <a:pt x="805" y="1347"/>
                  <a:pt x="806" y="1345"/>
                </a:cubicBezTo>
                <a:cubicBezTo>
                  <a:pt x="807" y="1343"/>
                  <a:pt x="807" y="1342"/>
                  <a:pt x="809" y="1341"/>
                </a:cubicBezTo>
                <a:cubicBezTo>
                  <a:pt x="810" y="1340"/>
                  <a:pt x="811" y="1339"/>
                  <a:pt x="812" y="1338"/>
                </a:cubicBezTo>
                <a:cubicBezTo>
                  <a:pt x="814" y="1337"/>
                  <a:pt x="815" y="1336"/>
                  <a:pt x="817" y="1335"/>
                </a:cubicBezTo>
                <a:cubicBezTo>
                  <a:pt x="818" y="1335"/>
                  <a:pt x="819" y="1333"/>
                  <a:pt x="821" y="1334"/>
                </a:cubicBezTo>
                <a:cubicBezTo>
                  <a:pt x="822" y="1334"/>
                  <a:pt x="823" y="1335"/>
                  <a:pt x="824" y="1335"/>
                </a:cubicBezTo>
                <a:cubicBezTo>
                  <a:pt x="825" y="1336"/>
                  <a:pt x="826" y="1336"/>
                  <a:pt x="826" y="1336"/>
                </a:cubicBezTo>
                <a:cubicBezTo>
                  <a:pt x="827" y="1336"/>
                  <a:pt x="827" y="1337"/>
                  <a:pt x="828" y="1337"/>
                </a:cubicBezTo>
                <a:cubicBezTo>
                  <a:pt x="828" y="1337"/>
                  <a:pt x="829" y="1337"/>
                  <a:pt x="830" y="1338"/>
                </a:cubicBezTo>
                <a:cubicBezTo>
                  <a:pt x="831" y="1338"/>
                  <a:pt x="831" y="1339"/>
                  <a:pt x="832" y="1339"/>
                </a:cubicBezTo>
                <a:cubicBezTo>
                  <a:pt x="833" y="1339"/>
                  <a:pt x="835" y="1339"/>
                  <a:pt x="836" y="1338"/>
                </a:cubicBezTo>
                <a:cubicBezTo>
                  <a:pt x="836" y="1337"/>
                  <a:pt x="837" y="1336"/>
                  <a:pt x="837" y="1336"/>
                </a:cubicBezTo>
                <a:cubicBezTo>
                  <a:pt x="838" y="1335"/>
                  <a:pt x="838" y="1335"/>
                  <a:pt x="839" y="1335"/>
                </a:cubicBezTo>
                <a:cubicBezTo>
                  <a:pt x="840" y="1335"/>
                  <a:pt x="841" y="1333"/>
                  <a:pt x="842" y="1332"/>
                </a:cubicBezTo>
                <a:cubicBezTo>
                  <a:pt x="842" y="1331"/>
                  <a:pt x="844" y="1330"/>
                  <a:pt x="845" y="1331"/>
                </a:cubicBezTo>
                <a:cubicBezTo>
                  <a:pt x="845" y="1331"/>
                  <a:pt x="846" y="1332"/>
                  <a:pt x="846" y="1332"/>
                </a:cubicBezTo>
                <a:cubicBezTo>
                  <a:pt x="847" y="1332"/>
                  <a:pt x="847" y="1332"/>
                  <a:pt x="848" y="1333"/>
                </a:cubicBezTo>
                <a:cubicBezTo>
                  <a:pt x="849" y="1333"/>
                  <a:pt x="848" y="1335"/>
                  <a:pt x="848" y="1336"/>
                </a:cubicBezTo>
                <a:cubicBezTo>
                  <a:pt x="847" y="1336"/>
                  <a:pt x="847" y="1336"/>
                  <a:pt x="847" y="1337"/>
                </a:cubicBezTo>
                <a:cubicBezTo>
                  <a:pt x="846" y="1337"/>
                  <a:pt x="847" y="1338"/>
                  <a:pt x="846" y="1339"/>
                </a:cubicBezTo>
                <a:cubicBezTo>
                  <a:pt x="845" y="1340"/>
                  <a:pt x="844" y="1340"/>
                  <a:pt x="844" y="1341"/>
                </a:cubicBezTo>
                <a:cubicBezTo>
                  <a:pt x="844" y="1341"/>
                  <a:pt x="843" y="1342"/>
                  <a:pt x="843" y="1343"/>
                </a:cubicBezTo>
                <a:cubicBezTo>
                  <a:pt x="842" y="1343"/>
                  <a:pt x="842" y="1343"/>
                  <a:pt x="841" y="1344"/>
                </a:cubicBezTo>
                <a:cubicBezTo>
                  <a:pt x="841" y="1345"/>
                  <a:pt x="840" y="1347"/>
                  <a:pt x="842" y="1348"/>
                </a:cubicBezTo>
                <a:cubicBezTo>
                  <a:pt x="843" y="1349"/>
                  <a:pt x="844" y="1349"/>
                  <a:pt x="844" y="1351"/>
                </a:cubicBezTo>
                <a:cubicBezTo>
                  <a:pt x="844" y="1353"/>
                  <a:pt x="843" y="1353"/>
                  <a:pt x="842" y="1353"/>
                </a:cubicBezTo>
                <a:cubicBezTo>
                  <a:pt x="841" y="1354"/>
                  <a:pt x="841" y="1356"/>
                  <a:pt x="841" y="1357"/>
                </a:cubicBezTo>
                <a:cubicBezTo>
                  <a:pt x="841" y="1358"/>
                  <a:pt x="841" y="1359"/>
                  <a:pt x="841" y="1359"/>
                </a:cubicBezTo>
                <a:cubicBezTo>
                  <a:pt x="840" y="1360"/>
                  <a:pt x="840" y="1360"/>
                  <a:pt x="840" y="1361"/>
                </a:cubicBezTo>
                <a:cubicBezTo>
                  <a:pt x="840" y="1362"/>
                  <a:pt x="842" y="1362"/>
                  <a:pt x="842" y="1363"/>
                </a:cubicBezTo>
                <a:cubicBezTo>
                  <a:pt x="844" y="1365"/>
                  <a:pt x="843" y="1368"/>
                  <a:pt x="843" y="1370"/>
                </a:cubicBezTo>
                <a:cubicBezTo>
                  <a:pt x="842" y="1372"/>
                  <a:pt x="843" y="1373"/>
                  <a:pt x="843" y="1375"/>
                </a:cubicBezTo>
                <a:cubicBezTo>
                  <a:pt x="843" y="1377"/>
                  <a:pt x="842" y="1378"/>
                  <a:pt x="843" y="1379"/>
                </a:cubicBezTo>
                <a:cubicBezTo>
                  <a:pt x="844" y="1380"/>
                  <a:pt x="844" y="1381"/>
                  <a:pt x="844" y="1383"/>
                </a:cubicBezTo>
                <a:cubicBezTo>
                  <a:pt x="844" y="1384"/>
                  <a:pt x="843" y="1385"/>
                  <a:pt x="841" y="1386"/>
                </a:cubicBezTo>
                <a:cubicBezTo>
                  <a:pt x="840" y="1387"/>
                  <a:pt x="840" y="1387"/>
                  <a:pt x="839" y="1389"/>
                </a:cubicBezTo>
                <a:cubicBezTo>
                  <a:pt x="838" y="1390"/>
                  <a:pt x="838" y="1391"/>
                  <a:pt x="838" y="1392"/>
                </a:cubicBezTo>
                <a:cubicBezTo>
                  <a:pt x="837" y="1393"/>
                  <a:pt x="837" y="1395"/>
                  <a:pt x="837" y="1396"/>
                </a:cubicBezTo>
                <a:cubicBezTo>
                  <a:pt x="836" y="1397"/>
                  <a:pt x="836" y="1397"/>
                  <a:pt x="835" y="1398"/>
                </a:cubicBezTo>
                <a:cubicBezTo>
                  <a:pt x="835" y="1399"/>
                  <a:pt x="835" y="1399"/>
                  <a:pt x="834" y="1400"/>
                </a:cubicBezTo>
                <a:cubicBezTo>
                  <a:pt x="834" y="1401"/>
                  <a:pt x="833" y="1401"/>
                  <a:pt x="833" y="1402"/>
                </a:cubicBezTo>
                <a:cubicBezTo>
                  <a:pt x="833" y="1402"/>
                  <a:pt x="833" y="1403"/>
                  <a:pt x="833" y="1404"/>
                </a:cubicBezTo>
                <a:cubicBezTo>
                  <a:pt x="833" y="1405"/>
                  <a:pt x="832" y="1405"/>
                  <a:pt x="832" y="1406"/>
                </a:cubicBezTo>
                <a:cubicBezTo>
                  <a:pt x="831" y="1406"/>
                  <a:pt x="831" y="1407"/>
                  <a:pt x="831" y="1408"/>
                </a:cubicBezTo>
                <a:cubicBezTo>
                  <a:pt x="831" y="1408"/>
                  <a:pt x="830" y="1409"/>
                  <a:pt x="830" y="1410"/>
                </a:cubicBezTo>
                <a:cubicBezTo>
                  <a:pt x="829" y="1410"/>
                  <a:pt x="829" y="1411"/>
                  <a:pt x="829" y="1411"/>
                </a:cubicBezTo>
                <a:cubicBezTo>
                  <a:pt x="829" y="1413"/>
                  <a:pt x="828" y="1413"/>
                  <a:pt x="827" y="1414"/>
                </a:cubicBezTo>
                <a:cubicBezTo>
                  <a:pt x="827" y="1416"/>
                  <a:pt x="827" y="1417"/>
                  <a:pt x="827" y="1418"/>
                </a:cubicBezTo>
                <a:cubicBezTo>
                  <a:pt x="827" y="1419"/>
                  <a:pt x="827" y="1421"/>
                  <a:pt x="826" y="1422"/>
                </a:cubicBezTo>
                <a:cubicBezTo>
                  <a:pt x="826" y="1422"/>
                  <a:pt x="825" y="1423"/>
                  <a:pt x="825" y="1423"/>
                </a:cubicBezTo>
                <a:cubicBezTo>
                  <a:pt x="825" y="1424"/>
                  <a:pt x="825" y="1425"/>
                  <a:pt x="824" y="1426"/>
                </a:cubicBezTo>
                <a:cubicBezTo>
                  <a:pt x="824" y="1427"/>
                  <a:pt x="823" y="1428"/>
                  <a:pt x="823" y="1429"/>
                </a:cubicBezTo>
                <a:cubicBezTo>
                  <a:pt x="823" y="1430"/>
                  <a:pt x="823" y="1431"/>
                  <a:pt x="822" y="1432"/>
                </a:cubicBezTo>
                <a:cubicBezTo>
                  <a:pt x="821" y="1434"/>
                  <a:pt x="821" y="1435"/>
                  <a:pt x="821" y="1436"/>
                </a:cubicBezTo>
                <a:cubicBezTo>
                  <a:pt x="820" y="1437"/>
                  <a:pt x="820" y="1439"/>
                  <a:pt x="819" y="1440"/>
                </a:cubicBezTo>
                <a:cubicBezTo>
                  <a:pt x="818" y="1442"/>
                  <a:pt x="817" y="1444"/>
                  <a:pt x="816" y="1447"/>
                </a:cubicBezTo>
                <a:cubicBezTo>
                  <a:pt x="816" y="1448"/>
                  <a:pt x="815" y="1448"/>
                  <a:pt x="814" y="1449"/>
                </a:cubicBezTo>
                <a:cubicBezTo>
                  <a:pt x="813" y="1450"/>
                  <a:pt x="813" y="1451"/>
                  <a:pt x="812" y="1452"/>
                </a:cubicBezTo>
                <a:cubicBezTo>
                  <a:pt x="810" y="1454"/>
                  <a:pt x="808" y="1455"/>
                  <a:pt x="806" y="1456"/>
                </a:cubicBezTo>
                <a:cubicBezTo>
                  <a:pt x="805" y="1456"/>
                  <a:pt x="805" y="1457"/>
                  <a:pt x="803" y="1457"/>
                </a:cubicBezTo>
                <a:cubicBezTo>
                  <a:pt x="803" y="1457"/>
                  <a:pt x="802" y="1457"/>
                  <a:pt x="801" y="1457"/>
                </a:cubicBezTo>
                <a:cubicBezTo>
                  <a:pt x="801" y="1458"/>
                  <a:pt x="801" y="1458"/>
                  <a:pt x="800" y="1458"/>
                </a:cubicBezTo>
                <a:cubicBezTo>
                  <a:pt x="798" y="1459"/>
                  <a:pt x="797" y="1460"/>
                  <a:pt x="794" y="1459"/>
                </a:cubicBezTo>
                <a:cubicBezTo>
                  <a:pt x="792" y="1458"/>
                  <a:pt x="791" y="1456"/>
                  <a:pt x="788" y="1456"/>
                </a:cubicBezTo>
                <a:cubicBezTo>
                  <a:pt x="787" y="1456"/>
                  <a:pt x="782" y="1457"/>
                  <a:pt x="783" y="1459"/>
                </a:cubicBezTo>
                <a:cubicBezTo>
                  <a:pt x="784" y="1459"/>
                  <a:pt x="786" y="1458"/>
                  <a:pt x="788" y="1457"/>
                </a:cubicBezTo>
                <a:cubicBezTo>
                  <a:pt x="789" y="1457"/>
                  <a:pt x="791" y="1458"/>
                  <a:pt x="793" y="1459"/>
                </a:cubicBezTo>
                <a:cubicBezTo>
                  <a:pt x="793" y="1461"/>
                  <a:pt x="790" y="1460"/>
                  <a:pt x="789" y="1460"/>
                </a:cubicBezTo>
                <a:cubicBezTo>
                  <a:pt x="787" y="1460"/>
                  <a:pt x="787" y="1460"/>
                  <a:pt x="785" y="1461"/>
                </a:cubicBezTo>
                <a:cubicBezTo>
                  <a:pt x="783" y="1461"/>
                  <a:pt x="779" y="1461"/>
                  <a:pt x="777" y="1460"/>
                </a:cubicBezTo>
                <a:cubicBezTo>
                  <a:pt x="776" y="1459"/>
                  <a:pt x="775" y="1458"/>
                  <a:pt x="773" y="1457"/>
                </a:cubicBezTo>
                <a:cubicBezTo>
                  <a:pt x="772" y="1455"/>
                  <a:pt x="770" y="1455"/>
                  <a:pt x="768" y="1453"/>
                </a:cubicBezTo>
                <a:cubicBezTo>
                  <a:pt x="766" y="1451"/>
                  <a:pt x="766" y="1449"/>
                  <a:pt x="762" y="1450"/>
                </a:cubicBezTo>
                <a:cubicBezTo>
                  <a:pt x="760" y="1451"/>
                  <a:pt x="758" y="1452"/>
                  <a:pt x="756" y="1451"/>
                </a:cubicBezTo>
                <a:cubicBezTo>
                  <a:pt x="754" y="1450"/>
                  <a:pt x="754" y="1450"/>
                  <a:pt x="752" y="1450"/>
                </a:cubicBezTo>
                <a:cubicBezTo>
                  <a:pt x="750" y="1450"/>
                  <a:pt x="749" y="1449"/>
                  <a:pt x="748" y="1449"/>
                </a:cubicBezTo>
                <a:cubicBezTo>
                  <a:pt x="745" y="1449"/>
                  <a:pt x="744" y="1449"/>
                  <a:pt x="742" y="1449"/>
                </a:cubicBezTo>
                <a:cubicBezTo>
                  <a:pt x="739" y="1450"/>
                  <a:pt x="737" y="1451"/>
                  <a:pt x="735" y="1452"/>
                </a:cubicBezTo>
                <a:cubicBezTo>
                  <a:pt x="733" y="1453"/>
                  <a:pt x="732" y="1455"/>
                  <a:pt x="730" y="1456"/>
                </a:cubicBezTo>
                <a:cubicBezTo>
                  <a:pt x="727" y="1457"/>
                  <a:pt x="725" y="1457"/>
                  <a:pt x="723" y="1459"/>
                </a:cubicBezTo>
                <a:cubicBezTo>
                  <a:pt x="720" y="1460"/>
                  <a:pt x="718" y="1461"/>
                  <a:pt x="716" y="1462"/>
                </a:cubicBezTo>
                <a:cubicBezTo>
                  <a:pt x="713" y="1463"/>
                  <a:pt x="712" y="1465"/>
                  <a:pt x="709" y="1465"/>
                </a:cubicBezTo>
                <a:cubicBezTo>
                  <a:pt x="706" y="1465"/>
                  <a:pt x="704" y="1463"/>
                  <a:pt x="702" y="1462"/>
                </a:cubicBezTo>
                <a:cubicBezTo>
                  <a:pt x="699" y="1460"/>
                  <a:pt x="697" y="1460"/>
                  <a:pt x="694" y="1460"/>
                </a:cubicBezTo>
                <a:cubicBezTo>
                  <a:pt x="691" y="1460"/>
                  <a:pt x="689" y="1461"/>
                  <a:pt x="686" y="1460"/>
                </a:cubicBezTo>
                <a:cubicBezTo>
                  <a:pt x="685" y="1459"/>
                  <a:pt x="684" y="1459"/>
                  <a:pt x="683" y="1458"/>
                </a:cubicBezTo>
                <a:cubicBezTo>
                  <a:pt x="682" y="1458"/>
                  <a:pt x="681" y="1458"/>
                  <a:pt x="680" y="1457"/>
                </a:cubicBezTo>
                <a:cubicBezTo>
                  <a:pt x="675" y="1456"/>
                  <a:pt x="670" y="1453"/>
                  <a:pt x="666" y="1452"/>
                </a:cubicBezTo>
                <a:cubicBezTo>
                  <a:pt x="663" y="1452"/>
                  <a:pt x="660" y="1452"/>
                  <a:pt x="658" y="1451"/>
                </a:cubicBezTo>
                <a:cubicBezTo>
                  <a:pt x="655" y="1450"/>
                  <a:pt x="653" y="1448"/>
                  <a:pt x="650" y="1448"/>
                </a:cubicBezTo>
                <a:cubicBezTo>
                  <a:pt x="648" y="1448"/>
                  <a:pt x="645" y="1448"/>
                  <a:pt x="642" y="1449"/>
                </a:cubicBezTo>
                <a:cubicBezTo>
                  <a:pt x="640" y="1450"/>
                  <a:pt x="637" y="1451"/>
                  <a:pt x="635" y="1451"/>
                </a:cubicBezTo>
                <a:cubicBezTo>
                  <a:pt x="633" y="1451"/>
                  <a:pt x="632" y="1449"/>
                  <a:pt x="631" y="1448"/>
                </a:cubicBezTo>
                <a:cubicBezTo>
                  <a:pt x="631" y="1447"/>
                  <a:pt x="630" y="1446"/>
                  <a:pt x="630" y="1446"/>
                </a:cubicBezTo>
                <a:cubicBezTo>
                  <a:pt x="629" y="1445"/>
                  <a:pt x="630" y="1444"/>
                  <a:pt x="629" y="1443"/>
                </a:cubicBezTo>
                <a:cubicBezTo>
                  <a:pt x="628" y="1439"/>
                  <a:pt x="623" y="1439"/>
                  <a:pt x="620" y="1439"/>
                </a:cubicBezTo>
                <a:cubicBezTo>
                  <a:pt x="619" y="1439"/>
                  <a:pt x="617" y="1440"/>
                  <a:pt x="616" y="1440"/>
                </a:cubicBezTo>
                <a:cubicBezTo>
                  <a:pt x="615" y="1440"/>
                  <a:pt x="613" y="1439"/>
                  <a:pt x="612" y="1439"/>
                </a:cubicBezTo>
                <a:cubicBezTo>
                  <a:pt x="610" y="1438"/>
                  <a:pt x="608" y="1437"/>
                  <a:pt x="605" y="1436"/>
                </a:cubicBezTo>
                <a:cubicBezTo>
                  <a:pt x="604" y="1436"/>
                  <a:pt x="603" y="1437"/>
                  <a:pt x="601" y="1436"/>
                </a:cubicBezTo>
                <a:cubicBezTo>
                  <a:pt x="600" y="1435"/>
                  <a:pt x="599" y="1435"/>
                  <a:pt x="597" y="1435"/>
                </a:cubicBezTo>
                <a:cubicBezTo>
                  <a:pt x="594" y="1435"/>
                  <a:pt x="591" y="1434"/>
                  <a:pt x="591" y="1431"/>
                </a:cubicBezTo>
                <a:cubicBezTo>
                  <a:pt x="590" y="1429"/>
                  <a:pt x="592" y="1426"/>
                  <a:pt x="590" y="1425"/>
                </a:cubicBezTo>
                <a:cubicBezTo>
                  <a:pt x="589" y="1424"/>
                  <a:pt x="587" y="1424"/>
                  <a:pt x="586" y="1424"/>
                </a:cubicBezTo>
                <a:cubicBezTo>
                  <a:pt x="585" y="1424"/>
                  <a:pt x="584" y="1423"/>
                  <a:pt x="583" y="1423"/>
                </a:cubicBezTo>
                <a:cubicBezTo>
                  <a:pt x="581" y="1422"/>
                  <a:pt x="580" y="1422"/>
                  <a:pt x="579" y="1422"/>
                </a:cubicBezTo>
                <a:cubicBezTo>
                  <a:pt x="577" y="1422"/>
                  <a:pt x="576" y="1421"/>
                  <a:pt x="575" y="1421"/>
                </a:cubicBezTo>
                <a:cubicBezTo>
                  <a:pt x="569" y="1419"/>
                  <a:pt x="564" y="1420"/>
                  <a:pt x="559" y="1422"/>
                </a:cubicBezTo>
                <a:cubicBezTo>
                  <a:pt x="554" y="1424"/>
                  <a:pt x="549" y="1424"/>
                  <a:pt x="544" y="1426"/>
                </a:cubicBezTo>
                <a:cubicBezTo>
                  <a:pt x="538" y="1427"/>
                  <a:pt x="536" y="1432"/>
                  <a:pt x="533" y="1436"/>
                </a:cubicBezTo>
                <a:cubicBezTo>
                  <a:pt x="530" y="1440"/>
                  <a:pt x="526" y="1444"/>
                  <a:pt x="528" y="1449"/>
                </a:cubicBezTo>
                <a:cubicBezTo>
                  <a:pt x="530" y="1454"/>
                  <a:pt x="534" y="1458"/>
                  <a:pt x="531" y="1463"/>
                </a:cubicBezTo>
                <a:cubicBezTo>
                  <a:pt x="530" y="1466"/>
                  <a:pt x="529" y="1467"/>
                  <a:pt x="527" y="1469"/>
                </a:cubicBezTo>
                <a:cubicBezTo>
                  <a:pt x="525" y="1470"/>
                  <a:pt x="523" y="1472"/>
                  <a:pt x="522" y="1474"/>
                </a:cubicBezTo>
                <a:cubicBezTo>
                  <a:pt x="518" y="1477"/>
                  <a:pt x="511" y="1479"/>
                  <a:pt x="507" y="1476"/>
                </a:cubicBezTo>
                <a:cubicBezTo>
                  <a:pt x="505" y="1474"/>
                  <a:pt x="504" y="1473"/>
                  <a:pt x="501" y="1472"/>
                </a:cubicBezTo>
                <a:cubicBezTo>
                  <a:pt x="499" y="1471"/>
                  <a:pt x="498" y="1469"/>
                  <a:pt x="496" y="1468"/>
                </a:cubicBezTo>
                <a:cubicBezTo>
                  <a:pt x="493" y="1466"/>
                  <a:pt x="491" y="1466"/>
                  <a:pt x="488" y="1464"/>
                </a:cubicBezTo>
                <a:cubicBezTo>
                  <a:pt x="487" y="1463"/>
                  <a:pt x="486" y="1462"/>
                  <a:pt x="485" y="1461"/>
                </a:cubicBezTo>
                <a:cubicBezTo>
                  <a:pt x="484" y="1461"/>
                  <a:pt x="483" y="1461"/>
                  <a:pt x="481" y="1460"/>
                </a:cubicBezTo>
                <a:cubicBezTo>
                  <a:pt x="480" y="1460"/>
                  <a:pt x="478" y="1459"/>
                  <a:pt x="477" y="1458"/>
                </a:cubicBezTo>
                <a:cubicBezTo>
                  <a:pt x="475" y="1458"/>
                  <a:pt x="474" y="1458"/>
                  <a:pt x="472" y="1458"/>
                </a:cubicBezTo>
                <a:cubicBezTo>
                  <a:pt x="470" y="1458"/>
                  <a:pt x="468" y="1457"/>
                  <a:pt x="467" y="1456"/>
                </a:cubicBezTo>
                <a:cubicBezTo>
                  <a:pt x="464" y="1456"/>
                  <a:pt x="461" y="1456"/>
                  <a:pt x="459" y="1456"/>
                </a:cubicBezTo>
                <a:cubicBezTo>
                  <a:pt x="454" y="1455"/>
                  <a:pt x="448" y="1454"/>
                  <a:pt x="444" y="1451"/>
                </a:cubicBezTo>
                <a:cubicBezTo>
                  <a:pt x="442" y="1449"/>
                  <a:pt x="440" y="1447"/>
                  <a:pt x="439" y="1445"/>
                </a:cubicBezTo>
                <a:cubicBezTo>
                  <a:pt x="437" y="1442"/>
                  <a:pt x="437" y="1440"/>
                  <a:pt x="437" y="1437"/>
                </a:cubicBezTo>
                <a:cubicBezTo>
                  <a:pt x="437" y="1434"/>
                  <a:pt x="436" y="1432"/>
                  <a:pt x="433" y="1431"/>
                </a:cubicBezTo>
                <a:cubicBezTo>
                  <a:pt x="431" y="1429"/>
                  <a:pt x="428" y="1430"/>
                  <a:pt x="425" y="1429"/>
                </a:cubicBezTo>
                <a:cubicBezTo>
                  <a:pt x="423" y="1429"/>
                  <a:pt x="420" y="1428"/>
                  <a:pt x="418" y="1427"/>
                </a:cubicBezTo>
                <a:cubicBezTo>
                  <a:pt x="416" y="1426"/>
                  <a:pt x="413" y="1424"/>
                  <a:pt x="411" y="1423"/>
                </a:cubicBezTo>
                <a:cubicBezTo>
                  <a:pt x="406" y="1421"/>
                  <a:pt x="400" y="1421"/>
                  <a:pt x="394" y="1421"/>
                </a:cubicBezTo>
                <a:cubicBezTo>
                  <a:pt x="389" y="1421"/>
                  <a:pt x="383" y="1423"/>
                  <a:pt x="378" y="1421"/>
                </a:cubicBezTo>
                <a:cubicBezTo>
                  <a:pt x="375" y="1420"/>
                  <a:pt x="373" y="1418"/>
                  <a:pt x="370" y="1417"/>
                </a:cubicBezTo>
                <a:cubicBezTo>
                  <a:pt x="368" y="1415"/>
                  <a:pt x="366" y="1414"/>
                  <a:pt x="363" y="1414"/>
                </a:cubicBezTo>
                <a:cubicBezTo>
                  <a:pt x="361" y="1414"/>
                  <a:pt x="359" y="1414"/>
                  <a:pt x="357" y="1413"/>
                </a:cubicBezTo>
                <a:cubicBezTo>
                  <a:pt x="356" y="1413"/>
                  <a:pt x="355" y="1413"/>
                  <a:pt x="355" y="1412"/>
                </a:cubicBezTo>
                <a:cubicBezTo>
                  <a:pt x="354" y="1411"/>
                  <a:pt x="354" y="1410"/>
                  <a:pt x="354" y="1409"/>
                </a:cubicBezTo>
                <a:cubicBezTo>
                  <a:pt x="354" y="1407"/>
                  <a:pt x="354" y="1404"/>
                  <a:pt x="351" y="1404"/>
                </a:cubicBezTo>
                <a:cubicBezTo>
                  <a:pt x="349" y="1404"/>
                  <a:pt x="349" y="1408"/>
                  <a:pt x="346" y="1407"/>
                </a:cubicBezTo>
                <a:cubicBezTo>
                  <a:pt x="346" y="1406"/>
                  <a:pt x="348" y="1402"/>
                  <a:pt x="345" y="1402"/>
                </a:cubicBezTo>
                <a:cubicBezTo>
                  <a:pt x="344" y="1402"/>
                  <a:pt x="342" y="1403"/>
                  <a:pt x="340" y="1403"/>
                </a:cubicBezTo>
                <a:cubicBezTo>
                  <a:pt x="339" y="1402"/>
                  <a:pt x="338" y="1401"/>
                  <a:pt x="337" y="1400"/>
                </a:cubicBezTo>
                <a:cubicBezTo>
                  <a:pt x="336" y="1399"/>
                  <a:pt x="335" y="1399"/>
                  <a:pt x="334" y="1398"/>
                </a:cubicBezTo>
                <a:cubicBezTo>
                  <a:pt x="333" y="1396"/>
                  <a:pt x="333" y="1392"/>
                  <a:pt x="334" y="1390"/>
                </a:cubicBezTo>
                <a:cubicBezTo>
                  <a:pt x="335" y="1390"/>
                  <a:pt x="337" y="1390"/>
                  <a:pt x="338" y="1388"/>
                </a:cubicBezTo>
                <a:cubicBezTo>
                  <a:pt x="338" y="1388"/>
                  <a:pt x="339" y="1387"/>
                  <a:pt x="340" y="1386"/>
                </a:cubicBezTo>
                <a:cubicBezTo>
                  <a:pt x="342" y="1384"/>
                  <a:pt x="345" y="1384"/>
                  <a:pt x="346" y="1382"/>
                </a:cubicBezTo>
                <a:cubicBezTo>
                  <a:pt x="348" y="1380"/>
                  <a:pt x="349" y="1377"/>
                  <a:pt x="350" y="1375"/>
                </a:cubicBezTo>
                <a:cubicBezTo>
                  <a:pt x="351" y="1373"/>
                  <a:pt x="353" y="1372"/>
                  <a:pt x="354" y="1370"/>
                </a:cubicBezTo>
                <a:cubicBezTo>
                  <a:pt x="356" y="1368"/>
                  <a:pt x="353" y="1366"/>
                  <a:pt x="353" y="1363"/>
                </a:cubicBezTo>
                <a:cubicBezTo>
                  <a:pt x="353" y="1362"/>
                  <a:pt x="353" y="1361"/>
                  <a:pt x="352" y="1360"/>
                </a:cubicBezTo>
                <a:cubicBezTo>
                  <a:pt x="351" y="1359"/>
                  <a:pt x="350" y="1359"/>
                  <a:pt x="348" y="1358"/>
                </a:cubicBezTo>
                <a:cubicBezTo>
                  <a:pt x="347" y="1357"/>
                  <a:pt x="346" y="1355"/>
                  <a:pt x="344" y="1354"/>
                </a:cubicBezTo>
                <a:cubicBezTo>
                  <a:pt x="342" y="1351"/>
                  <a:pt x="341" y="1346"/>
                  <a:pt x="343" y="1343"/>
                </a:cubicBezTo>
                <a:cubicBezTo>
                  <a:pt x="344" y="1341"/>
                  <a:pt x="347" y="1341"/>
                  <a:pt x="349" y="1339"/>
                </a:cubicBezTo>
                <a:cubicBezTo>
                  <a:pt x="351" y="1337"/>
                  <a:pt x="352" y="1335"/>
                  <a:pt x="353" y="1333"/>
                </a:cubicBezTo>
                <a:cubicBezTo>
                  <a:pt x="354" y="1330"/>
                  <a:pt x="355" y="1329"/>
                  <a:pt x="353" y="1326"/>
                </a:cubicBezTo>
                <a:cubicBezTo>
                  <a:pt x="351" y="1324"/>
                  <a:pt x="349" y="1329"/>
                  <a:pt x="348" y="1330"/>
                </a:cubicBezTo>
                <a:cubicBezTo>
                  <a:pt x="347" y="1331"/>
                  <a:pt x="346" y="1331"/>
                  <a:pt x="344" y="1331"/>
                </a:cubicBezTo>
                <a:cubicBezTo>
                  <a:pt x="343" y="1332"/>
                  <a:pt x="343" y="1333"/>
                  <a:pt x="342" y="1334"/>
                </a:cubicBezTo>
                <a:cubicBezTo>
                  <a:pt x="341" y="1334"/>
                  <a:pt x="340" y="1335"/>
                  <a:pt x="339" y="1334"/>
                </a:cubicBezTo>
                <a:cubicBezTo>
                  <a:pt x="337" y="1333"/>
                  <a:pt x="338" y="1332"/>
                  <a:pt x="338" y="1331"/>
                </a:cubicBezTo>
                <a:cubicBezTo>
                  <a:pt x="339" y="1327"/>
                  <a:pt x="332" y="1318"/>
                  <a:pt x="329" y="1324"/>
                </a:cubicBezTo>
                <a:cubicBezTo>
                  <a:pt x="327" y="1325"/>
                  <a:pt x="327" y="1320"/>
                  <a:pt x="324" y="1321"/>
                </a:cubicBezTo>
                <a:cubicBezTo>
                  <a:pt x="323" y="1321"/>
                  <a:pt x="322" y="1322"/>
                  <a:pt x="321" y="1323"/>
                </a:cubicBezTo>
                <a:cubicBezTo>
                  <a:pt x="320" y="1323"/>
                  <a:pt x="319" y="1323"/>
                  <a:pt x="317" y="1323"/>
                </a:cubicBezTo>
                <a:cubicBezTo>
                  <a:pt x="316" y="1324"/>
                  <a:pt x="314" y="1325"/>
                  <a:pt x="312" y="1326"/>
                </a:cubicBezTo>
                <a:cubicBezTo>
                  <a:pt x="310" y="1327"/>
                  <a:pt x="309" y="1329"/>
                  <a:pt x="307" y="1329"/>
                </a:cubicBezTo>
                <a:cubicBezTo>
                  <a:pt x="304" y="1330"/>
                  <a:pt x="301" y="1330"/>
                  <a:pt x="299" y="1330"/>
                </a:cubicBezTo>
                <a:cubicBezTo>
                  <a:pt x="297" y="1330"/>
                  <a:pt x="296" y="1330"/>
                  <a:pt x="295" y="1330"/>
                </a:cubicBezTo>
                <a:cubicBezTo>
                  <a:pt x="293" y="1331"/>
                  <a:pt x="292" y="1331"/>
                  <a:pt x="291" y="1331"/>
                </a:cubicBezTo>
                <a:cubicBezTo>
                  <a:pt x="288" y="1331"/>
                  <a:pt x="287" y="1329"/>
                  <a:pt x="285" y="1328"/>
                </a:cubicBezTo>
                <a:cubicBezTo>
                  <a:pt x="283" y="1327"/>
                  <a:pt x="281" y="1327"/>
                  <a:pt x="279" y="1327"/>
                </a:cubicBezTo>
                <a:cubicBezTo>
                  <a:pt x="277" y="1328"/>
                  <a:pt x="275" y="1330"/>
                  <a:pt x="273" y="1330"/>
                </a:cubicBezTo>
                <a:cubicBezTo>
                  <a:pt x="271" y="1331"/>
                  <a:pt x="270" y="1330"/>
                  <a:pt x="269" y="1330"/>
                </a:cubicBezTo>
                <a:cubicBezTo>
                  <a:pt x="268" y="1329"/>
                  <a:pt x="266" y="1329"/>
                  <a:pt x="265" y="1329"/>
                </a:cubicBezTo>
                <a:cubicBezTo>
                  <a:pt x="262" y="1328"/>
                  <a:pt x="261" y="1325"/>
                  <a:pt x="259" y="1329"/>
                </a:cubicBezTo>
                <a:cubicBezTo>
                  <a:pt x="258" y="1331"/>
                  <a:pt x="255" y="1332"/>
                  <a:pt x="252" y="1332"/>
                </a:cubicBezTo>
                <a:cubicBezTo>
                  <a:pt x="250" y="1332"/>
                  <a:pt x="249" y="1333"/>
                  <a:pt x="246" y="1334"/>
                </a:cubicBezTo>
                <a:cubicBezTo>
                  <a:pt x="244" y="1336"/>
                  <a:pt x="241" y="1337"/>
                  <a:pt x="238" y="1336"/>
                </a:cubicBezTo>
                <a:cubicBezTo>
                  <a:pt x="236" y="1335"/>
                  <a:pt x="234" y="1333"/>
                  <a:pt x="232" y="1333"/>
                </a:cubicBezTo>
                <a:cubicBezTo>
                  <a:pt x="227" y="1332"/>
                  <a:pt x="223" y="1331"/>
                  <a:pt x="219" y="1331"/>
                </a:cubicBezTo>
                <a:cubicBezTo>
                  <a:pt x="214" y="1331"/>
                  <a:pt x="210" y="1331"/>
                  <a:pt x="206" y="1333"/>
                </a:cubicBezTo>
                <a:cubicBezTo>
                  <a:pt x="203" y="1334"/>
                  <a:pt x="200" y="1335"/>
                  <a:pt x="198" y="1334"/>
                </a:cubicBezTo>
                <a:cubicBezTo>
                  <a:pt x="196" y="1333"/>
                  <a:pt x="195" y="1333"/>
                  <a:pt x="193" y="1333"/>
                </a:cubicBezTo>
                <a:cubicBezTo>
                  <a:pt x="191" y="1335"/>
                  <a:pt x="188" y="1336"/>
                  <a:pt x="186" y="1337"/>
                </a:cubicBezTo>
                <a:cubicBezTo>
                  <a:pt x="183" y="1339"/>
                  <a:pt x="181" y="1338"/>
                  <a:pt x="178" y="1338"/>
                </a:cubicBezTo>
                <a:cubicBezTo>
                  <a:pt x="175" y="1337"/>
                  <a:pt x="173" y="1338"/>
                  <a:pt x="170" y="1339"/>
                </a:cubicBezTo>
                <a:cubicBezTo>
                  <a:pt x="167" y="1339"/>
                  <a:pt x="165" y="1339"/>
                  <a:pt x="162" y="1340"/>
                </a:cubicBezTo>
                <a:cubicBezTo>
                  <a:pt x="159" y="1340"/>
                  <a:pt x="157" y="1342"/>
                  <a:pt x="155" y="1342"/>
                </a:cubicBezTo>
                <a:cubicBezTo>
                  <a:pt x="152" y="1343"/>
                  <a:pt x="149" y="1343"/>
                  <a:pt x="147" y="1344"/>
                </a:cubicBezTo>
                <a:cubicBezTo>
                  <a:pt x="145" y="1345"/>
                  <a:pt x="142" y="1347"/>
                  <a:pt x="140" y="1348"/>
                </a:cubicBezTo>
                <a:cubicBezTo>
                  <a:pt x="138" y="1350"/>
                  <a:pt x="135" y="1356"/>
                  <a:pt x="133" y="1356"/>
                </a:cubicBezTo>
                <a:cubicBezTo>
                  <a:pt x="131" y="1356"/>
                  <a:pt x="131" y="1354"/>
                  <a:pt x="130" y="1353"/>
                </a:cubicBezTo>
                <a:cubicBezTo>
                  <a:pt x="127" y="1352"/>
                  <a:pt x="125" y="1354"/>
                  <a:pt x="123" y="1355"/>
                </a:cubicBezTo>
                <a:cubicBezTo>
                  <a:pt x="121" y="1357"/>
                  <a:pt x="118" y="1357"/>
                  <a:pt x="116" y="1358"/>
                </a:cubicBezTo>
                <a:cubicBezTo>
                  <a:pt x="111" y="1359"/>
                  <a:pt x="110" y="1366"/>
                  <a:pt x="105" y="1368"/>
                </a:cubicBezTo>
                <a:cubicBezTo>
                  <a:pt x="102" y="1369"/>
                  <a:pt x="100" y="1368"/>
                  <a:pt x="97" y="1369"/>
                </a:cubicBezTo>
                <a:cubicBezTo>
                  <a:pt x="94" y="1370"/>
                  <a:pt x="93" y="1372"/>
                  <a:pt x="90" y="1371"/>
                </a:cubicBezTo>
                <a:cubicBezTo>
                  <a:pt x="87" y="1370"/>
                  <a:pt x="85" y="1369"/>
                  <a:pt x="83" y="1369"/>
                </a:cubicBezTo>
                <a:cubicBezTo>
                  <a:pt x="82" y="1368"/>
                  <a:pt x="79" y="1368"/>
                  <a:pt x="78" y="1368"/>
                </a:cubicBezTo>
                <a:cubicBezTo>
                  <a:pt x="77" y="1367"/>
                  <a:pt x="78" y="1365"/>
                  <a:pt x="77" y="1365"/>
                </a:cubicBezTo>
                <a:cubicBezTo>
                  <a:pt x="76" y="1364"/>
                  <a:pt x="74" y="1365"/>
                  <a:pt x="73" y="1365"/>
                </a:cubicBezTo>
                <a:cubicBezTo>
                  <a:pt x="70" y="1366"/>
                  <a:pt x="68" y="1367"/>
                  <a:pt x="65" y="1368"/>
                </a:cubicBezTo>
                <a:cubicBezTo>
                  <a:pt x="63" y="1368"/>
                  <a:pt x="60" y="1369"/>
                  <a:pt x="58" y="1369"/>
                </a:cubicBezTo>
                <a:cubicBezTo>
                  <a:pt x="56" y="1369"/>
                  <a:pt x="53" y="1369"/>
                  <a:pt x="51" y="1369"/>
                </a:cubicBezTo>
                <a:cubicBezTo>
                  <a:pt x="50" y="1369"/>
                  <a:pt x="48" y="1369"/>
                  <a:pt x="47" y="1369"/>
                </a:cubicBezTo>
                <a:cubicBezTo>
                  <a:pt x="46" y="1369"/>
                  <a:pt x="45" y="1369"/>
                  <a:pt x="44" y="1369"/>
                </a:cubicBezTo>
                <a:cubicBezTo>
                  <a:pt x="43" y="1368"/>
                  <a:pt x="42" y="1367"/>
                  <a:pt x="42" y="1367"/>
                </a:cubicBezTo>
                <a:cubicBezTo>
                  <a:pt x="40" y="1366"/>
                  <a:pt x="39" y="1365"/>
                  <a:pt x="37" y="1365"/>
                </a:cubicBezTo>
                <a:cubicBezTo>
                  <a:pt x="34" y="1363"/>
                  <a:pt x="34" y="1359"/>
                  <a:pt x="31" y="1357"/>
                </a:cubicBezTo>
                <a:cubicBezTo>
                  <a:pt x="30" y="1356"/>
                  <a:pt x="30" y="1355"/>
                  <a:pt x="31" y="1354"/>
                </a:cubicBezTo>
                <a:cubicBezTo>
                  <a:pt x="32" y="1352"/>
                  <a:pt x="30" y="1353"/>
                  <a:pt x="29" y="1353"/>
                </a:cubicBezTo>
                <a:cubicBezTo>
                  <a:pt x="27" y="1353"/>
                  <a:pt x="27" y="1353"/>
                  <a:pt x="26" y="1354"/>
                </a:cubicBezTo>
                <a:cubicBezTo>
                  <a:pt x="25" y="1355"/>
                  <a:pt x="25" y="1355"/>
                  <a:pt x="24" y="1355"/>
                </a:cubicBezTo>
                <a:cubicBezTo>
                  <a:pt x="22" y="1355"/>
                  <a:pt x="19" y="1355"/>
                  <a:pt x="18" y="1357"/>
                </a:cubicBezTo>
                <a:cubicBezTo>
                  <a:pt x="18" y="1357"/>
                  <a:pt x="18" y="1359"/>
                  <a:pt x="17" y="1360"/>
                </a:cubicBezTo>
                <a:cubicBezTo>
                  <a:pt x="17" y="1362"/>
                  <a:pt x="15" y="1364"/>
                  <a:pt x="14" y="1366"/>
                </a:cubicBezTo>
                <a:cubicBezTo>
                  <a:pt x="13" y="1368"/>
                  <a:pt x="13" y="1371"/>
                  <a:pt x="12" y="1373"/>
                </a:cubicBezTo>
                <a:cubicBezTo>
                  <a:pt x="11" y="1375"/>
                  <a:pt x="10" y="1377"/>
                  <a:pt x="9" y="1380"/>
                </a:cubicBezTo>
                <a:cubicBezTo>
                  <a:pt x="8" y="1382"/>
                  <a:pt x="7" y="1384"/>
                  <a:pt x="6" y="1387"/>
                </a:cubicBezTo>
                <a:cubicBezTo>
                  <a:pt x="4" y="1390"/>
                  <a:pt x="3" y="1393"/>
                  <a:pt x="0" y="1395"/>
                </a:cubicBezTo>
                <a:cubicBezTo>
                  <a:pt x="0" y="2001"/>
                  <a:pt x="0" y="2001"/>
                  <a:pt x="0" y="2001"/>
                </a:cubicBezTo>
                <a:cubicBezTo>
                  <a:pt x="1" y="2001"/>
                  <a:pt x="1" y="2000"/>
                  <a:pt x="2" y="2000"/>
                </a:cubicBezTo>
                <a:cubicBezTo>
                  <a:pt x="5" y="1999"/>
                  <a:pt x="8" y="1999"/>
                  <a:pt x="11" y="1998"/>
                </a:cubicBezTo>
                <a:cubicBezTo>
                  <a:pt x="12" y="1997"/>
                  <a:pt x="13" y="1996"/>
                  <a:pt x="15" y="1995"/>
                </a:cubicBezTo>
                <a:cubicBezTo>
                  <a:pt x="16" y="1995"/>
                  <a:pt x="17" y="1994"/>
                  <a:pt x="19" y="1994"/>
                </a:cubicBezTo>
                <a:cubicBezTo>
                  <a:pt x="22" y="1993"/>
                  <a:pt x="24" y="1992"/>
                  <a:pt x="27" y="1992"/>
                </a:cubicBezTo>
                <a:cubicBezTo>
                  <a:pt x="30" y="1992"/>
                  <a:pt x="32" y="1992"/>
                  <a:pt x="35" y="1992"/>
                </a:cubicBezTo>
                <a:cubicBezTo>
                  <a:pt x="35" y="1992"/>
                  <a:pt x="36" y="1991"/>
                  <a:pt x="37" y="1991"/>
                </a:cubicBezTo>
                <a:cubicBezTo>
                  <a:pt x="38" y="1991"/>
                  <a:pt x="39" y="1991"/>
                  <a:pt x="41" y="1991"/>
                </a:cubicBezTo>
                <a:cubicBezTo>
                  <a:pt x="44" y="1991"/>
                  <a:pt x="47" y="1991"/>
                  <a:pt x="50" y="1990"/>
                </a:cubicBezTo>
                <a:cubicBezTo>
                  <a:pt x="51" y="1990"/>
                  <a:pt x="52" y="1990"/>
                  <a:pt x="54" y="1990"/>
                </a:cubicBezTo>
                <a:cubicBezTo>
                  <a:pt x="56" y="1990"/>
                  <a:pt x="57" y="1989"/>
                  <a:pt x="58" y="1989"/>
                </a:cubicBezTo>
                <a:cubicBezTo>
                  <a:pt x="60" y="1990"/>
                  <a:pt x="61" y="1990"/>
                  <a:pt x="62" y="1990"/>
                </a:cubicBezTo>
                <a:cubicBezTo>
                  <a:pt x="64" y="1991"/>
                  <a:pt x="65" y="1991"/>
                  <a:pt x="66" y="1991"/>
                </a:cubicBezTo>
                <a:cubicBezTo>
                  <a:pt x="68" y="1992"/>
                  <a:pt x="70" y="1992"/>
                  <a:pt x="71" y="1992"/>
                </a:cubicBezTo>
                <a:cubicBezTo>
                  <a:pt x="73" y="1992"/>
                  <a:pt x="74" y="1992"/>
                  <a:pt x="75" y="1993"/>
                </a:cubicBezTo>
                <a:cubicBezTo>
                  <a:pt x="76" y="1993"/>
                  <a:pt x="77" y="1993"/>
                  <a:pt x="78" y="1994"/>
                </a:cubicBezTo>
                <a:cubicBezTo>
                  <a:pt x="79" y="1994"/>
                  <a:pt x="80" y="1994"/>
                  <a:pt x="81" y="1994"/>
                </a:cubicBezTo>
                <a:cubicBezTo>
                  <a:pt x="81" y="1995"/>
                  <a:pt x="82" y="1995"/>
                  <a:pt x="83" y="1996"/>
                </a:cubicBezTo>
                <a:cubicBezTo>
                  <a:pt x="84" y="1996"/>
                  <a:pt x="84" y="1996"/>
                  <a:pt x="85" y="1996"/>
                </a:cubicBezTo>
                <a:cubicBezTo>
                  <a:pt x="86" y="1996"/>
                  <a:pt x="87" y="1997"/>
                  <a:pt x="89" y="1997"/>
                </a:cubicBezTo>
                <a:cubicBezTo>
                  <a:pt x="89" y="1998"/>
                  <a:pt x="90" y="1998"/>
                  <a:pt x="91" y="1998"/>
                </a:cubicBezTo>
                <a:cubicBezTo>
                  <a:pt x="91" y="1998"/>
                  <a:pt x="92" y="1998"/>
                  <a:pt x="93" y="1999"/>
                </a:cubicBezTo>
                <a:cubicBezTo>
                  <a:pt x="94" y="1999"/>
                  <a:pt x="95" y="1999"/>
                  <a:pt x="97" y="1999"/>
                </a:cubicBezTo>
                <a:cubicBezTo>
                  <a:pt x="99" y="1998"/>
                  <a:pt x="101" y="1996"/>
                  <a:pt x="103" y="1994"/>
                </a:cubicBezTo>
                <a:cubicBezTo>
                  <a:pt x="104" y="1993"/>
                  <a:pt x="106" y="1994"/>
                  <a:pt x="107" y="1993"/>
                </a:cubicBezTo>
                <a:cubicBezTo>
                  <a:pt x="108" y="1992"/>
                  <a:pt x="110" y="1992"/>
                  <a:pt x="111" y="1991"/>
                </a:cubicBezTo>
                <a:cubicBezTo>
                  <a:pt x="114" y="1991"/>
                  <a:pt x="117" y="1991"/>
                  <a:pt x="120" y="1990"/>
                </a:cubicBezTo>
                <a:cubicBezTo>
                  <a:pt x="120" y="1990"/>
                  <a:pt x="121" y="1989"/>
                  <a:pt x="122" y="1989"/>
                </a:cubicBezTo>
                <a:cubicBezTo>
                  <a:pt x="123" y="1988"/>
                  <a:pt x="123" y="1988"/>
                  <a:pt x="124" y="1988"/>
                </a:cubicBezTo>
                <a:cubicBezTo>
                  <a:pt x="126" y="1987"/>
                  <a:pt x="127" y="1986"/>
                  <a:pt x="128" y="1985"/>
                </a:cubicBezTo>
                <a:cubicBezTo>
                  <a:pt x="130" y="1984"/>
                  <a:pt x="131" y="1983"/>
                  <a:pt x="133" y="1982"/>
                </a:cubicBezTo>
                <a:cubicBezTo>
                  <a:pt x="134" y="1981"/>
                  <a:pt x="135" y="1981"/>
                  <a:pt x="137" y="1981"/>
                </a:cubicBezTo>
                <a:cubicBezTo>
                  <a:pt x="138" y="1981"/>
                  <a:pt x="140" y="1980"/>
                  <a:pt x="141" y="1980"/>
                </a:cubicBezTo>
                <a:cubicBezTo>
                  <a:pt x="143" y="1979"/>
                  <a:pt x="145" y="1978"/>
                  <a:pt x="147" y="1978"/>
                </a:cubicBezTo>
                <a:cubicBezTo>
                  <a:pt x="147" y="1978"/>
                  <a:pt x="148" y="1978"/>
                  <a:pt x="148" y="1977"/>
                </a:cubicBezTo>
                <a:cubicBezTo>
                  <a:pt x="148" y="1977"/>
                  <a:pt x="147" y="1977"/>
                  <a:pt x="146" y="1977"/>
                </a:cubicBezTo>
                <a:cubicBezTo>
                  <a:pt x="145" y="1977"/>
                  <a:pt x="145" y="1977"/>
                  <a:pt x="145" y="1976"/>
                </a:cubicBezTo>
                <a:cubicBezTo>
                  <a:pt x="146" y="1975"/>
                  <a:pt x="146" y="1975"/>
                  <a:pt x="145" y="1975"/>
                </a:cubicBezTo>
                <a:cubicBezTo>
                  <a:pt x="144" y="1975"/>
                  <a:pt x="143" y="1975"/>
                  <a:pt x="143" y="1974"/>
                </a:cubicBezTo>
                <a:cubicBezTo>
                  <a:pt x="142" y="1973"/>
                  <a:pt x="143" y="1973"/>
                  <a:pt x="144" y="1973"/>
                </a:cubicBezTo>
                <a:cubicBezTo>
                  <a:pt x="145" y="1973"/>
                  <a:pt x="146" y="1974"/>
                  <a:pt x="147" y="1975"/>
                </a:cubicBezTo>
                <a:cubicBezTo>
                  <a:pt x="147" y="1975"/>
                  <a:pt x="148" y="1976"/>
                  <a:pt x="148" y="1976"/>
                </a:cubicBezTo>
                <a:cubicBezTo>
                  <a:pt x="149" y="1977"/>
                  <a:pt x="148" y="1977"/>
                  <a:pt x="148" y="1978"/>
                </a:cubicBezTo>
                <a:cubicBezTo>
                  <a:pt x="149" y="1979"/>
                  <a:pt x="151" y="1979"/>
                  <a:pt x="152" y="1979"/>
                </a:cubicBezTo>
                <a:cubicBezTo>
                  <a:pt x="153" y="1979"/>
                  <a:pt x="155" y="1978"/>
                  <a:pt x="156" y="1977"/>
                </a:cubicBezTo>
                <a:cubicBezTo>
                  <a:pt x="157" y="1976"/>
                  <a:pt x="157" y="1975"/>
                  <a:pt x="157" y="1975"/>
                </a:cubicBezTo>
                <a:cubicBezTo>
                  <a:pt x="158" y="1974"/>
                  <a:pt x="159" y="1973"/>
                  <a:pt x="159" y="1972"/>
                </a:cubicBezTo>
                <a:cubicBezTo>
                  <a:pt x="160" y="1971"/>
                  <a:pt x="162" y="1971"/>
                  <a:pt x="163" y="1970"/>
                </a:cubicBezTo>
                <a:cubicBezTo>
                  <a:pt x="164" y="1970"/>
                  <a:pt x="165" y="1970"/>
                  <a:pt x="166" y="1970"/>
                </a:cubicBezTo>
                <a:cubicBezTo>
                  <a:pt x="166" y="1970"/>
                  <a:pt x="167" y="1970"/>
                  <a:pt x="168" y="1970"/>
                </a:cubicBezTo>
                <a:cubicBezTo>
                  <a:pt x="169" y="1970"/>
                  <a:pt x="171" y="1970"/>
                  <a:pt x="172" y="1969"/>
                </a:cubicBezTo>
                <a:cubicBezTo>
                  <a:pt x="172" y="1969"/>
                  <a:pt x="173" y="1969"/>
                  <a:pt x="174" y="1969"/>
                </a:cubicBezTo>
                <a:cubicBezTo>
                  <a:pt x="174" y="1969"/>
                  <a:pt x="175" y="1969"/>
                  <a:pt x="176" y="1969"/>
                </a:cubicBezTo>
                <a:cubicBezTo>
                  <a:pt x="176" y="1969"/>
                  <a:pt x="177" y="1968"/>
                  <a:pt x="177" y="1968"/>
                </a:cubicBezTo>
                <a:cubicBezTo>
                  <a:pt x="178" y="1968"/>
                  <a:pt x="178" y="1968"/>
                  <a:pt x="179" y="1968"/>
                </a:cubicBezTo>
                <a:cubicBezTo>
                  <a:pt x="180" y="1968"/>
                  <a:pt x="181" y="1968"/>
                  <a:pt x="182" y="1968"/>
                </a:cubicBezTo>
                <a:cubicBezTo>
                  <a:pt x="184" y="1968"/>
                  <a:pt x="186" y="1968"/>
                  <a:pt x="188" y="1968"/>
                </a:cubicBezTo>
                <a:cubicBezTo>
                  <a:pt x="189" y="1968"/>
                  <a:pt x="191" y="1967"/>
                  <a:pt x="192" y="1967"/>
                </a:cubicBezTo>
                <a:cubicBezTo>
                  <a:pt x="194" y="1967"/>
                  <a:pt x="195" y="1967"/>
                  <a:pt x="196" y="1967"/>
                </a:cubicBezTo>
                <a:cubicBezTo>
                  <a:pt x="198" y="1967"/>
                  <a:pt x="199" y="1967"/>
                  <a:pt x="201" y="1967"/>
                </a:cubicBezTo>
                <a:cubicBezTo>
                  <a:pt x="202" y="1966"/>
                  <a:pt x="203" y="1966"/>
                  <a:pt x="204" y="1965"/>
                </a:cubicBezTo>
                <a:cubicBezTo>
                  <a:pt x="205" y="1965"/>
                  <a:pt x="206" y="1965"/>
                  <a:pt x="206" y="1965"/>
                </a:cubicBezTo>
                <a:cubicBezTo>
                  <a:pt x="207" y="1965"/>
                  <a:pt x="207" y="1965"/>
                  <a:pt x="208" y="1965"/>
                </a:cubicBezTo>
                <a:cubicBezTo>
                  <a:pt x="211" y="1966"/>
                  <a:pt x="214" y="1965"/>
                  <a:pt x="217" y="1966"/>
                </a:cubicBezTo>
                <a:cubicBezTo>
                  <a:pt x="218" y="1966"/>
                  <a:pt x="219" y="1966"/>
                  <a:pt x="221" y="1967"/>
                </a:cubicBezTo>
                <a:cubicBezTo>
                  <a:pt x="222" y="1967"/>
                  <a:pt x="223" y="1968"/>
                  <a:pt x="225" y="1969"/>
                </a:cubicBezTo>
                <a:cubicBezTo>
                  <a:pt x="227" y="1971"/>
                  <a:pt x="230" y="1972"/>
                  <a:pt x="231" y="1975"/>
                </a:cubicBezTo>
                <a:cubicBezTo>
                  <a:pt x="232" y="1975"/>
                  <a:pt x="232" y="1976"/>
                  <a:pt x="233" y="1977"/>
                </a:cubicBezTo>
                <a:cubicBezTo>
                  <a:pt x="234" y="1978"/>
                  <a:pt x="234" y="1978"/>
                  <a:pt x="235" y="1978"/>
                </a:cubicBezTo>
                <a:cubicBezTo>
                  <a:pt x="236" y="1979"/>
                  <a:pt x="236" y="1980"/>
                  <a:pt x="237" y="1980"/>
                </a:cubicBezTo>
                <a:cubicBezTo>
                  <a:pt x="237" y="1981"/>
                  <a:pt x="238" y="1981"/>
                  <a:pt x="239" y="1981"/>
                </a:cubicBezTo>
                <a:cubicBezTo>
                  <a:pt x="240" y="1981"/>
                  <a:pt x="241" y="1980"/>
                  <a:pt x="241" y="1981"/>
                </a:cubicBezTo>
                <a:cubicBezTo>
                  <a:pt x="242" y="1982"/>
                  <a:pt x="240" y="1982"/>
                  <a:pt x="240" y="1982"/>
                </a:cubicBezTo>
                <a:cubicBezTo>
                  <a:pt x="239" y="1982"/>
                  <a:pt x="239" y="1982"/>
                  <a:pt x="238" y="1982"/>
                </a:cubicBezTo>
                <a:cubicBezTo>
                  <a:pt x="236" y="1983"/>
                  <a:pt x="239" y="1984"/>
                  <a:pt x="240" y="1984"/>
                </a:cubicBezTo>
                <a:cubicBezTo>
                  <a:pt x="240" y="1985"/>
                  <a:pt x="240" y="1986"/>
                  <a:pt x="241" y="1986"/>
                </a:cubicBezTo>
                <a:cubicBezTo>
                  <a:pt x="241" y="1986"/>
                  <a:pt x="242" y="1986"/>
                  <a:pt x="243" y="1985"/>
                </a:cubicBezTo>
                <a:cubicBezTo>
                  <a:pt x="243" y="1985"/>
                  <a:pt x="244" y="1984"/>
                  <a:pt x="245" y="1985"/>
                </a:cubicBezTo>
                <a:cubicBezTo>
                  <a:pt x="245" y="1985"/>
                  <a:pt x="245" y="1986"/>
                  <a:pt x="245" y="1986"/>
                </a:cubicBezTo>
                <a:cubicBezTo>
                  <a:pt x="244" y="1988"/>
                  <a:pt x="242" y="1988"/>
                  <a:pt x="242" y="1990"/>
                </a:cubicBezTo>
                <a:cubicBezTo>
                  <a:pt x="242" y="1991"/>
                  <a:pt x="243" y="1991"/>
                  <a:pt x="243" y="1992"/>
                </a:cubicBezTo>
                <a:cubicBezTo>
                  <a:pt x="244" y="1992"/>
                  <a:pt x="244" y="1993"/>
                  <a:pt x="244" y="1994"/>
                </a:cubicBezTo>
                <a:cubicBezTo>
                  <a:pt x="244" y="1995"/>
                  <a:pt x="244" y="1996"/>
                  <a:pt x="245" y="1998"/>
                </a:cubicBezTo>
                <a:cubicBezTo>
                  <a:pt x="245" y="1999"/>
                  <a:pt x="245" y="2000"/>
                  <a:pt x="246" y="2001"/>
                </a:cubicBezTo>
                <a:cubicBezTo>
                  <a:pt x="247" y="2003"/>
                  <a:pt x="248" y="2003"/>
                  <a:pt x="249" y="2004"/>
                </a:cubicBezTo>
                <a:cubicBezTo>
                  <a:pt x="250" y="2005"/>
                  <a:pt x="251" y="2006"/>
                  <a:pt x="252" y="2007"/>
                </a:cubicBezTo>
                <a:cubicBezTo>
                  <a:pt x="253" y="2008"/>
                  <a:pt x="254" y="2008"/>
                  <a:pt x="256" y="2008"/>
                </a:cubicBezTo>
                <a:cubicBezTo>
                  <a:pt x="256" y="2008"/>
                  <a:pt x="257" y="2009"/>
                  <a:pt x="258" y="2008"/>
                </a:cubicBezTo>
                <a:cubicBezTo>
                  <a:pt x="258" y="2008"/>
                  <a:pt x="258" y="2007"/>
                  <a:pt x="259" y="2007"/>
                </a:cubicBezTo>
                <a:cubicBezTo>
                  <a:pt x="260" y="2008"/>
                  <a:pt x="260" y="2008"/>
                  <a:pt x="261" y="2008"/>
                </a:cubicBezTo>
                <a:cubicBezTo>
                  <a:pt x="262" y="2008"/>
                  <a:pt x="262" y="2008"/>
                  <a:pt x="263" y="2007"/>
                </a:cubicBezTo>
                <a:cubicBezTo>
                  <a:pt x="264" y="2007"/>
                  <a:pt x="264" y="2004"/>
                  <a:pt x="265" y="2004"/>
                </a:cubicBezTo>
                <a:cubicBezTo>
                  <a:pt x="266" y="2004"/>
                  <a:pt x="267" y="2007"/>
                  <a:pt x="268" y="2006"/>
                </a:cubicBezTo>
                <a:cubicBezTo>
                  <a:pt x="268" y="2006"/>
                  <a:pt x="268" y="2005"/>
                  <a:pt x="268" y="2005"/>
                </a:cubicBezTo>
                <a:cubicBezTo>
                  <a:pt x="269" y="2004"/>
                  <a:pt x="269" y="2007"/>
                  <a:pt x="270" y="2006"/>
                </a:cubicBezTo>
                <a:cubicBezTo>
                  <a:pt x="271" y="2006"/>
                  <a:pt x="270" y="2005"/>
                  <a:pt x="270" y="2004"/>
                </a:cubicBezTo>
                <a:cubicBezTo>
                  <a:pt x="271" y="2004"/>
                  <a:pt x="272" y="2006"/>
                  <a:pt x="273" y="2006"/>
                </a:cubicBezTo>
                <a:cubicBezTo>
                  <a:pt x="275" y="2006"/>
                  <a:pt x="273" y="2004"/>
                  <a:pt x="273" y="2003"/>
                </a:cubicBezTo>
                <a:cubicBezTo>
                  <a:pt x="273" y="2002"/>
                  <a:pt x="273" y="2001"/>
                  <a:pt x="274" y="2001"/>
                </a:cubicBezTo>
                <a:cubicBezTo>
                  <a:pt x="274" y="2000"/>
                  <a:pt x="274" y="2002"/>
                  <a:pt x="274" y="2003"/>
                </a:cubicBezTo>
                <a:cubicBezTo>
                  <a:pt x="275" y="2004"/>
                  <a:pt x="277" y="2005"/>
                  <a:pt x="278" y="2004"/>
                </a:cubicBezTo>
                <a:cubicBezTo>
                  <a:pt x="279" y="2002"/>
                  <a:pt x="276" y="2002"/>
                  <a:pt x="277" y="2001"/>
                </a:cubicBezTo>
                <a:cubicBezTo>
                  <a:pt x="278" y="2000"/>
                  <a:pt x="280" y="2002"/>
                  <a:pt x="280" y="2002"/>
                </a:cubicBezTo>
                <a:cubicBezTo>
                  <a:pt x="281" y="2003"/>
                  <a:pt x="282" y="2003"/>
                  <a:pt x="282" y="2002"/>
                </a:cubicBezTo>
                <a:cubicBezTo>
                  <a:pt x="283" y="2002"/>
                  <a:pt x="283" y="2001"/>
                  <a:pt x="284" y="2001"/>
                </a:cubicBezTo>
                <a:cubicBezTo>
                  <a:pt x="285" y="2000"/>
                  <a:pt x="285" y="2002"/>
                  <a:pt x="286" y="2002"/>
                </a:cubicBezTo>
                <a:cubicBezTo>
                  <a:pt x="286" y="2004"/>
                  <a:pt x="287" y="2004"/>
                  <a:pt x="289" y="2004"/>
                </a:cubicBezTo>
                <a:cubicBezTo>
                  <a:pt x="290" y="2004"/>
                  <a:pt x="290" y="2004"/>
                  <a:pt x="291" y="2004"/>
                </a:cubicBezTo>
                <a:cubicBezTo>
                  <a:pt x="292" y="2004"/>
                  <a:pt x="294" y="2004"/>
                  <a:pt x="295" y="2004"/>
                </a:cubicBezTo>
                <a:cubicBezTo>
                  <a:pt x="296" y="2003"/>
                  <a:pt x="297" y="2003"/>
                  <a:pt x="297" y="2003"/>
                </a:cubicBezTo>
                <a:cubicBezTo>
                  <a:pt x="298" y="2003"/>
                  <a:pt x="299" y="2003"/>
                  <a:pt x="299" y="2002"/>
                </a:cubicBezTo>
                <a:cubicBezTo>
                  <a:pt x="300" y="2001"/>
                  <a:pt x="300" y="1999"/>
                  <a:pt x="299" y="1998"/>
                </a:cubicBezTo>
                <a:cubicBezTo>
                  <a:pt x="299" y="1998"/>
                  <a:pt x="298" y="1997"/>
                  <a:pt x="299" y="1997"/>
                </a:cubicBezTo>
                <a:cubicBezTo>
                  <a:pt x="300" y="1996"/>
                  <a:pt x="300" y="1997"/>
                  <a:pt x="301" y="1998"/>
                </a:cubicBezTo>
                <a:cubicBezTo>
                  <a:pt x="301" y="1998"/>
                  <a:pt x="301" y="1999"/>
                  <a:pt x="301" y="1999"/>
                </a:cubicBezTo>
                <a:cubicBezTo>
                  <a:pt x="302" y="1999"/>
                  <a:pt x="303" y="1999"/>
                  <a:pt x="303" y="2000"/>
                </a:cubicBezTo>
                <a:cubicBezTo>
                  <a:pt x="304" y="2001"/>
                  <a:pt x="303" y="2002"/>
                  <a:pt x="304" y="2003"/>
                </a:cubicBezTo>
                <a:cubicBezTo>
                  <a:pt x="306" y="2004"/>
                  <a:pt x="306" y="2002"/>
                  <a:pt x="307" y="2001"/>
                </a:cubicBezTo>
                <a:cubicBezTo>
                  <a:pt x="310" y="2000"/>
                  <a:pt x="311" y="2006"/>
                  <a:pt x="311" y="2007"/>
                </a:cubicBezTo>
                <a:cubicBezTo>
                  <a:pt x="312" y="2009"/>
                  <a:pt x="312" y="2010"/>
                  <a:pt x="313" y="2011"/>
                </a:cubicBezTo>
                <a:cubicBezTo>
                  <a:pt x="314" y="2012"/>
                  <a:pt x="315" y="2013"/>
                  <a:pt x="317" y="2013"/>
                </a:cubicBezTo>
                <a:cubicBezTo>
                  <a:pt x="318" y="2014"/>
                  <a:pt x="319" y="2015"/>
                  <a:pt x="320" y="2015"/>
                </a:cubicBezTo>
                <a:cubicBezTo>
                  <a:pt x="322" y="2015"/>
                  <a:pt x="322" y="2014"/>
                  <a:pt x="324" y="2013"/>
                </a:cubicBezTo>
                <a:cubicBezTo>
                  <a:pt x="324" y="2012"/>
                  <a:pt x="326" y="2010"/>
                  <a:pt x="327" y="2012"/>
                </a:cubicBezTo>
                <a:cubicBezTo>
                  <a:pt x="327" y="2013"/>
                  <a:pt x="326" y="2013"/>
                  <a:pt x="325" y="2013"/>
                </a:cubicBezTo>
                <a:cubicBezTo>
                  <a:pt x="325" y="2014"/>
                  <a:pt x="325" y="2014"/>
                  <a:pt x="326" y="2014"/>
                </a:cubicBezTo>
                <a:cubicBezTo>
                  <a:pt x="328" y="2016"/>
                  <a:pt x="321" y="2017"/>
                  <a:pt x="324" y="2020"/>
                </a:cubicBezTo>
                <a:cubicBezTo>
                  <a:pt x="325" y="2020"/>
                  <a:pt x="325" y="2020"/>
                  <a:pt x="325" y="2021"/>
                </a:cubicBezTo>
                <a:cubicBezTo>
                  <a:pt x="326" y="2022"/>
                  <a:pt x="325" y="2022"/>
                  <a:pt x="326" y="2023"/>
                </a:cubicBezTo>
                <a:cubicBezTo>
                  <a:pt x="326" y="2023"/>
                  <a:pt x="327" y="2024"/>
                  <a:pt x="328" y="2024"/>
                </a:cubicBezTo>
                <a:cubicBezTo>
                  <a:pt x="328" y="2025"/>
                  <a:pt x="328" y="2025"/>
                  <a:pt x="329" y="2026"/>
                </a:cubicBezTo>
                <a:cubicBezTo>
                  <a:pt x="329" y="2026"/>
                  <a:pt x="330" y="2027"/>
                  <a:pt x="331" y="2028"/>
                </a:cubicBezTo>
                <a:cubicBezTo>
                  <a:pt x="331" y="2029"/>
                  <a:pt x="331" y="2030"/>
                  <a:pt x="331" y="2031"/>
                </a:cubicBezTo>
                <a:cubicBezTo>
                  <a:pt x="331" y="2032"/>
                  <a:pt x="330" y="2033"/>
                  <a:pt x="330" y="2033"/>
                </a:cubicBezTo>
                <a:cubicBezTo>
                  <a:pt x="329" y="2035"/>
                  <a:pt x="330" y="2036"/>
                  <a:pt x="330" y="2038"/>
                </a:cubicBezTo>
                <a:cubicBezTo>
                  <a:pt x="330" y="2039"/>
                  <a:pt x="329" y="2041"/>
                  <a:pt x="329" y="2042"/>
                </a:cubicBezTo>
                <a:cubicBezTo>
                  <a:pt x="328" y="2044"/>
                  <a:pt x="329" y="2045"/>
                  <a:pt x="329" y="2047"/>
                </a:cubicBezTo>
                <a:cubicBezTo>
                  <a:pt x="329" y="2049"/>
                  <a:pt x="329" y="2052"/>
                  <a:pt x="328" y="2054"/>
                </a:cubicBezTo>
                <a:cubicBezTo>
                  <a:pt x="327" y="2056"/>
                  <a:pt x="326" y="2056"/>
                  <a:pt x="326" y="2058"/>
                </a:cubicBezTo>
                <a:cubicBezTo>
                  <a:pt x="325" y="2060"/>
                  <a:pt x="325" y="2063"/>
                  <a:pt x="323" y="2065"/>
                </a:cubicBezTo>
                <a:cubicBezTo>
                  <a:pt x="321" y="2066"/>
                  <a:pt x="321" y="2067"/>
                  <a:pt x="320" y="2068"/>
                </a:cubicBezTo>
                <a:cubicBezTo>
                  <a:pt x="319" y="2070"/>
                  <a:pt x="321" y="2070"/>
                  <a:pt x="323" y="2070"/>
                </a:cubicBezTo>
                <a:cubicBezTo>
                  <a:pt x="323" y="2070"/>
                  <a:pt x="323" y="2071"/>
                  <a:pt x="324" y="2071"/>
                </a:cubicBezTo>
                <a:cubicBezTo>
                  <a:pt x="325" y="2072"/>
                  <a:pt x="325" y="2071"/>
                  <a:pt x="326" y="2071"/>
                </a:cubicBezTo>
                <a:cubicBezTo>
                  <a:pt x="327" y="2071"/>
                  <a:pt x="327" y="2071"/>
                  <a:pt x="328" y="2072"/>
                </a:cubicBezTo>
                <a:cubicBezTo>
                  <a:pt x="328" y="2072"/>
                  <a:pt x="328" y="2072"/>
                  <a:pt x="327" y="2073"/>
                </a:cubicBezTo>
                <a:cubicBezTo>
                  <a:pt x="326" y="2073"/>
                  <a:pt x="326" y="2073"/>
                  <a:pt x="325" y="2073"/>
                </a:cubicBezTo>
                <a:cubicBezTo>
                  <a:pt x="324" y="2073"/>
                  <a:pt x="324" y="2072"/>
                  <a:pt x="324" y="2073"/>
                </a:cubicBezTo>
                <a:cubicBezTo>
                  <a:pt x="323" y="2075"/>
                  <a:pt x="325" y="2076"/>
                  <a:pt x="325" y="2077"/>
                </a:cubicBezTo>
                <a:cubicBezTo>
                  <a:pt x="325" y="2078"/>
                  <a:pt x="325" y="2079"/>
                  <a:pt x="325" y="2079"/>
                </a:cubicBezTo>
                <a:cubicBezTo>
                  <a:pt x="325" y="2080"/>
                  <a:pt x="324" y="2080"/>
                  <a:pt x="323" y="2080"/>
                </a:cubicBezTo>
                <a:cubicBezTo>
                  <a:pt x="323" y="2081"/>
                  <a:pt x="322" y="2080"/>
                  <a:pt x="322" y="2081"/>
                </a:cubicBezTo>
                <a:cubicBezTo>
                  <a:pt x="321" y="2081"/>
                  <a:pt x="321" y="2081"/>
                  <a:pt x="320" y="2081"/>
                </a:cubicBezTo>
                <a:cubicBezTo>
                  <a:pt x="318" y="2082"/>
                  <a:pt x="320" y="2083"/>
                  <a:pt x="321" y="2083"/>
                </a:cubicBezTo>
                <a:cubicBezTo>
                  <a:pt x="322" y="2084"/>
                  <a:pt x="322" y="2086"/>
                  <a:pt x="323" y="2087"/>
                </a:cubicBezTo>
                <a:cubicBezTo>
                  <a:pt x="324" y="2087"/>
                  <a:pt x="325" y="2087"/>
                  <a:pt x="325" y="2087"/>
                </a:cubicBezTo>
                <a:cubicBezTo>
                  <a:pt x="326" y="2088"/>
                  <a:pt x="326" y="2088"/>
                  <a:pt x="327" y="2089"/>
                </a:cubicBezTo>
                <a:cubicBezTo>
                  <a:pt x="328" y="2089"/>
                  <a:pt x="330" y="2088"/>
                  <a:pt x="329" y="2090"/>
                </a:cubicBezTo>
                <a:cubicBezTo>
                  <a:pt x="329" y="2091"/>
                  <a:pt x="328" y="2091"/>
                  <a:pt x="328" y="2090"/>
                </a:cubicBezTo>
                <a:cubicBezTo>
                  <a:pt x="327" y="2090"/>
                  <a:pt x="327" y="2090"/>
                  <a:pt x="326" y="2090"/>
                </a:cubicBezTo>
                <a:cubicBezTo>
                  <a:pt x="325" y="2089"/>
                  <a:pt x="323" y="2090"/>
                  <a:pt x="322" y="2089"/>
                </a:cubicBezTo>
                <a:cubicBezTo>
                  <a:pt x="321" y="2089"/>
                  <a:pt x="321" y="2088"/>
                  <a:pt x="320" y="2088"/>
                </a:cubicBezTo>
                <a:cubicBezTo>
                  <a:pt x="320" y="2088"/>
                  <a:pt x="319" y="2087"/>
                  <a:pt x="319" y="2087"/>
                </a:cubicBezTo>
                <a:cubicBezTo>
                  <a:pt x="318" y="2086"/>
                  <a:pt x="319" y="2091"/>
                  <a:pt x="319" y="2091"/>
                </a:cubicBezTo>
                <a:cubicBezTo>
                  <a:pt x="319" y="2092"/>
                  <a:pt x="319" y="2093"/>
                  <a:pt x="319" y="2094"/>
                </a:cubicBezTo>
                <a:cubicBezTo>
                  <a:pt x="319" y="2094"/>
                  <a:pt x="319" y="2095"/>
                  <a:pt x="319" y="2096"/>
                </a:cubicBezTo>
                <a:cubicBezTo>
                  <a:pt x="319" y="2096"/>
                  <a:pt x="319" y="2097"/>
                  <a:pt x="318" y="2098"/>
                </a:cubicBezTo>
                <a:cubicBezTo>
                  <a:pt x="318" y="2099"/>
                  <a:pt x="318" y="2100"/>
                  <a:pt x="317" y="2101"/>
                </a:cubicBezTo>
                <a:cubicBezTo>
                  <a:pt x="316" y="2103"/>
                  <a:pt x="316" y="2104"/>
                  <a:pt x="315" y="2105"/>
                </a:cubicBezTo>
                <a:cubicBezTo>
                  <a:pt x="315" y="2106"/>
                  <a:pt x="314" y="2107"/>
                  <a:pt x="313" y="2108"/>
                </a:cubicBezTo>
                <a:cubicBezTo>
                  <a:pt x="311" y="2108"/>
                  <a:pt x="310" y="2108"/>
                  <a:pt x="309" y="2107"/>
                </a:cubicBezTo>
                <a:cubicBezTo>
                  <a:pt x="309" y="2106"/>
                  <a:pt x="308" y="2103"/>
                  <a:pt x="307" y="2104"/>
                </a:cubicBezTo>
                <a:cubicBezTo>
                  <a:pt x="306" y="2104"/>
                  <a:pt x="308" y="2106"/>
                  <a:pt x="308" y="2107"/>
                </a:cubicBezTo>
                <a:cubicBezTo>
                  <a:pt x="309" y="2108"/>
                  <a:pt x="309" y="2110"/>
                  <a:pt x="309" y="2111"/>
                </a:cubicBezTo>
                <a:cubicBezTo>
                  <a:pt x="309" y="2111"/>
                  <a:pt x="310" y="2112"/>
                  <a:pt x="310" y="2112"/>
                </a:cubicBezTo>
                <a:cubicBezTo>
                  <a:pt x="310" y="2113"/>
                  <a:pt x="311" y="2113"/>
                  <a:pt x="311" y="2114"/>
                </a:cubicBezTo>
                <a:cubicBezTo>
                  <a:pt x="311" y="2116"/>
                  <a:pt x="312" y="2116"/>
                  <a:pt x="313" y="2117"/>
                </a:cubicBezTo>
                <a:cubicBezTo>
                  <a:pt x="315" y="2118"/>
                  <a:pt x="314" y="2119"/>
                  <a:pt x="316" y="2120"/>
                </a:cubicBezTo>
                <a:cubicBezTo>
                  <a:pt x="317" y="2121"/>
                  <a:pt x="317" y="2120"/>
                  <a:pt x="318" y="2119"/>
                </a:cubicBezTo>
                <a:cubicBezTo>
                  <a:pt x="318" y="2118"/>
                  <a:pt x="319" y="2117"/>
                  <a:pt x="319" y="2119"/>
                </a:cubicBezTo>
                <a:cubicBezTo>
                  <a:pt x="319" y="2120"/>
                  <a:pt x="319" y="2121"/>
                  <a:pt x="318" y="2121"/>
                </a:cubicBezTo>
                <a:cubicBezTo>
                  <a:pt x="318" y="2122"/>
                  <a:pt x="318" y="2122"/>
                  <a:pt x="317" y="2123"/>
                </a:cubicBezTo>
                <a:cubicBezTo>
                  <a:pt x="317" y="2124"/>
                  <a:pt x="317" y="2124"/>
                  <a:pt x="317" y="2125"/>
                </a:cubicBezTo>
                <a:cubicBezTo>
                  <a:pt x="317" y="2126"/>
                  <a:pt x="317" y="2129"/>
                  <a:pt x="318" y="2129"/>
                </a:cubicBezTo>
                <a:cubicBezTo>
                  <a:pt x="319" y="2130"/>
                  <a:pt x="320" y="2130"/>
                  <a:pt x="322" y="2130"/>
                </a:cubicBezTo>
                <a:cubicBezTo>
                  <a:pt x="323" y="2131"/>
                  <a:pt x="324" y="2133"/>
                  <a:pt x="324" y="2134"/>
                </a:cubicBezTo>
                <a:cubicBezTo>
                  <a:pt x="324" y="2136"/>
                  <a:pt x="324" y="2137"/>
                  <a:pt x="324" y="2139"/>
                </a:cubicBezTo>
                <a:cubicBezTo>
                  <a:pt x="325" y="2140"/>
                  <a:pt x="326" y="2140"/>
                  <a:pt x="326" y="2141"/>
                </a:cubicBezTo>
                <a:cubicBezTo>
                  <a:pt x="327" y="2141"/>
                  <a:pt x="328" y="2141"/>
                  <a:pt x="328" y="2142"/>
                </a:cubicBezTo>
                <a:cubicBezTo>
                  <a:pt x="329" y="2142"/>
                  <a:pt x="329" y="2143"/>
                  <a:pt x="329" y="2144"/>
                </a:cubicBezTo>
                <a:cubicBezTo>
                  <a:pt x="329" y="2144"/>
                  <a:pt x="329" y="2144"/>
                  <a:pt x="330" y="2145"/>
                </a:cubicBezTo>
                <a:cubicBezTo>
                  <a:pt x="330" y="2145"/>
                  <a:pt x="331" y="2144"/>
                  <a:pt x="332" y="2145"/>
                </a:cubicBezTo>
                <a:cubicBezTo>
                  <a:pt x="332" y="2145"/>
                  <a:pt x="332" y="2146"/>
                  <a:pt x="332" y="2146"/>
                </a:cubicBezTo>
                <a:cubicBezTo>
                  <a:pt x="332" y="2147"/>
                  <a:pt x="333" y="2147"/>
                  <a:pt x="333" y="2148"/>
                </a:cubicBezTo>
                <a:cubicBezTo>
                  <a:pt x="334" y="2149"/>
                  <a:pt x="335" y="2149"/>
                  <a:pt x="336" y="2150"/>
                </a:cubicBezTo>
                <a:cubicBezTo>
                  <a:pt x="337" y="2151"/>
                  <a:pt x="337" y="2152"/>
                  <a:pt x="337" y="2152"/>
                </a:cubicBezTo>
                <a:cubicBezTo>
                  <a:pt x="337" y="2152"/>
                  <a:pt x="338" y="2152"/>
                  <a:pt x="338" y="2153"/>
                </a:cubicBezTo>
                <a:cubicBezTo>
                  <a:pt x="928" y="2153"/>
                  <a:pt x="928" y="2153"/>
                  <a:pt x="928" y="2153"/>
                </a:cubicBezTo>
                <a:cubicBezTo>
                  <a:pt x="928" y="2152"/>
                  <a:pt x="928" y="2150"/>
                  <a:pt x="928" y="2149"/>
                </a:cubicBezTo>
                <a:cubicBezTo>
                  <a:pt x="928" y="2148"/>
                  <a:pt x="929" y="2146"/>
                  <a:pt x="930" y="2145"/>
                </a:cubicBezTo>
                <a:cubicBezTo>
                  <a:pt x="931" y="2144"/>
                  <a:pt x="933" y="2143"/>
                  <a:pt x="934" y="2142"/>
                </a:cubicBezTo>
                <a:cubicBezTo>
                  <a:pt x="935" y="2141"/>
                  <a:pt x="937" y="2140"/>
                  <a:pt x="938" y="2139"/>
                </a:cubicBezTo>
                <a:cubicBezTo>
                  <a:pt x="938" y="2138"/>
                  <a:pt x="940" y="2137"/>
                  <a:pt x="941" y="2137"/>
                </a:cubicBezTo>
                <a:cubicBezTo>
                  <a:pt x="942" y="2137"/>
                  <a:pt x="942" y="2137"/>
                  <a:pt x="943" y="2136"/>
                </a:cubicBezTo>
                <a:cubicBezTo>
                  <a:pt x="944" y="2136"/>
                  <a:pt x="945" y="2135"/>
                  <a:pt x="945" y="2135"/>
                </a:cubicBezTo>
                <a:cubicBezTo>
                  <a:pt x="946" y="2134"/>
                  <a:pt x="948" y="2133"/>
                  <a:pt x="946" y="2133"/>
                </a:cubicBezTo>
                <a:cubicBezTo>
                  <a:pt x="945" y="2133"/>
                  <a:pt x="945" y="2134"/>
                  <a:pt x="944" y="2134"/>
                </a:cubicBezTo>
                <a:cubicBezTo>
                  <a:pt x="944" y="2135"/>
                  <a:pt x="944" y="2135"/>
                  <a:pt x="943" y="2135"/>
                </a:cubicBezTo>
                <a:cubicBezTo>
                  <a:pt x="943" y="2136"/>
                  <a:pt x="943" y="2136"/>
                  <a:pt x="942" y="2136"/>
                </a:cubicBezTo>
                <a:cubicBezTo>
                  <a:pt x="942" y="2136"/>
                  <a:pt x="942" y="2135"/>
                  <a:pt x="942" y="2135"/>
                </a:cubicBezTo>
                <a:cubicBezTo>
                  <a:pt x="942" y="2135"/>
                  <a:pt x="942" y="2135"/>
                  <a:pt x="942" y="2134"/>
                </a:cubicBezTo>
                <a:cubicBezTo>
                  <a:pt x="942" y="2134"/>
                  <a:pt x="941" y="2133"/>
                  <a:pt x="941" y="2133"/>
                </a:cubicBezTo>
                <a:cubicBezTo>
                  <a:pt x="941" y="2132"/>
                  <a:pt x="942" y="2131"/>
                  <a:pt x="943" y="2131"/>
                </a:cubicBezTo>
                <a:cubicBezTo>
                  <a:pt x="943" y="2132"/>
                  <a:pt x="943" y="2133"/>
                  <a:pt x="944" y="2133"/>
                </a:cubicBezTo>
                <a:cubicBezTo>
                  <a:pt x="944" y="2133"/>
                  <a:pt x="945" y="2132"/>
                  <a:pt x="945" y="2132"/>
                </a:cubicBezTo>
                <a:cubicBezTo>
                  <a:pt x="946" y="2131"/>
                  <a:pt x="946" y="2131"/>
                  <a:pt x="947" y="2131"/>
                </a:cubicBezTo>
                <a:cubicBezTo>
                  <a:pt x="949" y="2131"/>
                  <a:pt x="949" y="2130"/>
                  <a:pt x="950" y="2129"/>
                </a:cubicBezTo>
                <a:cubicBezTo>
                  <a:pt x="952" y="2128"/>
                  <a:pt x="953" y="2128"/>
                  <a:pt x="954" y="2126"/>
                </a:cubicBezTo>
                <a:cubicBezTo>
                  <a:pt x="954" y="2125"/>
                  <a:pt x="954" y="2125"/>
                  <a:pt x="955" y="2124"/>
                </a:cubicBezTo>
                <a:cubicBezTo>
                  <a:pt x="955" y="2124"/>
                  <a:pt x="955" y="2123"/>
                  <a:pt x="955" y="2123"/>
                </a:cubicBezTo>
                <a:cubicBezTo>
                  <a:pt x="956" y="2121"/>
                  <a:pt x="957" y="2121"/>
                  <a:pt x="957" y="2120"/>
                </a:cubicBezTo>
                <a:cubicBezTo>
                  <a:pt x="958" y="2118"/>
                  <a:pt x="959" y="2117"/>
                  <a:pt x="959" y="2115"/>
                </a:cubicBezTo>
                <a:cubicBezTo>
                  <a:pt x="960" y="2114"/>
                  <a:pt x="962" y="2112"/>
                  <a:pt x="963" y="2111"/>
                </a:cubicBezTo>
                <a:cubicBezTo>
                  <a:pt x="964" y="2110"/>
                  <a:pt x="965" y="2108"/>
                  <a:pt x="967" y="2107"/>
                </a:cubicBezTo>
                <a:cubicBezTo>
                  <a:pt x="968" y="2106"/>
                  <a:pt x="969" y="2105"/>
                  <a:pt x="970" y="2104"/>
                </a:cubicBezTo>
                <a:cubicBezTo>
                  <a:pt x="972" y="2103"/>
                  <a:pt x="973" y="2101"/>
                  <a:pt x="974" y="2099"/>
                </a:cubicBezTo>
                <a:cubicBezTo>
                  <a:pt x="975" y="2099"/>
                  <a:pt x="976" y="2098"/>
                  <a:pt x="977" y="2097"/>
                </a:cubicBezTo>
                <a:cubicBezTo>
                  <a:pt x="977" y="2097"/>
                  <a:pt x="978" y="2096"/>
                  <a:pt x="979" y="2095"/>
                </a:cubicBezTo>
                <a:cubicBezTo>
                  <a:pt x="979" y="2094"/>
                  <a:pt x="979" y="2094"/>
                  <a:pt x="980" y="2093"/>
                </a:cubicBezTo>
                <a:cubicBezTo>
                  <a:pt x="982" y="2091"/>
                  <a:pt x="984" y="2089"/>
                  <a:pt x="986" y="2087"/>
                </a:cubicBezTo>
                <a:cubicBezTo>
                  <a:pt x="987" y="2085"/>
                  <a:pt x="988" y="2084"/>
                  <a:pt x="990" y="2083"/>
                </a:cubicBezTo>
                <a:cubicBezTo>
                  <a:pt x="990" y="2082"/>
                  <a:pt x="991" y="2081"/>
                  <a:pt x="992" y="2081"/>
                </a:cubicBezTo>
                <a:cubicBezTo>
                  <a:pt x="993" y="2080"/>
                  <a:pt x="994" y="2079"/>
                  <a:pt x="995" y="2078"/>
                </a:cubicBezTo>
                <a:cubicBezTo>
                  <a:pt x="996" y="2077"/>
                  <a:pt x="996" y="2077"/>
                  <a:pt x="997" y="2076"/>
                </a:cubicBezTo>
                <a:cubicBezTo>
                  <a:pt x="998" y="2075"/>
                  <a:pt x="1000" y="2074"/>
                  <a:pt x="1002" y="2073"/>
                </a:cubicBezTo>
                <a:cubicBezTo>
                  <a:pt x="1003" y="2072"/>
                  <a:pt x="1004" y="2071"/>
                  <a:pt x="1005" y="2070"/>
                </a:cubicBezTo>
                <a:cubicBezTo>
                  <a:pt x="1007" y="2068"/>
                  <a:pt x="1009" y="2068"/>
                  <a:pt x="1010" y="2066"/>
                </a:cubicBezTo>
                <a:cubicBezTo>
                  <a:pt x="1012" y="2065"/>
                  <a:pt x="1013" y="2064"/>
                  <a:pt x="1014" y="2063"/>
                </a:cubicBezTo>
                <a:cubicBezTo>
                  <a:pt x="1016" y="2061"/>
                  <a:pt x="1018" y="2060"/>
                  <a:pt x="1019" y="2059"/>
                </a:cubicBezTo>
                <a:cubicBezTo>
                  <a:pt x="1022" y="2056"/>
                  <a:pt x="1025" y="2054"/>
                  <a:pt x="1029" y="2053"/>
                </a:cubicBezTo>
                <a:cubicBezTo>
                  <a:pt x="1031" y="2052"/>
                  <a:pt x="1032" y="2050"/>
                  <a:pt x="1034" y="2049"/>
                </a:cubicBezTo>
                <a:cubicBezTo>
                  <a:pt x="1035" y="2048"/>
                  <a:pt x="1037" y="2047"/>
                  <a:pt x="1038" y="2046"/>
                </a:cubicBezTo>
                <a:cubicBezTo>
                  <a:pt x="1041" y="2043"/>
                  <a:pt x="1045" y="2040"/>
                  <a:pt x="1048" y="2037"/>
                </a:cubicBezTo>
                <a:cubicBezTo>
                  <a:pt x="1049" y="2036"/>
                  <a:pt x="1050" y="2035"/>
                  <a:pt x="1051" y="2034"/>
                </a:cubicBezTo>
                <a:cubicBezTo>
                  <a:pt x="1052" y="2033"/>
                  <a:pt x="1054" y="2032"/>
                  <a:pt x="1055" y="2031"/>
                </a:cubicBezTo>
                <a:cubicBezTo>
                  <a:pt x="1056" y="2030"/>
                  <a:pt x="1056" y="2029"/>
                  <a:pt x="1057" y="2028"/>
                </a:cubicBezTo>
                <a:cubicBezTo>
                  <a:pt x="1058" y="2027"/>
                  <a:pt x="1060" y="2026"/>
                  <a:pt x="1062" y="2024"/>
                </a:cubicBezTo>
                <a:cubicBezTo>
                  <a:pt x="1063" y="2023"/>
                  <a:pt x="1065" y="2022"/>
                  <a:pt x="1066" y="2020"/>
                </a:cubicBezTo>
                <a:cubicBezTo>
                  <a:pt x="1069" y="2018"/>
                  <a:pt x="1071" y="2015"/>
                  <a:pt x="1073" y="2013"/>
                </a:cubicBezTo>
                <a:cubicBezTo>
                  <a:pt x="1075" y="2010"/>
                  <a:pt x="1079" y="2008"/>
                  <a:pt x="1081" y="2005"/>
                </a:cubicBezTo>
                <a:cubicBezTo>
                  <a:pt x="1081" y="2003"/>
                  <a:pt x="1083" y="2002"/>
                  <a:pt x="1084" y="2000"/>
                </a:cubicBezTo>
                <a:cubicBezTo>
                  <a:pt x="1085" y="1999"/>
                  <a:pt x="1085" y="1998"/>
                  <a:pt x="1086" y="1996"/>
                </a:cubicBezTo>
                <a:cubicBezTo>
                  <a:pt x="1089" y="1993"/>
                  <a:pt x="1091" y="1989"/>
                  <a:pt x="1093" y="1985"/>
                </a:cubicBezTo>
                <a:cubicBezTo>
                  <a:pt x="1094" y="1983"/>
                  <a:pt x="1095" y="1982"/>
                  <a:pt x="1096" y="1981"/>
                </a:cubicBezTo>
                <a:cubicBezTo>
                  <a:pt x="1097" y="1979"/>
                  <a:pt x="1098" y="1977"/>
                  <a:pt x="1099" y="1975"/>
                </a:cubicBezTo>
                <a:cubicBezTo>
                  <a:pt x="1101" y="1973"/>
                  <a:pt x="1103" y="1970"/>
                  <a:pt x="1104" y="1967"/>
                </a:cubicBezTo>
                <a:cubicBezTo>
                  <a:pt x="1105" y="1965"/>
                  <a:pt x="1106" y="1963"/>
                  <a:pt x="1107" y="1961"/>
                </a:cubicBezTo>
                <a:cubicBezTo>
                  <a:pt x="1108" y="1959"/>
                  <a:pt x="1108" y="1957"/>
                  <a:pt x="1109" y="1956"/>
                </a:cubicBezTo>
                <a:cubicBezTo>
                  <a:pt x="1110" y="1954"/>
                  <a:pt x="1111" y="1953"/>
                  <a:pt x="1111" y="1951"/>
                </a:cubicBezTo>
                <a:cubicBezTo>
                  <a:pt x="1114" y="1948"/>
                  <a:pt x="1115" y="1944"/>
                  <a:pt x="1116" y="1940"/>
                </a:cubicBezTo>
                <a:cubicBezTo>
                  <a:pt x="1117" y="1939"/>
                  <a:pt x="1117" y="1937"/>
                  <a:pt x="1117" y="1936"/>
                </a:cubicBezTo>
                <a:cubicBezTo>
                  <a:pt x="1118" y="1935"/>
                  <a:pt x="1119" y="1933"/>
                  <a:pt x="1120" y="1932"/>
                </a:cubicBezTo>
                <a:cubicBezTo>
                  <a:pt x="1121" y="1931"/>
                  <a:pt x="1122" y="1931"/>
                  <a:pt x="1123" y="1929"/>
                </a:cubicBezTo>
                <a:cubicBezTo>
                  <a:pt x="1124" y="1928"/>
                  <a:pt x="1125" y="1927"/>
                  <a:pt x="1126" y="1926"/>
                </a:cubicBezTo>
                <a:cubicBezTo>
                  <a:pt x="1126" y="1925"/>
                  <a:pt x="1127" y="1924"/>
                  <a:pt x="1128" y="1923"/>
                </a:cubicBezTo>
                <a:cubicBezTo>
                  <a:pt x="1129" y="1921"/>
                  <a:pt x="1129" y="1920"/>
                  <a:pt x="1130" y="1918"/>
                </a:cubicBezTo>
                <a:cubicBezTo>
                  <a:pt x="1132" y="1915"/>
                  <a:pt x="1134" y="1912"/>
                  <a:pt x="1136" y="1908"/>
                </a:cubicBezTo>
                <a:cubicBezTo>
                  <a:pt x="1137" y="1907"/>
                  <a:pt x="1137" y="1905"/>
                  <a:pt x="1137" y="1904"/>
                </a:cubicBezTo>
                <a:cubicBezTo>
                  <a:pt x="1138" y="1902"/>
                  <a:pt x="1137" y="1900"/>
                  <a:pt x="1138" y="1899"/>
                </a:cubicBezTo>
                <a:cubicBezTo>
                  <a:pt x="1138" y="1896"/>
                  <a:pt x="1138" y="1893"/>
                  <a:pt x="1139" y="1890"/>
                </a:cubicBezTo>
                <a:cubicBezTo>
                  <a:pt x="1139" y="1888"/>
                  <a:pt x="1141" y="1887"/>
                  <a:pt x="1143" y="1886"/>
                </a:cubicBezTo>
                <a:cubicBezTo>
                  <a:pt x="1144" y="1886"/>
                  <a:pt x="1149" y="1887"/>
                  <a:pt x="1149" y="1886"/>
                </a:cubicBezTo>
                <a:cubicBezTo>
                  <a:pt x="1148" y="1885"/>
                  <a:pt x="1147" y="1885"/>
                  <a:pt x="1147" y="1885"/>
                </a:cubicBezTo>
                <a:cubicBezTo>
                  <a:pt x="1146" y="1885"/>
                  <a:pt x="1146" y="1884"/>
                  <a:pt x="1145" y="1884"/>
                </a:cubicBezTo>
                <a:cubicBezTo>
                  <a:pt x="1144" y="1883"/>
                  <a:pt x="1143" y="1883"/>
                  <a:pt x="1143" y="1882"/>
                </a:cubicBezTo>
                <a:cubicBezTo>
                  <a:pt x="1142" y="1881"/>
                  <a:pt x="1142" y="1879"/>
                  <a:pt x="1142" y="1878"/>
                </a:cubicBezTo>
                <a:cubicBezTo>
                  <a:pt x="1142" y="1877"/>
                  <a:pt x="1142" y="1877"/>
                  <a:pt x="1142" y="1876"/>
                </a:cubicBezTo>
                <a:cubicBezTo>
                  <a:pt x="1142" y="1875"/>
                  <a:pt x="1142" y="1875"/>
                  <a:pt x="1142" y="1874"/>
                </a:cubicBezTo>
                <a:cubicBezTo>
                  <a:pt x="1141" y="1873"/>
                  <a:pt x="1141" y="1871"/>
                  <a:pt x="1142" y="1869"/>
                </a:cubicBezTo>
                <a:cubicBezTo>
                  <a:pt x="1142" y="1868"/>
                  <a:pt x="1143" y="1867"/>
                  <a:pt x="1143" y="1865"/>
                </a:cubicBezTo>
                <a:cubicBezTo>
                  <a:pt x="1143" y="1864"/>
                  <a:pt x="1143" y="1863"/>
                  <a:pt x="1144" y="1862"/>
                </a:cubicBezTo>
                <a:cubicBezTo>
                  <a:pt x="1144" y="1861"/>
                  <a:pt x="1145" y="1861"/>
                  <a:pt x="1145" y="1860"/>
                </a:cubicBezTo>
                <a:cubicBezTo>
                  <a:pt x="1146" y="1859"/>
                  <a:pt x="1146" y="1858"/>
                  <a:pt x="1145" y="1858"/>
                </a:cubicBezTo>
                <a:cubicBezTo>
                  <a:pt x="1144" y="1857"/>
                  <a:pt x="1143" y="1857"/>
                  <a:pt x="1142" y="1857"/>
                </a:cubicBezTo>
                <a:cubicBezTo>
                  <a:pt x="1142" y="1857"/>
                  <a:pt x="1142" y="1856"/>
                  <a:pt x="1141" y="1856"/>
                </a:cubicBezTo>
                <a:cubicBezTo>
                  <a:pt x="1141" y="1856"/>
                  <a:pt x="1141" y="1856"/>
                  <a:pt x="1140" y="1856"/>
                </a:cubicBezTo>
                <a:cubicBezTo>
                  <a:pt x="1139" y="1856"/>
                  <a:pt x="1138" y="1855"/>
                  <a:pt x="1136" y="1854"/>
                </a:cubicBezTo>
                <a:cubicBezTo>
                  <a:pt x="1135" y="1854"/>
                  <a:pt x="1133" y="1855"/>
                  <a:pt x="1133" y="1856"/>
                </a:cubicBezTo>
                <a:cubicBezTo>
                  <a:pt x="1132" y="1858"/>
                  <a:pt x="1131" y="1860"/>
                  <a:pt x="1129" y="1861"/>
                </a:cubicBezTo>
                <a:cubicBezTo>
                  <a:pt x="1128" y="1861"/>
                  <a:pt x="1127" y="1861"/>
                  <a:pt x="1127" y="1861"/>
                </a:cubicBezTo>
                <a:cubicBezTo>
                  <a:pt x="1125" y="1862"/>
                  <a:pt x="1123" y="1862"/>
                  <a:pt x="1121" y="1863"/>
                </a:cubicBezTo>
                <a:cubicBezTo>
                  <a:pt x="1119" y="1863"/>
                  <a:pt x="1117" y="1863"/>
                  <a:pt x="1116" y="1864"/>
                </a:cubicBezTo>
                <a:cubicBezTo>
                  <a:pt x="1115" y="1864"/>
                  <a:pt x="1114" y="1865"/>
                  <a:pt x="1112" y="1865"/>
                </a:cubicBezTo>
                <a:cubicBezTo>
                  <a:pt x="1111" y="1866"/>
                  <a:pt x="1109" y="1866"/>
                  <a:pt x="1107" y="1867"/>
                </a:cubicBezTo>
                <a:cubicBezTo>
                  <a:pt x="1107" y="1867"/>
                  <a:pt x="1106" y="1867"/>
                  <a:pt x="1105" y="1868"/>
                </a:cubicBezTo>
                <a:cubicBezTo>
                  <a:pt x="1105" y="1868"/>
                  <a:pt x="1104" y="1868"/>
                  <a:pt x="1103" y="1868"/>
                </a:cubicBezTo>
                <a:cubicBezTo>
                  <a:pt x="1102" y="1869"/>
                  <a:pt x="1100" y="1869"/>
                  <a:pt x="1099" y="1870"/>
                </a:cubicBezTo>
                <a:cubicBezTo>
                  <a:pt x="1097" y="1870"/>
                  <a:pt x="1095" y="1870"/>
                  <a:pt x="1094" y="1870"/>
                </a:cubicBezTo>
                <a:cubicBezTo>
                  <a:pt x="1092" y="1870"/>
                  <a:pt x="1091" y="1870"/>
                  <a:pt x="1090" y="1870"/>
                </a:cubicBezTo>
                <a:cubicBezTo>
                  <a:pt x="1087" y="1870"/>
                  <a:pt x="1085" y="1870"/>
                  <a:pt x="1082" y="1870"/>
                </a:cubicBezTo>
                <a:cubicBezTo>
                  <a:pt x="1078" y="1870"/>
                  <a:pt x="1073" y="1870"/>
                  <a:pt x="1069" y="1871"/>
                </a:cubicBezTo>
                <a:cubicBezTo>
                  <a:pt x="1067" y="1872"/>
                  <a:pt x="1065" y="1873"/>
                  <a:pt x="1064" y="1874"/>
                </a:cubicBezTo>
                <a:cubicBezTo>
                  <a:pt x="1062" y="1875"/>
                  <a:pt x="1060" y="1877"/>
                  <a:pt x="1058" y="1878"/>
                </a:cubicBezTo>
                <a:cubicBezTo>
                  <a:pt x="1055" y="1879"/>
                  <a:pt x="1052" y="1881"/>
                  <a:pt x="1049" y="1881"/>
                </a:cubicBezTo>
                <a:cubicBezTo>
                  <a:pt x="1047" y="1881"/>
                  <a:pt x="1046" y="1879"/>
                  <a:pt x="1044" y="1878"/>
                </a:cubicBezTo>
                <a:cubicBezTo>
                  <a:pt x="1043" y="1878"/>
                  <a:pt x="1041" y="1878"/>
                  <a:pt x="1040" y="1878"/>
                </a:cubicBezTo>
                <a:cubicBezTo>
                  <a:pt x="1038" y="1878"/>
                  <a:pt x="1037" y="1879"/>
                  <a:pt x="1035" y="1880"/>
                </a:cubicBezTo>
                <a:cubicBezTo>
                  <a:pt x="1033" y="1881"/>
                  <a:pt x="1030" y="1881"/>
                  <a:pt x="1028" y="1883"/>
                </a:cubicBezTo>
                <a:cubicBezTo>
                  <a:pt x="1025" y="1885"/>
                  <a:pt x="1022" y="1886"/>
                  <a:pt x="1018" y="1886"/>
                </a:cubicBezTo>
                <a:cubicBezTo>
                  <a:pt x="1015" y="1886"/>
                  <a:pt x="1012" y="1887"/>
                  <a:pt x="1009" y="1886"/>
                </a:cubicBezTo>
                <a:cubicBezTo>
                  <a:pt x="1007" y="1885"/>
                  <a:pt x="1004" y="1883"/>
                  <a:pt x="1002" y="1881"/>
                </a:cubicBezTo>
                <a:cubicBezTo>
                  <a:pt x="1000" y="1879"/>
                  <a:pt x="998" y="1877"/>
                  <a:pt x="996" y="1875"/>
                </a:cubicBezTo>
                <a:cubicBezTo>
                  <a:pt x="996" y="1874"/>
                  <a:pt x="995" y="1873"/>
                  <a:pt x="994" y="1872"/>
                </a:cubicBezTo>
                <a:cubicBezTo>
                  <a:pt x="993" y="1871"/>
                  <a:pt x="992" y="1869"/>
                  <a:pt x="992" y="1868"/>
                </a:cubicBezTo>
                <a:cubicBezTo>
                  <a:pt x="991" y="1867"/>
                  <a:pt x="990" y="1866"/>
                  <a:pt x="989" y="1866"/>
                </a:cubicBezTo>
                <a:cubicBezTo>
                  <a:pt x="988" y="1865"/>
                  <a:pt x="987" y="1864"/>
                  <a:pt x="985" y="1863"/>
                </a:cubicBezTo>
                <a:cubicBezTo>
                  <a:pt x="984" y="1863"/>
                  <a:pt x="982" y="1863"/>
                  <a:pt x="981" y="1863"/>
                </a:cubicBezTo>
                <a:cubicBezTo>
                  <a:pt x="980" y="1863"/>
                  <a:pt x="980" y="1862"/>
                  <a:pt x="979" y="1863"/>
                </a:cubicBezTo>
                <a:cubicBezTo>
                  <a:pt x="978" y="1863"/>
                  <a:pt x="978" y="1863"/>
                  <a:pt x="977" y="1863"/>
                </a:cubicBezTo>
                <a:cubicBezTo>
                  <a:pt x="976" y="1863"/>
                  <a:pt x="976" y="1863"/>
                  <a:pt x="977" y="1862"/>
                </a:cubicBezTo>
                <a:cubicBezTo>
                  <a:pt x="977" y="1862"/>
                  <a:pt x="978" y="1862"/>
                  <a:pt x="979" y="1862"/>
                </a:cubicBezTo>
                <a:cubicBezTo>
                  <a:pt x="980" y="1861"/>
                  <a:pt x="981" y="1861"/>
                  <a:pt x="982" y="1860"/>
                </a:cubicBezTo>
                <a:cubicBezTo>
                  <a:pt x="983" y="1859"/>
                  <a:pt x="984" y="1858"/>
                  <a:pt x="985" y="1857"/>
                </a:cubicBezTo>
                <a:cubicBezTo>
                  <a:pt x="987" y="1857"/>
                  <a:pt x="988" y="1856"/>
                  <a:pt x="989" y="1856"/>
                </a:cubicBezTo>
                <a:cubicBezTo>
                  <a:pt x="991" y="1855"/>
                  <a:pt x="991" y="1852"/>
                  <a:pt x="991" y="1850"/>
                </a:cubicBezTo>
                <a:cubicBezTo>
                  <a:pt x="991" y="1848"/>
                  <a:pt x="990" y="1846"/>
                  <a:pt x="989" y="1844"/>
                </a:cubicBezTo>
                <a:cubicBezTo>
                  <a:pt x="988" y="1842"/>
                  <a:pt x="987" y="1841"/>
                  <a:pt x="986" y="1841"/>
                </a:cubicBezTo>
                <a:cubicBezTo>
                  <a:pt x="985" y="1840"/>
                  <a:pt x="984" y="1839"/>
                  <a:pt x="983" y="1837"/>
                </a:cubicBezTo>
                <a:cubicBezTo>
                  <a:pt x="982" y="1836"/>
                  <a:pt x="981" y="1838"/>
                  <a:pt x="980" y="1838"/>
                </a:cubicBezTo>
                <a:cubicBezTo>
                  <a:pt x="979" y="1838"/>
                  <a:pt x="977" y="1837"/>
                  <a:pt x="977" y="1836"/>
                </a:cubicBezTo>
                <a:cubicBezTo>
                  <a:pt x="976" y="1835"/>
                  <a:pt x="975" y="1834"/>
                  <a:pt x="974" y="1833"/>
                </a:cubicBezTo>
                <a:cubicBezTo>
                  <a:pt x="974" y="1831"/>
                  <a:pt x="973" y="1831"/>
                  <a:pt x="972" y="1830"/>
                </a:cubicBezTo>
                <a:cubicBezTo>
                  <a:pt x="970" y="1829"/>
                  <a:pt x="970" y="1828"/>
                  <a:pt x="970" y="1827"/>
                </a:cubicBezTo>
                <a:cubicBezTo>
                  <a:pt x="970" y="1825"/>
                  <a:pt x="969" y="1824"/>
                  <a:pt x="968" y="1823"/>
                </a:cubicBezTo>
                <a:cubicBezTo>
                  <a:pt x="967" y="1821"/>
                  <a:pt x="965" y="1818"/>
                  <a:pt x="962" y="1817"/>
                </a:cubicBezTo>
                <a:cubicBezTo>
                  <a:pt x="960" y="1816"/>
                  <a:pt x="957" y="1816"/>
                  <a:pt x="955" y="1814"/>
                </a:cubicBezTo>
                <a:cubicBezTo>
                  <a:pt x="954" y="1812"/>
                  <a:pt x="953" y="1810"/>
                  <a:pt x="953" y="1809"/>
                </a:cubicBezTo>
                <a:cubicBezTo>
                  <a:pt x="952" y="1808"/>
                  <a:pt x="952" y="1808"/>
                  <a:pt x="951" y="1807"/>
                </a:cubicBezTo>
                <a:cubicBezTo>
                  <a:pt x="951" y="1806"/>
                  <a:pt x="951" y="1806"/>
                  <a:pt x="950" y="1805"/>
                </a:cubicBezTo>
                <a:cubicBezTo>
                  <a:pt x="949" y="1804"/>
                  <a:pt x="948" y="1803"/>
                  <a:pt x="947" y="1802"/>
                </a:cubicBezTo>
                <a:cubicBezTo>
                  <a:pt x="944" y="1801"/>
                  <a:pt x="941" y="1800"/>
                  <a:pt x="939" y="1798"/>
                </a:cubicBezTo>
                <a:cubicBezTo>
                  <a:pt x="937" y="1796"/>
                  <a:pt x="934" y="1795"/>
                  <a:pt x="931" y="1795"/>
                </a:cubicBezTo>
                <a:cubicBezTo>
                  <a:pt x="929" y="1795"/>
                  <a:pt x="926" y="1795"/>
                  <a:pt x="925" y="1792"/>
                </a:cubicBezTo>
                <a:cubicBezTo>
                  <a:pt x="925" y="1791"/>
                  <a:pt x="924" y="1790"/>
                  <a:pt x="924" y="1789"/>
                </a:cubicBezTo>
                <a:cubicBezTo>
                  <a:pt x="924" y="1789"/>
                  <a:pt x="923" y="1789"/>
                  <a:pt x="923" y="1788"/>
                </a:cubicBezTo>
                <a:cubicBezTo>
                  <a:pt x="922" y="1787"/>
                  <a:pt x="922" y="1785"/>
                  <a:pt x="921" y="1785"/>
                </a:cubicBezTo>
                <a:cubicBezTo>
                  <a:pt x="920" y="1784"/>
                  <a:pt x="919" y="1787"/>
                  <a:pt x="919" y="1788"/>
                </a:cubicBezTo>
                <a:cubicBezTo>
                  <a:pt x="920" y="1789"/>
                  <a:pt x="921" y="1790"/>
                  <a:pt x="920" y="1791"/>
                </a:cubicBezTo>
                <a:cubicBezTo>
                  <a:pt x="920" y="1792"/>
                  <a:pt x="919" y="1792"/>
                  <a:pt x="919" y="1792"/>
                </a:cubicBezTo>
                <a:cubicBezTo>
                  <a:pt x="918" y="1792"/>
                  <a:pt x="918" y="1791"/>
                  <a:pt x="918" y="1790"/>
                </a:cubicBezTo>
                <a:cubicBezTo>
                  <a:pt x="918" y="1789"/>
                  <a:pt x="917" y="1788"/>
                  <a:pt x="916" y="1787"/>
                </a:cubicBezTo>
                <a:cubicBezTo>
                  <a:pt x="915" y="1787"/>
                  <a:pt x="914" y="1785"/>
                  <a:pt x="913" y="1784"/>
                </a:cubicBezTo>
                <a:cubicBezTo>
                  <a:pt x="913" y="1783"/>
                  <a:pt x="914" y="1781"/>
                  <a:pt x="913" y="1780"/>
                </a:cubicBezTo>
                <a:cubicBezTo>
                  <a:pt x="912" y="1778"/>
                  <a:pt x="911" y="1777"/>
                  <a:pt x="911" y="1776"/>
                </a:cubicBezTo>
                <a:cubicBezTo>
                  <a:pt x="910" y="1774"/>
                  <a:pt x="908" y="1773"/>
                  <a:pt x="908" y="1771"/>
                </a:cubicBezTo>
                <a:cubicBezTo>
                  <a:pt x="908" y="1769"/>
                  <a:pt x="908" y="1768"/>
                  <a:pt x="908" y="1767"/>
                </a:cubicBezTo>
                <a:cubicBezTo>
                  <a:pt x="908" y="1762"/>
                  <a:pt x="907" y="1758"/>
                  <a:pt x="905" y="1753"/>
                </a:cubicBezTo>
                <a:cubicBezTo>
                  <a:pt x="904" y="1750"/>
                  <a:pt x="903" y="1748"/>
                  <a:pt x="902" y="1745"/>
                </a:cubicBezTo>
                <a:cubicBezTo>
                  <a:pt x="900" y="1743"/>
                  <a:pt x="900" y="1740"/>
                  <a:pt x="898" y="1737"/>
                </a:cubicBezTo>
                <a:cubicBezTo>
                  <a:pt x="898" y="1736"/>
                  <a:pt x="897" y="1735"/>
                  <a:pt x="896" y="1734"/>
                </a:cubicBezTo>
                <a:cubicBezTo>
                  <a:pt x="896" y="1733"/>
                  <a:pt x="895" y="1732"/>
                  <a:pt x="894" y="1732"/>
                </a:cubicBezTo>
                <a:cubicBezTo>
                  <a:pt x="893" y="1731"/>
                  <a:pt x="893" y="1731"/>
                  <a:pt x="892" y="1731"/>
                </a:cubicBezTo>
                <a:cubicBezTo>
                  <a:pt x="892" y="1731"/>
                  <a:pt x="892" y="1730"/>
                  <a:pt x="891" y="1730"/>
                </a:cubicBezTo>
                <a:cubicBezTo>
                  <a:pt x="890" y="1728"/>
                  <a:pt x="888" y="1728"/>
                  <a:pt x="886" y="1727"/>
                </a:cubicBezTo>
                <a:cubicBezTo>
                  <a:pt x="885" y="1726"/>
                  <a:pt x="884" y="1726"/>
                  <a:pt x="884" y="1725"/>
                </a:cubicBezTo>
                <a:cubicBezTo>
                  <a:pt x="882" y="1724"/>
                  <a:pt x="881" y="1723"/>
                  <a:pt x="880" y="1722"/>
                </a:cubicBezTo>
                <a:cubicBezTo>
                  <a:pt x="877" y="1720"/>
                  <a:pt x="875" y="1719"/>
                  <a:pt x="873" y="1716"/>
                </a:cubicBezTo>
                <a:cubicBezTo>
                  <a:pt x="873" y="1714"/>
                  <a:pt x="872" y="1713"/>
                  <a:pt x="871" y="1711"/>
                </a:cubicBezTo>
                <a:cubicBezTo>
                  <a:pt x="871" y="1710"/>
                  <a:pt x="871" y="1708"/>
                  <a:pt x="871" y="1707"/>
                </a:cubicBezTo>
                <a:cubicBezTo>
                  <a:pt x="870" y="1706"/>
                  <a:pt x="870" y="1704"/>
                  <a:pt x="870" y="1703"/>
                </a:cubicBezTo>
                <a:cubicBezTo>
                  <a:pt x="870" y="1701"/>
                  <a:pt x="870" y="1700"/>
                  <a:pt x="869" y="1698"/>
                </a:cubicBezTo>
                <a:cubicBezTo>
                  <a:pt x="869" y="1693"/>
                  <a:pt x="870" y="1687"/>
                  <a:pt x="869" y="1681"/>
                </a:cubicBezTo>
                <a:cubicBezTo>
                  <a:pt x="869" y="1680"/>
                  <a:pt x="869" y="1678"/>
                  <a:pt x="868" y="1677"/>
                </a:cubicBezTo>
                <a:cubicBezTo>
                  <a:pt x="868" y="1676"/>
                  <a:pt x="868" y="1674"/>
                  <a:pt x="868" y="1673"/>
                </a:cubicBezTo>
                <a:cubicBezTo>
                  <a:pt x="868" y="1671"/>
                  <a:pt x="867" y="1668"/>
                  <a:pt x="869" y="1671"/>
                </a:cubicBezTo>
                <a:cubicBezTo>
                  <a:pt x="870" y="1671"/>
                  <a:pt x="870" y="1672"/>
                  <a:pt x="871" y="1672"/>
                </a:cubicBezTo>
                <a:cubicBezTo>
                  <a:pt x="871" y="1672"/>
                  <a:pt x="871" y="1672"/>
                  <a:pt x="871" y="1672"/>
                </a:cubicBezTo>
                <a:cubicBezTo>
                  <a:pt x="871" y="1672"/>
                  <a:pt x="870" y="1670"/>
                  <a:pt x="870" y="1669"/>
                </a:cubicBezTo>
                <a:cubicBezTo>
                  <a:pt x="869" y="1669"/>
                  <a:pt x="869" y="1668"/>
                  <a:pt x="868" y="1667"/>
                </a:cubicBezTo>
                <a:cubicBezTo>
                  <a:pt x="868" y="1667"/>
                  <a:pt x="867" y="1667"/>
                  <a:pt x="867" y="1667"/>
                </a:cubicBezTo>
                <a:cubicBezTo>
                  <a:pt x="865" y="1666"/>
                  <a:pt x="864" y="1663"/>
                  <a:pt x="863" y="1661"/>
                </a:cubicBezTo>
                <a:cubicBezTo>
                  <a:pt x="863" y="1660"/>
                  <a:pt x="862" y="1658"/>
                  <a:pt x="862" y="1657"/>
                </a:cubicBezTo>
                <a:cubicBezTo>
                  <a:pt x="862" y="1656"/>
                  <a:pt x="863" y="1656"/>
                  <a:pt x="863" y="1655"/>
                </a:cubicBezTo>
                <a:cubicBezTo>
                  <a:pt x="863" y="1654"/>
                  <a:pt x="863" y="1653"/>
                  <a:pt x="862" y="1653"/>
                </a:cubicBezTo>
                <a:cubicBezTo>
                  <a:pt x="862" y="1651"/>
                  <a:pt x="860" y="1650"/>
                  <a:pt x="859" y="1649"/>
                </a:cubicBezTo>
                <a:cubicBezTo>
                  <a:pt x="858" y="1648"/>
                  <a:pt x="857" y="1647"/>
                  <a:pt x="856" y="1646"/>
                </a:cubicBezTo>
                <a:cubicBezTo>
                  <a:pt x="853" y="1645"/>
                  <a:pt x="851" y="1642"/>
                  <a:pt x="849" y="1641"/>
                </a:cubicBezTo>
                <a:cubicBezTo>
                  <a:pt x="848" y="1640"/>
                  <a:pt x="846" y="1639"/>
                  <a:pt x="845" y="1638"/>
                </a:cubicBezTo>
                <a:cubicBezTo>
                  <a:pt x="844" y="1637"/>
                  <a:pt x="843" y="1636"/>
                  <a:pt x="842" y="1635"/>
                </a:cubicBezTo>
                <a:cubicBezTo>
                  <a:pt x="840" y="1634"/>
                  <a:pt x="839" y="1631"/>
                  <a:pt x="838" y="1628"/>
                </a:cubicBezTo>
                <a:cubicBezTo>
                  <a:pt x="837" y="1626"/>
                  <a:pt x="837" y="1622"/>
                  <a:pt x="836" y="1620"/>
                </a:cubicBezTo>
                <a:cubicBezTo>
                  <a:pt x="836" y="1618"/>
                  <a:pt x="835" y="1617"/>
                  <a:pt x="835" y="1615"/>
                </a:cubicBezTo>
                <a:cubicBezTo>
                  <a:pt x="835" y="1614"/>
                  <a:pt x="834" y="1612"/>
                  <a:pt x="835" y="1611"/>
                </a:cubicBezTo>
                <a:cubicBezTo>
                  <a:pt x="835" y="1610"/>
                  <a:pt x="837" y="1612"/>
                  <a:pt x="838" y="1612"/>
                </a:cubicBezTo>
                <a:cubicBezTo>
                  <a:pt x="840" y="1612"/>
                  <a:pt x="839" y="1610"/>
                  <a:pt x="838" y="1610"/>
                </a:cubicBezTo>
                <a:cubicBezTo>
                  <a:pt x="837" y="1609"/>
                  <a:pt x="836" y="1608"/>
                  <a:pt x="835" y="1608"/>
                </a:cubicBezTo>
                <a:cubicBezTo>
                  <a:pt x="834" y="1607"/>
                  <a:pt x="833" y="1606"/>
                  <a:pt x="833" y="1606"/>
                </a:cubicBezTo>
                <a:cubicBezTo>
                  <a:pt x="832" y="1605"/>
                  <a:pt x="832" y="1604"/>
                  <a:pt x="832" y="1603"/>
                </a:cubicBezTo>
                <a:cubicBezTo>
                  <a:pt x="830" y="1601"/>
                  <a:pt x="829" y="1601"/>
                  <a:pt x="828" y="1599"/>
                </a:cubicBezTo>
                <a:cubicBezTo>
                  <a:pt x="827" y="1598"/>
                  <a:pt x="827" y="1596"/>
                  <a:pt x="826" y="1594"/>
                </a:cubicBezTo>
                <a:cubicBezTo>
                  <a:pt x="825" y="1593"/>
                  <a:pt x="824" y="1591"/>
                  <a:pt x="824" y="1590"/>
                </a:cubicBezTo>
                <a:cubicBezTo>
                  <a:pt x="822" y="1586"/>
                  <a:pt x="821" y="1583"/>
                  <a:pt x="819" y="1580"/>
                </a:cubicBezTo>
                <a:cubicBezTo>
                  <a:pt x="818" y="1579"/>
                  <a:pt x="818" y="1577"/>
                  <a:pt x="817" y="1576"/>
                </a:cubicBezTo>
                <a:cubicBezTo>
                  <a:pt x="816" y="1574"/>
                  <a:pt x="815" y="1573"/>
                  <a:pt x="814" y="1572"/>
                </a:cubicBezTo>
                <a:cubicBezTo>
                  <a:pt x="813" y="1568"/>
                  <a:pt x="811" y="1565"/>
                  <a:pt x="809" y="1562"/>
                </a:cubicBezTo>
                <a:cubicBezTo>
                  <a:pt x="808" y="1561"/>
                  <a:pt x="807" y="1560"/>
                  <a:pt x="807" y="1558"/>
                </a:cubicBezTo>
                <a:cubicBezTo>
                  <a:pt x="806" y="1557"/>
                  <a:pt x="805" y="1556"/>
                  <a:pt x="805" y="1555"/>
                </a:cubicBezTo>
                <a:cubicBezTo>
                  <a:pt x="804" y="1553"/>
                  <a:pt x="805" y="1551"/>
                  <a:pt x="805" y="1550"/>
                </a:cubicBezTo>
                <a:cubicBezTo>
                  <a:pt x="805" y="1548"/>
                  <a:pt x="804" y="1546"/>
                  <a:pt x="804" y="1544"/>
                </a:cubicBezTo>
                <a:cubicBezTo>
                  <a:pt x="803" y="1542"/>
                  <a:pt x="803" y="1541"/>
                  <a:pt x="802" y="1539"/>
                </a:cubicBezTo>
                <a:cubicBezTo>
                  <a:pt x="801" y="1538"/>
                  <a:pt x="800" y="1537"/>
                  <a:pt x="800" y="1535"/>
                </a:cubicBezTo>
                <a:cubicBezTo>
                  <a:pt x="799" y="1534"/>
                  <a:pt x="799" y="1532"/>
                  <a:pt x="798" y="1530"/>
                </a:cubicBezTo>
                <a:cubicBezTo>
                  <a:pt x="797" y="1529"/>
                  <a:pt x="797" y="1528"/>
                  <a:pt x="796" y="1527"/>
                </a:cubicBezTo>
                <a:cubicBezTo>
                  <a:pt x="794" y="1525"/>
                  <a:pt x="791" y="1523"/>
                  <a:pt x="789" y="1521"/>
                </a:cubicBezTo>
                <a:cubicBezTo>
                  <a:pt x="787" y="1519"/>
                  <a:pt x="785" y="1516"/>
                  <a:pt x="783" y="1514"/>
                </a:cubicBezTo>
                <a:cubicBezTo>
                  <a:pt x="782" y="1512"/>
                  <a:pt x="782" y="1511"/>
                  <a:pt x="781" y="1509"/>
                </a:cubicBezTo>
                <a:cubicBezTo>
                  <a:pt x="781" y="1508"/>
                  <a:pt x="780" y="1506"/>
                  <a:pt x="780" y="1505"/>
                </a:cubicBezTo>
                <a:cubicBezTo>
                  <a:pt x="779" y="1503"/>
                  <a:pt x="779" y="1502"/>
                  <a:pt x="778" y="1500"/>
                </a:cubicBezTo>
                <a:cubicBezTo>
                  <a:pt x="777" y="1499"/>
                  <a:pt x="776" y="1498"/>
                  <a:pt x="776" y="1497"/>
                </a:cubicBezTo>
                <a:cubicBezTo>
                  <a:pt x="775" y="1495"/>
                  <a:pt x="774" y="1495"/>
                  <a:pt x="773" y="1494"/>
                </a:cubicBezTo>
                <a:cubicBezTo>
                  <a:pt x="773" y="1492"/>
                  <a:pt x="773" y="1491"/>
                  <a:pt x="774" y="1490"/>
                </a:cubicBezTo>
                <a:cubicBezTo>
                  <a:pt x="775" y="1489"/>
                  <a:pt x="775" y="1487"/>
                  <a:pt x="775" y="1486"/>
                </a:cubicBezTo>
                <a:cubicBezTo>
                  <a:pt x="776" y="1485"/>
                  <a:pt x="777" y="1484"/>
                  <a:pt x="778" y="1486"/>
                </a:cubicBezTo>
                <a:cubicBezTo>
                  <a:pt x="778" y="1486"/>
                  <a:pt x="778" y="1487"/>
                  <a:pt x="778" y="1488"/>
                </a:cubicBezTo>
                <a:cubicBezTo>
                  <a:pt x="778" y="1489"/>
                  <a:pt x="779" y="1489"/>
                  <a:pt x="779" y="1490"/>
                </a:cubicBezTo>
                <a:cubicBezTo>
                  <a:pt x="780" y="1491"/>
                  <a:pt x="779" y="1492"/>
                  <a:pt x="779" y="1494"/>
                </a:cubicBezTo>
                <a:cubicBezTo>
                  <a:pt x="779" y="1495"/>
                  <a:pt x="781" y="1495"/>
                  <a:pt x="781" y="1496"/>
                </a:cubicBezTo>
                <a:cubicBezTo>
                  <a:pt x="782" y="1498"/>
                  <a:pt x="782" y="1499"/>
                  <a:pt x="783" y="1500"/>
                </a:cubicBezTo>
                <a:cubicBezTo>
                  <a:pt x="785" y="1501"/>
                  <a:pt x="788" y="1502"/>
                  <a:pt x="789" y="1505"/>
                </a:cubicBezTo>
                <a:cubicBezTo>
                  <a:pt x="790" y="1508"/>
                  <a:pt x="789" y="1511"/>
                  <a:pt x="790" y="1514"/>
                </a:cubicBezTo>
                <a:cubicBezTo>
                  <a:pt x="791" y="1515"/>
                  <a:pt x="792" y="1516"/>
                  <a:pt x="792" y="1517"/>
                </a:cubicBezTo>
                <a:cubicBezTo>
                  <a:pt x="794" y="1518"/>
                  <a:pt x="795" y="1519"/>
                  <a:pt x="796" y="1521"/>
                </a:cubicBezTo>
                <a:cubicBezTo>
                  <a:pt x="798" y="1522"/>
                  <a:pt x="799" y="1523"/>
                  <a:pt x="801" y="1524"/>
                </a:cubicBezTo>
                <a:cubicBezTo>
                  <a:pt x="802" y="1525"/>
                  <a:pt x="803" y="1527"/>
                  <a:pt x="804" y="1528"/>
                </a:cubicBezTo>
                <a:cubicBezTo>
                  <a:pt x="805" y="1529"/>
                  <a:pt x="806" y="1530"/>
                  <a:pt x="808" y="1530"/>
                </a:cubicBezTo>
                <a:cubicBezTo>
                  <a:pt x="808" y="1531"/>
                  <a:pt x="810" y="1533"/>
                  <a:pt x="811" y="1532"/>
                </a:cubicBezTo>
                <a:cubicBezTo>
                  <a:pt x="811" y="1531"/>
                  <a:pt x="811" y="1530"/>
                  <a:pt x="811" y="1530"/>
                </a:cubicBezTo>
                <a:cubicBezTo>
                  <a:pt x="812" y="1529"/>
                  <a:pt x="812" y="1528"/>
                  <a:pt x="812" y="1527"/>
                </a:cubicBezTo>
                <a:cubicBezTo>
                  <a:pt x="812" y="1526"/>
                  <a:pt x="813" y="1525"/>
                  <a:pt x="813" y="1523"/>
                </a:cubicBezTo>
                <a:cubicBezTo>
                  <a:pt x="815" y="1520"/>
                  <a:pt x="815" y="1517"/>
                  <a:pt x="816" y="1514"/>
                </a:cubicBezTo>
                <a:cubicBezTo>
                  <a:pt x="817" y="1513"/>
                  <a:pt x="818" y="1512"/>
                  <a:pt x="818" y="1510"/>
                </a:cubicBezTo>
                <a:cubicBezTo>
                  <a:pt x="818" y="1509"/>
                  <a:pt x="818" y="1507"/>
                  <a:pt x="819" y="1506"/>
                </a:cubicBezTo>
                <a:cubicBezTo>
                  <a:pt x="820" y="1503"/>
                  <a:pt x="821" y="1501"/>
                  <a:pt x="822" y="1498"/>
                </a:cubicBezTo>
                <a:cubicBezTo>
                  <a:pt x="823" y="1497"/>
                  <a:pt x="823" y="1496"/>
                  <a:pt x="823" y="1494"/>
                </a:cubicBezTo>
                <a:cubicBezTo>
                  <a:pt x="823" y="1494"/>
                  <a:pt x="823" y="1493"/>
                  <a:pt x="824" y="1494"/>
                </a:cubicBezTo>
                <a:cubicBezTo>
                  <a:pt x="824" y="1495"/>
                  <a:pt x="824" y="1496"/>
                  <a:pt x="824" y="1496"/>
                </a:cubicBezTo>
                <a:cubicBezTo>
                  <a:pt x="824" y="1498"/>
                  <a:pt x="824" y="1499"/>
                  <a:pt x="824" y="1500"/>
                </a:cubicBezTo>
                <a:cubicBezTo>
                  <a:pt x="823" y="1502"/>
                  <a:pt x="822" y="1503"/>
                  <a:pt x="822" y="1504"/>
                </a:cubicBezTo>
                <a:cubicBezTo>
                  <a:pt x="822" y="1505"/>
                  <a:pt x="821" y="1507"/>
                  <a:pt x="821" y="1508"/>
                </a:cubicBezTo>
                <a:cubicBezTo>
                  <a:pt x="821" y="1510"/>
                  <a:pt x="821" y="1511"/>
                  <a:pt x="820" y="1512"/>
                </a:cubicBezTo>
                <a:cubicBezTo>
                  <a:pt x="819" y="1515"/>
                  <a:pt x="819" y="1518"/>
                  <a:pt x="818" y="1520"/>
                </a:cubicBezTo>
                <a:cubicBezTo>
                  <a:pt x="817" y="1521"/>
                  <a:pt x="817" y="1522"/>
                  <a:pt x="817" y="1523"/>
                </a:cubicBezTo>
                <a:cubicBezTo>
                  <a:pt x="817" y="1523"/>
                  <a:pt x="817" y="1525"/>
                  <a:pt x="817" y="1526"/>
                </a:cubicBezTo>
                <a:cubicBezTo>
                  <a:pt x="818" y="1526"/>
                  <a:pt x="818" y="1525"/>
                  <a:pt x="819" y="1525"/>
                </a:cubicBezTo>
                <a:cubicBezTo>
                  <a:pt x="820" y="1523"/>
                  <a:pt x="823" y="1525"/>
                  <a:pt x="824" y="1524"/>
                </a:cubicBezTo>
                <a:cubicBezTo>
                  <a:pt x="826" y="1524"/>
                  <a:pt x="827" y="1524"/>
                  <a:pt x="828" y="1525"/>
                </a:cubicBezTo>
                <a:cubicBezTo>
                  <a:pt x="830" y="1526"/>
                  <a:pt x="830" y="1527"/>
                  <a:pt x="831" y="1529"/>
                </a:cubicBezTo>
                <a:cubicBezTo>
                  <a:pt x="831" y="1531"/>
                  <a:pt x="833" y="1532"/>
                  <a:pt x="834" y="1533"/>
                </a:cubicBezTo>
                <a:cubicBezTo>
                  <a:pt x="834" y="1534"/>
                  <a:pt x="835" y="1536"/>
                  <a:pt x="836" y="1537"/>
                </a:cubicBezTo>
                <a:cubicBezTo>
                  <a:pt x="836" y="1539"/>
                  <a:pt x="837" y="1540"/>
                  <a:pt x="838" y="1541"/>
                </a:cubicBezTo>
                <a:cubicBezTo>
                  <a:pt x="841" y="1543"/>
                  <a:pt x="842" y="1546"/>
                  <a:pt x="844" y="1549"/>
                </a:cubicBezTo>
                <a:cubicBezTo>
                  <a:pt x="845" y="1551"/>
                  <a:pt x="847" y="1553"/>
                  <a:pt x="848" y="1556"/>
                </a:cubicBezTo>
                <a:cubicBezTo>
                  <a:pt x="848" y="1556"/>
                  <a:pt x="848" y="1557"/>
                  <a:pt x="849" y="1558"/>
                </a:cubicBezTo>
                <a:cubicBezTo>
                  <a:pt x="850" y="1559"/>
                  <a:pt x="851" y="1559"/>
                  <a:pt x="852" y="1561"/>
                </a:cubicBezTo>
                <a:cubicBezTo>
                  <a:pt x="852" y="1562"/>
                  <a:pt x="852" y="1563"/>
                  <a:pt x="853" y="1564"/>
                </a:cubicBezTo>
                <a:cubicBezTo>
                  <a:pt x="855" y="1565"/>
                  <a:pt x="855" y="1567"/>
                  <a:pt x="857" y="1567"/>
                </a:cubicBezTo>
                <a:cubicBezTo>
                  <a:pt x="858" y="1568"/>
                  <a:pt x="858" y="1569"/>
                  <a:pt x="859" y="1571"/>
                </a:cubicBezTo>
                <a:cubicBezTo>
                  <a:pt x="859" y="1572"/>
                  <a:pt x="859" y="1573"/>
                  <a:pt x="860" y="1575"/>
                </a:cubicBezTo>
                <a:cubicBezTo>
                  <a:pt x="861" y="1576"/>
                  <a:pt x="862" y="1576"/>
                  <a:pt x="862" y="1577"/>
                </a:cubicBezTo>
                <a:cubicBezTo>
                  <a:pt x="863" y="1579"/>
                  <a:pt x="864" y="1580"/>
                  <a:pt x="865" y="1581"/>
                </a:cubicBezTo>
                <a:cubicBezTo>
                  <a:pt x="867" y="1582"/>
                  <a:pt x="867" y="1583"/>
                  <a:pt x="868" y="1584"/>
                </a:cubicBezTo>
                <a:cubicBezTo>
                  <a:pt x="868" y="1585"/>
                  <a:pt x="868" y="1585"/>
                  <a:pt x="869" y="1586"/>
                </a:cubicBezTo>
                <a:cubicBezTo>
                  <a:pt x="869" y="1587"/>
                  <a:pt x="870" y="1587"/>
                  <a:pt x="870" y="1588"/>
                </a:cubicBezTo>
                <a:cubicBezTo>
                  <a:pt x="871" y="1591"/>
                  <a:pt x="870" y="1595"/>
                  <a:pt x="872" y="1598"/>
                </a:cubicBezTo>
                <a:cubicBezTo>
                  <a:pt x="872" y="1600"/>
                  <a:pt x="874" y="1601"/>
                  <a:pt x="875" y="1603"/>
                </a:cubicBezTo>
                <a:cubicBezTo>
                  <a:pt x="875" y="1604"/>
                  <a:pt x="877" y="1605"/>
                  <a:pt x="879" y="1606"/>
                </a:cubicBezTo>
                <a:cubicBezTo>
                  <a:pt x="880" y="1606"/>
                  <a:pt x="882" y="1606"/>
                  <a:pt x="883" y="1606"/>
                </a:cubicBezTo>
                <a:cubicBezTo>
                  <a:pt x="884" y="1607"/>
                  <a:pt x="885" y="1608"/>
                  <a:pt x="887" y="1609"/>
                </a:cubicBezTo>
                <a:cubicBezTo>
                  <a:pt x="888" y="1610"/>
                  <a:pt x="889" y="1611"/>
                  <a:pt x="890" y="1612"/>
                </a:cubicBezTo>
                <a:cubicBezTo>
                  <a:pt x="891" y="1614"/>
                  <a:pt x="892" y="1615"/>
                  <a:pt x="893" y="1616"/>
                </a:cubicBezTo>
                <a:cubicBezTo>
                  <a:pt x="894" y="1618"/>
                  <a:pt x="895" y="1619"/>
                  <a:pt x="896" y="1620"/>
                </a:cubicBezTo>
                <a:cubicBezTo>
                  <a:pt x="898" y="1623"/>
                  <a:pt x="899" y="1627"/>
                  <a:pt x="901" y="1630"/>
                </a:cubicBezTo>
                <a:cubicBezTo>
                  <a:pt x="902" y="1631"/>
                  <a:pt x="902" y="1633"/>
                  <a:pt x="903" y="1635"/>
                </a:cubicBezTo>
                <a:cubicBezTo>
                  <a:pt x="903" y="1636"/>
                  <a:pt x="904" y="1638"/>
                  <a:pt x="905" y="1640"/>
                </a:cubicBezTo>
                <a:cubicBezTo>
                  <a:pt x="906" y="1641"/>
                  <a:pt x="906" y="1642"/>
                  <a:pt x="906" y="1643"/>
                </a:cubicBezTo>
                <a:cubicBezTo>
                  <a:pt x="906" y="1645"/>
                  <a:pt x="905" y="1646"/>
                  <a:pt x="905" y="1647"/>
                </a:cubicBezTo>
                <a:cubicBezTo>
                  <a:pt x="904" y="1648"/>
                  <a:pt x="904" y="1650"/>
                  <a:pt x="904" y="1651"/>
                </a:cubicBezTo>
                <a:cubicBezTo>
                  <a:pt x="905" y="1653"/>
                  <a:pt x="905" y="1654"/>
                  <a:pt x="906" y="1655"/>
                </a:cubicBezTo>
                <a:cubicBezTo>
                  <a:pt x="906" y="1656"/>
                  <a:pt x="906" y="1657"/>
                  <a:pt x="906" y="1658"/>
                </a:cubicBezTo>
                <a:cubicBezTo>
                  <a:pt x="906" y="1661"/>
                  <a:pt x="906" y="1663"/>
                  <a:pt x="906" y="1666"/>
                </a:cubicBezTo>
                <a:cubicBezTo>
                  <a:pt x="906" y="1667"/>
                  <a:pt x="907" y="1669"/>
                  <a:pt x="907" y="1671"/>
                </a:cubicBezTo>
                <a:cubicBezTo>
                  <a:pt x="909" y="1674"/>
                  <a:pt x="911" y="1676"/>
                  <a:pt x="913" y="1679"/>
                </a:cubicBezTo>
                <a:cubicBezTo>
                  <a:pt x="914" y="1680"/>
                  <a:pt x="915" y="1682"/>
                  <a:pt x="916" y="1683"/>
                </a:cubicBezTo>
                <a:cubicBezTo>
                  <a:pt x="916" y="1684"/>
                  <a:pt x="918" y="1685"/>
                  <a:pt x="919" y="1686"/>
                </a:cubicBezTo>
                <a:cubicBezTo>
                  <a:pt x="921" y="1688"/>
                  <a:pt x="924" y="1687"/>
                  <a:pt x="927" y="1688"/>
                </a:cubicBezTo>
                <a:cubicBezTo>
                  <a:pt x="928" y="1689"/>
                  <a:pt x="929" y="1690"/>
                  <a:pt x="930" y="1691"/>
                </a:cubicBezTo>
                <a:cubicBezTo>
                  <a:pt x="931" y="1693"/>
                  <a:pt x="932" y="1694"/>
                  <a:pt x="933" y="1695"/>
                </a:cubicBezTo>
                <a:cubicBezTo>
                  <a:pt x="935" y="1697"/>
                  <a:pt x="937" y="1700"/>
                  <a:pt x="938" y="1703"/>
                </a:cubicBezTo>
                <a:cubicBezTo>
                  <a:pt x="939" y="1705"/>
                  <a:pt x="941" y="1707"/>
                  <a:pt x="942" y="1709"/>
                </a:cubicBezTo>
                <a:cubicBezTo>
                  <a:pt x="943" y="1710"/>
                  <a:pt x="944" y="1712"/>
                  <a:pt x="944" y="1714"/>
                </a:cubicBezTo>
                <a:cubicBezTo>
                  <a:pt x="946" y="1717"/>
                  <a:pt x="948" y="1720"/>
                  <a:pt x="950" y="1723"/>
                </a:cubicBezTo>
                <a:cubicBezTo>
                  <a:pt x="953" y="1727"/>
                  <a:pt x="954" y="1730"/>
                  <a:pt x="956" y="1733"/>
                </a:cubicBezTo>
                <a:cubicBezTo>
                  <a:pt x="958" y="1736"/>
                  <a:pt x="961" y="1738"/>
                  <a:pt x="963" y="1740"/>
                </a:cubicBezTo>
                <a:cubicBezTo>
                  <a:pt x="965" y="1741"/>
                  <a:pt x="967" y="1743"/>
                  <a:pt x="968" y="1745"/>
                </a:cubicBezTo>
                <a:cubicBezTo>
                  <a:pt x="969" y="1746"/>
                  <a:pt x="970" y="1747"/>
                  <a:pt x="970" y="1748"/>
                </a:cubicBezTo>
                <a:cubicBezTo>
                  <a:pt x="970" y="1749"/>
                  <a:pt x="969" y="1751"/>
                  <a:pt x="970" y="1753"/>
                </a:cubicBezTo>
                <a:cubicBezTo>
                  <a:pt x="971" y="1754"/>
                  <a:pt x="972" y="1753"/>
                  <a:pt x="973" y="1754"/>
                </a:cubicBezTo>
                <a:cubicBezTo>
                  <a:pt x="974" y="1755"/>
                  <a:pt x="974" y="1756"/>
                  <a:pt x="974" y="1756"/>
                </a:cubicBezTo>
                <a:cubicBezTo>
                  <a:pt x="975" y="1757"/>
                  <a:pt x="975" y="1757"/>
                  <a:pt x="976" y="1757"/>
                </a:cubicBezTo>
                <a:cubicBezTo>
                  <a:pt x="977" y="1758"/>
                  <a:pt x="977" y="1760"/>
                  <a:pt x="978" y="1761"/>
                </a:cubicBezTo>
                <a:cubicBezTo>
                  <a:pt x="978" y="1763"/>
                  <a:pt x="978" y="1764"/>
                  <a:pt x="978" y="1766"/>
                </a:cubicBezTo>
                <a:cubicBezTo>
                  <a:pt x="978" y="1767"/>
                  <a:pt x="978" y="1768"/>
                  <a:pt x="978" y="1769"/>
                </a:cubicBezTo>
                <a:cubicBezTo>
                  <a:pt x="978" y="1770"/>
                  <a:pt x="978" y="1770"/>
                  <a:pt x="978" y="1771"/>
                </a:cubicBezTo>
                <a:cubicBezTo>
                  <a:pt x="979" y="1772"/>
                  <a:pt x="979" y="1772"/>
                  <a:pt x="979" y="1773"/>
                </a:cubicBezTo>
                <a:cubicBezTo>
                  <a:pt x="979" y="1774"/>
                  <a:pt x="979" y="1775"/>
                  <a:pt x="979" y="1775"/>
                </a:cubicBezTo>
                <a:cubicBezTo>
                  <a:pt x="979" y="1777"/>
                  <a:pt x="978" y="1778"/>
                  <a:pt x="978" y="1779"/>
                </a:cubicBezTo>
                <a:cubicBezTo>
                  <a:pt x="977" y="1781"/>
                  <a:pt x="978" y="1782"/>
                  <a:pt x="978" y="1783"/>
                </a:cubicBezTo>
                <a:cubicBezTo>
                  <a:pt x="979" y="1785"/>
                  <a:pt x="979" y="1787"/>
                  <a:pt x="978" y="1788"/>
                </a:cubicBezTo>
                <a:cubicBezTo>
                  <a:pt x="978" y="1789"/>
                  <a:pt x="976" y="1789"/>
                  <a:pt x="976" y="1790"/>
                </a:cubicBezTo>
                <a:cubicBezTo>
                  <a:pt x="975" y="1791"/>
                  <a:pt x="978" y="1790"/>
                  <a:pt x="979" y="1791"/>
                </a:cubicBezTo>
                <a:cubicBezTo>
                  <a:pt x="979" y="1791"/>
                  <a:pt x="979" y="1792"/>
                  <a:pt x="979" y="1793"/>
                </a:cubicBezTo>
                <a:cubicBezTo>
                  <a:pt x="979" y="1795"/>
                  <a:pt x="980" y="1796"/>
                  <a:pt x="980" y="1797"/>
                </a:cubicBezTo>
                <a:cubicBezTo>
                  <a:pt x="981" y="1799"/>
                  <a:pt x="980" y="1800"/>
                  <a:pt x="981" y="1802"/>
                </a:cubicBezTo>
                <a:cubicBezTo>
                  <a:pt x="981" y="1803"/>
                  <a:pt x="982" y="1804"/>
                  <a:pt x="982" y="1806"/>
                </a:cubicBezTo>
                <a:cubicBezTo>
                  <a:pt x="982" y="1807"/>
                  <a:pt x="983" y="1809"/>
                  <a:pt x="983" y="1810"/>
                </a:cubicBezTo>
                <a:cubicBezTo>
                  <a:pt x="983" y="1811"/>
                  <a:pt x="984" y="1813"/>
                  <a:pt x="984" y="1814"/>
                </a:cubicBezTo>
                <a:cubicBezTo>
                  <a:pt x="984" y="1816"/>
                  <a:pt x="985" y="1817"/>
                  <a:pt x="986" y="1818"/>
                </a:cubicBezTo>
                <a:cubicBezTo>
                  <a:pt x="987" y="1819"/>
                  <a:pt x="988" y="1821"/>
                  <a:pt x="988" y="1822"/>
                </a:cubicBezTo>
                <a:cubicBezTo>
                  <a:pt x="988" y="1824"/>
                  <a:pt x="988" y="1826"/>
                  <a:pt x="988" y="1827"/>
                </a:cubicBezTo>
                <a:cubicBezTo>
                  <a:pt x="987" y="1828"/>
                  <a:pt x="987" y="1829"/>
                  <a:pt x="987" y="1829"/>
                </a:cubicBezTo>
                <a:cubicBezTo>
                  <a:pt x="987" y="1831"/>
                  <a:pt x="988" y="1831"/>
                  <a:pt x="989" y="1832"/>
                </a:cubicBezTo>
                <a:cubicBezTo>
                  <a:pt x="989" y="1833"/>
                  <a:pt x="989" y="1834"/>
                  <a:pt x="989" y="1835"/>
                </a:cubicBezTo>
                <a:cubicBezTo>
                  <a:pt x="990" y="1837"/>
                  <a:pt x="990" y="1838"/>
                  <a:pt x="991" y="1839"/>
                </a:cubicBezTo>
                <a:cubicBezTo>
                  <a:pt x="992" y="1841"/>
                  <a:pt x="991" y="1841"/>
                  <a:pt x="993" y="1842"/>
                </a:cubicBezTo>
                <a:cubicBezTo>
                  <a:pt x="995" y="1842"/>
                  <a:pt x="996" y="1842"/>
                  <a:pt x="998" y="1842"/>
                </a:cubicBezTo>
                <a:cubicBezTo>
                  <a:pt x="1001" y="1842"/>
                  <a:pt x="1003" y="1842"/>
                  <a:pt x="1006" y="1842"/>
                </a:cubicBezTo>
                <a:cubicBezTo>
                  <a:pt x="1008" y="1842"/>
                  <a:pt x="1009" y="1842"/>
                  <a:pt x="1011" y="1841"/>
                </a:cubicBezTo>
                <a:cubicBezTo>
                  <a:pt x="1012" y="1841"/>
                  <a:pt x="1013" y="1840"/>
                  <a:pt x="1015" y="1840"/>
                </a:cubicBezTo>
                <a:cubicBezTo>
                  <a:pt x="1016" y="1839"/>
                  <a:pt x="1017" y="1840"/>
                  <a:pt x="1019" y="1840"/>
                </a:cubicBezTo>
                <a:cubicBezTo>
                  <a:pt x="1020" y="1840"/>
                  <a:pt x="1022" y="1840"/>
                  <a:pt x="1023" y="1840"/>
                </a:cubicBezTo>
                <a:cubicBezTo>
                  <a:pt x="1024" y="1839"/>
                  <a:pt x="1024" y="1837"/>
                  <a:pt x="1025" y="1836"/>
                </a:cubicBezTo>
                <a:cubicBezTo>
                  <a:pt x="1026" y="1835"/>
                  <a:pt x="1027" y="1834"/>
                  <a:pt x="1028" y="1834"/>
                </a:cubicBezTo>
                <a:cubicBezTo>
                  <a:pt x="1029" y="1833"/>
                  <a:pt x="1030" y="1833"/>
                  <a:pt x="1032" y="1832"/>
                </a:cubicBezTo>
                <a:cubicBezTo>
                  <a:pt x="1033" y="1831"/>
                  <a:pt x="1034" y="1830"/>
                  <a:pt x="1035" y="1829"/>
                </a:cubicBezTo>
                <a:cubicBezTo>
                  <a:pt x="1036" y="1829"/>
                  <a:pt x="1037" y="1828"/>
                  <a:pt x="1038" y="1828"/>
                </a:cubicBezTo>
                <a:cubicBezTo>
                  <a:pt x="1040" y="1827"/>
                  <a:pt x="1041" y="1827"/>
                  <a:pt x="1042" y="1827"/>
                </a:cubicBezTo>
                <a:cubicBezTo>
                  <a:pt x="1045" y="1827"/>
                  <a:pt x="1048" y="1825"/>
                  <a:pt x="1051" y="1825"/>
                </a:cubicBezTo>
                <a:cubicBezTo>
                  <a:pt x="1053" y="1825"/>
                  <a:pt x="1054" y="1825"/>
                  <a:pt x="1056" y="1825"/>
                </a:cubicBezTo>
                <a:cubicBezTo>
                  <a:pt x="1057" y="1825"/>
                  <a:pt x="1057" y="1824"/>
                  <a:pt x="1058" y="1824"/>
                </a:cubicBezTo>
                <a:cubicBezTo>
                  <a:pt x="1059" y="1824"/>
                  <a:pt x="1060" y="1824"/>
                  <a:pt x="1061" y="1824"/>
                </a:cubicBezTo>
                <a:cubicBezTo>
                  <a:pt x="1063" y="1823"/>
                  <a:pt x="1065" y="1823"/>
                  <a:pt x="1066" y="1823"/>
                </a:cubicBezTo>
                <a:cubicBezTo>
                  <a:pt x="1068" y="1822"/>
                  <a:pt x="1069" y="1822"/>
                  <a:pt x="1071" y="1821"/>
                </a:cubicBezTo>
                <a:cubicBezTo>
                  <a:pt x="1072" y="1820"/>
                  <a:pt x="1074" y="1819"/>
                  <a:pt x="1075" y="1818"/>
                </a:cubicBezTo>
                <a:cubicBezTo>
                  <a:pt x="1076" y="1817"/>
                  <a:pt x="1077" y="1816"/>
                  <a:pt x="1079" y="1816"/>
                </a:cubicBezTo>
                <a:cubicBezTo>
                  <a:pt x="1081" y="1815"/>
                  <a:pt x="1082" y="1815"/>
                  <a:pt x="1083" y="1815"/>
                </a:cubicBezTo>
                <a:cubicBezTo>
                  <a:pt x="1086" y="1815"/>
                  <a:pt x="1090" y="1815"/>
                  <a:pt x="1092" y="1815"/>
                </a:cubicBezTo>
                <a:cubicBezTo>
                  <a:pt x="1094" y="1815"/>
                  <a:pt x="1095" y="1814"/>
                  <a:pt x="1096" y="1812"/>
                </a:cubicBezTo>
                <a:cubicBezTo>
                  <a:pt x="1097" y="1811"/>
                  <a:pt x="1098" y="1809"/>
                  <a:pt x="1100" y="1808"/>
                </a:cubicBezTo>
                <a:cubicBezTo>
                  <a:pt x="1102" y="1806"/>
                  <a:pt x="1103" y="1805"/>
                  <a:pt x="1105" y="1804"/>
                </a:cubicBezTo>
                <a:cubicBezTo>
                  <a:pt x="1107" y="1803"/>
                  <a:pt x="1109" y="1802"/>
                  <a:pt x="1111" y="1801"/>
                </a:cubicBezTo>
                <a:cubicBezTo>
                  <a:pt x="1112" y="1800"/>
                  <a:pt x="1115" y="1799"/>
                  <a:pt x="1117" y="1799"/>
                </a:cubicBezTo>
                <a:cubicBezTo>
                  <a:pt x="1119" y="1798"/>
                  <a:pt x="1121" y="1798"/>
                  <a:pt x="1123" y="1797"/>
                </a:cubicBezTo>
                <a:cubicBezTo>
                  <a:pt x="1124" y="1797"/>
                  <a:pt x="1125" y="1796"/>
                  <a:pt x="1126" y="1796"/>
                </a:cubicBezTo>
                <a:cubicBezTo>
                  <a:pt x="1128" y="1796"/>
                  <a:pt x="1130" y="1795"/>
                  <a:pt x="1132" y="1795"/>
                </a:cubicBezTo>
                <a:cubicBezTo>
                  <a:pt x="1134" y="1794"/>
                  <a:pt x="1136" y="1793"/>
                  <a:pt x="1139" y="1792"/>
                </a:cubicBezTo>
                <a:cubicBezTo>
                  <a:pt x="1142" y="1792"/>
                  <a:pt x="1146" y="1791"/>
                  <a:pt x="1149" y="1789"/>
                </a:cubicBezTo>
                <a:cubicBezTo>
                  <a:pt x="1151" y="1788"/>
                  <a:pt x="1152" y="1788"/>
                  <a:pt x="1153" y="1787"/>
                </a:cubicBezTo>
                <a:cubicBezTo>
                  <a:pt x="1155" y="1786"/>
                  <a:pt x="1156" y="1786"/>
                  <a:pt x="1158" y="1786"/>
                </a:cubicBezTo>
                <a:cubicBezTo>
                  <a:pt x="1159" y="1785"/>
                  <a:pt x="1160" y="1784"/>
                  <a:pt x="1162" y="1784"/>
                </a:cubicBezTo>
                <a:cubicBezTo>
                  <a:pt x="1163" y="1783"/>
                  <a:pt x="1164" y="1783"/>
                  <a:pt x="1165" y="1781"/>
                </a:cubicBezTo>
                <a:cubicBezTo>
                  <a:pt x="1166" y="1778"/>
                  <a:pt x="1163" y="1776"/>
                  <a:pt x="1165" y="1773"/>
                </a:cubicBezTo>
                <a:cubicBezTo>
                  <a:pt x="1165" y="1772"/>
                  <a:pt x="1167" y="1771"/>
                  <a:pt x="1168" y="1770"/>
                </a:cubicBezTo>
                <a:cubicBezTo>
                  <a:pt x="1169" y="1769"/>
                  <a:pt x="1169" y="1767"/>
                  <a:pt x="1170" y="1766"/>
                </a:cubicBezTo>
                <a:cubicBezTo>
                  <a:pt x="1171" y="1765"/>
                  <a:pt x="1173" y="1765"/>
                  <a:pt x="1174" y="1765"/>
                </a:cubicBezTo>
                <a:cubicBezTo>
                  <a:pt x="1175" y="1764"/>
                  <a:pt x="1176" y="1764"/>
                  <a:pt x="1178" y="1763"/>
                </a:cubicBezTo>
                <a:cubicBezTo>
                  <a:pt x="1179" y="1763"/>
                  <a:pt x="1181" y="1762"/>
                  <a:pt x="1182" y="1762"/>
                </a:cubicBezTo>
                <a:cubicBezTo>
                  <a:pt x="1185" y="1760"/>
                  <a:pt x="1189" y="1760"/>
                  <a:pt x="1192" y="1758"/>
                </a:cubicBezTo>
                <a:cubicBezTo>
                  <a:pt x="1193" y="1758"/>
                  <a:pt x="1194" y="1757"/>
                  <a:pt x="1196" y="1756"/>
                </a:cubicBezTo>
                <a:cubicBezTo>
                  <a:pt x="1197" y="1756"/>
                  <a:pt x="1199" y="1756"/>
                  <a:pt x="1200" y="1755"/>
                </a:cubicBezTo>
                <a:cubicBezTo>
                  <a:pt x="1201" y="1755"/>
                  <a:pt x="1203" y="1754"/>
                  <a:pt x="1204" y="1754"/>
                </a:cubicBezTo>
                <a:cubicBezTo>
                  <a:pt x="1206" y="1754"/>
                  <a:pt x="1207" y="1753"/>
                  <a:pt x="1208" y="1754"/>
                </a:cubicBezTo>
                <a:cubicBezTo>
                  <a:pt x="1211" y="1754"/>
                  <a:pt x="1214" y="1755"/>
                  <a:pt x="1217" y="1755"/>
                </a:cubicBezTo>
                <a:cubicBezTo>
                  <a:pt x="1218" y="1755"/>
                  <a:pt x="1220" y="1755"/>
                  <a:pt x="1221" y="1754"/>
                </a:cubicBezTo>
                <a:cubicBezTo>
                  <a:pt x="1222" y="1753"/>
                  <a:pt x="1223" y="1752"/>
                  <a:pt x="1223" y="1751"/>
                </a:cubicBezTo>
                <a:cubicBezTo>
                  <a:pt x="1224" y="1749"/>
                  <a:pt x="1224" y="1748"/>
                  <a:pt x="1224" y="1746"/>
                </a:cubicBezTo>
                <a:cubicBezTo>
                  <a:pt x="1224" y="1745"/>
                  <a:pt x="1225" y="1743"/>
                  <a:pt x="1225" y="1742"/>
                </a:cubicBezTo>
                <a:cubicBezTo>
                  <a:pt x="1226" y="1741"/>
                  <a:pt x="1226" y="1739"/>
                  <a:pt x="1228" y="1738"/>
                </a:cubicBezTo>
                <a:cubicBezTo>
                  <a:pt x="1228" y="1738"/>
                  <a:pt x="1229" y="1738"/>
                  <a:pt x="1229" y="1737"/>
                </a:cubicBezTo>
                <a:cubicBezTo>
                  <a:pt x="1230" y="1737"/>
                  <a:pt x="1230" y="1736"/>
                  <a:pt x="1231" y="1736"/>
                </a:cubicBezTo>
                <a:cubicBezTo>
                  <a:pt x="1234" y="1734"/>
                  <a:pt x="1237" y="1737"/>
                  <a:pt x="1240" y="1736"/>
                </a:cubicBezTo>
                <a:cubicBezTo>
                  <a:pt x="1241" y="1736"/>
                  <a:pt x="1242" y="1735"/>
                  <a:pt x="1244" y="1735"/>
                </a:cubicBezTo>
                <a:cubicBezTo>
                  <a:pt x="1245" y="1734"/>
                  <a:pt x="1246" y="1734"/>
                  <a:pt x="1248" y="1733"/>
                </a:cubicBezTo>
                <a:cubicBezTo>
                  <a:pt x="1249" y="1733"/>
                  <a:pt x="1249" y="1732"/>
                  <a:pt x="1250" y="1730"/>
                </a:cubicBezTo>
                <a:cubicBezTo>
                  <a:pt x="1250" y="1729"/>
                  <a:pt x="1250" y="1729"/>
                  <a:pt x="1250" y="1728"/>
                </a:cubicBezTo>
                <a:cubicBezTo>
                  <a:pt x="1251" y="1727"/>
                  <a:pt x="1252" y="1726"/>
                  <a:pt x="1252" y="1725"/>
                </a:cubicBezTo>
                <a:cubicBezTo>
                  <a:pt x="1252" y="1724"/>
                  <a:pt x="1252" y="1724"/>
                  <a:pt x="1253" y="1723"/>
                </a:cubicBezTo>
                <a:cubicBezTo>
                  <a:pt x="1253" y="1721"/>
                  <a:pt x="1254" y="1720"/>
                  <a:pt x="1256" y="1719"/>
                </a:cubicBezTo>
                <a:cubicBezTo>
                  <a:pt x="1256" y="1719"/>
                  <a:pt x="1257" y="1718"/>
                  <a:pt x="1258" y="1718"/>
                </a:cubicBezTo>
                <a:cubicBezTo>
                  <a:pt x="1259" y="1718"/>
                  <a:pt x="1259" y="1718"/>
                  <a:pt x="1260" y="1718"/>
                </a:cubicBezTo>
                <a:cubicBezTo>
                  <a:pt x="1262" y="1718"/>
                  <a:pt x="1263" y="1716"/>
                  <a:pt x="1264" y="1716"/>
                </a:cubicBezTo>
                <a:cubicBezTo>
                  <a:pt x="1267" y="1715"/>
                  <a:pt x="1270" y="1716"/>
                  <a:pt x="1273" y="1714"/>
                </a:cubicBezTo>
                <a:cubicBezTo>
                  <a:pt x="1274" y="1714"/>
                  <a:pt x="1275" y="1713"/>
                  <a:pt x="1275" y="1711"/>
                </a:cubicBezTo>
                <a:cubicBezTo>
                  <a:pt x="1275" y="1709"/>
                  <a:pt x="1273" y="1709"/>
                  <a:pt x="1273" y="1707"/>
                </a:cubicBezTo>
                <a:cubicBezTo>
                  <a:pt x="1273" y="1706"/>
                  <a:pt x="1274" y="1705"/>
                  <a:pt x="1274" y="1704"/>
                </a:cubicBezTo>
                <a:cubicBezTo>
                  <a:pt x="1274" y="1704"/>
                  <a:pt x="1273" y="1703"/>
                  <a:pt x="1273" y="1703"/>
                </a:cubicBezTo>
                <a:cubicBezTo>
                  <a:pt x="1273" y="1701"/>
                  <a:pt x="1273" y="1699"/>
                  <a:pt x="1273" y="1697"/>
                </a:cubicBezTo>
                <a:cubicBezTo>
                  <a:pt x="1273" y="1695"/>
                  <a:pt x="1274" y="1694"/>
                  <a:pt x="1275" y="1693"/>
                </a:cubicBezTo>
                <a:cubicBezTo>
                  <a:pt x="1276" y="1691"/>
                  <a:pt x="1276" y="1690"/>
                  <a:pt x="1276" y="1688"/>
                </a:cubicBezTo>
                <a:cubicBezTo>
                  <a:pt x="1277" y="1687"/>
                  <a:pt x="1278" y="1686"/>
                  <a:pt x="1279" y="1685"/>
                </a:cubicBezTo>
                <a:cubicBezTo>
                  <a:pt x="1279" y="1684"/>
                  <a:pt x="1280" y="1682"/>
                  <a:pt x="1281" y="1681"/>
                </a:cubicBezTo>
                <a:cubicBezTo>
                  <a:pt x="1282" y="1681"/>
                  <a:pt x="1284" y="1681"/>
                  <a:pt x="1283" y="1682"/>
                </a:cubicBezTo>
                <a:cubicBezTo>
                  <a:pt x="1283" y="1683"/>
                  <a:pt x="1282" y="1683"/>
                  <a:pt x="1282" y="1684"/>
                </a:cubicBezTo>
                <a:cubicBezTo>
                  <a:pt x="1283" y="1685"/>
                  <a:pt x="1283" y="1685"/>
                  <a:pt x="1284" y="1685"/>
                </a:cubicBezTo>
                <a:cubicBezTo>
                  <a:pt x="1285" y="1685"/>
                  <a:pt x="1285" y="1684"/>
                  <a:pt x="1286" y="1685"/>
                </a:cubicBezTo>
                <a:cubicBezTo>
                  <a:pt x="1287" y="1685"/>
                  <a:pt x="1287" y="1685"/>
                  <a:pt x="1288" y="1685"/>
                </a:cubicBezTo>
                <a:cubicBezTo>
                  <a:pt x="1290" y="1684"/>
                  <a:pt x="1290" y="1680"/>
                  <a:pt x="1292" y="1679"/>
                </a:cubicBezTo>
                <a:cubicBezTo>
                  <a:pt x="1293" y="1678"/>
                  <a:pt x="1294" y="1677"/>
                  <a:pt x="1294" y="1676"/>
                </a:cubicBezTo>
                <a:cubicBezTo>
                  <a:pt x="1294" y="1675"/>
                  <a:pt x="1294" y="1674"/>
                  <a:pt x="1295" y="1674"/>
                </a:cubicBezTo>
                <a:cubicBezTo>
                  <a:pt x="1295" y="1672"/>
                  <a:pt x="1297" y="1669"/>
                  <a:pt x="1298" y="1668"/>
                </a:cubicBezTo>
                <a:cubicBezTo>
                  <a:pt x="1300" y="1668"/>
                  <a:pt x="1301" y="1667"/>
                  <a:pt x="1302" y="1666"/>
                </a:cubicBezTo>
                <a:cubicBezTo>
                  <a:pt x="1303" y="1665"/>
                  <a:pt x="1304" y="1664"/>
                  <a:pt x="1305" y="1663"/>
                </a:cubicBezTo>
                <a:cubicBezTo>
                  <a:pt x="1306" y="1661"/>
                  <a:pt x="1307" y="1660"/>
                  <a:pt x="1308" y="1658"/>
                </a:cubicBezTo>
                <a:cubicBezTo>
                  <a:pt x="1308" y="1657"/>
                  <a:pt x="1309" y="1656"/>
                  <a:pt x="1310" y="1655"/>
                </a:cubicBezTo>
                <a:cubicBezTo>
                  <a:pt x="1311" y="1654"/>
                  <a:pt x="1311" y="1653"/>
                  <a:pt x="1312" y="1651"/>
                </a:cubicBezTo>
                <a:cubicBezTo>
                  <a:pt x="1312" y="1651"/>
                  <a:pt x="1312" y="1650"/>
                  <a:pt x="1313" y="1650"/>
                </a:cubicBezTo>
                <a:cubicBezTo>
                  <a:pt x="1313" y="1649"/>
                  <a:pt x="1313" y="1648"/>
                  <a:pt x="1313" y="1648"/>
                </a:cubicBezTo>
                <a:cubicBezTo>
                  <a:pt x="1314" y="1646"/>
                  <a:pt x="1315" y="1645"/>
                  <a:pt x="1315" y="1644"/>
                </a:cubicBezTo>
                <a:cubicBezTo>
                  <a:pt x="1315" y="1643"/>
                  <a:pt x="1314" y="1643"/>
                  <a:pt x="1314" y="1642"/>
                </a:cubicBezTo>
                <a:cubicBezTo>
                  <a:pt x="1314" y="1641"/>
                  <a:pt x="1315" y="1641"/>
                  <a:pt x="1314" y="1640"/>
                </a:cubicBezTo>
                <a:cubicBezTo>
                  <a:pt x="1314" y="1640"/>
                  <a:pt x="1313" y="1640"/>
                  <a:pt x="1313" y="1640"/>
                </a:cubicBezTo>
                <a:cubicBezTo>
                  <a:pt x="1312" y="1640"/>
                  <a:pt x="1312" y="1640"/>
                  <a:pt x="1311" y="1640"/>
                </a:cubicBezTo>
                <a:cubicBezTo>
                  <a:pt x="1310" y="1640"/>
                  <a:pt x="1310" y="1640"/>
                  <a:pt x="1309" y="1640"/>
                </a:cubicBezTo>
                <a:cubicBezTo>
                  <a:pt x="1308" y="1639"/>
                  <a:pt x="1307" y="1639"/>
                  <a:pt x="1307" y="1638"/>
                </a:cubicBezTo>
                <a:cubicBezTo>
                  <a:pt x="1306" y="1637"/>
                  <a:pt x="1304" y="1636"/>
                  <a:pt x="1303" y="1635"/>
                </a:cubicBezTo>
                <a:cubicBezTo>
                  <a:pt x="1302" y="1634"/>
                  <a:pt x="1302" y="1632"/>
                  <a:pt x="1301" y="1631"/>
                </a:cubicBezTo>
                <a:cubicBezTo>
                  <a:pt x="1300" y="1630"/>
                  <a:pt x="1299" y="1629"/>
                  <a:pt x="1298" y="1628"/>
                </a:cubicBezTo>
                <a:cubicBezTo>
                  <a:pt x="1297" y="1627"/>
                  <a:pt x="1296" y="1626"/>
                  <a:pt x="1295" y="1625"/>
                </a:cubicBezTo>
                <a:cubicBezTo>
                  <a:pt x="1295" y="1623"/>
                  <a:pt x="1294" y="1622"/>
                  <a:pt x="1293" y="1621"/>
                </a:cubicBezTo>
                <a:cubicBezTo>
                  <a:pt x="1292" y="1620"/>
                  <a:pt x="1291" y="1619"/>
                  <a:pt x="1290" y="1618"/>
                </a:cubicBezTo>
                <a:cubicBezTo>
                  <a:pt x="1288" y="1617"/>
                  <a:pt x="1287" y="1618"/>
                  <a:pt x="1285" y="1618"/>
                </a:cubicBezTo>
                <a:cubicBezTo>
                  <a:pt x="1283" y="1618"/>
                  <a:pt x="1281" y="1616"/>
                  <a:pt x="1278" y="1615"/>
                </a:cubicBezTo>
                <a:cubicBezTo>
                  <a:pt x="1277" y="1615"/>
                  <a:pt x="1275" y="1615"/>
                  <a:pt x="1274" y="1615"/>
                </a:cubicBezTo>
                <a:cubicBezTo>
                  <a:pt x="1273" y="1614"/>
                  <a:pt x="1272" y="1613"/>
                  <a:pt x="1271" y="1613"/>
                </a:cubicBezTo>
                <a:cubicBezTo>
                  <a:pt x="1268" y="1613"/>
                  <a:pt x="1265" y="1612"/>
                  <a:pt x="1262" y="1611"/>
                </a:cubicBezTo>
                <a:cubicBezTo>
                  <a:pt x="1260" y="1610"/>
                  <a:pt x="1258" y="1608"/>
                  <a:pt x="1256" y="1605"/>
                </a:cubicBezTo>
                <a:cubicBezTo>
                  <a:pt x="1255" y="1604"/>
                  <a:pt x="1253" y="1603"/>
                  <a:pt x="1252" y="1601"/>
                </a:cubicBezTo>
                <a:cubicBezTo>
                  <a:pt x="1251" y="1600"/>
                  <a:pt x="1250" y="1598"/>
                  <a:pt x="1249" y="1597"/>
                </a:cubicBezTo>
                <a:cubicBezTo>
                  <a:pt x="1249" y="1595"/>
                  <a:pt x="1248" y="1594"/>
                  <a:pt x="1248" y="1593"/>
                </a:cubicBezTo>
                <a:cubicBezTo>
                  <a:pt x="1248" y="1593"/>
                  <a:pt x="1247" y="1592"/>
                  <a:pt x="1247" y="1591"/>
                </a:cubicBezTo>
                <a:cubicBezTo>
                  <a:pt x="1247" y="1590"/>
                  <a:pt x="1247" y="1590"/>
                  <a:pt x="1247" y="1589"/>
                </a:cubicBezTo>
                <a:cubicBezTo>
                  <a:pt x="1247" y="1587"/>
                  <a:pt x="1247" y="1584"/>
                  <a:pt x="1247" y="1581"/>
                </a:cubicBezTo>
                <a:cubicBezTo>
                  <a:pt x="1246" y="1580"/>
                  <a:pt x="1246" y="1579"/>
                  <a:pt x="1245" y="1578"/>
                </a:cubicBezTo>
                <a:cubicBezTo>
                  <a:pt x="1244" y="1577"/>
                  <a:pt x="1244" y="1576"/>
                  <a:pt x="1245" y="1575"/>
                </a:cubicBezTo>
                <a:cubicBezTo>
                  <a:pt x="1246" y="1574"/>
                  <a:pt x="1246" y="1573"/>
                  <a:pt x="1246" y="1571"/>
                </a:cubicBezTo>
                <a:cubicBezTo>
                  <a:pt x="1247" y="1571"/>
                  <a:pt x="1247" y="1571"/>
                  <a:pt x="1247" y="1570"/>
                </a:cubicBezTo>
                <a:cubicBezTo>
                  <a:pt x="1247" y="1569"/>
                  <a:pt x="1247" y="1569"/>
                  <a:pt x="1248" y="1568"/>
                </a:cubicBezTo>
                <a:cubicBezTo>
                  <a:pt x="1248" y="1567"/>
                  <a:pt x="1249" y="1567"/>
                  <a:pt x="1249" y="1566"/>
                </a:cubicBezTo>
                <a:cubicBezTo>
                  <a:pt x="1249" y="1565"/>
                  <a:pt x="1246" y="1566"/>
                  <a:pt x="1247" y="1564"/>
                </a:cubicBezTo>
                <a:cubicBezTo>
                  <a:pt x="1248" y="1564"/>
                  <a:pt x="1248" y="1564"/>
                  <a:pt x="1248" y="1564"/>
                </a:cubicBezTo>
                <a:cubicBezTo>
                  <a:pt x="1249" y="1564"/>
                  <a:pt x="1249" y="1563"/>
                  <a:pt x="1249" y="1563"/>
                </a:cubicBezTo>
                <a:cubicBezTo>
                  <a:pt x="1249" y="1562"/>
                  <a:pt x="1250" y="1562"/>
                  <a:pt x="1250" y="1561"/>
                </a:cubicBezTo>
                <a:cubicBezTo>
                  <a:pt x="1249" y="1560"/>
                  <a:pt x="1249" y="1561"/>
                  <a:pt x="1248" y="1561"/>
                </a:cubicBezTo>
                <a:cubicBezTo>
                  <a:pt x="1248" y="1562"/>
                  <a:pt x="1247" y="1561"/>
                  <a:pt x="1247" y="1561"/>
                </a:cubicBezTo>
                <a:cubicBezTo>
                  <a:pt x="1245" y="1560"/>
                  <a:pt x="1245" y="1561"/>
                  <a:pt x="1244" y="1562"/>
                </a:cubicBezTo>
                <a:cubicBezTo>
                  <a:pt x="1243" y="1563"/>
                  <a:pt x="1242" y="1564"/>
                  <a:pt x="1241" y="1565"/>
                </a:cubicBezTo>
                <a:cubicBezTo>
                  <a:pt x="1240" y="1566"/>
                  <a:pt x="1240" y="1568"/>
                  <a:pt x="1239" y="1569"/>
                </a:cubicBezTo>
                <a:cubicBezTo>
                  <a:pt x="1237" y="1570"/>
                  <a:pt x="1237" y="1571"/>
                  <a:pt x="1236" y="1573"/>
                </a:cubicBezTo>
                <a:cubicBezTo>
                  <a:pt x="1235" y="1575"/>
                  <a:pt x="1233" y="1576"/>
                  <a:pt x="1231" y="1578"/>
                </a:cubicBezTo>
                <a:cubicBezTo>
                  <a:pt x="1229" y="1579"/>
                  <a:pt x="1228" y="1580"/>
                  <a:pt x="1226" y="1581"/>
                </a:cubicBezTo>
                <a:cubicBezTo>
                  <a:pt x="1225" y="1582"/>
                  <a:pt x="1224" y="1584"/>
                  <a:pt x="1223" y="1585"/>
                </a:cubicBezTo>
                <a:cubicBezTo>
                  <a:pt x="1221" y="1587"/>
                  <a:pt x="1220" y="1588"/>
                  <a:pt x="1218" y="1590"/>
                </a:cubicBezTo>
                <a:cubicBezTo>
                  <a:pt x="1215" y="1592"/>
                  <a:pt x="1212" y="1594"/>
                  <a:pt x="1211" y="1597"/>
                </a:cubicBezTo>
                <a:cubicBezTo>
                  <a:pt x="1210" y="1598"/>
                  <a:pt x="1210" y="1600"/>
                  <a:pt x="1209" y="1601"/>
                </a:cubicBezTo>
                <a:cubicBezTo>
                  <a:pt x="1208" y="1603"/>
                  <a:pt x="1207" y="1606"/>
                  <a:pt x="1204" y="1606"/>
                </a:cubicBezTo>
                <a:cubicBezTo>
                  <a:pt x="1204" y="1605"/>
                  <a:pt x="1204" y="1605"/>
                  <a:pt x="1203" y="1605"/>
                </a:cubicBezTo>
                <a:cubicBezTo>
                  <a:pt x="1203" y="1604"/>
                  <a:pt x="1202" y="1604"/>
                  <a:pt x="1201" y="1605"/>
                </a:cubicBezTo>
                <a:cubicBezTo>
                  <a:pt x="1200" y="1605"/>
                  <a:pt x="1200" y="1605"/>
                  <a:pt x="1200" y="1606"/>
                </a:cubicBezTo>
                <a:cubicBezTo>
                  <a:pt x="1200" y="1606"/>
                  <a:pt x="1201" y="1606"/>
                  <a:pt x="1201" y="1606"/>
                </a:cubicBezTo>
                <a:cubicBezTo>
                  <a:pt x="1202" y="1607"/>
                  <a:pt x="1197" y="1609"/>
                  <a:pt x="1197" y="1608"/>
                </a:cubicBezTo>
                <a:cubicBezTo>
                  <a:pt x="1197" y="1607"/>
                  <a:pt x="1198" y="1607"/>
                  <a:pt x="1199" y="1606"/>
                </a:cubicBezTo>
                <a:cubicBezTo>
                  <a:pt x="1199" y="1605"/>
                  <a:pt x="1198" y="1605"/>
                  <a:pt x="1197" y="1605"/>
                </a:cubicBezTo>
                <a:cubicBezTo>
                  <a:pt x="1195" y="1604"/>
                  <a:pt x="1195" y="1605"/>
                  <a:pt x="1193" y="1606"/>
                </a:cubicBezTo>
                <a:cubicBezTo>
                  <a:pt x="1193" y="1606"/>
                  <a:pt x="1192" y="1606"/>
                  <a:pt x="1192" y="1607"/>
                </a:cubicBezTo>
                <a:cubicBezTo>
                  <a:pt x="1192" y="1608"/>
                  <a:pt x="1193" y="1608"/>
                  <a:pt x="1194" y="1607"/>
                </a:cubicBezTo>
                <a:cubicBezTo>
                  <a:pt x="1194" y="1607"/>
                  <a:pt x="1195" y="1607"/>
                  <a:pt x="1195" y="1608"/>
                </a:cubicBezTo>
                <a:cubicBezTo>
                  <a:pt x="1196" y="1608"/>
                  <a:pt x="1197" y="1608"/>
                  <a:pt x="1196" y="1609"/>
                </a:cubicBezTo>
                <a:cubicBezTo>
                  <a:pt x="1196" y="1609"/>
                  <a:pt x="1195" y="1609"/>
                  <a:pt x="1195" y="1609"/>
                </a:cubicBezTo>
                <a:cubicBezTo>
                  <a:pt x="1194" y="1609"/>
                  <a:pt x="1194" y="1610"/>
                  <a:pt x="1193" y="1610"/>
                </a:cubicBezTo>
                <a:cubicBezTo>
                  <a:pt x="1193" y="1609"/>
                  <a:pt x="1193" y="1608"/>
                  <a:pt x="1192" y="1608"/>
                </a:cubicBezTo>
                <a:cubicBezTo>
                  <a:pt x="1191" y="1608"/>
                  <a:pt x="1191" y="1609"/>
                  <a:pt x="1190" y="1609"/>
                </a:cubicBezTo>
                <a:cubicBezTo>
                  <a:pt x="1189" y="1608"/>
                  <a:pt x="1189" y="1608"/>
                  <a:pt x="1189" y="1608"/>
                </a:cubicBezTo>
                <a:cubicBezTo>
                  <a:pt x="1188" y="1607"/>
                  <a:pt x="1186" y="1607"/>
                  <a:pt x="1184" y="1607"/>
                </a:cubicBezTo>
                <a:cubicBezTo>
                  <a:pt x="1183" y="1607"/>
                  <a:pt x="1181" y="1607"/>
                  <a:pt x="1179" y="1607"/>
                </a:cubicBezTo>
                <a:cubicBezTo>
                  <a:pt x="1176" y="1608"/>
                  <a:pt x="1174" y="1608"/>
                  <a:pt x="1171" y="1609"/>
                </a:cubicBezTo>
                <a:cubicBezTo>
                  <a:pt x="1169" y="1610"/>
                  <a:pt x="1167" y="1610"/>
                  <a:pt x="1165" y="1611"/>
                </a:cubicBezTo>
                <a:cubicBezTo>
                  <a:pt x="1163" y="1612"/>
                  <a:pt x="1160" y="1612"/>
                  <a:pt x="1158" y="1611"/>
                </a:cubicBezTo>
                <a:cubicBezTo>
                  <a:pt x="1157" y="1611"/>
                  <a:pt x="1157" y="1610"/>
                  <a:pt x="1156" y="1609"/>
                </a:cubicBezTo>
                <a:cubicBezTo>
                  <a:pt x="1156" y="1609"/>
                  <a:pt x="1155" y="1609"/>
                  <a:pt x="1155" y="1608"/>
                </a:cubicBezTo>
                <a:cubicBezTo>
                  <a:pt x="1155" y="1607"/>
                  <a:pt x="1155" y="1606"/>
                  <a:pt x="1155" y="1605"/>
                </a:cubicBezTo>
                <a:cubicBezTo>
                  <a:pt x="1155" y="1603"/>
                  <a:pt x="1154" y="1605"/>
                  <a:pt x="1154" y="1606"/>
                </a:cubicBezTo>
                <a:cubicBezTo>
                  <a:pt x="1153" y="1607"/>
                  <a:pt x="1153" y="1605"/>
                  <a:pt x="1153" y="1604"/>
                </a:cubicBezTo>
                <a:cubicBezTo>
                  <a:pt x="1152" y="1604"/>
                  <a:pt x="1153" y="1601"/>
                  <a:pt x="1152" y="1602"/>
                </a:cubicBezTo>
                <a:cubicBezTo>
                  <a:pt x="1151" y="1603"/>
                  <a:pt x="1152" y="1604"/>
                  <a:pt x="1151" y="1605"/>
                </a:cubicBezTo>
                <a:cubicBezTo>
                  <a:pt x="1150" y="1605"/>
                  <a:pt x="1149" y="1605"/>
                  <a:pt x="1149" y="1604"/>
                </a:cubicBezTo>
                <a:cubicBezTo>
                  <a:pt x="1148" y="1604"/>
                  <a:pt x="1146" y="1605"/>
                  <a:pt x="1146" y="1604"/>
                </a:cubicBezTo>
                <a:cubicBezTo>
                  <a:pt x="1146" y="1603"/>
                  <a:pt x="1146" y="1602"/>
                  <a:pt x="1147" y="1602"/>
                </a:cubicBezTo>
                <a:cubicBezTo>
                  <a:pt x="1147" y="1601"/>
                  <a:pt x="1148" y="1600"/>
                  <a:pt x="1149" y="1599"/>
                </a:cubicBezTo>
                <a:cubicBezTo>
                  <a:pt x="1151" y="1598"/>
                  <a:pt x="1148" y="1597"/>
                  <a:pt x="1149" y="1595"/>
                </a:cubicBezTo>
                <a:cubicBezTo>
                  <a:pt x="1150" y="1595"/>
                  <a:pt x="1150" y="1594"/>
                  <a:pt x="1150" y="1594"/>
                </a:cubicBezTo>
                <a:cubicBezTo>
                  <a:pt x="1151" y="1593"/>
                  <a:pt x="1150" y="1592"/>
                  <a:pt x="1151" y="1591"/>
                </a:cubicBezTo>
                <a:cubicBezTo>
                  <a:pt x="1151" y="1591"/>
                  <a:pt x="1151" y="1590"/>
                  <a:pt x="1151" y="1590"/>
                </a:cubicBezTo>
                <a:cubicBezTo>
                  <a:pt x="1152" y="1588"/>
                  <a:pt x="1152" y="1587"/>
                  <a:pt x="1152" y="1586"/>
                </a:cubicBezTo>
                <a:cubicBezTo>
                  <a:pt x="1153" y="1585"/>
                  <a:pt x="1153" y="1585"/>
                  <a:pt x="1153" y="1584"/>
                </a:cubicBezTo>
                <a:cubicBezTo>
                  <a:pt x="1152" y="1583"/>
                  <a:pt x="1152" y="1583"/>
                  <a:pt x="1152" y="1582"/>
                </a:cubicBezTo>
                <a:cubicBezTo>
                  <a:pt x="1151" y="1582"/>
                  <a:pt x="1151" y="1581"/>
                  <a:pt x="1151" y="1581"/>
                </a:cubicBezTo>
                <a:cubicBezTo>
                  <a:pt x="1150" y="1580"/>
                  <a:pt x="1149" y="1578"/>
                  <a:pt x="1150" y="1577"/>
                </a:cubicBezTo>
                <a:cubicBezTo>
                  <a:pt x="1150" y="1576"/>
                  <a:pt x="1151" y="1576"/>
                  <a:pt x="1151" y="1575"/>
                </a:cubicBezTo>
                <a:cubicBezTo>
                  <a:pt x="1151" y="1575"/>
                  <a:pt x="1151" y="1574"/>
                  <a:pt x="1151" y="1573"/>
                </a:cubicBezTo>
                <a:cubicBezTo>
                  <a:pt x="1151" y="1572"/>
                  <a:pt x="1152" y="1570"/>
                  <a:pt x="1150" y="1569"/>
                </a:cubicBezTo>
                <a:cubicBezTo>
                  <a:pt x="1150" y="1569"/>
                  <a:pt x="1149" y="1570"/>
                  <a:pt x="1148" y="1569"/>
                </a:cubicBezTo>
                <a:cubicBezTo>
                  <a:pt x="1148" y="1569"/>
                  <a:pt x="1147" y="1567"/>
                  <a:pt x="1147" y="1566"/>
                </a:cubicBezTo>
                <a:cubicBezTo>
                  <a:pt x="1146" y="1566"/>
                  <a:pt x="1146" y="1566"/>
                  <a:pt x="1145" y="1565"/>
                </a:cubicBezTo>
                <a:cubicBezTo>
                  <a:pt x="1144" y="1565"/>
                  <a:pt x="1143" y="1566"/>
                  <a:pt x="1142" y="1567"/>
                </a:cubicBezTo>
                <a:cubicBezTo>
                  <a:pt x="1140" y="1568"/>
                  <a:pt x="1140" y="1569"/>
                  <a:pt x="1140" y="1571"/>
                </a:cubicBezTo>
                <a:cubicBezTo>
                  <a:pt x="1140" y="1572"/>
                  <a:pt x="1140" y="1573"/>
                  <a:pt x="1138" y="1574"/>
                </a:cubicBezTo>
                <a:cubicBezTo>
                  <a:pt x="1138" y="1575"/>
                  <a:pt x="1138" y="1576"/>
                  <a:pt x="1137" y="1577"/>
                </a:cubicBezTo>
                <a:cubicBezTo>
                  <a:pt x="1137" y="1578"/>
                  <a:pt x="1137" y="1580"/>
                  <a:pt x="1137" y="1581"/>
                </a:cubicBezTo>
                <a:cubicBezTo>
                  <a:pt x="1136" y="1582"/>
                  <a:pt x="1136" y="1582"/>
                  <a:pt x="1136" y="1584"/>
                </a:cubicBezTo>
                <a:cubicBezTo>
                  <a:pt x="1136" y="1585"/>
                  <a:pt x="1135" y="1586"/>
                  <a:pt x="1135" y="1587"/>
                </a:cubicBezTo>
                <a:cubicBezTo>
                  <a:pt x="1137" y="1587"/>
                  <a:pt x="1136" y="1590"/>
                  <a:pt x="1136" y="1591"/>
                </a:cubicBezTo>
                <a:cubicBezTo>
                  <a:pt x="1136" y="1591"/>
                  <a:pt x="1136" y="1592"/>
                  <a:pt x="1136" y="1592"/>
                </a:cubicBezTo>
                <a:cubicBezTo>
                  <a:pt x="1135" y="1593"/>
                  <a:pt x="1135" y="1591"/>
                  <a:pt x="1135" y="1591"/>
                </a:cubicBezTo>
                <a:cubicBezTo>
                  <a:pt x="1134" y="1590"/>
                  <a:pt x="1133" y="1588"/>
                  <a:pt x="1133" y="1587"/>
                </a:cubicBezTo>
                <a:cubicBezTo>
                  <a:pt x="1132" y="1586"/>
                  <a:pt x="1132" y="1585"/>
                  <a:pt x="1131" y="1584"/>
                </a:cubicBezTo>
                <a:cubicBezTo>
                  <a:pt x="1130" y="1581"/>
                  <a:pt x="1128" y="1579"/>
                  <a:pt x="1126" y="1577"/>
                </a:cubicBezTo>
                <a:cubicBezTo>
                  <a:pt x="1124" y="1575"/>
                  <a:pt x="1124" y="1573"/>
                  <a:pt x="1122" y="1571"/>
                </a:cubicBezTo>
                <a:cubicBezTo>
                  <a:pt x="1121" y="1570"/>
                  <a:pt x="1120" y="1569"/>
                  <a:pt x="1120" y="1568"/>
                </a:cubicBezTo>
                <a:cubicBezTo>
                  <a:pt x="1120" y="1567"/>
                  <a:pt x="1120" y="1566"/>
                  <a:pt x="1120" y="1566"/>
                </a:cubicBezTo>
                <a:cubicBezTo>
                  <a:pt x="1121" y="1565"/>
                  <a:pt x="1121" y="1566"/>
                  <a:pt x="1122" y="1566"/>
                </a:cubicBezTo>
                <a:cubicBezTo>
                  <a:pt x="1122" y="1566"/>
                  <a:pt x="1123" y="1566"/>
                  <a:pt x="1123" y="1566"/>
                </a:cubicBezTo>
                <a:cubicBezTo>
                  <a:pt x="1123" y="1567"/>
                  <a:pt x="1123" y="1567"/>
                  <a:pt x="1123" y="1567"/>
                </a:cubicBezTo>
                <a:cubicBezTo>
                  <a:pt x="1124" y="1568"/>
                  <a:pt x="1124" y="1568"/>
                  <a:pt x="1124" y="1567"/>
                </a:cubicBezTo>
                <a:cubicBezTo>
                  <a:pt x="1124" y="1567"/>
                  <a:pt x="1124" y="1566"/>
                  <a:pt x="1124" y="1565"/>
                </a:cubicBezTo>
                <a:cubicBezTo>
                  <a:pt x="1124" y="1564"/>
                  <a:pt x="1125" y="1564"/>
                  <a:pt x="1125" y="1563"/>
                </a:cubicBezTo>
                <a:cubicBezTo>
                  <a:pt x="1125" y="1563"/>
                  <a:pt x="1125" y="1563"/>
                  <a:pt x="1125" y="1562"/>
                </a:cubicBezTo>
                <a:cubicBezTo>
                  <a:pt x="1125" y="1562"/>
                  <a:pt x="1125" y="1562"/>
                  <a:pt x="1126" y="1562"/>
                </a:cubicBezTo>
                <a:cubicBezTo>
                  <a:pt x="1126" y="1561"/>
                  <a:pt x="1125" y="1561"/>
                  <a:pt x="1125" y="1560"/>
                </a:cubicBezTo>
                <a:cubicBezTo>
                  <a:pt x="1124" y="1560"/>
                  <a:pt x="1124" y="1559"/>
                  <a:pt x="1124" y="1559"/>
                </a:cubicBezTo>
                <a:cubicBezTo>
                  <a:pt x="1124" y="1558"/>
                  <a:pt x="1123" y="1558"/>
                  <a:pt x="1122" y="1557"/>
                </a:cubicBezTo>
                <a:cubicBezTo>
                  <a:pt x="1121" y="1557"/>
                  <a:pt x="1120" y="1556"/>
                  <a:pt x="1121" y="1554"/>
                </a:cubicBezTo>
                <a:cubicBezTo>
                  <a:pt x="1121" y="1552"/>
                  <a:pt x="1122" y="1555"/>
                  <a:pt x="1123" y="1555"/>
                </a:cubicBezTo>
                <a:cubicBezTo>
                  <a:pt x="1124" y="1554"/>
                  <a:pt x="1123" y="1554"/>
                  <a:pt x="1123" y="1554"/>
                </a:cubicBezTo>
                <a:cubicBezTo>
                  <a:pt x="1122" y="1553"/>
                  <a:pt x="1122" y="1553"/>
                  <a:pt x="1122" y="1552"/>
                </a:cubicBezTo>
                <a:cubicBezTo>
                  <a:pt x="1122" y="1552"/>
                  <a:pt x="1121" y="1552"/>
                  <a:pt x="1121" y="1551"/>
                </a:cubicBezTo>
                <a:cubicBezTo>
                  <a:pt x="1120" y="1551"/>
                  <a:pt x="1120" y="1550"/>
                  <a:pt x="1119" y="1550"/>
                </a:cubicBezTo>
                <a:cubicBezTo>
                  <a:pt x="1118" y="1550"/>
                  <a:pt x="1117" y="1550"/>
                  <a:pt x="1116" y="1550"/>
                </a:cubicBezTo>
                <a:cubicBezTo>
                  <a:pt x="1115" y="1549"/>
                  <a:pt x="1115" y="1547"/>
                  <a:pt x="1114" y="1546"/>
                </a:cubicBezTo>
                <a:cubicBezTo>
                  <a:pt x="1114" y="1546"/>
                  <a:pt x="1113" y="1545"/>
                  <a:pt x="1113" y="1544"/>
                </a:cubicBezTo>
                <a:cubicBezTo>
                  <a:pt x="1113" y="1544"/>
                  <a:pt x="1112" y="1543"/>
                  <a:pt x="1112" y="1543"/>
                </a:cubicBezTo>
                <a:cubicBezTo>
                  <a:pt x="1111" y="1543"/>
                  <a:pt x="1110" y="1544"/>
                  <a:pt x="1110" y="1544"/>
                </a:cubicBezTo>
                <a:cubicBezTo>
                  <a:pt x="1109" y="1543"/>
                  <a:pt x="1109" y="1543"/>
                  <a:pt x="1108" y="1542"/>
                </a:cubicBezTo>
                <a:cubicBezTo>
                  <a:pt x="1108" y="1541"/>
                  <a:pt x="1107" y="1540"/>
                  <a:pt x="1106" y="1539"/>
                </a:cubicBezTo>
                <a:cubicBezTo>
                  <a:pt x="1105" y="1539"/>
                  <a:pt x="1104" y="1538"/>
                  <a:pt x="1105" y="1537"/>
                </a:cubicBezTo>
                <a:cubicBezTo>
                  <a:pt x="1106" y="1537"/>
                  <a:pt x="1108" y="1538"/>
                  <a:pt x="1107" y="1536"/>
                </a:cubicBezTo>
                <a:cubicBezTo>
                  <a:pt x="1106" y="1536"/>
                  <a:pt x="1105" y="1536"/>
                  <a:pt x="1104" y="1536"/>
                </a:cubicBezTo>
                <a:cubicBezTo>
                  <a:pt x="1103" y="1536"/>
                  <a:pt x="1102" y="1536"/>
                  <a:pt x="1102" y="1536"/>
                </a:cubicBezTo>
                <a:cubicBezTo>
                  <a:pt x="1101" y="1535"/>
                  <a:pt x="1102" y="1535"/>
                  <a:pt x="1101" y="1534"/>
                </a:cubicBezTo>
                <a:cubicBezTo>
                  <a:pt x="1101" y="1534"/>
                  <a:pt x="1100" y="1534"/>
                  <a:pt x="1099" y="1534"/>
                </a:cubicBezTo>
                <a:cubicBezTo>
                  <a:pt x="1098" y="1534"/>
                  <a:pt x="1098" y="1534"/>
                  <a:pt x="1098" y="1533"/>
                </a:cubicBezTo>
                <a:cubicBezTo>
                  <a:pt x="1096" y="1532"/>
                  <a:pt x="1096" y="1531"/>
                  <a:pt x="1096" y="1529"/>
                </a:cubicBezTo>
                <a:cubicBezTo>
                  <a:pt x="1095" y="1527"/>
                  <a:pt x="1095" y="1526"/>
                  <a:pt x="1095" y="1524"/>
                </a:cubicBezTo>
                <a:cubicBezTo>
                  <a:pt x="1094" y="1523"/>
                  <a:pt x="1093" y="1522"/>
                  <a:pt x="1093" y="1521"/>
                </a:cubicBezTo>
                <a:cubicBezTo>
                  <a:pt x="1092" y="1519"/>
                  <a:pt x="1091" y="1518"/>
                  <a:pt x="1091" y="1517"/>
                </a:cubicBezTo>
                <a:cubicBezTo>
                  <a:pt x="1090" y="1515"/>
                  <a:pt x="1089" y="1514"/>
                  <a:pt x="1089" y="1513"/>
                </a:cubicBezTo>
                <a:cubicBezTo>
                  <a:pt x="1089" y="1512"/>
                  <a:pt x="1089" y="1511"/>
                  <a:pt x="1088" y="1511"/>
                </a:cubicBezTo>
                <a:cubicBezTo>
                  <a:pt x="1088" y="1510"/>
                  <a:pt x="1087" y="1510"/>
                  <a:pt x="1087" y="1509"/>
                </a:cubicBezTo>
                <a:cubicBezTo>
                  <a:pt x="1087" y="1508"/>
                  <a:pt x="1086" y="1507"/>
                  <a:pt x="1086" y="1506"/>
                </a:cubicBezTo>
                <a:cubicBezTo>
                  <a:pt x="1085" y="1505"/>
                  <a:pt x="1085" y="1503"/>
                  <a:pt x="1084" y="1502"/>
                </a:cubicBezTo>
                <a:cubicBezTo>
                  <a:pt x="1084" y="1502"/>
                  <a:pt x="1084" y="1501"/>
                  <a:pt x="1083" y="1501"/>
                </a:cubicBezTo>
                <a:cubicBezTo>
                  <a:pt x="1083" y="1500"/>
                  <a:pt x="1083" y="1499"/>
                  <a:pt x="1083" y="1498"/>
                </a:cubicBezTo>
                <a:cubicBezTo>
                  <a:pt x="1082" y="1497"/>
                  <a:pt x="1081" y="1497"/>
                  <a:pt x="1080" y="1496"/>
                </a:cubicBezTo>
                <a:cubicBezTo>
                  <a:pt x="1079" y="1496"/>
                  <a:pt x="1079" y="1496"/>
                  <a:pt x="1078" y="1496"/>
                </a:cubicBezTo>
                <a:cubicBezTo>
                  <a:pt x="1078" y="1496"/>
                  <a:pt x="1076" y="1496"/>
                  <a:pt x="1077" y="1495"/>
                </a:cubicBezTo>
                <a:cubicBezTo>
                  <a:pt x="1077" y="1495"/>
                  <a:pt x="1078" y="1495"/>
                  <a:pt x="1079" y="1494"/>
                </a:cubicBezTo>
                <a:cubicBezTo>
                  <a:pt x="1079" y="1494"/>
                  <a:pt x="1079" y="1493"/>
                  <a:pt x="1079" y="1493"/>
                </a:cubicBezTo>
                <a:cubicBezTo>
                  <a:pt x="1080" y="1492"/>
                  <a:pt x="1081" y="1491"/>
                  <a:pt x="1082" y="1492"/>
                </a:cubicBezTo>
                <a:cubicBezTo>
                  <a:pt x="1083" y="1492"/>
                  <a:pt x="1083" y="1493"/>
                  <a:pt x="1084" y="1493"/>
                </a:cubicBezTo>
                <a:cubicBezTo>
                  <a:pt x="1085" y="1492"/>
                  <a:pt x="1085" y="1491"/>
                  <a:pt x="1086" y="1491"/>
                </a:cubicBezTo>
                <a:cubicBezTo>
                  <a:pt x="1087" y="1491"/>
                  <a:pt x="1089" y="1491"/>
                  <a:pt x="1089" y="1489"/>
                </a:cubicBezTo>
                <a:cubicBezTo>
                  <a:pt x="1089" y="1489"/>
                  <a:pt x="1088" y="1488"/>
                  <a:pt x="1088" y="1488"/>
                </a:cubicBezTo>
                <a:cubicBezTo>
                  <a:pt x="1088" y="1487"/>
                  <a:pt x="1088" y="1486"/>
                  <a:pt x="1087" y="1486"/>
                </a:cubicBezTo>
                <a:cubicBezTo>
                  <a:pt x="1087" y="1485"/>
                  <a:pt x="1087" y="1485"/>
                  <a:pt x="1087" y="1485"/>
                </a:cubicBezTo>
                <a:cubicBezTo>
                  <a:pt x="1086" y="1485"/>
                  <a:pt x="1086" y="1485"/>
                  <a:pt x="1086" y="1485"/>
                </a:cubicBezTo>
                <a:cubicBezTo>
                  <a:pt x="1086" y="1484"/>
                  <a:pt x="1085" y="1484"/>
                  <a:pt x="1085" y="1484"/>
                </a:cubicBezTo>
                <a:cubicBezTo>
                  <a:pt x="1084" y="1484"/>
                  <a:pt x="1084" y="1484"/>
                  <a:pt x="1083" y="1485"/>
                </a:cubicBezTo>
                <a:cubicBezTo>
                  <a:pt x="1083" y="1485"/>
                  <a:pt x="1082" y="1485"/>
                  <a:pt x="1081" y="1485"/>
                </a:cubicBezTo>
                <a:cubicBezTo>
                  <a:pt x="1081" y="1485"/>
                  <a:pt x="1081" y="1484"/>
                  <a:pt x="1080" y="1483"/>
                </a:cubicBezTo>
                <a:cubicBezTo>
                  <a:pt x="1080" y="1483"/>
                  <a:pt x="1080" y="1482"/>
                  <a:pt x="1081" y="1482"/>
                </a:cubicBezTo>
                <a:cubicBezTo>
                  <a:pt x="1081" y="1482"/>
                  <a:pt x="1081" y="1482"/>
                  <a:pt x="1081" y="1483"/>
                </a:cubicBezTo>
                <a:cubicBezTo>
                  <a:pt x="1082" y="1483"/>
                  <a:pt x="1082" y="1483"/>
                  <a:pt x="1082" y="1483"/>
                </a:cubicBezTo>
                <a:cubicBezTo>
                  <a:pt x="1084" y="1483"/>
                  <a:pt x="1085" y="1483"/>
                  <a:pt x="1086" y="1484"/>
                </a:cubicBezTo>
                <a:cubicBezTo>
                  <a:pt x="1087" y="1484"/>
                  <a:pt x="1087" y="1484"/>
                  <a:pt x="1088" y="1484"/>
                </a:cubicBezTo>
                <a:cubicBezTo>
                  <a:pt x="1089" y="1484"/>
                  <a:pt x="1089" y="1484"/>
                  <a:pt x="1090" y="1484"/>
                </a:cubicBezTo>
                <a:cubicBezTo>
                  <a:pt x="1092" y="1485"/>
                  <a:pt x="1092" y="1484"/>
                  <a:pt x="1093" y="1484"/>
                </a:cubicBezTo>
                <a:cubicBezTo>
                  <a:pt x="1095" y="1483"/>
                  <a:pt x="1096" y="1484"/>
                  <a:pt x="1097" y="1483"/>
                </a:cubicBezTo>
                <a:cubicBezTo>
                  <a:pt x="1099" y="1483"/>
                  <a:pt x="1100" y="1483"/>
                  <a:pt x="1100" y="1482"/>
                </a:cubicBezTo>
                <a:cubicBezTo>
                  <a:pt x="1100" y="1480"/>
                  <a:pt x="1100" y="1479"/>
                  <a:pt x="1099" y="1478"/>
                </a:cubicBezTo>
                <a:cubicBezTo>
                  <a:pt x="1099" y="1477"/>
                  <a:pt x="1098" y="1477"/>
                  <a:pt x="1099" y="1476"/>
                </a:cubicBezTo>
                <a:cubicBezTo>
                  <a:pt x="1100" y="1476"/>
                  <a:pt x="1100" y="1476"/>
                  <a:pt x="1101" y="1475"/>
                </a:cubicBezTo>
                <a:cubicBezTo>
                  <a:pt x="1102" y="1475"/>
                  <a:pt x="1101" y="1473"/>
                  <a:pt x="1103" y="1473"/>
                </a:cubicBezTo>
                <a:cubicBezTo>
                  <a:pt x="1103" y="1473"/>
                  <a:pt x="1105" y="1473"/>
                  <a:pt x="1105" y="1473"/>
                </a:cubicBezTo>
                <a:cubicBezTo>
                  <a:pt x="1106" y="1474"/>
                  <a:pt x="1105" y="1474"/>
                  <a:pt x="1105" y="1474"/>
                </a:cubicBezTo>
                <a:cubicBezTo>
                  <a:pt x="1104" y="1475"/>
                  <a:pt x="1101" y="1475"/>
                  <a:pt x="1102" y="1476"/>
                </a:cubicBezTo>
                <a:cubicBezTo>
                  <a:pt x="1102" y="1477"/>
                  <a:pt x="1104" y="1477"/>
                  <a:pt x="1104" y="1477"/>
                </a:cubicBezTo>
                <a:cubicBezTo>
                  <a:pt x="1105" y="1477"/>
                  <a:pt x="1105" y="1478"/>
                  <a:pt x="1106" y="1478"/>
                </a:cubicBezTo>
                <a:cubicBezTo>
                  <a:pt x="1107" y="1478"/>
                  <a:pt x="1108" y="1479"/>
                  <a:pt x="1110" y="1480"/>
                </a:cubicBezTo>
                <a:cubicBezTo>
                  <a:pt x="1110" y="1481"/>
                  <a:pt x="1111" y="1482"/>
                  <a:pt x="1112" y="1483"/>
                </a:cubicBezTo>
                <a:cubicBezTo>
                  <a:pt x="1113" y="1483"/>
                  <a:pt x="1113" y="1483"/>
                  <a:pt x="1114" y="1482"/>
                </a:cubicBezTo>
                <a:cubicBezTo>
                  <a:pt x="1114" y="1482"/>
                  <a:pt x="1115" y="1482"/>
                  <a:pt x="1116" y="1481"/>
                </a:cubicBezTo>
                <a:cubicBezTo>
                  <a:pt x="1116" y="1481"/>
                  <a:pt x="1117" y="1481"/>
                  <a:pt x="1117" y="1481"/>
                </a:cubicBezTo>
                <a:cubicBezTo>
                  <a:pt x="1118" y="1480"/>
                  <a:pt x="1119" y="1481"/>
                  <a:pt x="1119" y="1480"/>
                </a:cubicBezTo>
                <a:cubicBezTo>
                  <a:pt x="1120" y="1480"/>
                  <a:pt x="1121" y="1480"/>
                  <a:pt x="1121" y="1480"/>
                </a:cubicBezTo>
                <a:cubicBezTo>
                  <a:pt x="1122" y="1480"/>
                  <a:pt x="1123" y="1480"/>
                  <a:pt x="1123" y="1481"/>
                </a:cubicBezTo>
                <a:cubicBezTo>
                  <a:pt x="1123" y="1482"/>
                  <a:pt x="1123" y="1482"/>
                  <a:pt x="1124" y="1482"/>
                </a:cubicBezTo>
                <a:cubicBezTo>
                  <a:pt x="1124" y="1483"/>
                  <a:pt x="1125" y="1483"/>
                  <a:pt x="1125" y="1484"/>
                </a:cubicBezTo>
                <a:cubicBezTo>
                  <a:pt x="1125" y="1485"/>
                  <a:pt x="1124" y="1487"/>
                  <a:pt x="1126" y="1488"/>
                </a:cubicBezTo>
                <a:cubicBezTo>
                  <a:pt x="1126" y="1488"/>
                  <a:pt x="1127" y="1488"/>
                  <a:pt x="1128" y="1488"/>
                </a:cubicBezTo>
                <a:cubicBezTo>
                  <a:pt x="1128" y="1489"/>
                  <a:pt x="1128" y="1489"/>
                  <a:pt x="1129" y="1490"/>
                </a:cubicBezTo>
                <a:cubicBezTo>
                  <a:pt x="1129" y="1491"/>
                  <a:pt x="1130" y="1492"/>
                  <a:pt x="1131" y="1493"/>
                </a:cubicBezTo>
                <a:cubicBezTo>
                  <a:pt x="1132" y="1494"/>
                  <a:pt x="1133" y="1495"/>
                  <a:pt x="1134" y="1496"/>
                </a:cubicBezTo>
                <a:cubicBezTo>
                  <a:pt x="1134" y="1497"/>
                  <a:pt x="1134" y="1498"/>
                  <a:pt x="1134" y="1498"/>
                </a:cubicBezTo>
                <a:cubicBezTo>
                  <a:pt x="1134" y="1499"/>
                  <a:pt x="1133" y="1500"/>
                  <a:pt x="1133" y="1501"/>
                </a:cubicBezTo>
                <a:cubicBezTo>
                  <a:pt x="1133" y="1501"/>
                  <a:pt x="1134" y="1501"/>
                  <a:pt x="1135" y="1501"/>
                </a:cubicBezTo>
                <a:cubicBezTo>
                  <a:pt x="1135" y="1501"/>
                  <a:pt x="1135" y="1502"/>
                  <a:pt x="1136" y="1502"/>
                </a:cubicBezTo>
                <a:cubicBezTo>
                  <a:pt x="1137" y="1503"/>
                  <a:pt x="1138" y="1503"/>
                  <a:pt x="1138" y="1504"/>
                </a:cubicBezTo>
                <a:cubicBezTo>
                  <a:pt x="1139" y="1505"/>
                  <a:pt x="1138" y="1507"/>
                  <a:pt x="1139" y="1508"/>
                </a:cubicBezTo>
                <a:cubicBezTo>
                  <a:pt x="1139" y="1509"/>
                  <a:pt x="1139" y="1509"/>
                  <a:pt x="1140" y="1509"/>
                </a:cubicBezTo>
                <a:cubicBezTo>
                  <a:pt x="1140" y="1510"/>
                  <a:pt x="1140" y="1511"/>
                  <a:pt x="1140" y="1511"/>
                </a:cubicBezTo>
                <a:cubicBezTo>
                  <a:pt x="1141" y="1512"/>
                  <a:pt x="1141" y="1513"/>
                  <a:pt x="1141" y="1513"/>
                </a:cubicBezTo>
                <a:cubicBezTo>
                  <a:pt x="1141" y="1514"/>
                  <a:pt x="1142" y="1515"/>
                  <a:pt x="1142" y="1515"/>
                </a:cubicBezTo>
                <a:cubicBezTo>
                  <a:pt x="1143" y="1516"/>
                  <a:pt x="1143" y="1518"/>
                  <a:pt x="1143" y="1519"/>
                </a:cubicBezTo>
                <a:cubicBezTo>
                  <a:pt x="1144" y="1520"/>
                  <a:pt x="1145" y="1521"/>
                  <a:pt x="1146" y="1522"/>
                </a:cubicBezTo>
                <a:cubicBezTo>
                  <a:pt x="1147" y="1525"/>
                  <a:pt x="1148" y="1528"/>
                  <a:pt x="1151" y="1529"/>
                </a:cubicBezTo>
                <a:cubicBezTo>
                  <a:pt x="1154" y="1529"/>
                  <a:pt x="1157" y="1529"/>
                  <a:pt x="1160" y="1530"/>
                </a:cubicBezTo>
                <a:cubicBezTo>
                  <a:pt x="1160" y="1530"/>
                  <a:pt x="1161" y="1530"/>
                  <a:pt x="1162" y="1531"/>
                </a:cubicBezTo>
                <a:cubicBezTo>
                  <a:pt x="1162" y="1531"/>
                  <a:pt x="1163" y="1531"/>
                  <a:pt x="1164" y="1531"/>
                </a:cubicBezTo>
                <a:cubicBezTo>
                  <a:pt x="1164" y="1531"/>
                  <a:pt x="1164" y="1532"/>
                  <a:pt x="1165" y="1532"/>
                </a:cubicBezTo>
                <a:cubicBezTo>
                  <a:pt x="1166" y="1533"/>
                  <a:pt x="1166" y="1533"/>
                  <a:pt x="1167" y="1533"/>
                </a:cubicBezTo>
                <a:cubicBezTo>
                  <a:pt x="1168" y="1533"/>
                  <a:pt x="1169" y="1534"/>
                  <a:pt x="1170" y="1535"/>
                </a:cubicBezTo>
                <a:cubicBezTo>
                  <a:pt x="1171" y="1536"/>
                  <a:pt x="1172" y="1537"/>
                  <a:pt x="1173" y="1538"/>
                </a:cubicBezTo>
                <a:cubicBezTo>
                  <a:pt x="1174" y="1539"/>
                  <a:pt x="1175" y="1540"/>
                  <a:pt x="1176" y="1542"/>
                </a:cubicBezTo>
                <a:cubicBezTo>
                  <a:pt x="1177" y="1543"/>
                  <a:pt x="1178" y="1543"/>
                  <a:pt x="1179" y="1544"/>
                </a:cubicBezTo>
                <a:cubicBezTo>
                  <a:pt x="1180" y="1544"/>
                  <a:pt x="1181" y="1545"/>
                  <a:pt x="1181" y="1545"/>
                </a:cubicBezTo>
                <a:cubicBezTo>
                  <a:pt x="1182" y="1546"/>
                  <a:pt x="1183" y="1546"/>
                  <a:pt x="1184" y="1546"/>
                </a:cubicBezTo>
                <a:cubicBezTo>
                  <a:pt x="1186" y="1547"/>
                  <a:pt x="1187" y="1547"/>
                  <a:pt x="1189" y="1548"/>
                </a:cubicBezTo>
                <a:cubicBezTo>
                  <a:pt x="1189" y="1550"/>
                  <a:pt x="1190" y="1551"/>
                  <a:pt x="1191" y="1552"/>
                </a:cubicBezTo>
                <a:cubicBezTo>
                  <a:pt x="1192" y="1553"/>
                  <a:pt x="1193" y="1554"/>
                  <a:pt x="1195" y="1554"/>
                </a:cubicBezTo>
                <a:cubicBezTo>
                  <a:pt x="1196" y="1554"/>
                  <a:pt x="1198" y="1554"/>
                  <a:pt x="1199" y="1555"/>
                </a:cubicBezTo>
                <a:cubicBezTo>
                  <a:pt x="1202" y="1555"/>
                  <a:pt x="1205" y="1556"/>
                  <a:pt x="1208" y="1556"/>
                </a:cubicBezTo>
                <a:cubicBezTo>
                  <a:pt x="1209" y="1556"/>
                  <a:pt x="1210" y="1556"/>
                  <a:pt x="1211" y="1557"/>
                </a:cubicBezTo>
                <a:cubicBezTo>
                  <a:pt x="1212" y="1558"/>
                  <a:pt x="1214" y="1558"/>
                  <a:pt x="1215" y="1557"/>
                </a:cubicBezTo>
                <a:cubicBezTo>
                  <a:pt x="1216" y="1557"/>
                  <a:pt x="1217" y="1556"/>
                  <a:pt x="1219" y="1556"/>
                </a:cubicBezTo>
                <a:cubicBezTo>
                  <a:pt x="1220" y="1556"/>
                  <a:pt x="1221" y="1555"/>
                  <a:pt x="1222" y="1555"/>
                </a:cubicBezTo>
                <a:cubicBezTo>
                  <a:pt x="1223" y="1554"/>
                  <a:pt x="1224" y="1554"/>
                  <a:pt x="1225" y="1554"/>
                </a:cubicBezTo>
                <a:cubicBezTo>
                  <a:pt x="1226" y="1554"/>
                  <a:pt x="1226" y="1553"/>
                  <a:pt x="1227" y="1553"/>
                </a:cubicBezTo>
                <a:cubicBezTo>
                  <a:pt x="1228" y="1552"/>
                  <a:pt x="1228" y="1552"/>
                  <a:pt x="1228" y="1552"/>
                </a:cubicBezTo>
                <a:cubicBezTo>
                  <a:pt x="1229" y="1552"/>
                  <a:pt x="1229" y="1553"/>
                  <a:pt x="1229" y="1553"/>
                </a:cubicBezTo>
                <a:cubicBezTo>
                  <a:pt x="1228" y="1553"/>
                  <a:pt x="1228" y="1553"/>
                  <a:pt x="1227" y="1554"/>
                </a:cubicBezTo>
                <a:cubicBezTo>
                  <a:pt x="1227" y="1554"/>
                  <a:pt x="1227" y="1554"/>
                  <a:pt x="1226" y="1555"/>
                </a:cubicBezTo>
                <a:cubicBezTo>
                  <a:pt x="1225" y="1556"/>
                  <a:pt x="1225" y="1556"/>
                  <a:pt x="1225" y="1558"/>
                </a:cubicBezTo>
                <a:cubicBezTo>
                  <a:pt x="1227" y="1558"/>
                  <a:pt x="1226" y="1556"/>
                  <a:pt x="1228" y="1556"/>
                </a:cubicBezTo>
                <a:cubicBezTo>
                  <a:pt x="1229" y="1556"/>
                  <a:pt x="1229" y="1556"/>
                  <a:pt x="1230" y="1555"/>
                </a:cubicBezTo>
                <a:cubicBezTo>
                  <a:pt x="1231" y="1555"/>
                  <a:pt x="1231" y="1554"/>
                  <a:pt x="1232" y="1554"/>
                </a:cubicBezTo>
                <a:cubicBezTo>
                  <a:pt x="1233" y="1554"/>
                  <a:pt x="1233" y="1554"/>
                  <a:pt x="1234" y="1554"/>
                </a:cubicBezTo>
                <a:cubicBezTo>
                  <a:pt x="1234" y="1554"/>
                  <a:pt x="1235" y="1553"/>
                  <a:pt x="1235" y="1553"/>
                </a:cubicBezTo>
                <a:cubicBezTo>
                  <a:pt x="1236" y="1553"/>
                  <a:pt x="1236" y="1552"/>
                  <a:pt x="1237" y="1552"/>
                </a:cubicBezTo>
                <a:cubicBezTo>
                  <a:pt x="1238" y="1552"/>
                  <a:pt x="1237" y="1553"/>
                  <a:pt x="1238" y="1554"/>
                </a:cubicBezTo>
                <a:cubicBezTo>
                  <a:pt x="1238" y="1554"/>
                  <a:pt x="1239" y="1554"/>
                  <a:pt x="1240" y="1554"/>
                </a:cubicBezTo>
                <a:cubicBezTo>
                  <a:pt x="1240" y="1553"/>
                  <a:pt x="1240" y="1552"/>
                  <a:pt x="1241" y="1552"/>
                </a:cubicBezTo>
                <a:cubicBezTo>
                  <a:pt x="1241" y="1550"/>
                  <a:pt x="1242" y="1549"/>
                  <a:pt x="1244" y="1549"/>
                </a:cubicBezTo>
                <a:cubicBezTo>
                  <a:pt x="1244" y="1549"/>
                  <a:pt x="1246" y="1549"/>
                  <a:pt x="1245" y="1548"/>
                </a:cubicBezTo>
                <a:cubicBezTo>
                  <a:pt x="1244" y="1548"/>
                  <a:pt x="1243" y="1548"/>
                  <a:pt x="1243" y="1548"/>
                </a:cubicBezTo>
                <a:cubicBezTo>
                  <a:pt x="1242" y="1548"/>
                  <a:pt x="1241" y="1547"/>
                  <a:pt x="1241" y="1547"/>
                </a:cubicBezTo>
                <a:cubicBezTo>
                  <a:pt x="1240" y="1547"/>
                  <a:pt x="1240" y="1548"/>
                  <a:pt x="1239" y="1548"/>
                </a:cubicBezTo>
                <a:cubicBezTo>
                  <a:pt x="1237" y="1549"/>
                  <a:pt x="1236" y="1548"/>
                  <a:pt x="1235" y="1548"/>
                </a:cubicBezTo>
                <a:cubicBezTo>
                  <a:pt x="1233" y="1548"/>
                  <a:pt x="1234" y="1550"/>
                  <a:pt x="1234" y="1551"/>
                </a:cubicBezTo>
                <a:cubicBezTo>
                  <a:pt x="1233" y="1552"/>
                  <a:pt x="1232" y="1552"/>
                  <a:pt x="1231" y="1553"/>
                </a:cubicBezTo>
                <a:cubicBezTo>
                  <a:pt x="1230" y="1553"/>
                  <a:pt x="1229" y="1552"/>
                  <a:pt x="1229" y="1551"/>
                </a:cubicBezTo>
                <a:cubicBezTo>
                  <a:pt x="1229" y="1550"/>
                  <a:pt x="1231" y="1550"/>
                  <a:pt x="1231" y="1549"/>
                </a:cubicBezTo>
                <a:cubicBezTo>
                  <a:pt x="1231" y="1549"/>
                  <a:pt x="1231" y="1548"/>
                  <a:pt x="1231" y="1548"/>
                </a:cubicBezTo>
                <a:cubicBezTo>
                  <a:pt x="1232" y="1547"/>
                  <a:pt x="1233" y="1548"/>
                  <a:pt x="1233" y="1547"/>
                </a:cubicBezTo>
                <a:cubicBezTo>
                  <a:pt x="1234" y="1547"/>
                  <a:pt x="1235" y="1546"/>
                  <a:pt x="1235" y="1546"/>
                </a:cubicBezTo>
                <a:cubicBezTo>
                  <a:pt x="1236" y="1545"/>
                  <a:pt x="1238" y="1545"/>
                  <a:pt x="1239" y="1545"/>
                </a:cubicBezTo>
                <a:cubicBezTo>
                  <a:pt x="1241" y="1545"/>
                  <a:pt x="1242" y="1544"/>
                  <a:pt x="1243" y="1544"/>
                </a:cubicBezTo>
                <a:cubicBezTo>
                  <a:pt x="1245" y="1544"/>
                  <a:pt x="1246" y="1544"/>
                  <a:pt x="1248" y="1544"/>
                </a:cubicBezTo>
                <a:cubicBezTo>
                  <a:pt x="1249" y="1544"/>
                  <a:pt x="1250" y="1544"/>
                  <a:pt x="1252" y="1544"/>
                </a:cubicBezTo>
                <a:cubicBezTo>
                  <a:pt x="1253" y="1545"/>
                  <a:pt x="1254" y="1545"/>
                  <a:pt x="1256" y="1545"/>
                </a:cubicBezTo>
                <a:cubicBezTo>
                  <a:pt x="1259" y="1547"/>
                  <a:pt x="1258" y="1550"/>
                  <a:pt x="1259" y="1552"/>
                </a:cubicBezTo>
                <a:cubicBezTo>
                  <a:pt x="1259" y="1553"/>
                  <a:pt x="1259" y="1554"/>
                  <a:pt x="1260" y="1555"/>
                </a:cubicBezTo>
                <a:cubicBezTo>
                  <a:pt x="1260" y="1556"/>
                  <a:pt x="1260" y="1557"/>
                  <a:pt x="1260" y="1558"/>
                </a:cubicBezTo>
                <a:cubicBezTo>
                  <a:pt x="1260" y="1559"/>
                  <a:pt x="1260" y="1560"/>
                  <a:pt x="1260" y="1561"/>
                </a:cubicBezTo>
                <a:cubicBezTo>
                  <a:pt x="1260" y="1563"/>
                  <a:pt x="1262" y="1564"/>
                  <a:pt x="1262" y="1566"/>
                </a:cubicBezTo>
                <a:cubicBezTo>
                  <a:pt x="1262" y="1568"/>
                  <a:pt x="1263" y="1572"/>
                  <a:pt x="1265" y="1574"/>
                </a:cubicBezTo>
                <a:cubicBezTo>
                  <a:pt x="1266" y="1574"/>
                  <a:pt x="1268" y="1574"/>
                  <a:pt x="1269" y="1574"/>
                </a:cubicBezTo>
                <a:cubicBezTo>
                  <a:pt x="1271" y="1574"/>
                  <a:pt x="1272" y="1575"/>
                  <a:pt x="1274" y="1575"/>
                </a:cubicBezTo>
                <a:cubicBezTo>
                  <a:pt x="1275" y="1575"/>
                  <a:pt x="1277" y="1575"/>
                  <a:pt x="1278" y="1575"/>
                </a:cubicBezTo>
                <a:cubicBezTo>
                  <a:pt x="1280" y="1575"/>
                  <a:pt x="1281" y="1576"/>
                  <a:pt x="1283" y="1576"/>
                </a:cubicBezTo>
                <a:cubicBezTo>
                  <a:pt x="1284" y="1576"/>
                  <a:pt x="1285" y="1577"/>
                  <a:pt x="1287" y="1577"/>
                </a:cubicBezTo>
                <a:cubicBezTo>
                  <a:pt x="1288" y="1577"/>
                  <a:pt x="1290" y="1577"/>
                  <a:pt x="1292" y="1577"/>
                </a:cubicBezTo>
                <a:cubicBezTo>
                  <a:pt x="1293" y="1577"/>
                  <a:pt x="1294" y="1578"/>
                  <a:pt x="1295" y="1579"/>
                </a:cubicBezTo>
                <a:cubicBezTo>
                  <a:pt x="1297" y="1579"/>
                  <a:pt x="1298" y="1580"/>
                  <a:pt x="1299" y="1581"/>
                </a:cubicBezTo>
                <a:cubicBezTo>
                  <a:pt x="1300" y="1581"/>
                  <a:pt x="1302" y="1581"/>
                  <a:pt x="1303" y="1581"/>
                </a:cubicBezTo>
                <a:cubicBezTo>
                  <a:pt x="1304" y="1580"/>
                  <a:pt x="1305" y="1580"/>
                  <a:pt x="1307" y="1580"/>
                </a:cubicBezTo>
                <a:cubicBezTo>
                  <a:pt x="1310" y="1580"/>
                  <a:pt x="1313" y="1580"/>
                  <a:pt x="1316" y="1580"/>
                </a:cubicBezTo>
                <a:cubicBezTo>
                  <a:pt x="1319" y="1580"/>
                  <a:pt x="1322" y="1580"/>
                  <a:pt x="1325" y="1580"/>
                </a:cubicBezTo>
                <a:cubicBezTo>
                  <a:pt x="1326" y="1580"/>
                  <a:pt x="1327" y="1580"/>
                  <a:pt x="1328" y="1581"/>
                </a:cubicBezTo>
                <a:cubicBezTo>
                  <a:pt x="1329" y="1581"/>
                  <a:pt x="1329" y="1582"/>
                  <a:pt x="1329" y="1583"/>
                </a:cubicBezTo>
                <a:cubicBezTo>
                  <a:pt x="1330" y="1584"/>
                  <a:pt x="1331" y="1585"/>
                  <a:pt x="1333" y="1586"/>
                </a:cubicBezTo>
                <a:cubicBezTo>
                  <a:pt x="1335" y="1586"/>
                  <a:pt x="1337" y="1585"/>
                  <a:pt x="1338" y="1586"/>
                </a:cubicBezTo>
                <a:cubicBezTo>
                  <a:pt x="1340" y="1586"/>
                  <a:pt x="1341" y="1587"/>
                  <a:pt x="1343" y="1587"/>
                </a:cubicBezTo>
                <a:cubicBezTo>
                  <a:pt x="1344" y="1587"/>
                  <a:pt x="1346" y="1587"/>
                  <a:pt x="1347" y="1586"/>
                </a:cubicBezTo>
                <a:cubicBezTo>
                  <a:pt x="1348" y="1586"/>
                  <a:pt x="1349" y="1585"/>
                  <a:pt x="1351" y="1585"/>
                </a:cubicBezTo>
                <a:cubicBezTo>
                  <a:pt x="1352" y="1585"/>
                  <a:pt x="1352" y="1586"/>
                  <a:pt x="1353" y="1587"/>
                </a:cubicBezTo>
                <a:cubicBezTo>
                  <a:pt x="1353" y="1588"/>
                  <a:pt x="1353" y="1589"/>
                  <a:pt x="1354" y="1589"/>
                </a:cubicBezTo>
                <a:cubicBezTo>
                  <a:pt x="1354" y="1589"/>
                  <a:pt x="1355" y="1588"/>
                  <a:pt x="1355" y="1588"/>
                </a:cubicBezTo>
                <a:cubicBezTo>
                  <a:pt x="1356" y="1588"/>
                  <a:pt x="1357" y="1588"/>
                  <a:pt x="1357" y="1588"/>
                </a:cubicBezTo>
                <a:cubicBezTo>
                  <a:pt x="1359" y="1587"/>
                  <a:pt x="1360" y="1587"/>
                  <a:pt x="1361" y="1586"/>
                </a:cubicBezTo>
                <a:cubicBezTo>
                  <a:pt x="1361" y="1586"/>
                  <a:pt x="1362" y="1585"/>
                  <a:pt x="1363" y="1586"/>
                </a:cubicBezTo>
                <a:cubicBezTo>
                  <a:pt x="1363" y="1586"/>
                  <a:pt x="1363" y="1587"/>
                  <a:pt x="1363" y="1587"/>
                </a:cubicBezTo>
                <a:cubicBezTo>
                  <a:pt x="1364" y="1588"/>
                  <a:pt x="1365" y="1586"/>
                  <a:pt x="1366" y="1586"/>
                </a:cubicBezTo>
                <a:cubicBezTo>
                  <a:pt x="1367" y="1586"/>
                  <a:pt x="1368" y="1586"/>
                  <a:pt x="1368" y="1585"/>
                </a:cubicBezTo>
                <a:cubicBezTo>
                  <a:pt x="1369" y="1585"/>
                  <a:pt x="1369" y="1584"/>
                  <a:pt x="1370" y="1584"/>
                </a:cubicBezTo>
                <a:cubicBezTo>
                  <a:pt x="1373" y="1583"/>
                  <a:pt x="1376" y="1584"/>
                  <a:pt x="1378" y="1585"/>
                </a:cubicBezTo>
                <a:cubicBezTo>
                  <a:pt x="1380" y="1585"/>
                  <a:pt x="1381" y="1585"/>
                  <a:pt x="1383" y="1585"/>
                </a:cubicBezTo>
                <a:cubicBezTo>
                  <a:pt x="1383" y="1585"/>
                  <a:pt x="1384" y="1585"/>
                  <a:pt x="1385" y="1585"/>
                </a:cubicBezTo>
                <a:cubicBezTo>
                  <a:pt x="1385" y="1585"/>
                  <a:pt x="1386" y="1586"/>
                  <a:pt x="1387" y="1585"/>
                </a:cubicBezTo>
                <a:cubicBezTo>
                  <a:pt x="1387" y="1585"/>
                  <a:pt x="1388" y="1584"/>
                  <a:pt x="1388" y="1584"/>
                </a:cubicBezTo>
                <a:cubicBezTo>
                  <a:pt x="1388" y="1583"/>
                  <a:pt x="1389" y="1583"/>
                  <a:pt x="1390" y="1583"/>
                </a:cubicBezTo>
                <a:cubicBezTo>
                  <a:pt x="1391" y="1583"/>
                  <a:pt x="1391" y="1583"/>
                  <a:pt x="1392" y="1583"/>
                </a:cubicBezTo>
                <a:cubicBezTo>
                  <a:pt x="1393" y="1582"/>
                  <a:pt x="1393" y="1582"/>
                  <a:pt x="1394" y="1582"/>
                </a:cubicBezTo>
                <a:cubicBezTo>
                  <a:pt x="1396" y="1582"/>
                  <a:pt x="1398" y="1582"/>
                  <a:pt x="1400" y="1583"/>
                </a:cubicBezTo>
                <a:cubicBezTo>
                  <a:pt x="1401" y="1584"/>
                  <a:pt x="1402" y="1584"/>
                  <a:pt x="1404" y="1584"/>
                </a:cubicBezTo>
                <a:cubicBezTo>
                  <a:pt x="1405" y="1584"/>
                  <a:pt x="1406" y="1584"/>
                  <a:pt x="1408" y="1585"/>
                </a:cubicBezTo>
                <a:cubicBezTo>
                  <a:pt x="1408" y="1585"/>
                  <a:pt x="1409" y="1586"/>
                  <a:pt x="1409" y="1586"/>
                </a:cubicBezTo>
                <a:cubicBezTo>
                  <a:pt x="1410" y="1586"/>
                  <a:pt x="1410" y="1586"/>
                  <a:pt x="1411" y="1585"/>
                </a:cubicBezTo>
                <a:cubicBezTo>
                  <a:pt x="1412" y="1584"/>
                  <a:pt x="1414" y="1584"/>
                  <a:pt x="1415" y="1584"/>
                </a:cubicBezTo>
                <a:cubicBezTo>
                  <a:pt x="1417" y="1584"/>
                  <a:pt x="1418" y="1582"/>
                  <a:pt x="1419" y="1582"/>
                </a:cubicBezTo>
                <a:cubicBezTo>
                  <a:pt x="1422" y="1582"/>
                  <a:pt x="1425" y="1582"/>
                  <a:pt x="1428" y="1582"/>
                </a:cubicBezTo>
                <a:cubicBezTo>
                  <a:pt x="1430" y="1582"/>
                  <a:pt x="1431" y="1581"/>
                  <a:pt x="1432" y="1581"/>
                </a:cubicBezTo>
                <a:cubicBezTo>
                  <a:pt x="1434" y="1581"/>
                  <a:pt x="1435" y="1581"/>
                  <a:pt x="1436" y="1581"/>
                </a:cubicBezTo>
                <a:cubicBezTo>
                  <a:pt x="1438" y="1582"/>
                  <a:pt x="1439" y="1582"/>
                  <a:pt x="1441" y="1582"/>
                </a:cubicBezTo>
                <a:cubicBezTo>
                  <a:pt x="1442" y="1582"/>
                  <a:pt x="1443" y="1582"/>
                  <a:pt x="1445" y="1582"/>
                </a:cubicBezTo>
                <a:cubicBezTo>
                  <a:pt x="1446" y="1582"/>
                  <a:pt x="1446" y="1581"/>
                  <a:pt x="1446" y="1580"/>
                </a:cubicBezTo>
                <a:cubicBezTo>
                  <a:pt x="1445" y="1579"/>
                  <a:pt x="1443" y="1579"/>
                  <a:pt x="1443" y="1577"/>
                </a:cubicBezTo>
                <a:cubicBezTo>
                  <a:pt x="1444" y="1577"/>
                  <a:pt x="1444" y="1578"/>
                  <a:pt x="1445" y="1578"/>
                </a:cubicBezTo>
                <a:cubicBezTo>
                  <a:pt x="1445" y="1579"/>
                  <a:pt x="1446" y="1579"/>
                  <a:pt x="1447" y="1579"/>
                </a:cubicBezTo>
                <a:cubicBezTo>
                  <a:pt x="1448" y="1580"/>
                  <a:pt x="1446" y="1582"/>
                  <a:pt x="1447" y="1583"/>
                </a:cubicBezTo>
                <a:cubicBezTo>
                  <a:pt x="1448" y="1584"/>
                  <a:pt x="1449" y="1584"/>
                  <a:pt x="1450" y="1585"/>
                </a:cubicBezTo>
                <a:cubicBezTo>
                  <a:pt x="1450" y="1587"/>
                  <a:pt x="1450" y="1588"/>
                  <a:pt x="1449" y="1589"/>
                </a:cubicBezTo>
                <a:cubicBezTo>
                  <a:pt x="1449" y="1590"/>
                  <a:pt x="1449" y="1591"/>
                  <a:pt x="1449" y="1591"/>
                </a:cubicBezTo>
                <a:cubicBezTo>
                  <a:pt x="1449" y="1592"/>
                  <a:pt x="1451" y="1592"/>
                  <a:pt x="1451" y="1592"/>
                </a:cubicBezTo>
                <a:cubicBezTo>
                  <a:pt x="1453" y="1592"/>
                  <a:pt x="1454" y="1593"/>
                  <a:pt x="1456" y="1593"/>
                </a:cubicBezTo>
                <a:cubicBezTo>
                  <a:pt x="1457" y="1593"/>
                  <a:pt x="1458" y="1593"/>
                  <a:pt x="1459" y="1595"/>
                </a:cubicBezTo>
                <a:cubicBezTo>
                  <a:pt x="1459" y="1596"/>
                  <a:pt x="1459" y="1597"/>
                  <a:pt x="1460" y="1599"/>
                </a:cubicBezTo>
                <a:cubicBezTo>
                  <a:pt x="1460" y="1600"/>
                  <a:pt x="1461" y="1601"/>
                  <a:pt x="1461" y="1602"/>
                </a:cubicBezTo>
                <a:cubicBezTo>
                  <a:pt x="1461" y="1603"/>
                  <a:pt x="1461" y="1604"/>
                  <a:pt x="1462" y="1606"/>
                </a:cubicBezTo>
                <a:cubicBezTo>
                  <a:pt x="1462" y="1607"/>
                  <a:pt x="1462" y="1607"/>
                  <a:pt x="1462" y="1608"/>
                </a:cubicBezTo>
                <a:cubicBezTo>
                  <a:pt x="1463" y="1609"/>
                  <a:pt x="1463" y="1609"/>
                  <a:pt x="1464" y="1609"/>
                </a:cubicBezTo>
                <a:cubicBezTo>
                  <a:pt x="1466" y="1609"/>
                  <a:pt x="1465" y="1611"/>
                  <a:pt x="1465" y="1612"/>
                </a:cubicBezTo>
                <a:cubicBezTo>
                  <a:pt x="1465" y="1613"/>
                  <a:pt x="1466" y="1614"/>
                  <a:pt x="1467" y="1614"/>
                </a:cubicBezTo>
                <a:cubicBezTo>
                  <a:pt x="1468" y="1613"/>
                  <a:pt x="1468" y="1613"/>
                  <a:pt x="1468" y="1612"/>
                </a:cubicBezTo>
                <a:cubicBezTo>
                  <a:pt x="1468" y="1611"/>
                  <a:pt x="1468" y="1611"/>
                  <a:pt x="1469" y="1611"/>
                </a:cubicBezTo>
                <a:cubicBezTo>
                  <a:pt x="1469" y="1610"/>
                  <a:pt x="1469" y="1609"/>
                  <a:pt x="1470" y="1609"/>
                </a:cubicBezTo>
                <a:cubicBezTo>
                  <a:pt x="1470" y="1608"/>
                  <a:pt x="1471" y="1609"/>
                  <a:pt x="1471" y="1609"/>
                </a:cubicBezTo>
                <a:cubicBezTo>
                  <a:pt x="1472" y="1609"/>
                  <a:pt x="1473" y="1609"/>
                  <a:pt x="1473" y="1609"/>
                </a:cubicBezTo>
                <a:cubicBezTo>
                  <a:pt x="1474" y="1609"/>
                  <a:pt x="1474" y="1610"/>
                  <a:pt x="1474" y="1611"/>
                </a:cubicBezTo>
                <a:cubicBezTo>
                  <a:pt x="1473" y="1612"/>
                  <a:pt x="1473" y="1610"/>
                  <a:pt x="1473" y="1610"/>
                </a:cubicBezTo>
                <a:cubicBezTo>
                  <a:pt x="1472" y="1610"/>
                  <a:pt x="1471" y="1610"/>
                  <a:pt x="1471" y="1610"/>
                </a:cubicBezTo>
                <a:cubicBezTo>
                  <a:pt x="1470" y="1610"/>
                  <a:pt x="1470" y="1611"/>
                  <a:pt x="1470" y="1611"/>
                </a:cubicBezTo>
                <a:cubicBezTo>
                  <a:pt x="1470" y="1612"/>
                  <a:pt x="1470" y="1613"/>
                  <a:pt x="1469" y="1613"/>
                </a:cubicBezTo>
                <a:cubicBezTo>
                  <a:pt x="1469" y="1614"/>
                  <a:pt x="1470" y="1615"/>
                  <a:pt x="1471" y="1615"/>
                </a:cubicBezTo>
                <a:cubicBezTo>
                  <a:pt x="1472" y="1615"/>
                  <a:pt x="1472" y="1613"/>
                  <a:pt x="1472" y="1613"/>
                </a:cubicBezTo>
                <a:cubicBezTo>
                  <a:pt x="1472" y="1613"/>
                  <a:pt x="1473" y="1613"/>
                  <a:pt x="1473" y="1613"/>
                </a:cubicBezTo>
                <a:cubicBezTo>
                  <a:pt x="1473" y="1613"/>
                  <a:pt x="1473" y="1613"/>
                  <a:pt x="1473" y="1614"/>
                </a:cubicBezTo>
                <a:cubicBezTo>
                  <a:pt x="1473" y="1614"/>
                  <a:pt x="1474" y="1614"/>
                  <a:pt x="1474" y="1614"/>
                </a:cubicBezTo>
                <a:cubicBezTo>
                  <a:pt x="1474" y="1614"/>
                  <a:pt x="1474" y="1614"/>
                  <a:pt x="1475" y="1615"/>
                </a:cubicBezTo>
                <a:cubicBezTo>
                  <a:pt x="1475" y="1615"/>
                  <a:pt x="1475" y="1615"/>
                  <a:pt x="1475" y="1615"/>
                </a:cubicBezTo>
                <a:cubicBezTo>
                  <a:pt x="1476" y="1615"/>
                  <a:pt x="1476" y="1614"/>
                  <a:pt x="1475" y="1613"/>
                </a:cubicBezTo>
                <a:cubicBezTo>
                  <a:pt x="1475" y="1613"/>
                  <a:pt x="1475" y="1611"/>
                  <a:pt x="1476" y="1612"/>
                </a:cubicBezTo>
                <a:cubicBezTo>
                  <a:pt x="1477" y="1613"/>
                  <a:pt x="1476" y="1615"/>
                  <a:pt x="1476" y="1616"/>
                </a:cubicBezTo>
                <a:cubicBezTo>
                  <a:pt x="1477" y="1617"/>
                  <a:pt x="1477" y="1615"/>
                  <a:pt x="1478" y="1615"/>
                </a:cubicBezTo>
                <a:cubicBezTo>
                  <a:pt x="1479" y="1614"/>
                  <a:pt x="1479" y="1615"/>
                  <a:pt x="1479" y="1616"/>
                </a:cubicBezTo>
                <a:cubicBezTo>
                  <a:pt x="1479" y="1617"/>
                  <a:pt x="1478" y="1617"/>
                  <a:pt x="1478" y="1618"/>
                </a:cubicBezTo>
                <a:cubicBezTo>
                  <a:pt x="1479" y="1620"/>
                  <a:pt x="1482" y="1618"/>
                  <a:pt x="1483" y="1618"/>
                </a:cubicBezTo>
                <a:cubicBezTo>
                  <a:pt x="1483" y="1617"/>
                  <a:pt x="1484" y="1617"/>
                  <a:pt x="1484" y="1617"/>
                </a:cubicBezTo>
                <a:cubicBezTo>
                  <a:pt x="1485" y="1617"/>
                  <a:pt x="1485" y="1616"/>
                  <a:pt x="1485" y="1616"/>
                </a:cubicBezTo>
                <a:cubicBezTo>
                  <a:pt x="1486" y="1618"/>
                  <a:pt x="1484" y="1618"/>
                  <a:pt x="1484" y="1619"/>
                </a:cubicBezTo>
                <a:cubicBezTo>
                  <a:pt x="1485" y="1620"/>
                  <a:pt x="1485" y="1621"/>
                  <a:pt x="1485" y="1621"/>
                </a:cubicBezTo>
                <a:cubicBezTo>
                  <a:pt x="1485" y="1623"/>
                  <a:pt x="1485" y="1623"/>
                  <a:pt x="1486" y="1624"/>
                </a:cubicBezTo>
                <a:cubicBezTo>
                  <a:pt x="1487" y="1625"/>
                  <a:pt x="1487" y="1625"/>
                  <a:pt x="1488" y="1626"/>
                </a:cubicBezTo>
                <a:cubicBezTo>
                  <a:pt x="1488" y="1627"/>
                  <a:pt x="1488" y="1627"/>
                  <a:pt x="1488" y="1628"/>
                </a:cubicBezTo>
                <a:cubicBezTo>
                  <a:pt x="1489" y="1628"/>
                  <a:pt x="1490" y="1628"/>
                  <a:pt x="1491" y="1629"/>
                </a:cubicBezTo>
                <a:cubicBezTo>
                  <a:pt x="1491" y="1630"/>
                  <a:pt x="1492" y="1631"/>
                  <a:pt x="1492" y="1631"/>
                </a:cubicBezTo>
                <a:cubicBezTo>
                  <a:pt x="1493" y="1631"/>
                  <a:pt x="1494" y="1632"/>
                  <a:pt x="1494" y="1632"/>
                </a:cubicBezTo>
                <a:cubicBezTo>
                  <a:pt x="1495" y="1632"/>
                  <a:pt x="1496" y="1633"/>
                  <a:pt x="1496" y="1633"/>
                </a:cubicBezTo>
                <a:cubicBezTo>
                  <a:pt x="1498" y="1635"/>
                  <a:pt x="1501" y="1635"/>
                  <a:pt x="1504" y="1636"/>
                </a:cubicBezTo>
                <a:cubicBezTo>
                  <a:pt x="1505" y="1637"/>
                  <a:pt x="1506" y="1637"/>
                  <a:pt x="1508" y="1637"/>
                </a:cubicBezTo>
                <a:cubicBezTo>
                  <a:pt x="1509" y="1637"/>
                  <a:pt x="1510" y="1636"/>
                  <a:pt x="1512" y="1635"/>
                </a:cubicBezTo>
                <a:cubicBezTo>
                  <a:pt x="1512" y="1634"/>
                  <a:pt x="1513" y="1634"/>
                  <a:pt x="1514" y="1634"/>
                </a:cubicBezTo>
                <a:cubicBezTo>
                  <a:pt x="1514" y="1634"/>
                  <a:pt x="1515" y="1634"/>
                  <a:pt x="1516" y="1634"/>
                </a:cubicBezTo>
                <a:cubicBezTo>
                  <a:pt x="1516" y="1633"/>
                  <a:pt x="1517" y="1633"/>
                  <a:pt x="1517" y="1632"/>
                </a:cubicBezTo>
                <a:cubicBezTo>
                  <a:pt x="1518" y="1632"/>
                  <a:pt x="1518" y="1633"/>
                  <a:pt x="1519" y="1633"/>
                </a:cubicBezTo>
                <a:cubicBezTo>
                  <a:pt x="1520" y="1633"/>
                  <a:pt x="1521" y="1633"/>
                  <a:pt x="1521" y="1633"/>
                </a:cubicBezTo>
                <a:cubicBezTo>
                  <a:pt x="1522" y="1634"/>
                  <a:pt x="1522" y="1635"/>
                  <a:pt x="1522" y="1635"/>
                </a:cubicBezTo>
                <a:cubicBezTo>
                  <a:pt x="1521" y="1637"/>
                  <a:pt x="1519" y="1637"/>
                  <a:pt x="1518" y="1639"/>
                </a:cubicBezTo>
                <a:cubicBezTo>
                  <a:pt x="1518" y="1639"/>
                  <a:pt x="1518" y="1640"/>
                  <a:pt x="1518" y="1640"/>
                </a:cubicBezTo>
                <a:cubicBezTo>
                  <a:pt x="1517" y="1641"/>
                  <a:pt x="1516" y="1641"/>
                  <a:pt x="1516" y="1641"/>
                </a:cubicBezTo>
                <a:cubicBezTo>
                  <a:pt x="1515" y="1642"/>
                  <a:pt x="1514" y="1642"/>
                  <a:pt x="1513" y="1642"/>
                </a:cubicBezTo>
                <a:cubicBezTo>
                  <a:pt x="1513" y="1643"/>
                  <a:pt x="1512" y="1643"/>
                  <a:pt x="1511" y="1643"/>
                </a:cubicBezTo>
                <a:cubicBezTo>
                  <a:pt x="1509" y="1643"/>
                  <a:pt x="1506" y="1644"/>
                  <a:pt x="1503" y="1645"/>
                </a:cubicBezTo>
                <a:cubicBezTo>
                  <a:pt x="1502" y="1645"/>
                  <a:pt x="1500" y="1646"/>
                  <a:pt x="1499" y="1646"/>
                </a:cubicBezTo>
                <a:cubicBezTo>
                  <a:pt x="1498" y="1645"/>
                  <a:pt x="1500" y="1644"/>
                  <a:pt x="1499" y="1643"/>
                </a:cubicBezTo>
                <a:cubicBezTo>
                  <a:pt x="1498" y="1643"/>
                  <a:pt x="1497" y="1643"/>
                  <a:pt x="1496" y="1643"/>
                </a:cubicBezTo>
                <a:cubicBezTo>
                  <a:pt x="1494" y="1643"/>
                  <a:pt x="1493" y="1645"/>
                  <a:pt x="1494" y="1646"/>
                </a:cubicBezTo>
                <a:cubicBezTo>
                  <a:pt x="1495" y="1647"/>
                  <a:pt x="1495" y="1647"/>
                  <a:pt x="1496" y="1648"/>
                </a:cubicBezTo>
                <a:cubicBezTo>
                  <a:pt x="1496" y="1648"/>
                  <a:pt x="1496" y="1649"/>
                  <a:pt x="1497" y="1650"/>
                </a:cubicBezTo>
                <a:cubicBezTo>
                  <a:pt x="1497" y="1651"/>
                  <a:pt x="1499" y="1652"/>
                  <a:pt x="1500" y="1653"/>
                </a:cubicBezTo>
                <a:cubicBezTo>
                  <a:pt x="1502" y="1654"/>
                  <a:pt x="1504" y="1657"/>
                  <a:pt x="1506" y="1659"/>
                </a:cubicBezTo>
                <a:cubicBezTo>
                  <a:pt x="1509" y="1662"/>
                  <a:pt x="1513" y="1664"/>
                  <a:pt x="1515" y="1668"/>
                </a:cubicBezTo>
                <a:cubicBezTo>
                  <a:pt x="1516" y="1669"/>
                  <a:pt x="1516" y="1670"/>
                  <a:pt x="1518" y="1671"/>
                </a:cubicBezTo>
                <a:cubicBezTo>
                  <a:pt x="1519" y="1672"/>
                  <a:pt x="1520" y="1673"/>
                  <a:pt x="1521" y="1674"/>
                </a:cubicBezTo>
                <a:cubicBezTo>
                  <a:pt x="1522" y="1675"/>
                  <a:pt x="1523" y="1676"/>
                  <a:pt x="1525" y="1677"/>
                </a:cubicBezTo>
                <a:cubicBezTo>
                  <a:pt x="1526" y="1677"/>
                  <a:pt x="1527" y="1677"/>
                  <a:pt x="1529" y="1677"/>
                </a:cubicBezTo>
                <a:cubicBezTo>
                  <a:pt x="1529" y="1677"/>
                  <a:pt x="1530" y="1678"/>
                  <a:pt x="1531" y="1678"/>
                </a:cubicBezTo>
                <a:cubicBezTo>
                  <a:pt x="1531" y="1678"/>
                  <a:pt x="1532" y="1678"/>
                  <a:pt x="1533" y="1678"/>
                </a:cubicBezTo>
                <a:cubicBezTo>
                  <a:pt x="1535" y="1678"/>
                  <a:pt x="1536" y="1677"/>
                  <a:pt x="1537" y="1677"/>
                </a:cubicBezTo>
                <a:cubicBezTo>
                  <a:pt x="1539" y="1676"/>
                  <a:pt x="1540" y="1676"/>
                  <a:pt x="1541" y="1675"/>
                </a:cubicBezTo>
                <a:cubicBezTo>
                  <a:pt x="1543" y="1675"/>
                  <a:pt x="1544" y="1675"/>
                  <a:pt x="1545" y="1674"/>
                </a:cubicBezTo>
                <a:cubicBezTo>
                  <a:pt x="1547" y="1673"/>
                  <a:pt x="1548" y="1672"/>
                  <a:pt x="1549" y="1672"/>
                </a:cubicBezTo>
                <a:cubicBezTo>
                  <a:pt x="1551" y="1672"/>
                  <a:pt x="1552" y="1671"/>
                  <a:pt x="1553" y="1671"/>
                </a:cubicBezTo>
                <a:cubicBezTo>
                  <a:pt x="1554" y="1670"/>
                  <a:pt x="1556" y="1668"/>
                  <a:pt x="1557" y="1667"/>
                </a:cubicBezTo>
                <a:cubicBezTo>
                  <a:pt x="1557" y="1667"/>
                  <a:pt x="1558" y="1667"/>
                  <a:pt x="1558" y="1666"/>
                </a:cubicBezTo>
                <a:cubicBezTo>
                  <a:pt x="1558" y="1665"/>
                  <a:pt x="1558" y="1665"/>
                  <a:pt x="1559" y="1664"/>
                </a:cubicBezTo>
                <a:cubicBezTo>
                  <a:pt x="1559" y="1663"/>
                  <a:pt x="1559" y="1663"/>
                  <a:pt x="1560" y="1662"/>
                </a:cubicBezTo>
                <a:cubicBezTo>
                  <a:pt x="1560" y="1661"/>
                  <a:pt x="1560" y="1661"/>
                  <a:pt x="1560" y="1660"/>
                </a:cubicBezTo>
                <a:cubicBezTo>
                  <a:pt x="1560" y="1658"/>
                  <a:pt x="1559" y="1658"/>
                  <a:pt x="1558" y="1657"/>
                </a:cubicBezTo>
                <a:cubicBezTo>
                  <a:pt x="1557" y="1657"/>
                  <a:pt x="1554" y="1657"/>
                  <a:pt x="1555" y="1655"/>
                </a:cubicBezTo>
                <a:cubicBezTo>
                  <a:pt x="1555" y="1654"/>
                  <a:pt x="1556" y="1655"/>
                  <a:pt x="1557" y="1654"/>
                </a:cubicBezTo>
                <a:cubicBezTo>
                  <a:pt x="1557" y="1653"/>
                  <a:pt x="1556" y="1653"/>
                  <a:pt x="1556" y="1652"/>
                </a:cubicBezTo>
                <a:cubicBezTo>
                  <a:pt x="1557" y="1651"/>
                  <a:pt x="1559" y="1651"/>
                  <a:pt x="1560" y="1651"/>
                </a:cubicBezTo>
                <a:cubicBezTo>
                  <a:pt x="1560" y="1650"/>
                  <a:pt x="1560" y="1649"/>
                  <a:pt x="1561" y="1649"/>
                </a:cubicBezTo>
                <a:cubicBezTo>
                  <a:pt x="1561" y="1648"/>
                  <a:pt x="1561" y="1648"/>
                  <a:pt x="1560" y="1647"/>
                </a:cubicBezTo>
                <a:cubicBezTo>
                  <a:pt x="1559" y="1647"/>
                  <a:pt x="1559" y="1646"/>
                  <a:pt x="1560" y="1646"/>
                </a:cubicBezTo>
                <a:cubicBezTo>
                  <a:pt x="1561" y="1645"/>
                  <a:pt x="1562" y="1646"/>
                  <a:pt x="1563" y="1646"/>
                </a:cubicBezTo>
                <a:cubicBezTo>
                  <a:pt x="1565" y="1647"/>
                  <a:pt x="1567" y="1646"/>
                  <a:pt x="1569" y="1646"/>
                </a:cubicBezTo>
                <a:cubicBezTo>
                  <a:pt x="1570" y="1646"/>
                  <a:pt x="1570" y="1646"/>
                  <a:pt x="1570" y="1647"/>
                </a:cubicBezTo>
                <a:cubicBezTo>
                  <a:pt x="1570" y="1648"/>
                  <a:pt x="1569" y="1648"/>
                  <a:pt x="1568" y="1648"/>
                </a:cubicBezTo>
                <a:cubicBezTo>
                  <a:pt x="1568" y="1648"/>
                  <a:pt x="1567" y="1648"/>
                  <a:pt x="1566" y="1648"/>
                </a:cubicBezTo>
                <a:cubicBezTo>
                  <a:pt x="1565" y="1648"/>
                  <a:pt x="1565" y="1649"/>
                  <a:pt x="1565" y="1650"/>
                </a:cubicBezTo>
                <a:cubicBezTo>
                  <a:pt x="1565" y="1650"/>
                  <a:pt x="1564" y="1651"/>
                  <a:pt x="1564" y="1651"/>
                </a:cubicBezTo>
                <a:cubicBezTo>
                  <a:pt x="1563" y="1652"/>
                  <a:pt x="1563" y="1653"/>
                  <a:pt x="1563" y="1654"/>
                </a:cubicBezTo>
                <a:cubicBezTo>
                  <a:pt x="1563" y="1655"/>
                  <a:pt x="1563" y="1657"/>
                  <a:pt x="1564" y="1658"/>
                </a:cubicBezTo>
                <a:cubicBezTo>
                  <a:pt x="1564" y="1659"/>
                  <a:pt x="1565" y="1659"/>
                  <a:pt x="1566" y="1659"/>
                </a:cubicBezTo>
                <a:cubicBezTo>
                  <a:pt x="1566" y="1659"/>
                  <a:pt x="1567" y="1659"/>
                  <a:pt x="1567" y="1659"/>
                </a:cubicBezTo>
                <a:cubicBezTo>
                  <a:pt x="1568" y="1659"/>
                  <a:pt x="1569" y="1659"/>
                  <a:pt x="1569" y="1658"/>
                </a:cubicBezTo>
                <a:cubicBezTo>
                  <a:pt x="1570" y="1658"/>
                  <a:pt x="1571" y="1658"/>
                  <a:pt x="1571" y="1658"/>
                </a:cubicBezTo>
                <a:cubicBezTo>
                  <a:pt x="1572" y="1659"/>
                  <a:pt x="1573" y="1659"/>
                  <a:pt x="1572" y="1660"/>
                </a:cubicBezTo>
                <a:cubicBezTo>
                  <a:pt x="1571" y="1660"/>
                  <a:pt x="1570" y="1660"/>
                  <a:pt x="1570" y="1660"/>
                </a:cubicBezTo>
                <a:cubicBezTo>
                  <a:pt x="1569" y="1661"/>
                  <a:pt x="1568" y="1661"/>
                  <a:pt x="1567" y="1662"/>
                </a:cubicBezTo>
                <a:cubicBezTo>
                  <a:pt x="1566" y="1663"/>
                  <a:pt x="1566" y="1665"/>
                  <a:pt x="1566" y="1666"/>
                </a:cubicBezTo>
                <a:cubicBezTo>
                  <a:pt x="1565" y="1668"/>
                  <a:pt x="1565" y="1669"/>
                  <a:pt x="1566" y="1670"/>
                </a:cubicBezTo>
                <a:cubicBezTo>
                  <a:pt x="1567" y="1671"/>
                  <a:pt x="1569" y="1671"/>
                  <a:pt x="1570" y="1672"/>
                </a:cubicBezTo>
                <a:cubicBezTo>
                  <a:pt x="1571" y="1673"/>
                  <a:pt x="1571" y="1674"/>
                  <a:pt x="1572" y="1675"/>
                </a:cubicBezTo>
                <a:cubicBezTo>
                  <a:pt x="1572" y="1677"/>
                  <a:pt x="1571" y="1678"/>
                  <a:pt x="1571" y="1679"/>
                </a:cubicBezTo>
                <a:cubicBezTo>
                  <a:pt x="1571" y="1682"/>
                  <a:pt x="1570" y="1684"/>
                  <a:pt x="1570" y="1687"/>
                </a:cubicBezTo>
                <a:cubicBezTo>
                  <a:pt x="1569" y="1688"/>
                  <a:pt x="1568" y="1689"/>
                  <a:pt x="1568" y="1691"/>
                </a:cubicBezTo>
                <a:cubicBezTo>
                  <a:pt x="1567" y="1694"/>
                  <a:pt x="1567" y="1697"/>
                  <a:pt x="1568" y="1700"/>
                </a:cubicBezTo>
                <a:cubicBezTo>
                  <a:pt x="1568" y="1701"/>
                  <a:pt x="1569" y="1702"/>
                  <a:pt x="1569" y="1703"/>
                </a:cubicBezTo>
                <a:cubicBezTo>
                  <a:pt x="1569" y="1704"/>
                  <a:pt x="1569" y="1705"/>
                  <a:pt x="1569" y="1705"/>
                </a:cubicBezTo>
                <a:cubicBezTo>
                  <a:pt x="1569" y="1706"/>
                  <a:pt x="1569" y="1707"/>
                  <a:pt x="1570" y="1707"/>
                </a:cubicBezTo>
                <a:cubicBezTo>
                  <a:pt x="1570" y="1708"/>
                  <a:pt x="1570" y="1710"/>
                  <a:pt x="1570" y="1711"/>
                </a:cubicBezTo>
                <a:cubicBezTo>
                  <a:pt x="1570" y="1712"/>
                  <a:pt x="1571" y="1712"/>
                  <a:pt x="1571" y="1712"/>
                </a:cubicBezTo>
                <a:cubicBezTo>
                  <a:pt x="1571" y="1713"/>
                  <a:pt x="1572" y="1714"/>
                  <a:pt x="1572" y="1713"/>
                </a:cubicBezTo>
                <a:cubicBezTo>
                  <a:pt x="1573" y="1713"/>
                  <a:pt x="1573" y="1712"/>
                  <a:pt x="1573" y="1712"/>
                </a:cubicBezTo>
                <a:cubicBezTo>
                  <a:pt x="1574" y="1712"/>
                  <a:pt x="1574" y="1713"/>
                  <a:pt x="1574" y="1714"/>
                </a:cubicBezTo>
                <a:cubicBezTo>
                  <a:pt x="1574" y="1714"/>
                  <a:pt x="1573" y="1714"/>
                  <a:pt x="1572" y="1715"/>
                </a:cubicBezTo>
                <a:cubicBezTo>
                  <a:pt x="1572" y="1715"/>
                  <a:pt x="1572" y="1716"/>
                  <a:pt x="1572" y="1717"/>
                </a:cubicBezTo>
                <a:cubicBezTo>
                  <a:pt x="1572" y="1718"/>
                  <a:pt x="1572" y="1717"/>
                  <a:pt x="1571" y="1718"/>
                </a:cubicBezTo>
                <a:cubicBezTo>
                  <a:pt x="1571" y="1718"/>
                  <a:pt x="1571" y="1719"/>
                  <a:pt x="1571" y="1720"/>
                </a:cubicBezTo>
                <a:cubicBezTo>
                  <a:pt x="1571" y="1721"/>
                  <a:pt x="1573" y="1722"/>
                  <a:pt x="1573" y="1723"/>
                </a:cubicBezTo>
                <a:cubicBezTo>
                  <a:pt x="1572" y="1724"/>
                  <a:pt x="1572" y="1724"/>
                  <a:pt x="1572" y="1725"/>
                </a:cubicBezTo>
                <a:cubicBezTo>
                  <a:pt x="1572" y="1725"/>
                  <a:pt x="1573" y="1726"/>
                  <a:pt x="1573" y="1726"/>
                </a:cubicBezTo>
                <a:cubicBezTo>
                  <a:pt x="1573" y="1727"/>
                  <a:pt x="1575" y="1729"/>
                  <a:pt x="1574" y="1729"/>
                </a:cubicBezTo>
                <a:cubicBezTo>
                  <a:pt x="1573" y="1729"/>
                  <a:pt x="1573" y="1728"/>
                  <a:pt x="1572" y="1728"/>
                </a:cubicBezTo>
                <a:cubicBezTo>
                  <a:pt x="1571" y="1728"/>
                  <a:pt x="1572" y="1729"/>
                  <a:pt x="1572" y="1729"/>
                </a:cubicBezTo>
                <a:cubicBezTo>
                  <a:pt x="1573" y="1730"/>
                  <a:pt x="1573" y="1730"/>
                  <a:pt x="1573" y="1731"/>
                </a:cubicBezTo>
                <a:cubicBezTo>
                  <a:pt x="1574" y="1733"/>
                  <a:pt x="1573" y="1735"/>
                  <a:pt x="1574" y="1737"/>
                </a:cubicBezTo>
                <a:cubicBezTo>
                  <a:pt x="1574" y="1738"/>
                  <a:pt x="1575" y="1739"/>
                  <a:pt x="1575" y="1741"/>
                </a:cubicBezTo>
                <a:cubicBezTo>
                  <a:pt x="1576" y="1742"/>
                  <a:pt x="1576" y="1744"/>
                  <a:pt x="1576" y="1745"/>
                </a:cubicBezTo>
                <a:cubicBezTo>
                  <a:pt x="1576" y="1747"/>
                  <a:pt x="1577" y="1748"/>
                  <a:pt x="1577" y="1749"/>
                </a:cubicBezTo>
                <a:cubicBezTo>
                  <a:pt x="1577" y="1751"/>
                  <a:pt x="1578" y="1752"/>
                  <a:pt x="1579" y="1754"/>
                </a:cubicBezTo>
                <a:cubicBezTo>
                  <a:pt x="1579" y="1755"/>
                  <a:pt x="1579" y="1757"/>
                  <a:pt x="1579" y="1758"/>
                </a:cubicBezTo>
                <a:cubicBezTo>
                  <a:pt x="1580" y="1761"/>
                  <a:pt x="1580" y="1763"/>
                  <a:pt x="1581" y="1766"/>
                </a:cubicBezTo>
                <a:cubicBezTo>
                  <a:pt x="1581" y="1768"/>
                  <a:pt x="1581" y="1770"/>
                  <a:pt x="1582" y="1772"/>
                </a:cubicBezTo>
                <a:cubicBezTo>
                  <a:pt x="1584" y="1776"/>
                  <a:pt x="1587" y="1779"/>
                  <a:pt x="1589" y="1783"/>
                </a:cubicBezTo>
                <a:cubicBezTo>
                  <a:pt x="1590" y="1784"/>
                  <a:pt x="1592" y="1785"/>
                  <a:pt x="1592" y="1786"/>
                </a:cubicBezTo>
                <a:cubicBezTo>
                  <a:pt x="1592" y="1788"/>
                  <a:pt x="1589" y="1786"/>
                  <a:pt x="1589" y="1786"/>
                </a:cubicBezTo>
                <a:cubicBezTo>
                  <a:pt x="1589" y="1787"/>
                  <a:pt x="1590" y="1788"/>
                  <a:pt x="1590" y="1788"/>
                </a:cubicBezTo>
                <a:cubicBezTo>
                  <a:pt x="1591" y="1788"/>
                  <a:pt x="1591" y="1789"/>
                  <a:pt x="1591" y="1789"/>
                </a:cubicBezTo>
                <a:cubicBezTo>
                  <a:pt x="1592" y="1790"/>
                  <a:pt x="1592" y="1792"/>
                  <a:pt x="1593" y="1793"/>
                </a:cubicBezTo>
                <a:cubicBezTo>
                  <a:pt x="1593" y="1794"/>
                  <a:pt x="1594" y="1795"/>
                  <a:pt x="1595" y="1796"/>
                </a:cubicBezTo>
                <a:cubicBezTo>
                  <a:pt x="1595" y="1797"/>
                  <a:pt x="1596" y="1797"/>
                  <a:pt x="1596" y="1798"/>
                </a:cubicBezTo>
                <a:cubicBezTo>
                  <a:pt x="1596" y="1798"/>
                  <a:pt x="1595" y="1799"/>
                  <a:pt x="1595" y="1798"/>
                </a:cubicBezTo>
                <a:cubicBezTo>
                  <a:pt x="1595" y="1799"/>
                  <a:pt x="1595" y="1799"/>
                  <a:pt x="1595" y="1799"/>
                </a:cubicBezTo>
                <a:cubicBezTo>
                  <a:pt x="1595" y="1799"/>
                  <a:pt x="1597" y="1800"/>
                  <a:pt x="1597" y="1800"/>
                </a:cubicBezTo>
                <a:cubicBezTo>
                  <a:pt x="1598" y="1801"/>
                  <a:pt x="1599" y="1802"/>
                  <a:pt x="1599" y="1802"/>
                </a:cubicBezTo>
                <a:cubicBezTo>
                  <a:pt x="1600" y="1803"/>
                  <a:pt x="1600" y="1803"/>
                  <a:pt x="1601" y="1804"/>
                </a:cubicBezTo>
                <a:cubicBezTo>
                  <a:pt x="1602" y="1805"/>
                  <a:pt x="1602" y="1807"/>
                  <a:pt x="1602" y="1809"/>
                </a:cubicBezTo>
                <a:cubicBezTo>
                  <a:pt x="1603" y="1810"/>
                  <a:pt x="1602" y="1811"/>
                  <a:pt x="1603" y="1812"/>
                </a:cubicBezTo>
                <a:cubicBezTo>
                  <a:pt x="1603" y="1813"/>
                  <a:pt x="1603" y="1814"/>
                  <a:pt x="1604" y="1814"/>
                </a:cubicBezTo>
                <a:cubicBezTo>
                  <a:pt x="1604" y="1816"/>
                  <a:pt x="1605" y="1817"/>
                  <a:pt x="1605" y="1819"/>
                </a:cubicBezTo>
                <a:cubicBezTo>
                  <a:pt x="1606" y="1821"/>
                  <a:pt x="1607" y="1824"/>
                  <a:pt x="1608" y="1827"/>
                </a:cubicBezTo>
                <a:cubicBezTo>
                  <a:pt x="1609" y="1829"/>
                  <a:pt x="1609" y="1830"/>
                  <a:pt x="1610" y="1831"/>
                </a:cubicBezTo>
                <a:cubicBezTo>
                  <a:pt x="1610" y="1833"/>
                  <a:pt x="1611" y="1834"/>
                  <a:pt x="1611" y="1836"/>
                </a:cubicBezTo>
                <a:cubicBezTo>
                  <a:pt x="1611" y="1837"/>
                  <a:pt x="1610" y="1838"/>
                  <a:pt x="1610" y="1840"/>
                </a:cubicBezTo>
                <a:cubicBezTo>
                  <a:pt x="1611" y="1841"/>
                  <a:pt x="1612" y="1842"/>
                  <a:pt x="1612" y="1843"/>
                </a:cubicBezTo>
                <a:cubicBezTo>
                  <a:pt x="1614" y="1846"/>
                  <a:pt x="1615" y="1848"/>
                  <a:pt x="1616" y="1851"/>
                </a:cubicBezTo>
                <a:cubicBezTo>
                  <a:pt x="1617" y="1852"/>
                  <a:pt x="1618" y="1853"/>
                  <a:pt x="1619" y="1855"/>
                </a:cubicBezTo>
                <a:cubicBezTo>
                  <a:pt x="1620" y="1856"/>
                  <a:pt x="1620" y="1857"/>
                  <a:pt x="1621" y="1859"/>
                </a:cubicBezTo>
                <a:cubicBezTo>
                  <a:pt x="1622" y="1860"/>
                  <a:pt x="1623" y="1860"/>
                  <a:pt x="1624" y="1861"/>
                </a:cubicBezTo>
                <a:cubicBezTo>
                  <a:pt x="1625" y="1863"/>
                  <a:pt x="1626" y="1865"/>
                  <a:pt x="1627" y="1866"/>
                </a:cubicBezTo>
                <a:cubicBezTo>
                  <a:pt x="1627" y="1868"/>
                  <a:pt x="1628" y="1869"/>
                  <a:pt x="1629" y="1871"/>
                </a:cubicBezTo>
                <a:cubicBezTo>
                  <a:pt x="1629" y="1872"/>
                  <a:pt x="1630" y="1873"/>
                  <a:pt x="1630" y="1875"/>
                </a:cubicBezTo>
                <a:cubicBezTo>
                  <a:pt x="1630" y="1876"/>
                  <a:pt x="1631" y="1878"/>
                  <a:pt x="1631" y="1879"/>
                </a:cubicBezTo>
                <a:cubicBezTo>
                  <a:pt x="1632" y="1880"/>
                  <a:pt x="1633" y="1882"/>
                  <a:pt x="1633" y="1883"/>
                </a:cubicBezTo>
                <a:cubicBezTo>
                  <a:pt x="1634" y="1886"/>
                  <a:pt x="1635" y="1888"/>
                  <a:pt x="1636" y="1891"/>
                </a:cubicBezTo>
                <a:cubicBezTo>
                  <a:pt x="1637" y="1892"/>
                  <a:pt x="1638" y="1894"/>
                  <a:pt x="1639" y="1895"/>
                </a:cubicBezTo>
                <a:cubicBezTo>
                  <a:pt x="1640" y="1896"/>
                  <a:pt x="1640" y="1896"/>
                  <a:pt x="1640" y="1897"/>
                </a:cubicBezTo>
                <a:cubicBezTo>
                  <a:pt x="1640" y="1897"/>
                  <a:pt x="1640" y="1898"/>
                  <a:pt x="1641" y="1898"/>
                </a:cubicBezTo>
                <a:cubicBezTo>
                  <a:pt x="1641" y="1899"/>
                  <a:pt x="1641" y="1899"/>
                  <a:pt x="1641" y="1900"/>
                </a:cubicBezTo>
                <a:cubicBezTo>
                  <a:pt x="1641" y="1900"/>
                  <a:pt x="1642" y="1901"/>
                  <a:pt x="1642" y="1901"/>
                </a:cubicBezTo>
                <a:cubicBezTo>
                  <a:pt x="1642" y="1902"/>
                  <a:pt x="1642" y="1905"/>
                  <a:pt x="1641" y="1904"/>
                </a:cubicBezTo>
                <a:cubicBezTo>
                  <a:pt x="1641" y="1904"/>
                  <a:pt x="1641" y="1903"/>
                  <a:pt x="1641" y="1903"/>
                </a:cubicBezTo>
                <a:cubicBezTo>
                  <a:pt x="1641" y="1902"/>
                  <a:pt x="1640" y="1902"/>
                  <a:pt x="1640" y="1901"/>
                </a:cubicBezTo>
                <a:cubicBezTo>
                  <a:pt x="1639" y="1900"/>
                  <a:pt x="1640" y="1899"/>
                  <a:pt x="1639" y="1898"/>
                </a:cubicBezTo>
                <a:cubicBezTo>
                  <a:pt x="1639" y="1898"/>
                  <a:pt x="1639" y="1897"/>
                  <a:pt x="1638" y="1897"/>
                </a:cubicBezTo>
                <a:cubicBezTo>
                  <a:pt x="1637" y="1896"/>
                  <a:pt x="1638" y="1898"/>
                  <a:pt x="1638" y="1899"/>
                </a:cubicBezTo>
                <a:cubicBezTo>
                  <a:pt x="1638" y="1899"/>
                  <a:pt x="1638" y="1900"/>
                  <a:pt x="1638" y="1901"/>
                </a:cubicBezTo>
                <a:cubicBezTo>
                  <a:pt x="1639" y="1902"/>
                  <a:pt x="1639" y="1902"/>
                  <a:pt x="1640" y="1902"/>
                </a:cubicBezTo>
                <a:cubicBezTo>
                  <a:pt x="1640" y="1903"/>
                  <a:pt x="1640" y="1904"/>
                  <a:pt x="1640" y="1905"/>
                </a:cubicBezTo>
                <a:cubicBezTo>
                  <a:pt x="1640" y="1905"/>
                  <a:pt x="1640" y="1906"/>
                  <a:pt x="1640" y="1906"/>
                </a:cubicBezTo>
                <a:cubicBezTo>
                  <a:pt x="1641" y="1907"/>
                  <a:pt x="1640" y="1907"/>
                  <a:pt x="1641" y="1908"/>
                </a:cubicBezTo>
                <a:cubicBezTo>
                  <a:pt x="1641" y="1909"/>
                  <a:pt x="1641" y="1909"/>
                  <a:pt x="1641" y="1909"/>
                </a:cubicBezTo>
                <a:cubicBezTo>
                  <a:pt x="1642" y="1910"/>
                  <a:pt x="1642" y="1911"/>
                  <a:pt x="1643" y="1912"/>
                </a:cubicBezTo>
                <a:cubicBezTo>
                  <a:pt x="1644" y="1913"/>
                  <a:pt x="1645" y="1913"/>
                  <a:pt x="1645" y="1914"/>
                </a:cubicBezTo>
                <a:cubicBezTo>
                  <a:pt x="1645" y="1915"/>
                  <a:pt x="1645" y="1915"/>
                  <a:pt x="1645" y="1916"/>
                </a:cubicBezTo>
                <a:cubicBezTo>
                  <a:pt x="1645" y="1917"/>
                  <a:pt x="1645" y="1917"/>
                  <a:pt x="1645" y="1918"/>
                </a:cubicBezTo>
                <a:cubicBezTo>
                  <a:pt x="1646" y="1918"/>
                  <a:pt x="1646" y="1918"/>
                  <a:pt x="1647" y="1919"/>
                </a:cubicBezTo>
                <a:cubicBezTo>
                  <a:pt x="1647" y="1919"/>
                  <a:pt x="1648" y="1920"/>
                  <a:pt x="1648" y="1921"/>
                </a:cubicBezTo>
                <a:cubicBezTo>
                  <a:pt x="1649" y="1922"/>
                  <a:pt x="1649" y="1923"/>
                  <a:pt x="1650" y="1923"/>
                </a:cubicBezTo>
                <a:cubicBezTo>
                  <a:pt x="1651" y="1924"/>
                  <a:pt x="1652" y="1925"/>
                  <a:pt x="1653" y="1926"/>
                </a:cubicBezTo>
                <a:cubicBezTo>
                  <a:pt x="1654" y="1928"/>
                  <a:pt x="1654" y="1929"/>
                  <a:pt x="1655" y="1929"/>
                </a:cubicBezTo>
                <a:cubicBezTo>
                  <a:pt x="1657" y="1930"/>
                  <a:pt x="1658" y="1930"/>
                  <a:pt x="1659" y="1931"/>
                </a:cubicBezTo>
                <a:cubicBezTo>
                  <a:pt x="1660" y="1931"/>
                  <a:pt x="1661" y="1932"/>
                  <a:pt x="1662" y="1932"/>
                </a:cubicBezTo>
                <a:cubicBezTo>
                  <a:pt x="1664" y="1933"/>
                  <a:pt x="1665" y="1932"/>
                  <a:pt x="1666" y="1931"/>
                </a:cubicBezTo>
                <a:cubicBezTo>
                  <a:pt x="1666" y="1930"/>
                  <a:pt x="1667" y="1930"/>
                  <a:pt x="1669" y="1929"/>
                </a:cubicBezTo>
                <a:cubicBezTo>
                  <a:pt x="1669" y="1929"/>
                  <a:pt x="1670" y="1928"/>
                  <a:pt x="1671" y="1928"/>
                </a:cubicBezTo>
                <a:cubicBezTo>
                  <a:pt x="1671" y="1928"/>
                  <a:pt x="1672" y="1927"/>
                  <a:pt x="1672" y="1927"/>
                </a:cubicBezTo>
                <a:cubicBezTo>
                  <a:pt x="1673" y="1926"/>
                  <a:pt x="1674" y="1925"/>
                  <a:pt x="1675" y="1924"/>
                </a:cubicBezTo>
                <a:cubicBezTo>
                  <a:pt x="1676" y="1923"/>
                  <a:pt x="1676" y="1922"/>
                  <a:pt x="1676" y="1920"/>
                </a:cubicBezTo>
                <a:cubicBezTo>
                  <a:pt x="1676" y="1917"/>
                  <a:pt x="1678" y="1914"/>
                  <a:pt x="1680" y="1913"/>
                </a:cubicBezTo>
                <a:cubicBezTo>
                  <a:pt x="1681" y="1912"/>
                  <a:pt x="1682" y="1912"/>
                  <a:pt x="1683" y="1911"/>
                </a:cubicBezTo>
                <a:cubicBezTo>
                  <a:pt x="1685" y="1911"/>
                  <a:pt x="1686" y="1911"/>
                  <a:pt x="1687" y="1911"/>
                </a:cubicBezTo>
                <a:cubicBezTo>
                  <a:pt x="1688" y="1910"/>
                  <a:pt x="1689" y="1909"/>
                  <a:pt x="1691" y="1909"/>
                </a:cubicBezTo>
                <a:cubicBezTo>
                  <a:pt x="1692" y="1909"/>
                  <a:pt x="1694" y="1910"/>
                  <a:pt x="1694" y="1909"/>
                </a:cubicBezTo>
                <a:cubicBezTo>
                  <a:pt x="1694" y="1909"/>
                  <a:pt x="1693" y="1908"/>
                  <a:pt x="1692" y="1908"/>
                </a:cubicBezTo>
                <a:cubicBezTo>
                  <a:pt x="1692" y="1908"/>
                  <a:pt x="1692" y="1907"/>
                  <a:pt x="1692" y="1907"/>
                </a:cubicBezTo>
                <a:cubicBezTo>
                  <a:pt x="1691" y="1906"/>
                  <a:pt x="1691" y="1906"/>
                  <a:pt x="1691" y="1905"/>
                </a:cubicBezTo>
                <a:cubicBezTo>
                  <a:pt x="1691" y="1904"/>
                  <a:pt x="1691" y="1903"/>
                  <a:pt x="1691" y="1903"/>
                </a:cubicBezTo>
                <a:cubicBezTo>
                  <a:pt x="1692" y="1902"/>
                  <a:pt x="1692" y="1902"/>
                  <a:pt x="1693" y="1902"/>
                </a:cubicBezTo>
                <a:cubicBezTo>
                  <a:pt x="1693" y="1901"/>
                  <a:pt x="1693" y="1900"/>
                  <a:pt x="1693" y="1900"/>
                </a:cubicBezTo>
                <a:cubicBezTo>
                  <a:pt x="1694" y="1899"/>
                  <a:pt x="1695" y="1898"/>
                  <a:pt x="1696" y="1897"/>
                </a:cubicBezTo>
                <a:cubicBezTo>
                  <a:pt x="1696" y="1896"/>
                  <a:pt x="1696" y="1895"/>
                  <a:pt x="1696" y="1895"/>
                </a:cubicBezTo>
                <a:cubicBezTo>
                  <a:pt x="1696" y="1894"/>
                  <a:pt x="1697" y="1893"/>
                  <a:pt x="1697" y="1893"/>
                </a:cubicBezTo>
                <a:cubicBezTo>
                  <a:pt x="1697" y="1892"/>
                  <a:pt x="1697" y="1891"/>
                  <a:pt x="1698" y="1891"/>
                </a:cubicBezTo>
                <a:cubicBezTo>
                  <a:pt x="1698" y="1890"/>
                  <a:pt x="1699" y="1890"/>
                  <a:pt x="1699" y="1890"/>
                </a:cubicBezTo>
                <a:cubicBezTo>
                  <a:pt x="1700" y="1890"/>
                  <a:pt x="1700" y="1889"/>
                  <a:pt x="1701" y="1889"/>
                </a:cubicBezTo>
                <a:cubicBezTo>
                  <a:pt x="1702" y="1888"/>
                  <a:pt x="1704" y="1888"/>
                  <a:pt x="1705" y="1888"/>
                </a:cubicBezTo>
                <a:cubicBezTo>
                  <a:pt x="1706" y="1889"/>
                  <a:pt x="1707" y="1891"/>
                  <a:pt x="1708" y="1890"/>
                </a:cubicBezTo>
                <a:cubicBezTo>
                  <a:pt x="1709" y="1889"/>
                  <a:pt x="1709" y="1887"/>
                  <a:pt x="1709" y="1886"/>
                </a:cubicBezTo>
                <a:cubicBezTo>
                  <a:pt x="1710" y="1883"/>
                  <a:pt x="1710" y="1879"/>
                  <a:pt x="1709" y="1877"/>
                </a:cubicBezTo>
                <a:cubicBezTo>
                  <a:pt x="1709" y="1876"/>
                  <a:pt x="1708" y="1875"/>
                  <a:pt x="1708" y="1874"/>
                </a:cubicBezTo>
                <a:cubicBezTo>
                  <a:pt x="1708" y="1873"/>
                  <a:pt x="1708" y="1872"/>
                  <a:pt x="1707" y="1871"/>
                </a:cubicBezTo>
                <a:cubicBezTo>
                  <a:pt x="1707" y="1870"/>
                  <a:pt x="1706" y="1869"/>
                  <a:pt x="1706" y="1868"/>
                </a:cubicBezTo>
                <a:cubicBezTo>
                  <a:pt x="1707" y="1868"/>
                  <a:pt x="1707" y="1868"/>
                  <a:pt x="1708" y="1867"/>
                </a:cubicBezTo>
                <a:cubicBezTo>
                  <a:pt x="1708" y="1867"/>
                  <a:pt x="1708" y="1866"/>
                  <a:pt x="1708" y="1865"/>
                </a:cubicBezTo>
                <a:cubicBezTo>
                  <a:pt x="1707" y="1864"/>
                  <a:pt x="1707" y="1862"/>
                  <a:pt x="1707" y="1861"/>
                </a:cubicBezTo>
                <a:cubicBezTo>
                  <a:pt x="1707" y="1859"/>
                  <a:pt x="1708" y="1858"/>
                  <a:pt x="1709" y="1857"/>
                </a:cubicBezTo>
                <a:cubicBezTo>
                  <a:pt x="1709" y="1856"/>
                  <a:pt x="1709" y="1854"/>
                  <a:pt x="1710" y="1853"/>
                </a:cubicBezTo>
                <a:cubicBezTo>
                  <a:pt x="1711" y="1852"/>
                  <a:pt x="1712" y="1851"/>
                  <a:pt x="1712" y="1850"/>
                </a:cubicBezTo>
                <a:cubicBezTo>
                  <a:pt x="1713" y="1849"/>
                  <a:pt x="1713" y="1847"/>
                  <a:pt x="1714" y="1846"/>
                </a:cubicBezTo>
                <a:cubicBezTo>
                  <a:pt x="1714" y="1845"/>
                  <a:pt x="1715" y="1844"/>
                  <a:pt x="1716" y="1843"/>
                </a:cubicBezTo>
                <a:cubicBezTo>
                  <a:pt x="1717" y="1841"/>
                  <a:pt x="1717" y="1839"/>
                  <a:pt x="1717" y="1838"/>
                </a:cubicBezTo>
                <a:cubicBezTo>
                  <a:pt x="1717" y="1836"/>
                  <a:pt x="1717" y="1834"/>
                  <a:pt x="1717" y="1832"/>
                </a:cubicBezTo>
                <a:cubicBezTo>
                  <a:pt x="1717" y="1830"/>
                  <a:pt x="1717" y="1829"/>
                  <a:pt x="1717" y="1827"/>
                </a:cubicBezTo>
                <a:cubicBezTo>
                  <a:pt x="1717" y="1826"/>
                  <a:pt x="1717" y="1826"/>
                  <a:pt x="1716" y="1825"/>
                </a:cubicBezTo>
                <a:cubicBezTo>
                  <a:pt x="1716" y="1825"/>
                  <a:pt x="1715" y="1825"/>
                  <a:pt x="1715" y="1824"/>
                </a:cubicBezTo>
                <a:cubicBezTo>
                  <a:pt x="1714" y="1824"/>
                  <a:pt x="1713" y="1822"/>
                  <a:pt x="1714" y="1821"/>
                </a:cubicBezTo>
                <a:cubicBezTo>
                  <a:pt x="1715" y="1820"/>
                  <a:pt x="1714" y="1822"/>
                  <a:pt x="1715" y="1822"/>
                </a:cubicBezTo>
                <a:cubicBezTo>
                  <a:pt x="1715" y="1823"/>
                  <a:pt x="1716" y="1823"/>
                  <a:pt x="1716" y="1823"/>
                </a:cubicBezTo>
                <a:cubicBezTo>
                  <a:pt x="1716" y="1824"/>
                  <a:pt x="1717" y="1825"/>
                  <a:pt x="1717" y="1825"/>
                </a:cubicBezTo>
                <a:cubicBezTo>
                  <a:pt x="1718" y="1825"/>
                  <a:pt x="1717" y="1823"/>
                  <a:pt x="1717" y="1823"/>
                </a:cubicBezTo>
                <a:cubicBezTo>
                  <a:pt x="1717" y="1822"/>
                  <a:pt x="1717" y="1822"/>
                  <a:pt x="1717" y="1821"/>
                </a:cubicBezTo>
                <a:cubicBezTo>
                  <a:pt x="1717" y="1820"/>
                  <a:pt x="1717" y="1820"/>
                  <a:pt x="1717" y="1819"/>
                </a:cubicBezTo>
                <a:cubicBezTo>
                  <a:pt x="1716" y="1819"/>
                  <a:pt x="1716" y="1818"/>
                  <a:pt x="1716" y="1818"/>
                </a:cubicBezTo>
                <a:cubicBezTo>
                  <a:pt x="1715" y="1817"/>
                  <a:pt x="1715" y="1817"/>
                  <a:pt x="1715" y="1816"/>
                </a:cubicBezTo>
                <a:cubicBezTo>
                  <a:pt x="1715" y="1816"/>
                  <a:pt x="1714" y="1816"/>
                  <a:pt x="1714" y="1815"/>
                </a:cubicBezTo>
                <a:cubicBezTo>
                  <a:pt x="1714" y="1815"/>
                  <a:pt x="1714" y="1814"/>
                  <a:pt x="1713" y="1813"/>
                </a:cubicBezTo>
                <a:cubicBezTo>
                  <a:pt x="1713" y="1812"/>
                  <a:pt x="1713" y="1812"/>
                  <a:pt x="1713" y="1811"/>
                </a:cubicBezTo>
                <a:cubicBezTo>
                  <a:pt x="1713" y="1810"/>
                  <a:pt x="1714" y="1810"/>
                  <a:pt x="1714" y="1809"/>
                </a:cubicBezTo>
                <a:cubicBezTo>
                  <a:pt x="1714" y="1808"/>
                  <a:pt x="1713" y="1807"/>
                  <a:pt x="1713" y="1807"/>
                </a:cubicBezTo>
                <a:cubicBezTo>
                  <a:pt x="1713" y="1806"/>
                  <a:pt x="1713" y="1805"/>
                  <a:pt x="1713" y="1804"/>
                </a:cubicBezTo>
                <a:cubicBezTo>
                  <a:pt x="1713" y="1803"/>
                  <a:pt x="1713" y="1801"/>
                  <a:pt x="1712" y="1799"/>
                </a:cubicBezTo>
                <a:cubicBezTo>
                  <a:pt x="1712" y="1798"/>
                  <a:pt x="1712" y="1797"/>
                  <a:pt x="1712" y="1796"/>
                </a:cubicBezTo>
                <a:cubicBezTo>
                  <a:pt x="1713" y="1795"/>
                  <a:pt x="1713" y="1794"/>
                  <a:pt x="1713" y="1793"/>
                </a:cubicBezTo>
                <a:cubicBezTo>
                  <a:pt x="1713" y="1792"/>
                  <a:pt x="1713" y="1790"/>
                  <a:pt x="1714" y="1789"/>
                </a:cubicBezTo>
                <a:cubicBezTo>
                  <a:pt x="1714" y="1788"/>
                  <a:pt x="1715" y="1787"/>
                  <a:pt x="1716" y="1786"/>
                </a:cubicBezTo>
                <a:cubicBezTo>
                  <a:pt x="1716" y="1784"/>
                  <a:pt x="1717" y="1782"/>
                  <a:pt x="1718" y="1781"/>
                </a:cubicBezTo>
                <a:cubicBezTo>
                  <a:pt x="1720" y="1779"/>
                  <a:pt x="1722" y="1777"/>
                  <a:pt x="1725" y="1777"/>
                </a:cubicBezTo>
                <a:cubicBezTo>
                  <a:pt x="1726" y="1777"/>
                  <a:pt x="1727" y="1778"/>
                  <a:pt x="1727" y="1779"/>
                </a:cubicBezTo>
                <a:cubicBezTo>
                  <a:pt x="1729" y="1781"/>
                  <a:pt x="1729" y="1778"/>
                  <a:pt x="1729" y="1777"/>
                </a:cubicBezTo>
                <a:cubicBezTo>
                  <a:pt x="1731" y="1775"/>
                  <a:pt x="1731" y="1778"/>
                  <a:pt x="1732" y="1779"/>
                </a:cubicBezTo>
                <a:cubicBezTo>
                  <a:pt x="1733" y="1779"/>
                  <a:pt x="1732" y="1778"/>
                  <a:pt x="1732" y="1777"/>
                </a:cubicBezTo>
                <a:cubicBezTo>
                  <a:pt x="1732" y="1777"/>
                  <a:pt x="1732" y="1776"/>
                  <a:pt x="1732" y="1776"/>
                </a:cubicBezTo>
                <a:cubicBezTo>
                  <a:pt x="1733" y="1775"/>
                  <a:pt x="1735" y="1775"/>
                  <a:pt x="1735" y="1773"/>
                </a:cubicBezTo>
                <a:cubicBezTo>
                  <a:pt x="1736" y="1772"/>
                  <a:pt x="1736" y="1770"/>
                  <a:pt x="1737" y="1769"/>
                </a:cubicBezTo>
                <a:cubicBezTo>
                  <a:pt x="1739" y="1766"/>
                  <a:pt x="1742" y="1768"/>
                  <a:pt x="1745" y="1768"/>
                </a:cubicBezTo>
                <a:cubicBezTo>
                  <a:pt x="1748" y="1768"/>
                  <a:pt x="1750" y="1766"/>
                  <a:pt x="1752" y="1765"/>
                </a:cubicBezTo>
                <a:cubicBezTo>
                  <a:pt x="1754" y="1765"/>
                  <a:pt x="1755" y="1764"/>
                  <a:pt x="1756" y="1763"/>
                </a:cubicBezTo>
                <a:cubicBezTo>
                  <a:pt x="1756" y="1763"/>
                  <a:pt x="1757" y="1763"/>
                  <a:pt x="1757" y="1762"/>
                </a:cubicBezTo>
                <a:cubicBezTo>
                  <a:pt x="1757" y="1762"/>
                  <a:pt x="1758" y="1761"/>
                  <a:pt x="1758" y="1761"/>
                </a:cubicBezTo>
                <a:cubicBezTo>
                  <a:pt x="1758" y="1759"/>
                  <a:pt x="1759" y="1758"/>
                  <a:pt x="1758" y="1757"/>
                </a:cubicBezTo>
                <a:cubicBezTo>
                  <a:pt x="1757" y="1756"/>
                  <a:pt x="1757" y="1755"/>
                  <a:pt x="1758" y="1753"/>
                </a:cubicBezTo>
                <a:cubicBezTo>
                  <a:pt x="1758" y="1752"/>
                  <a:pt x="1759" y="1751"/>
                  <a:pt x="1761" y="1750"/>
                </a:cubicBezTo>
                <a:cubicBezTo>
                  <a:pt x="1762" y="1749"/>
                  <a:pt x="1764" y="1748"/>
                  <a:pt x="1766" y="1747"/>
                </a:cubicBezTo>
                <a:cubicBezTo>
                  <a:pt x="1767" y="1747"/>
                  <a:pt x="1767" y="1747"/>
                  <a:pt x="1769" y="1746"/>
                </a:cubicBezTo>
                <a:cubicBezTo>
                  <a:pt x="1770" y="1746"/>
                  <a:pt x="1771" y="1745"/>
                  <a:pt x="1772" y="1744"/>
                </a:cubicBezTo>
                <a:cubicBezTo>
                  <a:pt x="1774" y="1743"/>
                  <a:pt x="1775" y="1742"/>
                  <a:pt x="1776" y="1741"/>
                </a:cubicBezTo>
                <a:cubicBezTo>
                  <a:pt x="1777" y="1740"/>
                  <a:pt x="1778" y="1738"/>
                  <a:pt x="1780" y="1737"/>
                </a:cubicBezTo>
                <a:cubicBezTo>
                  <a:pt x="1781" y="1735"/>
                  <a:pt x="1782" y="1734"/>
                  <a:pt x="1784" y="1733"/>
                </a:cubicBezTo>
                <a:cubicBezTo>
                  <a:pt x="1785" y="1731"/>
                  <a:pt x="1787" y="1731"/>
                  <a:pt x="1789" y="1730"/>
                </a:cubicBezTo>
                <a:cubicBezTo>
                  <a:pt x="1790" y="1729"/>
                  <a:pt x="1791" y="1728"/>
                  <a:pt x="1792" y="1728"/>
                </a:cubicBezTo>
                <a:cubicBezTo>
                  <a:pt x="1795" y="1726"/>
                  <a:pt x="1798" y="1724"/>
                  <a:pt x="1799" y="1721"/>
                </a:cubicBezTo>
                <a:cubicBezTo>
                  <a:pt x="1800" y="1719"/>
                  <a:pt x="1801" y="1718"/>
                  <a:pt x="1802" y="1716"/>
                </a:cubicBezTo>
                <a:cubicBezTo>
                  <a:pt x="1805" y="1713"/>
                  <a:pt x="1808" y="1710"/>
                  <a:pt x="1812" y="1707"/>
                </a:cubicBezTo>
                <a:cubicBezTo>
                  <a:pt x="1814" y="1706"/>
                  <a:pt x="1817" y="1704"/>
                  <a:pt x="1819" y="1702"/>
                </a:cubicBezTo>
                <a:cubicBezTo>
                  <a:pt x="1820" y="1700"/>
                  <a:pt x="1821" y="1699"/>
                  <a:pt x="1822" y="1699"/>
                </a:cubicBezTo>
                <a:cubicBezTo>
                  <a:pt x="1825" y="1697"/>
                  <a:pt x="1828" y="1698"/>
                  <a:pt x="1831" y="1696"/>
                </a:cubicBezTo>
                <a:cubicBezTo>
                  <a:pt x="1831" y="1696"/>
                  <a:pt x="1832" y="1696"/>
                  <a:pt x="1833" y="1695"/>
                </a:cubicBezTo>
                <a:cubicBezTo>
                  <a:pt x="1834" y="1695"/>
                  <a:pt x="1835" y="1695"/>
                  <a:pt x="1836" y="1695"/>
                </a:cubicBezTo>
                <a:cubicBezTo>
                  <a:pt x="1836" y="1695"/>
                  <a:pt x="1838" y="1695"/>
                  <a:pt x="1838" y="1694"/>
                </a:cubicBezTo>
                <a:cubicBezTo>
                  <a:pt x="1838" y="1694"/>
                  <a:pt x="1837" y="1694"/>
                  <a:pt x="1836" y="1693"/>
                </a:cubicBezTo>
                <a:cubicBezTo>
                  <a:pt x="1836" y="1692"/>
                  <a:pt x="1837" y="1692"/>
                  <a:pt x="1838" y="1691"/>
                </a:cubicBezTo>
                <a:cubicBezTo>
                  <a:pt x="1840" y="1691"/>
                  <a:pt x="1841" y="1690"/>
                  <a:pt x="1842" y="1689"/>
                </a:cubicBezTo>
                <a:cubicBezTo>
                  <a:pt x="1844" y="1687"/>
                  <a:pt x="1845" y="1684"/>
                  <a:pt x="1848" y="1682"/>
                </a:cubicBezTo>
                <a:cubicBezTo>
                  <a:pt x="1849" y="1682"/>
                  <a:pt x="1850" y="1681"/>
                  <a:pt x="1850" y="1679"/>
                </a:cubicBezTo>
                <a:cubicBezTo>
                  <a:pt x="1850" y="1678"/>
                  <a:pt x="1849" y="1677"/>
                  <a:pt x="1849" y="1676"/>
                </a:cubicBezTo>
                <a:cubicBezTo>
                  <a:pt x="1848" y="1674"/>
                  <a:pt x="1849" y="1673"/>
                  <a:pt x="1848" y="1671"/>
                </a:cubicBezTo>
                <a:cubicBezTo>
                  <a:pt x="1848" y="1670"/>
                  <a:pt x="1847" y="1669"/>
                  <a:pt x="1847" y="1668"/>
                </a:cubicBezTo>
                <a:cubicBezTo>
                  <a:pt x="1847" y="1666"/>
                  <a:pt x="1849" y="1665"/>
                  <a:pt x="1850" y="1664"/>
                </a:cubicBezTo>
                <a:cubicBezTo>
                  <a:pt x="1851" y="1663"/>
                  <a:pt x="1852" y="1662"/>
                  <a:pt x="1854" y="1662"/>
                </a:cubicBezTo>
                <a:cubicBezTo>
                  <a:pt x="1856" y="1661"/>
                  <a:pt x="1857" y="1661"/>
                  <a:pt x="1859" y="1661"/>
                </a:cubicBezTo>
                <a:cubicBezTo>
                  <a:pt x="1860" y="1660"/>
                  <a:pt x="1861" y="1659"/>
                  <a:pt x="1862" y="1659"/>
                </a:cubicBezTo>
                <a:cubicBezTo>
                  <a:pt x="1864" y="1659"/>
                  <a:pt x="1865" y="1658"/>
                  <a:pt x="1866" y="1657"/>
                </a:cubicBezTo>
                <a:cubicBezTo>
                  <a:pt x="1867" y="1657"/>
                  <a:pt x="1868" y="1656"/>
                  <a:pt x="1869" y="1655"/>
                </a:cubicBezTo>
                <a:cubicBezTo>
                  <a:pt x="1870" y="1654"/>
                  <a:pt x="1870" y="1654"/>
                  <a:pt x="1871" y="1654"/>
                </a:cubicBezTo>
                <a:cubicBezTo>
                  <a:pt x="1872" y="1653"/>
                  <a:pt x="1872" y="1649"/>
                  <a:pt x="1873" y="1649"/>
                </a:cubicBezTo>
                <a:cubicBezTo>
                  <a:pt x="1874" y="1650"/>
                  <a:pt x="1874" y="1652"/>
                  <a:pt x="1873" y="1653"/>
                </a:cubicBezTo>
                <a:cubicBezTo>
                  <a:pt x="1873" y="1655"/>
                  <a:pt x="1871" y="1654"/>
                  <a:pt x="1870" y="1656"/>
                </a:cubicBezTo>
                <a:cubicBezTo>
                  <a:pt x="1870" y="1656"/>
                  <a:pt x="1870" y="1657"/>
                  <a:pt x="1870" y="1658"/>
                </a:cubicBezTo>
                <a:cubicBezTo>
                  <a:pt x="1870" y="1658"/>
                  <a:pt x="1869" y="1659"/>
                  <a:pt x="1870" y="1659"/>
                </a:cubicBezTo>
                <a:cubicBezTo>
                  <a:pt x="1870" y="1660"/>
                  <a:pt x="1871" y="1660"/>
                  <a:pt x="1871" y="1659"/>
                </a:cubicBezTo>
                <a:cubicBezTo>
                  <a:pt x="1872" y="1658"/>
                  <a:pt x="1871" y="1658"/>
                  <a:pt x="1871" y="1657"/>
                </a:cubicBezTo>
                <a:cubicBezTo>
                  <a:pt x="1872" y="1656"/>
                  <a:pt x="1872" y="1656"/>
                  <a:pt x="1873" y="1656"/>
                </a:cubicBezTo>
                <a:cubicBezTo>
                  <a:pt x="1873" y="1657"/>
                  <a:pt x="1873" y="1658"/>
                  <a:pt x="1873" y="1658"/>
                </a:cubicBezTo>
                <a:cubicBezTo>
                  <a:pt x="1873" y="1659"/>
                  <a:pt x="1873" y="1659"/>
                  <a:pt x="1873" y="1660"/>
                </a:cubicBezTo>
                <a:cubicBezTo>
                  <a:pt x="1874" y="1660"/>
                  <a:pt x="1873" y="1661"/>
                  <a:pt x="1874" y="1661"/>
                </a:cubicBezTo>
                <a:cubicBezTo>
                  <a:pt x="1875" y="1662"/>
                  <a:pt x="1875" y="1661"/>
                  <a:pt x="1876" y="1661"/>
                </a:cubicBezTo>
                <a:cubicBezTo>
                  <a:pt x="1876" y="1660"/>
                  <a:pt x="1877" y="1660"/>
                  <a:pt x="1877" y="1660"/>
                </a:cubicBezTo>
                <a:cubicBezTo>
                  <a:pt x="1878" y="1660"/>
                  <a:pt x="1878" y="1660"/>
                  <a:pt x="1878" y="1659"/>
                </a:cubicBezTo>
                <a:cubicBezTo>
                  <a:pt x="1878" y="1659"/>
                  <a:pt x="1878" y="1658"/>
                  <a:pt x="1879" y="1658"/>
                </a:cubicBezTo>
                <a:cubicBezTo>
                  <a:pt x="1880" y="1658"/>
                  <a:pt x="1879" y="1660"/>
                  <a:pt x="1879" y="1660"/>
                </a:cubicBezTo>
                <a:cubicBezTo>
                  <a:pt x="1878" y="1662"/>
                  <a:pt x="1880" y="1663"/>
                  <a:pt x="1881" y="1661"/>
                </a:cubicBezTo>
                <a:cubicBezTo>
                  <a:pt x="1881" y="1660"/>
                  <a:pt x="1881" y="1660"/>
                  <a:pt x="1881" y="1659"/>
                </a:cubicBezTo>
                <a:cubicBezTo>
                  <a:pt x="1882" y="1659"/>
                  <a:pt x="1883" y="1659"/>
                  <a:pt x="1883" y="1658"/>
                </a:cubicBezTo>
                <a:cubicBezTo>
                  <a:pt x="1883" y="1656"/>
                  <a:pt x="1880" y="1657"/>
                  <a:pt x="1880" y="1655"/>
                </a:cubicBezTo>
                <a:cubicBezTo>
                  <a:pt x="1881" y="1654"/>
                  <a:pt x="1881" y="1654"/>
                  <a:pt x="1881" y="1653"/>
                </a:cubicBezTo>
                <a:cubicBezTo>
                  <a:pt x="1882" y="1653"/>
                  <a:pt x="1881" y="1652"/>
                  <a:pt x="1881" y="1651"/>
                </a:cubicBezTo>
                <a:cubicBezTo>
                  <a:pt x="1882" y="1651"/>
                  <a:pt x="1882" y="1651"/>
                  <a:pt x="1882" y="1651"/>
                </a:cubicBezTo>
                <a:cubicBezTo>
                  <a:pt x="1882" y="1652"/>
                  <a:pt x="1882" y="1653"/>
                  <a:pt x="1882" y="1654"/>
                </a:cubicBezTo>
                <a:cubicBezTo>
                  <a:pt x="1883" y="1653"/>
                  <a:pt x="1883" y="1652"/>
                  <a:pt x="1884" y="1652"/>
                </a:cubicBezTo>
                <a:cubicBezTo>
                  <a:pt x="1884" y="1652"/>
                  <a:pt x="1884" y="1654"/>
                  <a:pt x="1883" y="1654"/>
                </a:cubicBezTo>
                <a:cubicBezTo>
                  <a:pt x="1883" y="1655"/>
                  <a:pt x="1882" y="1655"/>
                  <a:pt x="1882" y="1656"/>
                </a:cubicBezTo>
                <a:cubicBezTo>
                  <a:pt x="1883" y="1656"/>
                  <a:pt x="1883" y="1656"/>
                  <a:pt x="1883" y="1657"/>
                </a:cubicBezTo>
                <a:cubicBezTo>
                  <a:pt x="1884" y="1657"/>
                  <a:pt x="1884" y="1657"/>
                  <a:pt x="1884" y="1658"/>
                </a:cubicBezTo>
                <a:cubicBezTo>
                  <a:pt x="1884" y="1658"/>
                  <a:pt x="1883" y="1659"/>
                  <a:pt x="1883" y="1660"/>
                </a:cubicBezTo>
                <a:cubicBezTo>
                  <a:pt x="1884" y="1660"/>
                  <a:pt x="1884" y="1660"/>
                  <a:pt x="1884" y="1661"/>
                </a:cubicBezTo>
                <a:cubicBezTo>
                  <a:pt x="1885" y="1661"/>
                  <a:pt x="1884" y="1662"/>
                  <a:pt x="1885" y="1661"/>
                </a:cubicBezTo>
                <a:cubicBezTo>
                  <a:pt x="1885" y="1661"/>
                  <a:pt x="1885" y="1661"/>
                  <a:pt x="1885" y="1660"/>
                </a:cubicBezTo>
                <a:cubicBezTo>
                  <a:pt x="1886" y="1659"/>
                  <a:pt x="1886" y="1660"/>
                  <a:pt x="1887" y="1660"/>
                </a:cubicBezTo>
                <a:cubicBezTo>
                  <a:pt x="1888" y="1661"/>
                  <a:pt x="1888" y="1660"/>
                  <a:pt x="1889" y="1660"/>
                </a:cubicBezTo>
                <a:cubicBezTo>
                  <a:pt x="1890" y="1660"/>
                  <a:pt x="1892" y="1661"/>
                  <a:pt x="1892" y="1659"/>
                </a:cubicBezTo>
                <a:cubicBezTo>
                  <a:pt x="1892" y="1658"/>
                  <a:pt x="1891" y="1658"/>
                  <a:pt x="1891" y="1657"/>
                </a:cubicBezTo>
                <a:cubicBezTo>
                  <a:pt x="1889" y="1656"/>
                  <a:pt x="1891" y="1655"/>
                  <a:pt x="1892" y="1656"/>
                </a:cubicBezTo>
                <a:cubicBezTo>
                  <a:pt x="1892" y="1657"/>
                  <a:pt x="1891" y="1657"/>
                  <a:pt x="1892" y="1658"/>
                </a:cubicBezTo>
                <a:cubicBezTo>
                  <a:pt x="1892" y="1658"/>
                  <a:pt x="1893" y="1658"/>
                  <a:pt x="1893" y="1658"/>
                </a:cubicBezTo>
                <a:cubicBezTo>
                  <a:pt x="1893" y="1658"/>
                  <a:pt x="1893" y="1659"/>
                  <a:pt x="1894" y="1659"/>
                </a:cubicBezTo>
                <a:cubicBezTo>
                  <a:pt x="1895" y="1660"/>
                  <a:pt x="1895" y="1658"/>
                  <a:pt x="1895" y="1657"/>
                </a:cubicBezTo>
                <a:cubicBezTo>
                  <a:pt x="1895" y="1656"/>
                  <a:pt x="1895" y="1656"/>
                  <a:pt x="1895" y="1655"/>
                </a:cubicBezTo>
                <a:cubicBezTo>
                  <a:pt x="1896" y="1656"/>
                  <a:pt x="1896" y="1659"/>
                  <a:pt x="1898" y="1658"/>
                </a:cubicBezTo>
                <a:cubicBezTo>
                  <a:pt x="1898" y="1657"/>
                  <a:pt x="1898" y="1655"/>
                  <a:pt x="1899" y="1655"/>
                </a:cubicBezTo>
                <a:cubicBezTo>
                  <a:pt x="1901" y="1654"/>
                  <a:pt x="1900" y="1658"/>
                  <a:pt x="1902" y="1657"/>
                </a:cubicBezTo>
                <a:cubicBezTo>
                  <a:pt x="1902" y="1656"/>
                  <a:pt x="1901" y="1655"/>
                  <a:pt x="1902" y="1655"/>
                </a:cubicBezTo>
                <a:cubicBezTo>
                  <a:pt x="1903" y="1654"/>
                  <a:pt x="1903" y="1655"/>
                  <a:pt x="1904" y="1655"/>
                </a:cubicBezTo>
                <a:cubicBezTo>
                  <a:pt x="1905" y="1655"/>
                  <a:pt x="1906" y="1655"/>
                  <a:pt x="1907" y="1653"/>
                </a:cubicBezTo>
                <a:cubicBezTo>
                  <a:pt x="1907" y="1652"/>
                  <a:pt x="1906" y="1650"/>
                  <a:pt x="1907" y="1649"/>
                </a:cubicBezTo>
                <a:cubicBezTo>
                  <a:pt x="1907" y="1650"/>
                  <a:pt x="1908" y="1654"/>
                  <a:pt x="1909" y="1652"/>
                </a:cubicBezTo>
                <a:cubicBezTo>
                  <a:pt x="1909" y="1652"/>
                  <a:pt x="1909" y="1650"/>
                  <a:pt x="1910" y="1651"/>
                </a:cubicBezTo>
                <a:cubicBezTo>
                  <a:pt x="1910" y="1651"/>
                  <a:pt x="1910" y="1651"/>
                  <a:pt x="1910" y="1652"/>
                </a:cubicBezTo>
                <a:cubicBezTo>
                  <a:pt x="1910" y="1652"/>
                  <a:pt x="1910" y="1652"/>
                  <a:pt x="1911" y="1652"/>
                </a:cubicBezTo>
                <a:cubicBezTo>
                  <a:pt x="1912" y="1652"/>
                  <a:pt x="1911" y="1654"/>
                  <a:pt x="1912" y="1655"/>
                </a:cubicBezTo>
                <a:cubicBezTo>
                  <a:pt x="1913" y="1656"/>
                  <a:pt x="1914" y="1656"/>
                  <a:pt x="1914" y="1656"/>
                </a:cubicBezTo>
                <a:cubicBezTo>
                  <a:pt x="1915" y="1655"/>
                  <a:pt x="1915" y="1654"/>
                  <a:pt x="1915" y="1654"/>
                </a:cubicBezTo>
                <a:cubicBezTo>
                  <a:pt x="1916" y="1653"/>
                  <a:pt x="1916" y="1652"/>
                  <a:pt x="1916" y="1651"/>
                </a:cubicBezTo>
                <a:cubicBezTo>
                  <a:pt x="1916" y="1650"/>
                  <a:pt x="1916" y="1649"/>
                  <a:pt x="1916" y="1648"/>
                </a:cubicBezTo>
                <a:cubicBezTo>
                  <a:pt x="1917" y="1647"/>
                  <a:pt x="1917" y="1648"/>
                  <a:pt x="1918" y="1649"/>
                </a:cubicBezTo>
                <a:cubicBezTo>
                  <a:pt x="1918" y="1649"/>
                  <a:pt x="1919" y="1649"/>
                  <a:pt x="1920" y="1649"/>
                </a:cubicBezTo>
                <a:cubicBezTo>
                  <a:pt x="1921" y="1648"/>
                  <a:pt x="1920" y="1647"/>
                  <a:pt x="1920" y="1646"/>
                </a:cubicBezTo>
                <a:cubicBezTo>
                  <a:pt x="1920" y="1645"/>
                  <a:pt x="1921" y="1643"/>
                  <a:pt x="1920" y="1642"/>
                </a:cubicBezTo>
                <a:cubicBezTo>
                  <a:pt x="1920" y="1642"/>
                  <a:pt x="1920" y="1641"/>
                  <a:pt x="1920" y="1641"/>
                </a:cubicBezTo>
                <a:cubicBezTo>
                  <a:pt x="1919" y="1640"/>
                  <a:pt x="1918" y="1640"/>
                  <a:pt x="1918" y="1639"/>
                </a:cubicBezTo>
                <a:cubicBezTo>
                  <a:pt x="1918" y="1639"/>
                  <a:pt x="1918" y="1638"/>
                  <a:pt x="1918" y="1637"/>
                </a:cubicBezTo>
                <a:cubicBezTo>
                  <a:pt x="1917" y="1637"/>
                  <a:pt x="1916" y="1637"/>
                  <a:pt x="1917" y="1636"/>
                </a:cubicBezTo>
                <a:cubicBezTo>
                  <a:pt x="1917" y="1636"/>
                  <a:pt x="1918" y="1635"/>
                  <a:pt x="1918" y="1635"/>
                </a:cubicBezTo>
                <a:cubicBezTo>
                  <a:pt x="1919" y="1635"/>
                  <a:pt x="1919" y="1634"/>
                  <a:pt x="1920" y="1634"/>
                </a:cubicBezTo>
                <a:cubicBezTo>
                  <a:pt x="1920" y="1632"/>
                  <a:pt x="1918" y="1632"/>
                  <a:pt x="1918" y="1630"/>
                </a:cubicBezTo>
                <a:cubicBezTo>
                  <a:pt x="1919" y="1630"/>
                  <a:pt x="1919" y="1630"/>
                  <a:pt x="1920" y="1629"/>
                </a:cubicBezTo>
                <a:cubicBezTo>
                  <a:pt x="1920" y="1628"/>
                  <a:pt x="1920" y="1628"/>
                  <a:pt x="1920" y="1627"/>
                </a:cubicBezTo>
                <a:cubicBezTo>
                  <a:pt x="1920" y="1625"/>
                  <a:pt x="1919" y="1625"/>
                  <a:pt x="1918" y="1624"/>
                </a:cubicBezTo>
                <a:cubicBezTo>
                  <a:pt x="1918" y="1624"/>
                  <a:pt x="1915" y="1622"/>
                  <a:pt x="1916" y="1622"/>
                </a:cubicBezTo>
                <a:cubicBezTo>
                  <a:pt x="1917" y="1622"/>
                  <a:pt x="1917" y="1623"/>
                  <a:pt x="1918" y="1623"/>
                </a:cubicBezTo>
                <a:cubicBezTo>
                  <a:pt x="1918" y="1623"/>
                  <a:pt x="1918" y="1622"/>
                  <a:pt x="1918" y="1621"/>
                </a:cubicBezTo>
                <a:cubicBezTo>
                  <a:pt x="1919" y="1621"/>
                  <a:pt x="1919" y="1620"/>
                  <a:pt x="1919" y="1619"/>
                </a:cubicBezTo>
                <a:cubicBezTo>
                  <a:pt x="1920" y="1619"/>
                  <a:pt x="1920" y="1619"/>
                  <a:pt x="1921" y="1619"/>
                </a:cubicBezTo>
                <a:cubicBezTo>
                  <a:pt x="1921" y="1619"/>
                  <a:pt x="1921" y="1620"/>
                  <a:pt x="1921" y="1620"/>
                </a:cubicBezTo>
                <a:cubicBezTo>
                  <a:pt x="1921" y="1621"/>
                  <a:pt x="1921" y="1620"/>
                  <a:pt x="1922" y="1621"/>
                </a:cubicBezTo>
                <a:cubicBezTo>
                  <a:pt x="1922" y="1621"/>
                  <a:pt x="1923" y="1621"/>
                  <a:pt x="1922" y="1621"/>
                </a:cubicBezTo>
                <a:cubicBezTo>
                  <a:pt x="1922" y="1622"/>
                  <a:pt x="1922" y="1621"/>
                  <a:pt x="1921" y="1622"/>
                </a:cubicBezTo>
                <a:cubicBezTo>
                  <a:pt x="1921" y="1622"/>
                  <a:pt x="1921" y="1623"/>
                  <a:pt x="1921" y="1623"/>
                </a:cubicBezTo>
                <a:cubicBezTo>
                  <a:pt x="1920" y="1624"/>
                  <a:pt x="1921" y="1625"/>
                  <a:pt x="1922" y="1626"/>
                </a:cubicBezTo>
                <a:cubicBezTo>
                  <a:pt x="1922" y="1627"/>
                  <a:pt x="1922" y="1629"/>
                  <a:pt x="1921" y="1630"/>
                </a:cubicBezTo>
                <a:cubicBezTo>
                  <a:pt x="1921" y="1631"/>
                  <a:pt x="1921" y="1632"/>
                  <a:pt x="1922" y="1632"/>
                </a:cubicBezTo>
                <a:cubicBezTo>
                  <a:pt x="1922" y="1633"/>
                  <a:pt x="1923" y="1633"/>
                  <a:pt x="1923" y="1633"/>
                </a:cubicBezTo>
                <a:cubicBezTo>
                  <a:pt x="1924" y="1634"/>
                  <a:pt x="1924" y="1634"/>
                  <a:pt x="1925" y="1634"/>
                </a:cubicBezTo>
                <a:cubicBezTo>
                  <a:pt x="1926" y="1634"/>
                  <a:pt x="1927" y="1635"/>
                  <a:pt x="1928" y="1635"/>
                </a:cubicBezTo>
                <a:cubicBezTo>
                  <a:pt x="1929" y="1635"/>
                  <a:pt x="1930" y="1635"/>
                  <a:pt x="1931" y="1635"/>
                </a:cubicBezTo>
                <a:cubicBezTo>
                  <a:pt x="1932" y="1636"/>
                  <a:pt x="1933" y="1637"/>
                  <a:pt x="1933" y="1637"/>
                </a:cubicBezTo>
                <a:cubicBezTo>
                  <a:pt x="1934" y="1638"/>
                  <a:pt x="1934" y="1638"/>
                  <a:pt x="1935" y="1638"/>
                </a:cubicBezTo>
                <a:cubicBezTo>
                  <a:pt x="1935" y="1639"/>
                  <a:pt x="1936" y="1639"/>
                  <a:pt x="1936" y="1639"/>
                </a:cubicBezTo>
                <a:cubicBezTo>
                  <a:pt x="1938" y="1639"/>
                  <a:pt x="1937" y="1636"/>
                  <a:pt x="1937" y="1635"/>
                </a:cubicBezTo>
                <a:cubicBezTo>
                  <a:pt x="1938" y="1634"/>
                  <a:pt x="1938" y="1635"/>
                  <a:pt x="1939" y="1635"/>
                </a:cubicBezTo>
                <a:cubicBezTo>
                  <a:pt x="1939" y="1636"/>
                  <a:pt x="1939" y="1636"/>
                  <a:pt x="1939" y="1637"/>
                </a:cubicBezTo>
                <a:cubicBezTo>
                  <a:pt x="1939" y="1638"/>
                  <a:pt x="1939" y="1638"/>
                  <a:pt x="1940" y="1639"/>
                </a:cubicBezTo>
                <a:cubicBezTo>
                  <a:pt x="1941" y="1640"/>
                  <a:pt x="1941" y="1641"/>
                  <a:pt x="1941" y="1642"/>
                </a:cubicBezTo>
                <a:cubicBezTo>
                  <a:pt x="1942" y="1643"/>
                  <a:pt x="1942" y="1643"/>
                  <a:pt x="1943" y="1644"/>
                </a:cubicBezTo>
                <a:cubicBezTo>
                  <a:pt x="1943" y="1645"/>
                  <a:pt x="1943" y="1646"/>
                  <a:pt x="1944" y="1648"/>
                </a:cubicBezTo>
                <a:cubicBezTo>
                  <a:pt x="1945" y="1649"/>
                  <a:pt x="1946" y="1651"/>
                  <a:pt x="1946" y="1653"/>
                </a:cubicBezTo>
                <a:cubicBezTo>
                  <a:pt x="1945" y="1654"/>
                  <a:pt x="1944" y="1655"/>
                  <a:pt x="1946" y="1655"/>
                </a:cubicBezTo>
                <a:cubicBezTo>
                  <a:pt x="1946" y="1655"/>
                  <a:pt x="1946" y="1655"/>
                  <a:pt x="1947" y="1655"/>
                </a:cubicBezTo>
                <a:cubicBezTo>
                  <a:pt x="1947" y="1656"/>
                  <a:pt x="1947" y="1657"/>
                  <a:pt x="1947" y="1657"/>
                </a:cubicBezTo>
                <a:cubicBezTo>
                  <a:pt x="1946" y="1658"/>
                  <a:pt x="1946" y="1659"/>
                  <a:pt x="1946" y="1659"/>
                </a:cubicBezTo>
                <a:cubicBezTo>
                  <a:pt x="1945" y="1661"/>
                  <a:pt x="1946" y="1662"/>
                  <a:pt x="1947" y="1663"/>
                </a:cubicBezTo>
                <a:cubicBezTo>
                  <a:pt x="1948" y="1663"/>
                  <a:pt x="1948" y="1664"/>
                  <a:pt x="1948" y="1665"/>
                </a:cubicBezTo>
                <a:cubicBezTo>
                  <a:pt x="1948" y="1665"/>
                  <a:pt x="1948" y="1666"/>
                  <a:pt x="1948" y="1667"/>
                </a:cubicBezTo>
                <a:cubicBezTo>
                  <a:pt x="1949" y="1667"/>
                  <a:pt x="1949" y="1667"/>
                  <a:pt x="1950" y="1668"/>
                </a:cubicBezTo>
                <a:cubicBezTo>
                  <a:pt x="1950" y="1670"/>
                  <a:pt x="1950" y="1671"/>
                  <a:pt x="1951" y="1672"/>
                </a:cubicBezTo>
                <a:cubicBezTo>
                  <a:pt x="1952" y="1673"/>
                  <a:pt x="1952" y="1674"/>
                  <a:pt x="1953" y="1676"/>
                </a:cubicBezTo>
                <a:cubicBezTo>
                  <a:pt x="1953" y="1676"/>
                  <a:pt x="1954" y="1678"/>
                  <a:pt x="1955" y="1678"/>
                </a:cubicBezTo>
                <a:cubicBezTo>
                  <a:pt x="1955" y="1678"/>
                  <a:pt x="1955" y="1677"/>
                  <a:pt x="1954" y="1677"/>
                </a:cubicBezTo>
                <a:cubicBezTo>
                  <a:pt x="1954" y="1676"/>
                  <a:pt x="1954" y="1676"/>
                  <a:pt x="1954" y="1675"/>
                </a:cubicBezTo>
                <a:cubicBezTo>
                  <a:pt x="1953" y="1673"/>
                  <a:pt x="1952" y="1672"/>
                  <a:pt x="1952" y="1671"/>
                </a:cubicBezTo>
                <a:cubicBezTo>
                  <a:pt x="1953" y="1671"/>
                  <a:pt x="1953" y="1672"/>
                  <a:pt x="1953" y="1672"/>
                </a:cubicBezTo>
                <a:cubicBezTo>
                  <a:pt x="1954" y="1673"/>
                  <a:pt x="1954" y="1673"/>
                  <a:pt x="1954" y="1674"/>
                </a:cubicBezTo>
                <a:cubicBezTo>
                  <a:pt x="1955" y="1674"/>
                  <a:pt x="1955" y="1675"/>
                  <a:pt x="1955" y="1676"/>
                </a:cubicBezTo>
                <a:cubicBezTo>
                  <a:pt x="1955" y="1676"/>
                  <a:pt x="1956" y="1677"/>
                  <a:pt x="1956" y="1677"/>
                </a:cubicBezTo>
                <a:cubicBezTo>
                  <a:pt x="1957" y="1678"/>
                  <a:pt x="1957" y="1678"/>
                  <a:pt x="1957" y="1679"/>
                </a:cubicBezTo>
                <a:cubicBezTo>
                  <a:pt x="1957" y="1680"/>
                  <a:pt x="1957" y="1680"/>
                  <a:pt x="1958" y="1681"/>
                </a:cubicBezTo>
                <a:cubicBezTo>
                  <a:pt x="1959" y="1682"/>
                  <a:pt x="1960" y="1683"/>
                  <a:pt x="1960" y="1684"/>
                </a:cubicBezTo>
                <a:cubicBezTo>
                  <a:pt x="1961" y="1684"/>
                  <a:pt x="1961" y="1687"/>
                  <a:pt x="1962" y="1687"/>
                </a:cubicBezTo>
                <a:cubicBezTo>
                  <a:pt x="1963" y="1687"/>
                  <a:pt x="1962" y="1684"/>
                  <a:pt x="1962" y="1684"/>
                </a:cubicBezTo>
                <a:cubicBezTo>
                  <a:pt x="1962" y="1683"/>
                  <a:pt x="1961" y="1682"/>
                  <a:pt x="1962" y="1682"/>
                </a:cubicBezTo>
                <a:cubicBezTo>
                  <a:pt x="1963" y="1681"/>
                  <a:pt x="1963" y="1683"/>
                  <a:pt x="1963" y="1683"/>
                </a:cubicBezTo>
                <a:cubicBezTo>
                  <a:pt x="1964" y="1684"/>
                  <a:pt x="1965" y="1684"/>
                  <a:pt x="1965" y="1686"/>
                </a:cubicBezTo>
                <a:cubicBezTo>
                  <a:pt x="1965" y="1687"/>
                  <a:pt x="1964" y="1689"/>
                  <a:pt x="1966" y="1689"/>
                </a:cubicBezTo>
                <a:cubicBezTo>
                  <a:pt x="1966" y="1689"/>
                  <a:pt x="1967" y="1689"/>
                  <a:pt x="1967" y="1688"/>
                </a:cubicBezTo>
                <a:cubicBezTo>
                  <a:pt x="1967" y="1687"/>
                  <a:pt x="1967" y="1687"/>
                  <a:pt x="1968" y="1686"/>
                </a:cubicBezTo>
                <a:cubicBezTo>
                  <a:pt x="1968" y="1686"/>
                  <a:pt x="1968" y="1685"/>
                  <a:pt x="1969" y="1685"/>
                </a:cubicBezTo>
                <a:cubicBezTo>
                  <a:pt x="1969" y="1685"/>
                  <a:pt x="1969" y="1687"/>
                  <a:pt x="1969" y="1687"/>
                </a:cubicBezTo>
                <a:cubicBezTo>
                  <a:pt x="1969" y="1688"/>
                  <a:pt x="1968" y="1688"/>
                  <a:pt x="1968" y="1689"/>
                </a:cubicBezTo>
                <a:cubicBezTo>
                  <a:pt x="1967" y="1690"/>
                  <a:pt x="1968" y="1690"/>
                  <a:pt x="1968" y="1691"/>
                </a:cubicBezTo>
                <a:cubicBezTo>
                  <a:pt x="1968" y="1692"/>
                  <a:pt x="1967" y="1692"/>
                  <a:pt x="1967" y="1692"/>
                </a:cubicBezTo>
                <a:cubicBezTo>
                  <a:pt x="1966" y="1693"/>
                  <a:pt x="1968" y="1694"/>
                  <a:pt x="1968" y="1695"/>
                </a:cubicBezTo>
                <a:cubicBezTo>
                  <a:pt x="1968" y="1695"/>
                  <a:pt x="1968" y="1696"/>
                  <a:pt x="1968" y="1697"/>
                </a:cubicBezTo>
                <a:cubicBezTo>
                  <a:pt x="1969" y="1697"/>
                  <a:pt x="1969" y="1697"/>
                  <a:pt x="1969" y="1696"/>
                </a:cubicBezTo>
                <a:cubicBezTo>
                  <a:pt x="1969" y="1696"/>
                  <a:pt x="1968" y="1693"/>
                  <a:pt x="1969" y="1694"/>
                </a:cubicBezTo>
                <a:cubicBezTo>
                  <a:pt x="1970" y="1694"/>
                  <a:pt x="1969" y="1696"/>
                  <a:pt x="1971" y="1697"/>
                </a:cubicBezTo>
                <a:cubicBezTo>
                  <a:pt x="1971" y="1696"/>
                  <a:pt x="1970" y="1694"/>
                  <a:pt x="1971" y="1693"/>
                </a:cubicBezTo>
                <a:cubicBezTo>
                  <a:pt x="1972" y="1692"/>
                  <a:pt x="1972" y="1692"/>
                  <a:pt x="1973" y="1693"/>
                </a:cubicBezTo>
                <a:cubicBezTo>
                  <a:pt x="1973" y="1693"/>
                  <a:pt x="1974" y="1693"/>
                  <a:pt x="1975" y="1693"/>
                </a:cubicBezTo>
                <a:cubicBezTo>
                  <a:pt x="1976" y="1692"/>
                  <a:pt x="1977" y="1693"/>
                  <a:pt x="1979" y="1694"/>
                </a:cubicBezTo>
                <a:cubicBezTo>
                  <a:pt x="1979" y="1694"/>
                  <a:pt x="1982" y="1694"/>
                  <a:pt x="1981" y="1696"/>
                </a:cubicBezTo>
                <a:cubicBezTo>
                  <a:pt x="1981" y="1696"/>
                  <a:pt x="1980" y="1696"/>
                  <a:pt x="1980" y="1697"/>
                </a:cubicBezTo>
                <a:cubicBezTo>
                  <a:pt x="1980" y="1698"/>
                  <a:pt x="1981" y="1698"/>
                  <a:pt x="1982" y="1698"/>
                </a:cubicBezTo>
                <a:cubicBezTo>
                  <a:pt x="1983" y="1699"/>
                  <a:pt x="1982" y="1701"/>
                  <a:pt x="1983" y="1702"/>
                </a:cubicBezTo>
                <a:cubicBezTo>
                  <a:pt x="1984" y="1703"/>
                  <a:pt x="1985" y="1703"/>
                  <a:pt x="1986" y="1705"/>
                </a:cubicBezTo>
                <a:cubicBezTo>
                  <a:pt x="1987" y="1706"/>
                  <a:pt x="1986" y="1707"/>
                  <a:pt x="1985" y="1708"/>
                </a:cubicBezTo>
                <a:cubicBezTo>
                  <a:pt x="1984" y="1709"/>
                  <a:pt x="1984" y="1708"/>
                  <a:pt x="1983" y="1708"/>
                </a:cubicBezTo>
                <a:cubicBezTo>
                  <a:pt x="1983" y="1707"/>
                  <a:pt x="1982" y="1707"/>
                  <a:pt x="1982" y="1707"/>
                </a:cubicBezTo>
                <a:cubicBezTo>
                  <a:pt x="1981" y="1706"/>
                  <a:pt x="1981" y="1706"/>
                  <a:pt x="1980" y="1705"/>
                </a:cubicBezTo>
                <a:cubicBezTo>
                  <a:pt x="1979" y="1704"/>
                  <a:pt x="1978" y="1704"/>
                  <a:pt x="1978" y="1706"/>
                </a:cubicBezTo>
                <a:cubicBezTo>
                  <a:pt x="1979" y="1706"/>
                  <a:pt x="1979" y="1707"/>
                  <a:pt x="1979" y="1708"/>
                </a:cubicBezTo>
                <a:cubicBezTo>
                  <a:pt x="1979" y="1708"/>
                  <a:pt x="1979" y="1709"/>
                  <a:pt x="1979" y="1710"/>
                </a:cubicBezTo>
                <a:cubicBezTo>
                  <a:pt x="1980" y="1710"/>
                  <a:pt x="1980" y="1710"/>
                  <a:pt x="1981" y="1711"/>
                </a:cubicBezTo>
                <a:cubicBezTo>
                  <a:pt x="1982" y="1711"/>
                  <a:pt x="1982" y="1712"/>
                  <a:pt x="1982" y="1712"/>
                </a:cubicBezTo>
                <a:cubicBezTo>
                  <a:pt x="1983" y="1714"/>
                  <a:pt x="1983" y="1715"/>
                  <a:pt x="1985" y="1716"/>
                </a:cubicBezTo>
                <a:cubicBezTo>
                  <a:pt x="1985" y="1716"/>
                  <a:pt x="1986" y="1717"/>
                  <a:pt x="1986" y="1717"/>
                </a:cubicBezTo>
                <a:cubicBezTo>
                  <a:pt x="1987" y="1716"/>
                  <a:pt x="1987" y="1715"/>
                  <a:pt x="1987" y="1714"/>
                </a:cubicBezTo>
                <a:cubicBezTo>
                  <a:pt x="1987" y="1713"/>
                  <a:pt x="1987" y="1713"/>
                  <a:pt x="1986" y="1712"/>
                </a:cubicBezTo>
                <a:cubicBezTo>
                  <a:pt x="1986" y="1712"/>
                  <a:pt x="1986" y="1711"/>
                  <a:pt x="1986" y="1710"/>
                </a:cubicBezTo>
                <a:cubicBezTo>
                  <a:pt x="1986" y="1709"/>
                  <a:pt x="1987" y="1709"/>
                  <a:pt x="1987" y="1709"/>
                </a:cubicBezTo>
                <a:cubicBezTo>
                  <a:pt x="1988" y="1708"/>
                  <a:pt x="1988" y="1707"/>
                  <a:pt x="1989" y="1708"/>
                </a:cubicBezTo>
                <a:cubicBezTo>
                  <a:pt x="1990" y="1708"/>
                  <a:pt x="1989" y="1711"/>
                  <a:pt x="1988" y="1711"/>
                </a:cubicBezTo>
                <a:cubicBezTo>
                  <a:pt x="1988" y="1713"/>
                  <a:pt x="1989" y="1713"/>
                  <a:pt x="1989" y="1715"/>
                </a:cubicBezTo>
                <a:cubicBezTo>
                  <a:pt x="1989" y="1716"/>
                  <a:pt x="1988" y="1717"/>
                  <a:pt x="1990" y="1718"/>
                </a:cubicBezTo>
                <a:cubicBezTo>
                  <a:pt x="1991" y="1719"/>
                  <a:pt x="1991" y="1719"/>
                  <a:pt x="1992" y="1721"/>
                </a:cubicBezTo>
                <a:cubicBezTo>
                  <a:pt x="1992" y="1722"/>
                  <a:pt x="1993" y="1723"/>
                  <a:pt x="1993" y="1724"/>
                </a:cubicBezTo>
                <a:cubicBezTo>
                  <a:pt x="1993" y="1724"/>
                  <a:pt x="1994" y="1725"/>
                  <a:pt x="1994" y="1726"/>
                </a:cubicBezTo>
                <a:cubicBezTo>
                  <a:pt x="1995" y="1726"/>
                  <a:pt x="1995" y="1727"/>
                  <a:pt x="1995" y="1728"/>
                </a:cubicBezTo>
                <a:cubicBezTo>
                  <a:pt x="1996" y="1730"/>
                  <a:pt x="1996" y="1733"/>
                  <a:pt x="1997" y="1736"/>
                </a:cubicBezTo>
                <a:cubicBezTo>
                  <a:pt x="1998" y="1740"/>
                  <a:pt x="1999" y="1743"/>
                  <a:pt x="1998" y="1747"/>
                </a:cubicBezTo>
                <a:cubicBezTo>
                  <a:pt x="1997" y="1748"/>
                  <a:pt x="1997" y="1750"/>
                  <a:pt x="1996" y="1751"/>
                </a:cubicBezTo>
                <a:cubicBezTo>
                  <a:pt x="1996" y="1754"/>
                  <a:pt x="1996" y="1757"/>
                  <a:pt x="1995" y="1761"/>
                </a:cubicBezTo>
                <a:cubicBezTo>
                  <a:pt x="1995" y="1762"/>
                  <a:pt x="1994" y="1763"/>
                  <a:pt x="1994" y="1765"/>
                </a:cubicBezTo>
                <a:cubicBezTo>
                  <a:pt x="1994" y="1767"/>
                  <a:pt x="1994" y="1768"/>
                  <a:pt x="1994" y="1770"/>
                </a:cubicBezTo>
                <a:cubicBezTo>
                  <a:pt x="1994" y="1771"/>
                  <a:pt x="1993" y="1772"/>
                  <a:pt x="1993" y="1774"/>
                </a:cubicBezTo>
                <a:cubicBezTo>
                  <a:pt x="1993" y="1774"/>
                  <a:pt x="1992" y="1775"/>
                  <a:pt x="1993" y="1775"/>
                </a:cubicBezTo>
                <a:cubicBezTo>
                  <a:pt x="1994" y="1775"/>
                  <a:pt x="1994" y="1774"/>
                  <a:pt x="1994" y="1774"/>
                </a:cubicBezTo>
                <a:cubicBezTo>
                  <a:pt x="1995" y="1773"/>
                  <a:pt x="1996" y="1773"/>
                  <a:pt x="1997" y="1772"/>
                </a:cubicBezTo>
                <a:cubicBezTo>
                  <a:pt x="1998" y="1771"/>
                  <a:pt x="1998" y="1770"/>
                  <a:pt x="2000" y="1769"/>
                </a:cubicBezTo>
                <a:cubicBezTo>
                  <a:pt x="2000" y="1768"/>
                  <a:pt x="2001" y="1769"/>
                  <a:pt x="2001" y="1770"/>
                </a:cubicBezTo>
                <a:cubicBezTo>
                  <a:pt x="2001" y="1771"/>
                  <a:pt x="2000" y="1771"/>
                  <a:pt x="2000" y="1771"/>
                </a:cubicBezTo>
                <a:cubicBezTo>
                  <a:pt x="1999" y="1772"/>
                  <a:pt x="1999" y="1773"/>
                  <a:pt x="1999" y="1773"/>
                </a:cubicBezTo>
                <a:cubicBezTo>
                  <a:pt x="1999" y="1774"/>
                  <a:pt x="1999" y="1775"/>
                  <a:pt x="1999" y="1775"/>
                </a:cubicBezTo>
                <a:cubicBezTo>
                  <a:pt x="1999" y="1776"/>
                  <a:pt x="1999" y="1776"/>
                  <a:pt x="2000" y="1776"/>
                </a:cubicBezTo>
                <a:cubicBezTo>
                  <a:pt x="2000" y="1775"/>
                  <a:pt x="2001" y="1775"/>
                  <a:pt x="2001" y="1774"/>
                </a:cubicBezTo>
                <a:cubicBezTo>
                  <a:pt x="2001" y="1774"/>
                  <a:pt x="2002" y="1773"/>
                  <a:pt x="2002" y="1773"/>
                </a:cubicBezTo>
                <a:cubicBezTo>
                  <a:pt x="2003" y="1773"/>
                  <a:pt x="2002" y="1774"/>
                  <a:pt x="2002" y="1775"/>
                </a:cubicBezTo>
                <a:cubicBezTo>
                  <a:pt x="2002" y="1775"/>
                  <a:pt x="2002" y="1776"/>
                  <a:pt x="2002" y="1777"/>
                </a:cubicBezTo>
                <a:cubicBezTo>
                  <a:pt x="2002" y="1778"/>
                  <a:pt x="2003" y="1778"/>
                  <a:pt x="2003" y="1777"/>
                </a:cubicBezTo>
                <a:cubicBezTo>
                  <a:pt x="2004" y="1776"/>
                  <a:pt x="2003" y="1773"/>
                  <a:pt x="2005" y="1774"/>
                </a:cubicBezTo>
                <a:cubicBezTo>
                  <a:pt x="2006" y="1774"/>
                  <a:pt x="2005" y="1775"/>
                  <a:pt x="2006" y="1776"/>
                </a:cubicBezTo>
                <a:cubicBezTo>
                  <a:pt x="2006" y="1777"/>
                  <a:pt x="2006" y="1777"/>
                  <a:pt x="2006" y="1778"/>
                </a:cubicBezTo>
                <a:cubicBezTo>
                  <a:pt x="2007" y="1778"/>
                  <a:pt x="2007" y="1779"/>
                  <a:pt x="2007" y="1780"/>
                </a:cubicBezTo>
                <a:cubicBezTo>
                  <a:pt x="2008" y="1780"/>
                  <a:pt x="2008" y="1779"/>
                  <a:pt x="2008" y="1778"/>
                </a:cubicBezTo>
                <a:cubicBezTo>
                  <a:pt x="2008" y="1778"/>
                  <a:pt x="2008" y="1777"/>
                  <a:pt x="2008" y="1776"/>
                </a:cubicBezTo>
                <a:cubicBezTo>
                  <a:pt x="2008" y="1776"/>
                  <a:pt x="2009" y="1776"/>
                  <a:pt x="2009" y="1775"/>
                </a:cubicBezTo>
                <a:cubicBezTo>
                  <a:pt x="2009" y="1774"/>
                  <a:pt x="2009" y="1773"/>
                  <a:pt x="2010" y="1773"/>
                </a:cubicBezTo>
                <a:cubicBezTo>
                  <a:pt x="2011" y="1773"/>
                  <a:pt x="2011" y="1775"/>
                  <a:pt x="2010" y="1775"/>
                </a:cubicBezTo>
                <a:cubicBezTo>
                  <a:pt x="2010" y="1776"/>
                  <a:pt x="2008" y="1778"/>
                  <a:pt x="2010" y="1778"/>
                </a:cubicBezTo>
                <a:cubicBezTo>
                  <a:pt x="2010" y="1778"/>
                  <a:pt x="2010" y="1779"/>
                  <a:pt x="2011" y="1779"/>
                </a:cubicBezTo>
                <a:cubicBezTo>
                  <a:pt x="2011" y="1780"/>
                  <a:pt x="2011" y="1779"/>
                  <a:pt x="2012" y="1778"/>
                </a:cubicBezTo>
                <a:cubicBezTo>
                  <a:pt x="2012" y="1778"/>
                  <a:pt x="2012" y="1778"/>
                  <a:pt x="2013" y="1777"/>
                </a:cubicBezTo>
                <a:cubicBezTo>
                  <a:pt x="2013" y="1777"/>
                  <a:pt x="2013" y="1776"/>
                  <a:pt x="2013" y="1776"/>
                </a:cubicBezTo>
                <a:cubicBezTo>
                  <a:pt x="2015" y="1776"/>
                  <a:pt x="2013" y="1779"/>
                  <a:pt x="2013" y="1779"/>
                </a:cubicBezTo>
                <a:cubicBezTo>
                  <a:pt x="2013" y="1780"/>
                  <a:pt x="2014" y="1781"/>
                  <a:pt x="2014" y="1781"/>
                </a:cubicBezTo>
                <a:cubicBezTo>
                  <a:pt x="2015" y="1781"/>
                  <a:pt x="2016" y="1779"/>
                  <a:pt x="2016" y="1779"/>
                </a:cubicBezTo>
                <a:cubicBezTo>
                  <a:pt x="2017" y="1779"/>
                  <a:pt x="2017" y="1779"/>
                  <a:pt x="2018" y="1778"/>
                </a:cubicBezTo>
                <a:cubicBezTo>
                  <a:pt x="2018" y="1778"/>
                  <a:pt x="2019" y="1777"/>
                  <a:pt x="2019" y="1777"/>
                </a:cubicBezTo>
                <a:cubicBezTo>
                  <a:pt x="2019" y="1775"/>
                  <a:pt x="2020" y="1774"/>
                  <a:pt x="2020" y="1773"/>
                </a:cubicBezTo>
                <a:cubicBezTo>
                  <a:pt x="2021" y="1771"/>
                  <a:pt x="2022" y="1770"/>
                  <a:pt x="2023" y="1770"/>
                </a:cubicBezTo>
                <a:cubicBezTo>
                  <a:pt x="2024" y="1770"/>
                  <a:pt x="2025" y="1770"/>
                  <a:pt x="2025" y="1770"/>
                </a:cubicBezTo>
                <a:cubicBezTo>
                  <a:pt x="2026" y="1770"/>
                  <a:pt x="2027" y="1770"/>
                  <a:pt x="2027" y="1769"/>
                </a:cubicBezTo>
                <a:cubicBezTo>
                  <a:pt x="2028" y="1769"/>
                  <a:pt x="2029" y="1768"/>
                  <a:pt x="2029" y="1768"/>
                </a:cubicBezTo>
                <a:cubicBezTo>
                  <a:pt x="2028" y="1767"/>
                  <a:pt x="2027" y="1767"/>
                  <a:pt x="2028" y="1767"/>
                </a:cubicBezTo>
                <a:cubicBezTo>
                  <a:pt x="2028" y="1766"/>
                  <a:pt x="2029" y="1767"/>
                  <a:pt x="2030" y="1767"/>
                </a:cubicBezTo>
                <a:cubicBezTo>
                  <a:pt x="2031" y="1767"/>
                  <a:pt x="2031" y="1767"/>
                  <a:pt x="2032" y="1767"/>
                </a:cubicBezTo>
                <a:cubicBezTo>
                  <a:pt x="2032" y="1766"/>
                  <a:pt x="2033" y="1766"/>
                  <a:pt x="2034" y="1766"/>
                </a:cubicBezTo>
                <a:cubicBezTo>
                  <a:pt x="2034" y="1765"/>
                  <a:pt x="2033" y="1765"/>
                  <a:pt x="2033" y="1765"/>
                </a:cubicBezTo>
                <a:cubicBezTo>
                  <a:pt x="2033" y="1764"/>
                  <a:pt x="2033" y="1764"/>
                  <a:pt x="2032" y="1763"/>
                </a:cubicBezTo>
                <a:cubicBezTo>
                  <a:pt x="2032" y="1762"/>
                  <a:pt x="2032" y="1761"/>
                  <a:pt x="2033" y="1760"/>
                </a:cubicBezTo>
                <a:cubicBezTo>
                  <a:pt x="2033" y="1761"/>
                  <a:pt x="2032" y="1762"/>
                  <a:pt x="2033" y="1763"/>
                </a:cubicBezTo>
                <a:cubicBezTo>
                  <a:pt x="2033" y="1763"/>
                  <a:pt x="2034" y="1764"/>
                  <a:pt x="2034" y="1764"/>
                </a:cubicBezTo>
                <a:cubicBezTo>
                  <a:pt x="2035" y="1765"/>
                  <a:pt x="2036" y="1764"/>
                  <a:pt x="2038" y="1764"/>
                </a:cubicBezTo>
                <a:cubicBezTo>
                  <a:pt x="2039" y="1763"/>
                  <a:pt x="2039" y="1763"/>
                  <a:pt x="2040" y="1761"/>
                </a:cubicBezTo>
                <a:cubicBezTo>
                  <a:pt x="2041" y="1760"/>
                  <a:pt x="2043" y="1760"/>
                  <a:pt x="2043" y="1759"/>
                </a:cubicBezTo>
                <a:cubicBezTo>
                  <a:pt x="2044" y="1757"/>
                  <a:pt x="2043" y="1755"/>
                  <a:pt x="2043" y="1754"/>
                </a:cubicBezTo>
                <a:cubicBezTo>
                  <a:pt x="2044" y="1753"/>
                  <a:pt x="2044" y="1753"/>
                  <a:pt x="2045" y="1752"/>
                </a:cubicBezTo>
                <a:cubicBezTo>
                  <a:pt x="2045" y="1751"/>
                  <a:pt x="2045" y="1751"/>
                  <a:pt x="2045" y="1750"/>
                </a:cubicBezTo>
                <a:cubicBezTo>
                  <a:pt x="2045" y="1749"/>
                  <a:pt x="2044" y="1746"/>
                  <a:pt x="2045" y="1746"/>
                </a:cubicBezTo>
                <a:cubicBezTo>
                  <a:pt x="2046" y="1746"/>
                  <a:pt x="2046" y="1748"/>
                  <a:pt x="2046" y="1748"/>
                </a:cubicBezTo>
                <a:cubicBezTo>
                  <a:pt x="2046" y="1749"/>
                  <a:pt x="2047" y="1749"/>
                  <a:pt x="2047" y="1750"/>
                </a:cubicBezTo>
                <a:cubicBezTo>
                  <a:pt x="2048" y="1750"/>
                  <a:pt x="2049" y="1751"/>
                  <a:pt x="2050" y="1753"/>
                </a:cubicBezTo>
                <a:cubicBezTo>
                  <a:pt x="2050" y="1754"/>
                  <a:pt x="2050" y="1755"/>
                  <a:pt x="2051" y="1756"/>
                </a:cubicBezTo>
                <a:cubicBezTo>
                  <a:pt x="2052" y="1758"/>
                  <a:pt x="2052" y="1759"/>
                  <a:pt x="2052" y="1761"/>
                </a:cubicBezTo>
                <a:cubicBezTo>
                  <a:pt x="2052" y="1762"/>
                  <a:pt x="2053" y="1765"/>
                  <a:pt x="2055" y="1765"/>
                </a:cubicBezTo>
                <a:cubicBezTo>
                  <a:pt x="2055" y="1764"/>
                  <a:pt x="2055" y="1764"/>
                  <a:pt x="2056" y="1764"/>
                </a:cubicBezTo>
                <a:cubicBezTo>
                  <a:pt x="2057" y="1763"/>
                  <a:pt x="2058" y="1764"/>
                  <a:pt x="2058" y="1764"/>
                </a:cubicBezTo>
                <a:cubicBezTo>
                  <a:pt x="2059" y="1764"/>
                  <a:pt x="2060" y="1763"/>
                  <a:pt x="2060" y="1764"/>
                </a:cubicBezTo>
                <a:cubicBezTo>
                  <a:pt x="2060" y="1765"/>
                  <a:pt x="2059" y="1765"/>
                  <a:pt x="2059" y="1766"/>
                </a:cubicBezTo>
                <a:cubicBezTo>
                  <a:pt x="2059" y="1766"/>
                  <a:pt x="2059" y="1767"/>
                  <a:pt x="2059" y="1768"/>
                </a:cubicBezTo>
                <a:cubicBezTo>
                  <a:pt x="2059" y="1769"/>
                  <a:pt x="2058" y="1770"/>
                  <a:pt x="2058" y="1772"/>
                </a:cubicBezTo>
                <a:cubicBezTo>
                  <a:pt x="2058" y="1773"/>
                  <a:pt x="2059" y="1775"/>
                  <a:pt x="2059" y="1777"/>
                </a:cubicBezTo>
                <a:cubicBezTo>
                  <a:pt x="2060" y="1777"/>
                  <a:pt x="2060" y="1778"/>
                  <a:pt x="2061" y="1779"/>
                </a:cubicBezTo>
                <a:cubicBezTo>
                  <a:pt x="2061" y="1780"/>
                  <a:pt x="2061" y="1781"/>
                  <a:pt x="2061" y="1782"/>
                </a:cubicBezTo>
                <a:cubicBezTo>
                  <a:pt x="2061" y="1783"/>
                  <a:pt x="2062" y="1784"/>
                  <a:pt x="2061" y="1785"/>
                </a:cubicBezTo>
                <a:cubicBezTo>
                  <a:pt x="2061" y="1786"/>
                  <a:pt x="2061" y="1788"/>
                  <a:pt x="2062" y="1789"/>
                </a:cubicBezTo>
                <a:cubicBezTo>
                  <a:pt x="2063" y="1792"/>
                  <a:pt x="2061" y="1795"/>
                  <a:pt x="2063" y="1798"/>
                </a:cubicBezTo>
                <a:cubicBezTo>
                  <a:pt x="2064" y="1799"/>
                  <a:pt x="2065" y="1799"/>
                  <a:pt x="2065" y="1800"/>
                </a:cubicBezTo>
                <a:cubicBezTo>
                  <a:pt x="2066" y="1800"/>
                  <a:pt x="2067" y="1802"/>
                  <a:pt x="2067" y="1803"/>
                </a:cubicBezTo>
                <a:cubicBezTo>
                  <a:pt x="2067" y="1806"/>
                  <a:pt x="2066" y="1809"/>
                  <a:pt x="2067" y="1813"/>
                </a:cubicBezTo>
                <a:cubicBezTo>
                  <a:pt x="2068" y="1814"/>
                  <a:pt x="2068" y="1815"/>
                  <a:pt x="2068" y="1817"/>
                </a:cubicBezTo>
                <a:cubicBezTo>
                  <a:pt x="2068" y="1817"/>
                  <a:pt x="2068" y="1818"/>
                  <a:pt x="2068" y="1819"/>
                </a:cubicBezTo>
                <a:cubicBezTo>
                  <a:pt x="2068" y="1819"/>
                  <a:pt x="2069" y="1820"/>
                  <a:pt x="2069" y="1820"/>
                </a:cubicBezTo>
                <a:cubicBezTo>
                  <a:pt x="2069" y="1821"/>
                  <a:pt x="2069" y="1823"/>
                  <a:pt x="2070" y="1824"/>
                </a:cubicBezTo>
                <a:cubicBezTo>
                  <a:pt x="2070" y="1823"/>
                  <a:pt x="2070" y="1821"/>
                  <a:pt x="2070" y="1820"/>
                </a:cubicBezTo>
                <a:cubicBezTo>
                  <a:pt x="2070" y="1818"/>
                  <a:pt x="2070" y="1817"/>
                  <a:pt x="2070" y="1815"/>
                </a:cubicBezTo>
                <a:cubicBezTo>
                  <a:pt x="2070" y="1813"/>
                  <a:pt x="2072" y="1816"/>
                  <a:pt x="2072" y="1817"/>
                </a:cubicBezTo>
                <a:cubicBezTo>
                  <a:pt x="2072" y="1818"/>
                  <a:pt x="2072" y="1818"/>
                  <a:pt x="2072" y="1819"/>
                </a:cubicBezTo>
                <a:cubicBezTo>
                  <a:pt x="2073" y="1820"/>
                  <a:pt x="2073" y="1820"/>
                  <a:pt x="2073" y="1821"/>
                </a:cubicBezTo>
                <a:cubicBezTo>
                  <a:pt x="2074" y="1822"/>
                  <a:pt x="2075" y="1823"/>
                  <a:pt x="2075" y="1825"/>
                </a:cubicBezTo>
                <a:cubicBezTo>
                  <a:pt x="2075" y="1826"/>
                  <a:pt x="2076" y="1828"/>
                  <a:pt x="2076" y="1830"/>
                </a:cubicBezTo>
                <a:cubicBezTo>
                  <a:pt x="2077" y="1831"/>
                  <a:pt x="2078" y="1832"/>
                  <a:pt x="2078" y="1833"/>
                </a:cubicBezTo>
                <a:cubicBezTo>
                  <a:pt x="2079" y="1835"/>
                  <a:pt x="2079" y="1836"/>
                  <a:pt x="2079" y="1837"/>
                </a:cubicBezTo>
                <a:cubicBezTo>
                  <a:pt x="2080" y="1839"/>
                  <a:pt x="2080" y="1841"/>
                  <a:pt x="2079" y="1843"/>
                </a:cubicBezTo>
                <a:cubicBezTo>
                  <a:pt x="2079" y="1844"/>
                  <a:pt x="2078" y="1845"/>
                  <a:pt x="2078" y="1846"/>
                </a:cubicBezTo>
                <a:cubicBezTo>
                  <a:pt x="2078" y="1847"/>
                  <a:pt x="2078" y="1848"/>
                  <a:pt x="2078" y="1849"/>
                </a:cubicBezTo>
                <a:cubicBezTo>
                  <a:pt x="2077" y="1849"/>
                  <a:pt x="2076" y="1850"/>
                  <a:pt x="2078" y="1850"/>
                </a:cubicBezTo>
                <a:cubicBezTo>
                  <a:pt x="2079" y="1850"/>
                  <a:pt x="2081" y="1850"/>
                  <a:pt x="2080" y="1852"/>
                </a:cubicBezTo>
                <a:cubicBezTo>
                  <a:pt x="2078" y="1852"/>
                  <a:pt x="2079" y="1856"/>
                  <a:pt x="2078" y="1855"/>
                </a:cubicBezTo>
                <a:cubicBezTo>
                  <a:pt x="2077" y="1855"/>
                  <a:pt x="2076" y="1852"/>
                  <a:pt x="2075" y="1854"/>
                </a:cubicBezTo>
                <a:cubicBezTo>
                  <a:pt x="2074" y="1856"/>
                  <a:pt x="2076" y="1856"/>
                  <a:pt x="2077" y="1857"/>
                </a:cubicBezTo>
                <a:cubicBezTo>
                  <a:pt x="2079" y="1858"/>
                  <a:pt x="2078" y="1859"/>
                  <a:pt x="2078" y="1860"/>
                </a:cubicBezTo>
                <a:cubicBezTo>
                  <a:pt x="2078" y="1862"/>
                  <a:pt x="2080" y="1861"/>
                  <a:pt x="2081" y="1860"/>
                </a:cubicBezTo>
                <a:cubicBezTo>
                  <a:pt x="2081" y="1860"/>
                  <a:pt x="2081" y="1859"/>
                  <a:pt x="2082" y="1858"/>
                </a:cubicBezTo>
                <a:cubicBezTo>
                  <a:pt x="2082" y="1858"/>
                  <a:pt x="2083" y="1859"/>
                  <a:pt x="2083" y="1860"/>
                </a:cubicBezTo>
                <a:cubicBezTo>
                  <a:pt x="2083" y="1860"/>
                  <a:pt x="2082" y="1860"/>
                  <a:pt x="2082" y="1861"/>
                </a:cubicBezTo>
                <a:cubicBezTo>
                  <a:pt x="2081" y="1861"/>
                  <a:pt x="2081" y="1862"/>
                  <a:pt x="2080" y="1862"/>
                </a:cubicBezTo>
                <a:cubicBezTo>
                  <a:pt x="2080" y="1863"/>
                  <a:pt x="2081" y="1865"/>
                  <a:pt x="2081" y="1867"/>
                </a:cubicBezTo>
                <a:cubicBezTo>
                  <a:pt x="2081" y="1868"/>
                  <a:pt x="2081" y="1870"/>
                  <a:pt x="2081" y="1871"/>
                </a:cubicBezTo>
                <a:cubicBezTo>
                  <a:pt x="2081" y="1873"/>
                  <a:pt x="2080" y="1874"/>
                  <a:pt x="2080" y="1875"/>
                </a:cubicBezTo>
                <a:cubicBezTo>
                  <a:pt x="2080" y="1877"/>
                  <a:pt x="2079" y="1878"/>
                  <a:pt x="2077" y="1878"/>
                </a:cubicBezTo>
                <a:cubicBezTo>
                  <a:pt x="2076" y="1879"/>
                  <a:pt x="2075" y="1880"/>
                  <a:pt x="2075" y="1881"/>
                </a:cubicBezTo>
                <a:cubicBezTo>
                  <a:pt x="2075" y="1883"/>
                  <a:pt x="2076" y="1884"/>
                  <a:pt x="2077" y="1885"/>
                </a:cubicBezTo>
                <a:cubicBezTo>
                  <a:pt x="2077" y="1887"/>
                  <a:pt x="2077" y="1889"/>
                  <a:pt x="2077" y="1890"/>
                </a:cubicBezTo>
                <a:cubicBezTo>
                  <a:pt x="2076" y="1891"/>
                  <a:pt x="2076" y="1893"/>
                  <a:pt x="2076" y="1894"/>
                </a:cubicBezTo>
                <a:cubicBezTo>
                  <a:pt x="2077" y="1896"/>
                  <a:pt x="2078" y="1893"/>
                  <a:pt x="2078" y="1893"/>
                </a:cubicBezTo>
                <a:cubicBezTo>
                  <a:pt x="2080" y="1893"/>
                  <a:pt x="2078" y="1896"/>
                  <a:pt x="2078" y="1896"/>
                </a:cubicBezTo>
                <a:cubicBezTo>
                  <a:pt x="2077" y="1898"/>
                  <a:pt x="2077" y="1899"/>
                  <a:pt x="2077" y="1901"/>
                </a:cubicBezTo>
                <a:cubicBezTo>
                  <a:pt x="2076" y="1902"/>
                  <a:pt x="2075" y="1903"/>
                  <a:pt x="2074" y="1905"/>
                </a:cubicBezTo>
                <a:cubicBezTo>
                  <a:pt x="2074" y="1906"/>
                  <a:pt x="2074" y="1907"/>
                  <a:pt x="2073" y="1909"/>
                </a:cubicBezTo>
                <a:cubicBezTo>
                  <a:pt x="2073" y="1909"/>
                  <a:pt x="2072" y="1911"/>
                  <a:pt x="2072" y="1912"/>
                </a:cubicBezTo>
                <a:cubicBezTo>
                  <a:pt x="2072" y="1912"/>
                  <a:pt x="2072" y="1912"/>
                  <a:pt x="2073" y="1913"/>
                </a:cubicBezTo>
                <a:cubicBezTo>
                  <a:pt x="2073" y="1913"/>
                  <a:pt x="2073" y="1914"/>
                  <a:pt x="2073" y="1915"/>
                </a:cubicBezTo>
                <a:cubicBezTo>
                  <a:pt x="2073" y="1915"/>
                  <a:pt x="2072" y="1915"/>
                  <a:pt x="2072" y="1916"/>
                </a:cubicBezTo>
                <a:cubicBezTo>
                  <a:pt x="2072" y="1917"/>
                  <a:pt x="2072" y="1917"/>
                  <a:pt x="2072" y="1918"/>
                </a:cubicBezTo>
                <a:cubicBezTo>
                  <a:pt x="2071" y="1918"/>
                  <a:pt x="2071" y="1918"/>
                  <a:pt x="2071" y="1919"/>
                </a:cubicBezTo>
                <a:cubicBezTo>
                  <a:pt x="2071" y="1920"/>
                  <a:pt x="2071" y="1922"/>
                  <a:pt x="2071" y="1924"/>
                </a:cubicBezTo>
                <a:cubicBezTo>
                  <a:pt x="2070" y="1925"/>
                  <a:pt x="2070" y="1926"/>
                  <a:pt x="2071" y="1927"/>
                </a:cubicBezTo>
                <a:cubicBezTo>
                  <a:pt x="2071" y="1927"/>
                  <a:pt x="2071" y="1927"/>
                  <a:pt x="2072" y="1928"/>
                </a:cubicBezTo>
                <a:cubicBezTo>
                  <a:pt x="2072" y="1928"/>
                  <a:pt x="2072" y="1929"/>
                  <a:pt x="2072" y="1930"/>
                </a:cubicBezTo>
                <a:cubicBezTo>
                  <a:pt x="2072" y="1931"/>
                  <a:pt x="2072" y="1930"/>
                  <a:pt x="2073" y="1930"/>
                </a:cubicBezTo>
                <a:cubicBezTo>
                  <a:pt x="2073" y="1931"/>
                  <a:pt x="2074" y="1931"/>
                  <a:pt x="2073" y="1932"/>
                </a:cubicBezTo>
                <a:cubicBezTo>
                  <a:pt x="2073" y="1932"/>
                  <a:pt x="2072" y="1932"/>
                  <a:pt x="2072" y="1933"/>
                </a:cubicBezTo>
                <a:cubicBezTo>
                  <a:pt x="2072" y="1934"/>
                  <a:pt x="2072" y="1934"/>
                  <a:pt x="2072" y="1935"/>
                </a:cubicBezTo>
                <a:cubicBezTo>
                  <a:pt x="2071" y="1936"/>
                  <a:pt x="2071" y="1938"/>
                  <a:pt x="2071" y="1939"/>
                </a:cubicBezTo>
                <a:cubicBezTo>
                  <a:pt x="2073" y="1941"/>
                  <a:pt x="2074" y="1938"/>
                  <a:pt x="2074" y="1937"/>
                </a:cubicBezTo>
                <a:cubicBezTo>
                  <a:pt x="2075" y="1937"/>
                  <a:pt x="2076" y="1937"/>
                  <a:pt x="2075" y="1936"/>
                </a:cubicBezTo>
                <a:cubicBezTo>
                  <a:pt x="2075" y="1935"/>
                  <a:pt x="2075" y="1935"/>
                  <a:pt x="2075" y="1934"/>
                </a:cubicBezTo>
                <a:cubicBezTo>
                  <a:pt x="2075" y="1934"/>
                  <a:pt x="2074" y="1934"/>
                  <a:pt x="2074" y="1933"/>
                </a:cubicBezTo>
                <a:cubicBezTo>
                  <a:pt x="2074" y="1933"/>
                  <a:pt x="2073" y="1932"/>
                  <a:pt x="2074" y="1932"/>
                </a:cubicBezTo>
                <a:cubicBezTo>
                  <a:pt x="2074" y="1931"/>
                  <a:pt x="2075" y="1931"/>
                  <a:pt x="2075" y="1931"/>
                </a:cubicBezTo>
                <a:cubicBezTo>
                  <a:pt x="2075" y="1931"/>
                  <a:pt x="2076" y="1930"/>
                  <a:pt x="2076" y="1930"/>
                </a:cubicBezTo>
                <a:cubicBezTo>
                  <a:pt x="2076" y="1929"/>
                  <a:pt x="2075" y="1930"/>
                  <a:pt x="2075" y="1929"/>
                </a:cubicBezTo>
                <a:cubicBezTo>
                  <a:pt x="2075" y="1928"/>
                  <a:pt x="2076" y="1929"/>
                  <a:pt x="2076" y="1928"/>
                </a:cubicBezTo>
                <a:cubicBezTo>
                  <a:pt x="2077" y="1928"/>
                  <a:pt x="2077" y="1928"/>
                  <a:pt x="2078" y="1927"/>
                </a:cubicBezTo>
                <a:cubicBezTo>
                  <a:pt x="2079" y="1927"/>
                  <a:pt x="2080" y="1929"/>
                  <a:pt x="2081" y="1929"/>
                </a:cubicBezTo>
                <a:cubicBezTo>
                  <a:pt x="2083" y="1930"/>
                  <a:pt x="2082" y="1931"/>
                  <a:pt x="2083" y="1933"/>
                </a:cubicBezTo>
                <a:cubicBezTo>
                  <a:pt x="2083" y="1934"/>
                  <a:pt x="2085" y="1934"/>
                  <a:pt x="2086" y="1935"/>
                </a:cubicBezTo>
                <a:cubicBezTo>
                  <a:pt x="2087" y="1936"/>
                  <a:pt x="2088" y="1936"/>
                  <a:pt x="2087" y="1938"/>
                </a:cubicBezTo>
                <a:cubicBezTo>
                  <a:pt x="2087" y="1938"/>
                  <a:pt x="2087" y="1939"/>
                  <a:pt x="2087" y="1940"/>
                </a:cubicBezTo>
                <a:cubicBezTo>
                  <a:pt x="2087" y="1940"/>
                  <a:pt x="2087" y="1941"/>
                  <a:pt x="2087" y="1942"/>
                </a:cubicBezTo>
                <a:cubicBezTo>
                  <a:pt x="2087" y="1942"/>
                  <a:pt x="2087" y="1943"/>
                  <a:pt x="2087" y="1944"/>
                </a:cubicBezTo>
                <a:cubicBezTo>
                  <a:pt x="2087" y="1944"/>
                  <a:pt x="2088" y="1945"/>
                  <a:pt x="2088" y="1945"/>
                </a:cubicBezTo>
                <a:cubicBezTo>
                  <a:pt x="2089" y="1945"/>
                  <a:pt x="2088" y="1944"/>
                  <a:pt x="2088" y="1944"/>
                </a:cubicBezTo>
                <a:cubicBezTo>
                  <a:pt x="2088" y="1943"/>
                  <a:pt x="2088" y="1942"/>
                  <a:pt x="2088" y="1942"/>
                </a:cubicBezTo>
                <a:cubicBezTo>
                  <a:pt x="2088" y="1941"/>
                  <a:pt x="2087" y="1941"/>
                  <a:pt x="2087" y="1941"/>
                </a:cubicBezTo>
                <a:cubicBezTo>
                  <a:pt x="2087" y="1940"/>
                  <a:pt x="2088" y="1940"/>
                  <a:pt x="2088" y="1940"/>
                </a:cubicBezTo>
                <a:cubicBezTo>
                  <a:pt x="2088" y="1940"/>
                  <a:pt x="2088" y="1941"/>
                  <a:pt x="2089" y="1941"/>
                </a:cubicBezTo>
                <a:cubicBezTo>
                  <a:pt x="2089" y="1941"/>
                  <a:pt x="2089" y="1941"/>
                  <a:pt x="2090" y="1941"/>
                </a:cubicBezTo>
                <a:cubicBezTo>
                  <a:pt x="2090" y="1941"/>
                  <a:pt x="2090" y="1941"/>
                  <a:pt x="2091" y="1942"/>
                </a:cubicBezTo>
                <a:cubicBezTo>
                  <a:pt x="2092" y="1943"/>
                  <a:pt x="2092" y="1944"/>
                  <a:pt x="2092" y="1945"/>
                </a:cubicBezTo>
                <a:cubicBezTo>
                  <a:pt x="2092" y="1947"/>
                  <a:pt x="2093" y="1948"/>
                  <a:pt x="2095" y="1948"/>
                </a:cubicBezTo>
                <a:cubicBezTo>
                  <a:pt x="2095" y="1947"/>
                  <a:pt x="2096" y="1946"/>
                  <a:pt x="2097" y="1947"/>
                </a:cubicBezTo>
                <a:cubicBezTo>
                  <a:pt x="2097" y="1947"/>
                  <a:pt x="2097" y="1948"/>
                  <a:pt x="2097" y="1948"/>
                </a:cubicBezTo>
                <a:cubicBezTo>
                  <a:pt x="2096" y="1949"/>
                  <a:pt x="2096" y="1949"/>
                  <a:pt x="2097" y="1950"/>
                </a:cubicBezTo>
                <a:cubicBezTo>
                  <a:pt x="2097" y="1950"/>
                  <a:pt x="2098" y="1951"/>
                  <a:pt x="2098" y="1951"/>
                </a:cubicBezTo>
                <a:cubicBezTo>
                  <a:pt x="2099" y="1952"/>
                  <a:pt x="2100" y="1951"/>
                  <a:pt x="2100" y="1952"/>
                </a:cubicBezTo>
                <a:cubicBezTo>
                  <a:pt x="2101" y="1953"/>
                  <a:pt x="2100" y="1953"/>
                  <a:pt x="2100" y="1953"/>
                </a:cubicBezTo>
                <a:cubicBezTo>
                  <a:pt x="2099" y="1954"/>
                  <a:pt x="2099" y="1955"/>
                  <a:pt x="2100" y="1955"/>
                </a:cubicBezTo>
                <a:cubicBezTo>
                  <a:pt x="2100" y="1956"/>
                  <a:pt x="2100" y="1958"/>
                  <a:pt x="2101" y="1958"/>
                </a:cubicBezTo>
                <a:cubicBezTo>
                  <a:pt x="2102" y="1959"/>
                  <a:pt x="2102" y="1960"/>
                  <a:pt x="2103" y="1961"/>
                </a:cubicBezTo>
                <a:cubicBezTo>
                  <a:pt x="2103" y="1962"/>
                  <a:pt x="2105" y="1962"/>
                  <a:pt x="2105" y="1963"/>
                </a:cubicBezTo>
                <a:cubicBezTo>
                  <a:pt x="2106" y="1963"/>
                  <a:pt x="2106" y="1964"/>
                  <a:pt x="2107" y="1964"/>
                </a:cubicBezTo>
                <a:cubicBezTo>
                  <a:pt x="2107" y="1965"/>
                  <a:pt x="2108" y="1965"/>
                  <a:pt x="2108" y="1966"/>
                </a:cubicBezTo>
                <a:cubicBezTo>
                  <a:pt x="2109" y="1967"/>
                  <a:pt x="2109" y="1969"/>
                  <a:pt x="2110" y="1970"/>
                </a:cubicBezTo>
                <a:cubicBezTo>
                  <a:pt x="2110" y="1971"/>
                  <a:pt x="2111" y="1971"/>
                  <a:pt x="2112" y="1972"/>
                </a:cubicBezTo>
                <a:cubicBezTo>
                  <a:pt x="2112" y="1974"/>
                  <a:pt x="2113" y="1975"/>
                  <a:pt x="2113" y="1976"/>
                </a:cubicBezTo>
                <a:cubicBezTo>
                  <a:pt x="2113" y="1978"/>
                  <a:pt x="2113" y="1979"/>
                  <a:pt x="2113" y="1981"/>
                </a:cubicBezTo>
                <a:cubicBezTo>
                  <a:pt x="2113" y="1982"/>
                  <a:pt x="2113" y="1984"/>
                  <a:pt x="2112" y="1985"/>
                </a:cubicBezTo>
                <a:cubicBezTo>
                  <a:pt x="2112" y="1985"/>
                  <a:pt x="2112" y="1985"/>
                  <a:pt x="2111" y="1985"/>
                </a:cubicBezTo>
                <a:cubicBezTo>
                  <a:pt x="2111" y="1985"/>
                  <a:pt x="2111" y="1985"/>
                  <a:pt x="2111" y="1986"/>
                </a:cubicBezTo>
                <a:cubicBezTo>
                  <a:pt x="2111" y="1986"/>
                  <a:pt x="2109" y="1986"/>
                  <a:pt x="2110" y="1987"/>
                </a:cubicBezTo>
                <a:cubicBezTo>
                  <a:pt x="2110" y="1988"/>
                  <a:pt x="2112" y="1987"/>
                  <a:pt x="2113" y="1987"/>
                </a:cubicBezTo>
                <a:cubicBezTo>
                  <a:pt x="2114" y="1987"/>
                  <a:pt x="2113" y="1989"/>
                  <a:pt x="2113" y="1990"/>
                </a:cubicBezTo>
                <a:cubicBezTo>
                  <a:pt x="2113" y="1991"/>
                  <a:pt x="2114" y="1992"/>
                  <a:pt x="2114" y="1993"/>
                </a:cubicBezTo>
                <a:cubicBezTo>
                  <a:pt x="2115" y="1994"/>
                  <a:pt x="2115" y="1996"/>
                  <a:pt x="2116" y="1998"/>
                </a:cubicBezTo>
                <a:cubicBezTo>
                  <a:pt x="2117" y="1999"/>
                  <a:pt x="2117" y="2000"/>
                  <a:pt x="2118" y="2002"/>
                </a:cubicBezTo>
                <a:cubicBezTo>
                  <a:pt x="2118" y="2003"/>
                  <a:pt x="2118" y="2004"/>
                  <a:pt x="2117" y="2006"/>
                </a:cubicBezTo>
                <a:cubicBezTo>
                  <a:pt x="2117" y="2007"/>
                  <a:pt x="2117" y="2007"/>
                  <a:pt x="2117" y="2008"/>
                </a:cubicBezTo>
                <a:cubicBezTo>
                  <a:pt x="2118" y="2009"/>
                  <a:pt x="2118" y="2009"/>
                  <a:pt x="2119" y="2009"/>
                </a:cubicBezTo>
                <a:cubicBezTo>
                  <a:pt x="2119" y="2009"/>
                  <a:pt x="2119" y="2010"/>
                  <a:pt x="2120" y="2010"/>
                </a:cubicBezTo>
                <a:cubicBezTo>
                  <a:pt x="2120" y="2011"/>
                  <a:pt x="2121" y="2012"/>
                  <a:pt x="2121" y="2012"/>
                </a:cubicBezTo>
                <a:cubicBezTo>
                  <a:pt x="2122" y="2014"/>
                  <a:pt x="2119" y="2013"/>
                  <a:pt x="2120" y="2015"/>
                </a:cubicBezTo>
                <a:cubicBezTo>
                  <a:pt x="2120" y="2016"/>
                  <a:pt x="2122" y="2016"/>
                  <a:pt x="2123" y="2017"/>
                </a:cubicBezTo>
                <a:cubicBezTo>
                  <a:pt x="2124" y="2018"/>
                  <a:pt x="2124" y="2020"/>
                  <a:pt x="2125" y="2021"/>
                </a:cubicBezTo>
                <a:cubicBezTo>
                  <a:pt x="2125" y="2022"/>
                  <a:pt x="2126" y="2022"/>
                  <a:pt x="2127" y="2023"/>
                </a:cubicBezTo>
                <a:cubicBezTo>
                  <a:pt x="2128" y="2024"/>
                  <a:pt x="2128" y="2024"/>
                  <a:pt x="2129" y="2025"/>
                </a:cubicBezTo>
                <a:cubicBezTo>
                  <a:pt x="2129" y="2026"/>
                  <a:pt x="2129" y="2027"/>
                  <a:pt x="2130" y="2028"/>
                </a:cubicBezTo>
                <a:cubicBezTo>
                  <a:pt x="2131" y="2029"/>
                  <a:pt x="2131" y="2030"/>
                  <a:pt x="2131" y="2032"/>
                </a:cubicBezTo>
                <a:cubicBezTo>
                  <a:pt x="2131" y="2034"/>
                  <a:pt x="2131" y="2035"/>
                  <a:pt x="2133" y="2037"/>
                </a:cubicBezTo>
                <a:cubicBezTo>
                  <a:pt x="2134" y="2038"/>
                  <a:pt x="2135" y="2038"/>
                  <a:pt x="2136" y="2039"/>
                </a:cubicBezTo>
                <a:cubicBezTo>
                  <a:pt x="2138" y="2040"/>
                  <a:pt x="2139" y="2042"/>
                  <a:pt x="2140" y="2043"/>
                </a:cubicBezTo>
                <a:cubicBezTo>
                  <a:pt x="2143" y="2044"/>
                  <a:pt x="2146" y="2045"/>
                  <a:pt x="2149" y="2047"/>
                </a:cubicBezTo>
                <a:cubicBezTo>
                  <a:pt x="2150" y="2048"/>
                  <a:pt x="2151" y="2049"/>
                  <a:pt x="2153" y="2050"/>
                </a:cubicBezTo>
                <a:cubicBezTo>
                  <a:pt x="2154" y="2051"/>
                  <a:pt x="2156" y="2052"/>
                  <a:pt x="2157" y="2052"/>
                </a:cubicBezTo>
                <a:cubicBezTo>
                  <a:pt x="2160" y="2054"/>
                  <a:pt x="2162" y="2056"/>
                  <a:pt x="2164" y="2058"/>
                </a:cubicBezTo>
                <a:cubicBezTo>
                  <a:pt x="2166" y="2059"/>
                  <a:pt x="2167" y="2059"/>
                  <a:pt x="2169" y="2061"/>
                </a:cubicBezTo>
                <a:cubicBezTo>
                  <a:pt x="2170" y="2062"/>
                  <a:pt x="2171" y="2063"/>
                  <a:pt x="2172" y="2065"/>
                </a:cubicBezTo>
                <a:cubicBezTo>
                  <a:pt x="2173" y="2065"/>
                  <a:pt x="2173" y="2065"/>
                  <a:pt x="2174" y="2066"/>
                </a:cubicBezTo>
                <a:cubicBezTo>
                  <a:pt x="2175" y="2066"/>
                  <a:pt x="2176" y="2068"/>
                  <a:pt x="2177" y="2067"/>
                </a:cubicBezTo>
                <a:cubicBezTo>
                  <a:pt x="2177" y="2067"/>
                  <a:pt x="2177" y="2066"/>
                  <a:pt x="2177" y="2065"/>
                </a:cubicBezTo>
                <a:cubicBezTo>
                  <a:pt x="2178" y="2065"/>
                  <a:pt x="2179" y="2065"/>
                  <a:pt x="2179" y="2064"/>
                </a:cubicBezTo>
                <a:cubicBezTo>
                  <a:pt x="2180" y="2064"/>
                  <a:pt x="2181" y="2064"/>
                  <a:pt x="2182" y="2064"/>
                </a:cubicBezTo>
                <a:cubicBezTo>
                  <a:pt x="2183" y="2064"/>
                  <a:pt x="2184" y="2065"/>
                  <a:pt x="2185" y="2064"/>
                </a:cubicBezTo>
                <a:cubicBezTo>
                  <a:pt x="2185" y="2064"/>
                  <a:pt x="2185" y="2063"/>
                  <a:pt x="2185" y="2063"/>
                </a:cubicBezTo>
                <a:cubicBezTo>
                  <a:pt x="2185" y="2063"/>
                  <a:pt x="2186" y="2062"/>
                  <a:pt x="2186" y="2062"/>
                </a:cubicBezTo>
                <a:cubicBezTo>
                  <a:pt x="2186" y="2063"/>
                  <a:pt x="2186" y="2063"/>
                  <a:pt x="2186" y="2064"/>
                </a:cubicBezTo>
                <a:cubicBezTo>
                  <a:pt x="2186" y="2064"/>
                  <a:pt x="2186" y="2064"/>
                  <a:pt x="2186" y="2065"/>
                </a:cubicBezTo>
                <a:cubicBezTo>
                  <a:pt x="2187" y="2065"/>
                  <a:pt x="2187" y="2066"/>
                  <a:pt x="2187" y="2066"/>
                </a:cubicBezTo>
                <a:cubicBezTo>
                  <a:pt x="2187" y="2066"/>
                  <a:pt x="2187" y="2066"/>
                  <a:pt x="2187" y="2066"/>
                </a:cubicBezTo>
                <a:cubicBezTo>
                  <a:pt x="2187" y="2067"/>
                  <a:pt x="2188" y="2066"/>
                  <a:pt x="2188" y="2066"/>
                </a:cubicBezTo>
                <a:cubicBezTo>
                  <a:pt x="2188" y="2066"/>
                  <a:pt x="2188" y="2065"/>
                  <a:pt x="2189" y="2065"/>
                </a:cubicBezTo>
                <a:cubicBezTo>
                  <a:pt x="2190" y="2065"/>
                  <a:pt x="2190" y="2065"/>
                  <a:pt x="2190" y="2064"/>
                </a:cubicBezTo>
                <a:cubicBezTo>
                  <a:pt x="2191" y="2062"/>
                  <a:pt x="2190" y="2060"/>
                  <a:pt x="2190" y="2059"/>
                </a:cubicBezTo>
                <a:cubicBezTo>
                  <a:pt x="2189" y="2058"/>
                  <a:pt x="2189" y="2058"/>
                  <a:pt x="2188" y="2057"/>
                </a:cubicBezTo>
                <a:cubicBezTo>
                  <a:pt x="2188" y="2056"/>
                  <a:pt x="2187" y="2055"/>
                  <a:pt x="2186" y="2053"/>
                </a:cubicBezTo>
                <a:cubicBezTo>
                  <a:pt x="2186" y="2053"/>
                  <a:pt x="2186" y="2052"/>
                  <a:pt x="2186" y="2051"/>
                </a:cubicBezTo>
                <a:cubicBezTo>
                  <a:pt x="2185" y="2050"/>
                  <a:pt x="2184" y="2049"/>
                  <a:pt x="2184" y="2048"/>
                </a:cubicBezTo>
                <a:cubicBezTo>
                  <a:pt x="2183" y="2047"/>
                  <a:pt x="2182" y="2045"/>
                  <a:pt x="2181" y="2044"/>
                </a:cubicBezTo>
                <a:cubicBezTo>
                  <a:pt x="2180" y="2043"/>
                  <a:pt x="2179" y="2042"/>
                  <a:pt x="2178" y="2041"/>
                </a:cubicBezTo>
                <a:cubicBezTo>
                  <a:pt x="2178" y="2040"/>
                  <a:pt x="2177" y="2039"/>
                  <a:pt x="2176" y="2038"/>
                </a:cubicBezTo>
                <a:cubicBezTo>
                  <a:pt x="2175" y="2036"/>
                  <a:pt x="2174" y="2036"/>
                  <a:pt x="2174" y="2034"/>
                </a:cubicBezTo>
                <a:cubicBezTo>
                  <a:pt x="2173" y="2033"/>
                  <a:pt x="2174" y="2031"/>
                  <a:pt x="2174" y="2030"/>
                </a:cubicBezTo>
                <a:cubicBezTo>
                  <a:pt x="2174" y="2028"/>
                  <a:pt x="2174" y="2027"/>
                  <a:pt x="2173" y="2025"/>
                </a:cubicBezTo>
                <a:cubicBezTo>
                  <a:pt x="2173" y="2022"/>
                  <a:pt x="2172" y="2019"/>
                  <a:pt x="2173" y="2016"/>
                </a:cubicBezTo>
                <a:cubicBezTo>
                  <a:pt x="2174" y="2013"/>
                  <a:pt x="2174" y="2010"/>
                  <a:pt x="2174" y="2007"/>
                </a:cubicBezTo>
                <a:cubicBezTo>
                  <a:pt x="2174" y="2006"/>
                  <a:pt x="2174" y="2005"/>
                  <a:pt x="2174" y="2004"/>
                </a:cubicBezTo>
                <a:cubicBezTo>
                  <a:pt x="2174" y="2002"/>
                  <a:pt x="2174" y="2001"/>
                  <a:pt x="2174" y="2000"/>
                </a:cubicBezTo>
                <a:cubicBezTo>
                  <a:pt x="2174" y="1999"/>
                  <a:pt x="2173" y="1999"/>
                  <a:pt x="2173" y="1998"/>
                </a:cubicBezTo>
                <a:cubicBezTo>
                  <a:pt x="2173" y="1996"/>
                  <a:pt x="2172" y="1995"/>
                  <a:pt x="2172" y="1993"/>
                </a:cubicBezTo>
                <a:cubicBezTo>
                  <a:pt x="2171" y="1992"/>
                  <a:pt x="2170" y="1991"/>
                  <a:pt x="2170" y="1989"/>
                </a:cubicBezTo>
                <a:cubicBezTo>
                  <a:pt x="2169" y="1988"/>
                  <a:pt x="2168" y="1987"/>
                  <a:pt x="2167" y="1985"/>
                </a:cubicBezTo>
                <a:cubicBezTo>
                  <a:pt x="2166" y="1984"/>
                  <a:pt x="2164" y="1983"/>
                  <a:pt x="2163" y="1982"/>
                </a:cubicBezTo>
                <a:cubicBezTo>
                  <a:pt x="2161" y="1981"/>
                  <a:pt x="2160" y="1980"/>
                  <a:pt x="2158" y="1979"/>
                </a:cubicBezTo>
                <a:cubicBezTo>
                  <a:pt x="2157" y="1978"/>
                  <a:pt x="2156" y="1977"/>
                  <a:pt x="2155" y="1976"/>
                </a:cubicBezTo>
                <a:cubicBezTo>
                  <a:pt x="2154" y="1975"/>
                  <a:pt x="2154" y="1973"/>
                  <a:pt x="2153" y="1972"/>
                </a:cubicBezTo>
                <a:cubicBezTo>
                  <a:pt x="2152" y="1971"/>
                  <a:pt x="2151" y="1970"/>
                  <a:pt x="2149" y="1970"/>
                </a:cubicBezTo>
                <a:cubicBezTo>
                  <a:pt x="2148" y="1969"/>
                  <a:pt x="2147" y="1968"/>
                  <a:pt x="2146" y="1968"/>
                </a:cubicBezTo>
                <a:cubicBezTo>
                  <a:pt x="2145" y="1967"/>
                  <a:pt x="2144" y="1966"/>
                  <a:pt x="2143" y="1965"/>
                </a:cubicBezTo>
                <a:cubicBezTo>
                  <a:pt x="2142" y="1964"/>
                  <a:pt x="2142" y="1964"/>
                  <a:pt x="2141" y="1963"/>
                </a:cubicBezTo>
                <a:cubicBezTo>
                  <a:pt x="2141" y="1963"/>
                  <a:pt x="2140" y="1962"/>
                  <a:pt x="2139" y="1962"/>
                </a:cubicBezTo>
                <a:cubicBezTo>
                  <a:pt x="2139" y="1961"/>
                  <a:pt x="2139" y="1960"/>
                  <a:pt x="2138" y="1960"/>
                </a:cubicBezTo>
                <a:cubicBezTo>
                  <a:pt x="2138" y="1959"/>
                  <a:pt x="2137" y="1958"/>
                  <a:pt x="2137" y="1958"/>
                </a:cubicBezTo>
                <a:cubicBezTo>
                  <a:pt x="2136" y="1957"/>
                  <a:pt x="2135" y="1956"/>
                  <a:pt x="2134" y="1956"/>
                </a:cubicBezTo>
                <a:cubicBezTo>
                  <a:pt x="2134" y="1955"/>
                  <a:pt x="2133" y="1955"/>
                  <a:pt x="2132" y="1955"/>
                </a:cubicBezTo>
                <a:cubicBezTo>
                  <a:pt x="2131" y="1955"/>
                  <a:pt x="2131" y="1956"/>
                  <a:pt x="2130" y="1956"/>
                </a:cubicBezTo>
                <a:cubicBezTo>
                  <a:pt x="2129" y="1958"/>
                  <a:pt x="2126" y="1957"/>
                  <a:pt x="2125" y="1956"/>
                </a:cubicBezTo>
                <a:cubicBezTo>
                  <a:pt x="2124" y="1955"/>
                  <a:pt x="2123" y="1954"/>
                  <a:pt x="2122" y="1953"/>
                </a:cubicBezTo>
                <a:cubicBezTo>
                  <a:pt x="2121" y="1952"/>
                  <a:pt x="2120" y="1951"/>
                  <a:pt x="2119" y="1950"/>
                </a:cubicBezTo>
                <a:cubicBezTo>
                  <a:pt x="2118" y="1950"/>
                  <a:pt x="2117" y="1950"/>
                  <a:pt x="2116" y="1948"/>
                </a:cubicBezTo>
                <a:cubicBezTo>
                  <a:pt x="2115" y="1947"/>
                  <a:pt x="2115" y="1946"/>
                  <a:pt x="2115" y="1944"/>
                </a:cubicBezTo>
                <a:cubicBezTo>
                  <a:pt x="2115" y="1943"/>
                  <a:pt x="2114" y="1942"/>
                  <a:pt x="2114" y="1941"/>
                </a:cubicBezTo>
                <a:cubicBezTo>
                  <a:pt x="2113" y="1939"/>
                  <a:pt x="2114" y="1938"/>
                  <a:pt x="2113" y="1937"/>
                </a:cubicBezTo>
                <a:cubicBezTo>
                  <a:pt x="2113" y="1936"/>
                  <a:pt x="2113" y="1935"/>
                  <a:pt x="2112" y="1935"/>
                </a:cubicBezTo>
                <a:cubicBezTo>
                  <a:pt x="2112" y="1934"/>
                  <a:pt x="2112" y="1933"/>
                  <a:pt x="2111" y="1932"/>
                </a:cubicBezTo>
                <a:cubicBezTo>
                  <a:pt x="2111" y="1931"/>
                  <a:pt x="2110" y="1929"/>
                  <a:pt x="2110" y="1928"/>
                </a:cubicBezTo>
                <a:cubicBezTo>
                  <a:pt x="2110" y="1927"/>
                  <a:pt x="2110" y="1927"/>
                  <a:pt x="2109" y="1926"/>
                </a:cubicBezTo>
                <a:cubicBezTo>
                  <a:pt x="2109" y="1925"/>
                  <a:pt x="2108" y="1925"/>
                  <a:pt x="2108" y="1924"/>
                </a:cubicBezTo>
                <a:cubicBezTo>
                  <a:pt x="2107" y="1923"/>
                  <a:pt x="2107" y="1921"/>
                  <a:pt x="2107" y="1920"/>
                </a:cubicBezTo>
                <a:cubicBezTo>
                  <a:pt x="2105" y="1918"/>
                  <a:pt x="2104" y="1915"/>
                  <a:pt x="2103" y="1913"/>
                </a:cubicBezTo>
                <a:cubicBezTo>
                  <a:pt x="2103" y="1912"/>
                  <a:pt x="2103" y="1911"/>
                  <a:pt x="2103" y="1911"/>
                </a:cubicBezTo>
                <a:cubicBezTo>
                  <a:pt x="2102" y="1910"/>
                  <a:pt x="2102" y="1909"/>
                  <a:pt x="2101" y="1909"/>
                </a:cubicBezTo>
                <a:cubicBezTo>
                  <a:pt x="2100" y="1908"/>
                  <a:pt x="2100" y="1907"/>
                  <a:pt x="2098" y="1908"/>
                </a:cubicBezTo>
                <a:cubicBezTo>
                  <a:pt x="2098" y="1908"/>
                  <a:pt x="2098" y="1909"/>
                  <a:pt x="2097" y="1909"/>
                </a:cubicBezTo>
                <a:cubicBezTo>
                  <a:pt x="2096" y="1909"/>
                  <a:pt x="2096" y="1909"/>
                  <a:pt x="2095" y="1909"/>
                </a:cubicBezTo>
                <a:cubicBezTo>
                  <a:pt x="2094" y="1910"/>
                  <a:pt x="2094" y="1909"/>
                  <a:pt x="2093" y="1909"/>
                </a:cubicBezTo>
                <a:cubicBezTo>
                  <a:pt x="2092" y="1909"/>
                  <a:pt x="2092" y="1910"/>
                  <a:pt x="2091" y="1909"/>
                </a:cubicBezTo>
                <a:cubicBezTo>
                  <a:pt x="2090" y="1909"/>
                  <a:pt x="2090" y="1908"/>
                  <a:pt x="2091" y="1908"/>
                </a:cubicBezTo>
                <a:cubicBezTo>
                  <a:pt x="2091" y="1907"/>
                  <a:pt x="2092" y="1908"/>
                  <a:pt x="2092" y="1907"/>
                </a:cubicBezTo>
                <a:cubicBezTo>
                  <a:pt x="2093" y="1906"/>
                  <a:pt x="2091" y="1905"/>
                  <a:pt x="2091" y="1904"/>
                </a:cubicBezTo>
                <a:cubicBezTo>
                  <a:pt x="2090" y="1903"/>
                  <a:pt x="2090" y="1902"/>
                  <a:pt x="2090" y="1902"/>
                </a:cubicBezTo>
                <a:cubicBezTo>
                  <a:pt x="2090" y="1901"/>
                  <a:pt x="2090" y="1901"/>
                  <a:pt x="2089" y="1900"/>
                </a:cubicBezTo>
                <a:cubicBezTo>
                  <a:pt x="2089" y="1898"/>
                  <a:pt x="2090" y="1897"/>
                  <a:pt x="2090" y="1895"/>
                </a:cubicBezTo>
                <a:cubicBezTo>
                  <a:pt x="2090" y="1893"/>
                  <a:pt x="2090" y="1891"/>
                  <a:pt x="2090" y="1889"/>
                </a:cubicBezTo>
                <a:cubicBezTo>
                  <a:pt x="2090" y="1889"/>
                  <a:pt x="2090" y="1888"/>
                  <a:pt x="2090" y="1887"/>
                </a:cubicBezTo>
                <a:cubicBezTo>
                  <a:pt x="2090" y="1887"/>
                  <a:pt x="2091" y="1886"/>
                  <a:pt x="2091" y="1885"/>
                </a:cubicBezTo>
                <a:cubicBezTo>
                  <a:pt x="2092" y="1884"/>
                  <a:pt x="2092" y="1883"/>
                  <a:pt x="2092" y="1881"/>
                </a:cubicBezTo>
                <a:cubicBezTo>
                  <a:pt x="2093" y="1880"/>
                  <a:pt x="2094" y="1880"/>
                  <a:pt x="2094" y="1879"/>
                </a:cubicBezTo>
                <a:cubicBezTo>
                  <a:pt x="2095" y="1878"/>
                  <a:pt x="2095" y="1877"/>
                  <a:pt x="2095" y="1876"/>
                </a:cubicBezTo>
                <a:cubicBezTo>
                  <a:pt x="2096" y="1875"/>
                  <a:pt x="2096" y="1874"/>
                  <a:pt x="2096" y="1873"/>
                </a:cubicBezTo>
                <a:cubicBezTo>
                  <a:pt x="2097" y="1872"/>
                  <a:pt x="2098" y="1871"/>
                  <a:pt x="2098" y="1870"/>
                </a:cubicBezTo>
                <a:cubicBezTo>
                  <a:pt x="2099" y="1869"/>
                  <a:pt x="2099" y="1868"/>
                  <a:pt x="2100" y="1866"/>
                </a:cubicBezTo>
                <a:cubicBezTo>
                  <a:pt x="2100" y="1865"/>
                  <a:pt x="2101" y="1864"/>
                  <a:pt x="2102" y="1862"/>
                </a:cubicBezTo>
                <a:cubicBezTo>
                  <a:pt x="2102" y="1861"/>
                  <a:pt x="2103" y="1860"/>
                  <a:pt x="2103" y="1858"/>
                </a:cubicBezTo>
                <a:cubicBezTo>
                  <a:pt x="2104" y="1857"/>
                  <a:pt x="2104" y="1856"/>
                  <a:pt x="2105" y="1854"/>
                </a:cubicBezTo>
                <a:cubicBezTo>
                  <a:pt x="2105" y="1853"/>
                  <a:pt x="2106" y="1852"/>
                  <a:pt x="2106" y="1851"/>
                </a:cubicBezTo>
                <a:cubicBezTo>
                  <a:pt x="2107" y="1850"/>
                  <a:pt x="2106" y="1849"/>
                  <a:pt x="2106" y="1847"/>
                </a:cubicBezTo>
                <a:cubicBezTo>
                  <a:pt x="2106" y="1847"/>
                  <a:pt x="2106" y="1846"/>
                  <a:pt x="2106" y="1845"/>
                </a:cubicBezTo>
                <a:cubicBezTo>
                  <a:pt x="2105" y="1845"/>
                  <a:pt x="2105" y="1844"/>
                  <a:pt x="2105" y="1844"/>
                </a:cubicBezTo>
                <a:cubicBezTo>
                  <a:pt x="2104" y="1842"/>
                  <a:pt x="2105" y="1841"/>
                  <a:pt x="2106" y="1839"/>
                </a:cubicBezTo>
                <a:cubicBezTo>
                  <a:pt x="2106" y="1839"/>
                  <a:pt x="2106" y="1838"/>
                  <a:pt x="2107" y="1837"/>
                </a:cubicBezTo>
                <a:cubicBezTo>
                  <a:pt x="2107" y="1836"/>
                  <a:pt x="2107" y="1836"/>
                  <a:pt x="2108" y="1836"/>
                </a:cubicBezTo>
                <a:cubicBezTo>
                  <a:pt x="2108" y="1835"/>
                  <a:pt x="2108" y="1833"/>
                  <a:pt x="2108" y="1832"/>
                </a:cubicBezTo>
                <a:cubicBezTo>
                  <a:pt x="2107" y="1832"/>
                  <a:pt x="2106" y="1831"/>
                  <a:pt x="2106" y="1830"/>
                </a:cubicBezTo>
                <a:cubicBezTo>
                  <a:pt x="2106" y="1830"/>
                  <a:pt x="2106" y="1829"/>
                  <a:pt x="2106" y="1828"/>
                </a:cubicBezTo>
                <a:cubicBezTo>
                  <a:pt x="2106" y="1827"/>
                  <a:pt x="2107" y="1828"/>
                  <a:pt x="2108" y="1827"/>
                </a:cubicBezTo>
                <a:cubicBezTo>
                  <a:pt x="2108" y="1827"/>
                  <a:pt x="2109" y="1827"/>
                  <a:pt x="2109" y="1826"/>
                </a:cubicBezTo>
                <a:cubicBezTo>
                  <a:pt x="2110" y="1825"/>
                  <a:pt x="2112" y="1826"/>
                  <a:pt x="2113" y="1826"/>
                </a:cubicBezTo>
                <a:cubicBezTo>
                  <a:pt x="2114" y="1825"/>
                  <a:pt x="2115" y="1824"/>
                  <a:pt x="2116" y="1824"/>
                </a:cubicBezTo>
                <a:cubicBezTo>
                  <a:pt x="2117" y="1823"/>
                  <a:pt x="2118" y="1823"/>
                  <a:pt x="2118" y="1823"/>
                </a:cubicBezTo>
                <a:cubicBezTo>
                  <a:pt x="2119" y="1823"/>
                  <a:pt x="2119" y="1824"/>
                  <a:pt x="2119" y="1824"/>
                </a:cubicBezTo>
                <a:cubicBezTo>
                  <a:pt x="2120" y="1825"/>
                  <a:pt x="2121" y="1825"/>
                  <a:pt x="2121" y="1825"/>
                </a:cubicBezTo>
                <a:cubicBezTo>
                  <a:pt x="2122" y="1825"/>
                  <a:pt x="2122" y="1825"/>
                  <a:pt x="2123" y="1826"/>
                </a:cubicBezTo>
                <a:cubicBezTo>
                  <a:pt x="2124" y="1826"/>
                  <a:pt x="2125" y="1826"/>
                  <a:pt x="2125" y="1826"/>
                </a:cubicBezTo>
                <a:cubicBezTo>
                  <a:pt x="2125" y="1827"/>
                  <a:pt x="2125" y="1828"/>
                  <a:pt x="2125" y="1828"/>
                </a:cubicBezTo>
                <a:cubicBezTo>
                  <a:pt x="2125" y="1830"/>
                  <a:pt x="2124" y="1831"/>
                  <a:pt x="2123" y="1832"/>
                </a:cubicBezTo>
                <a:cubicBezTo>
                  <a:pt x="2123" y="1834"/>
                  <a:pt x="2123" y="1835"/>
                  <a:pt x="2123" y="1837"/>
                </a:cubicBezTo>
                <a:cubicBezTo>
                  <a:pt x="2123" y="1838"/>
                  <a:pt x="2122" y="1839"/>
                  <a:pt x="2122" y="1841"/>
                </a:cubicBezTo>
                <a:cubicBezTo>
                  <a:pt x="2122" y="1843"/>
                  <a:pt x="2124" y="1842"/>
                  <a:pt x="2125" y="1842"/>
                </a:cubicBezTo>
                <a:cubicBezTo>
                  <a:pt x="2128" y="1841"/>
                  <a:pt x="2131" y="1842"/>
                  <a:pt x="2134" y="1842"/>
                </a:cubicBezTo>
                <a:cubicBezTo>
                  <a:pt x="2136" y="1842"/>
                  <a:pt x="2137" y="1842"/>
                  <a:pt x="2138" y="1841"/>
                </a:cubicBezTo>
                <a:cubicBezTo>
                  <a:pt x="2139" y="1841"/>
                  <a:pt x="2141" y="1840"/>
                  <a:pt x="2142" y="1842"/>
                </a:cubicBezTo>
                <a:cubicBezTo>
                  <a:pt x="2143" y="1843"/>
                  <a:pt x="2143" y="1844"/>
                  <a:pt x="2144" y="1844"/>
                </a:cubicBezTo>
                <a:cubicBezTo>
                  <a:pt x="2145" y="1845"/>
                  <a:pt x="2146" y="1846"/>
                  <a:pt x="2147" y="1847"/>
                </a:cubicBezTo>
                <a:cubicBezTo>
                  <a:pt x="2148" y="1847"/>
                  <a:pt x="2148" y="1847"/>
                  <a:pt x="2149" y="1848"/>
                </a:cubicBezTo>
                <a:cubicBezTo>
                  <a:pt x="2149" y="1848"/>
                  <a:pt x="2150" y="1848"/>
                  <a:pt x="2151" y="1848"/>
                </a:cubicBezTo>
                <a:cubicBezTo>
                  <a:pt x="2152" y="1849"/>
                  <a:pt x="2149" y="1851"/>
                  <a:pt x="2151" y="1851"/>
                </a:cubicBezTo>
                <a:cubicBezTo>
                  <a:pt x="2152" y="1852"/>
                  <a:pt x="2153" y="1851"/>
                  <a:pt x="2154" y="1852"/>
                </a:cubicBezTo>
                <a:cubicBezTo>
                  <a:pt x="2154" y="1853"/>
                  <a:pt x="2155" y="1853"/>
                  <a:pt x="2156" y="1854"/>
                </a:cubicBezTo>
                <a:cubicBezTo>
                  <a:pt x="2157" y="1855"/>
                  <a:pt x="2159" y="1854"/>
                  <a:pt x="2160" y="1854"/>
                </a:cubicBezTo>
                <a:cubicBezTo>
                  <a:pt x="2161" y="1855"/>
                  <a:pt x="2161" y="1856"/>
                  <a:pt x="2161" y="1857"/>
                </a:cubicBezTo>
                <a:cubicBezTo>
                  <a:pt x="2161" y="1858"/>
                  <a:pt x="2162" y="1859"/>
                  <a:pt x="2162" y="1859"/>
                </a:cubicBezTo>
                <a:cubicBezTo>
                  <a:pt x="2162" y="1860"/>
                  <a:pt x="2162" y="1861"/>
                  <a:pt x="2163" y="1862"/>
                </a:cubicBezTo>
                <a:cubicBezTo>
                  <a:pt x="2163" y="1862"/>
                  <a:pt x="2164" y="1862"/>
                  <a:pt x="2165" y="1863"/>
                </a:cubicBezTo>
                <a:cubicBezTo>
                  <a:pt x="2165" y="1864"/>
                  <a:pt x="2168" y="1866"/>
                  <a:pt x="2167" y="1868"/>
                </a:cubicBezTo>
                <a:cubicBezTo>
                  <a:pt x="2166" y="1868"/>
                  <a:pt x="2165" y="1868"/>
                  <a:pt x="2165" y="1868"/>
                </a:cubicBezTo>
                <a:cubicBezTo>
                  <a:pt x="2163" y="1868"/>
                  <a:pt x="2165" y="1869"/>
                  <a:pt x="2165" y="1869"/>
                </a:cubicBezTo>
                <a:cubicBezTo>
                  <a:pt x="2166" y="1870"/>
                  <a:pt x="2165" y="1872"/>
                  <a:pt x="2166" y="1873"/>
                </a:cubicBezTo>
                <a:cubicBezTo>
                  <a:pt x="2166" y="1874"/>
                  <a:pt x="2166" y="1874"/>
                  <a:pt x="2167" y="1874"/>
                </a:cubicBezTo>
                <a:cubicBezTo>
                  <a:pt x="2167" y="1875"/>
                  <a:pt x="2167" y="1876"/>
                  <a:pt x="2167" y="1876"/>
                </a:cubicBezTo>
                <a:cubicBezTo>
                  <a:pt x="2168" y="1877"/>
                  <a:pt x="2169" y="1877"/>
                  <a:pt x="2169" y="1877"/>
                </a:cubicBezTo>
                <a:cubicBezTo>
                  <a:pt x="2172" y="1879"/>
                  <a:pt x="2174" y="1876"/>
                  <a:pt x="2175" y="1874"/>
                </a:cubicBezTo>
                <a:cubicBezTo>
                  <a:pt x="2175" y="1873"/>
                  <a:pt x="2176" y="1873"/>
                  <a:pt x="2176" y="1872"/>
                </a:cubicBezTo>
                <a:cubicBezTo>
                  <a:pt x="2178" y="1873"/>
                  <a:pt x="2176" y="1875"/>
                  <a:pt x="2176" y="1876"/>
                </a:cubicBezTo>
                <a:cubicBezTo>
                  <a:pt x="2176" y="1877"/>
                  <a:pt x="2178" y="1878"/>
                  <a:pt x="2178" y="1879"/>
                </a:cubicBezTo>
                <a:cubicBezTo>
                  <a:pt x="2178" y="1880"/>
                  <a:pt x="2177" y="1880"/>
                  <a:pt x="2177" y="1880"/>
                </a:cubicBezTo>
                <a:cubicBezTo>
                  <a:pt x="2176" y="1881"/>
                  <a:pt x="2176" y="1882"/>
                  <a:pt x="2176" y="1882"/>
                </a:cubicBezTo>
                <a:cubicBezTo>
                  <a:pt x="2176" y="1884"/>
                  <a:pt x="2179" y="1883"/>
                  <a:pt x="2180" y="1883"/>
                </a:cubicBezTo>
                <a:cubicBezTo>
                  <a:pt x="2182" y="1883"/>
                  <a:pt x="2185" y="1882"/>
                  <a:pt x="2187" y="1883"/>
                </a:cubicBezTo>
                <a:cubicBezTo>
                  <a:pt x="2188" y="1884"/>
                  <a:pt x="2189" y="1884"/>
                  <a:pt x="2191" y="1884"/>
                </a:cubicBezTo>
                <a:cubicBezTo>
                  <a:pt x="2191" y="1885"/>
                  <a:pt x="2192" y="1885"/>
                  <a:pt x="2192" y="1886"/>
                </a:cubicBezTo>
                <a:cubicBezTo>
                  <a:pt x="2192" y="1886"/>
                  <a:pt x="2193" y="1887"/>
                  <a:pt x="2193" y="1887"/>
                </a:cubicBezTo>
                <a:cubicBezTo>
                  <a:pt x="2194" y="1888"/>
                  <a:pt x="2194" y="1889"/>
                  <a:pt x="2195" y="1890"/>
                </a:cubicBezTo>
                <a:cubicBezTo>
                  <a:pt x="2196" y="1891"/>
                  <a:pt x="2197" y="1892"/>
                  <a:pt x="2198" y="1893"/>
                </a:cubicBezTo>
                <a:cubicBezTo>
                  <a:pt x="2199" y="1893"/>
                  <a:pt x="2206" y="1893"/>
                  <a:pt x="2205" y="1896"/>
                </a:cubicBezTo>
                <a:cubicBezTo>
                  <a:pt x="2205" y="1897"/>
                  <a:pt x="2204" y="1897"/>
                  <a:pt x="2203" y="1897"/>
                </a:cubicBezTo>
                <a:cubicBezTo>
                  <a:pt x="2203" y="1897"/>
                  <a:pt x="2202" y="1898"/>
                  <a:pt x="2202" y="1899"/>
                </a:cubicBezTo>
                <a:cubicBezTo>
                  <a:pt x="2202" y="1900"/>
                  <a:pt x="2201" y="1900"/>
                  <a:pt x="2201" y="1901"/>
                </a:cubicBezTo>
                <a:cubicBezTo>
                  <a:pt x="2200" y="1904"/>
                  <a:pt x="2201" y="1908"/>
                  <a:pt x="2201" y="1912"/>
                </a:cubicBezTo>
                <a:cubicBezTo>
                  <a:pt x="2201" y="1913"/>
                  <a:pt x="2200" y="1914"/>
                  <a:pt x="2200" y="1916"/>
                </a:cubicBezTo>
                <a:cubicBezTo>
                  <a:pt x="2200" y="1917"/>
                  <a:pt x="2200" y="1917"/>
                  <a:pt x="2200" y="1918"/>
                </a:cubicBezTo>
                <a:cubicBezTo>
                  <a:pt x="2201" y="1919"/>
                  <a:pt x="2201" y="1919"/>
                  <a:pt x="2201" y="1920"/>
                </a:cubicBezTo>
                <a:cubicBezTo>
                  <a:pt x="2202" y="1922"/>
                  <a:pt x="2199" y="1921"/>
                  <a:pt x="2199" y="1922"/>
                </a:cubicBezTo>
                <a:cubicBezTo>
                  <a:pt x="2199" y="1924"/>
                  <a:pt x="2202" y="1922"/>
                  <a:pt x="2203" y="1922"/>
                </a:cubicBezTo>
                <a:cubicBezTo>
                  <a:pt x="2204" y="1922"/>
                  <a:pt x="2206" y="1922"/>
                  <a:pt x="2207" y="1921"/>
                </a:cubicBezTo>
                <a:cubicBezTo>
                  <a:pt x="2209" y="1921"/>
                  <a:pt x="2210" y="1920"/>
                  <a:pt x="2211" y="1918"/>
                </a:cubicBezTo>
                <a:cubicBezTo>
                  <a:pt x="2212" y="1917"/>
                  <a:pt x="2213" y="1915"/>
                  <a:pt x="2214" y="1914"/>
                </a:cubicBezTo>
                <a:cubicBezTo>
                  <a:pt x="2214" y="1913"/>
                  <a:pt x="2215" y="1912"/>
                  <a:pt x="2216" y="1912"/>
                </a:cubicBezTo>
                <a:cubicBezTo>
                  <a:pt x="2218" y="1910"/>
                  <a:pt x="2221" y="1911"/>
                  <a:pt x="2223" y="1909"/>
                </a:cubicBezTo>
                <a:cubicBezTo>
                  <a:pt x="2223" y="1909"/>
                  <a:pt x="2224" y="1908"/>
                  <a:pt x="2224" y="1908"/>
                </a:cubicBezTo>
                <a:cubicBezTo>
                  <a:pt x="2225" y="1908"/>
                  <a:pt x="2225" y="1908"/>
                  <a:pt x="2226" y="1907"/>
                </a:cubicBezTo>
                <a:cubicBezTo>
                  <a:pt x="2227" y="1907"/>
                  <a:pt x="2227" y="1906"/>
                  <a:pt x="2227" y="1906"/>
                </a:cubicBezTo>
                <a:cubicBezTo>
                  <a:pt x="2227" y="1905"/>
                  <a:pt x="2227" y="1905"/>
                  <a:pt x="2226" y="1904"/>
                </a:cubicBezTo>
                <a:cubicBezTo>
                  <a:pt x="2225" y="1903"/>
                  <a:pt x="2226" y="1901"/>
                  <a:pt x="2225" y="1900"/>
                </a:cubicBezTo>
                <a:cubicBezTo>
                  <a:pt x="2224" y="1900"/>
                  <a:pt x="2222" y="1898"/>
                  <a:pt x="2224" y="1897"/>
                </a:cubicBezTo>
                <a:cubicBezTo>
                  <a:pt x="2224" y="1897"/>
                  <a:pt x="2225" y="1899"/>
                  <a:pt x="2226" y="1900"/>
                </a:cubicBezTo>
                <a:cubicBezTo>
                  <a:pt x="2227" y="1900"/>
                  <a:pt x="2227" y="1900"/>
                  <a:pt x="2228" y="1901"/>
                </a:cubicBezTo>
                <a:cubicBezTo>
                  <a:pt x="2228" y="1901"/>
                  <a:pt x="2229" y="1902"/>
                  <a:pt x="2229" y="1902"/>
                </a:cubicBezTo>
                <a:cubicBezTo>
                  <a:pt x="2230" y="1903"/>
                  <a:pt x="2231" y="1904"/>
                  <a:pt x="2232" y="1903"/>
                </a:cubicBezTo>
                <a:cubicBezTo>
                  <a:pt x="2233" y="1903"/>
                  <a:pt x="2235" y="1903"/>
                  <a:pt x="2235" y="1903"/>
                </a:cubicBezTo>
                <a:cubicBezTo>
                  <a:pt x="2236" y="1902"/>
                  <a:pt x="2236" y="1901"/>
                  <a:pt x="2236" y="1900"/>
                </a:cubicBezTo>
                <a:cubicBezTo>
                  <a:pt x="2235" y="1899"/>
                  <a:pt x="2233" y="1898"/>
                  <a:pt x="2234" y="1897"/>
                </a:cubicBezTo>
                <a:cubicBezTo>
                  <a:pt x="2235" y="1897"/>
                  <a:pt x="2235" y="1899"/>
                  <a:pt x="2236" y="1899"/>
                </a:cubicBezTo>
                <a:cubicBezTo>
                  <a:pt x="2236" y="1899"/>
                  <a:pt x="2237" y="1898"/>
                  <a:pt x="2237" y="1898"/>
                </a:cubicBezTo>
                <a:cubicBezTo>
                  <a:pt x="2237" y="1898"/>
                  <a:pt x="2237" y="1898"/>
                  <a:pt x="2238" y="1898"/>
                </a:cubicBezTo>
                <a:cubicBezTo>
                  <a:pt x="2238" y="1898"/>
                  <a:pt x="2238" y="1898"/>
                  <a:pt x="2238" y="1897"/>
                </a:cubicBezTo>
                <a:cubicBezTo>
                  <a:pt x="2237" y="1896"/>
                  <a:pt x="2237" y="1895"/>
                  <a:pt x="2237" y="1893"/>
                </a:cubicBezTo>
                <a:cubicBezTo>
                  <a:pt x="2237" y="1893"/>
                  <a:pt x="2237" y="1892"/>
                  <a:pt x="2238" y="1892"/>
                </a:cubicBezTo>
                <a:cubicBezTo>
                  <a:pt x="2238" y="1891"/>
                  <a:pt x="2239" y="1891"/>
                  <a:pt x="2239" y="1890"/>
                </a:cubicBezTo>
                <a:cubicBezTo>
                  <a:pt x="2239" y="1890"/>
                  <a:pt x="2238" y="1890"/>
                  <a:pt x="2237" y="1890"/>
                </a:cubicBezTo>
                <a:cubicBezTo>
                  <a:pt x="2236" y="1890"/>
                  <a:pt x="2237" y="1889"/>
                  <a:pt x="2237" y="1889"/>
                </a:cubicBezTo>
                <a:cubicBezTo>
                  <a:pt x="2238" y="1889"/>
                  <a:pt x="2241" y="1890"/>
                  <a:pt x="2240" y="1888"/>
                </a:cubicBezTo>
                <a:cubicBezTo>
                  <a:pt x="2239" y="1888"/>
                  <a:pt x="2239" y="1887"/>
                  <a:pt x="2239" y="1887"/>
                </a:cubicBezTo>
                <a:cubicBezTo>
                  <a:pt x="2238" y="1886"/>
                  <a:pt x="2238" y="1887"/>
                  <a:pt x="2238" y="1886"/>
                </a:cubicBezTo>
                <a:cubicBezTo>
                  <a:pt x="2237" y="1885"/>
                  <a:pt x="2239" y="1884"/>
                  <a:pt x="2240" y="1884"/>
                </a:cubicBezTo>
                <a:cubicBezTo>
                  <a:pt x="2240" y="1885"/>
                  <a:pt x="2240" y="1888"/>
                  <a:pt x="2241" y="1887"/>
                </a:cubicBezTo>
                <a:cubicBezTo>
                  <a:pt x="2242" y="1886"/>
                  <a:pt x="2241" y="1883"/>
                  <a:pt x="2242" y="1883"/>
                </a:cubicBezTo>
                <a:cubicBezTo>
                  <a:pt x="2243" y="1883"/>
                  <a:pt x="2243" y="1884"/>
                  <a:pt x="2243" y="1885"/>
                </a:cubicBezTo>
                <a:cubicBezTo>
                  <a:pt x="2244" y="1885"/>
                  <a:pt x="2244" y="1885"/>
                  <a:pt x="2245" y="1886"/>
                </a:cubicBezTo>
                <a:cubicBezTo>
                  <a:pt x="2246" y="1887"/>
                  <a:pt x="2245" y="1888"/>
                  <a:pt x="2247" y="1888"/>
                </a:cubicBezTo>
                <a:cubicBezTo>
                  <a:pt x="2248" y="1888"/>
                  <a:pt x="2249" y="1887"/>
                  <a:pt x="2251" y="1886"/>
                </a:cubicBezTo>
                <a:cubicBezTo>
                  <a:pt x="2252" y="1886"/>
                  <a:pt x="2254" y="1885"/>
                  <a:pt x="2255" y="1884"/>
                </a:cubicBezTo>
                <a:cubicBezTo>
                  <a:pt x="2256" y="1883"/>
                  <a:pt x="2257" y="1882"/>
                  <a:pt x="2259" y="1881"/>
                </a:cubicBezTo>
                <a:cubicBezTo>
                  <a:pt x="2260" y="1881"/>
                  <a:pt x="2262" y="1880"/>
                  <a:pt x="2263" y="1880"/>
                </a:cubicBezTo>
                <a:cubicBezTo>
                  <a:pt x="2265" y="1879"/>
                  <a:pt x="2266" y="1877"/>
                  <a:pt x="2268" y="1876"/>
                </a:cubicBezTo>
                <a:cubicBezTo>
                  <a:pt x="2270" y="1875"/>
                  <a:pt x="2271" y="1875"/>
                  <a:pt x="2273" y="1874"/>
                </a:cubicBezTo>
                <a:cubicBezTo>
                  <a:pt x="2274" y="1873"/>
                  <a:pt x="2275" y="1872"/>
                  <a:pt x="2276" y="1872"/>
                </a:cubicBezTo>
                <a:cubicBezTo>
                  <a:pt x="2277" y="1871"/>
                  <a:pt x="2278" y="1871"/>
                  <a:pt x="2279" y="1871"/>
                </a:cubicBezTo>
                <a:cubicBezTo>
                  <a:pt x="2280" y="1870"/>
                  <a:pt x="2281" y="1869"/>
                  <a:pt x="2282" y="1868"/>
                </a:cubicBezTo>
                <a:cubicBezTo>
                  <a:pt x="2283" y="1867"/>
                  <a:pt x="2283" y="1865"/>
                  <a:pt x="2284" y="1864"/>
                </a:cubicBezTo>
                <a:cubicBezTo>
                  <a:pt x="2285" y="1863"/>
                  <a:pt x="2287" y="1863"/>
                  <a:pt x="2287" y="1861"/>
                </a:cubicBezTo>
                <a:cubicBezTo>
                  <a:pt x="2288" y="1860"/>
                  <a:pt x="2287" y="1859"/>
                  <a:pt x="2286" y="1858"/>
                </a:cubicBezTo>
                <a:cubicBezTo>
                  <a:pt x="2286" y="1857"/>
                  <a:pt x="2285" y="1855"/>
                  <a:pt x="2286" y="1854"/>
                </a:cubicBezTo>
                <a:cubicBezTo>
                  <a:pt x="2287" y="1853"/>
                  <a:pt x="2287" y="1855"/>
                  <a:pt x="2287" y="1855"/>
                </a:cubicBezTo>
                <a:cubicBezTo>
                  <a:pt x="2288" y="1855"/>
                  <a:pt x="2288" y="1856"/>
                  <a:pt x="2288" y="1856"/>
                </a:cubicBezTo>
                <a:cubicBezTo>
                  <a:pt x="2288" y="1856"/>
                  <a:pt x="2288" y="1856"/>
                  <a:pt x="2288" y="1856"/>
                </a:cubicBezTo>
                <a:cubicBezTo>
                  <a:pt x="2288" y="1856"/>
                  <a:pt x="2288" y="1857"/>
                  <a:pt x="2288" y="1857"/>
                </a:cubicBezTo>
                <a:cubicBezTo>
                  <a:pt x="2289" y="1858"/>
                  <a:pt x="2289" y="1857"/>
                  <a:pt x="2289" y="1856"/>
                </a:cubicBezTo>
                <a:cubicBezTo>
                  <a:pt x="2289" y="1855"/>
                  <a:pt x="2288" y="1854"/>
                  <a:pt x="2288" y="1852"/>
                </a:cubicBezTo>
                <a:cubicBezTo>
                  <a:pt x="2288" y="1851"/>
                  <a:pt x="2289" y="1850"/>
                  <a:pt x="2288" y="1848"/>
                </a:cubicBezTo>
                <a:cubicBezTo>
                  <a:pt x="2287" y="1848"/>
                  <a:pt x="2287" y="1847"/>
                  <a:pt x="2287" y="1846"/>
                </a:cubicBezTo>
                <a:cubicBezTo>
                  <a:pt x="2288" y="1846"/>
                  <a:pt x="2288" y="1847"/>
                  <a:pt x="2289" y="1847"/>
                </a:cubicBezTo>
                <a:cubicBezTo>
                  <a:pt x="2290" y="1847"/>
                  <a:pt x="2290" y="1847"/>
                  <a:pt x="2290" y="1846"/>
                </a:cubicBezTo>
                <a:cubicBezTo>
                  <a:pt x="2289" y="1846"/>
                  <a:pt x="2289" y="1846"/>
                  <a:pt x="2289" y="1845"/>
                </a:cubicBezTo>
                <a:cubicBezTo>
                  <a:pt x="2289" y="1845"/>
                  <a:pt x="2289" y="1845"/>
                  <a:pt x="2289" y="1844"/>
                </a:cubicBezTo>
                <a:cubicBezTo>
                  <a:pt x="2288" y="1843"/>
                  <a:pt x="2287" y="1842"/>
                  <a:pt x="2288" y="1841"/>
                </a:cubicBezTo>
                <a:cubicBezTo>
                  <a:pt x="2289" y="1840"/>
                  <a:pt x="2289" y="1840"/>
                  <a:pt x="2290" y="1840"/>
                </a:cubicBezTo>
                <a:cubicBezTo>
                  <a:pt x="2290" y="1840"/>
                  <a:pt x="2290" y="1841"/>
                  <a:pt x="2291" y="1841"/>
                </a:cubicBezTo>
                <a:cubicBezTo>
                  <a:pt x="2291" y="1842"/>
                  <a:pt x="2291" y="1842"/>
                  <a:pt x="2291" y="1843"/>
                </a:cubicBezTo>
                <a:cubicBezTo>
                  <a:pt x="2292" y="1844"/>
                  <a:pt x="2292" y="1844"/>
                  <a:pt x="2292" y="1843"/>
                </a:cubicBezTo>
                <a:cubicBezTo>
                  <a:pt x="2293" y="1842"/>
                  <a:pt x="2291" y="1840"/>
                  <a:pt x="2291" y="1839"/>
                </a:cubicBezTo>
                <a:cubicBezTo>
                  <a:pt x="2291" y="1837"/>
                  <a:pt x="2293" y="1838"/>
                  <a:pt x="2293" y="1836"/>
                </a:cubicBezTo>
                <a:cubicBezTo>
                  <a:pt x="2292" y="1835"/>
                  <a:pt x="2292" y="1835"/>
                  <a:pt x="2292" y="1834"/>
                </a:cubicBezTo>
                <a:cubicBezTo>
                  <a:pt x="2292" y="1834"/>
                  <a:pt x="2291" y="1833"/>
                  <a:pt x="2291" y="1832"/>
                </a:cubicBezTo>
                <a:cubicBezTo>
                  <a:pt x="2291" y="1831"/>
                  <a:pt x="2290" y="1830"/>
                  <a:pt x="2290" y="1829"/>
                </a:cubicBezTo>
                <a:cubicBezTo>
                  <a:pt x="2290" y="1828"/>
                  <a:pt x="2290" y="1827"/>
                  <a:pt x="2289" y="1826"/>
                </a:cubicBezTo>
                <a:cubicBezTo>
                  <a:pt x="2288" y="1824"/>
                  <a:pt x="2288" y="1823"/>
                  <a:pt x="2288" y="1822"/>
                </a:cubicBezTo>
                <a:cubicBezTo>
                  <a:pt x="2288" y="1820"/>
                  <a:pt x="2289" y="1819"/>
                  <a:pt x="2289" y="1818"/>
                </a:cubicBezTo>
                <a:cubicBezTo>
                  <a:pt x="2289" y="1816"/>
                  <a:pt x="2289" y="1815"/>
                  <a:pt x="2289" y="1813"/>
                </a:cubicBezTo>
                <a:cubicBezTo>
                  <a:pt x="2288" y="1813"/>
                  <a:pt x="2288" y="1812"/>
                  <a:pt x="2288" y="1811"/>
                </a:cubicBezTo>
                <a:cubicBezTo>
                  <a:pt x="2288" y="1810"/>
                  <a:pt x="2288" y="1809"/>
                  <a:pt x="2287" y="1808"/>
                </a:cubicBezTo>
                <a:cubicBezTo>
                  <a:pt x="2287" y="1807"/>
                  <a:pt x="2287" y="1805"/>
                  <a:pt x="2286" y="1804"/>
                </a:cubicBezTo>
                <a:cubicBezTo>
                  <a:pt x="2285" y="1803"/>
                  <a:pt x="2285" y="1801"/>
                  <a:pt x="2284" y="1800"/>
                </a:cubicBezTo>
                <a:cubicBezTo>
                  <a:pt x="2284" y="1799"/>
                  <a:pt x="2284" y="1799"/>
                  <a:pt x="2283" y="1798"/>
                </a:cubicBezTo>
                <a:cubicBezTo>
                  <a:pt x="2283" y="1797"/>
                  <a:pt x="2283" y="1797"/>
                  <a:pt x="2283" y="1796"/>
                </a:cubicBezTo>
                <a:cubicBezTo>
                  <a:pt x="2282" y="1795"/>
                  <a:pt x="2282" y="1794"/>
                  <a:pt x="2282" y="1793"/>
                </a:cubicBezTo>
                <a:cubicBezTo>
                  <a:pt x="2282" y="1791"/>
                  <a:pt x="2282" y="1790"/>
                  <a:pt x="2282" y="1789"/>
                </a:cubicBezTo>
                <a:cubicBezTo>
                  <a:pt x="2281" y="1788"/>
                  <a:pt x="2280" y="1787"/>
                  <a:pt x="2279" y="1787"/>
                </a:cubicBezTo>
                <a:cubicBezTo>
                  <a:pt x="2279" y="1786"/>
                  <a:pt x="2278" y="1786"/>
                  <a:pt x="2278" y="1785"/>
                </a:cubicBezTo>
                <a:cubicBezTo>
                  <a:pt x="2278" y="1785"/>
                  <a:pt x="2277" y="1785"/>
                  <a:pt x="2277" y="1784"/>
                </a:cubicBezTo>
                <a:cubicBezTo>
                  <a:pt x="2276" y="1783"/>
                  <a:pt x="2275" y="1783"/>
                  <a:pt x="2274" y="1782"/>
                </a:cubicBezTo>
                <a:cubicBezTo>
                  <a:pt x="2274" y="1781"/>
                  <a:pt x="2273" y="1780"/>
                  <a:pt x="2273" y="1780"/>
                </a:cubicBezTo>
                <a:cubicBezTo>
                  <a:pt x="2273" y="1779"/>
                  <a:pt x="2272" y="1778"/>
                  <a:pt x="2272" y="1778"/>
                </a:cubicBezTo>
                <a:cubicBezTo>
                  <a:pt x="2272" y="1777"/>
                  <a:pt x="2271" y="1777"/>
                  <a:pt x="2270" y="1776"/>
                </a:cubicBezTo>
                <a:cubicBezTo>
                  <a:pt x="2270" y="1775"/>
                  <a:pt x="2270" y="1773"/>
                  <a:pt x="2270" y="1772"/>
                </a:cubicBezTo>
                <a:cubicBezTo>
                  <a:pt x="2270" y="1772"/>
                  <a:pt x="2271" y="1771"/>
                  <a:pt x="2270" y="1770"/>
                </a:cubicBezTo>
                <a:cubicBezTo>
                  <a:pt x="2269" y="1770"/>
                  <a:pt x="2269" y="1771"/>
                  <a:pt x="2268" y="1771"/>
                </a:cubicBezTo>
                <a:cubicBezTo>
                  <a:pt x="2268" y="1772"/>
                  <a:pt x="2267" y="1773"/>
                  <a:pt x="2267" y="1772"/>
                </a:cubicBezTo>
                <a:cubicBezTo>
                  <a:pt x="2267" y="1771"/>
                  <a:pt x="2268" y="1771"/>
                  <a:pt x="2268" y="1770"/>
                </a:cubicBezTo>
                <a:cubicBezTo>
                  <a:pt x="2268" y="1770"/>
                  <a:pt x="2267" y="1769"/>
                  <a:pt x="2266" y="1769"/>
                </a:cubicBezTo>
                <a:cubicBezTo>
                  <a:pt x="2265" y="1769"/>
                  <a:pt x="2265" y="1768"/>
                  <a:pt x="2264" y="1768"/>
                </a:cubicBezTo>
                <a:cubicBezTo>
                  <a:pt x="2263" y="1767"/>
                  <a:pt x="2262" y="1767"/>
                  <a:pt x="2261" y="1767"/>
                </a:cubicBezTo>
                <a:cubicBezTo>
                  <a:pt x="2259" y="1766"/>
                  <a:pt x="2259" y="1765"/>
                  <a:pt x="2258" y="1764"/>
                </a:cubicBezTo>
                <a:cubicBezTo>
                  <a:pt x="2255" y="1762"/>
                  <a:pt x="2253" y="1759"/>
                  <a:pt x="2250" y="1758"/>
                </a:cubicBezTo>
                <a:cubicBezTo>
                  <a:pt x="2249" y="1757"/>
                  <a:pt x="2247" y="1756"/>
                  <a:pt x="2246" y="1755"/>
                </a:cubicBezTo>
                <a:cubicBezTo>
                  <a:pt x="2245" y="1754"/>
                  <a:pt x="2245" y="1752"/>
                  <a:pt x="2245" y="1751"/>
                </a:cubicBezTo>
                <a:cubicBezTo>
                  <a:pt x="2243" y="1749"/>
                  <a:pt x="2240" y="1748"/>
                  <a:pt x="2238" y="1746"/>
                </a:cubicBezTo>
                <a:cubicBezTo>
                  <a:pt x="2237" y="1745"/>
                  <a:pt x="2237" y="1744"/>
                  <a:pt x="2236" y="1743"/>
                </a:cubicBezTo>
                <a:cubicBezTo>
                  <a:pt x="2234" y="1742"/>
                  <a:pt x="2233" y="1742"/>
                  <a:pt x="2232" y="1741"/>
                </a:cubicBezTo>
                <a:cubicBezTo>
                  <a:pt x="2232" y="1741"/>
                  <a:pt x="2231" y="1740"/>
                  <a:pt x="2231" y="1740"/>
                </a:cubicBezTo>
                <a:cubicBezTo>
                  <a:pt x="2230" y="1739"/>
                  <a:pt x="2231" y="1739"/>
                  <a:pt x="2232" y="1739"/>
                </a:cubicBezTo>
                <a:cubicBezTo>
                  <a:pt x="2232" y="1740"/>
                  <a:pt x="2233" y="1740"/>
                  <a:pt x="2233" y="1740"/>
                </a:cubicBezTo>
                <a:cubicBezTo>
                  <a:pt x="2234" y="1740"/>
                  <a:pt x="2234" y="1739"/>
                  <a:pt x="2234" y="1738"/>
                </a:cubicBezTo>
                <a:cubicBezTo>
                  <a:pt x="2233" y="1737"/>
                  <a:pt x="2233" y="1737"/>
                  <a:pt x="2233" y="1736"/>
                </a:cubicBezTo>
                <a:cubicBezTo>
                  <a:pt x="2233" y="1735"/>
                  <a:pt x="2233" y="1735"/>
                  <a:pt x="2233" y="1734"/>
                </a:cubicBezTo>
                <a:cubicBezTo>
                  <a:pt x="2232" y="1733"/>
                  <a:pt x="2232" y="1733"/>
                  <a:pt x="2231" y="1732"/>
                </a:cubicBezTo>
                <a:cubicBezTo>
                  <a:pt x="2231" y="1732"/>
                  <a:pt x="2230" y="1731"/>
                  <a:pt x="2230" y="1730"/>
                </a:cubicBezTo>
                <a:cubicBezTo>
                  <a:pt x="2228" y="1728"/>
                  <a:pt x="2225" y="1726"/>
                  <a:pt x="2223" y="1724"/>
                </a:cubicBezTo>
                <a:cubicBezTo>
                  <a:pt x="2223" y="1723"/>
                  <a:pt x="2222" y="1722"/>
                  <a:pt x="2222" y="1722"/>
                </a:cubicBezTo>
                <a:cubicBezTo>
                  <a:pt x="2221" y="1721"/>
                  <a:pt x="2220" y="1721"/>
                  <a:pt x="2219" y="1720"/>
                </a:cubicBezTo>
                <a:cubicBezTo>
                  <a:pt x="2219" y="1719"/>
                  <a:pt x="2218" y="1718"/>
                  <a:pt x="2218" y="1717"/>
                </a:cubicBezTo>
                <a:cubicBezTo>
                  <a:pt x="2218" y="1716"/>
                  <a:pt x="2217" y="1715"/>
                  <a:pt x="2217" y="1715"/>
                </a:cubicBezTo>
                <a:cubicBezTo>
                  <a:pt x="2217" y="1714"/>
                  <a:pt x="2217" y="1713"/>
                  <a:pt x="2217" y="1713"/>
                </a:cubicBezTo>
                <a:cubicBezTo>
                  <a:pt x="2217" y="1711"/>
                  <a:pt x="2219" y="1710"/>
                  <a:pt x="2220" y="1708"/>
                </a:cubicBezTo>
                <a:cubicBezTo>
                  <a:pt x="2220" y="1708"/>
                  <a:pt x="2221" y="1707"/>
                  <a:pt x="2221" y="1706"/>
                </a:cubicBezTo>
                <a:cubicBezTo>
                  <a:pt x="2221" y="1705"/>
                  <a:pt x="2220" y="1704"/>
                  <a:pt x="2220" y="1702"/>
                </a:cubicBezTo>
                <a:cubicBezTo>
                  <a:pt x="2220" y="1701"/>
                  <a:pt x="2222" y="1700"/>
                  <a:pt x="2222" y="1698"/>
                </a:cubicBezTo>
                <a:cubicBezTo>
                  <a:pt x="2223" y="1698"/>
                  <a:pt x="2223" y="1697"/>
                  <a:pt x="2223" y="1696"/>
                </a:cubicBezTo>
                <a:cubicBezTo>
                  <a:pt x="2223" y="1695"/>
                  <a:pt x="2224" y="1695"/>
                  <a:pt x="2225" y="1694"/>
                </a:cubicBezTo>
                <a:cubicBezTo>
                  <a:pt x="2226" y="1692"/>
                  <a:pt x="2229" y="1691"/>
                  <a:pt x="2231" y="1689"/>
                </a:cubicBezTo>
                <a:cubicBezTo>
                  <a:pt x="2232" y="1688"/>
                  <a:pt x="2233" y="1688"/>
                  <a:pt x="2234" y="1688"/>
                </a:cubicBezTo>
                <a:cubicBezTo>
                  <a:pt x="2236" y="1687"/>
                  <a:pt x="2235" y="1684"/>
                  <a:pt x="2236" y="1682"/>
                </a:cubicBezTo>
                <a:cubicBezTo>
                  <a:pt x="2236" y="1681"/>
                  <a:pt x="2236" y="1680"/>
                  <a:pt x="2237" y="1680"/>
                </a:cubicBezTo>
                <a:cubicBezTo>
                  <a:pt x="2237" y="1680"/>
                  <a:pt x="2241" y="1680"/>
                  <a:pt x="2240" y="1678"/>
                </a:cubicBezTo>
                <a:cubicBezTo>
                  <a:pt x="2240" y="1678"/>
                  <a:pt x="2239" y="1679"/>
                  <a:pt x="2239" y="1677"/>
                </a:cubicBezTo>
                <a:cubicBezTo>
                  <a:pt x="2239" y="1677"/>
                  <a:pt x="2239" y="1676"/>
                  <a:pt x="2239" y="1675"/>
                </a:cubicBezTo>
                <a:cubicBezTo>
                  <a:pt x="2239" y="1674"/>
                  <a:pt x="2240" y="1675"/>
                  <a:pt x="2240" y="1675"/>
                </a:cubicBezTo>
                <a:cubicBezTo>
                  <a:pt x="2242" y="1675"/>
                  <a:pt x="2243" y="1674"/>
                  <a:pt x="2244" y="1674"/>
                </a:cubicBezTo>
                <a:cubicBezTo>
                  <a:pt x="2245" y="1674"/>
                  <a:pt x="2246" y="1674"/>
                  <a:pt x="2248" y="1674"/>
                </a:cubicBezTo>
                <a:cubicBezTo>
                  <a:pt x="2249" y="1674"/>
                  <a:pt x="2250" y="1673"/>
                  <a:pt x="2251" y="1673"/>
                </a:cubicBezTo>
                <a:cubicBezTo>
                  <a:pt x="2251" y="1672"/>
                  <a:pt x="2252" y="1671"/>
                  <a:pt x="2253" y="1670"/>
                </a:cubicBezTo>
                <a:cubicBezTo>
                  <a:pt x="2254" y="1670"/>
                  <a:pt x="2255" y="1670"/>
                  <a:pt x="2256" y="1669"/>
                </a:cubicBezTo>
                <a:cubicBezTo>
                  <a:pt x="2257" y="1668"/>
                  <a:pt x="2254" y="1668"/>
                  <a:pt x="2254" y="1667"/>
                </a:cubicBezTo>
                <a:cubicBezTo>
                  <a:pt x="2254" y="1667"/>
                  <a:pt x="2256" y="1666"/>
                  <a:pt x="2256" y="1666"/>
                </a:cubicBezTo>
                <a:cubicBezTo>
                  <a:pt x="2257" y="1666"/>
                  <a:pt x="2258" y="1666"/>
                  <a:pt x="2259" y="1665"/>
                </a:cubicBezTo>
                <a:cubicBezTo>
                  <a:pt x="2259" y="1664"/>
                  <a:pt x="2260" y="1664"/>
                  <a:pt x="2260" y="1663"/>
                </a:cubicBezTo>
                <a:cubicBezTo>
                  <a:pt x="2261" y="1663"/>
                  <a:pt x="2263" y="1662"/>
                  <a:pt x="2264" y="1661"/>
                </a:cubicBezTo>
                <a:cubicBezTo>
                  <a:pt x="2264" y="1661"/>
                  <a:pt x="2265" y="1661"/>
                  <a:pt x="2265" y="1661"/>
                </a:cubicBezTo>
                <a:cubicBezTo>
                  <a:pt x="2266" y="1660"/>
                  <a:pt x="2266" y="1660"/>
                  <a:pt x="2267" y="1660"/>
                </a:cubicBezTo>
                <a:cubicBezTo>
                  <a:pt x="2267" y="1660"/>
                  <a:pt x="2268" y="1660"/>
                  <a:pt x="2268" y="1661"/>
                </a:cubicBezTo>
                <a:cubicBezTo>
                  <a:pt x="2268" y="1662"/>
                  <a:pt x="2267" y="1661"/>
                  <a:pt x="2267" y="1662"/>
                </a:cubicBezTo>
                <a:cubicBezTo>
                  <a:pt x="2269" y="1663"/>
                  <a:pt x="2270" y="1660"/>
                  <a:pt x="2270" y="1659"/>
                </a:cubicBezTo>
                <a:cubicBezTo>
                  <a:pt x="2270" y="1659"/>
                  <a:pt x="2270" y="1658"/>
                  <a:pt x="2271" y="1658"/>
                </a:cubicBezTo>
                <a:cubicBezTo>
                  <a:pt x="2272" y="1659"/>
                  <a:pt x="2271" y="1659"/>
                  <a:pt x="2272" y="1659"/>
                </a:cubicBezTo>
                <a:cubicBezTo>
                  <a:pt x="2272" y="1660"/>
                  <a:pt x="2272" y="1660"/>
                  <a:pt x="2273" y="1660"/>
                </a:cubicBezTo>
                <a:cubicBezTo>
                  <a:pt x="2273" y="1660"/>
                  <a:pt x="2273" y="1660"/>
                  <a:pt x="2273" y="1660"/>
                </a:cubicBezTo>
                <a:cubicBezTo>
                  <a:pt x="2274" y="1660"/>
                  <a:pt x="2274" y="1661"/>
                  <a:pt x="2274" y="1660"/>
                </a:cubicBezTo>
                <a:cubicBezTo>
                  <a:pt x="2275" y="1660"/>
                  <a:pt x="2274" y="1660"/>
                  <a:pt x="2274" y="1660"/>
                </a:cubicBezTo>
                <a:cubicBezTo>
                  <a:pt x="2275" y="1659"/>
                  <a:pt x="2275" y="1659"/>
                  <a:pt x="2275" y="1659"/>
                </a:cubicBezTo>
                <a:cubicBezTo>
                  <a:pt x="2276" y="1657"/>
                  <a:pt x="2274" y="1658"/>
                  <a:pt x="2273" y="1657"/>
                </a:cubicBezTo>
                <a:cubicBezTo>
                  <a:pt x="2273" y="1657"/>
                  <a:pt x="2273" y="1656"/>
                  <a:pt x="2273" y="1655"/>
                </a:cubicBezTo>
                <a:cubicBezTo>
                  <a:pt x="2273" y="1654"/>
                  <a:pt x="2273" y="1654"/>
                  <a:pt x="2274" y="1653"/>
                </a:cubicBezTo>
                <a:cubicBezTo>
                  <a:pt x="2275" y="1653"/>
                  <a:pt x="2275" y="1654"/>
                  <a:pt x="2275" y="1655"/>
                </a:cubicBezTo>
                <a:cubicBezTo>
                  <a:pt x="2275" y="1655"/>
                  <a:pt x="2274" y="1656"/>
                  <a:pt x="2275" y="1657"/>
                </a:cubicBezTo>
                <a:cubicBezTo>
                  <a:pt x="2275" y="1657"/>
                  <a:pt x="2276" y="1656"/>
                  <a:pt x="2276" y="1656"/>
                </a:cubicBezTo>
                <a:cubicBezTo>
                  <a:pt x="2276" y="1656"/>
                  <a:pt x="2276" y="1657"/>
                  <a:pt x="2277" y="1657"/>
                </a:cubicBezTo>
                <a:cubicBezTo>
                  <a:pt x="2277" y="1657"/>
                  <a:pt x="2277" y="1658"/>
                  <a:pt x="2277" y="1658"/>
                </a:cubicBezTo>
                <a:cubicBezTo>
                  <a:pt x="2277" y="1658"/>
                  <a:pt x="2278" y="1658"/>
                  <a:pt x="2278" y="1658"/>
                </a:cubicBezTo>
                <a:cubicBezTo>
                  <a:pt x="2279" y="1658"/>
                  <a:pt x="2279" y="1662"/>
                  <a:pt x="2281" y="1660"/>
                </a:cubicBezTo>
                <a:cubicBezTo>
                  <a:pt x="2281" y="1659"/>
                  <a:pt x="2281" y="1658"/>
                  <a:pt x="2282" y="1659"/>
                </a:cubicBezTo>
                <a:cubicBezTo>
                  <a:pt x="2282" y="1660"/>
                  <a:pt x="2281" y="1660"/>
                  <a:pt x="2282" y="1660"/>
                </a:cubicBezTo>
                <a:cubicBezTo>
                  <a:pt x="2284" y="1661"/>
                  <a:pt x="2285" y="1660"/>
                  <a:pt x="2285" y="1661"/>
                </a:cubicBezTo>
                <a:cubicBezTo>
                  <a:pt x="2285" y="1662"/>
                  <a:pt x="2285" y="1662"/>
                  <a:pt x="2285" y="1662"/>
                </a:cubicBezTo>
                <a:cubicBezTo>
                  <a:pt x="2286" y="1663"/>
                  <a:pt x="2286" y="1663"/>
                  <a:pt x="2286" y="1663"/>
                </a:cubicBezTo>
                <a:cubicBezTo>
                  <a:pt x="2287" y="1663"/>
                  <a:pt x="2286" y="1664"/>
                  <a:pt x="2287" y="1665"/>
                </a:cubicBezTo>
                <a:cubicBezTo>
                  <a:pt x="2287" y="1665"/>
                  <a:pt x="2288" y="1664"/>
                  <a:pt x="2288" y="1664"/>
                </a:cubicBezTo>
                <a:cubicBezTo>
                  <a:pt x="2290" y="1663"/>
                  <a:pt x="2291" y="1664"/>
                  <a:pt x="2293" y="1663"/>
                </a:cubicBezTo>
                <a:cubicBezTo>
                  <a:pt x="2293" y="1663"/>
                  <a:pt x="2295" y="1661"/>
                  <a:pt x="2294" y="1660"/>
                </a:cubicBezTo>
                <a:cubicBezTo>
                  <a:pt x="2294" y="1660"/>
                  <a:pt x="2293" y="1659"/>
                  <a:pt x="2294" y="1659"/>
                </a:cubicBezTo>
                <a:cubicBezTo>
                  <a:pt x="2295" y="1658"/>
                  <a:pt x="2295" y="1659"/>
                  <a:pt x="2295" y="1659"/>
                </a:cubicBezTo>
                <a:cubicBezTo>
                  <a:pt x="2295" y="1660"/>
                  <a:pt x="2296" y="1660"/>
                  <a:pt x="2296" y="1661"/>
                </a:cubicBezTo>
                <a:cubicBezTo>
                  <a:pt x="2297" y="1661"/>
                  <a:pt x="2297" y="1662"/>
                  <a:pt x="2297" y="1662"/>
                </a:cubicBezTo>
                <a:cubicBezTo>
                  <a:pt x="2298" y="1664"/>
                  <a:pt x="2299" y="1661"/>
                  <a:pt x="2300" y="1662"/>
                </a:cubicBezTo>
                <a:cubicBezTo>
                  <a:pt x="2300" y="1662"/>
                  <a:pt x="2300" y="1663"/>
                  <a:pt x="2300" y="1663"/>
                </a:cubicBezTo>
                <a:cubicBezTo>
                  <a:pt x="2300" y="1663"/>
                  <a:pt x="2301" y="1663"/>
                  <a:pt x="2301" y="1663"/>
                </a:cubicBezTo>
                <a:cubicBezTo>
                  <a:pt x="2302" y="1664"/>
                  <a:pt x="2301" y="1664"/>
                  <a:pt x="2300" y="1665"/>
                </a:cubicBezTo>
                <a:cubicBezTo>
                  <a:pt x="2300" y="1665"/>
                  <a:pt x="2299" y="1665"/>
                  <a:pt x="2299" y="1666"/>
                </a:cubicBezTo>
                <a:cubicBezTo>
                  <a:pt x="2298" y="1666"/>
                  <a:pt x="2298" y="1667"/>
                  <a:pt x="2298" y="1668"/>
                </a:cubicBezTo>
                <a:cubicBezTo>
                  <a:pt x="2298" y="1668"/>
                  <a:pt x="2297" y="1669"/>
                  <a:pt x="2297" y="1670"/>
                </a:cubicBezTo>
                <a:cubicBezTo>
                  <a:pt x="2296" y="1671"/>
                  <a:pt x="2296" y="1672"/>
                  <a:pt x="2296" y="1674"/>
                </a:cubicBezTo>
                <a:cubicBezTo>
                  <a:pt x="2297" y="1676"/>
                  <a:pt x="2298" y="1677"/>
                  <a:pt x="2298" y="1679"/>
                </a:cubicBezTo>
                <a:cubicBezTo>
                  <a:pt x="2298" y="1680"/>
                  <a:pt x="2299" y="1681"/>
                  <a:pt x="2300" y="1682"/>
                </a:cubicBezTo>
                <a:cubicBezTo>
                  <a:pt x="2300" y="1684"/>
                  <a:pt x="2300" y="1686"/>
                  <a:pt x="2301" y="1687"/>
                </a:cubicBezTo>
                <a:cubicBezTo>
                  <a:pt x="2301" y="1688"/>
                  <a:pt x="2302" y="1689"/>
                  <a:pt x="2304" y="1689"/>
                </a:cubicBezTo>
                <a:cubicBezTo>
                  <a:pt x="2306" y="1689"/>
                  <a:pt x="2307" y="1688"/>
                  <a:pt x="2308" y="1688"/>
                </a:cubicBezTo>
                <a:cubicBezTo>
                  <a:pt x="2310" y="1687"/>
                  <a:pt x="2311" y="1687"/>
                  <a:pt x="2312" y="1686"/>
                </a:cubicBezTo>
                <a:cubicBezTo>
                  <a:pt x="2313" y="1685"/>
                  <a:pt x="2313" y="1683"/>
                  <a:pt x="2312" y="1682"/>
                </a:cubicBezTo>
                <a:cubicBezTo>
                  <a:pt x="2311" y="1681"/>
                  <a:pt x="2310" y="1680"/>
                  <a:pt x="2309" y="1679"/>
                </a:cubicBezTo>
                <a:cubicBezTo>
                  <a:pt x="2309" y="1679"/>
                  <a:pt x="2309" y="1678"/>
                  <a:pt x="2309" y="1678"/>
                </a:cubicBezTo>
                <a:cubicBezTo>
                  <a:pt x="2309" y="1678"/>
                  <a:pt x="2310" y="1678"/>
                  <a:pt x="2310" y="1678"/>
                </a:cubicBezTo>
                <a:cubicBezTo>
                  <a:pt x="2311" y="1678"/>
                  <a:pt x="2311" y="1677"/>
                  <a:pt x="2310" y="1676"/>
                </a:cubicBezTo>
                <a:cubicBezTo>
                  <a:pt x="2309" y="1675"/>
                  <a:pt x="2307" y="1676"/>
                  <a:pt x="2306" y="1675"/>
                </a:cubicBezTo>
                <a:cubicBezTo>
                  <a:pt x="2305" y="1674"/>
                  <a:pt x="2306" y="1672"/>
                  <a:pt x="2307" y="1671"/>
                </a:cubicBezTo>
                <a:cubicBezTo>
                  <a:pt x="2308" y="1671"/>
                  <a:pt x="2309" y="1669"/>
                  <a:pt x="2310" y="1668"/>
                </a:cubicBezTo>
                <a:cubicBezTo>
                  <a:pt x="2310" y="1668"/>
                  <a:pt x="2311" y="1668"/>
                  <a:pt x="2311" y="1668"/>
                </a:cubicBezTo>
                <a:cubicBezTo>
                  <a:pt x="2312" y="1669"/>
                  <a:pt x="2312" y="1669"/>
                  <a:pt x="2312" y="1669"/>
                </a:cubicBezTo>
                <a:cubicBezTo>
                  <a:pt x="2312" y="1670"/>
                  <a:pt x="2312" y="1670"/>
                  <a:pt x="2312" y="1670"/>
                </a:cubicBezTo>
                <a:cubicBezTo>
                  <a:pt x="2313" y="1670"/>
                  <a:pt x="2313" y="1671"/>
                  <a:pt x="2314" y="1671"/>
                </a:cubicBezTo>
                <a:cubicBezTo>
                  <a:pt x="2314" y="1670"/>
                  <a:pt x="2314" y="1670"/>
                  <a:pt x="2314" y="1669"/>
                </a:cubicBezTo>
                <a:cubicBezTo>
                  <a:pt x="2314" y="1667"/>
                  <a:pt x="2316" y="1668"/>
                  <a:pt x="2317" y="1667"/>
                </a:cubicBezTo>
                <a:cubicBezTo>
                  <a:pt x="2317" y="1667"/>
                  <a:pt x="2318" y="1666"/>
                  <a:pt x="2319" y="1666"/>
                </a:cubicBezTo>
                <a:cubicBezTo>
                  <a:pt x="2319" y="1665"/>
                  <a:pt x="2320" y="1665"/>
                  <a:pt x="2321" y="1665"/>
                </a:cubicBezTo>
                <a:cubicBezTo>
                  <a:pt x="2322" y="1665"/>
                  <a:pt x="2323" y="1664"/>
                  <a:pt x="2324" y="1664"/>
                </a:cubicBezTo>
                <a:cubicBezTo>
                  <a:pt x="2324" y="1663"/>
                  <a:pt x="2325" y="1664"/>
                  <a:pt x="2326" y="1663"/>
                </a:cubicBezTo>
                <a:cubicBezTo>
                  <a:pt x="2326" y="1663"/>
                  <a:pt x="2327" y="1663"/>
                  <a:pt x="2328" y="1662"/>
                </a:cubicBezTo>
                <a:cubicBezTo>
                  <a:pt x="2330" y="1660"/>
                  <a:pt x="2334" y="1662"/>
                  <a:pt x="2336" y="1661"/>
                </a:cubicBezTo>
                <a:cubicBezTo>
                  <a:pt x="2338" y="1660"/>
                  <a:pt x="2338" y="1658"/>
                  <a:pt x="2340" y="1658"/>
                </a:cubicBezTo>
                <a:cubicBezTo>
                  <a:pt x="2341" y="1658"/>
                  <a:pt x="2343" y="1658"/>
                  <a:pt x="2342" y="1656"/>
                </a:cubicBezTo>
                <a:cubicBezTo>
                  <a:pt x="2341" y="1656"/>
                  <a:pt x="2341" y="1655"/>
                  <a:pt x="2341" y="1654"/>
                </a:cubicBezTo>
                <a:cubicBezTo>
                  <a:pt x="2342" y="1654"/>
                  <a:pt x="2342" y="1654"/>
                  <a:pt x="2343" y="1654"/>
                </a:cubicBezTo>
                <a:cubicBezTo>
                  <a:pt x="2343" y="1655"/>
                  <a:pt x="2343" y="1655"/>
                  <a:pt x="2344" y="1656"/>
                </a:cubicBezTo>
                <a:cubicBezTo>
                  <a:pt x="2345" y="1656"/>
                  <a:pt x="2345" y="1656"/>
                  <a:pt x="2346" y="1656"/>
                </a:cubicBezTo>
                <a:cubicBezTo>
                  <a:pt x="2347" y="1657"/>
                  <a:pt x="2348" y="1659"/>
                  <a:pt x="2349" y="1658"/>
                </a:cubicBezTo>
                <a:cubicBezTo>
                  <a:pt x="2350" y="1657"/>
                  <a:pt x="2349" y="1655"/>
                  <a:pt x="2350" y="1654"/>
                </a:cubicBezTo>
                <a:cubicBezTo>
                  <a:pt x="2351" y="1652"/>
                  <a:pt x="2352" y="1655"/>
                  <a:pt x="2353" y="1655"/>
                </a:cubicBezTo>
                <a:cubicBezTo>
                  <a:pt x="2355" y="1654"/>
                  <a:pt x="2356" y="1653"/>
                  <a:pt x="2357" y="1653"/>
                </a:cubicBezTo>
                <a:cubicBezTo>
                  <a:pt x="2358" y="1653"/>
                  <a:pt x="2359" y="1653"/>
                  <a:pt x="2359" y="1653"/>
                </a:cubicBezTo>
                <a:cubicBezTo>
                  <a:pt x="2360" y="1653"/>
                  <a:pt x="2360" y="1654"/>
                  <a:pt x="2361" y="1654"/>
                </a:cubicBezTo>
                <a:cubicBezTo>
                  <a:pt x="2363" y="1654"/>
                  <a:pt x="2362" y="1652"/>
                  <a:pt x="2362" y="1651"/>
                </a:cubicBezTo>
                <a:cubicBezTo>
                  <a:pt x="2363" y="1650"/>
                  <a:pt x="2364" y="1648"/>
                  <a:pt x="2365" y="1649"/>
                </a:cubicBezTo>
                <a:cubicBezTo>
                  <a:pt x="2365" y="1650"/>
                  <a:pt x="2365" y="1651"/>
                  <a:pt x="2366" y="1651"/>
                </a:cubicBezTo>
                <a:cubicBezTo>
                  <a:pt x="2366" y="1651"/>
                  <a:pt x="2367" y="1651"/>
                  <a:pt x="2367" y="1651"/>
                </a:cubicBezTo>
                <a:cubicBezTo>
                  <a:pt x="2368" y="1650"/>
                  <a:pt x="2369" y="1647"/>
                  <a:pt x="2370" y="1648"/>
                </a:cubicBezTo>
                <a:cubicBezTo>
                  <a:pt x="2371" y="1648"/>
                  <a:pt x="2371" y="1649"/>
                  <a:pt x="2372" y="1649"/>
                </a:cubicBezTo>
                <a:cubicBezTo>
                  <a:pt x="2373" y="1648"/>
                  <a:pt x="2373" y="1644"/>
                  <a:pt x="2373" y="1643"/>
                </a:cubicBezTo>
                <a:cubicBezTo>
                  <a:pt x="2372" y="1642"/>
                  <a:pt x="2371" y="1641"/>
                  <a:pt x="2371" y="1639"/>
                </a:cubicBezTo>
                <a:cubicBezTo>
                  <a:pt x="2370" y="1638"/>
                  <a:pt x="2370" y="1637"/>
                  <a:pt x="2369" y="1635"/>
                </a:cubicBezTo>
                <a:cubicBezTo>
                  <a:pt x="2369" y="1635"/>
                  <a:pt x="2369" y="1634"/>
                  <a:pt x="2369" y="1633"/>
                </a:cubicBezTo>
                <a:cubicBezTo>
                  <a:pt x="2370" y="1633"/>
                  <a:pt x="2370" y="1633"/>
                  <a:pt x="2371" y="1632"/>
                </a:cubicBezTo>
                <a:cubicBezTo>
                  <a:pt x="2371" y="1632"/>
                  <a:pt x="2373" y="1628"/>
                  <a:pt x="2373" y="1631"/>
                </a:cubicBezTo>
                <a:cubicBezTo>
                  <a:pt x="2373" y="1632"/>
                  <a:pt x="2373" y="1632"/>
                  <a:pt x="2373" y="1633"/>
                </a:cubicBezTo>
                <a:cubicBezTo>
                  <a:pt x="2373" y="1633"/>
                  <a:pt x="2374" y="1634"/>
                  <a:pt x="2374" y="1634"/>
                </a:cubicBezTo>
                <a:cubicBezTo>
                  <a:pt x="2375" y="1635"/>
                  <a:pt x="2375" y="1636"/>
                  <a:pt x="2376" y="1636"/>
                </a:cubicBezTo>
                <a:cubicBezTo>
                  <a:pt x="2376" y="1637"/>
                  <a:pt x="2377" y="1637"/>
                  <a:pt x="2377" y="1637"/>
                </a:cubicBezTo>
                <a:cubicBezTo>
                  <a:pt x="2378" y="1638"/>
                  <a:pt x="2377" y="1640"/>
                  <a:pt x="2378" y="1641"/>
                </a:cubicBezTo>
                <a:cubicBezTo>
                  <a:pt x="2379" y="1642"/>
                  <a:pt x="2381" y="1641"/>
                  <a:pt x="2381" y="1643"/>
                </a:cubicBezTo>
                <a:cubicBezTo>
                  <a:pt x="2381" y="1644"/>
                  <a:pt x="2380" y="1644"/>
                  <a:pt x="2381" y="1645"/>
                </a:cubicBezTo>
                <a:cubicBezTo>
                  <a:pt x="2381" y="1645"/>
                  <a:pt x="2383" y="1645"/>
                  <a:pt x="2383" y="1645"/>
                </a:cubicBezTo>
                <a:cubicBezTo>
                  <a:pt x="2385" y="1645"/>
                  <a:pt x="2385" y="1646"/>
                  <a:pt x="2386" y="1647"/>
                </a:cubicBezTo>
                <a:cubicBezTo>
                  <a:pt x="2388" y="1647"/>
                  <a:pt x="2388" y="1645"/>
                  <a:pt x="2389" y="1644"/>
                </a:cubicBezTo>
                <a:cubicBezTo>
                  <a:pt x="2390" y="1644"/>
                  <a:pt x="2390" y="1643"/>
                  <a:pt x="2389" y="1643"/>
                </a:cubicBezTo>
                <a:cubicBezTo>
                  <a:pt x="2389" y="1642"/>
                  <a:pt x="2388" y="1643"/>
                  <a:pt x="2388" y="1643"/>
                </a:cubicBezTo>
                <a:cubicBezTo>
                  <a:pt x="2386" y="1643"/>
                  <a:pt x="2384" y="1642"/>
                  <a:pt x="2386" y="1641"/>
                </a:cubicBezTo>
                <a:cubicBezTo>
                  <a:pt x="2387" y="1640"/>
                  <a:pt x="2388" y="1638"/>
                  <a:pt x="2390" y="1640"/>
                </a:cubicBezTo>
                <a:cubicBezTo>
                  <a:pt x="2391" y="1641"/>
                  <a:pt x="2390" y="1642"/>
                  <a:pt x="2392" y="1642"/>
                </a:cubicBezTo>
                <a:cubicBezTo>
                  <a:pt x="2393" y="1643"/>
                  <a:pt x="2394" y="1642"/>
                  <a:pt x="2394" y="1641"/>
                </a:cubicBezTo>
                <a:cubicBezTo>
                  <a:pt x="2394" y="1640"/>
                  <a:pt x="2393" y="1640"/>
                  <a:pt x="2393" y="1639"/>
                </a:cubicBezTo>
                <a:cubicBezTo>
                  <a:pt x="2393" y="1637"/>
                  <a:pt x="2394" y="1637"/>
                  <a:pt x="2395" y="1637"/>
                </a:cubicBezTo>
                <a:cubicBezTo>
                  <a:pt x="2395" y="1636"/>
                  <a:pt x="2396" y="1635"/>
                  <a:pt x="2397" y="1635"/>
                </a:cubicBezTo>
                <a:cubicBezTo>
                  <a:pt x="2398" y="1636"/>
                  <a:pt x="2395" y="1637"/>
                  <a:pt x="2396" y="1638"/>
                </a:cubicBezTo>
                <a:cubicBezTo>
                  <a:pt x="2396" y="1639"/>
                  <a:pt x="2397" y="1639"/>
                  <a:pt x="2397" y="1639"/>
                </a:cubicBezTo>
                <a:cubicBezTo>
                  <a:pt x="2398" y="1640"/>
                  <a:pt x="2398" y="1640"/>
                  <a:pt x="2398" y="1641"/>
                </a:cubicBezTo>
                <a:cubicBezTo>
                  <a:pt x="2400" y="1642"/>
                  <a:pt x="2401" y="1639"/>
                  <a:pt x="2401" y="1638"/>
                </a:cubicBezTo>
                <a:cubicBezTo>
                  <a:pt x="2402" y="1638"/>
                  <a:pt x="2402" y="1637"/>
                  <a:pt x="2403" y="1637"/>
                </a:cubicBezTo>
                <a:cubicBezTo>
                  <a:pt x="2403" y="1636"/>
                  <a:pt x="2404" y="1636"/>
                  <a:pt x="2405" y="1636"/>
                </a:cubicBezTo>
                <a:cubicBezTo>
                  <a:pt x="2406" y="1635"/>
                  <a:pt x="2407" y="1632"/>
                  <a:pt x="2408" y="1635"/>
                </a:cubicBezTo>
                <a:cubicBezTo>
                  <a:pt x="2408" y="1635"/>
                  <a:pt x="2408" y="1636"/>
                  <a:pt x="2409" y="1637"/>
                </a:cubicBezTo>
                <a:cubicBezTo>
                  <a:pt x="2409" y="1637"/>
                  <a:pt x="2410" y="1636"/>
                  <a:pt x="2411" y="1637"/>
                </a:cubicBezTo>
                <a:cubicBezTo>
                  <a:pt x="2411" y="1637"/>
                  <a:pt x="2411" y="1638"/>
                  <a:pt x="2412" y="1638"/>
                </a:cubicBezTo>
                <a:cubicBezTo>
                  <a:pt x="2412" y="1638"/>
                  <a:pt x="2413" y="1638"/>
                  <a:pt x="2413" y="1637"/>
                </a:cubicBezTo>
                <a:cubicBezTo>
                  <a:pt x="2413" y="1636"/>
                  <a:pt x="2412" y="1636"/>
                  <a:pt x="2412" y="1635"/>
                </a:cubicBezTo>
                <a:cubicBezTo>
                  <a:pt x="2412" y="1635"/>
                  <a:pt x="2412" y="1635"/>
                  <a:pt x="2412" y="1634"/>
                </a:cubicBezTo>
                <a:cubicBezTo>
                  <a:pt x="2412" y="1634"/>
                  <a:pt x="2412" y="1634"/>
                  <a:pt x="2412" y="1634"/>
                </a:cubicBezTo>
                <a:cubicBezTo>
                  <a:pt x="2411" y="1632"/>
                  <a:pt x="2414" y="1633"/>
                  <a:pt x="2415" y="1633"/>
                </a:cubicBezTo>
                <a:cubicBezTo>
                  <a:pt x="2415" y="1634"/>
                  <a:pt x="2415" y="1634"/>
                  <a:pt x="2415" y="1635"/>
                </a:cubicBezTo>
                <a:cubicBezTo>
                  <a:pt x="2416" y="1636"/>
                  <a:pt x="2418" y="1637"/>
                  <a:pt x="2419" y="1636"/>
                </a:cubicBezTo>
                <a:cubicBezTo>
                  <a:pt x="2420" y="1636"/>
                  <a:pt x="2421" y="1633"/>
                  <a:pt x="2422" y="1633"/>
                </a:cubicBezTo>
                <a:cubicBezTo>
                  <a:pt x="2423" y="1632"/>
                  <a:pt x="2423" y="1633"/>
                  <a:pt x="2424" y="1634"/>
                </a:cubicBezTo>
                <a:cubicBezTo>
                  <a:pt x="2424" y="1634"/>
                  <a:pt x="2425" y="1634"/>
                  <a:pt x="2426" y="1633"/>
                </a:cubicBezTo>
                <a:cubicBezTo>
                  <a:pt x="2427" y="1633"/>
                  <a:pt x="2428" y="1633"/>
                  <a:pt x="2430" y="1633"/>
                </a:cubicBezTo>
                <a:cubicBezTo>
                  <a:pt x="2431" y="1633"/>
                  <a:pt x="2432" y="1632"/>
                  <a:pt x="2432" y="1630"/>
                </a:cubicBezTo>
                <a:cubicBezTo>
                  <a:pt x="2432" y="1629"/>
                  <a:pt x="2431" y="1627"/>
                  <a:pt x="2433" y="1626"/>
                </a:cubicBezTo>
                <a:cubicBezTo>
                  <a:pt x="2433" y="1626"/>
                  <a:pt x="2434" y="1626"/>
                  <a:pt x="2435" y="1626"/>
                </a:cubicBezTo>
                <a:cubicBezTo>
                  <a:pt x="2435" y="1626"/>
                  <a:pt x="2436" y="1627"/>
                  <a:pt x="2437" y="1626"/>
                </a:cubicBezTo>
                <a:cubicBezTo>
                  <a:pt x="2438" y="1625"/>
                  <a:pt x="2436" y="1625"/>
                  <a:pt x="2436" y="1624"/>
                </a:cubicBezTo>
                <a:cubicBezTo>
                  <a:pt x="2435" y="1624"/>
                  <a:pt x="2434" y="1624"/>
                  <a:pt x="2433" y="1624"/>
                </a:cubicBezTo>
                <a:cubicBezTo>
                  <a:pt x="2432" y="1622"/>
                  <a:pt x="2435" y="1624"/>
                  <a:pt x="2436" y="1624"/>
                </a:cubicBezTo>
                <a:cubicBezTo>
                  <a:pt x="2438" y="1623"/>
                  <a:pt x="2438" y="1622"/>
                  <a:pt x="2438" y="1620"/>
                </a:cubicBezTo>
                <a:cubicBezTo>
                  <a:pt x="2438" y="1619"/>
                  <a:pt x="2440" y="1617"/>
                  <a:pt x="2441" y="1618"/>
                </a:cubicBezTo>
                <a:cubicBezTo>
                  <a:pt x="2443" y="1619"/>
                  <a:pt x="2442" y="1621"/>
                  <a:pt x="2444" y="1619"/>
                </a:cubicBezTo>
                <a:cubicBezTo>
                  <a:pt x="2445" y="1618"/>
                  <a:pt x="2446" y="1618"/>
                  <a:pt x="2448" y="1617"/>
                </a:cubicBezTo>
                <a:cubicBezTo>
                  <a:pt x="2449" y="1616"/>
                  <a:pt x="2450" y="1615"/>
                  <a:pt x="2450" y="1614"/>
                </a:cubicBezTo>
                <a:cubicBezTo>
                  <a:pt x="2450" y="1613"/>
                  <a:pt x="2450" y="1612"/>
                  <a:pt x="2451" y="1612"/>
                </a:cubicBezTo>
                <a:cubicBezTo>
                  <a:pt x="2452" y="1612"/>
                  <a:pt x="2451" y="1613"/>
                  <a:pt x="2452" y="1613"/>
                </a:cubicBezTo>
                <a:cubicBezTo>
                  <a:pt x="2452" y="1614"/>
                  <a:pt x="2452" y="1614"/>
                  <a:pt x="2452" y="1615"/>
                </a:cubicBezTo>
                <a:cubicBezTo>
                  <a:pt x="2453" y="1616"/>
                  <a:pt x="2453" y="1617"/>
                  <a:pt x="2454" y="1616"/>
                </a:cubicBezTo>
                <a:cubicBezTo>
                  <a:pt x="2454" y="1616"/>
                  <a:pt x="2454" y="1614"/>
                  <a:pt x="2455" y="1613"/>
                </a:cubicBezTo>
                <a:cubicBezTo>
                  <a:pt x="2455" y="1613"/>
                  <a:pt x="2456" y="1612"/>
                  <a:pt x="2457" y="1611"/>
                </a:cubicBezTo>
                <a:cubicBezTo>
                  <a:pt x="2458" y="1611"/>
                  <a:pt x="2459" y="1610"/>
                  <a:pt x="2460" y="1609"/>
                </a:cubicBezTo>
                <a:cubicBezTo>
                  <a:pt x="2460" y="1608"/>
                  <a:pt x="2460" y="1608"/>
                  <a:pt x="2460" y="1607"/>
                </a:cubicBezTo>
                <a:cubicBezTo>
                  <a:pt x="2461" y="1606"/>
                  <a:pt x="2463" y="1605"/>
                  <a:pt x="2463" y="1604"/>
                </a:cubicBezTo>
                <a:cubicBezTo>
                  <a:pt x="2463" y="1603"/>
                  <a:pt x="2462" y="1603"/>
                  <a:pt x="2462" y="1603"/>
                </a:cubicBezTo>
                <a:cubicBezTo>
                  <a:pt x="2461" y="1602"/>
                  <a:pt x="2462" y="1601"/>
                  <a:pt x="2461" y="1601"/>
                </a:cubicBezTo>
                <a:cubicBezTo>
                  <a:pt x="2461" y="1602"/>
                  <a:pt x="2460" y="1602"/>
                  <a:pt x="2459" y="1602"/>
                </a:cubicBezTo>
                <a:cubicBezTo>
                  <a:pt x="2458" y="1602"/>
                  <a:pt x="2458" y="1603"/>
                  <a:pt x="2458" y="1602"/>
                </a:cubicBezTo>
                <a:cubicBezTo>
                  <a:pt x="2457" y="1601"/>
                  <a:pt x="2458" y="1600"/>
                  <a:pt x="2458" y="1601"/>
                </a:cubicBezTo>
                <a:cubicBezTo>
                  <a:pt x="2459" y="1601"/>
                  <a:pt x="2459" y="1602"/>
                  <a:pt x="2460" y="1601"/>
                </a:cubicBezTo>
                <a:cubicBezTo>
                  <a:pt x="2460" y="1601"/>
                  <a:pt x="2460" y="1600"/>
                  <a:pt x="2461" y="1600"/>
                </a:cubicBezTo>
                <a:cubicBezTo>
                  <a:pt x="2461" y="1599"/>
                  <a:pt x="2462" y="1599"/>
                  <a:pt x="2463" y="1599"/>
                </a:cubicBezTo>
                <a:cubicBezTo>
                  <a:pt x="2464" y="1600"/>
                  <a:pt x="2463" y="1603"/>
                  <a:pt x="2464" y="1601"/>
                </a:cubicBezTo>
                <a:cubicBezTo>
                  <a:pt x="2465" y="1601"/>
                  <a:pt x="2466" y="1600"/>
                  <a:pt x="2465" y="1599"/>
                </a:cubicBezTo>
                <a:cubicBezTo>
                  <a:pt x="2465" y="1599"/>
                  <a:pt x="2463" y="1599"/>
                  <a:pt x="2462" y="1599"/>
                </a:cubicBezTo>
                <a:cubicBezTo>
                  <a:pt x="2462" y="1599"/>
                  <a:pt x="2462" y="1598"/>
                  <a:pt x="2463" y="1598"/>
                </a:cubicBezTo>
                <a:cubicBezTo>
                  <a:pt x="2463" y="1597"/>
                  <a:pt x="2463" y="1598"/>
                  <a:pt x="2464" y="1598"/>
                </a:cubicBezTo>
                <a:cubicBezTo>
                  <a:pt x="2464" y="1598"/>
                  <a:pt x="2464" y="1598"/>
                  <a:pt x="2464" y="1597"/>
                </a:cubicBezTo>
                <a:cubicBezTo>
                  <a:pt x="2465" y="1597"/>
                  <a:pt x="2465" y="1597"/>
                  <a:pt x="2466" y="1598"/>
                </a:cubicBezTo>
                <a:cubicBezTo>
                  <a:pt x="2466" y="1598"/>
                  <a:pt x="2467" y="1598"/>
                  <a:pt x="2467" y="1598"/>
                </a:cubicBezTo>
                <a:cubicBezTo>
                  <a:pt x="2468" y="1599"/>
                  <a:pt x="2469" y="1599"/>
                  <a:pt x="2469" y="1598"/>
                </a:cubicBezTo>
                <a:cubicBezTo>
                  <a:pt x="2469" y="1598"/>
                  <a:pt x="2469" y="1597"/>
                  <a:pt x="2469" y="1596"/>
                </a:cubicBezTo>
                <a:cubicBezTo>
                  <a:pt x="2470" y="1596"/>
                  <a:pt x="2471" y="1596"/>
                  <a:pt x="2471" y="1597"/>
                </a:cubicBezTo>
                <a:cubicBezTo>
                  <a:pt x="2471" y="1597"/>
                  <a:pt x="2471" y="1597"/>
                  <a:pt x="2471" y="1598"/>
                </a:cubicBezTo>
                <a:cubicBezTo>
                  <a:pt x="2471" y="1598"/>
                  <a:pt x="2471" y="1598"/>
                  <a:pt x="2472" y="1598"/>
                </a:cubicBezTo>
                <a:cubicBezTo>
                  <a:pt x="2473" y="1600"/>
                  <a:pt x="2473" y="1598"/>
                  <a:pt x="2474" y="1597"/>
                </a:cubicBezTo>
                <a:cubicBezTo>
                  <a:pt x="2474" y="1597"/>
                  <a:pt x="2477" y="1595"/>
                  <a:pt x="2476" y="1595"/>
                </a:cubicBezTo>
                <a:cubicBezTo>
                  <a:pt x="2475" y="1595"/>
                  <a:pt x="2475" y="1596"/>
                  <a:pt x="2474" y="1595"/>
                </a:cubicBezTo>
                <a:cubicBezTo>
                  <a:pt x="2473" y="1594"/>
                  <a:pt x="2474" y="1594"/>
                  <a:pt x="2475" y="1594"/>
                </a:cubicBezTo>
                <a:cubicBezTo>
                  <a:pt x="2475" y="1593"/>
                  <a:pt x="2476" y="1593"/>
                  <a:pt x="2476" y="1593"/>
                </a:cubicBezTo>
                <a:cubicBezTo>
                  <a:pt x="2477" y="1593"/>
                  <a:pt x="2477" y="1593"/>
                  <a:pt x="2477" y="1592"/>
                </a:cubicBezTo>
                <a:cubicBezTo>
                  <a:pt x="2478" y="1592"/>
                  <a:pt x="2478" y="1592"/>
                  <a:pt x="2478" y="1592"/>
                </a:cubicBezTo>
                <a:cubicBezTo>
                  <a:pt x="2479" y="1592"/>
                  <a:pt x="2479" y="1593"/>
                  <a:pt x="2480" y="1592"/>
                </a:cubicBezTo>
                <a:cubicBezTo>
                  <a:pt x="2481" y="1592"/>
                  <a:pt x="2480" y="1592"/>
                  <a:pt x="2480" y="1591"/>
                </a:cubicBezTo>
                <a:cubicBezTo>
                  <a:pt x="2479" y="1590"/>
                  <a:pt x="2480" y="1590"/>
                  <a:pt x="2480" y="1589"/>
                </a:cubicBezTo>
                <a:cubicBezTo>
                  <a:pt x="2480" y="1588"/>
                  <a:pt x="2479" y="1588"/>
                  <a:pt x="2479" y="1588"/>
                </a:cubicBezTo>
                <a:cubicBezTo>
                  <a:pt x="2478" y="1586"/>
                  <a:pt x="2479" y="1585"/>
                  <a:pt x="2480" y="1585"/>
                </a:cubicBezTo>
                <a:cubicBezTo>
                  <a:pt x="2481" y="1585"/>
                  <a:pt x="2482" y="1586"/>
                  <a:pt x="2483" y="1586"/>
                </a:cubicBezTo>
                <a:cubicBezTo>
                  <a:pt x="2484" y="1586"/>
                  <a:pt x="2485" y="1585"/>
                  <a:pt x="2486" y="1585"/>
                </a:cubicBezTo>
                <a:cubicBezTo>
                  <a:pt x="2487" y="1585"/>
                  <a:pt x="2487" y="1585"/>
                  <a:pt x="2487" y="1584"/>
                </a:cubicBezTo>
                <a:cubicBezTo>
                  <a:pt x="2487" y="1583"/>
                  <a:pt x="2487" y="1583"/>
                  <a:pt x="2486" y="1583"/>
                </a:cubicBezTo>
                <a:cubicBezTo>
                  <a:pt x="2486" y="1583"/>
                  <a:pt x="2485" y="1583"/>
                  <a:pt x="2484" y="1583"/>
                </a:cubicBezTo>
                <a:cubicBezTo>
                  <a:pt x="2484" y="1582"/>
                  <a:pt x="2484" y="1582"/>
                  <a:pt x="2484" y="1581"/>
                </a:cubicBezTo>
                <a:cubicBezTo>
                  <a:pt x="2485" y="1581"/>
                  <a:pt x="2485" y="1580"/>
                  <a:pt x="2485" y="1579"/>
                </a:cubicBezTo>
                <a:cubicBezTo>
                  <a:pt x="2485" y="1579"/>
                  <a:pt x="2486" y="1578"/>
                  <a:pt x="2486" y="1578"/>
                </a:cubicBezTo>
                <a:cubicBezTo>
                  <a:pt x="2487" y="1576"/>
                  <a:pt x="2488" y="1578"/>
                  <a:pt x="2489" y="1579"/>
                </a:cubicBezTo>
                <a:cubicBezTo>
                  <a:pt x="2489" y="1579"/>
                  <a:pt x="2490" y="1580"/>
                  <a:pt x="2490" y="1580"/>
                </a:cubicBezTo>
                <a:cubicBezTo>
                  <a:pt x="2491" y="1580"/>
                  <a:pt x="2491" y="1581"/>
                  <a:pt x="2492" y="1581"/>
                </a:cubicBezTo>
                <a:cubicBezTo>
                  <a:pt x="2493" y="1582"/>
                  <a:pt x="2493" y="1581"/>
                  <a:pt x="2494" y="1580"/>
                </a:cubicBezTo>
                <a:cubicBezTo>
                  <a:pt x="2495" y="1580"/>
                  <a:pt x="2498" y="1580"/>
                  <a:pt x="2497" y="1578"/>
                </a:cubicBezTo>
                <a:cubicBezTo>
                  <a:pt x="2497" y="1578"/>
                  <a:pt x="2496" y="1577"/>
                  <a:pt x="2496" y="1577"/>
                </a:cubicBezTo>
                <a:cubicBezTo>
                  <a:pt x="2496" y="1576"/>
                  <a:pt x="2496" y="1575"/>
                  <a:pt x="2495" y="1575"/>
                </a:cubicBezTo>
                <a:cubicBezTo>
                  <a:pt x="2494" y="1575"/>
                  <a:pt x="2494" y="1576"/>
                  <a:pt x="2494" y="1577"/>
                </a:cubicBezTo>
                <a:cubicBezTo>
                  <a:pt x="2495" y="1578"/>
                  <a:pt x="2495" y="1578"/>
                  <a:pt x="2495" y="1579"/>
                </a:cubicBezTo>
                <a:cubicBezTo>
                  <a:pt x="2494" y="1580"/>
                  <a:pt x="2493" y="1582"/>
                  <a:pt x="2492" y="1580"/>
                </a:cubicBezTo>
                <a:cubicBezTo>
                  <a:pt x="2492" y="1580"/>
                  <a:pt x="2493" y="1579"/>
                  <a:pt x="2492" y="1578"/>
                </a:cubicBezTo>
                <a:cubicBezTo>
                  <a:pt x="2492" y="1578"/>
                  <a:pt x="2491" y="1577"/>
                  <a:pt x="2491" y="1577"/>
                </a:cubicBezTo>
                <a:cubicBezTo>
                  <a:pt x="2490" y="1575"/>
                  <a:pt x="2492" y="1575"/>
                  <a:pt x="2492" y="1573"/>
                </a:cubicBezTo>
                <a:cubicBezTo>
                  <a:pt x="2492" y="1573"/>
                  <a:pt x="2492" y="1572"/>
                  <a:pt x="2492" y="1571"/>
                </a:cubicBezTo>
                <a:cubicBezTo>
                  <a:pt x="2492" y="1571"/>
                  <a:pt x="2493" y="1571"/>
                  <a:pt x="2493" y="1570"/>
                </a:cubicBezTo>
                <a:cubicBezTo>
                  <a:pt x="2494" y="1570"/>
                  <a:pt x="2494" y="1569"/>
                  <a:pt x="2494" y="1569"/>
                </a:cubicBezTo>
                <a:cubicBezTo>
                  <a:pt x="2494" y="1568"/>
                  <a:pt x="2493" y="1568"/>
                  <a:pt x="2493" y="1568"/>
                </a:cubicBezTo>
                <a:cubicBezTo>
                  <a:pt x="2492" y="1569"/>
                  <a:pt x="2490" y="1569"/>
                  <a:pt x="2489" y="1569"/>
                </a:cubicBezTo>
                <a:cubicBezTo>
                  <a:pt x="2488" y="1569"/>
                  <a:pt x="2487" y="1570"/>
                  <a:pt x="2487" y="1569"/>
                </a:cubicBezTo>
                <a:cubicBezTo>
                  <a:pt x="2488" y="1569"/>
                  <a:pt x="2490" y="1569"/>
                  <a:pt x="2490" y="1568"/>
                </a:cubicBezTo>
                <a:cubicBezTo>
                  <a:pt x="2491" y="1567"/>
                  <a:pt x="2491" y="1567"/>
                  <a:pt x="2491" y="1566"/>
                </a:cubicBezTo>
                <a:cubicBezTo>
                  <a:pt x="2492" y="1566"/>
                  <a:pt x="2492" y="1565"/>
                  <a:pt x="2492" y="1565"/>
                </a:cubicBezTo>
                <a:cubicBezTo>
                  <a:pt x="2493" y="1564"/>
                  <a:pt x="2493" y="1563"/>
                  <a:pt x="2494" y="1563"/>
                </a:cubicBezTo>
                <a:cubicBezTo>
                  <a:pt x="2494" y="1563"/>
                  <a:pt x="2495" y="1563"/>
                  <a:pt x="2495" y="1562"/>
                </a:cubicBezTo>
                <a:cubicBezTo>
                  <a:pt x="2496" y="1562"/>
                  <a:pt x="2496" y="1561"/>
                  <a:pt x="2497" y="1561"/>
                </a:cubicBezTo>
                <a:cubicBezTo>
                  <a:pt x="2497" y="1561"/>
                  <a:pt x="2498" y="1561"/>
                  <a:pt x="2498" y="1561"/>
                </a:cubicBezTo>
                <a:cubicBezTo>
                  <a:pt x="2499" y="1560"/>
                  <a:pt x="2498" y="1560"/>
                  <a:pt x="2497" y="1560"/>
                </a:cubicBezTo>
                <a:cubicBezTo>
                  <a:pt x="2497" y="1560"/>
                  <a:pt x="2496" y="1559"/>
                  <a:pt x="2496" y="1559"/>
                </a:cubicBezTo>
                <a:cubicBezTo>
                  <a:pt x="2495" y="1559"/>
                  <a:pt x="2495" y="1560"/>
                  <a:pt x="2495" y="1561"/>
                </a:cubicBezTo>
                <a:cubicBezTo>
                  <a:pt x="2495" y="1561"/>
                  <a:pt x="2494" y="1562"/>
                  <a:pt x="2493" y="1561"/>
                </a:cubicBezTo>
                <a:cubicBezTo>
                  <a:pt x="2493" y="1561"/>
                  <a:pt x="2493" y="1560"/>
                  <a:pt x="2493" y="1560"/>
                </a:cubicBezTo>
                <a:cubicBezTo>
                  <a:pt x="2493" y="1560"/>
                  <a:pt x="2493" y="1560"/>
                  <a:pt x="2493" y="1559"/>
                </a:cubicBezTo>
                <a:cubicBezTo>
                  <a:pt x="2492" y="1559"/>
                  <a:pt x="2492" y="1558"/>
                  <a:pt x="2493" y="1558"/>
                </a:cubicBezTo>
                <a:cubicBezTo>
                  <a:pt x="2493" y="1558"/>
                  <a:pt x="2495" y="1558"/>
                  <a:pt x="2495" y="1557"/>
                </a:cubicBezTo>
                <a:cubicBezTo>
                  <a:pt x="2495" y="1557"/>
                  <a:pt x="2494" y="1557"/>
                  <a:pt x="2493" y="1556"/>
                </a:cubicBezTo>
                <a:cubicBezTo>
                  <a:pt x="2493" y="1556"/>
                  <a:pt x="2493" y="1556"/>
                  <a:pt x="2492" y="1555"/>
                </a:cubicBezTo>
                <a:cubicBezTo>
                  <a:pt x="2492" y="1555"/>
                  <a:pt x="2491" y="1555"/>
                  <a:pt x="2491" y="1554"/>
                </a:cubicBezTo>
                <a:cubicBezTo>
                  <a:pt x="2491" y="1552"/>
                  <a:pt x="2492" y="1553"/>
                  <a:pt x="2494" y="1552"/>
                </a:cubicBezTo>
                <a:cubicBezTo>
                  <a:pt x="2494" y="1552"/>
                  <a:pt x="2495" y="1551"/>
                  <a:pt x="2495" y="1551"/>
                </a:cubicBezTo>
                <a:cubicBezTo>
                  <a:pt x="2496" y="1552"/>
                  <a:pt x="2496" y="1552"/>
                  <a:pt x="2497" y="1553"/>
                </a:cubicBezTo>
                <a:cubicBezTo>
                  <a:pt x="2498" y="1553"/>
                  <a:pt x="2499" y="1551"/>
                  <a:pt x="2500" y="1552"/>
                </a:cubicBezTo>
                <a:cubicBezTo>
                  <a:pt x="2501" y="1552"/>
                  <a:pt x="2501" y="1555"/>
                  <a:pt x="2503" y="1554"/>
                </a:cubicBezTo>
                <a:cubicBezTo>
                  <a:pt x="2503" y="1553"/>
                  <a:pt x="2502" y="1553"/>
                  <a:pt x="2502" y="1553"/>
                </a:cubicBezTo>
                <a:cubicBezTo>
                  <a:pt x="2502" y="1552"/>
                  <a:pt x="2502" y="1551"/>
                  <a:pt x="2502" y="1551"/>
                </a:cubicBezTo>
                <a:cubicBezTo>
                  <a:pt x="2503" y="1550"/>
                  <a:pt x="2503" y="1550"/>
                  <a:pt x="2504" y="1550"/>
                </a:cubicBezTo>
                <a:cubicBezTo>
                  <a:pt x="2504" y="1549"/>
                  <a:pt x="2505" y="1548"/>
                  <a:pt x="2505" y="1548"/>
                </a:cubicBezTo>
                <a:cubicBezTo>
                  <a:pt x="2505" y="1547"/>
                  <a:pt x="2505" y="1546"/>
                  <a:pt x="2506" y="1546"/>
                </a:cubicBezTo>
                <a:cubicBezTo>
                  <a:pt x="2506" y="1545"/>
                  <a:pt x="2507" y="1545"/>
                  <a:pt x="2507" y="1544"/>
                </a:cubicBezTo>
                <a:cubicBezTo>
                  <a:pt x="2508" y="1544"/>
                  <a:pt x="2508" y="1543"/>
                  <a:pt x="2509" y="1542"/>
                </a:cubicBezTo>
                <a:cubicBezTo>
                  <a:pt x="2510" y="1542"/>
                  <a:pt x="2511" y="1541"/>
                  <a:pt x="2511" y="1541"/>
                </a:cubicBezTo>
                <a:cubicBezTo>
                  <a:pt x="2511" y="1540"/>
                  <a:pt x="2512" y="1539"/>
                  <a:pt x="2512" y="1539"/>
                </a:cubicBezTo>
                <a:cubicBezTo>
                  <a:pt x="2513" y="1538"/>
                  <a:pt x="2513" y="1537"/>
                  <a:pt x="2513" y="1535"/>
                </a:cubicBezTo>
                <a:cubicBezTo>
                  <a:pt x="2513" y="1534"/>
                  <a:pt x="2514" y="1532"/>
                  <a:pt x="2515" y="1531"/>
                </a:cubicBezTo>
                <a:cubicBezTo>
                  <a:pt x="2516" y="1530"/>
                  <a:pt x="2516" y="1530"/>
                  <a:pt x="2516" y="1529"/>
                </a:cubicBezTo>
                <a:cubicBezTo>
                  <a:pt x="2517" y="1528"/>
                  <a:pt x="2516" y="1527"/>
                  <a:pt x="2517" y="1526"/>
                </a:cubicBezTo>
                <a:cubicBezTo>
                  <a:pt x="2517" y="1525"/>
                  <a:pt x="2518" y="1525"/>
                  <a:pt x="2519" y="1524"/>
                </a:cubicBezTo>
                <a:cubicBezTo>
                  <a:pt x="2520" y="1524"/>
                  <a:pt x="2521" y="1522"/>
                  <a:pt x="2521" y="1522"/>
                </a:cubicBezTo>
                <a:cubicBezTo>
                  <a:pt x="2522" y="1521"/>
                  <a:pt x="2522" y="1518"/>
                  <a:pt x="2523" y="1518"/>
                </a:cubicBezTo>
                <a:cubicBezTo>
                  <a:pt x="2524" y="1519"/>
                  <a:pt x="2524" y="1519"/>
                  <a:pt x="2524" y="1520"/>
                </a:cubicBezTo>
                <a:cubicBezTo>
                  <a:pt x="2525" y="1520"/>
                  <a:pt x="2525" y="1520"/>
                  <a:pt x="2526" y="1521"/>
                </a:cubicBezTo>
                <a:cubicBezTo>
                  <a:pt x="2526" y="1521"/>
                  <a:pt x="2526" y="1524"/>
                  <a:pt x="2527" y="1523"/>
                </a:cubicBezTo>
                <a:cubicBezTo>
                  <a:pt x="2529" y="1522"/>
                  <a:pt x="2528" y="1521"/>
                  <a:pt x="2529" y="1520"/>
                </a:cubicBezTo>
                <a:cubicBezTo>
                  <a:pt x="2530" y="1520"/>
                  <a:pt x="2531" y="1520"/>
                  <a:pt x="2532" y="1520"/>
                </a:cubicBezTo>
                <a:cubicBezTo>
                  <a:pt x="2533" y="1519"/>
                  <a:pt x="2532" y="1518"/>
                  <a:pt x="2531" y="1517"/>
                </a:cubicBezTo>
                <a:cubicBezTo>
                  <a:pt x="2531" y="1517"/>
                  <a:pt x="2531" y="1516"/>
                  <a:pt x="2531" y="1516"/>
                </a:cubicBezTo>
                <a:cubicBezTo>
                  <a:pt x="2530" y="1515"/>
                  <a:pt x="2531" y="1514"/>
                  <a:pt x="2531" y="1514"/>
                </a:cubicBezTo>
                <a:cubicBezTo>
                  <a:pt x="2531" y="1513"/>
                  <a:pt x="2530" y="1513"/>
                  <a:pt x="2530" y="1512"/>
                </a:cubicBezTo>
                <a:cubicBezTo>
                  <a:pt x="2528" y="1510"/>
                  <a:pt x="2531" y="1510"/>
                  <a:pt x="2532" y="1510"/>
                </a:cubicBezTo>
                <a:cubicBezTo>
                  <a:pt x="2532" y="1509"/>
                  <a:pt x="2532" y="1508"/>
                  <a:pt x="2532" y="1508"/>
                </a:cubicBezTo>
                <a:cubicBezTo>
                  <a:pt x="2532" y="1507"/>
                  <a:pt x="2531" y="1507"/>
                  <a:pt x="2531" y="1506"/>
                </a:cubicBezTo>
                <a:cubicBezTo>
                  <a:pt x="2531" y="1505"/>
                  <a:pt x="2533" y="1506"/>
                  <a:pt x="2533" y="1506"/>
                </a:cubicBezTo>
                <a:cubicBezTo>
                  <a:pt x="2534" y="1506"/>
                  <a:pt x="2533" y="1505"/>
                  <a:pt x="2533" y="1505"/>
                </a:cubicBezTo>
                <a:cubicBezTo>
                  <a:pt x="2532" y="1504"/>
                  <a:pt x="2532" y="1502"/>
                  <a:pt x="2530" y="1502"/>
                </a:cubicBezTo>
                <a:cubicBezTo>
                  <a:pt x="2530" y="1502"/>
                  <a:pt x="2529" y="1502"/>
                  <a:pt x="2529" y="1501"/>
                </a:cubicBezTo>
                <a:cubicBezTo>
                  <a:pt x="2528" y="1501"/>
                  <a:pt x="2529" y="1500"/>
                  <a:pt x="2529" y="1500"/>
                </a:cubicBezTo>
                <a:cubicBezTo>
                  <a:pt x="2530" y="1500"/>
                  <a:pt x="2530" y="1500"/>
                  <a:pt x="2530" y="1499"/>
                </a:cubicBezTo>
                <a:cubicBezTo>
                  <a:pt x="2531" y="1499"/>
                  <a:pt x="2531" y="1499"/>
                  <a:pt x="2531" y="1498"/>
                </a:cubicBezTo>
                <a:cubicBezTo>
                  <a:pt x="2532" y="1498"/>
                  <a:pt x="2532" y="1499"/>
                  <a:pt x="2533" y="1499"/>
                </a:cubicBezTo>
                <a:cubicBezTo>
                  <a:pt x="2534" y="1501"/>
                  <a:pt x="2534" y="1500"/>
                  <a:pt x="2535" y="1499"/>
                </a:cubicBezTo>
                <a:cubicBezTo>
                  <a:pt x="2535" y="1498"/>
                  <a:pt x="2536" y="1498"/>
                  <a:pt x="2537" y="1498"/>
                </a:cubicBezTo>
                <a:cubicBezTo>
                  <a:pt x="2537" y="1498"/>
                  <a:pt x="2538" y="1499"/>
                  <a:pt x="2538" y="1498"/>
                </a:cubicBezTo>
                <a:cubicBezTo>
                  <a:pt x="2538" y="1497"/>
                  <a:pt x="2539" y="1496"/>
                  <a:pt x="2539" y="1496"/>
                </a:cubicBezTo>
                <a:cubicBezTo>
                  <a:pt x="2539" y="1495"/>
                  <a:pt x="2539" y="1493"/>
                  <a:pt x="2539" y="1492"/>
                </a:cubicBezTo>
                <a:cubicBezTo>
                  <a:pt x="2539" y="1490"/>
                  <a:pt x="2537" y="1491"/>
                  <a:pt x="2536" y="1491"/>
                </a:cubicBezTo>
                <a:cubicBezTo>
                  <a:pt x="2535" y="1492"/>
                  <a:pt x="2535" y="1492"/>
                  <a:pt x="2535" y="1493"/>
                </a:cubicBezTo>
                <a:cubicBezTo>
                  <a:pt x="2535" y="1493"/>
                  <a:pt x="2536" y="1494"/>
                  <a:pt x="2535" y="1494"/>
                </a:cubicBezTo>
                <a:cubicBezTo>
                  <a:pt x="2534" y="1494"/>
                  <a:pt x="2534" y="1493"/>
                  <a:pt x="2533" y="1493"/>
                </a:cubicBezTo>
                <a:cubicBezTo>
                  <a:pt x="2532" y="1493"/>
                  <a:pt x="2532" y="1494"/>
                  <a:pt x="2531" y="1494"/>
                </a:cubicBezTo>
                <a:cubicBezTo>
                  <a:pt x="2530" y="1494"/>
                  <a:pt x="2531" y="1493"/>
                  <a:pt x="2531" y="1493"/>
                </a:cubicBezTo>
                <a:cubicBezTo>
                  <a:pt x="2532" y="1493"/>
                  <a:pt x="2532" y="1493"/>
                  <a:pt x="2533" y="1492"/>
                </a:cubicBezTo>
                <a:cubicBezTo>
                  <a:pt x="2534" y="1492"/>
                  <a:pt x="2535" y="1491"/>
                  <a:pt x="2536" y="1491"/>
                </a:cubicBezTo>
                <a:cubicBezTo>
                  <a:pt x="2537" y="1490"/>
                  <a:pt x="2538" y="1489"/>
                  <a:pt x="2539" y="1488"/>
                </a:cubicBezTo>
                <a:cubicBezTo>
                  <a:pt x="2539" y="1487"/>
                  <a:pt x="2540" y="1487"/>
                  <a:pt x="2541" y="1486"/>
                </a:cubicBezTo>
                <a:cubicBezTo>
                  <a:pt x="2543" y="1484"/>
                  <a:pt x="2540" y="1485"/>
                  <a:pt x="2539" y="1485"/>
                </a:cubicBezTo>
                <a:cubicBezTo>
                  <a:pt x="2539" y="1486"/>
                  <a:pt x="2538" y="1486"/>
                  <a:pt x="2537" y="1485"/>
                </a:cubicBezTo>
                <a:cubicBezTo>
                  <a:pt x="2537" y="1485"/>
                  <a:pt x="2536" y="1485"/>
                  <a:pt x="2536" y="1485"/>
                </a:cubicBezTo>
                <a:cubicBezTo>
                  <a:pt x="2535" y="1484"/>
                  <a:pt x="2535" y="1484"/>
                  <a:pt x="2534" y="1483"/>
                </a:cubicBezTo>
                <a:cubicBezTo>
                  <a:pt x="2533" y="1483"/>
                  <a:pt x="2532" y="1483"/>
                  <a:pt x="2531" y="1482"/>
                </a:cubicBezTo>
                <a:cubicBezTo>
                  <a:pt x="2531" y="1481"/>
                  <a:pt x="2530" y="1480"/>
                  <a:pt x="2529" y="1480"/>
                </a:cubicBezTo>
                <a:cubicBezTo>
                  <a:pt x="2528" y="1479"/>
                  <a:pt x="2528" y="1478"/>
                  <a:pt x="2527" y="1478"/>
                </a:cubicBezTo>
                <a:cubicBezTo>
                  <a:pt x="2526" y="1477"/>
                  <a:pt x="2526" y="1476"/>
                  <a:pt x="2525" y="1476"/>
                </a:cubicBezTo>
                <a:cubicBezTo>
                  <a:pt x="2524" y="1476"/>
                  <a:pt x="2523" y="1476"/>
                  <a:pt x="2522" y="1477"/>
                </a:cubicBezTo>
                <a:cubicBezTo>
                  <a:pt x="2521" y="1477"/>
                  <a:pt x="2521" y="1478"/>
                  <a:pt x="2520" y="1478"/>
                </a:cubicBezTo>
                <a:cubicBezTo>
                  <a:pt x="2519" y="1479"/>
                  <a:pt x="2519" y="1479"/>
                  <a:pt x="2518" y="1479"/>
                </a:cubicBezTo>
                <a:cubicBezTo>
                  <a:pt x="2518" y="1479"/>
                  <a:pt x="2517" y="1479"/>
                  <a:pt x="2517" y="1480"/>
                </a:cubicBezTo>
                <a:cubicBezTo>
                  <a:pt x="2516" y="1480"/>
                  <a:pt x="2515" y="1480"/>
                  <a:pt x="2514" y="1480"/>
                </a:cubicBezTo>
                <a:cubicBezTo>
                  <a:pt x="2512" y="1480"/>
                  <a:pt x="2512" y="1478"/>
                  <a:pt x="2511" y="1477"/>
                </a:cubicBezTo>
                <a:cubicBezTo>
                  <a:pt x="2511" y="1477"/>
                  <a:pt x="2510" y="1476"/>
                  <a:pt x="2510" y="1476"/>
                </a:cubicBezTo>
                <a:cubicBezTo>
                  <a:pt x="2508" y="1476"/>
                  <a:pt x="2508" y="1478"/>
                  <a:pt x="2507" y="1477"/>
                </a:cubicBezTo>
                <a:cubicBezTo>
                  <a:pt x="2507" y="1477"/>
                  <a:pt x="2508" y="1476"/>
                  <a:pt x="2509" y="1476"/>
                </a:cubicBezTo>
                <a:cubicBezTo>
                  <a:pt x="2510" y="1476"/>
                  <a:pt x="2510" y="1476"/>
                  <a:pt x="2511" y="1476"/>
                </a:cubicBezTo>
                <a:cubicBezTo>
                  <a:pt x="2512" y="1476"/>
                  <a:pt x="2512" y="1476"/>
                  <a:pt x="2512" y="1476"/>
                </a:cubicBezTo>
                <a:cubicBezTo>
                  <a:pt x="2514" y="1475"/>
                  <a:pt x="2516" y="1477"/>
                  <a:pt x="2517" y="1476"/>
                </a:cubicBezTo>
                <a:cubicBezTo>
                  <a:pt x="2519" y="1475"/>
                  <a:pt x="2519" y="1473"/>
                  <a:pt x="2520" y="1472"/>
                </a:cubicBezTo>
                <a:cubicBezTo>
                  <a:pt x="2521" y="1472"/>
                  <a:pt x="2521" y="1472"/>
                  <a:pt x="2522" y="1471"/>
                </a:cubicBezTo>
                <a:cubicBezTo>
                  <a:pt x="2523" y="1471"/>
                  <a:pt x="2523" y="1470"/>
                  <a:pt x="2524" y="1470"/>
                </a:cubicBezTo>
                <a:cubicBezTo>
                  <a:pt x="2524" y="1468"/>
                  <a:pt x="2526" y="1468"/>
                  <a:pt x="2527" y="1467"/>
                </a:cubicBezTo>
                <a:cubicBezTo>
                  <a:pt x="2529" y="1467"/>
                  <a:pt x="2530" y="1466"/>
                  <a:pt x="2531" y="1465"/>
                </a:cubicBezTo>
                <a:cubicBezTo>
                  <a:pt x="2533" y="1465"/>
                  <a:pt x="2538" y="1465"/>
                  <a:pt x="2537" y="1462"/>
                </a:cubicBezTo>
                <a:cubicBezTo>
                  <a:pt x="2537" y="1459"/>
                  <a:pt x="2535" y="1458"/>
                  <a:pt x="2533" y="1456"/>
                </a:cubicBezTo>
                <a:cubicBezTo>
                  <a:pt x="2533" y="1455"/>
                  <a:pt x="2532" y="1454"/>
                  <a:pt x="2532" y="1454"/>
                </a:cubicBezTo>
                <a:cubicBezTo>
                  <a:pt x="2531" y="1453"/>
                  <a:pt x="2529" y="1452"/>
                  <a:pt x="2528" y="1451"/>
                </a:cubicBezTo>
                <a:cubicBezTo>
                  <a:pt x="2526" y="1450"/>
                  <a:pt x="2525" y="1449"/>
                  <a:pt x="2524" y="1448"/>
                </a:cubicBezTo>
                <a:cubicBezTo>
                  <a:pt x="2523" y="1447"/>
                  <a:pt x="2523" y="1446"/>
                  <a:pt x="2521" y="1446"/>
                </a:cubicBezTo>
                <a:cubicBezTo>
                  <a:pt x="2520" y="1445"/>
                  <a:pt x="2518" y="1446"/>
                  <a:pt x="2517" y="1445"/>
                </a:cubicBezTo>
                <a:cubicBezTo>
                  <a:pt x="2516" y="1444"/>
                  <a:pt x="2515" y="1444"/>
                  <a:pt x="2514" y="1442"/>
                </a:cubicBezTo>
                <a:cubicBezTo>
                  <a:pt x="2514" y="1441"/>
                  <a:pt x="2514" y="1440"/>
                  <a:pt x="2512" y="1440"/>
                </a:cubicBezTo>
                <a:cubicBezTo>
                  <a:pt x="2511" y="1439"/>
                  <a:pt x="2510" y="1439"/>
                  <a:pt x="2508" y="1440"/>
                </a:cubicBezTo>
                <a:cubicBezTo>
                  <a:pt x="2507" y="1441"/>
                  <a:pt x="2506" y="1442"/>
                  <a:pt x="2505" y="1441"/>
                </a:cubicBezTo>
                <a:cubicBezTo>
                  <a:pt x="2503" y="1441"/>
                  <a:pt x="2502" y="1440"/>
                  <a:pt x="2501" y="1440"/>
                </a:cubicBezTo>
                <a:cubicBezTo>
                  <a:pt x="2499" y="1440"/>
                  <a:pt x="2498" y="1439"/>
                  <a:pt x="2497" y="1438"/>
                </a:cubicBezTo>
                <a:cubicBezTo>
                  <a:pt x="2496" y="1437"/>
                  <a:pt x="2495" y="1437"/>
                  <a:pt x="2494" y="1436"/>
                </a:cubicBezTo>
                <a:cubicBezTo>
                  <a:pt x="2493" y="1436"/>
                  <a:pt x="2493" y="1435"/>
                  <a:pt x="2493" y="1435"/>
                </a:cubicBezTo>
                <a:cubicBezTo>
                  <a:pt x="2494" y="1434"/>
                  <a:pt x="2494" y="1433"/>
                  <a:pt x="2494" y="1432"/>
                </a:cubicBezTo>
                <a:cubicBezTo>
                  <a:pt x="2494" y="1432"/>
                  <a:pt x="2494" y="1432"/>
                  <a:pt x="2494" y="1432"/>
                </a:cubicBezTo>
                <a:cubicBezTo>
                  <a:pt x="2495" y="1432"/>
                  <a:pt x="2495" y="1434"/>
                  <a:pt x="2495" y="1434"/>
                </a:cubicBezTo>
                <a:cubicBezTo>
                  <a:pt x="2495" y="1434"/>
                  <a:pt x="2496" y="1434"/>
                  <a:pt x="2497" y="1434"/>
                </a:cubicBezTo>
                <a:cubicBezTo>
                  <a:pt x="2498" y="1435"/>
                  <a:pt x="2498" y="1436"/>
                  <a:pt x="2498" y="1438"/>
                </a:cubicBezTo>
                <a:cubicBezTo>
                  <a:pt x="2499" y="1439"/>
                  <a:pt x="2500" y="1440"/>
                  <a:pt x="2501" y="1440"/>
                </a:cubicBezTo>
                <a:cubicBezTo>
                  <a:pt x="2501" y="1440"/>
                  <a:pt x="2502" y="1440"/>
                  <a:pt x="2503" y="1440"/>
                </a:cubicBezTo>
                <a:cubicBezTo>
                  <a:pt x="2503" y="1440"/>
                  <a:pt x="2504" y="1441"/>
                  <a:pt x="2505" y="1441"/>
                </a:cubicBezTo>
                <a:cubicBezTo>
                  <a:pt x="2508" y="1442"/>
                  <a:pt x="2508" y="1437"/>
                  <a:pt x="2511" y="1438"/>
                </a:cubicBezTo>
                <a:cubicBezTo>
                  <a:pt x="2512" y="1438"/>
                  <a:pt x="2512" y="1439"/>
                  <a:pt x="2513" y="1439"/>
                </a:cubicBezTo>
                <a:cubicBezTo>
                  <a:pt x="2513" y="1439"/>
                  <a:pt x="2514" y="1439"/>
                  <a:pt x="2515" y="1439"/>
                </a:cubicBezTo>
                <a:cubicBezTo>
                  <a:pt x="2516" y="1440"/>
                  <a:pt x="2517" y="1441"/>
                  <a:pt x="2517" y="1442"/>
                </a:cubicBezTo>
                <a:cubicBezTo>
                  <a:pt x="2518" y="1443"/>
                  <a:pt x="2519" y="1444"/>
                  <a:pt x="2520" y="1444"/>
                </a:cubicBezTo>
                <a:cubicBezTo>
                  <a:pt x="2522" y="1444"/>
                  <a:pt x="2523" y="1444"/>
                  <a:pt x="2524" y="1443"/>
                </a:cubicBezTo>
                <a:cubicBezTo>
                  <a:pt x="2525" y="1443"/>
                  <a:pt x="2526" y="1444"/>
                  <a:pt x="2526" y="1444"/>
                </a:cubicBezTo>
                <a:cubicBezTo>
                  <a:pt x="2527" y="1444"/>
                  <a:pt x="2528" y="1443"/>
                  <a:pt x="2528" y="1443"/>
                </a:cubicBezTo>
                <a:cubicBezTo>
                  <a:pt x="2529" y="1444"/>
                  <a:pt x="2530" y="1444"/>
                  <a:pt x="2530" y="1445"/>
                </a:cubicBezTo>
                <a:cubicBezTo>
                  <a:pt x="2531" y="1445"/>
                  <a:pt x="2532" y="1445"/>
                  <a:pt x="2532" y="1445"/>
                </a:cubicBezTo>
                <a:cubicBezTo>
                  <a:pt x="2534" y="1445"/>
                  <a:pt x="2536" y="1447"/>
                  <a:pt x="2538" y="1446"/>
                </a:cubicBezTo>
                <a:cubicBezTo>
                  <a:pt x="2538" y="1445"/>
                  <a:pt x="2537" y="1445"/>
                  <a:pt x="2537" y="1444"/>
                </a:cubicBezTo>
                <a:cubicBezTo>
                  <a:pt x="2537" y="1444"/>
                  <a:pt x="2537" y="1443"/>
                  <a:pt x="2537" y="1443"/>
                </a:cubicBezTo>
                <a:cubicBezTo>
                  <a:pt x="2536" y="1442"/>
                  <a:pt x="2536" y="1442"/>
                  <a:pt x="2536" y="1441"/>
                </a:cubicBezTo>
                <a:cubicBezTo>
                  <a:pt x="2536" y="1440"/>
                  <a:pt x="2535" y="1440"/>
                  <a:pt x="2535" y="1440"/>
                </a:cubicBezTo>
                <a:cubicBezTo>
                  <a:pt x="2535" y="1439"/>
                  <a:pt x="2534" y="1439"/>
                  <a:pt x="2533" y="1439"/>
                </a:cubicBezTo>
                <a:cubicBezTo>
                  <a:pt x="2532" y="1438"/>
                  <a:pt x="2531" y="1438"/>
                  <a:pt x="2530" y="1438"/>
                </a:cubicBezTo>
                <a:cubicBezTo>
                  <a:pt x="2529" y="1437"/>
                  <a:pt x="2528" y="1437"/>
                  <a:pt x="2527" y="1436"/>
                </a:cubicBezTo>
                <a:cubicBezTo>
                  <a:pt x="2526" y="1435"/>
                  <a:pt x="2527" y="1433"/>
                  <a:pt x="2526" y="1431"/>
                </a:cubicBezTo>
                <a:cubicBezTo>
                  <a:pt x="2526" y="1430"/>
                  <a:pt x="2525" y="1429"/>
                  <a:pt x="2523" y="1429"/>
                </a:cubicBezTo>
                <a:cubicBezTo>
                  <a:pt x="2522" y="1428"/>
                  <a:pt x="2519" y="1427"/>
                  <a:pt x="2518" y="1426"/>
                </a:cubicBezTo>
                <a:cubicBezTo>
                  <a:pt x="2517" y="1424"/>
                  <a:pt x="2518" y="1423"/>
                  <a:pt x="2518" y="1421"/>
                </a:cubicBezTo>
                <a:cubicBezTo>
                  <a:pt x="2518" y="1419"/>
                  <a:pt x="2518" y="1418"/>
                  <a:pt x="2517" y="1416"/>
                </a:cubicBezTo>
                <a:cubicBezTo>
                  <a:pt x="2516" y="1415"/>
                  <a:pt x="2516" y="1414"/>
                  <a:pt x="2515" y="1413"/>
                </a:cubicBezTo>
                <a:cubicBezTo>
                  <a:pt x="2515" y="1413"/>
                  <a:pt x="2514" y="1412"/>
                  <a:pt x="2514" y="1411"/>
                </a:cubicBezTo>
                <a:cubicBezTo>
                  <a:pt x="2513" y="1409"/>
                  <a:pt x="2513" y="1407"/>
                  <a:pt x="2512" y="1405"/>
                </a:cubicBezTo>
                <a:cubicBezTo>
                  <a:pt x="2511" y="1402"/>
                  <a:pt x="2509" y="1399"/>
                  <a:pt x="2509" y="1396"/>
                </a:cubicBezTo>
                <a:cubicBezTo>
                  <a:pt x="2508" y="1393"/>
                  <a:pt x="2507" y="1390"/>
                  <a:pt x="2504" y="1388"/>
                </a:cubicBezTo>
                <a:cubicBezTo>
                  <a:pt x="2503" y="1387"/>
                  <a:pt x="2502" y="1387"/>
                  <a:pt x="2500" y="1386"/>
                </a:cubicBezTo>
                <a:cubicBezTo>
                  <a:pt x="2499" y="1386"/>
                  <a:pt x="2498" y="1386"/>
                  <a:pt x="2497" y="1385"/>
                </a:cubicBezTo>
                <a:cubicBezTo>
                  <a:pt x="2496" y="1384"/>
                  <a:pt x="2495" y="1383"/>
                  <a:pt x="2494" y="1382"/>
                </a:cubicBezTo>
                <a:cubicBezTo>
                  <a:pt x="2493" y="1381"/>
                  <a:pt x="2492" y="1380"/>
                  <a:pt x="2491" y="1380"/>
                </a:cubicBezTo>
                <a:cubicBezTo>
                  <a:pt x="2490" y="1379"/>
                  <a:pt x="2489" y="1378"/>
                  <a:pt x="2488" y="1378"/>
                </a:cubicBezTo>
                <a:cubicBezTo>
                  <a:pt x="2487" y="1378"/>
                  <a:pt x="2486" y="1378"/>
                  <a:pt x="2486" y="1378"/>
                </a:cubicBezTo>
                <a:cubicBezTo>
                  <a:pt x="2485" y="1379"/>
                  <a:pt x="2485" y="1380"/>
                  <a:pt x="2484" y="1379"/>
                </a:cubicBezTo>
                <a:cubicBezTo>
                  <a:pt x="2483" y="1379"/>
                  <a:pt x="2484" y="1376"/>
                  <a:pt x="2484" y="1376"/>
                </a:cubicBezTo>
                <a:cubicBezTo>
                  <a:pt x="2485" y="1375"/>
                  <a:pt x="2484" y="1374"/>
                  <a:pt x="2485" y="1374"/>
                </a:cubicBezTo>
                <a:cubicBezTo>
                  <a:pt x="2485" y="1373"/>
                  <a:pt x="2486" y="1372"/>
                  <a:pt x="2486" y="1372"/>
                </a:cubicBezTo>
                <a:cubicBezTo>
                  <a:pt x="2487" y="1371"/>
                  <a:pt x="2487" y="1371"/>
                  <a:pt x="2487" y="1370"/>
                </a:cubicBezTo>
                <a:cubicBezTo>
                  <a:pt x="2488" y="1368"/>
                  <a:pt x="2489" y="1367"/>
                  <a:pt x="2490" y="1365"/>
                </a:cubicBezTo>
                <a:cubicBezTo>
                  <a:pt x="2491" y="1364"/>
                  <a:pt x="2492" y="1362"/>
                  <a:pt x="2494" y="1361"/>
                </a:cubicBezTo>
                <a:cubicBezTo>
                  <a:pt x="2495" y="1360"/>
                  <a:pt x="2497" y="1361"/>
                  <a:pt x="2498" y="1360"/>
                </a:cubicBezTo>
                <a:cubicBezTo>
                  <a:pt x="2499" y="1359"/>
                  <a:pt x="2500" y="1358"/>
                  <a:pt x="2501" y="1356"/>
                </a:cubicBezTo>
                <a:cubicBezTo>
                  <a:pt x="2502" y="1354"/>
                  <a:pt x="2503" y="1354"/>
                  <a:pt x="2505" y="1353"/>
                </a:cubicBezTo>
                <a:cubicBezTo>
                  <a:pt x="2505" y="1353"/>
                  <a:pt x="2506" y="1352"/>
                  <a:pt x="2506" y="1351"/>
                </a:cubicBezTo>
                <a:cubicBezTo>
                  <a:pt x="2506" y="1351"/>
                  <a:pt x="2505" y="1350"/>
                  <a:pt x="2504" y="1350"/>
                </a:cubicBezTo>
                <a:cubicBezTo>
                  <a:pt x="2504" y="1350"/>
                  <a:pt x="2504" y="1349"/>
                  <a:pt x="2503" y="1349"/>
                </a:cubicBezTo>
                <a:cubicBezTo>
                  <a:pt x="2503" y="1348"/>
                  <a:pt x="2502" y="1348"/>
                  <a:pt x="2502" y="1348"/>
                </a:cubicBezTo>
                <a:cubicBezTo>
                  <a:pt x="2502" y="1347"/>
                  <a:pt x="2503" y="1347"/>
                  <a:pt x="2503" y="1346"/>
                </a:cubicBezTo>
                <a:cubicBezTo>
                  <a:pt x="2503" y="1346"/>
                  <a:pt x="2504" y="1346"/>
                  <a:pt x="2504" y="1346"/>
                </a:cubicBezTo>
                <a:cubicBezTo>
                  <a:pt x="2504" y="1346"/>
                  <a:pt x="2505" y="1346"/>
                  <a:pt x="2505" y="1346"/>
                </a:cubicBezTo>
                <a:cubicBezTo>
                  <a:pt x="2506" y="1345"/>
                  <a:pt x="2507" y="1347"/>
                  <a:pt x="2507" y="1348"/>
                </a:cubicBezTo>
                <a:cubicBezTo>
                  <a:pt x="2507" y="1349"/>
                  <a:pt x="2506" y="1350"/>
                  <a:pt x="2507" y="1350"/>
                </a:cubicBezTo>
                <a:cubicBezTo>
                  <a:pt x="2508" y="1351"/>
                  <a:pt x="2509" y="1350"/>
                  <a:pt x="2509" y="1349"/>
                </a:cubicBezTo>
                <a:cubicBezTo>
                  <a:pt x="2511" y="1349"/>
                  <a:pt x="2512" y="1349"/>
                  <a:pt x="2513" y="1348"/>
                </a:cubicBezTo>
                <a:cubicBezTo>
                  <a:pt x="2515" y="1347"/>
                  <a:pt x="2512" y="1346"/>
                  <a:pt x="2513" y="1344"/>
                </a:cubicBezTo>
                <a:cubicBezTo>
                  <a:pt x="2514" y="1343"/>
                  <a:pt x="2516" y="1343"/>
                  <a:pt x="2517" y="1342"/>
                </a:cubicBezTo>
                <a:cubicBezTo>
                  <a:pt x="2518" y="1341"/>
                  <a:pt x="2519" y="1340"/>
                  <a:pt x="2518" y="1339"/>
                </a:cubicBezTo>
                <a:cubicBezTo>
                  <a:pt x="2518" y="1338"/>
                  <a:pt x="2517" y="1338"/>
                  <a:pt x="2516" y="1338"/>
                </a:cubicBezTo>
                <a:cubicBezTo>
                  <a:pt x="2516" y="1337"/>
                  <a:pt x="2516" y="1336"/>
                  <a:pt x="2517" y="1336"/>
                </a:cubicBezTo>
                <a:cubicBezTo>
                  <a:pt x="2518" y="1337"/>
                  <a:pt x="2517" y="1337"/>
                  <a:pt x="2518" y="1338"/>
                </a:cubicBezTo>
                <a:cubicBezTo>
                  <a:pt x="2519" y="1338"/>
                  <a:pt x="2520" y="1337"/>
                  <a:pt x="2521" y="1337"/>
                </a:cubicBezTo>
                <a:cubicBezTo>
                  <a:pt x="2524" y="1336"/>
                  <a:pt x="2527" y="1334"/>
                  <a:pt x="2530" y="1332"/>
                </a:cubicBezTo>
                <a:cubicBezTo>
                  <a:pt x="2532" y="1331"/>
                  <a:pt x="2533" y="1332"/>
                  <a:pt x="2535" y="1331"/>
                </a:cubicBezTo>
                <a:cubicBezTo>
                  <a:pt x="2536" y="1331"/>
                  <a:pt x="2538" y="1330"/>
                  <a:pt x="2539" y="1329"/>
                </a:cubicBezTo>
                <a:cubicBezTo>
                  <a:pt x="2540" y="1329"/>
                  <a:pt x="2542" y="1328"/>
                  <a:pt x="2543" y="1330"/>
                </a:cubicBezTo>
                <a:cubicBezTo>
                  <a:pt x="2543" y="1330"/>
                  <a:pt x="2543" y="1331"/>
                  <a:pt x="2543" y="1332"/>
                </a:cubicBezTo>
                <a:cubicBezTo>
                  <a:pt x="2543" y="1332"/>
                  <a:pt x="2544" y="1333"/>
                  <a:pt x="2545" y="1333"/>
                </a:cubicBezTo>
                <a:cubicBezTo>
                  <a:pt x="2546" y="1333"/>
                  <a:pt x="2547" y="1332"/>
                  <a:pt x="2549" y="1331"/>
                </a:cubicBezTo>
                <a:cubicBezTo>
                  <a:pt x="2549" y="1330"/>
                  <a:pt x="2552" y="1329"/>
                  <a:pt x="2551" y="1328"/>
                </a:cubicBezTo>
                <a:cubicBezTo>
                  <a:pt x="2550" y="1327"/>
                  <a:pt x="2549" y="1328"/>
                  <a:pt x="2549" y="1328"/>
                </a:cubicBezTo>
                <a:cubicBezTo>
                  <a:pt x="2548" y="1328"/>
                  <a:pt x="2549" y="1327"/>
                  <a:pt x="2550" y="1326"/>
                </a:cubicBezTo>
                <a:cubicBezTo>
                  <a:pt x="2550" y="1326"/>
                  <a:pt x="2551" y="1325"/>
                  <a:pt x="2552" y="1324"/>
                </a:cubicBezTo>
                <a:cubicBezTo>
                  <a:pt x="2552" y="1323"/>
                  <a:pt x="2552" y="1323"/>
                  <a:pt x="2553" y="1322"/>
                </a:cubicBezTo>
                <a:cubicBezTo>
                  <a:pt x="2553" y="1321"/>
                  <a:pt x="2554" y="1320"/>
                  <a:pt x="2553" y="1319"/>
                </a:cubicBezTo>
                <a:cubicBezTo>
                  <a:pt x="2553" y="1319"/>
                  <a:pt x="2553" y="1319"/>
                  <a:pt x="2552" y="1319"/>
                </a:cubicBezTo>
                <a:cubicBezTo>
                  <a:pt x="2552" y="1319"/>
                  <a:pt x="2551" y="1319"/>
                  <a:pt x="2551" y="1319"/>
                </a:cubicBezTo>
                <a:cubicBezTo>
                  <a:pt x="2549" y="1319"/>
                  <a:pt x="2547" y="1319"/>
                  <a:pt x="2545" y="1318"/>
                </a:cubicBezTo>
                <a:cubicBezTo>
                  <a:pt x="2544" y="1318"/>
                  <a:pt x="2544" y="1318"/>
                  <a:pt x="2543" y="1317"/>
                </a:cubicBezTo>
                <a:cubicBezTo>
                  <a:pt x="2542" y="1317"/>
                  <a:pt x="2542" y="1316"/>
                  <a:pt x="2541" y="1316"/>
                </a:cubicBezTo>
                <a:cubicBezTo>
                  <a:pt x="2541" y="1316"/>
                  <a:pt x="2540" y="1315"/>
                  <a:pt x="2539" y="1316"/>
                </a:cubicBezTo>
                <a:cubicBezTo>
                  <a:pt x="2539" y="1317"/>
                  <a:pt x="2539" y="1318"/>
                  <a:pt x="2538" y="1318"/>
                </a:cubicBezTo>
                <a:cubicBezTo>
                  <a:pt x="2538" y="1319"/>
                  <a:pt x="2535" y="1318"/>
                  <a:pt x="2534" y="1318"/>
                </a:cubicBezTo>
                <a:cubicBezTo>
                  <a:pt x="2533" y="1318"/>
                  <a:pt x="2531" y="1318"/>
                  <a:pt x="2529" y="1318"/>
                </a:cubicBezTo>
                <a:cubicBezTo>
                  <a:pt x="2528" y="1318"/>
                  <a:pt x="2527" y="1317"/>
                  <a:pt x="2525" y="1317"/>
                </a:cubicBezTo>
                <a:cubicBezTo>
                  <a:pt x="2524" y="1316"/>
                  <a:pt x="2523" y="1315"/>
                  <a:pt x="2522" y="1314"/>
                </a:cubicBezTo>
                <a:cubicBezTo>
                  <a:pt x="2521" y="1314"/>
                  <a:pt x="2520" y="1313"/>
                  <a:pt x="2518" y="1312"/>
                </a:cubicBezTo>
                <a:cubicBezTo>
                  <a:pt x="2517" y="1312"/>
                  <a:pt x="2516" y="1310"/>
                  <a:pt x="2515" y="1310"/>
                </a:cubicBezTo>
                <a:cubicBezTo>
                  <a:pt x="2514" y="1309"/>
                  <a:pt x="2512" y="1310"/>
                  <a:pt x="2511" y="1311"/>
                </a:cubicBezTo>
                <a:cubicBezTo>
                  <a:pt x="2510" y="1312"/>
                  <a:pt x="2508" y="1311"/>
                  <a:pt x="2507" y="1312"/>
                </a:cubicBezTo>
                <a:cubicBezTo>
                  <a:pt x="2505" y="1313"/>
                  <a:pt x="2504" y="1314"/>
                  <a:pt x="2504" y="1315"/>
                </a:cubicBezTo>
                <a:cubicBezTo>
                  <a:pt x="2504" y="1319"/>
                  <a:pt x="2500" y="1320"/>
                  <a:pt x="2497" y="1321"/>
                </a:cubicBezTo>
                <a:cubicBezTo>
                  <a:pt x="2495" y="1323"/>
                  <a:pt x="2493" y="1326"/>
                  <a:pt x="2490" y="1325"/>
                </a:cubicBezTo>
                <a:cubicBezTo>
                  <a:pt x="2489" y="1325"/>
                  <a:pt x="2489" y="1325"/>
                  <a:pt x="2489" y="1325"/>
                </a:cubicBezTo>
                <a:cubicBezTo>
                  <a:pt x="2488" y="1325"/>
                  <a:pt x="2488" y="1325"/>
                  <a:pt x="2487" y="1325"/>
                </a:cubicBezTo>
                <a:cubicBezTo>
                  <a:pt x="2486" y="1324"/>
                  <a:pt x="2486" y="1324"/>
                  <a:pt x="2485" y="1323"/>
                </a:cubicBezTo>
                <a:cubicBezTo>
                  <a:pt x="2484" y="1323"/>
                  <a:pt x="2482" y="1323"/>
                  <a:pt x="2481" y="1322"/>
                </a:cubicBezTo>
                <a:cubicBezTo>
                  <a:pt x="2480" y="1322"/>
                  <a:pt x="2480" y="1320"/>
                  <a:pt x="2480" y="1319"/>
                </a:cubicBezTo>
                <a:cubicBezTo>
                  <a:pt x="2481" y="1317"/>
                  <a:pt x="2481" y="1316"/>
                  <a:pt x="2481" y="1314"/>
                </a:cubicBezTo>
                <a:cubicBezTo>
                  <a:pt x="2482" y="1314"/>
                  <a:pt x="2482" y="1313"/>
                  <a:pt x="2482" y="1312"/>
                </a:cubicBezTo>
                <a:cubicBezTo>
                  <a:pt x="2482" y="1312"/>
                  <a:pt x="2482" y="1311"/>
                  <a:pt x="2482" y="1310"/>
                </a:cubicBezTo>
                <a:cubicBezTo>
                  <a:pt x="2482" y="1309"/>
                  <a:pt x="2482" y="1308"/>
                  <a:pt x="2481" y="1306"/>
                </a:cubicBezTo>
                <a:cubicBezTo>
                  <a:pt x="2480" y="1305"/>
                  <a:pt x="2480" y="1304"/>
                  <a:pt x="2479" y="1303"/>
                </a:cubicBezTo>
                <a:cubicBezTo>
                  <a:pt x="2478" y="1302"/>
                  <a:pt x="2476" y="1301"/>
                  <a:pt x="2475" y="1301"/>
                </a:cubicBezTo>
                <a:cubicBezTo>
                  <a:pt x="2473" y="1301"/>
                  <a:pt x="2473" y="1302"/>
                  <a:pt x="2473" y="1303"/>
                </a:cubicBezTo>
                <a:cubicBezTo>
                  <a:pt x="2473" y="1304"/>
                  <a:pt x="2473" y="1306"/>
                  <a:pt x="2471" y="1305"/>
                </a:cubicBezTo>
                <a:cubicBezTo>
                  <a:pt x="2470" y="1304"/>
                  <a:pt x="2470" y="1303"/>
                  <a:pt x="2469" y="1302"/>
                </a:cubicBezTo>
                <a:cubicBezTo>
                  <a:pt x="2468" y="1302"/>
                  <a:pt x="2467" y="1302"/>
                  <a:pt x="2466" y="1302"/>
                </a:cubicBezTo>
                <a:cubicBezTo>
                  <a:pt x="2464" y="1302"/>
                  <a:pt x="2463" y="1302"/>
                  <a:pt x="2462" y="1301"/>
                </a:cubicBezTo>
                <a:cubicBezTo>
                  <a:pt x="2460" y="1300"/>
                  <a:pt x="2457" y="1299"/>
                  <a:pt x="2455" y="1297"/>
                </a:cubicBezTo>
                <a:cubicBezTo>
                  <a:pt x="2453" y="1295"/>
                  <a:pt x="2452" y="1292"/>
                  <a:pt x="2452" y="1289"/>
                </a:cubicBezTo>
                <a:cubicBezTo>
                  <a:pt x="2453" y="1287"/>
                  <a:pt x="2454" y="1286"/>
                  <a:pt x="2454" y="1284"/>
                </a:cubicBezTo>
                <a:cubicBezTo>
                  <a:pt x="2455" y="1283"/>
                  <a:pt x="2455" y="1281"/>
                  <a:pt x="2456" y="1280"/>
                </a:cubicBezTo>
                <a:cubicBezTo>
                  <a:pt x="2457" y="1279"/>
                  <a:pt x="2458" y="1278"/>
                  <a:pt x="2460" y="1279"/>
                </a:cubicBezTo>
                <a:cubicBezTo>
                  <a:pt x="2462" y="1280"/>
                  <a:pt x="2464" y="1282"/>
                  <a:pt x="2467" y="1282"/>
                </a:cubicBezTo>
                <a:cubicBezTo>
                  <a:pt x="2469" y="1282"/>
                  <a:pt x="2470" y="1282"/>
                  <a:pt x="2471" y="1281"/>
                </a:cubicBezTo>
                <a:cubicBezTo>
                  <a:pt x="2473" y="1281"/>
                  <a:pt x="2474" y="1281"/>
                  <a:pt x="2476" y="1281"/>
                </a:cubicBezTo>
                <a:cubicBezTo>
                  <a:pt x="2479" y="1280"/>
                  <a:pt x="2482" y="1278"/>
                  <a:pt x="2483" y="1275"/>
                </a:cubicBezTo>
                <a:cubicBezTo>
                  <a:pt x="2484" y="1274"/>
                  <a:pt x="2485" y="1274"/>
                  <a:pt x="2485" y="1273"/>
                </a:cubicBezTo>
                <a:cubicBezTo>
                  <a:pt x="2486" y="1272"/>
                  <a:pt x="2486" y="1270"/>
                  <a:pt x="2487" y="1269"/>
                </a:cubicBezTo>
                <a:cubicBezTo>
                  <a:pt x="2487" y="1268"/>
                  <a:pt x="2488" y="1266"/>
                  <a:pt x="2489" y="1265"/>
                </a:cubicBezTo>
                <a:cubicBezTo>
                  <a:pt x="2490" y="1264"/>
                  <a:pt x="2491" y="1263"/>
                  <a:pt x="2493" y="1262"/>
                </a:cubicBezTo>
                <a:cubicBezTo>
                  <a:pt x="2494" y="1261"/>
                  <a:pt x="2496" y="1260"/>
                  <a:pt x="2498" y="1260"/>
                </a:cubicBezTo>
                <a:cubicBezTo>
                  <a:pt x="2499" y="1260"/>
                  <a:pt x="2501" y="1259"/>
                  <a:pt x="2502" y="1258"/>
                </a:cubicBezTo>
                <a:cubicBezTo>
                  <a:pt x="2504" y="1257"/>
                  <a:pt x="2505" y="1256"/>
                  <a:pt x="2506" y="1255"/>
                </a:cubicBezTo>
                <a:cubicBezTo>
                  <a:pt x="2507" y="1254"/>
                  <a:pt x="2509" y="1254"/>
                  <a:pt x="2510" y="1253"/>
                </a:cubicBezTo>
                <a:cubicBezTo>
                  <a:pt x="2511" y="1252"/>
                  <a:pt x="2512" y="1251"/>
                  <a:pt x="2513" y="1250"/>
                </a:cubicBezTo>
                <a:cubicBezTo>
                  <a:pt x="2514" y="1248"/>
                  <a:pt x="2515" y="1246"/>
                  <a:pt x="2517" y="1245"/>
                </a:cubicBezTo>
                <a:cubicBezTo>
                  <a:pt x="2518" y="1244"/>
                  <a:pt x="2519" y="1242"/>
                  <a:pt x="2520" y="1241"/>
                </a:cubicBezTo>
                <a:cubicBezTo>
                  <a:pt x="2521" y="1240"/>
                  <a:pt x="2522" y="1240"/>
                  <a:pt x="2524" y="1240"/>
                </a:cubicBezTo>
                <a:cubicBezTo>
                  <a:pt x="2525" y="1240"/>
                  <a:pt x="2527" y="1240"/>
                  <a:pt x="2528" y="1240"/>
                </a:cubicBezTo>
                <a:cubicBezTo>
                  <a:pt x="2529" y="1241"/>
                  <a:pt x="2531" y="1240"/>
                  <a:pt x="2532" y="1240"/>
                </a:cubicBezTo>
                <a:cubicBezTo>
                  <a:pt x="2533" y="1240"/>
                  <a:pt x="2534" y="1240"/>
                  <a:pt x="2534" y="1239"/>
                </a:cubicBezTo>
                <a:cubicBezTo>
                  <a:pt x="2535" y="1238"/>
                  <a:pt x="2536" y="1237"/>
                  <a:pt x="2536" y="1238"/>
                </a:cubicBezTo>
                <a:cubicBezTo>
                  <a:pt x="2537" y="1239"/>
                  <a:pt x="2534" y="1239"/>
                  <a:pt x="2536" y="1240"/>
                </a:cubicBezTo>
                <a:cubicBezTo>
                  <a:pt x="2537" y="1241"/>
                  <a:pt x="2537" y="1241"/>
                  <a:pt x="2538" y="1241"/>
                </a:cubicBezTo>
                <a:cubicBezTo>
                  <a:pt x="2539" y="1242"/>
                  <a:pt x="2539" y="1242"/>
                  <a:pt x="2540" y="1243"/>
                </a:cubicBezTo>
                <a:cubicBezTo>
                  <a:pt x="2541" y="1243"/>
                  <a:pt x="2542" y="1243"/>
                  <a:pt x="2542" y="1245"/>
                </a:cubicBezTo>
                <a:cubicBezTo>
                  <a:pt x="2543" y="1246"/>
                  <a:pt x="2545" y="1246"/>
                  <a:pt x="2545" y="1247"/>
                </a:cubicBezTo>
                <a:cubicBezTo>
                  <a:pt x="2545" y="1249"/>
                  <a:pt x="2544" y="1250"/>
                  <a:pt x="2543" y="1251"/>
                </a:cubicBezTo>
                <a:cubicBezTo>
                  <a:pt x="2541" y="1252"/>
                  <a:pt x="2541" y="1253"/>
                  <a:pt x="2540" y="1254"/>
                </a:cubicBezTo>
                <a:cubicBezTo>
                  <a:pt x="2539" y="1256"/>
                  <a:pt x="2538" y="1257"/>
                  <a:pt x="2537" y="1258"/>
                </a:cubicBezTo>
                <a:cubicBezTo>
                  <a:pt x="2536" y="1259"/>
                  <a:pt x="2535" y="1260"/>
                  <a:pt x="2535" y="1261"/>
                </a:cubicBezTo>
                <a:cubicBezTo>
                  <a:pt x="2534" y="1261"/>
                  <a:pt x="2532" y="1262"/>
                  <a:pt x="2531" y="1262"/>
                </a:cubicBezTo>
                <a:cubicBezTo>
                  <a:pt x="2530" y="1262"/>
                  <a:pt x="2530" y="1262"/>
                  <a:pt x="2529" y="1263"/>
                </a:cubicBezTo>
                <a:cubicBezTo>
                  <a:pt x="2529" y="1264"/>
                  <a:pt x="2528" y="1264"/>
                  <a:pt x="2528" y="1265"/>
                </a:cubicBezTo>
                <a:cubicBezTo>
                  <a:pt x="2528" y="1267"/>
                  <a:pt x="2529" y="1268"/>
                  <a:pt x="2527" y="1269"/>
                </a:cubicBezTo>
                <a:cubicBezTo>
                  <a:pt x="2527" y="1269"/>
                  <a:pt x="2524" y="1269"/>
                  <a:pt x="2524" y="1271"/>
                </a:cubicBezTo>
                <a:cubicBezTo>
                  <a:pt x="2524" y="1272"/>
                  <a:pt x="2527" y="1271"/>
                  <a:pt x="2528" y="1272"/>
                </a:cubicBezTo>
                <a:cubicBezTo>
                  <a:pt x="2529" y="1273"/>
                  <a:pt x="2529" y="1274"/>
                  <a:pt x="2531" y="1274"/>
                </a:cubicBezTo>
                <a:cubicBezTo>
                  <a:pt x="2531" y="1274"/>
                  <a:pt x="2535" y="1273"/>
                  <a:pt x="2534" y="1275"/>
                </a:cubicBezTo>
                <a:cubicBezTo>
                  <a:pt x="2533" y="1276"/>
                  <a:pt x="2531" y="1276"/>
                  <a:pt x="2532" y="1278"/>
                </a:cubicBezTo>
                <a:cubicBezTo>
                  <a:pt x="2532" y="1279"/>
                  <a:pt x="2533" y="1279"/>
                  <a:pt x="2532" y="1280"/>
                </a:cubicBezTo>
                <a:cubicBezTo>
                  <a:pt x="2532" y="1281"/>
                  <a:pt x="2531" y="1281"/>
                  <a:pt x="2530" y="1281"/>
                </a:cubicBezTo>
                <a:cubicBezTo>
                  <a:pt x="2528" y="1281"/>
                  <a:pt x="2528" y="1281"/>
                  <a:pt x="2526" y="1282"/>
                </a:cubicBezTo>
                <a:cubicBezTo>
                  <a:pt x="2525" y="1283"/>
                  <a:pt x="2524" y="1284"/>
                  <a:pt x="2523" y="1284"/>
                </a:cubicBezTo>
                <a:cubicBezTo>
                  <a:pt x="2523" y="1284"/>
                  <a:pt x="2522" y="1284"/>
                  <a:pt x="2521" y="1285"/>
                </a:cubicBezTo>
                <a:cubicBezTo>
                  <a:pt x="2521" y="1285"/>
                  <a:pt x="2522" y="1286"/>
                  <a:pt x="2522" y="1286"/>
                </a:cubicBezTo>
                <a:cubicBezTo>
                  <a:pt x="2523" y="1287"/>
                  <a:pt x="2523" y="1289"/>
                  <a:pt x="2524" y="1289"/>
                </a:cubicBezTo>
                <a:cubicBezTo>
                  <a:pt x="2526" y="1289"/>
                  <a:pt x="2527" y="1287"/>
                  <a:pt x="2528" y="1286"/>
                </a:cubicBezTo>
                <a:cubicBezTo>
                  <a:pt x="2531" y="1284"/>
                  <a:pt x="2535" y="1282"/>
                  <a:pt x="2538" y="1280"/>
                </a:cubicBezTo>
                <a:cubicBezTo>
                  <a:pt x="2539" y="1279"/>
                  <a:pt x="2541" y="1277"/>
                  <a:pt x="2543" y="1276"/>
                </a:cubicBezTo>
                <a:cubicBezTo>
                  <a:pt x="2545" y="1275"/>
                  <a:pt x="2546" y="1274"/>
                  <a:pt x="2548" y="1273"/>
                </a:cubicBezTo>
                <a:cubicBezTo>
                  <a:pt x="2551" y="1272"/>
                  <a:pt x="2554" y="1269"/>
                  <a:pt x="2557" y="1268"/>
                </a:cubicBezTo>
                <a:cubicBezTo>
                  <a:pt x="2558" y="1268"/>
                  <a:pt x="2559" y="1267"/>
                  <a:pt x="2560" y="1267"/>
                </a:cubicBezTo>
                <a:cubicBezTo>
                  <a:pt x="2561" y="1266"/>
                  <a:pt x="2562" y="1265"/>
                  <a:pt x="2563" y="1265"/>
                </a:cubicBezTo>
                <a:cubicBezTo>
                  <a:pt x="2564" y="1264"/>
                  <a:pt x="2566" y="1265"/>
                  <a:pt x="2567" y="1265"/>
                </a:cubicBezTo>
                <a:cubicBezTo>
                  <a:pt x="2569" y="1264"/>
                  <a:pt x="2571" y="1264"/>
                  <a:pt x="2573" y="1264"/>
                </a:cubicBezTo>
                <a:cubicBezTo>
                  <a:pt x="2574" y="1264"/>
                  <a:pt x="2576" y="1264"/>
                  <a:pt x="2577" y="1264"/>
                </a:cubicBezTo>
                <a:cubicBezTo>
                  <a:pt x="2579" y="1264"/>
                  <a:pt x="2581" y="1265"/>
                  <a:pt x="2582" y="1264"/>
                </a:cubicBezTo>
                <a:cubicBezTo>
                  <a:pt x="2582" y="1263"/>
                  <a:pt x="2582" y="1262"/>
                  <a:pt x="2583" y="1261"/>
                </a:cubicBezTo>
                <a:cubicBezTo>
                  <a:pt x="2584" y="1260"/>
                  <a:pt x="2585" y="1259"/>
                  <a:pt x="2586" y="1260"/>
                </a:cubicBezTo>
                <a:cubicBezTo>
                  <a:pt x="2586" y="1262"/>
                  <a:pt x="2583" y="1261"/>
                  <a:pt x="2584" y="1263"/>
                </a:cubicBezTo>
                <a:cubicBezTo>
                  <a:pt x="2584" y="1263"/>
                  <a:pt x="2585" y="1262"/>
                  <a:pt x="2586" y="1263"/>
                </a:cubicBezTo>
                <a:cubicBezTo>
                  <a:pt x="2586" y="1263"/>
                  <a:pt x="2586" y="1264"/>
                  <a:pt x="2587" y="1264"/>
                </a:cubicBezTo>
                <a:cubicBezTo>
                  <a:pt x="2588" y="1265"/>
                  <a:pt x="2589" y="1265"/>
                  <a:pt x="2590" y="1266"/>
                </a:cubicBezTo>
                <a:cubicBezTo>
                  <a:pt x="2590" y="1266"/>
                  <a:pt x="2591" y="1267"/>
                  <a:pt x="2591" y="1267"/>
                </a:cubicBezTo>
                <a:cubicBezTo>
                  <a:pt x="2591" y="1268"/>
                  <a:pt x="2591" y="1269"/>
                  <a:pt x="2592" y="1269"/>
                </a:cubicBezTo>
                <a:cubicBezTo>
                  <a:pt x="2592" y="1269"/>
                  <a:pt x="2592" y="1268"/>
                  <a:pt x="2593" y="1268"/>
                </a:cubicBezTo>
                <a:cubicBezTo>
                  <a:pt x="2593" y="1267"/>
                  <a:pt x="2594" y="1267"/>
                  <a:pt x="2594" y="1267"/>
                </a:cubicBezTo>
                <a:cubicBezTo>
                  <a:pt x="2594" y="1266"/>
                  <a:pt x="2594" y="1265"/>
                  <a:pt x="2595" y="1265"/>
                </a:cubicBezTo>
                <a:cubicBezTo>
                  <a:pt x="2596" y="1266"/>
                  <a:pt x="2595" y="1267"/>
                  <a:pt x="2596" y="1267"/>
                </a:cubicBezTo>
                <a:cubicBezTo>
                  <a:pt x="2596" y="1268"/>
                  <a:pt x="2597" y="1267"/>
                  <a:pt x="2598" y="1268"/>
                </a:cubicBezTo>
                <a:cubicBezTo>
                  <a:pt x="2598" y="1268"/>
                  <a:pt x="2599" y="1268"/>
                  <a:pt x="2599" y="1269"/>
                </a:cubicBezTo>
                <a:cubicBezTo>
                  <a:pt x="2600" y="1270"/>
                  <a:pt x="2601" y="1270"/>
                  <a:pt x="2603" y="1270"/>
                </a:cubicBezTo>
                <a:cubicBezTo>
                  <a:pt x="2604" y="1270"/>
                  <a:pt x="2607" y="1269"/>
                  <a:pt x="2607" y="1271"/>
                </a:cubicBezTo>
                <a:cubicBezTo>
                  <a:pt x="2607" y="1272"/>
                  <a:pt x="2605" y="1273"/>
                  <a:pt x="2605" y="1274"/>
                </a:cubicBezTo>
                <a:cubicBezTo>
                  <a:pt x="2605" y="1276"/>
                  <a:pt x="2605" y="1277"/>
                  <a:pt x="2605" y="1279"/>
                </a:cubicBezTo>
                <a:cubicBezTo>
                  <a:pt x="2604" y="1280"/>
                  <a:pt x="2603" y="1281"/>
                  <a:pt x="2602" y="1282"/>
                </a:cubicBezTo>
                <a:cubicBezTo>
                  <a:pt x="2602" y="1283"/>
                  <a:pt x="2602" y="1284"/>
                  <a:pt x="2602" y="1284"/>
                </a:cubicBezTo>
                <a:cubicBezTo>
                  <a:pt x="2602" y="1285"/>
                  <a:pt x="2602" y="1285"/>
                  <a:pt x="2602" y="1286"/>
                </a:cubicBezTo>
                <a:cubicBezTo>
                  <a:pt x="2602" y="1286"/>
                  <a:pt x="2602" y="1287"/>
                  <a:pt x="2603" y="1287"/>
                </a:cubicBezTo>
                <a:cubicBezTo>
                  <a:pt x="2603" y="1287"/>
                  <a:pt x="2603" y="1287"/>
                  <a:pt x="2603" y="1287"/>
                </a:cubicBezTo>
                <a:cubicBezTo>
                  <a:pt x="2604" y="1288"/>
                  <a:pt x="2604" y="1288"/>
                  <a:pt x="2604" y="1288"/>
                </a:cubicBezTo>
                <a:cubicBezTo>
                  <a:pt x="2605" y="1288"/>
                  <a:pt x="2605" y="1288"/>
                  <a:pt x="2606" y="1288"/>
                </a:cubicBezTo>
                <a:cubicBezTo>
                  <a:pt x="2606" y="1289"/>
                  <a:pt x="2607" y="1289"/>
                  <a:pt x="2606" y="1290"/>
                </a:cubicBezTo>
                <a:cubicBezTo>
                  <a:pt x="2605" y="1290"/>
                  <a:pt x="2605" y="1289"/>
                  <a:pt x="2604" y="1290"/>
                </a:cubicBezTo>
                <a:cubicBezTo>
                  <a:pt x="2604" y="1290"/>
                  <a:pt x="2603" y="1290"/>
                  <a:pt x="2603" y="1291"/>
                </a:cubicBezTo>
                <a:cubicBezTo>
                  <a:pt x="2602" y="1291"/>
                  <a:pt x="2602" y="1291"/>
                  <a:pt x="2601" y="1291"/>
                </a:cubicBezTo>
                <a:cubicBezTo>
                  <a:pt x="2600" y="1292"/>
                  <a:pt x="2599" y="1292"/>
                  <a:pt x="2599" y="1293"/>
                </a:cubicBezTo>
                <a:cubicBezTo>
                  <a:pt x="2598" y="1294"/>
                  <a:pt x="2599" y="1295"/>
                  <a:pt x="2598" y="1296"/>
                </a:cubicBezTo>
                <a:cubicBezTo>
                  <a:pt x="2598" y="1297"/>
                  <a:pt x="2597" y="1297"/>
                  <a:pt x="2597" y="1298"/>
                </a:cubicBezTo>
                <a:cubicBezTo>
                  <a:pt x="2597" y="1298"/>
                  <a:pt x="2597" y="1299"/>
                  <a:pt x="2596" y="1300"/>
                </a:cubicBezTo>
                <a:cubicBezTo>
                  <a:pt x="2596" y="1301"/>
                  <a:pt x="2595" y="1301"/>
                  <a:pt x="2593" y="1302"/>
                </a:cubicBezTo>
                <a:cubicBezTo>
                  <a:pt x="2593" y="1302"/>
                  <a:pt x="2592" y="1302"/>
                  <a:pt x="2592" y="1303"/>
                </a:cubicBezTo>
                <a:cubicBezTo>
                  <a:pt x="2592" y="1304"/>
                  <a:pt x="2594" y="1303"/>
                  <a:pt x="2594" y="1303"/>
                </a:cubicBezTo>
                <a:cubicBezTo>
                  <a:pt x="2595" y="1304"/>
                  <a:pt x="2595" y="1304"/>
                  <a:pt x="2596" y="1304"/>
                </a:cubicBezTo>
                <a:cubicBezTo>
                  <a:pt x="2596" y="1305"/>
                  <a:pt x="2597" y="1305"/>
                  <a:pt x="2597" y="1305"/>
                </a:cubicBezTo>
                <a:cubicBezTo>
                  <a:pt x="2598" y="1305"/>
                  <a:pt x="2599" y="1306"/>
                  <a:pt x="2599" y="1306"/>
                </a:cubicBezTo>
                <a:cubicBezTo>
                  <a:pt x="2599" y="1307"/>
                  <a:pt x="2598" y="1307"/>
                  <a:pt x="2599" y="1308"/>
                </a:cubicBezTo>
                <a:cubicBezTo>
                  <a:pt x="2599" y="1309"/>
                  <a:pt x="2600" y="1309"/>
                  <a:pt x="2601" y="1309"/>
                </a:cubicBezTo>
                <a:cubicBezTo>
                  <a:pt x="2601" y="1309"/>
                  <a:pt x="2602" y="1309"/>
                  <a:pt x="2602" y="1309"/>
                </a:cubicBezTo>
                <a:cubicBezTo>
                  <a:pt x="2605" y="1311"/>
                  <a:pt x="2605" y="1308"/>
                  <a:pt x="2607" y="1309"/>
                </a:cubicBezTo>
                <a:cubicBezTo>
                  <a:pt x="2608" y="1309"/>
                  <a:pt x="2608" y="1310"/>
                  <a:pt x="2607" y="1310"/>
                </a:cubicBezTo>
                <a:cubicBezTo>
                  <a:pt x="2607" y="1311"/>
                  <a:pt x="2606" y="1311"/>
                  <a:pt x="2606" y="1311"/>
                </a:cubicBezTo>
                <a:cubicBezTo>
                  <a:pt x="2606" y="1311"/>
                  <a:pt x="2605" y="1312"/>
                  <a:pt x="2605" y="1312"/>
                </a:cubicBezTo>
                <a:cubicBezTo>
                  <a:pt x="2605" y="1312"/>
                  <a:pt x="2605" y="1312"/>
                  <a:pt x="2604" y="1313"/>
                </a:cubicBezTo>
                <a:cubicBezTo>
                  <a:pt x="2604" y="1314"/>
                  <a:pt x="2607" y="1312"/>
                  <a:pt x="2607" y="1312"/>
                </a:cubicBezTo>
                <a:cubicBezTo>
                  <a:pt x="2608" y="1311"/>
                  <a:pt x="2609" y="1311"/>
                  <a:pt x="2609" y="1311"/>
                </a:cubicBezTo>
                <a:cubicBezTo>
                  <a:pt x="2610" y="1310"/>
                  <a:pt x="2610" y="1310"/>
                  <a:pt x="2611" y="1309"/>
                </a:cubicBezTo>
                <a:cubicBezTo>
                  <a:pt x="2611" y="1309"/>
                  <a:pt x="2611" y="1307"/>
                  <a:pt x="2612" y="1307"/>
                </a:cubicBezTo>
                <a:cubicBezTo>
                  <a:pt x="2613" y="1306"/>
                  <a:pt x="2613" y="1307"/>
                  <a:pt x="2614" y="1307"/>
                </a:cubicBezTo>
                <a:cubicBezTo>
                  <a:pt x="2614" y="1308"/>
                  <a:pt x="2614" y="1308"/>
                  <a:pt x="2615" y="1308"/>
                </a:cubicBezTo>
                <a:cubicBezTo>
                  <a:pt x="2616" y="1309"/>
                  <a:pt x="2617" y="1309"/>
                  <a:pt x="2619" y="1310"/>
                </a:cubicBezTo>
                <a:cubicBezTo>
                  <a:pt x="2619" y="1310"/>
                  <a:pt x="2619" y="1311"/>
                  <a:pt x="2619" y="1311"/>
                </a:cubicBezTo>
                <a:cubicBezTo>
                  <a:pt x="2621" y="1313"/>
                  <a:pt x="2622" y="1312"/>
                  <a:pt x="2623" y="1311"/>
                </a:cubicBezTo>
                <a:cubicBezTo>
                  <a:pt x="2624" y="1310"/>
                  <a:pt x="2624" y="1310"/>
                  <a:pt x="2625" y="1310"/>
                </a:cubicBezTo>
                <a:cubicBezTo>
                  <a:pt x="2625" y="1309"/>
                  <a:pt x="2626" y="1309"/>
                  <a:pt x="2627" y="1309"/>
                </a:cubicBezTo>
                <a:cubicBezTo>
                  <a:pt x="2627" y="1309"/>
                  <a:pt x="2627" y="1310"/>
                  <a:pt x="2628" y="1310"/>
                </a:cubicBezTo>
                <a:cubicBezTo>
                  <a:pt x="2629" y="1310"/>
                  <a:pt x="2629" y="1309"/>
                  <a:pt x="2630" y="1310"/>
                </a:cubicBezTo>
                <a:cubicBezTo>
                  <a:pt x="2631" y="1310"/>
                  <a:pt x="2632" y="1311"/>
                  <a:pt x="2632" y="1312"/>
                </a:cubicBezTo>
                <a:cubicBezTo>
                  <a:pt x="2632" y="1313"/>
                  <a:pt x="2632" y="1314"/>
                  <a:pt x="2631" y="1314"/>
                </a:cubicBezTo>
                <a:cubicBezTo>
                  <a:pt x="2631" y="1313"/>
                  <a:pt x="2631" y="1313"/>
                  <a:pt x="2631" y="1313"/>
                </a:cubicBezTo>
                <a:cubicBezTo>
                  <a:pt x="2631" y="1312"/>
                  <a:pt x="2631" y="1312"/>
                  <a:pt x="2630" y="1312"/>
                </a:cubicBezTo>
                <a:cubicBezTo>
                  <a:pt x="2630" y="1312"/>
                  <a:pt x="2630" y="1312"/>
                  <a:pt x="2630" y="1312"/>
                </a:cubicBezTo>
                <a:cubicBezTo>
                  <a:pt x="2630" y="1311"/>
                  <a:pt x="2629" y="1311"/>
                  <a:pt x="2629" y="1311"/>
                </a:cubicBezTo>
                <a:cubicBezTo>
                  <a:pt x="2628" y="1311"/>
                  <a:pt x="2628" y="1312"/>
                  <a:pt x="2628" y="1312"/>
                </a:cubicBezTo>
                <a:cubicBezTo>
                  <a:pt x="2627" y="1311"/>
                  <a:pt x="2627" y="1310"/>
                  <a:pt x="2627" y="1310"/>
                </a:cubicBezTo>
                <a:cubicBezTo>
                  <a:pt x="2626" y="1309"/>
                  <a:pt x="2626" y="1310"/>
                  <a:pt x="2626" y="1311"/>
                </a:cubicBezTo>
                <a:cubicBezTo>
                  <a:pt x="2626" y="1311"/>
                  <a:pt x="2626" y="1311"/>
                  <a:pt x="2626" y="1312"/>
                </a:cubicBezTo>
                <a:cubicBezTo>
                  <a:pt x="2626" y="1312"/>
                  <a:pt x="2626" y="1312"/>
                  <a:pt x="2625" y="1312"/>
                </a:cubicBezTo>
                <a:cubicBezTo>
                  <a:pt x="2625" y="1313"/>
                  <a:pt x="2625" y="1313"/>
                  <a:pt x="2626" y="1314"/>
                </a:cubicBezTo>
                <a:cubicBezTo>
                  <a:pt x="2626" y="1314"/>
                  <a:pt x="2626" y="1314"/>
                  <a:pt x="2626" y="1314"/>
                </a:cubicBezTo>
                <a:cubicBezTo>
                  <a:pt x="2626" y="1314"/>
                  <a:pt x="2626" y="1315"/>
                  <a:pt x="2627" y="1315"/>
                </a:cubicBezTo>
                <a:cubicBezTo>
                  <a:pt x="2627" y="1315"/>
                  <a:pt x="2627" y="1315"/>
                  <a:pt x="2628" y="1315"/>
                </a:cubicBezTo>
                <a:cubicBezTo>
                  <a:pt x="2629" y="1315"/>
                  <a:pt x="2628" y="1313"/>
                  <a:pt x="2629" y="1313"/>
                </a:cubicBezTo>
                <a:cubicBezTo>
                  <a:pt x="2629" y="1313"/>
                  <a:pt x="2629" y="1314"/>
                  <a:pt x="2629" y="1315"/>
                </a:cubicBezTo>
                <a:cubicBezTo>
                  <a:pt x="2630" y="1316"/>
                  <a:pt x="2631" y="1315"/>
                  <a:pt x="2631" y="1315"/>
                </a:cubicBezTo>
                <a:cubicBezTo>
                  <a:pt x="2632" y="1316"/>
                  <a:pt x="2631" y="1317"/>
                  <a:pt x="2631" y="1317"/>
                </a:cubicBezTo>
                <a:cubicBezTo>
                  <a:pt x="2631" y="1318"/>
                  <a:pt x="2632" y="1318"/>
                  <a:pt x="2632" y="1319"/>
                </a:cubicBezTo>
                <a:cubicBezTo>
                  <a:pt x="2633" y="1319"/>
                  <a:pt x="2633" y="1320"/>
                  <a:pt x="2633" y="1321"/>
                </a:cubicBezTo>
                <a:cubicBezTo>
                  <a:pt x="2634" y="1321"/>
                  <a:pt x="2634" y="1322"/>
                  <a:pt x="2634" y="1322"/>
                </a:cubicBezTo>
                <a:cubicBezTo>
                  <a:pt x="2634" y="1323"/>
                  <a:pt x="2633" y="1323"/>
                  <a:pt x="2633" y="1323"/>
                </a:cubicBezTo>
                <a:cubicBezTo>
                  <a:pt x="2632" y="1324"/>
                  <a:pt x="2632" y="1324"/>
                  <a:pt x="2632" y="1325"/>
                </a:cubicBezTo>
                <a:cubicBezTo>
                  <a:pt x="2631" y="1326"/>
                  <a:pt x="2633" y="1326"/>
                  <a:pt x="2633" y="1325"/>
                </a:cubicBezTo>
                <a:cubicBezTo>
                  <a:pt x="2634" y="1325"/>
                  <a:pt x="2634" y="1325"/>
                  <a:pt x="2634" y="1325"/>
                </a:cubicBezTo>
                <a:cubicBezTo>
                  <a:pt x="2634" y="1326"/>
                  <a:pt x="2634" y="1326"/>
                  <a:pt x="2633" y="1327"/>
                </a:cubicBezTo>
                <a:cubicBezTo>
                  <a:pt x="2633" y="1327"/>
                  <a:pt x="2633" y="1328"/>
                  <a:pt x="2634" y="1328"/>
                </a:cubicBezTo>
                <a:cubicBezTo>
                  <a:pt x="2634" y="1328"/>
                  <a:pt x="2634" y="1328"/>
                  <a:pt x="2635" y="1329"/>
                </a:cubicBezTo>
                <a:cubicBezTo>
                  <a:pt x="2635" y="1330"/>
                  <a:pt x="2636" y="1331"/>
                  <a:pt x="2635" y="1332"/>
                </a:cubicBezTo>
                <a:cubicBezTo>
                  <a:pt x="2634" y="1332"/>
                  <a:pt x="2635" y="1331"/>
                  <a:pt x="2634" y="1331"/>
                </a:cubicBezTo>
                <a:cubicBezTo>
                  <a:pt x="2634" y="1330"/>
                  <a:pt x="2634" y="1329"/>
                  <a:pt x="2633" y="1329"/>
                </a:cubicBezTo>
                <a:cubicBezTo>
                  <a:pt x="2632" y="1329"/>
                  <a:pt x="2631" y="1330"/>
                  <a:pt x="2630" y="1329"/>
                </a:cubicBezTo>
                <a:cubicBezTo>
                  <a:pt x="2630" y="1328"/>
                  <a:pt x="2630" y="1328"/>
                  <a:pt x="2629" y="1327"/>
                </a:cubicBezTo>
                <a:cubicBezTo>
                  <a:pt x="2628" y="1327"/>
                  <a:pt x="2628" y="1327"/>
                  <a:pt x="2628" y="1327"/>
                </a:cubicBezTo>
                <a:cubicBezTo>
                  <a:pt x="2628" y="1328"/>
                  <a:pt x="2628" y="1329"/>
                  <a:pt x="2628" y="1329"/>
                </a:cubicBezTo>
                <a:cubicBezTo>
                  <a:pt x="2627" y="1330"/>
                  <a:pt x="2627" y="1328"/>
                  <a:pt x="2627" y="1328"/>
                </a:cubicBezTo>
                <a:cubicBezTo>
                  <a:pt x="2625" y="1327"/>
                  <a:pt x="2624" y="1330"/>
                  <a:pt x="2623" y="1331"/>
                </a:cubicBezTo>
                <a:cubicBezTo>
                  <a:pt x="2622" y="1331"/>
                  <a:pt x="2620" y="1333"/>
                  <a:pt x="2621" y="1334"/>
                </a:cubicBezTo>
                <a:cubicBezTo>
                  <a:pt x="2621" y="1334"/>
                  <a:pt x="2622" y="1334"/>
                  <a:pt x="2623" y="1334"/>
                </a:cubicBezTo>
                <a:cubicBezTo>
                  <a:pt x="2624" y="1334"/>
                  <a:pt x="2624" y="1334"/>
                  <a:pt x="2625" y="1334"/>
                </a:cubicBezTo>
                <a:cubicBezTo>
                  <a:pt x="2626" y="1334"/>
                  <a:pt x="2626" y="1335"/>
                  <a:pt x="2626" y="1335"/>
                </a:cubicBezTo>
                <a:cubicBezTo>
                  <a:pt x="2627" y="1336"/>
                  <a:pt x="2628" y="1335"/>
                  <a:pt x="2628" y="1336"/>
                </a:cubicBezTo>
                <a:cubicBezTo>
                  <a:pt x="2628" y="1337"/>
                  <a:pt x="2628" y="1337"/>
                  <a:pt x="2627" y="1338"/>
                </a:cubicBezTo>
                <a:cubicBezTo>
                  <a:pt x="2627" y="1339"/>
                  <a:pt x="2627" y="1339"/>
                  <a:pt x="2628" y="1340"/>
                </a:cubicBezTo>
                <a:cubicBezTo>
                  <a:pt x="2628" y="1341"/>
                  <a:pt x="2628" y="1341"/>
                  <a:pt x="2628" y="1342"/>
                </a:cubicBezTo>
                <a:cubicBezTo>
                  <a:pt x="2628" y="1342"/>
                  <a:pt x="2628" y="1343"/>
                  <a:pt x="2628" y="1343"/>
                </a:cubicBezTo>
                <a:cubicBezTo>
                  <a:pt x="2628" y="1344"/>
                  <a:pt x="2629" y="1345"/>
                  <a:pt x="2628" y="1346"/>
                </a:cubicBezTo>
                <a:cubicBezTo>
                  <a:pt x="2628" y="1346"/>
                  <a:pt x="2628" y="1347"/>
                  <a:pt x="2628" y="1348"/>
                </a:cubicBezTo>
                <a:cubicBezTo>
                  <a:pt x="2628" y="1349"/>
                  <a:pt x="2628" y="1348"/>
                  <a:pt x="2629" y="1348"/>
                </a:cubicBezTo>
                <a:cubicBezTo>
                  <a:pt x="2630" y="1348"/>
                  <a:pt x="2630" y="1349"/>
                  <a:pt x="2631" y="1349"/>
                </a:cubicBezTo>
                <a:cubicBezTo>
                  <a:pt x="2632" y="1349"/>
                  <a:pt x="2635" y="1349"/>
                  <a:pt x="2634" y="1350"/>
                </a:cubicBezTo>
                <a:cubicBezTo>
                  <a:pt x="2633" y="1351"/>
                  <a:pt x="2632" y="1351"/>
                  <a:pt x="2632" y="1351"/>
                </a:cubicBezTo>
                <a:cubicBezTo>
                  <a:pt x="2631" y="1351"/>
                  <a:pt x="2631" y="1352"/>
                  <a:pt x="2631" y="1352"/>
                </a:cubicBezTo>
                <a:cubicBezTo>
                  <a:pt x="2630" y="1353"/>
                  <a:pt x="2630" y="1353"/>
                  <a:pt x="2631" y="1354"/>
                </a:cubicBezTo>
                <a:cubicBezTo>
                  <a:pt x="2631" y="1354"/>
                  <a:pt x="2632" y="1354"/>
                  <a:pt x="2632" y="1355"/>
                </a:cubicBezTo>
                <a:cubicBezTo>
                  <a:pt x="2632" y="1355"/>
                  <a:pt x="2632" y="1356"/>
                  <a:pt x="2632" y="1356"/>
                </a:cubicBezTo>
                <a:cubicBezTo>
                  <a:pt x="2631" y="1357"/>
                  <a:pt x="2631" y="1357"/>
                  <a:pt x="2630" y="1357"/>
                </a:cubicBezTo>
                <a:cubicBezTo>
                  <a:pt x="2630" y="1357"/>
                  <a:pt x="2629" y="1358"/>
                  <a:pt x="2629" y="1358"/>
                </a:cubicBezTo>
                <a:cubicBezTo>
                  <a:pt x="2629" y="1359"/>
                  <a:pt x="2628" y="1359"/>
                  <a:pt x="2628" y="1359"/>
                </a:cubicBezTo>
                <a:cubicBezTo>
                  <a:pt x="2627" y="1360"/>
                  <a:pt x="2627" y="1360"/>
                  <a:pt x="2628" y="1361"/>
                </a:cubicBezTo>
                <a:cubicBezTo>
                  <a:pt x="2628" y="1361"/>
                  <a:pt x="2629" y="1360"/>
                  <a:pt x="2630" y="1360"/>
                </a:cubicBezTo>
                <a:cubicBezTo>
                  <a:pt x="2630" y="1362"/>
                  <a:pt x="2628" y="1362"/>
                  <a:pt x="2628" y="1363"/>
                </a:cubicBezTo>
                <a:cubicBezTo>
                  <a:pt x="2627" y="1364"/>
                  <a:pt x="2627" y="1364"/>
                  <a:pt x="2627" y="1364"/>
                </a:cubicBezTo>
                <a:cubicBezTo>
                  <a:pt x="2626" y="1365"/>
                  <a:pt x="2623" y="1367"/>
                  <a:pt x="2624" y="1369"/>
                </a:cubicBezTo>
                <a:cubicBezTo>
                  <a:pt x="2625" y="1369"/>
                  <a:pt x="2625" y="1369"/>
                  <a:pt x="2625" y="1370"/>
                </a:cubicBezTo>
                <a:cubicBezTo>
                  <a:pt x="2626" y="1371"/>
                  <a:pt x="2625" y="1371"/>
                  <a:pt x="2624" y="1371"/>
                </a:cubicBezTo>
                <a:cubicBezTo>
                  <a:pt x="2624" y="1371"/>
                  <a:pt x="2624" y="1370"/>
                  <a:pt x="2623" y="1370"/>
                </a:cubicBezTo>
                <a:cubicBezTo>
                  <a:pt x="2622" y="1370"/>
                  <a:pt x="2623" y="1371"/>
                  <a:pt x="2624" y="1372"/>
                </a:cubicBezTo>
                <a:cubicBezTo>
                  <a:pt x="2624" y="1373"/>
                  <a:pt x="2623" y="1373"/>
                  <a:pt x="2623" y="1374"/>
                </a:cubicBezTo>
                <a:cubicBezTo>
                  <a:pt x="2624" y="1374"/>
                  <a:pt x="2624" y="1374"/>
                  <a:pt x="2625" y="1375"/>
                </a:cubicBezTo>
                <a:cubicBezTo>
                  <a:pt x="2626" y="1376"/>
                  <a:pt x="2624" y="1378"/>
                  <a:pt x="2626" y="1378"/>
                </a:cubicBezTo>
                <a:cubicBezTo>
                  <a:pt x="2627" y="1378"/>
                  <a:pt x="2628" y="1378"/>
                  <a:pt x="2628" y="1378"/>
                </a:cubicBezTo>
                <a:cubicBezTo>
                  <a:pt x="2629" y="1379"/>
                  <a:pt x="2628" y="1379"/>
                  <a:pt x="2627" y="1379"/>
                </a:cubicBezTo>
                <a:cubicBezTo>
                  <a:pt x="2627" y="1379"/>
                  <a:pt x="2625" y="1378"/>
                  <a:pt x="2626" y="1379"/>
                </a:cubicBezTo>
                <a:cubicBezTo>
                  <a:pt x="2626" y="1380"/>
                  <a:pt x="2627" y="1380"/>
                  <a:pt x="2628" y="1380"/>
                </a:cubicBezTo>
                <a:cubicBezTo>
                  <a:pt x="2628" y="1380"/>
                  <a:pt x="2628" y="1380"/>
                  <a:pt x="2628" y="1380"/>
                </a:cubicBezTo>
                <a:cubicBezTo>
                  <a:pt x="2628" y="1381"/>
                  <a:pt x="2629" y="1381"/>
                  <a:pt x="2629" y="1381"/>
                </a:cubicBezTo>
                <a:cubicBezTo>
                  <a:pt x="2630" y="1381"/>
                  <a:pt x="2630" y="1382"/>
                  <a:pt x="2629" y="1382"/>
                </a:cubicBezTo>
                <a:cubicBezTo>
                  <a:pt x="2628" y="1383"/>
                  <a:pt x="2627" y="1382"/>
                  <a:pt x="2627" y="1382"/>
                </a:cubicBezTo>
                <a:cubicBezTo>
                  <a:pt x="2626" y="1382"/>
                  <a:pt x="2626" y="1382"/>
                  <a:pt x="2625" y="1382"/>
                </a:cubicBezTo>
                <a:cubicBezTo>
                  <a:pt x="2625" y="1381"/>
                  <a:pt x="2624" y="1380"/>
                  <a:pt x="2624" y="1381"/>
                </a:cubicBezTo>
                <a:cubicBezTo>
                  <a:pt x="2623" y="1381"/>
                  <a:pt x="2624" y="1382"/>
                  <a:pt x="2624" y="1382"/>
                </a:cubicBezTo>
                <a:cubicBezTo>
                  <a:pt x="2624" y="1383"/>
                  <a:pt x="2623" y="1383"/>
                  <a:pt x="2623" y="1383"/>
                </a:cubicBezTo>
                <a:cubicBezTo>
                  <a:pt x="2622" y="1384"/>
                  <a:pt x="2622" y="1384"/>
                  <a:pt x="2622" y="1385"/>
                </a:cubicBezTo>
                <a:cubicBezTo>
                  <a:pt x="2621" y="1385"/>
                  <a:pt x="2619" y="1387"/>
                  <a:pt x="2620" y="1387"/>
                </a:cubicBezTo>
                <a:cubicBezTo>
                  <a:pt x="2621" y="1387"/>
                  <a:pt x="2621" y="1386"/>
                  <a:pt x="2622" y="1386"/>
                </a:cubicBezTo>
                <a:cubicBezTo>
                  <a:pt x="2622" y="1386"/>
                  <a:pt x="2622" y="1387"/>
                  <a:pt x="2623" y="1386"/>
                </a:cubicBezTo>
                <a:cubicBezTo>
                  <a:pt x="2623" y="1386"/>
                  <a:pt x="2623" y="1386"/>
                  <a:pt x="2624" y="1386"/>
                </a:cubicBezTo>
                <a:cubicBezTo>
                  <a:pt x="2624" y="1385"/>
                  <a:pt x="2625" y="1385"/>
                  <a:pt x="2625" y="1384"/>
                </a:cubicBezTo>
                <a:cubicBezTo>
                  <a:pt x="2625" y="1384"/>
                  <a:pt x="2624" y="1384"/>
                  <a:pt x="2624" y="1384"/>
                </a:cubicBezTo>
                <a:cubicBezTo>
                  <a:pt x="2624" y="1383"/>
                  <a:pt x="2625" y="1383"/>
                  <a:pt x="2625" y="1383"/>
                </a:cubicBezTo>
                <a:cubicBezTo>
                  <a:pt x="2626" y="1384"/>
                  <a:pt x="2625" y="1384"/>
                  <a:pt x="2625" y="1385"/>
                </a:cubicBezTo>
                <a:cubicBezTo>
                  <a:pt x="2625" y="1386"/>
                  <a:pt x="2626" y="1385"/>
                  <a:pt x="2627" y="1385"/>
                </a:cubicBezTo>
                <a:cubicBezTo>
                  <a:pt x="2628" y="1386"/>
                  <a:pt x="2627" y="1386"/>
                  <a:pt x="2627" y="1387"/>
                </a:cubicBezTo>
                <a:cubicBezTo>
                  <a:pt x="2627" y="1388"/>
                  <a:pt x="2627" y="1388"/>
                  <a:pt x="2628" y="1389"/>
                </a:cubicBezTo>
                <a:cubicBezTo>
                  <a:pt x="2628" y="1389"/>
                  <a:pt x="2628" y="1390"/>
                  <a:pt x="2629" y="1390"/>
                </a:cubicBezTo>
                <a:cubicBezTo>
                  <a:pt x="2630" y="1390"/>
                  <a:pt x="2630" y="1389"/>
                  <a:pt x="2630" y="1388"/>
                </a:cubicBezTo>
                <a:cubicBezTo>
                  <a:pt x="2630" y="1388"/>
                  <a:pt x="2630" y="1387"/>
                  <a:pt x="2631" y="1387"/>
                </a:cubicBezTo>
                <a:cubicBezTo>
                  <a:pt x="2631" y="1386"/>
                  <a:pt x="2632" y="1386"/>
                  <a:pt x="2632" y="1386"/>
                </a:cubicBezTo>
                <a:cubicBezTo>
                  <a:pt x="2632" y="1385"/>
                  <a:pt x="2632" y="1385"/>
                  <a:pt x="2633" y="1384"/>
                </a:cubicBezTo>
                <a:cubicBezTo>
                  <a:pt x="2633" y="1384"/>
                  <a:pt x="2634" y="1383"/>
                  <a:pt x="2634" y="1383"/>
                </a:cubicBezTo>
                <a:cubicBezTo>
                  <a:pt x="2635" y="1383"/>
                  <a:pt x="2636" y="1381"/>
                  <a:pt x="2637" y="1381"/>
                </a:cubicBezTo>
                <a:cubicBezTo>
                  <a:pt x="2638" y="1381"/>
                  <a:pt x="2639" y="1381"/>
                  <a:pt x="2639" y="1381"/>
                </a:cubicBezTo>
                <a:cubicBezTo>
                  <a:pt x="2640" y="1380"/>
                  <a:pt x="2640" y="1380"/>
                  <a:pt x="2640" y="1380"/>
                </a:cubicBezTo>
                <a:cubicBezTo>
                  <a:pt x="2641" y="1379"/>
                  <a:pt x="2642" y="1380"/>
                  <a:pt x="2642" y="1379"/>
                </a:cubicBezTo>
                <a:cubicBezTo>
                  <a:pt x="2643" y="1379"/>
                  <a:pt x="2643" y="1378"/>
                  <a:pt x="2644" y="1379"/>
                </a:cubicBezTo>
                <a:cubicBezTo>
                  <a:pt x="2644" y="1381"/>
                  <a:pt x="2642" y="1380"/>
                  <a:pt x="2642" y="1381"/>
                </a:cubicBezTo>
                <a:cubicBezTo>
                  <a:pt x="2641" y="1382"/>
                  <a:pt x="2641" y="1382"/>
                  <a:pt x="2641" y="1383"/>
                </a:cubicBezTo>
                <a:cubicBezTo>
                  <a:pt x="2640" y="1383"/>
                  <a:pt x="2640" y="1383"/>
                  <a:pt x="2640" y="1384"/>
                </a:cubicBezTo>
                <a:cubicBezTo>
                  <a:pt x="2641" y="1384"/>
                  <a:pt x="2641" y="1384"/>
                  <a:pt x="2642" y="1384"/>
                </a:cubicBezTo>
                <a:cubicBezTo>
                  <a:pt x="2643" y="1384"/>
                  <a:pt x="2643" y="1385"/>
                  <a:pt x="2643" y="1385"/>
                </a:cubicBezTo>
                <a:cubicBezTo>
                  <a:pt x="2644" y="1386"/>
                  <a:pt x="2646" y="1386"/>
                  <a:pt x="2646" y="1384"/>
                </a:cubicBezTo>
                <a:cubicBezTo>
                  <a:pt x="2647" y="1384"/>
                  <a:pt x="2647" y="1384"/>
                  <a:pt x="2648" y="1383"/>
                </a:cubicBezTo>
                <a:cubicBezTo>
                  <a:pt x="2648" y="1382"/>
                  <a:pt x="2649" y="1382"/>
                  <a:pt x="2648" y="1381"/>
                </a:cubicBezTo>
                <a:cubicBezTo>
                  <a:pt x="2648" y="1381"/>
                  <a:pt x="2647" y="1381"/>
                  <a:pt x="2647" y="1381"/>
                </a:cubicBezTo>
                <a:cubicBezTo>
                  <a:pt x="2647" y="1381"/>
                  <a:pt x="2647" y="1380"/>
                  <a:pt x="2647" y="1380"/>
                </a:cubicBezTo>
                <a:cubicBezTo>
                  <a:pt x="2647" y="1379"/>
                  <a:pt x="2647" y="1378"/>
                  <a:pt x="2647" y="1378"/>
                </a:cubicBezTo>
                <a:cubicBezTo>
                  <a:pt x="2647" y="1377"/>
                  <a:pt x="2647" y="1377"/>
                  <a:pt x="2648" y="1377"/>
                </a:cubicBezTo>
                <a:cubicBezTo>
                  <a:pt x="2649" y="1378"/>
                  <a:pt x="2648" y="1378"/>
                  <a:pt x="2648" y="1378"/>
                </a:cubicBezTo>
                <a:cubicBezTo>
                  <a:pt x="2648" y="1379"/>
                  <a:pt x="2649" y="1379"/>
                  <a:pt x="2649" y="1379"/>
                </a:cubicBezTo>
                <a:cubicBezTo>
                  <a:pt x="2649" y="1380"/>
                  <a:pt x="2648" y="1383"/>
                  <a:pt x="2650" y="1382"/>
                </a:cubicBezTo>
                <a:cubicBezTo>
                  <a:pt x="2651" y="1382"/>
                  <a:pt x="2651" y="1380"/>
                  <a:pt x="2652" y="1380"/>
                </a:cubicBezTo>
                <a:cubicBezTo>
                  <a:pt x="2653" y="1379"/>
                  <a:pt x="2654" y="1378"/>
                  <a:pt x="2654" y="1377"/>
                </a:cubicBezTo>
                <a:cubicBezTo>
                  <a:pt x="2653" y="1376"/>
                  <a:pt x="2653" y="1376"/>
                  <a:pt x="2653" y="1376"/>
                </a:cubicBezTo>
                <a:cubicBezTo>
                  <a:pt x="2652" y="1375"/>
                  <a:pt x="2653" y="1375"/>
                  <a:pt x="2654" y="1374"/>
                </a:cubicBezTo>
                <a:cubicBezTo>
                  <a:pt x="2655" y="1374"/>
                  <a:pt x="2655" y="1372"/>
                  <a:pt x="2657" y="1373"/>
                </a:cubicBezTo>
                <a:cubicBezTo>
                  <a:pt x="2658" y="1373"/>
                  <a:pt x="2658" y="1373"/>
                  <a:pt x="2659" y="1373"/>
                </a:cubicBezTo>
                <a:cubicBezTo>
                  <a:pt x="2659" y="1374"/>
                  <a:pt x="2659" y="1374"/>
                  <a:pt x="2660" y="1375"/>
                </a:cubicBezTo>
                <a:cubicBezTo>
                  <a:pt x="2661" y="1375"/>
                  <a:pt x="2661" y="1374"/>
                  <a:pt x="2662" y="1375"/>
                </a:cubicBezTo>
                <a:cubicBezTo>
                  <a:pt x="2662" y="1375"/>
                  <a:pt x="2662" y="1376"/>
                  <a:pt x="2663" y="1376"/>
                </a:cubicBezTo>
                <a:cubicBezTo>
                  <a:pt x="2664" y="1376"/>
                  <a:pt x="2664" y="1376"/>
                  <a:pt x="2665" y="1376"/>
                </a:cubicBezTo>
                <a:cubicBezTo>
                  <a:pt x="2665" y="1377"/>
                  <a:pt x="2665" y="1377"/>
                  <a:pt x="2666" y="1377"/>
                </a:cubicBezTo>
                <a:cubicBezTo>
                  <a:pt x="2667" y="1378"/>
                  <a:pt x="2666" y="1375"/>
                  <a:pt x="2666" y="1375"/>
                </a:cubicBezTo>
                <a:cubicBezTo>
                  <a:pt x="2666" y="1374"/>
                  <a:pt x="2667" y="1373"/>
                  <a:pt x="2667" y="1373"/>
                </a:cubicBezTo>
                <a:cubicBezTo>
                  <a:pt x="2668" y="1374"/>
                  <a:pt x="2668" y="1374"/>
                  <a:pt x="2669" y="1374"/>
                </a:cubicBezTo>
                <a:cubicBezTo>
                  <a:pt x="2669" y="1373"/>
                  <a:pt x="2669" y="1373"/>
                  <a:pt x="2669" y="1373"/>
                </a:cubicBezTo>
                <a:cubicBezTo>
                  <a:pt x="2670" y="1372"/>
                  <a:pt x="2671" y="1372"/>
                  <a:pt x="2671" y="1372"/>
                </a:cubicBezTo>
                <a:cubicBezTo>
                  <a:pt x="2670" y="1371"/>
                  <a:pt x="2669" y="1371"/>
                  <a:pt x="2669" y="1370"/>
                </a:cubicBezTo>
                <a:cubicBezTo>
                  <a:pt x="2669" y="1370"/>
                  <a:pt x="2670" y="1369"/>
                  <a:pt x="2671" y="1369"/>
                </a:cubicBezTo>
                <a:cubicBezTo>
                  <a:pt x="2671" y="1369"/>
                  <a:pt x="2671" y="1370"/>
                  <a:pt x="2671" y="1370"/>
                </a:cubicBezTo>
                <a:cubicBezTo>
                  <a:pt x="2672" y="1370"/>
                  <a:pt x="2672" y="1370"/>
                  <a:pt x="2673" y="1370"/>
                </a:cubicBezTo>
                <a:cubicBezTo>
                  <a:pt x="2673" y="1370"/>
                  <a:pt x="2674" y="1370"/>
                  <a:pt x="2675" y="1370"/>
                </a:cubicBezTo>
                <a:cubicBezTo>
                  <a:pt x="2676" y="1370"/>
                  <a:pt x="2676" y="1370"/>
                  <a:pt x="2676" y="1371"/>
                </a:cubicBezTo>
                <a:cubicBezTo>
                  <a:pt x="2677" y="1372"/>
                  <a:pt x="2677" y="1373"/>
                  <a:pt x="2679" y="1372"/>
                </a:cubicBezTo>
                <a:cubicBezTo>
                  <a:pt x="2679" y="1372"/>
                  <a:pt x="2679" y="1371"/>
                  <a:pt x="2680" y="1371"/>
                </a:cubicBezTo>
                <a:cubicBezTo>
                  <a:pt x="2680" y="1371"/>
                  <a:pt x="2681" y="1371"/>
                  <a:pt x="2681" y="1370"/>
                </a:cubicBezTo>
                <a:cubicBezTo>
                  <a:pt x="2682" y="1370"/>
                  <a:pt x="2682" y="1369"/>
                  <a:pt x="2683" y="1368"/>
                </a:cubicBezTo>
                <a:cubicBezTo>
                  <a:pt x="2683" y="1367"/>
                  <a:pt x="2683" y="1366"/>
                  <a:pt x="2684" y="1365"/>
                </a:cubicBezTo>
                <a:cubicBezTo>
                  <a:pt x="2685" y="1363"/>
                  <a:pt x="2685" y="1362"/>
                  <a:pt x="2685" y="1360"/>
                </a:cubicBezTo>
                <a:cubicBezTo>
                  <a:pt x="2686" y="1360"/>
                  <a:pt x="2686" y="1359"/>
                  <a:pt x="2686" y="1358"/>
                </a:cubicBezTo>
                <a:cubicBezTo>
                  <a:pt x="2687" y="1358"/>
                  <a:pt x="2686" y="1357"/>
                  <a:pt x="2687" y="1356"/>
                </a:cubicBezTo>
                <a:cubicBezTo>
                  <a:pt x="2687" y="1355"/>
                  <a:pt x="2688" y="1354"/>
                  <a:pt x="2688" y="1352"/>
                </a:cubicBezTo>
                <a:cubicBezTo>
                  <a:pt x="2688" y="1351"/>
                  <a:pt x="2688" y="1351"/>
                  <a:pt x="2689" y="1350"/>
                </a:cubicBezTo>
                <a:cubicBezTo>
                  <a:pt x="2689" y="1350"/>
                  <a:pt x="2689" y="1350"/>
                  <a:pt x="2689" y="1349"/>
                </a:cubicBezTo>
                <a:cubicBezTo>
                  <a:pt x="2688" y="1349"/>
                  <a:pt x="2688" y="1349"/>
                  <a:pt x="2687" y="1350"/>
                </a:cubicBezTo>
                <a:cubicBezTo>
                  <a:pt x="2684" y="1351"/>
                  <a:pt x="2686" y="1343"/>
                  <a:pt x="2686" y="1343"/>
                </a:cubicBezTo>
                <a:cubicBezTo>
                  <a:pt x="2686" y="1340"/>
                  <a:pt x="2685" y="1337"/>
                  <a:pt x="2685" y="1334"/>
                </a:cubicBezTo>
                <a:cubicBezTo>
                  <a:pt x="2685" y="1333"/>
                  <a:pt x="2685" y="1331"/>
                  <a:pt x="2685" y="1330"/>
                </a:cubicBezTo>
                <a:cubicBezTo>
                  <a:pt x="2685" y="1329"/>
                  <a:pt x="2684" y="1327"/>
                  <a:pt x="2684" y="1326"/>
                </a:cubicBezTo>
                <a:cubicBezTo>
                  <a:pt x="2684" y="1324"/>
                  <a:pt x="2684" y="1323"/>
                  <a:pt x="2683" y="1322"/>
                </a:cubicBezTo>
                <a:cubicBezTo>
                  <a:pt x="2682" y="1321"/>
                  <a:pt x="2682" y="1320"/>
                  <a:pt x="2681" y="1318"/>
                </a:cubicBezTo>
                <a:cubicBezTo>
                  <a:pt x="2680" y="1317"/>
                  <a:pt x="2680" y="1316"/>
                  <a:pt x="2679" y="1315"/>
                </a:cubicBezTo>
                <a:cubicBezTo>
                  <a:pt x="2678" y="1314"/>
                  <a:pt x="2677" y="1313"/>
                  <a:pt x="2677" y="1312"/>
                </a:cubicBezTo>
                <a:cubicBezTo>
                  <a:pt x="2676" y="1311"/>
                  <a:pt x="2676" y="1310"/>
                  <a:pt x="2676" y="1310"/>
                </a:cubicBezTo>
                <a:cubicBezTo>
                  <a:pt x="2676" y="1309"/>
                  <a:pt x="2675" y="1308"/>
                  <a:pt x="2674" y="1307"/>
                </a:cubicBezTo>
                <a:cubicBezTo>
                  <a:pt x="2674" y="1306"/>
                  <a:pt x="2673" y="1305"/>
                  <a:pt x="2672" y="1304"/>
                </a:cubicBezTo>
                <a:cubicBezTo>
                  <a:pt x="2672" y="1303"/>
                  <a:pt x="2671" y="1303"/>
                  <a:pt x="2670" y="1301"/>
                </a:cubicBezTo>
                <a:cubicBezTo>
                  <a:pt x="2670" y="1300"/>
                  <a:pt x="2670" y="1299"/>
                  <a:pt x="2669" y="1298"/>
                </a:cubicBezTo>
                <a:cubicBezTo>
                  <a:pt x="2669" y="1297"/>
                  <a:pt x="2668" y="1297"/>
                  <a:pt x="2668" y="1296"/>
                </a:cubicBezTo>
                <a:cubicBezTo>
                  <a:pt x="2667" y="1295"/>
                  <a:pt x="2666" y="1293"/>
                  <a:pt x="2665" y="1292"/>
                </a:cubicBezTo>
                <a:cubicBezTo>
                  <a:pt x="2664" y="1290"/>
                  <a:pt x="2663" y="1290"/>
                  <a:pt x="2662" y="1289"/>
                </a:cubicBezTo>
                <a:cubicBezTo>
                  <a:pt x="2660" y="1287"/>
                  <a:pt x="2659" y="1284"/>
                  <a:pt x="2657" y="1283"/>
                </a:cubicBezTo>
                <a:cubicBezTo>
                  <a:pt x="2655" y="1281"/>
                  <a:pt x="2653" y="1279"/>
                  <a:pt x="2650" y="1278"/>
                </a:cubicBezTo>
                <a:cubicBezTo>
                  <a:pt x="2650" y="1278"/>
                  <a:pt x="2649" y="1278"/>
                  <a:pt x="2648" y="1278"/>
                </a:cubicBezTo>
                <a:cubicBezTo>
                  <a:pt x="2647" y="1278"/>
                  <a:pt x="2647" y="1278"/>
                  <a:pt x="2646" y="1278"/>
                </a:cubicBezTo>
                <a:cubicBezTo>
                  <a:pt x="2646" y="1277"/>
                  <a:pt x="2645" y="1278"/>
                  <a:pt x="2645" y="1277"/>
                </a:cubicBezTo>
                <a:cubicBezTo>
                  <a:pt x="2645" y="1276"/>
                  <a:pt x="2646" y="1275"/>
                  <a:pt x="2646" y="1275"/>
                </a:cubicBezTo>
                <a:cubicBezTo>
                  <a:pt x="2647" y="1272"/>
                  <a:pt x="2648" y="1276"/>
                  <a:pt x="2648" y="1276"/>
                </a:cubicBezTo>
                <a:cubicBezTo>
                  <a:pt x="2650" y="1275"/>
                  <a:pt x="2648" y="1274"/>
                  <a:pt x="2648" y="1273"/>
                </a:cubicBezTo>
                <a:cubicBezTo>
                  <a:pt x="2648" y="1271"/>
                  <a:pt x="2650" y="1270"/>
                  <a:pt x="2649" y="1269"/>
                </a:cubicBezTo>
                <a:cubicBezTo>
                  <a:pt x="2649" y="1268"/>
                  <a:pt x="2648" y="1267"/>
                  <a:pt x="2649" y="1265"/>
                </a:cubicBezTo>
                <a:cubicBezTo>
                  <a:pt x="2650" y="1264"/>
                  <a:pt x="2651" y="1264"/>
                  <a:pt x="2652" y="1264"/>
                </a:cubicBezTo>
                <a:cubicBezTo>
                  <a:pt x="2653" y="1263"/>
                  <a:pt x="2654" y="1262"/>
                  <a:pt x="2654" y="1262"/>
                </a:cubicBezTo>
                <a:cubicBezTo>
                  <a:pt x="2655" y="1262"/>
                  <a:pt x="2656" y="1262"/>
                  <a:pt x="2657" y="1261"/>
                </a:cubicBezTo>
                <a:cubicBezTo>
                  <a:pt x="2658" y="1261"/>
                  <a:pt x="2660" y="1261"/>
                  <a:pt x="2661" y="1261"/>
                </a:cubicBezTo>
                <a:cubicBezTo>
                  <a:pt x="2664" y="1260"/>
                  <a:pt x="2666" y="1257"/>
                  <a:pt x="2669" y="1256"/>
                </a:cubicBezTo>
                <a:cubicBezTo>
                  <a:pt x="2671" y="1254"/>
                  <a:pt x="2673" y="1253"/>
                  <a:pt x="2675" y="1251"/>
                </a:cubicBezTo>
                <a:cubicBezTo>
                  <a:pt x="2676" y="1250"/>
                  <a:pt x="2677" y="1249"/>
                  <a:pt x="2679" y="1248"/>
                </a:cubicBezTo>
                <a:cubicBezTo>
                  <a:pt x="2681" y="1246"/>
                  <a:pt x="2683" y="1245"/>
                  <a:pt x="2685" y="1244"/>
                </a:cubicBezTo>
                <a:cubicBezTo>
                  <a:pt x="2687" y="1243"/>
                  <a:pt x="2688" y="1242"/>
                  <a:pt x="2689" y="1242"/>
                </a:cubicBezTo>
                <a:cubicBezTo>
                  <a:pt x="2690" y="1241"/>
                  <a:pt x="2691" y="1240"/>
                  <a:pt x="2692" y="1239"/>
                </a:cubicBezTo>
                <a:cubicBezTo>
                  <a:pt x="2693" y="1238"/>
                  <a:pt x="2692" y="1236"/>
                  <a:pt x="2692" y="1235"/>
                </a:cubicBezTo>
                <a:cubicBezTo>
                  <a:pt x="2691" y="1234"/>
                  <a:pt x="2691" y="1232"/>
                  <a:pt x="2692" y="1231"/>
                </a:cubicBezTo>
                <a:cubicBezTo>
                  <a:pt x="2692" y="1230"/>
                  <a:pt x="2693" y="1229"/>
                  <a:pt x="2693" y="1228"/>
                </a:cubicBezTo>
                <a:cubicBezTo>
                  <a:pt x="2693" y="1227"/>
                  <a:pt x="2693" y="1226"/>
                  <a:pt x="2693" y="1225"/>
                </a:cubicBezTo>
                <a:cubicBezTo>
                  <a:pt x="2693" y="1223"/>
                  <a:pt x="2694" y="1223"/>
                  <a:pt x="2694" y="1221"/>
                </a:cubicBezTo>
                <a:cubicBezTo>
                  <a:pt x="2694" y="1220"/>
                  <a:pt x="2694" y="1218"/>
                  <a:pt x="2695" y="1217"/>
                </a:cubicBezTo>
                <a:cubicBezTo>
                  <a:pt x="2696" y="1216"/>
                  <a:pt x="2697" y="1215"/>
                  <a:pt x="2698" y="1214"/>
                </a:cubicBezTo>
                <a:cubicBezTo>
                  <a:pt x="2698" y="1212"/>
                  <a:pt x="2699" y="1211"/>
                  <a:pt x="2700" y="1210"/>
                </a:cubicBezTo>
                <a:cubicBezTo>
                  <a:pt x="2701" y="1209"/>
                  <a:pt x="2703" y="1208"/>
                  <a:pt x="2704" y="1207"/>
                </a:cubicBezTo>
                <a:cubicBezTo>
                  <a:pt x="2705" y="1206"/>
                  <a:pt x="2706" y="1205"/>
                  <a:pt x="2707" y="1205"/>
                </a:cubicBezTo>
                <a:cubicBezTo>
                  <a:pt x="2708" y="1205"/>
                  <a:pt x="2709" y="1205"/>
                  <a:pt x="2710" y="1205"/>
                </a:cubicBezTo>
                <a:cubicBezTo>
                  <a:pt x="2710" y="1206"/>
                  <a:pt x="2710" y="1206"/>
                  <a:pt x="2711" y="1206"/>
                </a:cubicBezTo>
                <a:cubicBezTo>
                  <a:pt x="2712" y="1206"/>
                  <a:pt x="2712" y="1206"/>
                  <a:pt x="2712" y="1205"/>
                </a:cubicBezTo>
                <a:cubicBezTo>
                  <a:pt x="2713" y="1204"/>
                  <a:pt x="2713" y="1204"/>
                  <a:pt x="2713" y="1203"/>
                </a:cubicBezTo>
                <a:cubicBezTo>
                  <a:pt x="2714" y="1202"/>
                  <a:pt x="2714" y="1201"/>
                  <a:pt x="2713" y="1200"/>
                </a:cubicBezTo>
                <a:cubicBezTo>
                  <a:pt x="2713" y="1199"/>
                  <a:pt x="2713" y="1197"/>
                  <a:pt x="2714" y="1198"/>
                </a:cubicBezTo>
                <a:cubicBezTo>
                  <a:pt x="2714" y="1198"/>
                  <a:pt x="2714" y="1199"/>
                  <a:pt x="2715" y="1199"/>
                </a:cubicBezTo>
                <a:cubicBezTo>
                  <a:pt x="2716" y="1199"/>
                  <a:pt x="2716" y="1198"/>
                  <a:pt x="2716" y="1198"/>
                </a:cubicBezTo>
                <a:cubicBezTo>
                  <a:pt x="2717" y="1197"/>
                  <a:pt x="2719" y="1198"/>
                  <a:pt x="2719" y="1198"/>
                </a:cubicBezTo>
                <a:cubicBezTo>
                  <a:pt x="2720" y="1199"/>
                  <a:pt x="2720" y="1200"/>
                  <a:pt x="2721" y="1199"/>
                </a:cubicBezTo>
                <a:cubicBezTo>
                  <a:pt x="2722" y="1199"/>
                  <a:pt x="2722" y="1198"/>
                  <a:pt x="2722" y="1197"/>
                </a:cubicBezTo>
                <a:cubicBezTo>
                  <a:pt x="2722" y="1196"/>
                  <a:pt x="2724" y="1195"/>
                  <a:pt x="2725" y="1194"/>
                </a:cubicBezTo>
                <a:cubicBezTo>
                  <a:pt x="2725" y="1193"/>
                  <a:pt x="2725" y="1192"/>
                  <a:pt x="2726" y="1191"/>
                </a:cubicBezTo>
                <a:cubicBezTo>
                  <a:pt x="2727" y="1190"/>
                  <a:pt x="2728" y="1189"/>
                  <a:pt x="2729" y="1188"/>
                </a:cubicBezTo>
                <a:cubicBezTo>
                  <a:pt x="2729" y="1187"/>
                  <a:pt x="2729" y="1185"/>
                  <a:pt x="2730" y="1184"/>
                </a:cubicBezTo>
                <a:cubicBezTo>
                  <a:pt x="2731" y="1184"/>
                  <a:pt x="2732" y="1183"/>
                  <a:pt x="2732" y="1183"/>
                </a:cubicBezTo>
                <a:cubicBezTo>
                  <a:pt x="2733" y="1182"/>
                  <a:pt x="2733" y="1182"/>
                  <a:pt x="2734" y="1182"/>
                </a:cubicBezTo>
                <a:cubicBezTo>
                  <a:pt x="2734" y="1182"/>
                  <a:pt x="2735" y="1181"/>
                  <a:pt x="2735" y="1181"/>
                </a:cubicBezTo>
                <a:cubicBezTo>
                  <a:pt x="2736" y="1181"/>
                  <a:pt x="2737" y="1182"/>
                  <a:pt x="2736" y="1183"/>
                </a:cubicBezTo>
                <a:cubicBezTo>
                  <a:pt x="2736" y="1183"/>
                  <a:pt x="2735" y="1184"/>
                  <a:pt x="2735" y="1184"/>
                </a:cubicBezTo>
                <a:cubicBezTo>
                  <a:pt x="2735" y="1185"/>
                  <a:pt x="2734" y="1185"/>
                  <a:pt x="2734" y="1186"/>
                </a:cubicBezTo>
                <a:cubicBezTo>
                  <a:pt x="2733" y="1186"/>
                  <a:pt x="2732" y="1186"/>
                  <a:pt x="2733" y="1187"/>
                </a:cubicBezTo>
                <a:cubicBezTo>
                  <a:pt x="2734" y="1188"/>
                  <a:pt x="2735" y="1187"/>
                  <a:pt x="2735" y="1187"/>
                </a:cubicBezTo>
                <a:cubicBezTo>
                  <a:pt x="2737" y="1187"/>
                  <a:pt x="2738" y="1187"/>
                  <a:pt x="2739" y="1185"/>
                </a:cubicBezTo>
                <a:cubicBezTo>
                  <a:pt x="2740" y="1185"/>
                  <a:pt x="2741" y="1183"/>
                  <a:pt x="2742" y="1183"/>
                </a:cubicBezTo>
                <a:cubicBezTo>
                  <a:pt x="2742" y="1184"/>
                  <a:pt x="2742" y="1185"/>
                  <a:pt x="2742" y="1186"/>
                </a:cubicBezTo>
                <a:cubicBezTo>
                  <a:pt x="2741" y="1187"/>
                  <a:pt x="2741" y="1188"/>
                  <a:pt x="2741" y="1189"/>
                </a:cubicBezTo>
                <a:cubicBezTo>
                  <a:pt x="2741" y="1190"/>
                  <a:pt x="2742" y="1190"/>
                  <a:pt x="2742" y="1191"/>
                </a:cubicBezTo>
                <a:cubicBezTo>
                  <a:pt x="2742" y="1192"/>
                  <a:pt x="2742" y="1193"/>
                  <a:pt x="2743" y="1193"/>
                </a:cubicBezTo>
                <a:cubicBezTo>
                  <a:pt x="2744" y="1192"/>
                  <a:pt x="2744" y="1190"/>
                  <a:pt x="2745" y="1192"/>
                </a:cubicBezTo>
                <a:cubicBezTo>
                  <a:pt x="2746" y="1193"/>
                  <a:pt x="2747" y="1194"/>
                  <a:pt x="2748" y="1193"/>
                </a:cubicBezTo>
                <a:cubicBezTo>
                  <a:pt x="2749" y="1192"/>
                  <a:pt x="2750" y="1191"/>
                  <a:pt x="2752" y="1192"/>
                </a:cubicBezTo>
                <a:cubicBezTo>
                  <a:pt x="2752" y="1192"/>
                  <a:pt x="2753" y="1193"/>
                  <a:pt x="2753" y="1193"/>
                </a:cubicBezTo>
                <a:cubicBezTo>
                  <a:pt x="2754" y="1193"/>
                  <a:pt x="2754" y="1193"/>
                  <a:pt x="2755" y="1194"/>
                </a:cubicBezTo>
                <a:cubicBezTo>
                  <a:pt x="2755" y="1194"/>
                  <a:pt x="2755" y="1195"/>
                  <a:pt x="2756" y="1196"/>
                </a:cubicBezTo>
                <a:cubicBezTo>
                  <a:pt x="2756" y="1196"/>
                  <a:pt x="2757" y="1196"/>
                  <a:pt x="2757" y="1196"/>
                </a:cubicBezTo>
                <a:cubicBezTo>
                  <a:pt x="2757" y="1196"/>
                  <a:pt x="2757" y="1197"/>
                  <a:pt x="2758" y="1197"/>
                </a:cubicBezTo>
                <a:cubicBezTo>
                  <a:pt x="2758" y="1197"/>
                  <a:pt x="2759" y="1197"/>
                  <a:pt x="2759" y="1197"/>
                </a:cubicBezTo>
                <a:cubicBezTo>
                  <a:pt x="2761" y="1196"/>
                  <a:pt x="2761" y="1195"/>
                  <a:pt x="2763" y="1194"/>
                </a:cubicBezTo>
                <a:cubicBezTo>
                  <a:pt x="2764" y="1194"/>
                  <a:pt x="2766" y="1194"/>
                  <a:pt x="2767" y="1194"/>
                </a:cubicBezTo>
                <a:cubicBezTo>
                  <a:pt x="2769" y="1194"/>
                  <a:pt x="2770" y="1193"/>
                  <a:pt x="2772" y="1193"/>
                </a:cubicBezTo>
                <a:cubicBezTo>
                  <a:pt x="2773" y="1192"/>
                  <a:pt x="2773" y="1192"/>
                  <a:pt x="2774" y="1191"/>
                </a:cubicBezTo>
                <a:cubicBezTo>
                  <a:pt x="2777" y="1190"/>
                  <a:pt x="2779" y="1190"/>
                  <a:pt x="2781" y="1188"/>
                </a:cubicBezTo>
                <a:cubicBezTo>
                  <a:pt x="2783" y="1187"/>
                  <a:pt x="2784" y="1186"/>
                  <a:pt x="2786" y="1185"/>
                </a:cubicBezTo>
                <a:cubicBezTo>
                  <a:pt x="2787" y="1184"/>
                  <a:pt x="2788" y="1184"/>
                  <a:pt x="2788" y="1183"/>
                </a:cubicBezTo>
                <a:cubicBezTo>
                  <a:pt x="2789" y="1183"/>
                  <a:pt x="2790" y="1182"/>
                  <a:pt x="2791" y="1182"/>
                </a:cubicBezTo>
                <a:cubicBezTo>
                  <a:pt x="2792" y="1181"/>
                  <a:pt x="2793" y="1181"/>
                  <a:pt x="2793" y="1181"/>
                </a:cubicBezTo>
                <a:cubicBezTo>
                  <a:pt x="2795" y="1180"/>
                  <a:pt x="2796" y="1179"/>
                  <a:pt x="2798" y="1178"/>
                </a:cubicBezTo>
                <a:cubicBezTo>
                  <a:pt x="2799" y="1177"/>
                  <a:pt x="2800" y="1175"/>
                  <a:pt x="2801" y="1174"/>
                </a:cubicBezTo>
                <a:cubicBezTo>
                  <a:pt x="2803" y="1173"/>
                  <a:pt x="2804" y="1171"/>
                  <a:pt x="2805" y="1169"/>
                </a:cubicBezTo>
                <a:cubicBezTo>
                  <a:pt x="2806" y="1167"/>
                  <a:pt x="2807" y="1165"/>
                  <a:pt x="2809" y="1162"/>
                </a:cubicBezTo>
                <a:cubicBezTo>
                  <a:pt x="2809" y="1162"/>
                  <a:pt x="2809" y="1161"/>
                  <a:pt x="2810" y="1160"/>
                </a:cubicBezTo>
                <a:cubicBezTo>
                  <a:pt x="2811" y="1159"/>
                  <a:pt x="2812" y="1158"/>
                  <a:pt x="2813" y="1157"/>
                </a:cubicBezTo>
                <a:cubicBezTo>
                  <a:pt x="2815" y="1155"/>
                  <a:pt x="2817" y="1154"/>
                  <a:pt x="2819" y="1152"/>
                </a:cubicBezTo>
                <a:cubicBezTo>
                  <a:pt x="2821" y="1151"/>
                  <a:pt x="2822" y="1149"/>
                  <a:pt x="2823" y="1147"/>
                </a:cubicBezTo>
                <a:cubicBezTo>
                  <a:pt x="2824" y="1145"/>
                  <a:pt x="2825" y="1144"/>
                  <a:pt x="2827" y="1142"/>
                </a:cubicBezTo>
                <a:cubicBezTo>
                  <a:pt x="2830" y="1139"/>
                  <a:pt x="2834" y="1135"/>
                  <a:pt x="2837" y="1132"/>
                </a:cubicBezTo>
                <a:cubicBezTo>
                  <a:pt x="2839" y="1130"/>
                  <a:pt x="2841" y="1128"/>
                  <a:pt x="2843" y="1126"/>
                </a:cubicBezTo>
                <a:cubicBezTo>
                  <a:pt x="2844" y="1125"/>
                  <a:pt x="2845" y="1124"/>
                  <a:pt x="2846" y="1123"/>
                </a:cubicBezTo>
                <a:cubicBezTo>
                  <a:pt x="2846" y="1123"/>
                  <a:pt x="2846" y="1123"/>
                  <a:pt x="2847" y="1122"/>
                </a:cubicBezTo>
                <a:cubicBezTo>
                  <a:pt x="2848" y="1121"/>
                  <a:pt x="2850" y="1119"/>
                  <a:pt x="2851" y="1117"/>
                </a:cubicBezTo>
                <a:cubicBezTo>
                  <a:pt x="2852" y="1116"/>
                  <a:pt x="2853" y="1115"/>
                  <a:pt x="2855" y="1114"/>
                </a:cubicBezTo>
                <a:cubicBezTo>
                  <a:pt x="2856" y="1112"/>
                  <a:pt x="2857" y="1111"/>
                  <a:pt x="2859" y="1109"/>
                </a:cubicBezTo>
                <a:cubicBezTo>
                  <a:pt x="2859" y="1108"/>
                  <a:pt x="2860" y="1106"/>
                  <a:pt x="2861" y="1105"/>
                </a:cubicBezTo>
                <a:cubicBezTo>
                  <a:pt x="2862" y="1103"/>
                  <a:pt x="2863" y="1102"/>
                  <a:pt x="2864" y="1100"/>
                </a:cubicBezTo>
                <a:cubicBezTo>
                  <a:pt x="2864" y="1099"/>
                  <a:pt x="2864" y="1098"/>
                  <a:pt x="2865" y="1096"/>
                </a:cubicBezTo>
                <a:cubicBezTo>
                  <a:pt x="2865" y="1095"/>
                  <a:pt x="2865" y="1093"/>
                  <a:pt x="2865" y="1092"/>
                </a:cubicBezTo>
                <a:cubicBezTo>
                  <a:pt x="2867" y="1089"/>
                  <a:pt x="2870" y="1088"/>
                  <a:pt x="2872" y="1085"/>
                </a:cubicBezTo>
                <a:cubicBezTo>
                  <a:pt x="2872" y="1084"/>
                  <a:pt x="2873" y="1083"/>
                  <a:pt x="2874" y="1082"/>
                </a:cubicBezTo>
                <a:cubicBezTo>
                  <a:pt x="2876" y="1080"/>
                  <a:pt x="2877" y="1079"/>
                  <a:pt x="2878" y="1077"/>
                </a:cubicBezTo>
                <a:cubicBezTo>
                  <a:pt x="2880" y="1073"/>
                  <a:pt x="2881" y="1070"/>
                  <a:pt x="2885" y="1068"/>
                </a:cubicBezTo>
                <a:cubicBezTo>
                  <a:pt x="2886" y="1067"/>
                  <a:pt x="2888" y="1065"/>
                  <a:pt x="2889" y="1064"/>
                </a:cubicBezTo>
                <a:cubicBezTo>
                  <a:pt x="2890" y="1063"/>
                  <a:pt x="2892" y="1061"/>
                  <a:pt x="2893" y="1060"/>
                </a:cubicBezTo>
                <a:cubicBezTo>
                  <a:pt x="2894" y="1058"/>
                  <a:pt x="2895" y="1057"/>
                  <a:pt x="2896" y="1055"/>
                </a:cubicBezTo>
                <a:cubicBezTo>
                  <a:pt x="2897" y="1054"/>
                  <a:pt x="2897" y="1052"/>
                  <a:pt x="2898" y="1051"/>
                </a:cubicBezTo>
                <a:cubicBezTo>
                  <a:pt x="2898" y="1049"/>
                  <a:pt x="2899" y="1048"/>
                  <a:pt x="2900" y="1047"/>
                </a:cubicBezTo>
                <a:cubicBezTo>
                  <a:pt x="2901" y="1046"/>
                  <a:pt x="2901" y="1045"/>
                  <a:pt x="2901" y="1043"/>
                </a:cubicBezTo>
                <a:cubicBezTo>
                  <a:pt x="2901" y="1043"/>
                  <a:pt x="2902" y="1041"/>
                  <a:pt x="2901" y="1041"/>
                </a:cubicBezTo>
                <a:cubicBezTo>
                  <a:pt x="2901" y="1040"/>
                  <a:pt x="2901" y="1041"/>
                  <a:pt x="2900" y="1041"/>
                </a:cubicBezTo>
                <a:cubicBezTo>
                  <a:pt x="2900" y="1041"/>
                  <a:pt x="2900" y="1041"/>
                  <a:pt x="2900" y="1041"/>
                </a:cubicBezTo>
                <a:cubicBezTo>
                  <a:pt x="2899" y="1040"/>
                  <a:pt x="2900" y="1039"/>
                  <a:pt x="2900" y="1039"/>
                </a:cubicBezTo>
                <a:cubicBezTo>
                  <a:pt x="2900" y="1039"/>
                  <a:pt x="2901" y="1038"/>
                  <a:pt x="2901" y="1037"/>
                </a:cubicBezTo>
                <a:cubicBezTo>
                  <a:pt x="2901" y="1037"/>
                  <a:pt x="2901" y="1036"/>
                  <a:pt x="2902" y="1035"/>
                </a:cubicBezTo>
                <a:cubicBezTo>
                  <a:pt x="2902" y="1034"/>
                  <a:pt x="2903" y="1033"/>
                  <a:pt x="2904" y="1032"/>
                </a:cubicBezTo>
                <a:cubicBezTo>
                  <a:pt x="2904" y="1031"/>
                  <a:pt x="2904" y="1031"/>
                  <a:pt x="2904" y="1030"/>
                </a:cubicBezTo>
                <a:cubicBezTo>
                  <a:pt x="2904" y="1029"/>
                  <a:pt x="2905" y="1028"/>
                  <a:pt x="2905" y="1028"/>
                </a:cubicBezTo>
                <a:cubicBezTo>
                  <a:pt x="2905" y="1026"/>
                  <a:pt x="2905" y="1025"/>
                  <a:pt x="2905" y="1023"/>
                </a:cubicBezTo>
                <a:cubicBezTo>
                  <a:pt x="2905" y="1022"/>
                  <a:pt x="2904" y="1021"/>
                  <a:pt x="2903" y="1020"/>
                </a:cubicBezTo>
                <a:cubicBezTo>
                  <a:pt x="2902" y="1019"/>
                  <a:pt x="2903" y="1018"/>
                  <a:pt x="2903" y="1017"/>
                </a:cubicBezTo>
                <a:cubicBezTo>
                  <a:pt x="2904" y="1016"/>
                  <a:pt x="2905" y="1015"/>
                  <a:pt x="2906" y="1015"/>
                </a:cubicBezTo>
                <a:cubicBezTo>
                  <a:pt x="2906" y="1014"/>
                  <a:pt x="2908" y="1014"/>
                  <a:pt x="2907" y="1013"/>
                </a:cubicBezTo>
                <a:cubicBezTo>
                  <a:pt x="2906" y="1013"/>
                  <a:pt x="2906" y="1013"/>
                  <a:pt x="2905" y="1012"/>
                </a:cubicBezTo>
                <a:cubicBezTo>
                  <a:pt x="2905" y="1012"/>
                  <a:pt x="2905" y="1011"/>
                  <a:pt x="2905" y="1010"/>
                </a:cubicBezTo>
                <a:cubicBezTo>
                  <a:pt x="2905" y="1008"/>
                  <a:pt x="2905" y="1006"/>
                  <a:pt x="2904" y="1004"/>
                </a:cubicBezTo>
                <a:cubicBezTo>
                  <a:pt x="2904" y="1002"/>
                  <a:pt x="2904" y="1001"/>
                  <a:pt x="2904" y="1000"/>
                </a:cubicBezTo>
                <a:cubicBezTo>
                  <a:pt x="2904" y="998"/>
                  <a:pt x="2905" y="996"/>
                  <a:pt x="2905" y="994"/>
                </a:cubicBezTo>
                <a:cubicBezTo>
                  <a:pt x="2906" y="993"/>
                  <a:pt x="2907" y="991"/>
                  <a:pt x="2907" y="989"/>
                </a:cubicBezTo>
                <a:cubicBezTo>
                  <a:pt x="2908" y="988"/>
                  <a:pt x="2908" y="988"/>
                  <a:pt x="2907" y="987"/>
                </a:cubicBezTo>
                <a:cubicBezTo>
                  <a:pt x="2907" y="985"/>
                  <a:pt x="2907" y="983"/>
                  <a:pt x="2908" y="982"/>
                </a:cubicBezTo>
                <a:cubicBezTo>
                  <a:pt x="2909" y="981"/>
                  <a:pt x="2910" y="981"/>
                  <a:pt x="2911" y="980"/>
                </a:cubicBezTo>
                <a:cubicBezTo>
                  <a:pt x="2913" y="978"/>
                  <a:pt x="2910" y="978"/>
                  <a:pt x="2911" y="976"/>
                </a:cubicBezTo>
                <a:cubicBezTo>
                  <a:pt x="2911" y="975"/>
                  <a:pt x="2913" y="974"/>
                  <a:pt x="2914" y="973"/>
                </a:cubicBezTo>
                <a:cubicBezTo>
                  <a:pt x="2915" y="971"/>
                  <a:pt x="2916" y="970"/>
                  <a:pt x="2917" y="969"/>
                </a:cubicBezTo>
                <a:cubicBezTo>
                  <a:pt x="2919" y="968"/>
                  <a:pt x="2920" y="967"/>
                  <a:pt x="2922" y="966"/>
                </a:cubicBezTo>
                <a:cubicBezTo>
                  <a:pt x="2923" y="965"/>
                  <a:pt x="2922" y="964"/>
                  <a:pt x="2921" y="963"/>
                </a:cubicBezTo>
                <a:cubicBezTo>
                  <a:pt x="2920" y="962"/>
                  <a:pt x="2920" y="962"/>
                  <a:pt x="2921" y="961"/>
                </a:cubicBezTo>
                <a:cubicBezTo>
                  <a:pt x="2921" y="960"/>
                  <a:pt x="2923" y="960"/>
                  <a:pt x="2923" y="959"/>
                </a:cubicBezTo>
                <a:cubicBezTo>
                  <a:pt x="2924" y="958"/>
                  <a:pt x="2924" y="958"/>
                  <a:pt x="2923" y="957"/>
                </a:cubicBezTo>
                <a:cubicBezTo>
                  <a:pt x="2922" y="957"/>
                  <a:pt x="2921" y="958"/>
                  <a:pt x="2921" y="957"/>
                </a:cubicBezTo>
                <a:cubicBezTo>
                  <a:pt x="2920" y="957"/>
                  <a:pt x="2920" y="956"/>
                  <a:pt x="2920" y="956"/>
                </a:cubicBezTo>
                <a:cubicBezTo>
                  <a:pt x="2918" y="955"/>
                  <a:pt x="2917" y="955"/>
                  <a:pt x="2917" y="953"/>
                </a:cubicBezTo>
                <a:cubicBezTo>
                  <a:pt x="2917" y="952"/>
                  <a:pt x="2916" y="951"/>
                  <a:pt x="2917" y="951"/>
                </a:cubicBezTo>
                <a:cubicBezTo>
                  <a:pt x="2917" y="950"/>
                  <a:pt x="2918" y="951"/>
                  <a:pt x="2919" y="950"/>
                </a:cubicBezTo>
                <a:cubicBezTo>
                  <a:pt x="2919" y="949"/>
                  <a:pt x="2918" y="949"/>
                  <a:pt x="2918" y="948"/>
                </a:cubicBezTo>
                <a:cubicBezTo>
                  <a:pt x="2918" y="947"/>
                  <a:pt x="2919" y="946"/>
                  <a:pt x="2919" y="945"/>
                </a:cubicBezTo>
                <a:cubicBezTo>
                  <a:pt x="2919" y="944"/>
                  <a:pt x="2919" y="943"/>
                  <a:pt x="2919" y="942"/>
                </a:cubicBezTo>
                <a:cubicBezTo>
                  <a:pt x="2918" y="941"/>
                  <a:pt x="2918" y="940"/>
                  <a:pt x="2917" y="940"/>
                </a:cubicBezTo>
                <a:cubicBezTo>
                  <a:pt x="2916" y="940"/>
                  <a:pt x="2916" y="940"/>
                  <a:pt x="2915" y="940"/>
                </a:cubicBezTo>
                <a:cubicBezTo>
                  <a:pt x="2914" y="939"/>
                  <a:pt x="2912" y="938"/>
                  <a:pt x="2912" y="936"/>
                </a:cubicBezTo>
                <a:cubicBezTo>
                  <a:pt x="2913" y="934"/>
                  <a:pt x="2914" y="937"/>
                  <a:pt x="2915" y="937"/>
                </a:cubicBezTo>
                <a:cubicBezTo>
                  <a:pt x="2916" y="937"/>
                  <a:pt x="2916" y="937"/>
                  <a:pt x="2917" y="937"/>
                </a:cubicBezTo>
                <a:cubicBezTo>
                  <a:pt x="2918" y="937"/>
                  <a:pt x="2918" y="938"/>
                  <a:pt x="2918" y="938"/>
                </a:cubicBezTo>
                <a:cubicBezTo>
                  <a:pt x="2919" y="937"/>
                  <a:pt x="2919" y="936"/>
                  <a:pt x="2919" y="936"/>
                </a:cubicBezTo>
                <a:cubicBezTo>
                  <a:pt x="2920" y="935"/>
                  <a:pt x="2920" y="935"/>
                  <a:pt x="2921" y="935"/>
                </a:cubicBezTo>
                <a:cubicBezTo>
                  <a:pt x="2922" y="934"/>
                  <a:pt x="2922" y="932"/>
                  <a:pt x="2922" y="931"/>
                </a:cubicBezTo>
                <a:cubicBezTo>
                  <a:pt x="2921" y="930"/>
                  <a:pt x="2921" y="929"/>
                  <a:pt x="2920" y="928"/>
                </a:cubicBezTo>
                <a:cubicBezTo>
                  <a:pt x="2919" y="927"/>
                  <a:pt x="2918" y="926"/>
                  <a:pt x="2917" y="925"/>
                </a:cubicBezTo>
                <a:cubicBezTo>
                  <a:pt x="2915" y="925"/>
                  <a:pt x="2913" y="925"/>
                  <a:pt x="2912" y="924"/>
                </a:cubicBezTo>
                <a:cubicBezTo>
                  <a:pt x="2911" y="923"/>
                  <a:pt x="2910" y="922"/>
                  <a:pt x="2909" y="921"/>
                </a:cubicBezTo>
                <a:cubicBezTo>
                  <a:pt x="2908" y="920"/>
                  <a:pt x="2906" y="920"/>
                  <a:pt x="2905" y="919"/>
                </a:cubicBezTo>
                <a:cubicBezTo>
                  <a:pt x="2905" y="918"/>
                  <a:pt x="2904" y="918"/>
                  <a:pt x="2904" y="917"/>
                </a:cubicBezTo>
                <a:cubicBezTo>
                  <a:pt x="2903" y="917"/>
                  <a:pt x="2902" y="916"/>
                  <a:pt x="2902" y="916"/>
                </a:cubicBezTo>
                <a:cubicBezTo>
                  <a:pt x="2901" y="915"/>
                  <a:pt x="2900" y="914"/>
                  <a:pt x="2899" y="913"/>
                </a:cubicBezTo>
                <a:cubicBezTo>
                  <a:pt x="2897" y="912"/>
                  <a:pt x="2896" y="910"/>
                  <a:pt x="2896" y="909"/>
                </a:cubicBezTo>
                <a:cubicBezTo>
                  <a:pt x="2895" y="907"/>
                  <a:pt x="2894" y="906"/>
                  <a:pt x="2893" y="905"/>
                </a:cubicBezTo>
                <a:cubicBezTo>
                  <a:pt x="2892" y="904"/>
                  <a:pt x="2891" y="903"/>
                  <a:pt x="2890" y="902"/>
                </a:cubicBezTo>
                <a:cubicBezTo>
                  <a:pt x="2888" y="902"/>
                  <a:pt x="2886" y="902"/>
                  <a:pt x="2885" y="902"/>
                </a:cubicBezTo>
                <a:cubicBezTo>
                  <a:pt x="2882" y="902"/>
                  <a:pt x="2879" y="903"/>
                  <a:pt x="2875" y="903"/>
                </a:cubicBezTo>
                <a:cubicBezTo>
                  <a:pt x="2874" y="903"/>
                  <a:pt x="2873" y="903"/>
                  <a:pt x="2872" y="903"/>
                </a:cubicBezTo>
                <a:cubicBezTo>
                  <a:pt x="2871" y="902"/>
                  <a:pt x="2869" y="902"/>
                  <a:pt x="2868" y="903"/>
                </a:cubicBezTo>
                <a:cubicBezTo>
                  <a:pt x="2867" y="903"/>
                  <a:pt x="2868" y="903"/>
                  <a:pt x="2869" y="904"/>
                </a:cubicBezTo>
                <a:cubicBezTo>
                  <a:pt x="2869" y="904"/>
                  <a:pt x="2869" y="905"/>
                  <a:pt x="2869" y="905"/>
                </a:cubicBezTo>
                <a:cubicBezTo>
                  <a:pt x="2869" y="906"/>
                  <a:pt x="2869" y="906"/>
                  <a:pt x="2868" y="907"/>
                </a:cubicBezTo>
                <a:cubicBezTo>
                  <a:pt x="2868" y="908"/>
                  <a:pt x="2867" y="908"/>
                  <a:pt x="2869" y="908"/>
                </a:cubicBezTo>
                <a:cubicBezTo>
                  <a:pt x="2869" y="908"/>
                  <a:pt x="2870" y="908"/>
                  <a:pt x="2870" y="909"/>
                </a:cubicBezTo>
                <a:cubicBezTo>
                  <a:pt x="2870" y="910"/>
                  <a:pt x="2868" y="912"/>
                  <a:pt x="2868" y="913"/>
                </a:cubicBezTo>
                <a:cubicBezTo>
                  <a:pt x="2868" y="914"/>
                  <a:pt x="2868" y="916"/>
                  <a:pt x="2867" y="917"/>
                </a:cubicBezTo>
                <a:cubicBezTo>
                  <a:pt x="2866" y="918"/>
                  <a:pt x="2866" y="919"/>
                  <a:pt x="2865" y="920"/>
                </a:cubicBezTo>
                <a:cubicBezTo>
                  <a:pt x="2865" y="921"/>
                  <a:pt x="2864" y="922"/>
                  <a:pt x="2863" y="923"/>
                </a:cubicBezTo>
                <a:cubicBezTo>
                  <a:pt x="2862" y="923"/>
                  <a:pt x="2861" y="923"/>
                  <a:pt x="2861" y="923"/>
                </a:cubicBezTo>
                <a:cubicBezTo>
                  <a:pt x="2860" y="923"/>
                  <a:pt x="2859" y="924"/>
                  <a:pt x="2859" y="924"/>
                </a:cubicBezTo>
                <a:cubicBezTo>
                  <a:pt x="2859" y="923"/>
                  <a:pt x="2860" y="923"/>
                  <a:pt x="2860" y="922"/>
                </a:cubicBezTo>
                <a:cubicBezTo>
                  <a:pt x="2861" y="922"/>
                  <a:pt x="2861" y="921"/>
                  <a:pt x="2861" y="921"/>
                </a:cubicBezTo>
                <a:cubicBezTo>
                  <a:pt x="2862" y="919"/>
                  <a:pt x="2863" y="919"/>
                  <a:pt x="2864" y="917"/>
                </a:cubicBezTo>
                <a:cubicBezTo>
                  <a:pt x="2864" y="917"/>
                  <a:pt x="2865" y="917"/>
                  <a:pt x="2865" y="916"/>
                </a:cubicBezTo>
                <a:cubicBezTo>
                  <a:pt x="2865" y="915"/>
                  <a:pt x="2866" y="915"/>
                  <a:pt x="2866" y="914"/>
                </a:cubicBezTo>
                <a:cubicBezTo>
                  <a:pt x="2866" y="913"/>
                  <a:pt x="2867" y="911"/>
                  <a:pt x="2866" y="910"/>
                </a:cubicBezTo>
                <a:cubicBezTo>
                  <a:pt x="2865" y="910"/>
                  <a:pt x="2863" y="912"/>
                  <a:pt x="2862" y="912"/>
                </a:cubicBezTo>
                <a:cubicBezTo>
                  <a:pt x="2862" y="913"/>
                  <a:pt x="2861" y="913"/>
                  <a:pt x="2860" y="914"/>
                </a:cubicBezTo>
                <a:cubicBezTo>
                  <a:pt x="2859" y="914"/>
                  <a:pt x="2859" y="915"/>
                  <a:pt x="2858" y="916"/>
                </a:cubicBezTo>
                <a:cubicBezTo>
                  <a:pt x="2857" y="917"/>
                  <a:pt x="2857" y="917"/>
                  <a:pt x="2856" y="918"/>
                </a:cubicBezTo>
                <a:cubicBezTo>
                  <a:pt x="2855" y="918"/>
                  <a:pt x="2855" y="919"/>
                  <a:pt x="2854" y="920"/>
                </a:cubicBezTo>
                <a:cubicBezTo>
                  <a:pt x="2854" y="920"/>
                  <a:pt x="2853" y="920"/>
                  <a:pt x="2853" y="921"/>
                </a:cubicBezTo>
                <a:cubicBezTo>
                  <a:pt x="2851" y="921"/>
                  <a:pt x="2850" y="921"/>
                  <a:pt x="2849" y="922"/>
                </a:cubicBezTo>
                <a:cubicBezTo>
                  <a:pt x="2847" y="922"/>
                  <a:pt x="2846" y="923"/>
                  <a:pt x="2845" y="923"/>
                </a:cubicBezTo>
                <a:cubicBezTo>
                  <a:pt x="2844" y="923"/>
                  <a:pt x="2843" y="922"/>
                  <a:pt x="2842" y="922"/>
                </a:cubicBezTo>
                <a:cubicBezTo>
                  <a:pt x="2841" y="922"/>
                  <a:pt x="2840" y="922"/>
                  <a:pt x="2839" y="922"/>
                </a:cubicBezTo>
                <a:cubicBezTo>
                  <a:pt x="2839" y="922"/>
                  <a:pt x="2839" y="922"/>
                  <a:pt x="2839" y="922"/>
                </a:cubicBezTo>
                <a:cubicBezTo>
                  <a:pt x="2840" y="921"/>
                  <a:pt x="2840" y="921"/>
                  <a:pt x="2841" y="921"/>
                </a:cubicBezTo>
                <a:cubicBezTo>
                  <a:pt x="2841" y="920"/>
                  <a:pt x="2841" y="919"/>
                  <a:pt x="2842" y="919"/>
                </a:cubicBezTo>
                <a:cubicBezTo>
                  <a:pt x="2843" y="918"/>
                  <a:pt x="2845" y="920"/>
                  <a:pt x="2846" y="918"/>
                </a:cubicBezTo>
                <a:cubicBezTo>
                  <a:pt x="2846" y="917"/>
                  <a:pt x="2846" y="916"/>
                  <a:pt x="2846" y="916"/>
                </a:cubicBezTo>
                <a:cubicBezTo>
                  <a:pt x="2847" y="915"/>
                  <a:pt x="2847" y="915"/>
                  <a:pt x="2848" y="914"/>
                </a:cubicBezTo>
                <a:cubicBezTo>
                  <a:pt x="2849" y="914"/>
                  <a:pt x="2851" y="913"/>
                  <a:pt x="2851" y="912"/>
                </a:cubicBezTo>
                <a:cubicBezTo>
                  <a:pt x="2851" y="911"/>
                  <a:pt x="2850" y="912"/>
                  <a:pt x="2849" y="912"/>
                </a:cubicBezTo>
                <a:cubicBezTo>
                  <a:pt x="2848" y="912"/>
                  <a:pt x="2848" y="912"/>
                  <a:pt x="2847" y="911"/>
                </a:cubicBezTo>
                <a:cubicBezTo>
                  <a:pt x="2846" y="911"/>
                  <a:pt x="2846" y="910"/>
                  <a:pt x="2845" y="910"/>
                </a:cubicBezTo>
                <a:cubicBezTo>
                  <a:pt x="2845" y="910"/>
                  <a:pt x="2842" y="910"/>
                  <a:pt x="2842" y="909"/>
                </a:cubicBezTo>
                <a:cubicBezTo>
                  <a:pt x="2843" y="908"/>
                  <a:pt x="2844" y="909"/>
                  <a:pt x="2844" y="908"/>
                </a:cubicBezTo>
                <a:cubicBezTo>
                  <a:pt x="2845" y="908"/>
                  <a:pt x="2845" y="907"/>
                  <a:pt x="2845" y="906"/>
                </a:cubicBezTo>
                <a:cubicBezTo>
                  <a:pt x="2845" y="906"/>
                  <a:pt x="2846" y="905"/>
                  <a:pt x="2846" y="905"/>
                </a:cubicBezTo>
                <a:cubicBezTo>
                  <a:pt x="2846" y="904"/>
                  <a:pt x="2845" y="903"/>
                  <a:pt x="2845" y="903"/>
                </a:cubicBezTo>
                <a:cubicBezTo>
                  <a:pt x="2844" y="902"/>
                  <a:pt x="2842" y="902"/>
                  <a:pt x="2841" y="903"/>
                </a:cubicBezTo>
                <a:cubicBezTo>
                  <a:pt x="2841" y="903"/>
                  <a:pt x="2840" y="904"/>
                  <a:pt x="2840" y="904"/>
                </a:cubicBezTo>
                <a:cubicBezTo>
                  <a:pt x="2839" y="905"/>
                  <a:pt x="2838" y="905"/>
                  <a:pt x="2838" y="905"/>
                </a:cubicBezTo>
                <a:cubicBezTo>
                  <a:pt x="2837" y="905"/>
                  <a:pt x="2836" y="906"/>
                  <a:pt x="2836" y="906"/>
                </a:cubicBezTo>
                <a:cubicBezTo>
                  <a:pt x="2836" y="907"/>
                  <a:pt x="2837" y="907"/>
                  <a:pt x="2837" y="908"/>
                </a:cubicBezTo>
                <a:cubicBezTo>
                  <a:pt x="2838" y="908"/>
                  <a:pt x="2838" y="909"/>
                  <a:pt x="2839" y="909"/>
                </a:cubicBezTo>
                <a:cubicBezTo>
                  <a:pt x="2839" y="910"/>
                  <a:pt x="2840" y="910"/>
                  <a:pt x="2840" y="910"/>
                </a:cubicBezTo>
                <a:cubicBezTo>
                  <a:pt x="2840" y="911"/>
                  <a:pt x="2839" y="911"/>
                  <a:pt x="2838" y="912"/>
                </a:cubicBezTo>
                <a:cubicBezTo>
                  <a:pt x="2837" y="912"/>
                  <a:pt x="2837" y="913"/>
                  <a:pt x="2836" y="913"/>
                </a:cubicBezTo>
                <a:cubicBezTo>
                  <a:pt x="2836" y="914"/>
                  <a:pt x="2835" y="915"/>
                  <a:pt x="2834" y="915"/>
                </a:cubicBezTo>
                <a:cubicBezTo>
                  <a:pt x="2834" y="915"/>
                  <a:pt x="2833" y="915"/>
                  <a:pt x="2833" y="915"/>
                </a:cubicBezTo>
                <a:cubicBezTo>
                  <a:pt x="2833" y="915"/>
                  <a:pt x="2832" y="915"/>
                  <a:pt x="2832" y="915"/>
                </a:cubicBezTo>
                <a:cubicBezTo>
                  <a:pt x="2831" y="915"/>
                  <a:pt x="2830" y="915"/>
                  <a:pt x="2829" y="915"/>
                </a:cubicBezTo>
                <a:cubicBezTo>
                  <a:pt x="2828" y="915"/>
                  <a:pt x="2828" y="913"/>
                  <a:pt x="2829" y="912"/>
                </a:cubicBezTo>
                <a:cubicBezTo>
                  <a:pt x="2830" y="911"/>
                  <a:pt x="2830" y="910"/>
                  <a:pt x="2831" y="908"/>
                </a:cubicBezTo>
                <a:cubicBezTo>
                  <a:pt x="2831" y="907"/>
                  <a:pt x="2831" y="905"/>
                  <a:pt x="2831" y="904"/>
                </a:cubicBezTo>
                <a:cubicBezTo>
                  <a:pt x="2831" y="902"/>
                  <a:pt x="2830" y="901"/>
                  <a:pt x="2831" y="899"/>
                </a:cubicBezTo>
                <a:cubicBezTo>
                  <a:pt x="2831" y="899"/>
                  <a:pt x="2831" y="898"/>
                  <a:pt x="2831" y="898"/>
                </a:cubicBezTo>
                <a:cubicBezTo>
                  <a:pt x="2832" y="895"/>
                  <a:pt x="2831" y="894"/>
                  <a:pt x="2829" y="893"/>
                </a:cubicBezTo>
                <a:cubicBezTo>
                  <a:pt x="2828" y="892"/>
                  <a:pt x="2828" y="891"/>
                  <a:pt x="2826" y="891"/>
                </a:cubicBezTo>
                <a:cubicBezTo>
                  <a:pt x="2824" y="891"/>
                  <a:pt x="2823" y="891"/>
                  <a:pt x="2821" y="891"/>
                </a:cubicBezTo>
                <a:cubicBezTo>
                  <a:pt x="2819" y="892"/>
                  <a:pt x="2818" y="892"/>
                  <a:pt x="2816" y="892"/>
                </a:cubicBezTo>
                <a:cubicBezTo>
                  <a:pt x="2815" y="892"/>
                  <a:pt x="2813" y="892"/>
                  <a:pt x="2811" y="892"/>
                </a:cubicBezTo>
                <a:cubicBezTo>
                  <a:pt x="2810" y="891"/>
                  <a:pt x="2809" y="891"/>
                  <a:pt x="2807" y="891"/>
                </a:cubicBezTo>
                <a:cubicBezTo>
                  <a:pt x="2806" y="891"/>
                  <a:pt x="2804" y="891"/>
                  <a:pt x="2803" y="891"/>
                </a:cubicBezTo>
                <a:cubicBezTo>
                  <a:pt x="2801" y="891"/>
                  <a:pt x="2801" y="890"/>
                  <a:pt x="2800" y="889"/>
                </a:cubicBezTo>
                <a:cubicBezTo>
                  <a:pt x="2799" y="888"/>
                  <a:pt x="2798" y="887"/>
                  <a:pt x="2800" y="886"/>
                </a:cubicBezTo>
                <a:cubicBezTo>
                  <a:pt x="2800" y="885"/>
                  <a:pt x="2801" y="885"/>
                  <a:pt x="2802" y="885"/>
                </a:cubicBezTo>
                <a:cubicBezTo>
                  <a:pt x="2802" y="884"/>
                  <a:pt x="2802" y="884"/>
                  <a:pt x="2803" y="883"/>
                </a:cubicBezTo>
                <a:cubicBezTo>
                  <a:pt x="2804" y="882"/>
                  <a:pt x="2805" y="881"/>
                  <a:pt x="2807" y="880"/>
                </a:cubicBezTo>
                <a:cubicBezTo>
                  <a:pt x="2809" y="880"/>
                  <a:pt x="2810" y="879"/>
                  <a:pt x="2812" y="878"/>
                </a:cubicBezTo>
                <a:cubicBezTo>
                  <a:pt x="2813" y="878"/>
                  <a:pt x="2813" y="877"/>
                  <a:pt x="2814" y="876"/>
                </a:cubicBezTo>
                <a:cubicBezTo>
                  <a:pt x="2815" y="876"/>
                  <a:pt x="2815" y="876"/>
                  <a:pt x="2816" y="876"/>
                </a:cubicBezTo>
                <a:cubicBezTo>
                  <a:pt x="2816" y="876"/>
                  <a:pt x="2817" y="875"/>
                  <a:pt x="2818" y="875"/>
                </a:cubicBezTo>
                <a:cubicBezTo>
                  <a:pt x="2819" y="874"/>
                  <a:pt x="2820" y="874"/>
                  <a:pt x="2821" y="873"/>
                </a:cubicBezTo>
                <a:cubicBezTo>
                  <a:pt x="2821" y="872"/>
                  <a:pt x="2821" y="871"/>
                  <a:pt x="2822" y="871"/>
                </a:cubicBezTo>
                <a:cubicBezTo>
                  <a:pt x="2823" y="870"/>
                  <a:pt x="2823" y="869"/>
                  <a:pt x="2824" y="869"/>
                </a:cubicBezTo>
                <a:cubicBezTo>
                  <a:pt x="2826" y="867"/>
                  <a:pt x="2828" y="867"/>
                  <a:pt x="2830" y="866"/>
                </a:cubicBezTo>
                <a:cubicBezTo>
                  <a:pt x="2832" y="866"/>
                  <a:pt x="2833" y="865"/>
                  <a:pt x="2834" y="864"/>
                </a:cubicBezTo>
                <a:cubicBezTo>
                  <a:pt x="2835" y="863"/>
                  <a:pt x="2837" y="862"/>
                  <a:pt x="2838" y="861"/>
                </a:cubicBezTo>
                <a:cubicBezTo>
                  <a:pt x="2840" y="860"/>
                  <a:pt x="2841" y="859"/>
                  <a:pt x="2842" y="858"/>
                </a:cubicBezTo>
                <a:cubicBezTo>
                  <a:pt x="2844" y="858"/>
                  <a:pt x="2844" y="857"/>
                  <a:pt x="2846" y="856"/>
                </a:cubicBezTo>
                <a:cubicBezTo>
                  <a:pt x="2846" y="855"/>
                  <a:pt x="2847" y="855"/>
                  <a:pt x="2848" y="854"/>
                </a:cubicBezTo>
                <a:cubicBezTo>
                  <a:pt x="2849" y="853"/>
                  <a:pt x="2850" y="852"/>
                  <a:pt x="2851" y="851"/>
                </a:cubicBezTo>
                <a:cubicBezTo>
                  <a:pt x="2853" y="849"/>
                  <a:pt x="2856" y="847"/>
                  <a:pt x="2859" y="845"/>
                </a:cubicBezTo>
                <a:cubicBezTo>
                  <a:pt x="2859" y="844"/>
                  <a:pt x="2859" y="844"/>
                  <a:pt x="2859" y="843"/>
                </a:cubicBezTo>
                <a:cubicBezTo>
                  <a:pt x="2860" y="842"/>
                  <a:pt x="2859" y="843"/>
                  <a:pt x="2858" y="842"/>
                </a:cubicBezTo>
                <a:cubicBezTo>
                  <a:pt x="2857" y="841"/>
                  <a:pt x="2858" y="840"/>
                  <a:pt x="2859" y="838"/>
                </a:cubicBezTo>
                <a:cubicBezTo>
                  <a:pt x="2861" y="837"/>
                  <a:pt x="2861" y="836"/>
                  <a:pt x="2862" y="835"/>
                </a:cubicBezTo>
                <a:cubicBezTo>
                  <a:pt x="2864" y="833"/>
                  <a:pt x="2865" y="832"/>
                  <a:pt x="2866" y="831"/>
                </a:cubicBezTo>
                <a:cubicBezTo>
                  <a:pt x="2867" y="829"/>
                  <a:pt x="2869" y="828"/>
                  <a:pt x="2870" y="827"/>
                </a:cubicBezTo>
                <a:cubicBezTo>
                  <a:pt x="2872" y="826"/>
                  <a:pt x="2874" y="825"/>
                  <a:pt x="2875" y="823"/>
                </a:cubicBezTo>
                <a:cubicBezTo>
                  <a:pt x="2877" y="822"/>
                  <a:pt x="2879" y="821"/>
                  <a:pt x="2881" y="819"/>
                </a:cubicBezTo>
                <a:cubicBezTo>
                  <a:pt x="2882" y="818"/>
                  <a:pt x="2884" y="816"/>
                  <a:pt x="2885" y="814"/>
                </a:cubicBezTo>
                <a:cubicBezTo>
                  <a:pt x="2887" y="813"/>
                  <a:pt x="2889" y="812"/>
                  <a:pt x="2891" y="811"/>
                </a:cubicBezTo>
                <a:cubicBezTo>
                  <a:pt x="2893" y="810"/>
                  <a:pt x="2894" y="808"/>
                  <a:pt x="2896" y="807"/>
                </a:cubicBezTo>
                <a:cubicBezTo>
                  <a:pt x="2898" y="807"/>
                  <a:pt x="2900" y="806"/>
                  <a:pt x="2901" y="806"/>
                </a:cubicBezTo>
                <a:cubicBezTo>
                  <a:pt x="2904" y="805"/>
                  <a:pt x="2906" y="801"/>
                  <a:pt x="2907" y="798"/>
                </a:cubicBezTo>
                <a:cubicBezTo>
                  <a:pt x="2907" y="797"/>
                  <a:pt x="2908" y="795"/>
                  <a:pt x="2909" y="794"/>
                </a:cubicBezTo>
                <a:cubicBezTo>
                  <a:pt x="2909" y="792"/>
                  <a:pt x="2910" y="790"/>
                  <a:pt x="2912" y="789"/>
                </a:cubicBezTo>
                <a:cubicBezTo>
                  <a:pt x="2913" y="788"/>
                  <a:pt x="2915" y="786"/>
                  <a:pt x="2917" y="785"/>
                </a:cubicBezTo>
                <a:cubicBezTo>
                  <a:pt x="2919" y="784"/>
                  <a:pt x="2921" y="782"/>
                  <a:pt x="2922" y="781"/>
                </a:cubicBezTo>
                <a:cubicBezTo>
                  <a:pt x="2923" y="780"/>
                  <a:pt x="2924" y="779"/>
                  <a:pt x="2926" y="778"/>
                </a:cubicBezTo>
                <a:cubicBezTo>
                  <a:pt x="2927" y="777"/>
                  <a:pt x="2928" y="776"/>
                  <a:pt x="2929" y="775"/>
                </a:cubicBezTo>
                <a:cubicBezTo>
                  <a:pt x="2930" y="773"/>
                  <a:pt x="2932" y="772"/>
                  <a:pt x="2933" y="770"/>
                </a:cubicBezTo>
                <a:cubicBezTo>
                  <a:pt x="2935" y="769"/>
                  <a:pt x="2936" y="768"/>
                  <a:pt x="2938" y="767"/>
                </a:cubicBezTo>
                <a:cubicBezTo>
                  <a:pt x="2941" y="766"/>
                  <a:pt x="2943" y="764"/>
                  <a:pt x="2946" y="763"/>
                </a:cubicBezTo>
                <a:cubicBezTo>
                  <a:pt x="2948" y="763"/>
                  <a:pt x="2949" y="762"/>
                  <a:pt x="2951" y="762"/>
                </a:cubicBezTo>
                <a:cubicBezTo>
                  <a:pt x="2952" y="761"/>
                  <a:pt x="2953" y="760"/>
                  <a:pt x="2955" y="760"/>
                </a:cubicBezTo>
                <a:cubicBezTo>
                  <a:pt x="2956" y="760"/>
                  <a:pt x="2957" y="760"/>
                  <a:pt x="2959" y="760"/>
                </a:cubicBezTo>
                <a:cubicBezTo>
                  <a:pt x="2960" y="760"/>
                  <a:pt x="2961" y="761"/>
                  <a:pt x="2963" y="761"/>
                </a:cubicBezTo>
                <a:cubicBezTo>
                  <a:pt x="2964" y="761"/>
                  <a:pt x="2966" y="760"/>
                  <a:pt x="2967" y="760"/>
                </a:cubicBezTo>
                <a:cubicBezTo>
                  <a:pt x="2968" y="759"/>
                  <a:pt x="2970" y="759"/>
                  <a:pt x="2971" y="759"/>
                </a:cubicBezTo>
                <a:cubicBezTo>
                  <a:pt x="2973" y="759"/>
                  <a:pt x="2974" y="759"/>
                  <a:pt x="2976" y="759"/>
                </a:cubicBezTo>
                <a:cubicBezTo>
                  <a:pt x="2977" y="759"/>
                  <a:pt x="2978" y="759"/>
                  <a:pt x="2979" y="759"/>
                </a:cubicBezTo>
                <a:cubicBezTo>
                  <a:pt x="2980" y="759"/>
                  <a:pt x="2981" y="760"/>
                  <a:pt x="2983" y="760"/>
                </a:cubicBezTo>
                <a:cubicBezTo>
                  <a:pt x="2984" y="760"/>
                  <a:pt x="2985" y="759"/>
                  <a:pt x="2987" y="759"/>
                </a:cubicBezTo>
                <a:cubicBezTo>
                  <a:pt x="2988" y="759"/>
                  <a:pt x="2990" y="760"/>
                  <a:pt x="2991" y="760"/>
                </a:cubicBezTo>
                <a:cubicBezTo>
                  <a:pt x="2993" y="760"/>
                  <a:pt x="2995" y="759"/>
                  <a:pt x="2996" y="758"/>
                </a:cubicBezTo>
                <a:cubicBezTo>
                  <a:pt x="2998" y="758"/>
                  <a:pt x="2999" y="759"/>
                  <a:pt x="3001" y="759"/>
                </a:cubicBezTo>
                <a:cubicBezTo>
                  <a:pt x="3002" y="759"/>
                  <a:pt x="3004" y="758"/>
                  <a:pt x="3005" y="758"/>
                </a:cubicBezTo>
                <a:cubicBezTo>
                  <a:pt x="3007" y="758"/>
                  <a:pt x="3009" y="758"/>
                  <a:pt x="3010" y="759"/>
                </a:cubicBezTo>
                <a:cubicBezTo>
                  <a:pt x="3011" y="760"/>
                  <a:pt x="3010" y="761"/>
                  <a:pt x="3009" y="761"/>
                </a:cubicBezTo>
                <a:cubicBezTo>
                  <a:pt x="3009" y="762"/>
                  <a:pt x="3008" y="763"/>
                  <a:pt x="3008" y="763"/>
                </a:cubicBezTo>
                <a:cubicBezTo>
                  <a:pt x="3009" y="764"/>
                  <a:pt x="3009" y="764"/>
                  <a:pt x="3010" y="764"/>
                </a:cubicBezTo>
                <a:cubicBezTo>
                  <a:pt x="3012" y="764"/>
                  <a:pt x="3014" y="765"/>
                  <a:pt x="3016" y="765"/>
                </a:cubicBezTo>
                <a:cubicBezTo>
                  <a:pt x="3017" y="765"/>
                  <a:pt x="3019" y="765"/>
                  <a:pt x="3019" y="764"/>
                </a:cubicBezTo>
                <a:cubicBezTo>
                  <a:pt x="3020" y="762"/>
                  <a:pt x="3020" y="761"/>
                  <a:pt x="3021" y="760"/>
                </a:cubicBezTo>
                <a:cubicBezTo>
                  <a:pt x="3022" y="758"/>
                  <a:pt x="3023" y="757"/>
                  <a:pt x="3025" y="758"/>
                </a:cubicBezTo>
                <a:cubicBezTo>
                  <a:pt x="3026" y="758"/>
                  <a:pt x="3028" y="759"/>
                  <a:pt x="3030" y="759"/>
                </a:cubicBezTo>
                <a:cubicBezTo>
                  <a:pt x="3031" y="760"/>
                  <a:pt x="3033" y="760"/>
                  <a:pt x="3034" y="761"/>
                </a:cubicBezTo>
                <a:cubicBezTo>
                  <a:pt x="3035" y="762"/>
                  <a:pt x="3037" y="763"/>
                  <a:pt x="3038" y="763"/>
                </a:cubicBezTo>
                <a:cubicBezTo>
                  <a:pt x="3039" y="763"/>
                  <a:pt x="3040" y="763"/>
                  <a:pt x="3041" y="763"/>
                </a:cubicBezTo>
                <a:cubicBezTo>
                  <a:pt x="3043" y="764"/>
                  <a:pt x="3047" y="764"/>
                  <a:pt x="3049" y="763"/>
                </a:cubicBezTo>
                <a:cubicBezTo>
                  <a:pt x="3050" y="762"/>
                  <a:pt x="3052" y="761"/>
                  <a:pt x="3053" y="760"/>
                </a:cubicBezTo>
                <a:cubicBezTo>
                  <a:pt x="3057" y="758"/>
                  <a:pt x="3060" y="759"/>
                  <a:pt x="3063" y="761"/>
                </a:cubicBezTo>
                <a:cubicBezTo>
                  <a:pt x="3064" y="762"/>
                  <a:pt x="3065" y="763"/>
                  <a:pt x="3067" y="763"/>
                </a:cubicBezTo>
                <a:cubicBezTo>
                  <a:pt x="3068" y="763"/>
                  <a:pt x="3071" y="764"/>
                  <a:pt x="3071" y="762"/>
                </a:cubicBezTo>
                <a:cubicBezTo>
                  <a:pt x="3071" y="762"/>
                  <a:pt x="3070" y="761"/>
                  <a:pt x="3069" y="761"/>
                </a:cubicBezTo>
                <a:cubicBezTo>
                  <a:pt x="3069" y="760"/>
                  <a:pt x="3068" y="760"/>
                  <a:pt x="3068" y="759"/>
                </a:cubicBezTo>
                <a:cubicBezTo>
                  <a:pt x="3067" y="759"/>
                  <a:pt x="3066" y="759"/>
                  <a:pt x="3066" y="759"/>
                </a:cubicBezTo>
                <a:cubicBezTo>
                  <a:pt x="3065" y="758"/>
                  <a:pt x="3066" y="757"/>
                  <a:pt x="3067" y="757"/>
                </a:cubicBezTo>
                <a:cubicBezTo>
                  <a:pt x="3068" y="756"/>
                  <a:pt x="3070" y="756"/>
                  <a:pt x="3071" y="756"/>
                </a:cubicBezTo>
                <a:cubicBezTo>
                  <a:pt x="3072" y="756"/>
                  <a:pt x="3075" y="758"/>
                  <a:pt x="3075" y="757"/>
                </a:cubicBezTo>
                <a:cubicBezTo>
                  <a:pt x="3076" y="756"/>
                  <a:pt x="3075" y="756"/>
                  <a:pt x="3074" y="755"/>
                </a:cubicBezTo>
                <a:cubicBezTo>
                  <a:pt x="3074" y="755"/>
                  <a:pt x="3073" y="754"/>
                  <a:pt x="3073" y="753"/>
                </a:cubicBezTo>
                <a:cubicBezTo>
                  <a:pt x="3073" y="751"/>
                  <a:pt x="3075" y="751"/>
                  <a:pt x="3076" y="751"/>
                </a:cubicBezTo>
                <a:cubicBezTo>
                  <a:pt x="3077" y="751"/>
                  <a:pt x="3077" y="750"/>
                  <a:pt x="3078" y="749"/>
                </a:cubicBezTo>
                <a:cubicBezTo>
                  <a:pt x="3079" y="748"/>
                  <a:pt x="3080" y="748"/>
                  <a:pt x="3081" y="748"/>
                </a:cubicBezTo>
                <a:cubicBezTo>
                  <a:pt x="3082" y="748"/>
                  <a:pt x="3084" y="748"/>
                  <a:pt x="3085" y="748"/>
                </a:cubicBezTo>
                <a:cubicBezTo>
                  <a:pt x="3086" y="748"/>
                  <a:pt x="3086" y="749"/>
                  <a:pt x="3087" y="749"/>
                </a:cubicBezTo>
                <a:cubicBezTo>
                  <a:pt x="3089" y="750"/>
                  <a:pt x="3090" y="750"/>
                  <a:pt x="3092" y="751"/>
                </a:cubicBezTo>
                <a:cubicBezTo>
                  <a:pt x="3094" y="751"/>
                  <a:pt x="3095" y="752"/>
                  <a:pt x="3096" y="752"/>
                </a:cubicBezTo>
                <a:cubicBezTo>
                  <a:pt x="3098" y="753"/>
                  <a:pt x="3099" y="753"/>
                  <a:pt x="3101" y="753"/>
                </a:cubicBezTo>
                <a:cubicBezTo>
                  <a:pt x="3102" y="754"/>
                  <a:pt x="3102" y="755"/>
                  <a:pt x="3103" y="756"/>
                </a:cubicBezTo>
                <a:cubicBezTo>
                  <a:pt x="3104" y="758"/>
                  <a:pt x="3105" y="758"/>
                  <a:pt x="3107" y="758"/>
                </a:cubicBezTo>
                <a:cubicBezTo>
                  <a:pt x="3107" y="757"/>
                  <a:pt x="3108" y="757"/>
                  <a:pt x="3108" y="757"/>
                </a:cubicBezTo>
                <a:cubicBezTo>
                  <a:pt x="3109" y="756"/>
                  <a:pt x="3110" y="756"/>
                  <a:pt x="3110" y="755"/>
                </a:cubicBezTo>
                <a:cubicBezTo>
                  <a:pt x="3111" y="755"/>
                  <a:pt x="3111" y="754"/>
                  <a:pt x="3112" y="754"/>
                </a:cubicBezTo>
                <a:cubicBezTo>
                  <a:pt x="3112" y="754"/>
                  <a:pt x="3113" y="754"/>
                  <a:pt x="3114" y="754"/>
                </a:cubicBezTo>
                <a:cubicBezTo>
                  <a:pt x="3115" y="755"/>
                  <a:pt x="3116" y="756"/>
                  <a:pt x="3117" y="756"/>
                </a:cubicBezTo>
                <a:cubicBezTo>
                  <a:pt x="3118" y="756"/>
                  <a:pt x="3118" y="756"/>
                  <a:pt x="3119" y="756"/>
                </a:cubicBezTo>
                <a:cubicBezTo>
                  <a:pt x="3121" y="757"/>
                  <a:pt x="3122" y="757"/>
                  <a:pt x="3123" y="758"/>
                </a:cubicBezTo>
                <a:cubicBezTo>
                  <a:pt x="3124" y="759"/>
                  <a:pt x="3124" y="759"/>
                  <a:pt x="3124" y="760"/>
                </a:cubicBezTo>
                <a:cubicBezTo>
                  <a:pt x="3125" y="761"/>
                  <a:pt x="3125" y="761"/>
                  <a:pt x="3125" y="762"/>
                </a:cubicBezTo>
                <a:cubicBezTo>
                  <a:pt x="3126" y="763"/>
                  <a:pt x="3128" y="763"/>
                  <a:pt x="3129" y="763"/>
                </a:cubicBezTo>
                <a:cubicBezTo>
                  <a:pt x="3131" y="764"/>
                  <a:pt x="3133" y="763"/>
                  <a:pt x="3134" y="765"/>
                </a:cubicBezTo>
                <a:cubicBezTo>
                  <a:pt x="3134" y="765"/>
                  <a:pt x="3134" y="765"/>
                  <a:pt x="3133" y="765"/>
                </a:cubicBezTo>
                <a:cubicBezTo>
                  <a:pt x="3133" y="765"/>
                  <a:pt x="3133" y="765"/>
                  <a:pt x="3132" y="765"/>
                </a:cubicBezTo>
                <a:cubicBezTo>
                  <a:pt x="3132" y="765"/>
                  <a:pt x="3132" y="766"/>
                  <a:pt x="3132" y="766"/>
                </a:cubicBezTo>
                <a:cubicBezTo>
                  <a:pt x="3131" y="766"/>
                  <a:pt x="3130" y="766"/>
                  <a:pt x="3129" y="766"/>
                </a:cubicBezTo>
                <a:cubicBezTo>
                  <a:pt x="3127" y="766"/>
                  <a:pt x="3126" y="765"/>
                  <a:pt x="3124" y="765"/>
                </a:cubicBezTo>
                <a:cubicBezTo>
                  <a:pt x="3123" y="766"/>
                  <a:pt x="3122" y="766"/>
                  <a:pt x="3121" y="766"/>
                </a:cubicBezTo>
                <a:cubicBezTo>
                  <a:pt x="3120" y="766"/>
                  <a:pt x="3118" y="765"/>
                  <a:pt x="3117" y="766"/>
                </a:cubicBezTo>
                <a:cubicBezTo>
                  <a:pt x="3116" y="767"/>
                  <a:pt x="3116" y="767"/>
                  <a:pt x="3116" y="767"/>
                </a:cubicBezTo>
                <a:cubicBezTo>
                  <a:pt x="3115" y="768"/>
                  <a:pt x="3115" y="768"/>
                  <a:pt x="3114" y="768"/>
                </a:cubicBezTo>
                <a:cubicBezTo>
                  <a:pt x="3113" y="768"/>
                  <a:pt x="3112" y="768"/>
                  <a:pt x="3112" y="769"/>
                </a:cubicBezTo>
                <a:cubicBezTo>
                  <a:pt x="3112" y="769"/>
                  <a:pt x="3113" y="769"/>
                  <a:pt x="3114" y="770"/>
                </a:cubicBezTo>
                <a:cubicBezTo>
                  <a:pt x="3115" y="770"/>
                  <a:pt x="3115" y="772"/>
                  <a:pt x="3116" y="773"/>
                </a:cubicBezTo>
                <a:cubicBezTo>
                  <a:pt x="3117" y="774"/>
                  <a:pt x="3117" y="774"/>
                  <a:pt x="3117" y="775"/>
                </a:cubicBezTo>
                <a:cubicBezTo>
                  <a:pt x="3117" y="776"/>
                  <a:pt x="3117" y="776"/>
                  <a:pt x="3119" y="776"/>
                </a:cubicBezTo>
                <a:cubicBezTo>
                  <a:pt x="3119" y="775"/>
                  <a:pt x="3120" y="775"/>
                  <a:pt x="3121" y="774"/>
                </a:cubicBezTo>
                <a:cubicBezTo>
                  <a:pt x="3121" y="774"/>
                  <a:pt x="3122" y="774"/>
                  <a:pt x="3123" y="774"/>
                </a:cubicBezTo>
                <a:cubicBezTo>
                  <a:pt x="3125" y="774"/>
                  <a:pt x="3126" y="773"/>
                  <a:pt x="3128" y="772"/>
                </a:cubicBezTo>
                <a:cubicBezTo>
                  <a:pt x="3128" y="772"/>
                  <a:pt x="3129" y="772"/>
                  <a:pt x="3130" y="771"/>
                </a:cubicBezTo>
                <a:cubicBezTo>
                  <a:pt x="3130" y="771"/>
                  <a:pt x="3131" y="772"/>
                  <a:pt x="3132" y="771"/>
                </a:cubicBezTo>
                <a:cubicBezTo>
                  <a:pt x="3133" y="771"/>
                  <a:pt x="3135" y="770"/>
                  <a:pt x="3136" y="770"/>
                </a:cubicBezTo>
                <a:cubicBezTo>
                  <a:pt x="3138" y="769"/>
                  <a:pt x="3139" y="770"/>
                  <a:pt x="3141" y="771"/>
                </a:cubicBezTo>
                <a:cubicBezTo>
                  <a:pt x="3142" y="772"/>
                  <a:pt x="3143" y="772"/>
                  <a:pt x="3144" y="773"/>
                </a:cubicBezTo>
                <a:cubicBezTo>
                  <a:pt x="3145" y="774"/>
                  <a:pt x="3147" y="774"/>
                  <a:pt x="3148" y="773"/>
                </a:cubicBezTo>
                <a:cubicBezTo>
                  <a:pt x="3149" y="771"/>
                  <a:pt x="3149" y="770"/>
                  <a:pt x="3150" y="769"/>
                </a:cubicBezTo>
                <a:cubicBezTo>
                  <a:pt x="3151" y="767"/>
                  <a:pt x="3152" y="768"/>
                  <a:pt x="3154" y="768"/>
                </a:cubicBezTo>
                <a:cubicBezTo>
                  <a:pt x="3155" y="768"/>
                  <a:pt x="3156" y="768"/>
                  <a:pt x="3156" y="767"/>
                </a:cubicBezTo>
                <a:cubicBezTo>
                  <a:pt x="3156" y="766"/>
                  <a:pt x="3156" y="766"/>
                  <a:pt x="3156" y="765"/>
                </a:cubicBezTo>
                <a:cubicBezTo>
                  <a:pt x="3157" y="764"/>
                  <a:pt x="3160" y="764"/>
                  <a:pt x="3161" y="764"/>
                </a:cubicBezTo>
                <a:cubicBezTo>
                  <a:pt x="3161" y="765"/>
                  <a:pt x="3161" y="765"/>
                  <a:pt x="3162" y="765"/>
                </a:cubicBezTo>
                <a:cubicBezTo>
                  <a:pt x="3163" y="766"/>
                  <a:pt x="3164" y="766"/>
                  <a:pt x="3164" y="766"/>
                </a:cubicBezTo>
                <a:cubicBezTo>
                  <a:pt x="3166" y="767"/>
                  <a:pt x="3167" y="768"/>
                  <a:pt x="3168" y="769"/>
                </a:cubicBezTo>
                <a:cubicBezTo>
                  <a:pt x="3170" y="769"/>
                  <a:pt x="3171" y="769"/>
                  <a:pt x="3172" y="768"/>
                </a:cubicBezTo>
                <a:cubicBezTo>
                  <a:pt x="3173" y="767"/>
                  <a:pt x="3173" y="767"/>
                  <a:pt x="3174" y="766"/>
                </a:cubicBezTo>
                <a:cubicBezTo>
                  <a:pt x="3175" y="766"/>
                  <a:pt x="3175" y="766"/>
                  <a:pt x="3176" y="766"/>
                </a:cubicBezTo>
                <a:cubicBezTo>
                  <a:pt x="3178" y="765"/>
                  <a:pt x="3179" y="764"/>
                  <a:pt x="3180" y="764"/>
                </a:cubicBezTo>
                <a:cubicBezTo>
                  <a:pt x="3182" y="764"/>
                  <a:pt x="3183" y="764"/>
                  <a:pt x="3185" y="764"/>
                </a:cubicBezTo>
                <a:cubicBezTo>
                  <a:pt x="3186" y="765"/>
                  <a:pt x="3188" y="765"/>
                  <a:pt x="3189" y="765"/>
                </a:cubicBezTo>
                <a:cubicBezTo>
                  <a:pt x="3190" y="765"/>
                  <a:pt x="3191" y="765"/>
                  <a:pt x="3192" y="765"/>
                </a:cubicBezTo>
                <a:cubicBezTo>
                  <a:pt x="3192" y="765"/>
                  <a:pt x="3193" y="766"/>
                  <a:pt x="3193" y="766"/>
                </a:cubicBezTo>
                <a:cubicBezTo>
                  <a:pt x="3194" y="765"/>
                  <a:pt x="3193" y="764"/>
                  <a:pt x="3193" y="764"/>
                </a:cubicBezTo>
                <a:cubicBezTo>
                  <a:pt x="3193" y="763"/>
                  <a:pt x="3194" y="762"/>
                  <a:pt x="3194" y="761"/>
                </a:cubicBezTo>
                <a:cubicBezTo>
                  <a:pt x="3194" y="760"/>
                  <a:pt x="3193" y="759"/>
                  <a:pt x="3191" y="758"/>
                </a:cubicBezTo>
                <a:cubicBezTo>
                  <a:pt x="3190" y="758"/>
                  <a:pt x="3190" y="756"/>
                  <a:pt x="3188" y="756"/>
                </a:cubicBezTo>
                <a:cubicBezTo>
                  <a:pt x="3187" y="756"/>
                  <a:pt x="3185" y="756"/>
                  <a:pt x="3184" y="755"/>
                </a:cubicBezTo>
                <a:cubicBezTo>
                  <a:pt x="3183" y="755"/>
                  <a:pt x="3182" y="754"/>
                  <a:pt x="3180" y="755"/>
                </a:cubicBezTo>
                <a:cubicBezTo>
                  <a:pt x="3180" y="755"/>
                  <a:pt x="3179" y="755"/>
                  <a:pt x="3178" y="755"/>
                </a:cubicBezTo>
                <a:cubicBezTo>
                  <a:pt x="3177" y="755"/>
                  <a:pt x="3178" y="756"/>
                  <a:pt x="3178" y="756"/>
                </a:cubicBezTo>
                <a:cubicBezTo>
                  <a:pt x="3179" y="757"/>
                  <a:pt x="3179" y="758"/>
                  <a:pt x="3178" y="758"/>
                </a:cubicBezTo>
                <a:cubicBezTo>
                  <a:pt x="3178" y="757"/>
                  <a:pt x="3177" y="756"/>
                  <a:pt x="3176" y="756"/>
                </a:cubicBezTo>
                <a:cubicBezTo>
                  <a:pt x="3176" y="756"/>
                  <a:pt x="3176" y="757"/>
                  <a:pt x="3175" y="757"/>
                </a:cubicBezTo>
                <a:cubicBezTo>
                  <a:pt x="3175" y="758"/>
                  <a:pt x="3174" y="758"/>
                  <a:pt x="3173" y="758"/>
                </a:cubicBezTo>
                <a:cubicBezTo>
                  <a:pt x="3173" y="758"/>
                  <a:pt x="3173" y="756"/>
                  <a:pt x="3173" y="756"/>
                </a:cubicBezTo>
                <a:cubicBezTo>
                  <a:pt x="3173" y="755"/>
                  <a:pt x="3173" y="755"/>
                  <a:pt x="3174" y="755"/>
                </a:cubicBezTo>
                <a:cubicBezTo>
                  <a:pt x="3175" y="755"/>
                  <a:pt x="3175" y="755"/>
                  <a:pt x="3176" y="754"/>
                </a:cubicBezTo>
                <a:cubicBezTo>
                  <a:pt x="3176" y="753"/>
                  <a:pt x="3177" y="754"/>
                  <a:pt x="3177" y="752"/>
                </a:cubicBezTo>
                <a:cubicBezTo>
                  <a:pt x="3177" y="752"/>
                  <a:pt x="3176" y="751"/>
                  <a:pt x="3175" y="751"/>
                </a:cubicBezTo>
                <a:cubicBezTo>
                  <a:pt x="3175" y="750"/>
                  <a:pt x="3174" y="748"/>
                  <a:pt x="3175" y="747"/>
                </a:cubicBezTo>
                <a:cubicBezTo>
                  <a:pt x="3175" y="744"/>
                  <a:pt x="3177" y="745"/>
                  <a:pt x="3178" y="745"/>
                </a:cubicBezTo>
                <a:cubicBezTo>
                  <a:pt x="3180" y="745"/>
                  <a:pt x="3180" y="744"/>
                  <a:pt x="3180" y="743"/>
                </a:cubicBezTo>
                <a:cubicBezTo>
                  <a:pt x="3180" y="740"/>
                  <a:pt x="3183" y="739"/>
                  <a:pt x="3185" y="738"/>
                </a:cubicBezTo>
                <a:cubicBezTo>
                  <a:pt x="3186" y="737"/>
                  <a:pt x="3186" y="736"/>
                  <a:pt x="3187" y="736"/>
                </a:cubicBezTo>
                <a:cubicBezTo>
                  <a:pt x="3189" y="734"/>
                  <a:pt x="3191" y="733"/>
                  <a:pt x="3193" y="731"/>
                </a:cubicBezTo>
                <a:cubicBezTo>
                  <a:pt x="3196" y="728"/>
                  <a:pt x="3199" y="726"/>
                  <a:pt x="3202" y="723"/>
                </a:cubicBezTo>
                <a:cubicBezTo>
                  <a:pt x="3203" y="723"/>
                  <a:pt x="3204" y="722"/>
                  <a:pt x="3204" y="722"/>
                </a:cubicBezTo>
                <a:cubicBezTo>
                  <a:pt x="3205" y="721"/>
                  <a:pt x="3206" y="721"/>
                  <a:pt x="3207" y="720"/>
                </a:cubicBezTo>
                <a:cubicBezTo>
                  <a:pt x="3208" y="720"/>
                  <a:pt x="3209" y="718"/>
                  <a:pt x="3210" y="716"/>
                </a:cubicBezTo>
                <a:cubicBezTo>
                  <a:pt x="3211" y="714"/>
                  <a:pt x="3211" y="712"/>
                  <a:pt x="3213" y="711"/>
                </a:cubicBezTo>
                <a:cubicBezTo>
                  <a:pt x="3214" y="709"/>
                  <a:pt x="3216" y="709"/>
                  <a:pt x="3218" y="708"/>
                </a:cubicBezTo>
                <a:cubicBezTo>
                  <a:pt x="3221" y="707"/>
                  <a:pt x="3223" y="704"/>
                  <a:pt x="3222" y="701"/>
                </a:cubicBezTo>
                <a:cubicBezTo>
                  <a:pt x="3222" y="699"/>
                  <a:pt x="3222" y="698"/>
                  <a:pt x="3223" y="696"/>
                </a:cubicBezTo>
                <a:cubicBezTo>
                  <a:pt x="3224" y="695"/>
                  <a:pt x="3227" y="693"/>
                  <a:pt x="3229" y="693"/>
                </a:cubicBezTo>
                <a:cubicBezTo>
                  <a:pt x="3231" y="692"/>
                  <a:pt x="3233" y="692"/>
                  <a:pt x="3235" y="691"/>
                </a:cubicBezTo>
                <a:cubicBezTo>
                  <a:pt x="3237" y="691"/>
                  <a:pt x="3239" y="690"/>
                  <a:pt x="3241" y="689"/>
                </a:cubicBezTo>
                <a:cubicBezTo>
                  <a:pt x="3245" y="688"/>
                  <a:pt x="3249" y="687"/>
                  <a:pt x="3253" y="687"/>
                </a:cubicBezTo>
                <a:cubicBezTo>
                  <a:pt x="3254" y="687"/>
                  <a:pt x="3256" y="687"/>
                  <a:pt x="3258" y="687"/>
                </a:cubicBezTo>
                <a:cubicBezTo>
                  <a:pt x="3259" y="687"/>
                  <a:pt x="3261" y="687"/>
                  <a:pt x="3263" y="687"/>
                </a:cubicBezTo>
                <a:cubicBezTo>
                  <a:pt x="3264" y="687"/>
                  <a:pt x="3264" y="687"/>
                  <a:pt x="3265" y="686"/>
                </a:cubicBezTo>
                <a:cubicBezTo>
                  <a:pt x="3265" y="686"/>
                  <a:pt x="3266" y="685"/>
                  <a:pt x="3266" y="685"/>
                </a:cubicBezTo>
                <a:cubicBezTo>
                  <a:pt x="3267" y="684"/>
                  <a:pt x="3269" y="683"/>
                  <a:pt x="3270" y="683"/>
                </a:cubicBezTo>
                <a:cubicBezTo>
                  <a:pt x="3271" y="683"/>
                  <a:pt x="3273" y="684"/>
                  <a:pt x="3274" y="685"/>
                </a:cubicBezTo>
                <a:cubicBezTo>
                  <a:pt x="3274" y="686"/>
                  <a:pt x="3275" y="687"/>
                  <a:pt x="3275" y="687"/>
                </a:cubicBezTo>
                <a:cubicBezTo>
                  <a:pt x="3276" y="688"/>
                  <a:pt x="3276" y="688"/>
                  <a:pt x="3277" y="688"/>
                </a:cubicBezTo>
                <a:cubicBezTo>
                  <a:pt x="3278" y="689"/>
                  <a:pt x="3278" y="689"/>
                  <a:pt x="3278" y="690"/>
                </a:cubicBezTo>
                <a:cubicBezTo>
                  <a:pt x="3278" y="690"/>
                  <a:pt x="3279" y="691"/>
                  <a:pt x="3279" y="692"/>
                </a:cubicBezTo>
                <a:cubicBezTo>
                  <a:pt x="3280" y="692"/>
                  <a:pt x="3283" y="690"/>
                  <a:pt x="3283" y="690"/>
                </a:cubicBezTo>
                <a:cubicBezTo>
                  <a:pt x="3285" y="689"/>
                  <a:pt x="3286" y="688"/>
                  <a:pt x="3287" y="687"/>
                </a:cubicBezTo>
                <a:cubicBezTo>
                  <a:pt x="3289" y="686"/>
                  <a:pt x="3290" y="685"/>
                  <a:pt x="3291" y="685"/>
                </a:cubicBezTo>
                <a:cubicBezTo>
                  <a:pt x="3292" y="684"/>
                  <a:pt x="3294" y="683"/>
                  <a:pt x="3295" y="684"/>
                </a:cubicBezTo>
                <a:cubicBezTo>
                  <a:pt x="3296" y="685"/>
                  <a:pt x="3295" y="687"/>
                  <a:pt x="3294" y="688"/>
                </a:cubicBezTo>
                <a:cubicBezTo>
                  <a:pt x="3294" y="689"/>
                  <a:pt x="3293" y="689"/>
                  <a:pt x="3293" y="690"/>
                </a:cubicBezTo>
                <a:cubicBezTo>
                  <a:pt x="3292" y="691"/>
                  <a:pt x="3292" y="692"/>
                  <a:pt x="3292" y="692"/>
                </a:cubicBezTo>
                <a:cubicBezTo>
                  <a:pt x="3292" y="693"/>
                  <a:pt x="3293" y="694"/>
                  <a:pt x="3292" y="695"/>
                </a:cubicBezTo>
                <a:cubicBezTo>
                  <a:pt x="3291" y="695"/>
                  <a:pt x="3291" y="695"/>
                  <a:pt x="3290" y="695"/>
                </a:cubicBezTo>
                <a:cubicBezTo>
                  <a:pt x="3288" y="696"/>
                  <a:pt x="3289" y="698"/>
                  <a:pt x="3288" y="699"/>
                </a:cubicBezTo>
                <a:cubicBezTo>
                  <a:pt x="3288" y="699"/>
                  <a:pt x="3288" y="700"/>
                  <a:pt x="3288" y="700"/>
                </a:cubicBezTo>
                <a:cubicBezTo>
                  <a:pt x="3288" y="700"/>
                  <a:pt x="3287" y="700"/>
                  <a:pt x="3287" y="700"/>
                </a:cubicBezTo>
                <a:cubicBezTo>
                  <a:pt x="3287" y="701"/>
                  <a:pt x="3286" y="701"/>
                  <a:pt x="3286" y="702"/>
                </a:cubicBezTo>
                <a:cubicBezTo>
                  <a:pt x="3285" y="703"/>
                  <a:pt x="3283" y="702"/>
                  <a:pt x="3283" y="704"/>
                </a:cubicBezTo>
                <a:cubicBezTo>
                  <a:pt x="3283" y="705"/>
                  <a:pt x="3284" y="704"/>
                  <a:pt x="3285" y="704"/>
                </a:cubicBezTo>
                <a:cubicBezTo>
                  <a:pt x="3286" y="705"/>
                  <a:pt x="3287" y="705"/>
                  <a:pt x="3287" y="707"/>
                </a:cubicBezTo>
                <a:cubicBezTo>
                  <a:pt x="3287" y="708"/>
                  <a:pt x="3286" y="710"/>
                  <a:pt x="3285" y="711"/>
                </a:cubicBezTo>
                <a:cubicBezTo>
                  <a:pt x="3285" y="711"/>
                  <a:pt x="3283" y="713"/>
                  <a:pt x="3285" y="713"/>
                </a:cubicBezTo>
                <a:cubicBezTo>
                  <a:pt x="3286" y="714"/>
                  <a:pt x="3288" y="713"/>
                  <a:pt x="3289" y="713"/>
                </a:cubicBezTo>
                <a:cubicBezTo>
                  <a:pt x="3290" y="713"/>
                  <a:pt x="3292" y="713"/>
                  <a:pt x="3293" y="713"/>
                </a:cubicBezTo>
                <a:cubicBezTo>
                  <a:pt x="3294" y="714"/>
                  <a:pt x="3294" y="714"/>
                  <a:pt x="3294" y="715"/>
                </a:cubicBezTo>
                <a:cubicBezTo>
                  <a:pt x="3293" y="715"/>
                  <a:pt x="3292" y="715"/>
                  <a:pt x="3292" y="716"/>
                </a:cubicBezTo>
                <a:cubicBezTo>
                  <a:pt x="3291" y="716"/>
                  <a:pt x="3291" y="716"/>
                  <a:pt x="3291" y="717"/>
                </a:cubicBezTo>
                <a:cubicBezTo>
                  <a:pt x="3292" y="718"/>
                  <a:pt x="3293" y="718"/>
                  <a:pt x="3293" y="719"/>
                </a:cubicBezTo>
                <a:cubicBezTo>
                  <a:pt x="3292" y="720"/>
                  <a:pt x="3291" y="720"/>
                  <a:pt x="3291" y="721"/>
                </a:cubicBezTo>
                <a:cubicBezTo>
                  <a:pt x="3290" y="722"/>
                  <a:pt x="3290" y="724"/>
                  <a:pt x="3292" y="724"/>
                </a:cubicBezTo>
                <a:cubicBezTo>
                  <a:pt x="3294" y="723"/>
                  <a:pt x="3297" y="721"/>
                  <a:pt x="3300" y="721"/>
                </a:cubicBezTo>
                <a:cubicBezTo>
                  <a:pt x="3301" y="721"/>
                  <a:pt x="3303" y="721"/>
                  <a:pt x="3303" y="720"/>
                </a:cubicBezTo>
                <a:cubicBezTo>
                  <a:pt x="3304" y="718"/>
                  <a:pt x="3304" y="717"/>
                  <a:pt x="3305" y="715"/>
                </a:cubicBezTo>
                <a:cubicBezTo>
                  <a:pt x="3306" y="714"/>
                  <a:pt x="3308" y="714"/>
                  <a:pt x="3309" y="713"/>
                </a:cubicBezTo>
                <a:cubicBezTo>
                  <a:pt x="3310" y="712"/>
                  <a:pt x="3311" y="710"/>
                  <a:pt x="3313" y="709"/>
                </a:cubicBezTo>
                <a:cubicBezTo>
                  <a:pt x="3314" y="708"/>
                  <a:pt x="3316" y="708"/>
                  <a:pt x="3318" y="707"/>
                </a:cubicBezTo>
                <a:cubicBezTo>
                  <a:pt x="3319" y="706"/>
                  <a:pt x="3321" y="704"/>
                  <a:pt x="3322" y="703"/>
                </a:cubicBezTo>
                <a:cubicBezTo>
                  <a:pt x="3323" y="702"/>
                  <a:pt x="3324" y="701"/>
                  <a:pt x="3326" y="700"/>
                </a:cubicBezTo>
                <a:cubicBezTo>
                  <a:pt x="3327" y="699"/>
                  <a:pt x="3329" y="699"/>
                  <a:pt x="3330" y="698"/>
                </a:cubicBezTo>
                <a:cubicBezTo>
                  <a:pt x="3332" y="697"/>
                  <a:pt x="3333" y="695"/>
                  <a:pt x="3335" y="694"/>
                </a:cubicBezTo>
                <a:cubicBezTo>
                  <a:pt x="3336" y="693"/>
                  <a:pt x="3336" y="692"/>
                  <a:pt x="3338" y="693"/>
                </a:cubicBezTo>
                <a:cubicBezTo>
                  <a:pt x="3339" y="693"/>
                  <a:pt x="3339" y="693"/>
                  <a:pt x="3340" y="693"/>
                </a:cubicBezTo>
                <a:cubicBezTo>
                  <a:pt x="3341" y="694"/>
                  <a:pt x="3342" y="693"/>
                  <a:pt x="3342" y="692"/>
                </a:cubicBezTo>
                <a:cubicBezTo>
                  <a:pt x="3343" y="692"/>
                  <a:pt x="3344" y="691"/>
                  <a:pt x="3345" y="691"/>
                </a:cubicBezTo>
                <a:cubicBezTo>
                  <a:pt x="3346" y="690"/>
                  <a:pt x="3346" y="691"/>
                  <a:pt x="3346" y="692"/>
                </a:cubicBezTo>
                <a:cubicBezTo>
                  <a:pt x="3346" y="693"/>
                  <a:pt x="3347" y="694"/>
                  <a:pt x="3347" y="694"/>
                </a:cubicBezTo>
                <a:cubicBezTo>
                  <a:pt x="3347" y="695"/>
                  <a:pt x="3348" y="696"/>
                  <a:pt x="3349" y="695"/>
                </a:cubicBezTo>
                <a:cubicBezTo>
                  <a:pt x="3350" y="695"/>
                  <a:pt x="3350" y="694"/>
                  <a:pt x="3351" y="693"/>
                </a:cubicBezTo>
                <a:cubicBezTo>
                  <a:pt x="3352" y="693"/>
                  <a:pt x="3353" y="692"/>
                  <a:pt x="3353" y="691"/>
                </a:cubicBezTo>
                <a:cubicBezTo>
                  <a:pt x="3353" y="691"/>
                  <a:pt x="3353" y="690"/>
                  <a:pt x="3353" y="689"/>
                </a:cubicBezTo>
                <a:cubicBezTo>
                  <a:pt x="3354" y="688"/>
                  <a:pt x="3352" y="688"/>
                  <a:pt x="3351" y="689"/>
                </a:cubicBezTo>
                <a:cubicBezTo>
                  <a:pt x="3350" y="689"/>
                  <a:pt x="3348" y="689"/>
                  <a:pt x="3347" y="688"/>
                </a:cubicBezTo>
                <a:cubicBezTo>
                  <a:pt x="3347" y="687"/>
                  <a:pt x="3347" y="687"/>
                  <a:pt x="3347" y="687"/>
                </a:cubicBezTo>
                <a:cubicBezTo>
                  <a:pt x="3347" y="686"/>
                  <a:pt x="3347" y="686"/>
                  <a:pt x="3347" y="686"/>
                </a:cubicBezTo>
                <a:cubicBezTo>
                  <a:pt x="3347" y="686"/>
                  <a:pt x="3347" y="685"/>
                  <a:pt x="3347" y="685"/>
                </a:cubicBezTo>
                <a:cubicBezTo>
                  <a:pt x="3348" y="684"/>
                  <a:pt x="3349" y="683"/>
                  <a:pt x="3349" y="682"/>
                </a:cubicBezTo>
                <a:cubicBezTo>
                  <a:pt x="3350" y="681"/>
                  <a:pt x="3350" y="679"/>
                  <a:pt x="3350" y="678"/>
                </a:cubicBezTo>
                <a:cubicBezTo>
                  <a:pt x="3351" y="677"/>
                  <a:pt x="3351" y="677"/>
                  <a:pt x="3352" y="676"/>
                </a:cubicBezTo>
                <a:cubicBezTo>
                  <a:pt x="3352" y="675"/>
                  <a:pt x="3352" y="675"/>
                  <a:pt x="3353" y="674"/>
                </a:cubicBezTo>
                <a:cubicBezTo>
                  <a:pt x="3354" y="673"/>
                  <a:pt x="3354" y="672"/>
                  <a:pt x="3354" y="670"/>
                </a:cubicBezTo>
                <a:cubicBezTo>
                  <a:pt x="3353" y="669"/>
                  <a:pt x="3353" y="668"/>
                  <a:pt x="3353" y="666"/>
                </a:cubicBezTo>
                <a:cubicBezTo>
                  <a:pt x="3353" y="664"/>
                  <a:pt x="3355" y="665"/>
                  <a:pt x="3356" y="664"/>
                </a:cubicBezTo>
                <a:cubicBezTo>
                  <a:pt x="3358" y="664"/>
                  <a:pt x="3359" y="664"/>
                  <a:pt x="3361" y="663"/>
                </a:cubicBezTo>
                <a:cubicBezTo>
                  <a:pt x="3362" y="662"/>
                  <a:pt x="3363" y="662"/>
                  <a:pt x="3365" y="662"/>
                </a:cubicBezTo>
                <a:cubicBezTo>
                  <a:pt x="3367" y="662"/>
                  <a:pt x="3368" y="662"/>
                  <a:pt x="3369" y="661"/>
                </a:cubicBezTo>
                <a:cubicBezTo>
                  <a:pt x="3371" y="661"/>
                  <a:pt x="3372" y="660"/>
                  <a:pt x="3373" y="660"/>
                </a:cubicBezTo>
                <a:cubicBezTo>
                  <a:pt x="3375" y="660"/>
                  <a:pt x="3376" y="660"/>
                  <a:pt x="3377" y="660"/>
                </a:cubicBezTo>
                <a:cubicBezTo>
                  <a:pt x="3379" y="661"/>
                  <a:pt x="3379" y="662"/>
                  <a:pt x="3380" y="663"/>
                </a:cubicBezTo>
                <a:cubicBezTo>
                  <a:pt x="3381" y="665"/>
                  <a:pt x="3383" y="665"/>
                  <a:pt x="3385" y="665"/>
                </a:cubicBezTo>
                <a:cubicBezTo>
                  <a:pt x="3386" y="665"/>
                  <a:pt x="3386" y="665"/>
                  <a:pt x="3387" y="666"/>
                </a:cubicBezTo>
                <a:cubicBezTo>
                  <a:pt x="3388" y="666"/>
                  <a:pt x="3389" y="666"/>
                  <a:pt x="3390" y="667"/>
                </a:cubicBezTo>
                <a:cubicBezTo>
                  <a:pt x="3390" y="667"/>
                  <a:pt x="3388" y="667"/>
                  <a:pt x="3388" y="668"/>
                </a:cubicBezTo>
                <a:cubicBezTo>
                  <a:pt x="3389" y="668"/>
                  <a:pt x="3390" y="667"/>
                  <a:pt x="3390" y="669"/>
                </a:cubicBezTo>
                <a:cubicBezTo>
                  <a:pt x="3388" y="669"/>
                  <a:pt x="3387" y="669"/>
                  <a:pt x="3386" y="668"/>
                </a:cubicBezTo>
                <a:cubicBezTo>
                  <a:pt x="3385" y="667"/>
                  <a:pt x="3384" y="667"/>
                  <a:pt x="3382" y="667"/>
                </a:cubicBezTo>
                <a:cubicBezTo>
                  <a:pt x="3381" y="667"/>
                  <a:pt x="3380" y="666"/>
                  <a:pt x="3378" y="667"/>
                </a:cubicBezTo>
                <a:cubicBezTo>
                  <a:pt x="3377" y="667"/>
                  <a:pt x="3376" y="668"/>
                  <a:pt x="3375" y="669"/>
                </a:cubicBezTo>
                <a:cubicBezTo>
                  <a:pt x="3373" y="672"/>
                  <a:pt x="3369" y="671"/>
                  <a:pt x="3368" y="675"/>
                </a:cubicBezTo>
                <a:cubicBezTo>
                  <a:pt x="3367" y="678"/>
                  <a:pt x="3368" y="681"/>
                  <a:pt x="3368" y="684"/>
                </a:cubicBezTo>
                <a:cubicBezTo>
                  <a:pt x="3368" y="686"/>
                  <a:pt x="3368" y="689"/>
                  <a:pt x="3367" y="690"/>
                </a:cubicBezTo>
                <a:cubicBezTo>
                  <a:pt x="3365" y="691"/>
                  <a:pt x="3363" y="692"/>
                  <a:pt x="3363" y="694"/>
                </a:cubicBezTo>
                <a:cubicBezTo>
                  <a:pt x="3363" y="695"/>
                  <a:pt x="3365" y="697"/>
                  <a:pt x="3365" y="698"/>
                </a:cubicBezTo>
                <a:cubicBezTo>
                  <a:pt x="3366" y="699"/>
                  <a:pt x="3366" y="700"/>
                  <a:pt x="3366" y="702"/>
                </a:cubicBezTo>
                <a:cubicBezTo>
                  <a:pt x="3366" y="703"/>
                  <a:pt x="3366" y="703"/>
                  <a:pt x="3365" y="704"/>
                </a:cubicBezTo>
                <a:cubicBezTo>
                  <a:pt x="3365" y="704"/>
                  <a:pt x="3365" y="705"/>
                  <a:pt x="3364" y="705"/>
                </a:cubicBezTo>
                <a:cubicBezTo>
                  <a:pt x="3363" y="706"/>
                  <a:pt x="3361" y="706"/>
                  <a:pt x="3360" y="707"/>
                </a:cubicBezTo>
                <a:cubicBezTo>
                  <a:pt x="3359" y="708"/>
                  <a:pt x="3359" y="709"/>
                  <a:pt x="3359" y="711"/>
                </a:cubicBezTo>
                <a:cubicBezTo>
                  <a:pt x="3359" y="712"/>
                  <a:pt x="3359" y="713"/>
                  <a:pt x="3359" y="714"/>
                </a:cubicBezTo>
                <a:cubicBezTo>
                  <a:pt x="3360" y="715"/>
                  <a:pt x="3359" y="716"/>
                  <a:pt x="3358" y="717"/>
                </a:cubicBezTo>
                <a:cubicBezTo>
                  <a:pt x="3356" y="717"/>
                  <a:pt x="3354" y="718"/>
                  <a:pt x="3353" y="718"/>
                </a:cubicBezTo>
                <a:cubicBezTo>
                  <a:pt x="3351" y="719"/>
                  <a:pt x="3348" y="720"/>
                  <a:pt x="3346" y="720"/>
                </a:cubicBezTo>
                <a:cubicBezTo>
                  <a:pt x="3344" y="721"/>
                  <a:pt x="3342" y="722"/>
                  <a:pt x="3340" y="723"/>
                </a:cubicBezTo>
                <a:cubicBezTo>
                  <a:pt x="3338" y="724"/>
                  <a:pt x="3336" y="725"/>
                  <a:pt x="3334" y="726"/>
                </a:cubicBezTo>
                <a:cubicBezTo>
                  <a:pt x="3333" y="726"/>
                  <a:pt x="3333" y="726"/>
                  <a:pt x="3332" y="726"/>
                </a:cubicBezTo>
                <a:cubicBezTo>
                  <a:pt x="3331" y="727"/>
                  <a:pt x="3330" y="727"/>
                  <a:pt x="3329" y="727"/>
                </a:cubicBezTo>
                <a:cubicBezTo>
                  <a:pt x="3328" y="728"/>
                  <a:pt x="3327" y="728"/>
                  <a:pt x="3326" y="729"/>
                </a:cubicBezTo>
                <a:cubicBezTo>
                  <a:pt x="3326" y="729"/>
                  <a:pt x="3325" y="730"/>
                  <a:pt x="3325" y="731"/>
                </a:cubicBezTo>
                <a:cubicBezTo>
                  <a:pt x="3325" y="732"/>
                  <a:pt x="3325" y="732"/>
                  <a:pt x="3325" y="733"/>
                </a:cubicBezTo>
                <a:cubicBezTo>
                  <a:pt x="3324" y="734"/>
                  <a:pt x="3323" y="735"/>
                  <a:pt x="3322" y="736"/>
                </a:cubicBezTo>
                <a:cubicBezTo>
                  <a:pt x="3321" y="737"/>
                  <a:pt x="3320" y="738"/>
                  <a:pt x="3318" y="739"/>
                </a:cubicBezTo>
                <a:cubicBezTo>
                  <a:pt x="3316" y="741"/>
                  <a:pt x="3314" y="742"/>
                  <a:pt x="3312" y="744"/>
                </a:cubicBezTo>
                <a:cubicBezTo>
                  <a:pt x="3310" y="746"/>
                  <a:pt x="3309" y="748"/>
                  <a:pt x="3307" y="749"/>
                </a:cubicBezTo>
                <a:cubicBezTo>
                  <a:pt x="3304" y="751"/>
                  <a:pt x="3302" y="752"/>
                  <a:pt x="3300" y="754"/>
                </a:cubicBezTo>
                <a:cubicBezTo>
                  <a:pt x="3298" y="756"/>
                  <a:pt x="3295" y="758"/>
                  <a:pt x="3293" y="760"/>
                </a:cubicBezTo>
                <a:cubicBezTo>
                  <a:pt x="3291" y="762"/>
                  <a:pt x="3288" y="764"/>
                  <a:pt x="3286" y="766"/>
                </a:cubicBezTo>
                <a:cubicBezTo>
                  <a:pt x="3284" y="769"/>
                  <a:pt x="3283" y="772"/>
                  <a:pt x="3281" y="775"/>
                </a:cubicBezTo>
                <a:cubicBezTo>
                  <a:pt x="3280" y="777"/>
                  <a:pt x="3279" y="778"/>
                  <a:pt x="3277" y="779"/>
                </a:cubicBezTo>
                <a:cubicBezTo>
                  <a:pt x="3276" y="781"/>
                  <a:pt x="3275" y="782"/>
                  <a:pt x="3274" y="784"/>
                </a:cubicBezTo>
                <a:cubicBezTo>
                  <a:pt x="3273" y="785"/>
                  <a:pt x="3272" y="785"/>
                  <a:pt x="3271" y="786"/>
                </a:cubicBezTo>
                <a:cubicBezTo>
                  <a:pt x="3270" y="786"/>
                  <a:pt x="3268" y="787"/>
                  <a:pt x="3267" y="788"/>
                </a:cubicBezTo>
                <a:cubicBezTo>
                  <a:pt x="3265" y="790"/>
                  <a:pt x="3263" y="791"/>
                  <a:pt x="3261" y="793"/>
                </a:cubicBezTo>
                <a:cubicBezTo>
                  <a:pt x="3259" y="794"/>
                  <a:pt x="3258" y="795"/>
                  <a:pt x="3256" y="797"/>
                </a:cubicBezTo>
                <a:cubicBezTo>
                  <a:pt x="3255" y="797"/>
                  <a:pt x="3254" y="797"/>
                  <a:pt x="3254" y="798"/>
                </a:cubicBezTo>
                <a:cubicBezTo>
                  <a:pt x="3253" y="798"/>
                  <a:pt x="3252" y="799"/>
                  <a:pt x="3251" y="799"/>
                </a:cubicBezTo>
                <a:cubicBezTo>
                  <a:pt x="3251" y="799"/>
                  <a:pt x="3250" y="799"/>
                  <a:pt x="3250" y="799"/>
                </a:cubicBezTo>
                <a:cubicBezTo>
                  <a:pt x="3248" y="799"/>
                  <a:pt x="3246" y="799"/>
                  <a:pt x="3245" y="799"/>
                </a:cubicBezTo>
                <a:cubicBezTo>
                  <a:pt x="3243" y="799"/>
                  <a:pt x="3242" y="800"/>
                  <a:pt x="3241" y="801"/>
                </a:cubicBezTo>
                <a:cubicBezTo>
                  <a:pt x="3239" y="803"/>
                  <a:pt x="3239" y="804"/>
                  <a:pt x="3237" y="805"/>
                </a:cubicBezTo>
                <a:cubicBezTo>
                  <a:pt x="3235" y="806"/>
                  <a:pt x="3232" y="806"/>
                  <a:pt x="3229" y="806"/>
                </a:cubicBezTo>
                <a:cubicBezTo>
                  <a:pt x="3229" y="806"/>
                  <a:pt x="3228" y="806"/>
                  <a:pt x="3227" y="806"/>
                </a:cubicBezTo>
                <a:cubicBezTo>
                  <a:pt x="3226" y="806"/>
                  <a:pt x="3224" y="806"/>
                  <a:pt x="3224" y="807"/>
                </a:cubicBezTo>
                <a:cubicBezTo>
                  <a:pt x="3224" y="808"/>
                  <a:pt x="3224" y="808"/>
                  <a:pt x="3225" y="809"/>
                </a:cubicBezTo>
                <a:cubicBezTo>
                  <a:pt x="3226" y="809"/>
                  <a:pt x="3226" y="811"/>
                  <a:pt x="3227" y="812"/>
                </a:cubicBezTo>
                <a:cubicBezTo>
                  <a:pt x="3228" y="813"/>
                  <a:pt x="3228" y="815"/>
                  <a:pt x="3228" y="816"/>
                </a:cubicBezTo>
                <a:cubicBezTo>
                  <a:pt x="3228" y="818"/>
                  <a:pt x="3226" y="819"/>
                  <a:pt x="3226" y="820"/>
                </a:cubicBezTo>
                <a:cubicBezTo>
                  <a:pt x="3225" y="821"/>
                  <a:pt x="3225" y="822"/>
                  <a:pt x="3224" y="822"/>
                </a:cubicBezTo>
                <a:cubicBezTo>
                  <a:pt x="3224" y="823"/>
                  <a:pt x="3224" y="824"/>
                  <a:pt x="3223" y="825"/>
                </a:cubicBezTo>
                <a:cubicBezTo>
                  <a:pt x="3223" y="825"/>
                  <a:pt x="3222" y="825"/>
                  <a:pt x="3221" y="826"/>
                </a:cubicBezTo>
                <a:cubicBezTo>
                  <a:pt x="3219" y="826"/>
                  <a:pt x="3218" y="828"/>
                  <a:pt x="3217" y="829"/>
                </a:cubicBezTo>
                <a:cubicBezTo>
                  <a:pt x="3216" y="830"/>
                  <a:pt x="3215" y="831"/>
                  <a:pt x="3214" y="832"/>
                </a:cubicBezTo>
                <a:cubicBezTo>
                  <a:pt x="3213" y="833"/>
                  <a:pt x="3211" y="835"/>
                  <a:pt x="3210" y="836"/>
                </a:cubicBezTo>
                <a:cubicBezTo>
                  <a:pt x="3209" y="838"/>
                  <a:pt x="3208" y="839"/>
                  <a:pt x="3207" y="841"/>
                </a:cubicBezTo>
                <a:cubicBezTo>
                  <a:pt x="3207" y="843"/>
                  <a:pt x="3206" y="845"/>
                  <a:pt x="3205" y="847"/>
                </a:cubicBezTo>
                <a:cubicBezTo>
                  <a:pt x="3204" y="850"/>
                  <a:pt x="3204" y="853"/>
                  <a:pt x="3203" y="855"/>
                </a:cubicBezTo>
                <a:cubicBezTo>
                  <a:pt x="3203" y="856"/>
                  <a:pt x="3203" y="857"/>
                  <a:pt x="3203" y="858"/>
                </a:cubicBezTo>
                <a:cubicBezTo>
                  <a:pt x="3203" y="860"/>
                  <a:pt x="3202" y="861"/>
                  <a:pt x="3202" y="862"/>
                </a:cubicBezTo>
                <a:cubicBezTo>
                  <a:pt x="3202" y="864"/>
                  <a:pt x="3202" y="866"/>
                  <a:pt x="3202" y="868"/>
                </a:cubicBezTo>
                <a:cubicBezTo>
                  <a:pt x="3201" y="872"/>
                  <a:pt x="3201" y="877"/>
                  <a:pt x="3201" y="881"/>
                </a:cubicBezTo>
                <a:cubicBezTo>
                  <a:pt x="3201" y="886"/>
                  <a:pt x="3201" y="891"/>
                  <a:pt x="3202" y="896"/>
                </a:cubicBezTo>
                <a:cubicBezTo>
                  <a:pt x="3203" y="898"/>
                  <a:pt x="3204" y="901"/>
                  <a:pt x="3205" y="904"/>
                </a:cubicBezTo>
                <a:cubicBezTo>
                  <a:pt x="3205" y="906"/>
                  <a:pt x="3206" y="909"/>
                  <a:pt x="3207" y="911"/>
                </a:cubicBezTo>
                <a:cubicBezTo>
                  <a:pt x="3207" y="913"/>
                  <a:pt x="3208" y="915"/>
                  <a:pt x="3208" y="917"/>
                </a:cubicBezTo>
                <a:cubicBezTo>
                  <a:pt x="3209" y="918"/>
                  <a:pt x="3209" y="919"/>
                  <a:pt x="3209" y="920"/>
                </a:cubicBezTo>
                <a:cubicBezTo>
                  <a:pt x="3209" y="922"/>
                  <a:pt x="3209" y="925"/>
                  <a:pt x="3209" y="927"/>
                </a:cubicBezTo>
                <a:cubicBezTo>
                  <a:pt x="3210" y="929"/>
                  <a:pt x="3210" y="931"/>
                  <a:pt x="3210" y="933"/>
                </a:cubicBezTo>
                <a:cubicBezTo>
                  <a:pt x="3210" y="935"/>
                  <a:pt x="3210" y="938"/>
                  <a:pt x="3211" y="940"/>
                </a:cubicBezTo>
                <a:cubicBezTo>
                  <a:pt x="3211" y="943"/>
                  <a:pt x="3212" y="947"/>
                  <a:pt x="3215" y="949"/>
                </a:cubicBezTo>
                <a:cubicBezTo>
                  <a:pt x="3218" y="952"/>
                  <a:pt x="3217" y="955"/>
                  <a:pt x="3218" y="958"/>
                </a:cubicBezTo>
                <a:cubicBezTo>
                  <a:pt x="3218" y="960"/>
                  <a:pt x="3218" y="961"/>
                  <a:pt x="3218" y="962"/>
                </a:cubicBezTo>
                <a:cubicBezTo>
                  <a:pt x="3218" y="963"/>
                  <a:pt x="3219" y="964"/>
                  <a:pt x="3219" y="965"/>
                </a:cubicBezTo>
                <a:cubicBezTo>
                  <a:pt x="3219" y="966"/>
                  <a:pt x="3218" y="967"/>
                  <a:pt x="3219" y="968"/>
                </a:cubicBezTo>
                <a:cubicBezTo>
                  <a:pt x="3219" y="970"/>
                  <a:pt x="3219" y="971"/>
                  <a:pt x="3219" y="972"/>
                </a:cubicBezTo>
                <a:cubicBezTo>
                  <a:pt x="3219" y="974"/>
                  <a:pt x="3219" y="976"/>
                  <a:pt x="3219" y="977"/>
                </a:cubicBezTo>
                <a:cubicBezTo>
                  <a:pt x="3219" y="980"/>
                  <a:pt x="3219" y="983"/>
                  <a:pt x="3222" y="985"/>
                </a:cubicBezTo>
                <a:cubicBezTo>
                  <a:pt x="3223" y="986"/>
                  <a:pt x="3223" y="987"/>
                  <a:pt x="3223" y="989"/>
                </a:cubicBezTo>
                <a:cubicBezTo>
                  <a:pt x="3223" y="990"/>
                  <a:pt x="3223" y="990"/>
                  <a:pt x="3223" y="991"/>
                </a:cubicBezTo>
                <a:cubicBezTo>
                  <a:pt x="3223" y="992"/>
                  <a:pt x="3222" y="992"/>
                  <a:pt x="3222" y="993"/>
                </a:cubicBezTo>
                <a:cubicBezTo>
                  <a:pt x="3223" y="993"/>
                  <a:pt x="3225" y="992"/>
                  <a:pt x="3225" y="991"/>
                </a:cubicBezTo>
                <a:cubicBezTo>
                  <a:pt x="3226" y="990"/>
                  <a:pt x="3227" y="989"/>
                  <a:pt x="3229" y="988"/>
                </a:cubicBezTo>
                <a:cubicBezTo>
                  <a:pt x="3230" y="987"/>
                  <a:pt x="3231" y="986"/>
                  <a:pt x="3233" y="985"/>
                </a:cubicBezTo>
                <a:cubicBezTo>
                  <a:pt x="3234" y="984"/>
                  <a:pt x="3236" y="983"/>
                  <a:pt x="3237" y="981"/>
                </a:cubicBezTo>
                <a:cubicBezTo>
                  <a:pt x="3239" y="978"/>
                  <a:pt x="3242" y="976"/>
                  <a:pt x="3245" y="973"/>
                </a:cubicBezTo>
                <a:cubicBezTo>
                  <a:pt x="3246" y="972"/>
                  <a:pt x="3247" y="970"/>
                  <a:pt x="3248" y="968"/>
                </a:cubicBezTo>
                <a:cubicBezTo>
                  <a:pt x="3249" y="966"/>
                  <a:pt x="3251" y="965"/>
                  <a:pt x="3252" y="963"/>
                </a:cubicBezTo>
                <a:cubicBezTo>
                  <a:pt x="3253" y="963"/>
                  <a:pt x="3254" y="962"/>
                  <a:pt x="3255" y="961"/>
                </a:cubicBezTo>
                <a:cubicBezTo>
                  <a:pt x="3256" y="960"/>
                  <a:pt x="3257" y="959"/>
                  <a:pt x="3257" y="958"/>
                </a:cubicBezTo>
                <a:cubicBezTo>
                  <a:pt x="3258" y="957"/>
                  <a:pt x="3259" y="957"/>
                  <a:pt x="3260" y="956"/>
                </a:cubicBezTo>
                <a:cubicBezTo>
                  <a:pt x="3261" y="954"/>
                  <a:pt x="3259" y="953"/>
                  <a:pt x="3259" y="951"/>
                </a:cubicBezTo>
                <a:cubicBezTo>
                  <a:pt x="3258" y="951"/>
                  <a:pt x="3258" y="950"/>
                  <a:pt x="3258" y="949"/>
                </a:cubicBezTo>
                <a:cubicBezTo>
                  <a:pt x="3258" y="948"/>
                  <a:pt x="3258" y="947"/>
                  <a:pt x="3259" y="946"/>
                </a:cubicBezTo>
                <a:cubicBezTo>
                  <a:pt x="3261" y="945"/>
                  <a:pt x="3261" y="944"/>
                  <a:pt x="3261" y="942"/>
                </a:cubicBezTo>
                <a:cubicBezTo>
                  <a:pt x="3261" y="941"/>
                  <a:pt x="3261" y="939"/>
                  <a:pt x="3260" y="939"/>
                </a:cubicBezTo>
                <a:cubicBezTo>
                  <a:pt x="3259" y="939"/>
                  <a:pt x="3258" y="939"/>
                  <a:pt x="3258" y="938"/>
                </a:cubicBezTo>
                <a:cubicBezTo>
                  <a:pt x="3258" y="938"/>
                  <a:pt x="3258" y="937"/>
                  <a:pt x="3258" y="936"/>
                </a:cubicBezTo>
                <a:cubicBezTo>
                  <a:pt x="3258" y="935"/>
                  <a:pt x="3259" y="936"/>
                  <a:pt x="3259" y="936"/>
                </a:cubicBezTo>
                <a:cubicBezTo>
                  <a:pt x="3260" y="936"/>
                  <a:pt x="3261" y="936"/>
                  <a:pt x="3261" y="937"/>
                </a:cubicBezTo>
                <a:cubicBezTo>
                  <a:pt x="3262" y="937"/>
                  <a:pt x="3261" y="938"/>
                  <a:pt x="3261" y="938"/>
                </a:cubicBezTo>
                <a:cubicBezTo>
                  <a:pt x="3261" y="939"/>
                  <a:pt x="3262" y="939"/>
                  <a:pt x="3262" y="939"/>
                </a:cubicBezTo>
                <a:cubicBezTo>
                  <a:pt x="3263" y="939"/>
                  <a:pt x="3264" y="939"/>
                  <a:pt x="3264" y="939"/>
                </a:cubicBezTo>
                <a:cubicBezTo>
                  <a:pt x="3265" y="939"/>
                  <a:pt x="3265" y="938"/>
                  <a:pt x="3266" y="938"/>
                </a:cubicBezTo>
                <a:cubicBezTo>
                  <a:pt x="3267" y="937"/>
                  <a:pt x="3268" y="936"/>
                  <a:pt x="3269" y="935"/>
                </a:cubicBezTo>
                <a:cubicBezTo>
                  <a:pt x="3271" y="935"/>
                  <a:pt x="3272" y="934"/>
                  <a:pt x="3273" y="933"/>
                </a:cubicBezTo>
                <a:cubicBezTo>
                  <a:pt x="3275" y="933"/>
                  <a:pt x="3276" y="933"/>
                  <a:pt x="3277" y="932"/>
                </a:cubicBezTo>
                <a:cubicBezTo>
                  <a:pt x="3278" y="931"/>
                  <a:pt x="3280" y="931"/>
                  <a:pt x="3281" y="930"/>
                </a:cubicBezTo>
                <a:cubicBezTo>
                  <a:pt x="3282" y="930"/>
                  <a:pt x="3282" y="930"/>
                  <a:pt x="3283" y="931"/>
                </a:cubicBezTo>
                <a:cubicBezTo>
                  <a:pt x="3284" y="931"/>
                  <a:pt x="3283" y="932"/>
                  <a:pt x="3284" y="932"/>
                </a:cubicBezTo>
                <a:cubicBezTo>
                  <a:pt x="3285" y="933"/>
                  <a:pt x="3285" y="932"/>
                  <a:pt x="3286" y="933"/>
                </a:cubicBezTo>
                <a:cubicBezTo>
                  <a:pt x="3286" y="933"/>
                  <a:pt x="3287" y="934"/>
                  <a:pt x="3287" y="934"/>
                </a:cubicBezTo>
                <a:cubicBezTo>
                  <a:pt x="3287" y="934"/>
                  <a:pt x="3288" y="935"/>
                  <a:pt x="3289" y="935"/>
                </a:cubicBezTo>
                <a:cubicBezTo>
                  <a:pt x="3289" y="935"/>
                  <a:pt x="3289" y="934"/>
                  <a:pt x="3288" y="933"/>
                </a:cubicBezTo>
                <a:cubicBezTo>
                  <a:pt x="3288" y="933"/>
                  <a:pt x="3289" y="932"/>
                  <a:pt x="3289" y="931"/>
                </a:cubicBezTo>
                <a:cubicBezTo>
                  <a:pt x="3288" y="931"/>
                  <a:pt x="3288" y="930"/>
                  <a:pt x="3287" y="930"/>
                </a:cubicBezTo>
                <a:cubicBezTo>
                  <a:pt x="3287" y="929"/>
                  <a:pt x="3287" y="928"/>
                  <a:pt x="3287" y="928"/>
                </a:cubicBezTo>
                <a:cubicBezTo>
                  <a:pt x="3287" y="927"/>
                  <a:pt x="3286" y="927"/>
                  <a:pt x="3286" y="927"/>
                </a:cubicBezTo>
                <a:cubicBezTo>
                  <a:pt x="3285" y="926"/>
                  <a:pt x="3284" y="923"/>
                  <a:pt x="3286" y="923"/>
                </a:cubicBezTo>
                <a:cubicBezTo>
                  <a:pt x="3287" y="923"/>
                  <a:pt x="3288" y="924"/>
                  <a:pt x="3288" y="923"/>
                </a:cubicBezTo>
                <a:cubicBezTo>
                  <a:pt x="3288" y="922"/>
                  <a:pt x="3287" y="921"/>
                  <a:pt x="3286" y="920"/>
                </a:cubicBezTo>
                <a:cubicBezTo>
                  <a:pt x="3285" y="920"/>
                  <a:pt x="3285" y="918"/>
                  <a:pt x="3285" y="916"/>
                </a:cubicBezTo>
                <a:cubicBezTo>
                  <a:pt x="3285" y="915"/>
                  <a:pt x="3286" y="914"/>
                  <a:pt x="3287" y="913"/>
                </a:cubicBezTo>
                <a:cubicBezTo>
                  <a:pt x="3287" y="911"/>
                  <a:pt x="3287" y="910"/>
                  <a:pt x="3288" y="908"/>
                </a:cubicBezTo>
                <a:cubicBezTo>
                  <a:pt x="3288" y="907"/>
                  <a:pt x="3289" y="906"/>
                  <a:pt x="3290" y="905"/>
                </a:cubicBezTo>
                <a:cubicBezTo>
                  <a:pt x="3292" y="903"/>
                  <a:pt x="3293" y="903"/>
                  <a:pt x="3294" y="902"/>
                </a:cubicBezTo>
                <a:cubicBezTo>
                  <a:pt x="3297" y="901"/>
                  <a:pt x="3299" y="898"/>
                  <a:pt x="3302" y="897"/>
                </a:cubicBezTo>
                <a:cubicBezTo>
                  <a:pt x="3304" y="895"/>
                  <a:pt x="3306" y="895"/>
                  <a:pt x="3309" y="894"/>
                </a:cubicBezTo>
                <a:cubicBezTo>
                  <a:pt x="3311" y="894"/>
                  <a:pt x="3311" y="896"/>
                  <a:pt x="3313" y="897"/>
                </a:cubicBezTo>
                <a:cubicBezTo>
                  <a:pt x="3314" y="897"/>
                  <a:pt x="3316" y="897"/>
                  <a:pt x="3317" y="897"/>
                </a:cubicBezTo>
                <a:cubicBezTo>
                  <a:pt x="3318" y="896"/>
                  <a:pt x="3320" y="896"/>
                  <a:pt x="3321" y="896"/>
                </a:cubicBezTo>
                <a:cubicBezTo>
                  <a:pt x="3323" y="895"/>
                  <a:pt x="3324" y="895"/>
                  <a:pt x="3325" y="894"/>
                </a:cubicBezTo>
                <a:cubicBezTo>
                  <a:pt x="3326" y="893"/>
                  <a:pt x="3327" y="892"/>
                  <a:pt x="3328" y="891"/>
                </a:cubicBezTo>
                <a:cubicBezTo>
                  <a:pt x="3330" y="890"/>
                  <a:pt x="3331" y="889"/>
                  <a:pt x="3330" y="887"/>
                </a:cubicBezTo>
                <a:cubicBezTo>
                  <a:pt x="3330" y="886"/>
                  <a:pt x="3329" y="885"/>
                  <a:pt x="3328" y="884"/>
                </a:cubicBezTo>
                <a:cubicBezTo>
                  <a:pt x="3327" y="883"/>
                  <a:pt x="3327" y="883"/>
                  <a:pt x="3327" y="882"/>
                </a:cubicBezTo>
                <a:cubicBezTo>
                  <a:pt x="3326" y="882"/>
                  <a:pt x="3326" y="881"/>
                  <a:pt x="3325" y="881"/>
                </a:cubicBezTo>
                <a:cubicBezTo>
                  <a:pt x="3324" y="881"/>
                  <a:pt x="3324" y="880"/>
                  <a:pt x="3324" y="879"/>
                </a:cubicBezTo>
                <a:cubicBezTo>
                  <a:pt x="3324" y="879"/>
                  <a:pt x="3324" y="879"/>
                  <a:pt x="3324" y="878"/>
                </a:cubicBezTo>
                <a:cubicBezTo>
                  <a:pt x="3323" y="877"/>
                  <a:pt x="3323" y="875"/>
                  <a:pt x="3323" y="873"/>
                </a:cubicBezTo>
                <a:cubicBezTo>
                  <a:pt x="3323" y="871"/>
                  <a:pt x="3323" y="869"/>
                  <a:pt x="3323" y="867"/>
                </a:cubicBezTo>
                <a:cubicBezTo>
                  <a:pt x="3323" y="865"/>
                  <a:pt x="3324" y="864"/>
                  <a:pt x="3324" y="863"/>
                </a:cubicBezTo>
                <a:cubicBezTo>
                  <a:pt x="3325" y="861"/>
                  <a:pt x="3325" y="860"/>
                  <a:pt x="3326" y="858"/>
                </a:cubicBezTo>
                <a:cubicBezTo>
                  <a:pt x="3327" y="855"/>
                  <a:pt x="3329" y="853"/>
                  <a:pt x="3332" y="851"/>
                </a:cubicBezTo>
                <a:cubicBezTo>
                  <a:pt x="3333" y="850"/>
                  <a:pt x="3334" y="850"/>
                  <a:pt x="3336" y="850"/>
                </a:cubicBezTo>
                <a:cubicBezTo>
                  <a:pt x="3337" y="850"/>
                  <a:pt x="3339" y="849"/>
                  <a:pt x="3339" y="848"/>
                </a:cubicBezTo>
                <a:cubicBezTo>
                  <a:pt x="3338" y="846"/>
                  <a:pt x="3337" y="846"/>
                  <a:pt x="3337" y="844"/>
                </a:cubicBezTo>
                <a:cubicBezTo>
                  <a:pt x="3337" y="843"/>
                  <a:pt x="3339" y="843"/>
                  <a:pt x="3340" y="843"/>
                </a:cubicBezTo>
                <a:cubicBezTo>
                  <a:pt x="3342" y="843"/>
                  <a:pt x="3343" y="843"/>
                  <a:pt x="3345" y="842"/>
                </a:cubicBezTo>
                <a:cubicBezTo>
                  <a:pt x="3345" y="842"/>
                  <a:pt x="3347" y="840"/>
                  <a:pt x="3348" y="841"/>
                </a:cubicBezTo>
                <a:cubicBezTo>
                  <a:pt x="3349" y="842"/>
                  <a:pt x="3346" y="843"/>
                  <a:pt x="3345" y="844"/>
                </a:cubicBezTo>
                <a:cubicBezTo>
                  <a:pt x="3344" y="844"/>
                  <a:pt x="3344" y="845"/>
                  <a:pt x="3342" y="846"/>
                </a:cubicBezTo>
                <a:cubicBezTo>
                  <a:pt x="3341" y="846"/>
                  <a:pt x="3340" y="847"/>
                  <a:pt x="3340" y="847"/>
                </a:cubicBezTo>
                <a:cubicBezTo>
                  <a:pt x="3339" y="848"/>
                  <a:pt x="3339" y="849"/>
                  <a:pt x="3339" y="849"/>
                </a:cubicBezTo>
                <a:cubicBezTo>
                  <a:pt x="3339" y="850"/>
                  <a:pt x="3340" y="850"/>
                  <a:pt x="3340" y="850"/>
                </a:cubicBezTo>
                <a:cubicBezTo>
                  <a:pt x="3342" y="850"/>
                  <a:pt x="3341" y="853"/>
                  <a:pt x="3342" y="853"/>
                </a:cubicBezTo>
                <a:cubicBezTo>
                  <a:pt x="3343" y="854"/>
                  <a:pt x="3344" y="854"/>
                  <a:pt x="3344" y="854"/>
                </a:cubicBezTo>
                <a:cubicBezTo>
                  <a:pt x="3345" y="854"/>
                  <a:pt x="3346" y="854"/>
                  <a:pt x="3346" y="854"/>
                </a:cubicBezTo>
                <a:cubicBezTo>
                  <a:pt x="3348" y="854"/>
                  <a:pt x="3349" y="853"/>
                  <a:pt x="3351" y="852"/>
                </a:cubicBezTo>
                <a:cubicBezTo>
                  <a:pt x="3352" y="851"/>
                  <a:pt x="3354" y="851"/>
                  <a:pt x="3354" y="849"/>
                </a:cubicBezTo>
                <a:cubicBezTo>
                  <a:pt x="3355" y="848"/>
                  <a:pt x="3354" y="848"/>
                  <a:pt x="3354" y="847"/>
                </a:cubicBezTo>
                <a:cubicBezTo>
                  <a:pt x="3353" y="846"/>
                  <a:pt x="3353" y="845"/>
                  <a:pt x="3353" y="844"/>
                </a:cubicBezTo>
                <a:cubicBezTo>
                  <a:pt x="3353" y="841"/>
                  <a:pt x="3353" y="838"/>
                  <a:pt x="3351" y="836"/>
                </a:cubicBezTo>
                <a:cubicBezTo>
                  <a:pt x="3350" y="835"/>
                  <a:pt x="3349" y="835"/>
                  <a:pt x="3348" y="834"/>
                </a:cubicBezTo>
                <a:cubicBezTo>
                  <a:pt x="3347" y="834"/>
                  <a:pt x="3345" y="834"/>
                  <a:pt x="3344" y="833"/>
                </a:cubicBezTo>
                <a:cubicBezTo>
                  <a:pt x="3343" y="833"/>
                  <a:pt x="3342" y="831"/>
                  <a:pt x="3343" y="830"/>
                </a:cubicBezTo>
                <a:cubicBezTo>
                  <a:pt x="3343" y="828"/>
                  <a:pt x="3343" y="827"/>
                  <a:pt x="3343" y="825"/>
                </a:cubicBezTo>
                <a:cubicBezTo>
                  <a:pt x="3343" y="824"/>
                  <a:pt x="3343" y="824"/>
                  <a:pt x="3343" y="823"/>
                </a:cubicBezTo>
                <a:cubicBezTo>
                  <a:pt x="3343" y="822"/>
                  <a:pt x="3343" y="820"/>
                  <a:pt x="3343" y="819"/>
                </a:cubicBezTo>
                <a:cubicBezTo>
                  <a:pt x="3343" y="818"/>
                  <a:pt x="3343" y="818"/>
                  <a:pt x="3343" y="817"/>
                </a:cubicBezTo>
                <a:cubicBezTo>
                  <a:pt x="3344" y="815"/>
                  <a:pt x="3345" y="814"/>
                  <a:pt x="3346" y="813"/>
                </a:cubicBezTo>
                <a:cubicBezTo>
                  <a:pt x="3347" y="812"/>
                  <a:pt x="3348" y="811"/>
                  <a:pt x="3349" y="810"/>
                </a:cubicBezTo>
                <a:cubicBezTo>
                  <a:pt x="3350" y="808"/>
                  <a:pt x="3355" y="804"/>
                  <a:pt x="3350" y="803"/>
                </a:cubicBezTo>
                <a:cubicBezTo>
                  <a:pt x="3350" y="803"/>
                  <a:pt x="3348" y="804"/>
                  <a:pt x="3348" y="803"/>
                </a:cubicBezTo>
                <a:cubicBezTo>
                  <a:pt x="3347" y="803"/>
                  <a:pt x="3346" y="803"/>
                  <a:pt x="3346" y="802"/>
                </a:cubicBezTo>
                <a:cubicBezTo>
                  <a:pt x="3345" y="802"/>
                  <a:pt x="3344" y="802"/>
                  <a:pt x="3344" y="801"/>
                </a:cubicBezTo>
                <a:cubicBezTo>
                  <a:pt x="3343" y="800"/>
                  <a:pt x="3341" y="799"/>
                  <a:pt x="3340" y="799"/>
                </a:cubicBezTo>
                <a:cubicBezTo>
                  <a:pt x="3339" y="800"/>
                  <a:pt x="3337" y="801"/>
                  <a:pt x="3337" y="802"/>
                </a:cubicBezTo>
                <a:cubicBezTo>
                  <a:pt x="3336" y="803"/>
                  <a:pt x="3337" y="806"/>
                  <a:pt x="3336" y="807"/>
                </a:cubicBezTo>
                <a:cubicBezTo>
                  <a:pt x="3334" y="808"/>
                  <a:pt x="3335" y="804"/>
                  <a:pt x="3334" y="804"/>
                </a:cubicBezTo>
                <a:cubicBezTo>
                  <a:pt x="3333" y="803"/>
                  <a:pt x="3332" y="803"/>
                  <a:pt x="3332" y="803"/>
                </a:cubicBezTo>
                <a:cubicBezTo>
                  <a:pt x="3331" y="802"/>
                  <a:pt x="3329" y="801"/>
                  <a:pt x="3328" y="801"/>
                </a:cubicBezTo>
                <a:cubicBezTo>
                  <a:pt x="3327" y="800"/>
                  <a:pt x="3327" y="798"/>
                  <a:pt x="3327" y="797"/>
                </a:cubicBezTo>
                <a:cubicBezTo>
                  <a:pt x="3327" y="795"/>
                  <a:pt x="3327" y="794"/>
                  <a:pt x="3328" y="792"/>
                </a:cubicBezTo>
                <a:cubicBezTo>
                  <a:pt x="3329" y="790"/>
                  <a:pt x="3329" y="789"/>
                  <a:pt x="3330" y="787"/>
                </a:cubicBezTo>
                <a:cubicBezTo>
                  <a:pt x="3331" y="786"/>
                  <a:pt x="3332" y="785"/>
                  <a:pt x="3333" y="783"/>
                </a:cubicBezTo>
                <a:cubicBezTo>
                  <a:pt x="3334" y="782"/>
                  <a:pt x="3335" y="780"/>
                  <a:pt x="3336" y="779"/>
                </a:cubicBezTo>
                <a:cubicBezTo>
                  <a:pt x="3337" y="778"/>
                  <a:pt x="3339" y="777"/>
                  <a:pt x="3340" y="777"/>
                </a:cubicBezTo>
                <a:cubicBezTo>
                  <a:pt x="3341" y="776"/>
                  <a:pt x="3342" y="774"/>
                  <a:pt x="3343" y="774"/>
                </a:cubicBezTo>
                <a:cubicBezTo>
                  <a:pt x="3345" y="773"/>
                  <a:pt x="3346" y="772"/>
                  <a:pt x="3347" y="771"/>
                </a:cubicBezTo>
                <a:cubicBezTo>
                  <a:pt x="3348" y="770"/>
                  <a:pt x="3348" y="770"/>
                  <a:pt x="3348" y="769"/>
                </a:cubicBezTo>
                <a:cubicBezTo>
                  <a:pt x="3347" y="769"/>
                  <a:pt x="3346" y="769"/>
                  <a:pt x="3346" y="768"/>
                </a:cubicBezTo>
                <a:cubicBezTo>
                  <a:pt x="3346" y="768"/>
                  <a:pt x="3346" y="767"/>
                  <a:pt x="3346" y="767"/>
                </a:cubicBezTo>
                <a:cubicBezTo>
                  <a:pt x="3347" y="766"/>
                  <a:pt x="3347" y="766"/>
                  <a:pt x="3348" y="767"/>
                </a:cubicBezTo>
                <a:cubicBezTo>
                  <a:pt x="3348" y="767"/>
                  <a:pt x="3351" y="768"/>
                  <a:pt x="3351" y="767"/>
                </a:cubicBezTo>
                <a:cubicBezTo>
                  <a:pt x="3352" y="767"/>
                  <a:pt x="3351" y="766"/>
                  <a:pt x="3351" y="766"/>
                </a:cubicBezTo>
                <a:cubicBezTo>
                  <a:pt x="3350" y="765"/>
                  <a:pt x="3350" y="765"/>
                  <a:pt x="3350" y="764"/>
                </a:cubicBezTo>
                <a:cubicBezTo>
                  <a:pt x="3349" y="761"/>
                  <a:pt x="3354" y="761"/>
                  <a:pt x="3353" y="758"/>
                </a:cubicBezTo>
                <a:cubicBezTo>
                  <a:pt x="3353" y="757"/>
                  <a:pt x="3352" y="757"/>
                  <a:pt x="3352" y="756"/>
                </a:cubicBezTo>
                <a:cubicBezTo>
                  <a:pt x="3351" y="755"/>
                  <a:pt x="3351" y="753"/>
                  <a:pt x="3352" y="752"/>
                </a:cubicBezTo>
                <a:cubicBezTo>
                  <a:pt x="3352" y="750"/>
                  <a:pt x="3353" y="749"/>
                  <a:pt x="3354" y="748"/>
                </a:cubicBezTo>
                <a:cubicBezTo>
                  <a:pt x="3355" y="746"/>
                  <a:pt x="3355" y="745"/>
                  <a:pt x="3357" y="744"/>
                </a:cubicBezTo>
                <a:cubicBezTo>
                  <a:pt x="3358" y="744"/>
                  <a:pt x="3359" y="744"/>
                  <a:pt x="3360" y="743"/>
                </a:cubicBezTo>
                <a:cubicBezTo>
                  <a:pt x="3361" y="743"/>
                  <a:pt x="3363" y="742"/>
                  <a:pt x="3363" y="742"/>
                </a:cubicBezTo>
                <a:cubicBezTo>
                  <a:pt x="3362" y="741"/>
                  <a:pt x="3361" y="742"/>
                  <a:pt x="3361" y="741"/>
                </a:cubicBezTo>
                <a:cubicBezTo>
                  <a:pt x="3360" y="741"/>
                  <a:pt x="3360" y="740"/>
                  <a:pt x="3361" y="740"/>
                </a:cubicBezTo>
                <a:cubicBezTo>
                  <a:pt x="3361" y="740"/>
                  <a:pt x="3362" y="740"/>
                  <a:pt x="3363" y="740"/>
                </a:cubicBezTo>
                <a:cubicBezTo>
                  <a:pt x="3364" y="740"/>
                  <a:pt x="3364" y="740"/>
                  <a:pt x="3365" y="740"/>
                </a:cubicBezTo>
                <a:cubicBezTo>
                  <a:pt x="3366" y="740"/>
                  <a:pt x="3366" y="740"/>
                  <a:pt x="3367" y="741"/>
                </a:cubicBezTo>
                <a:cubicBezTo>
                  <a:pt x="3368" y="741"/>
                  <a:pt x="3369" y="741"/>
                  <a:pt x="3369" y="741"/>
                </a:cubicBezTo>
                <a:cubicBezTo>
                  <a:pt x="3370" y="743"/>
                  <a:pt x="3367" y="743"/>
                  <a:pt x="3367" y="744"/>
                </a:cubicBezTo>
                <a:cubicBezTo>
                  <a:pt x="3368" y="745"/>
                  <a:pt x="3369" y="746"/>
                  <a:pt x="3370" y="746"/>
                </a:cubicBezTo>
                <a:cubicBezTo>
                  <a:pt x="3370" y="745"/>
                  <a:pt x="3370" y="745"/>
                  <a:pt x="3370" y="744"/>
                </a:cubicBezTo>
                <a:cubicBezTo>
                  <a:pt x="3370" y="744"/>
                  <a:pt x="3370" y="743"/>
                  <a:pt x="3371" y="743"/>
                </a:cubicBezTo>
                <a:cubicBezTo>
                  <a:pt x="3372" y="742"/>
                  <a:pt x="3372" y="740"/>
                  <a:pt x="3374" y="740"/>
                </a:cubicBezTo>
                <a:cubicBezTo>
                  <a:pt x="3375" y="740"/>
                  <a:pt x="3375" y="740"/>
                  <a:pt x="3376" y="740"/>
                </a:cubicBezTo>
                <a:cubicBezTo>
                  <a:pt x="3377" y="740"/>
                  <a:pt x="3377" y="739"/>
                  <a:pt x="3378" y="739"/>
                </a:cubicBezTo>
                <a:cubicBezTo>
                  <a:pt x="3380" y="739"/>
                  <a:pt x="3379" y="742"/>
                  <a:pt x="3380" y="743"/>
                </a:cubicBezTo>
                <a:cubicBezTo>
                  <a:pt x="3381" y="743"/>
                  <a:pt x="3382" y="744"/>
                  <a:pt x="3382" y="744"/>
                </a:cubicBezTo>
                <a:cubicBezTo>
                  <a:pt x="3383" y="745"/>
                  <a:pt x="3383" y="745"/>
                  <a:pt x="3383" y="746"/>
                </a:cubicBezTo>
                <a:cubicBezTo>
                  <a:pt x="3383" y="747"/>
                  <a:pt x="3385" y="748"/>
                  <a:pt x="3386" y="747"/>
                </a:cubicBezTo>
                <a:cubicBezTo>
                  <a:pt x="3387" y="746"/>
                  <a:pt x="3387" y="744"/>
                  <a:pt x="3389" y="743"/>
                </a:cubicBezTo>
                <a:cubicBezTo>
                  <a:pt x="3389" y="743"/>
                  <a:pt x="3390" y="743"/>
                  <a:pt x="3390" y="742"/>
                </a:cubicBezTo>
                <a:cubicBezTo>
                  <a:pt x="3390" y="741"/>
                  <a:pt x="3389" y="740"/>
                  <a:pt x="3390" y="739"/>
                </a:cubicBezTo>
                <a:cubicBezTo>
                  <a:pt x="3391" y="739"/>
                  <a:pt x="3391" y="739"/>
                  <a:pt x="3392" y="739"/>
                </a:cubicBezTo>
                <a:cubicBezTo>
                  <a:pt x="3393" y="738"/>
                  <a:pt x="3394" y="736"/>
                  <a:pt x="3395" y="736"/>
                </a:cubicBezTo>
                <a:cubicBezTo>
                  <a:pt x="3397" y="736"/>
                  <a:pt x="3398" y="735"/>
                  <a:pt x="3399" y="734"/>
                </a:cubicBezTo>
                <a:cubicBezTo>
                  <a:pt x="3400" y="733"/>
                  <a:pt x="3402" y="733"/>
                  <a:pt x="3403" y="733"/>
                </a:cubicBezTo>
                <a:cubicBezTo>
                  <a:pt x="3404" y="732"/>
                  <a:pt x="3405" y="731"/>
                  <a:pt x="3407" y="730"/>
                </a:cubicBezTo>
                <a:cubicBezTo>
                  <a:pt x="3408" y="730"/>
                  <a:pt x="3409" y="730"/>
                  <a:pt x="3410" y="729"/>
                </a:cubicBezTo>
                <a:cubicBezTo>
                  <a:pt x="3411" y="728"/>
                  <a:pt x="3411" y="728"/>
                  <a:pt x="3412" y="728"/>
                </a:cubicBezTo>
                <a:cubicBezTo>
                  <a:pt x="3413" y="727"/>
                  <a:pt x="3413" y="727"/>
                  <a:pt x="3413" y="728"/>
                </a:cubicBezTo>
                <a:cubicBezTo>
                  <a:pt x="3413" y="730"/>
                  <a:pt x="3410" y="729"/>
                  <a:pt x="3411" y="731"/>
                </a:cubicBezTo>
                <a:cubicBezTo>
                  <a:pt x="3411" y="732"/>
                  <a:pt x="3412" y="732"/>
                  <a:pt x="3412" y="733"/>
                </a:cubicBezTo>
                <a:cubicBezTo>
                  <a:pt x="3412" y="733"/>
                  <a:pt x="3412" y="734"/>
                  <a:pt x="3411" y="735"/>
                </a:cubicBezTo>
                <a:cubicBezTo>
                  <a:pt x="3411" y="735"/>
                  <a:pt x="3410" y="735"/>
                  <a:pt x="3410" y="736"/>
                </a:cubicBezTo>
                <a:cubicBezTo>
                  <a:pt x="3410" y="737"/>
                  <a:pt x="3410" y="738"/>
                  <a:pt x="3410" y="738"/>
                </a:cubicBezTo>
                <a:cubicBezTo>
                  <a:pt x="3409" y="740"/>
                  <a:pt x="3408" y="741"/>
                  <a:pt x="3408" y="742"/>
                </a:cubicBezTo>
                <a:cubicBezTo>
                  <a:pt x="3408" y="743"/>
                  <a:pt x="3408" y="743"/>
                  <a:pt x="3409" y="744"/>
                </a:cubicBezTo>
                <a:cubicBezTo>
                  <a:pt x="3409" y="745"/>
                  <a:pt x="3409" y="746"/>
                  <a:pt x="3409" y="746"/>
                </a:cubicBezTo>
                <a:cubicBezTo>
                  <a:pt x="3411" y="748"/>
                  <a:pt x="3414" y="744"/>
                  <a:pt x="3415" y="743"/>
                </a:cubicBezTo>
                <a:cubicBezTo>
                  <a:pt x="3416" y="742"/>
                  <a:pt x="3417" y="742"/>
                  <a:pt x="3418" y="740"/>
                </a:cubicBezTo>
                <a:cubicBezTo>
                  <a:pt x="3419" y="739"/>
                  <a:pt x="3420" y="738"/>
                  <a:pt x="3421" y="737"/>
                </a:cubicBezTo>
                <a:cubicBezTo>
                  <a:pt x="3422" y="737"/>
                  <a:pt x="3423" y="736"/>
                  <a:pt x="3424" y="734"/>
                </a:cubicBezTo>
                <a:cubicBezTo>
                  <a:pt x="3425" y="733"/>
                  <a:pt x="3426" y="732"/>
                  <a:pt x="3427" y="731"/>
                </a:cubicBezTo>
                <a:cubicBezTo>
                  <a:pt x="3429" y="731"/>
                  <a:pt x="3430" y="731"/>
                  <a:pt x="3431" y="731"/>
                </a:cubicBezTo>
                <a:cubicBezTo>
                  <a:pt x="3433" y="730"/>
                  <a:pt x="3434" y="729"/>
                  <a:pt x="3435" y="728"/>
                </a:cubicBezTo>
                <a:cubicBezTo>
                  <a:pt x="3436" y="727"/>
                  <a:pt x="3438" y="727"/>
                  <a:pt x="3439" y="727"/>
                </a:cubicBezTo>
                <a:cubicBezTo>
                  <a:pt x="3440" y="726"/>
                  <a:pt x="3441" y="726"/>
                  <a:pt x="3442" y="725"/>
                </a:cubicBezTo>
                <a:cubicBezTo>
                  <a:pt x="3444" y="724"/>
                  <a:pt x="3446" y="725"/>
                  <a:pt x="3448" y="725"/>
                </a:cubicBezTo>
                <a:cubicBezTo>
                  <a:pt x="3450" y="725"/>
                  <a:pt x="3451" y="724"/>
                  <a:pt x="3453" y="724"/>
                </a:cubicBezTo>
                <a:cubicBezTo>
                  <a:pt x="3456" y="724"/>
                  <a:pt x="3459" y="724"/>
                  <a:pt x="3462" y="724"/>
                </a:cubicBezTo>
                <a:cubicBezTo>
                  <a:pt x="3464" y="723"/>
                  <a:pt x="3468" y="722"/>
                  <a:pt x="3470" y="724"/>
                </a:cubicBezTo>
                <a:cubicBezTo>
                  <a:pt x="3471" y="725"/>
                  <a:pt x="3472" y="726"/>
                  <a:pt x="3473" y="726"/>
                </a:cubicBezTo>
                <a:cubicBezTo>
                  <a:pt x="3475" y="726"/>
                  <a:pt x="3476" y="727"/>
                  <a:pt x="3477" y="728"/>
                </a:cubicBezTo>
                <a:cubicBezTo>
                  <a:pt x="3478" y="728"/>
                  <a:pt x="3479" y="729"/>
                  <a:pt x="3479" y="730"/>
                </a:cubicBezTo>
                <a:cubicBezTo>
                  <a:pt x="3480" y="732"/>
                  <a:pt x="3480" y="733"/>
                  <a:pt x="3482" y="733"/>
                </a:cubicBezTo>
                <a:cubicBezTo>
                  <a:pt x="3482" y="734"/>
                  <a:pt x="3483" y="734"/>
                  <a:pt x="3483" y="735"/>
                </a:cubicBezTo>
                <a:cubicBezTo>
                  <a:pt x="3483" y="735"/>
                  <a:pt x="3482" y="736"/>
                  <a:pt x="3482" y="737"/>
                </a:cubicBezTo>
                <a:cubicBezTo>
                  <a:pt x="3482" y="738"/>
                  <a:pt x="3484" y="738"/>
                  <a:pt x="3485" y="739"/>
                </a:cubicBezTo>
                <a:cubicBezTo>
                  <a:pt x="3485" y="739"/>
                  <a:pt x="3486" y="740"/>
                  <a:pt x="3486" y="741"/>
                </a:cubicBezTo>
                <a:cubicBezTo>
                  <a:pt x="3487" y="741"/>
                  <a:pt x="3487" y="741"/>
                  <a:pt x="3488" y="742"/>
                </a:cubicBezTo>
                <a:cubicBezTo>
                  <a:pt x="3489" y="742"/>
                  <a:pt x="3490" y="744"/>
                  <a:pt x="3491" y="744"/>
                </a:cubicBezTo>
                <a:cubicBezTo>
                  <a:pt x="3493" y="745"/>
                  <a:pt x="3493" y="743"/>
                  <a:pt x="3494" y="741"/>
                </a:cubicBezTo>
                <a:cubicBezTo>
                  <a:pt x="3494" y="741"/>
                  <a:pt x="3494" y="740"/>
                  <a:pt x="3494" y="739"/>
                </a:cubicBezTo>
                <a:cubicBezTo>
                  <a:pt x="3494" y="738"/>
                  <a:pt x="3494" y="738"/>
                  <a:pt x="3495" y="737"/>
                </a:cubicBezTo>
                <a:cubicBezTo>
                  <a:pt x="3496" y="736"/>
                  <a:pt x="3495" y="734"/>
                  <a:pt x="3496" y="733"/>
                </a:cubicBezTo>
                <a:cubicBezTo>
                  <a:pt x="3497" y="733"/>
                  <a:pt x="3498" y="733"/>
                  <a:pt x="3498" y="732"/>
                </a:cubicBezTo>
                <a:cubicBezTo>
                  <a:pt x="3499" y="732"/>
                  <a:pt x="3499" y="731"/>
                  <a:pt x="3498" y="731"/>
                </a:cubicBezTo>
                <a:cubicBezTo>
                  <a:pt x="3498" y="731"/>
                  <a:pt x="3498" y="731"/>
                  <a:pt x="3498" y="730"/>
                </a:cubicBezTo>
                <a:cubicBezTo>
                  <a:pt x="3498" y="730"/>
                  <a:pt x="3498" y="730"/>
                  <a:pt x="3498" y="729"/>
                </a:cubicBezTo>
                <a:cubicBezTo>
                  <a:pt x="3498" y="729"/>
                  <a:pt x="3499" y="729"/>
                  <a:pt x="3500" y="728"/>
                </a:cubicBezTo>
                <a:cubicBezTo>
                  <a:pt x="3502" y="728"/>
                  <a:pt x="3503" y="726"/>
                  <a:pt x="3504" y="726"/>
                </a:cubicBezTo>
                <a:cubicBezTo>
                  <a:pt x="3507" y="725"/>
                  <a:pt x="3510" y="726"/>
                  <a:pt x="3511" y="723"/>
                </a:cubicBezTo>
                <a:cubicBezTo>
                  <a:pt x="3512" y="721"/>
                  <a:pt x="3513" y="720"/>
                  <a:pt x="3515" y="719"/>
                </a:cubicBezTo>
                <a:cubicBezTo>
                  <a:pt x="3519" y="718"/>
                  <a:pt x="3523" y="718"/>
                  <a:pt x="3526" y="715"/>
                </a:cubicBezTo>
                <a:cubicBezTo>
                  <a:pt x="3526" y="715"/>
                  <a:pt x="3527" y="714"/>
                  <a:pt x="3528" y="714"/>
                </a:cubicBezTo>
                <a:cubicBezTo>
                  <a:pt x="3528" y="713"/>
                  <a:pt x="3528" y="713"/>
                  <a:pt x="3528" y="712"/>
                </a:cubicBezTo>
                <a:cubicBezTo>
                  <a:pt x="3528" y="709"/>
                  <a:pt x="3531" y="710"/>
                  <a:pt x="3533" y="710"/>
                </a:cubicBezTo>
                <a:cubicBezTo>
                  <a:pt x="3533" y="710"/>
                  <a:pt x="3535" y="710"/>
                  <a:pt x="3534" y="709"/>
                </a:cubicBezTo>
                <a:cubicBezTo>
                  <a:pt x="3534" y="708"/>
                  <a:pt x="3533" y="708"/>
                  <a:pt x="3533" y="708"/>
                </a:cubicBezTo>
                <a:cubicBezTo>
                  <a:pt x="3531" y="707"/>
                  <a:pt x="3533" y="705"/>
                  <a:pt x="3534" y="705"/>
                </a:cubicBezTo>
                <a:cubicBezTo>
                  <a:pt x="3535" y="705"/>
                  <a:pt x="3536" y="705"/>
                  <a:pt x="3537" y="705"/>
                </a:cubicBezTo>
                <a:cubicBezTo>
                  <a:pt x="3538" y="704"/>
                  <a:pt x="3538" y="703"/>
                  <a:pt x="3538" y="703"/>
                </a:cubicBezTo>
                <a:cubicBezTo>
                  <a:pt x="3539" y="702"/>
                  <a:pt x="3540" y="702"/>
                  <a:pt x="3541" y="702"/>
                </a:cubicBezTo>
                <a:cubicBezTo>
                  <a:pt x="3541" y="702"/>
                  <a:pt x="3542" y="703"/>
                  <a:pt x="3543" y="702"/>
                </a:cubicBezTo>
                <a:cubicBezTo>
                  <a:pt x="3543" y="702"/>
                  <a:pt x="3543" y="701"/>
                  <a:pt x="3542" y="700"/>
                </a:cubicBezTo>
                <a:cubicBezTo>
                  <a:pt x="3542" y="700"/>
                  <a:pt x="3539" y="698"/>
                  <a:pt x="3541" y="697"/>
                </a:cubicBezTo>
                <a:cubicBezTo>
                  <a:pt x="3542" y="697"/>
                  <a:pt x="3542" y="698"/>
                  <a:pt x="3543" y="698"/>
                </a:cubicBezTo>
                <a:cubicBezTo>
                  <a:pt x="3543" y="699"/>
                  <a:pt x="3544" y="699"/>
                  <a:pt x="3545" y="699"/>
                </a:cubicBezTo>
                <a:cubicBezTo>
                  <a:pt x="3546" y="698"/>
                  <a:pt x="3547" y="697"/>
                  <a:pt x="3548" y="697"/>
                </a:cubicBezTo>
                <a:cubicBezTo>
                  <a:pt x="3550" y="697"/>
                  <a:pt x="3551" y="697"/>
                  <a:pt x="3552" y="696"/>
                </a:cubicBezTo>
                <a:cubicBezTo>
                  <a:pt x="3554" y="695"/>
                  <a:pt x="3555" y="694"/>
                  <a:pt x="3555" y="692"/>
                </a:cubicBezTo>
                <a:cubicBezTo>
                  <a:pt x="3555" y="691"/>
                  <a:pt x="3555" y="689"/>
                  <a:pt x="3557" y="689"/>
                </a:cubicBezTo>
                <a:cubicBezTo>
                  <a:pt x="3558" y="690"/>
                  <a:pt x="3559" y="690"/>
                  <a:pt x="3560" y="690"/>
                </a:cubicBezTo>
                <a:cubicBezTo>
                  <a:pt x="3561" y="689"/>
                  <a:pt x="3562" y="688"/>
                  <a:pt x="3563" y="687"/>
                </a:cubicBezTo>
                <a:cubicBezTo>
                  <a:pt x="3564" y="687"/>
                  <a:pt x="3566" y="687"/>
                  <a:pt x="3567" y="687"/>
                </a:cubicBezTo>
                <a:cubicBezTo>
                  <a:pt x="3570" y="687"/>
                  <a:pt x="3572" y="689"/>
                  <a:pt x="3575" y="687"/>
                </a:cubicBezTo>
                <a:cubicBezTo>
                  <a:pt x="3575" y="686"/>
                  <a:pt x="3576" y="686"/>
                  <a:pt x="3576" y="686"/>
                </a:cubicBezTo>
                <a:cubicBezTo>
                  <a:pt x="3577" y="686"/>
                  <a:pt x="3578" y="686"/>
                  <a:pt x="3578" y="685"/>
                </a:cubicBezTo>
                <a:cubicBezTo>
                  <a:pt x="3578" y="684"/>
                  <a:pt x="3577" y="684"/>
                  <a:pt x="3577" y="683"/>
                </a:cubicBezTo>
                <a:cubicBezTo>
                  <a:pt x="3576" y="682"/>
                  <a:pt x="3577" y="682"/>
                  <a:pt x="3578" y="682"/>
                </a:cubicBezTo>
                <a:cubicBezTo>
                  <a:pt x="3579" y="681"/>
                  <a:pt x="3581" y="682"/>
                  <a:pt x="3582" y="682"/>
                </a:cubicBezTo>
                <a:cubicBezTo>
                  <a:pt x="3584" y="681"/>
                  <a:pt x="3586" y="681"/>
                  <a:pt x="3587" y="680"/>
                </a:cubicBezTo>
                <a:cubicBezTo>
                  <a:pt x="3589" y="679"/>
                  <a:pt x="3589" y="677"/>
                  <a:pt x="3591" y="676"/>
                </a:cubicBezTo>
                <a:cubicBezTo>
                  <a:pt x="3592" y="675"/>
                  <a:pt x="3595" y="674"/>
                  <a:pt x="3597" y="674"/>
                </a:cubicBezTo>
                <a:cubicBezTo>
                  <a:pt x="3599" y="673"/>
                  <a:pt x="3601" y="672"/>
                  <a:pt x="3603" y="671"/>
                </a:cubicBezTo>
                <a:cubicBezTo>
                  <a:pt x="3604" y="670"/>
                  <a:pt x="3605" y="670"/>
                  <a:pt x="3606" y="669"/>
                </a:cubicBezTo>
                <a:cubicBezTo>
                  <a:pt x="3608" y="668"/>
                  <a:pt x="3610" y="668"/>
                  <a:pt x="3611" y="667"/>
                </a:cubicBezTo>
                <a:cubicBezTo>
                  <a:pt x="3613" y="667"/>
                  <a:pt x="3615" y="666"/>
                  <a:pt x="3616" y="666"/>
                </a:cubicBezTo>
                <a:cubicBezTo>
                  <a:pt x="3618" y="665"/>
                  <a:pt x="3619" y="665"/>
                  <a:pt x="3621" y="665"/>
                </a:cubicBezTo>
                <a:cubicBezTo>
                  <a:pt x="3622" y="665"/>
                  <a:pt x="3623" y="665"/>
                  <a:pt x="3624" y="665"/>
                </a:cubicBezTo>
                <a:cubicBezTo>
                  <a:pt x="3625" y="664"/>
                  <a:pt x="3625" y="664"/>
                  <a:pt x="3624" y="664"/>
                </a:cubicBezTo>
                <a:cubicBezTo>
                  <a:pt x="3623" y="663"/>
                  <a:pt x="3621" y="662"/>
                  <a:pt x="3622" y="661"/>
                </a:cubicBezTo>
                <a:cubicBezTo>
                  <a:pt x="3622" y="660"/>
                  <a:pt x="3623" y="660"/>
                  <a:pt x="3623" y="659"/>
                </a:cubicBezTo>
                <a:cubicBezTo>
                  <a:pt x="3623" y="659"/>
                  <a:pt x="3623" y="659"/>
                  <a:pt x="3623" y="658"/>
                </a:cubicBezTo>
                <a:cubicBezTo>
                  <a:pt x="3623" y="658"/>
                  <a:pt x="3624" y="658"/>
                  <a:pt x="3624" y="658"/>
                </a:cubicBezTo>
                <a:cubicBezTo>
                  <a:pt x="3624" y="657"/>
                  <a:pt x="3622" y="657"/>
                  <a:pt x="3623" y="656"/>
                </a:cubicBezTo>
                <a:cubicBezTo>
                  <a:pt x="3623" y="655"/>
                  <a:pt x="3624" y="657"/>
                  <a:pt x="3624" y="657"/>
                </a:cubicBezTo>
                <a:cubicBezTo>
                  <a:pt x="3625" y="657"/>
                  <a:pt x="3627" y="657"/>
                  <a:pt x="3628" y="657"/>
                </a:cubicBezTo>
                <a:cubicBezTo>
                  <a:pt x="3629" y="657"/>
                  <a:pt x="3629" y="657"/>
                  <a:pt x="3630" y="657"/>
                </a:cubicBezTo>
                <a:cubicBezTo>
                  <a:pt x="3630" y="657"/>
                  <a:pt x="3632" y="656"/>
                  <a:pt x="3631" y="657"/>
                </a:cubicBezTo>
                <a:cubicBezTo>
                  <a:pt x="3631" y="657"/>
                  <a:pt x="3630" y="658"/>
                  <a:pt x="3630" y="658"/>
                </a:cubicBezTo>
                <a:cubicBezTo>
                  <a:pt x="3629" y="658"/>
                  <a:pt x="3629" y="659"/>
                  <a:pt x="3629" y="659"/>
                </a:cubicBezTo>
                <a:cubicBezTo>
                  <a:pt x="3628" y="661"/>
                  <a:pt x="3628" y="662"/>
                  <a:pt x="3627" y="662"/>
                </a:cubicBezTo>
                <a:cubicBezTo>
                  <a:pt x="3626" y="662"/>
                  <a:pt x="3625" y="662"/>
                  <a:pt x="3626" y="663"/>
                </a:cubicBezTo>
                <a:cubicBezTo>
                  <a:pt x="3626" y="663"/>
                  <a:pt x="3627" y="664"/>
                  <a:pt x="3627" y="664"/>
                </a:cubicBezTo>
                <a:cubicBezTo>
                  <a:pt x="3628" y="664"/>
                  <a:pt x="3628" y="663"/>
                  <a:pt x="3629" y="663"/>
                </a:cubicBezTo>
                <a:cubicBezTo>
                  <a:pt x="3630" y="663"/>
                  <a:pt x="3629" y="664"/>
                  <a:pt x="3630" y="664"/>
                </a:cubicBezTo>
                <a:cubicBezTo>
                  <a:pt x="3631" y="665"/>
                  <a:pt x="3633" y="664"/>
                  <a:pt x="3634" y="664"/>
                </a:cubicBezTo>
                <a:cubicBezTo>
                  <a:pt x="3636" y="664"/>
                  <a:pt x="3637" y="664"/>
                  <a:pt x="3639" y="664"/>
                </a:cubicBezTo>
                <a:cubicBezTo>
                  <a:pt x="3641" y="664"/>
                  <a:pt x="3642" y="665"/>
                  <a:pt x="3643" y="665"/>
                </a:cubicBezTo>
                <a:cubicBezTo>
                  <a:pt x="3645" y="665"/>
                  <a:pt x="3646" y="665"/>
                  <a:pt x="3647" y="666"/>
                </a:cubicBezTo>
                <a:cubicBezTo>
                  <a:pt x="3649" y="667"/>
                  <a:pt x="3650" y="667"/>
                  <a:pt x="3652" y="668"/>
                </a:cubicBezTo>
                <a:cubicBezTo>
                  <a:pt x="3653" y="668"/>
                  <a:pt x="3654" y="669"/>
                  <a:pt x="3656" y="669"/>
                </a:cubicBezTo>
                <a:cubicBezTo>
                  <a:pt x="3657" y="669"/>
                  <a:pt x="3658" y="670"/>
                  <a:pt x="3660" y="670"/>
                </a:cubicBezTo>
                <a:cubicBezTo>
                  <a:pt x="3660" y="670"/>
                  <a:pt x="3661" y="671"/>
                  <a:pt x="3661" y="671"/>
                </a:cubicBezTo>
                <a:cubicBezTo>
                  <a:pt x="3662" y="672"/>
                  <a:pt x="3662" y="672"/>
                  <a:pt x="3663" y="672"/>
                </a:cubicBezTo>
                <a:cubicBezTo>
                  <a:pt x="3667" y="674"/>
                  <a:pt x="3665" y="668"/>
                  <a:pt x="3667" y="666"/>
                </a:cubicBezTo>
                <a:cubicBezTo>
                  <a:pt x="3668" y="666"/>
                  <a:pt x="3669" y="666"/>
                  <a:pt x="3669" y="665"/>
                </a:cubicBezTo>
                <a:cubicBezTo>
                  <a:pt x="3670" y="665"/>
                  <a:pt x="3670" y="664"/>
                  <a:pt x="3671" y="664"/>
                </a:cubicBezTo>
                <a:cubicBezTo>
                  <a:pt x="3672" y="663"/>
                  <a:pt x="3674" y="663"/>
                  <a:pt x="3674" y="661"/>
                </a:cubicBezTo>
                <a:cubicBezTo>
                  <a:pt x="3675" y="658"/>
                  <a:pt x="3673" y="655"/>
                  <a:pt x="3671" y="654"/>
                </a:cubicBezTo>
                <a:cubicBezTo>
                  <a:pt x="3670" y="654"/>
                  <a:pt x="3668" y="653"/>
                  <a:pt x="3669" y="651"/>
                </a:cubicBezTo>
                <a:cubicBezTo>
                  <a:pt x="3669" y="650"/>
                  <a:pt x="3671" y="650"/>
                  <a:pt x="3671" y="648"/>
                </a:cubicBezTo>
                <a:cubicBezTo>
                  <a:pt x="3671" y="647"/>
                  <a:pt x="3670" y="645"/>
                  <a:pt x="3669" y="644"/>
                </a:cubicBezTo>
                <a:cubicBezTo>
                  <a:pt x="3669" y="643"/>
                  <a:pt x="3667" y="643"/>
                  <a:pt x="3666" y="643"/>
                </a:cubicBezTo>
                <a:cubicBezTo>
                  <a:pt x="3665" y="642"/>
                  <a:pt x="3664" y="642"/>
                  <a:pt x="3663" y="642"/>
                </a:cubicBezTo>
                <a:cubicBezTo>
                  <a:pt x="3662" y="641"/>
                  <a:pt x="3662" y="640"/>
                  <a:pt x="3662" y="639"/>
                </a:cubicBezTo>
                <a:cubicBezTo>
                  <a:pt x="3661" y="638"/>
                  <a:pt x="3660" y="638"/>
                  <a:pt x="3660" y="637"/>
                </a:cubicBezTo>
                <a:cubicBezTo>
                  <a:pt x="3659" y="636"/>
                  <a:pt x="3659" y="635"/>
                  <a:pt x="3659" y="634"/>
                </a:cubicBezTo>
                <a:cubicBezTo>
                  <a:pt x="3658" y="633"/>
                  <a:pt x="3658" y="633"/>
                  <a:pt x="3658" y="634"/>
                </a:cubicBezTo>
                <a:cubicBezTo>
                  <a:pt x="3658" y="635"/>
                  <a:pt x="3658" y="635"/>
                  <a:pt x="3658" y="636"/>
                </a:cubicBezTo>
                <a:cubicBezTo>
                  <a:pt x="3658" y="637"/>
                  <a:pt x="3659" y="637"/>
                  <a:pt x="3658" y="638"/>
                </a:cubicBezTo>
                <a:cubicBezTo>
                  <a:pt x="3657" y="638"/>
                  <a:pt x="3657" y="638"/>
                  <a:pt x="3656" y="638"/>
                </a:cubicBezTo>
                <a:cubicBezTo>
                  <a:pt x="3656" y="637"/>
                  <a:pt x="3657" y="636"/>
                  <a:pt x="3657" y="636"/>
                </a:cubicBezTo>
                <a:cubicBezTo>
                  <a:pt x="3657" y="635"/>
                  <a:pt x="3657" y="634"/>
                  <a:pt x="3657" y="633"/>
                </a:cubicBezTo>
                <a:cubicBezTo>
                  <a:pt x="3657" y="633"/>
                  <a:pt x="3656" y="633"/>
                  <a:pt x="3655" y="633"/>
                </a:cubicBezTo>
                <a:cubicBezTo>
                  <a:pt x="3655" y="633"/>
                  <a:pt x="3654" y="633"/>
                  <a:pt x="3653" y="633"/>
                </a:cubicBezTo>
                <a:cubicBezTo>
                  <a:pt x="3653" y="633"/>
                  <a:pt x="3652" y="634"/>
                  <a:pt x="3651" y="634"/>
                </a:cubicBezTo>
                <a:cubicBezTo>
                  <a:pt x="3651" y="634"/>
                  <a:pt x="3650" y="634"/>
                  <a:pt x="3650" y="633"/>
                </a:cubicBezTo>
                <a:cubicBezTo>
                  <a:pt x="3650" y="633"/>
                  <a:pt x="3650" y="633"/>
                  <a:pt x="3650" y="632"/>
                </a:cubicBezTo>
                <a:cubicBezTo>
                  <a:pt x="3650" y="632"/>
                  <a:pt x="3650" y="632"/>
                  <a:pt x="3651" y="631"/>
                </a:cubicBezTo>
                <a:cubicBezTo>
                  <a:pt x="3651" y="631"/>
                  <a:pt x="3652" y="631"/>
                  <a:pt x="3652" y="631"/>
                </a:cubicBezTo>
                <a:cubicBezTo>
                  <a:pt x="3654" y="632"/>
                  <a:pt x="3655" y="633"/>
                  <a:pt x="3656" y="632"/>
                </a:cubicBezTo>
                <a:cubicBezTo>
                  <a:pt x="3657" y="631"/>
                  <a:pt x="3657" y="631"/>
                  <a:pt x="3657" y="631"/>
                </a:cubicBezTo>
                <a:cubicBezTo>
                  <a:pt x="3657" y="631"/>
                  <a:pt x="3658" y="631"/>
                  <a:pt x="3658" y="630"/>
                </a:cubicBezTo>
                <a:cubicBezTo>
                  <a:pt x="3659" y="629"/>
                  <a:pt x="3658" y="628"/>
                  <a:pt x="3657" y="627"/>
                </a:cubicBezTo>
                <a:cubicBezTo>
                  <a:pt x="3657" y="626"/>
                  <a:pt x="3656" y="625"/>
                  <a:pt x="3656" y="624"/>
                </a:cubicBezTo>
                <a:cubicBezTo>
                  <a:pt x="3656" y="622"/>
                  <a:pt x="3657" y="621"/>
                  <a:pt x="3655" y="620"/>
                </a:cubicBezTo>
                <a:cubicBezTo>
                  <a:pt x="3653" y="620"/>
                  <a:pt x="3654" y="618"/>
                  <a:pt x="3654" y="617"/>
                </a:cubicBezTo>
                <a:cubicBezTo>
                  <a:pt x="3653" y="616"/>
                  <a:pt x="3652" y="615"/>
                  <a:pt x="3651" y="614"/>
                </a:cubicBezTo>
                <a:cubicBezTo>
                  <a:pt x="3651" y="613"/>
                  <a:pt x="3651" y="612"/>
                  <a:pt x="3650" y="610"/>
                </a:cubicBezTo>
                <a:cubicBezTo>
                  <a:pt x="3649" y="609"/>
                  <a:pt x="3648" y="608"/>
                  <a:pt x="3647" y="610"/>
                </a:cubicBezTo>
                <a:cubicBezTo>
                  <a:pt x="3646" y="611"/>
                  <a:pt x="3646" y="612"/>
                  <a:pt x="3644" y="613"/>
                </a:cubicBezTo>
                <a:cubicBezTo>
                  <a:pt x="3643" y="613"/>
                  <a:pt x="3641" y="612"/>
                  <a:pt x="3640" y="611"/>
                </a:cubicBezTo>
                <a:cubicBezTo>
                  <a:pt x="3639" y="611"/>
                  <a:pt x="3638" y="610"/>
                  <a:pt x="3636" y="609"/>
                </a:cubicBezTo>
                <a:cubicBezTo>
                  <a:pt x="3635" y="609"/>
                  <a:pt x="3634" y="608"/>
                  <a:pt x="3633" y="607"/>
                </a:cubicBezTo>
                <a:cubicBezTo>
                  <a:pt x="3632" y="604"/>
                  <a:pt x="3633" y="601"/>
                  <a:pt x="3632" y="598"/>
                </a:cubicBezTo>
                <a:cubicBezTo>
                  <a:pt x="3632" y="598"/>
                  <a:pt x="3631" y="597"/>
                  <a:pt x="3631" y="597"/>
                </a:cubicBezTo>
                <a:cubicBezTo>
                  <a:pt x="3631" y="596"/>
                  <a:pt x="3630" y="595"/>
                  <a:pt x="3630" y="595"/>
                </a:cubicBezTo>
                <a:cubicBezTo>
                  <a:pt x="3629" y="594"/>
                  <a:pt x="3628" y="595"/>
                  <a:pt x="3627" y="596"/>
                </a:cubicBezTo>
                <a:cubicBezTo>
                  <a:pt x="3626" y="596"/>
                  <a:pt x="3625" y="596"/>
                  <a:pt x="3624" y="596"/>
                </a:cubicBezTo>
                <a:cubicBezTo>
                  <a:pt x="3624" y="596"/>
                  <a:pt x="3623" y="597"/>
                  <a:pt x="3623" y="597"/>
                </a:cubicBezTo>
                <a:cubicBezTo>
                  <a:pt x="3621" y="597"/>
                  <a:pt x="3620" y="598"/>
                  <a:pt x="3619" y="598"/>
                </a:cubicBezTo>
                <a:cubicBezTo>
                  <a:pt x="3617" y="598"/>
                  <a:pt x="3615" y="597"/>
                  <a:pt x="3613" y="597"/>
                </a:cubicBezTo>
                <a:cubicBezTo>
                  <a:pt x="3612" y="598"/>
                  <a:pt x="3611" y="598"/>
                  <a:pt x="3611" y="599"/>
                </a:cubicBezTo>
                <a:cubicBezTo>
                  <a:pt x="3610" y="599"/>
                  <a:pt x="3609" y="600"/>
                  <a:pt x="3609" y="600"/>
                </a:cubicBezTo>
                <a:cubicBezTo>
                  <a:pt x="3608" y="600"/>
                  <a:pt x="3607" y="601"/>
                  <a:pt x="3607" y="602"/>
                </a:cubicBezTo>
                <a:cubicBezTo>
                  <a:pt x="3607" y="601"/>
                  <a:pt x="3606" y="600"/>
                  <a:pt x="3607" y="600"/>
                </a:cubicBezTo>
                <a:cubicBezTo>
                  <a:pt x="3608" y="599"/>
                  <a:pt x="3610" y="599"/>
                  <a:pt x="3610" y="598"/>
                </a:cubicBezTo>
                <a:cubicBezTo>
                  <a:pt x="3611" y="598"/>
                  <a:pt x="3610" y="598"/>
                  <a:pt x="3609" y="598"/>
                </a:cubicBezTo>
                <a:cubicBezTo>
                  <a:pt x="3609" y="597"/>
                  <a:pt x="3609" y="597"/>
                  <a:pt x="3608" y="597"/>
                </a:cubicBezTo>
                <a:cubicBezTo>
                  <a:pt x="3608" y="596"/>
                  <a:pt x="3607" y="596"/>
                  <a:pt x="3607" y="595"/>
                </a:cubicBezTo>
                <a:cubicBezTo>
                  <a:pt x="3606" y="594"/>
                  <a:pt x="3606" y="593"/>
                  <a:pt x="3606" y="592"/>
                </a:cubicBezTo>
                <a:cubicBezTo>
                  <a:pt x="3605" y="591"/>
                  <a:pt x="3604" y="591"/>
                  <a:pt x="3604" y="589"/>
                </a:cubicBezTo>
                <a:cubicBezTo>
                  <a:pt x="3605" y="589"/>
                  <a:pt x="3605" y="590"/>
                  <a:pt x="3606" y="590"/>
                </a:cubicBezTo>
                <a:cubicBezTo>
                  <a:pt x="3606" y="591"/>
                  <a:pt x="3607" y="591"/>
                  <a:pt x="3608" y="591"/>
                </a:cubicBezTo>
                <a:cubicBezTo>
                  <a:pt x="3608" y="591"/>
                  <a:pt x="3608" y="592"/>
                  <a:pt x="3609" y="592"/>
                </a:cubicBezTo>
                <a:cubicBezTo>
                  <a:pt x="3609" y="592"/>
                  <a:pt x="3610" y="592"/>
                  <a:pt x="3611" y="593"/>
                </a:cubicBezTo>
                <a:cubicBezTo>
                  <a:pt x="3612" y="593"/>
                  <a:pt x="3612" y="594"/>
                  <a:pt x="3613" y="593"/>
                </a:cubicBezTo>
                <a:cubicBezTo>
                  <a:pt x="3614" y="593"/>
                  <a:pt x="3614" y="593"/>
                  <a:pt x="3615" y="593"/>
                </a:cubicBezTo>
                <a:cubicBezTo>
                  <a:pt x="3616" y="592"/>
                  <a:pt x="3618" y="593"/>
                  <a:pt x="3619" y="593"/>
                </a:cubicBezTo>
                <a:cubicBezTo>
                  <a:pt x="3620" y="593"/>
                  <a:pt x="3620" y="593"/>
                  <a:pt x="3621" y="593"/>
                </a:cubicBezTo>
                <a:cubicBezTo>
                  <a:pt x="3622" y="594"/>
                  <a:pt x="3622" y="594"/>
                  <a:pt x="3622" y="595"/>
                </a:cubicBezTo>
                <a:cubicBezTo>
                  <a:pt x="3623" y="596"/>
                  <a:pt x="3625" y="595"/>
                  <a:pt x="3626" y="594"/>
                </a:cubicBezTo>
                <a:cubicBezTo>
                  <a:pt x="3626" y="594"/>
                  <a:pt x="3628" y="593"/>
                  <a:pt x="3627" y="591"/>
                </a:cubicBezTo>
                <a:cubicBezTo>
                  <a:pt x="3627" y="591"/>
                  <a:pt x="3627" y="590"/>
                  <a:pt x="3626" y="590"/>
                </a:cubicBezTo>
                <a:cubicBezTo>
                  <a:pt x="3626" y="589"/>
                  <a:pt x="3626" y="589"/>
                  <a:pt x="3625" y="588"/>
                </a:cubicBezTo>
                <a:cubicBezTo>
                  <a:pt x="3625" y="588"/>
                  <a:pt x="3624" y="588"/>
                  <a:pt x="3623" y="588"/>
                </a:cubicBezTo>
                <a:cubicBezTo>
                  <a:pt x="3623" y="588"/>
                  <a:pt x="3622" y="587"/>
                  <a:pt x="3622" y="587"/>
                </a:cubicBezTo>
                <a:cubicBezTo>
                  <a:pt x="3621" y="586"/>
                  <a:pt x="3620" y="587"/>
                  <a:pt x="3619" y="587"/>
                </a:cubicBezTo>
                <a:cubicBezTo>
                  <a:pt x="3619" y="586"/>
                  <a:pt x="3621" y="585"/>
                  <a:pt x="3622" y="586"/>
                </a:cubicBezTo>
                <a:cubicBezTo>
                  <a:pt x="3622" y="586"/>
                  <a:pt x="3623" y="586"/>
                  <a:pt x="3623" y="587"/>
                </a:cubicBezTo>
                <a:cubicBezTo>
                  <a:pt x="3624" y="587"/>
                  <a:pt x="3625" y="587"/>
                  <a:pt x="3625" y="587"/>
                </a:cubicBezTo>
                <a:cubicBezTo>
                  <a:pt x="3627" y="588"/>
                  <a:pt x="3627" y="589"/>
                  <a:pt x="3628" y="590"/>
                </a:cubicBezTo>
                <a:cubicBezTo>
                  <a:pt x="3629" y="590"/>
                  <a:pt x="3631" y="590"/>
                  <a:pt x="3632" y="590"/>
                </a:cubicBezTo>
                <a:cubicBezTo>
                  <a:pt x="3632" y="591"/>
                  <a:pt x="3632" y="592"/>
                  <a:pt x="3632" y="592"/>
                </a:cubicBezTo>
                <a:cubicBezTo>
                  <a:pt x="3631" y="593"/>
                  <a:pt x="3630" y="592"/>
                  <a:pt x="3630" y="593"/>
                </a:cubicBezTo>
                <a:cubicBezTo>
                  <a:pt x="3631" y="594"/>
                  <a:pt x="3632" y="593"/>
                  <a:pt x="3633" y="594"/>
                </a:cubicBezTo>
                <a:cubicBezTo>
                  <a:pt x="3633" y="595"/>
                  <a:pt x="3633" y="595"/>
                  <a:pt x="3634" y="596"/>
                </a:cubicBezTo>
                <a:cubicBezTo>
                  <a:pt x="3635" y="596"/>
                  <a:pt x="3636" y="596"/>
                  <a:pt x="3636" y="597"/>
                </a:cubicBezTo>
                <a:cubicBezTo>
                  <a:pt x="3636" y="597"/>
                  <a:pt x="3637" y="598"/>
                  <a:pt x="3637" y="598"/>
                </a:cubicBezTo>
                <a:cubicBezTo>
                  <a:pt x="3638" y="598"/>
                  <a:pt x="3639" y="597"/>
                  <a:pt x="3640" y="597"/>
                </a:cubicBezTo>
                <a:cubicBezTo>
                  <a:pt x="3641" y="597"/>
                  <a:pt x="3643" y="598"/>
                  <a:pt x="3644" y="598"/>
                </a:cubicBezTo>
                <a:cubicBezTo>
                  <a:pt x="3646" y="598"/>
                  <a:pt x="3647" y="598"/>
                  <a:pt x="3649" y="598"/>
                </a:cubicBezTo>
                <a:cubicBezTo>
                  <a:pt x="3652" y="598"/>
                  <a:pt x="3655" y="596"/>
                  <a:pt x="3659" y="595"/>
                </a:cubicBezTo>
                <a:cubicBezTo>
                  <a:pt x="3659" y="595"/>
                  <a:pt x="3660" y="594"/>
                  <a:pt x="3661" y="594"/>
                </a:cubicBezTo>
                <a:cubicBezTo>
                  <a:pt x="3662" y="594"/>
                  <a:pt x="3662" y="594"/>
                  <a:pt x="3663" y="594"/>
                </a:cubicBezTo>
                <a:cubicBezTo>
                  <a:pt x="3665" y="594"/>
                  <a:pt x="3666" y="593"/>
                  <a:pt x="3667" y="592"/>
                </a:cubicBezTo>
                <a:cubicBezTo>
                  <a:pt x="3670" y="591"/>
                  <a:pt x="3674" y="592"/>
                  <a:pt x="3677" y="590"/>
                </a:cubicBezTo>
                <a:cubicBezTo>
                  <a:pt x="3678" y="589"/>
                  <a:pt x="3679" y="588"/>
                  <a:pt x="3680" y="587"/>
                </a:cubicBezTo>
                <a:cubicBezTo>
                  <a:pt x="3681" y="586"/>
                  <a:pt x="3682" y="585"/>
                  <a:pt x="3684" y="585"/>
                </a:cubicBezTo>
                <a:cubicBezTo>
                  <a:pt x="3686" y="585"/>
                  <a:pt x="3688" y="585"/>
                  <a:pt x="3689" y="583"/>
                </a:cubicBezTo>
                <a:cubicBezTo>
                  <a:pt x="3690" y="583"/>
                  <a:pt x="3690" y="582"/>
                  <a:pt x="3690" y="581"/>
                </a:cubicBezTo>
                <a:cubicBezTo>
                  <a:pt x="3691" y="580"/>
                  <a:pt x="3691" y="579"/>
                  <a:pt x="3692" y="578"/>
                </a:cubicBezTo>
                <a:cubicBezTo>
                  <a:pt x="3693" y="576"/>
                  <a:pt x="3692" y="575"/>
                  <a:pt x="3690" y="576"/>
                </a:cubicBezTo>
                <a:cubicBezTo>
                  <a:pt x="3689" y="576"/>
                  <a:pt x="3689" y="576"/>
                  <a:pt x="3688" y="576"/>
                </a:cubicBezTo>
                <a:cubicBezTo>
                  <a:pt x="3687" y="576"/>
                  <a:pt x="3687" y="576"/>
                  <a:pt x="3686" y="576"/>
                </a:cubicBezTo>
                <a:cubicBezTo>
                  <a:pt x="3685" y="577"/>
                  <a:pt x="3683" y="577"/>
                  <a:pt x="3682" y="577"/>
                </a:cubicBezTo>
                <a:cubicBezTo>
                  <a:pt x="3681" y="577"/>
                  <a:pt x="3680" y="577"/>
                  <a:pt x="3680" y="576"/>
                </a:cubicBezTo>
                <a:cubicBezTo>
                  <a:pt x="3680" y="575"/>
                  <a:pt x="3682" y="576"/>
                  <a:pt x="3682" y="576"/>
                </a:cubicBezTo>
                <a:cubicBezTo>
                  <a:pt x="3684" y="576"/>
                  <a:pt x="3684" y="575"/>
                  <a:pt x="3685" y="574"/>
                </a:cubicBezTo>
                <a:cubicBezTo>
                  <a:pt x="3686" y="573"/>
                  <a:pt x="3688" y="573"/>
                  <a:pt x="3689" y="573"/>
                </a:cubicBezTo>
                <a:cubicBezTo>
                  <a:pt x="3691" y="573"/>
                  <a:pt x="3692" y="572"/>
                  <a:pt x="3693" y="571"/>
                </a:cubicBezTo>
                <a:cubicBezTo>
                  <a:pt x="3695" y="570"/>
                  <a:pt x="3697" y="570"/>
                  <a:pt x="3696" y="568"/>
                </a:cubicBezTo>
                <a:cubicBezTo>
                  <a:pt x="3695" y="566"/>
                  <a:pt x="3694" y="566"/>
                  <a:pt x="3693" y="565"/>
                </a:cubicBezTo>
                <a:cubicBezTo>
                  <a:pt x="3692" y="565"/>
                  <a:pt x="3691" y="564"/>
                  <a:pt x="3690" y="563"/>
                </a:cubicBezTo>
                <a:cubicBezTo>
                  <a:pt x="3688" y="562"/>
                  <a:pt x="3688" y="562"/>
                  <a:pt x="3687" y="560"/>
                </a:cubicBezTo>
                <a:cubicBezTo>
                  <a:pt x="3687" y="558"/>
                  <a:pt x="3687" y="557"/>
                  <a:pt x="3688" y="556"/>
                </a:cubicBezTo>
                <a:cubicBezTo>
                  <a:pt x="3688" y="554"/>
                  <a:pt x="3688" y="553"/>
                  <a:pt x="3688" y="551"/>
                </a:cubicBezTo>
                <a:cubicBezTo>
                  <a:pt x="3688" y="551"/>
                  <a:pt x="3688" y="550"/>
                  <a:pt x="3689" y="550"/>
                </a:cubicBezTo>
                <a:cubicBezTo>
                  <a:pt x="3689" y="550"/>
                  <a:pt x="3688" y="551"/>
                  <a:pt x="3689" y="552"/>
                </a:cubicBezTo>
                <a:cubicBezTo>
                  <a:pt x="3690" y="553"/>
                  <a:pt x="3692" y="552"/>
                  <a:pt x="3693" y="552"/>
                </a:cubicBezTo>
                <a:cubicBezTo>
                  <a:pt x="3693" y="551"/>
                  <a:pt x="3694" y="551"/>
                  <a:pt x="3695" y="550"/>
                </a:cubicBezTo>
                <a:cubicBezTo>
                  <a:pt x="3695" y="550"/>
                  <a:pt x="3696" y="550"/>
                  <a:pt x="3696" y="549"/>
                </a:cubicBezTo>
                <a:cubicBezTo>
                  <a:pt x="3698" y="548"/>
                  <a:pt x="3696" y="547"/>
                  <a:pt x="3695" y="546"/>
                </a:cubicBezTo>
                <a:cubicBezTo>
                  <a:pt x="3695" y="545"/>
                  <a:pt x="3696" y="543"/>
                  <a:pt x="3697" y="543"/>
                </a:cubicBezTo>
                <a:cubicBezTo>
                  <a:pt x="3698" y="543"/>
                  <a:pt x="3699" y="543"/>
                  <a:pt x="3699" y="544"/>
                </a:cubicBezTo>
                <a:cubicBezTo>
                  <a:pt x="3700" y="545"/>
                  <a:pt x="3700" y="545"/>
                  <a:pt x="3699" y="546"/>
                </a:cubicBezTo>
                <a:cubicBezTo>
                  <a:pt x="3699" y="547"/>
                  <a:pt x="3699" y="547"/>
                  <a:pt x="3699" y="548"/>
                </a:cubicBezTo>
                <a:cubicBezTo>
                  <a:pt x="3700" y="548"/>
                  <a:pt x="3700" y="548"/>
                  <a:pt x="3700" y="548"/>
                </a:cubicBezTo>
                <a:cubicBezTo>
                  <a:pt x="3701" y="548"/>
                  <a:pt x="3700" y="549"/>
                  <a:pt x="3701" y="549"/>
                </a:cubicBezTo>
                <a:cubicBezTo>
                  <a:pt x="3702" y="550"/>
                  <a:pt x="3703" y="549"/>
                  <a:pt x="3704" y="548"/>
                </a:cubicBezTo>
                <a:cubicBezTo>
                  <a:pt x="3705" y="547"/>
                  <a:pt x="3706" y="546"/>
                  <a:pt x="3707" y="546"/>
                </a:cubicBezTo>
                <a:cubicBezTo>
                  <a:pt x="3708" y="545"/>
                  <a:pt x="3710" y="543"/>
                  <a:pt x="3711" y="543"/>
                </a:cubicBezTo>
                <a:cubicBezTo>
                  <a:pt x="3713" y="543"/>
                  <a:pt x="3711" y="546"/>
                  <a:pt x="3711" y="547"/>
                </a:cubicBezTo>
                <a:cubicBezTo>
                  <a:pt x="3710" y="548"/>
                  <a:pt x="3711" y="550"/>
                  <a:pt x="3710" y="551"/>
                </a:cubicBezTo>
                <a:cubicBezTo>
                  <a:pt x="3708" y="552"/>
                  <a:pt x="3708" y="553"/>
                  <a:pt x="3707" y="554"/>
                </a:cubicBezTo>
                <a:cubicBezTo>
                  <a:pt x="3707" y="555"/>
                  <a:pt x="3706" y="556"/>
                  <a:pt x="3705" y="555"/>
                </a:cubicBezTo>
                <a:cubicBezTo>
                  <a:pt x="3704" y="555"/>
                  <a:pt x="3704" y="554"/>
                  <a:pt x="3703" y="554"/>
                </a:cubicBezTo>
                <a:cubicBezTo>
                  <a:pt x="3702" y="553"/>
                  <a:pt x="3702" y="555"/>
                  <a:pt x="3703" y="555"/>
                </a:cubicBezTo>
                <a:cubicBezTo>
                  <a:pt x="3703" y="556"/>
                  <a:pt x="3704" y="556"/>
                  <a:pt x="3704" y="556"/>
                </a:cubicBezTo>
                <a:cubicBezTo>
                  <a:pt x="3704" y="558"/>
                  <a:pt x="3704" y="559"/>
                  <a:pt x="3705" y="560"/>
                </a:cubicBezTo>
                <a:cubicBezTo>
                  <a:pt x="3705" y="561"/>
                  <a:pt x="3706" y="561"/>
                  <a:pt x="3707" y="561"/>
                </a:cubicBezTo>
                <a:cubicBezTo>
                  <a:pt x="3707" y="561"/>
                  <a:pt x="3708" y="562"/>
                  <a:pt x="3708" y="563"/>
                </a:cubicBezTo>
                <a:cubicBezTo>
                  <a:pt x="3709" y="563"/>
                  <a:pt x="3709" y="563"/>
                  <a:pt x="3710" y="564"/>
                </a:cubicBezTo>
                <a:cubicBezTo>
                  <a:pt x="3712" y="564"/>
                  <a:pt x="3712" y="566"/>
                  <a:pt x="3711" y="567"/>
                </a:cubicBezTo>
                <a:cubicBezTo>
                  <a:pt x="3711" y="568"/>
                  <a:pt x="3711" y="569"/>
                  <a:pt x="3712" y="569"/>
                </a:cubicBezTo>
                <a:cubicBezTo>
                  <a:pt x="3714" y="569"/>
                  <a:pt x="3715" y="570"/>
                  <a:pt x="3717" y="569"/>
                </a:cubicBezTo>
                <a:cubicBezTo>
                  <a:pt x="3718" y="569"/>
                  <a:pt x="3720" y="569"/>
                  <a:pt x="3722" y="569"/>
                </a:cubicBezTo>
                <a:cubicBezTo>
                  <a:pt x="3724" y="569"/>
                  <a:pt x="3725" y="569"/>
                  <a:pt x="3727" y="569"/>
                </a:cubicBezTo>
                <a:cubicBezTo>
                  <a:pt x="3732" y="569"/>
                  <a:pt x="3736" y="569"/>
                  <a:pt x="3740" y="569"/>
                </a:cubicBezTo>
                <a:cubicBezTo>
                  <a:pt x="3744" y="569"/>
                  <a:pt x="3748" y="571"/>
                  <a:pt x="3751" y="571"/>
                </a:cubicBezTo>
                <a:cubicBezTo>
                  <a:pt x="3753" y="571"/>
                  <a:pt x="3754" y="572"/>
                  <a:pt x="3756" y="573"/>
                </a:cubicBezTo>
                <a:cubicBezTo>
                  <a:pt x="3757" y="573"/>
                  <a:pt x="3758" y="573"/>
                  <a:pt x="3760" y="574"/>
                </a:cubicBezTo>
                <a:cubicBezTo>
                  <a:pt x="3762" y="575"/>
                  <a:pt x="3764" y="578"/>
                  <a:pt x="3764" y="580"/>
                </a:cubicBezTo>
                <a:cubicBezTo>
                  <a:pt x="3765" y="581"/>
                  <a:pt x="3765" y="582"/>
                  <a:pt x="3765" y="582"/>
                </a:cubicBezTo>
                <a:cubicBezTo>
                  <a:pt x="3765" y="583"/>
                  <a:pt x="3764" y="584"/>
                  <a:pt x="3765" y="584"/>
                </a:cubicBezTo>
                <a:cubicBezTo>
                  <a:pt x="3765" y="585"/>
                  <a:pt x="3765" y="585"/>
                  <a:pt x="3766" y="586"/>
                </a:cubicBezTo>
                <a:cubicBezTo>
                  <a:pt x="3766" y="587"/>
                  <a:pt x="3766" y="587"/>
                  <a:pt x="3766" y="588"/>
                </a:cubicBezTo>
                <a:cubicBezTo>
                  <a:pt x="3767" y="589"/>
                  <a:pt x="3768" y="590"/>
                  <a:pt x="3769" y="591"/>
                </a:cubicBezTo>
                <a:cubicBezTo>
                  <a:pt x="3770" y="592"/>
                  <a:pt x="3770" y="592"/>
                  <a:pt x="3770" y="593"/>
                </a:cubicBezTo>
                <a:cubicBezTo>
                  <a:pt x="3771" y="595"/>
                  <a:pt x="3774" y="595"/>
                  <a:pt x="3776" y="595"/>
                </a:cubicBezTo>
                <a:cubicBezTo>
                  <a:pt x="3777" y="595"/>
                  <a:pt x="3779" y="595"/>
                  <a:pt x="3780" y="595"/>
                </a:cubicBezTo>
                <a:cubicBezTo>
                  <a:pt x="3782" y="595"/>
                  <a:pt x="3783" y="595"/>
                  <a:pt x="3784" y="595"/>
                </a:cubicBezTo>
                <a:cubicBezTo>
                  <a:pt x="3785" y="596"/>
                  <a:pt x="3787" y="596"/>
                  <a:pt x="3788" y="596"/>
                </a:cubicBezTo>
                <a:cubicBezTo>
                  <a:pt x="3789" y="597"/>
                  <a:pt x="3791" y="597"/>
                  <a:pt x="3792" y="598"/>
                </a:cubicBezTo>
                <a:cubicBezTo>
                  <a:pt x="3794" y="599"/>
                  <a:pt x="3795" y="600"/>
                  <a:pt x="3796" y="601"/>
                </a:cubicBezTo>
                <a:cubicBezTo>
                  <a:pt x="3796" y="602"/>
                  <a:pt x="3797" y="602"/>
                  <a:pt x="3798" y="603"/>
                </a:cubicBezTo>
                <a:cubicBezTo>
                  <a:pt x="3798" y="603"/>
                  <a:pt x="3799" y="604"/>
                  <a:pt x="3799" y="604"/>
                </a:cubicBezTo>
                <a:cubicBezTo>
                  <a:pt x="3800" y="605"/>
                  <a:pt x="3801" y="606"/>
                  <a:pt x="3802" y="607"/>
                </a:cubicBezTo>
                <a:cubicBezTo>
                  <a:pt x="3803" y="608"/>
                  <a:pt x="3804" y="608"/>
                  <a:pt x="3806" y="609"/>
                </a:cubicBezTo>
                <a:cubicBezTo>
                  <a:pt x="3806" y="609"/>
                  <a:pt x="3807" y="609"/>
                  <a:pt x="3808" y="609"/>
                </a:cubicBezTo>
                <a:cubicBezTo>
                  <a:pt x="3808" y="609"/>
                  <a:pt x="3809" y="608"/>
                  <a:pt x="3809" y="608"/>
                </a:cubicBezTo>
                <a:cubicBezTo>
                  <a:pt x="3811" y="607"/>
                  <a:pt x="3812" y="606"/>
                  <a:pt x="3812" y="604"/>
                </a:cubicBezTo>
                <a:cubicBezTo>
                  <a:pt x="3812" y="604"/>
                  <a:pt x="3813" y="601"/>
                  <a:pt x="3814" y="602"/>
                </a:cubicBezTo>
                <a:cubicBezTo>
                  <a:pt x="3814" y="602"/>
                  <a:pt x="3814" y="603"/>
                  <a:pt x="3814" y="604"/>
                </a:cubicBezTo>
                <a:cubicBezTo>
                  <a:pt x="3813" y="604"/>
                  <a:pt x="3813" y="605"/>
                  <a:pt x="3814" y="605"/>
                </a:cubicBezTo>
                <a:cubicBezTo>
                  <a:pt x="3814" y="605"/>
                  <a:pt x="3814" y="605"/>
                  <a:pt x="3814" y="606"/>
                </a:cubicBezTo>
                <a:cubicBezTo>
                  <a:pt x="3815" y="607"/>
                  <a:pt x="3814" y="609"/>
                  <a:pt x="3815" y="610"/>
                </a:cubicBezTo>
                <a:cubicBezTo>
                  <a:pt x="3815" y="610"/>
                  <a:pt x="3816" y="610"/>
                  <a:pt x="3817" y="611"/>
                </a:cubicBezTo>
                <a:cubicBezTo>
                  <a:pt x="3817" y="611"/>
                  <a:pt x="3818" y="612"/>
                  <a:pt x="3819" y="611"/>
                </a:cubicBezTo>
                <a:cubicBezTo>
                  <a:pt x="3819" y="611"/>
                  <a:pt x="3820" y="610"/>
                  <a:pt x="3820" y="610"/>
                </a:cubicBezTo>
                <a:cubicBezTo>
                  <a:pt x="3821" y="610"/>
                  <a:pt x="3822" y="610"/>
                  <a:pt x="3822" y="609"/>
                </a:cubicBezTo>
                <a:cubicBezTo>
                  <a:pt x="3822" y="608"/>
                  <a:pt x="3822" y="608"/>
                  <a:pt x="3822" y="607"/>
                </a:cubicBezTo>
                <a:cubicBezTo>
                  <a:pt x="3822" y="607"/>
                  <a:pt x="3821" y="606"/>
                  <a:pt x="3822" y="606"/>
                </a:cubicBezTo>
                <a:cubicBezTo>
                  <a:pt x="3822" y="605"/>
                  <a:pt x="3823" y="606"/>
                  <a:pt x="3824" y="606"/>
                </a:cubicBezTo>
                <a:cubicBezTo>
                  <a:pt x="3824" y="607"/>
                  <a:pt x="3825" y="606"/>
                  <a:pt x="3825" y="607"/>
                </a:cubicBezTo>
                <a:cubicBezTo>
                  <a:pt x="3826" y="607"/>
                  <a:pt x="3826" y="607"/>
                  <a:pt x="3827" y="607"/>
                </a:cubicBezTo>
                <a:cubicBezTo>
                  <a:pt x="3828" y="607"/>
                  <a:pt x="3829" y="608"/>
                  <a:pt x="3829" y="607"/>
                </a:cubicBezTo>
                <a:cubicBezTo>
                  <a:pt x="3830" y="607"/>
                  <a:pt x="3831" y="607"/>
                  <a:pt x="3831" y="607"/>
                </a:cubicBezTo>
                <a:cubicBezTo>
                  <a:pt x="3832" y="606"/>
                  <a:pt x="3833" y="607"/>
                  <a:pt x="3833" y="606"/>
                </a:cubicBezTo>
                <a:cubicBezTo>
                  <a:pt x="3834" y="606"/>
                  <a:pt x="3833" y="605"/>
                  <a:pt x="3832" y="605"/>
                </a:cubicBezTo>
                <a:cubicBezTo>
                  <a:pt x="3831" y="605"/>
                  <a:pt x="3831" y="605"/>
                  <a:pt x="3830" y="605"/>
                </a:cubicBezTo>
                <a:cubicBezTo>
                  <a:pt x="3828" y="604"/>
                  <a:pt x="3825" y="603"/>
                  <a:pt x="3822" y="602"/>
                </a:cubicBezTo>
                <a:cubicBezTo>
                  <a:pt x="3822" y="601"/>
                  <a:pt x="3821" y="601"/>
                  <a:pt x="3821" y="600"/>
                </a:cubicBezTo>
                <a:cubicBezTo>
                  <a:pt x="3820" y="600"/>
                  <a:pt x="3820" y="600"/>
                  <a:pt x="3819" y="600"/>
                </a:cubicBezTo>
                <a:cubicBezTo>
                  <a:pt x="3819" y="599"/>
                  <a:pt x="3820" y="598"/>
                  <a:pt x="3820" y="598"/>
                </a:cubicBezTo>
                <a:cubicBezTo>
                  <a:pt x="3821" y="598"/>
                  <a:pt x="3821" y="598"/>
                  <a:pt x="3822" y="597"/>
                </a:cubicBezTo>
                <a:cubicBezTo>
                  <a:pt x="3822" y="596"/>
                  <a:pt x="3822" y="596"/>
                  <a:pt x="3823" y="595"/>
                </a:cubicBezTo>
                <a:cubicBezTo>
                  <a:pt x="3824" y="595"/>
                  <a:pt x="3824" y="595"/>
                  <a:pt x="3824" y="594"/>
                </a:cubicBezTo>
                <a:cubicBezTo>
                  <a:pt x="3823" y="593"/>
                  <a:pt x="3821" y="594"/>
                  <a:pt x="3820" y="593"/>
                </a:cubicBezTo>
                <a:cubicBezTo>
                  <a:pt x="3820" y="592"/>
                  <a:pt x="3820" y="592"/>
                  <a:pt x="3821" y="592"/>
                </a:cubicBezTo>
                <a:cubicBezTo>
                  <a:pt x="3821" y="592"/>
                  <a:pt x="3822" y="593"/>
                  <a:pt x="3822" y="593"/>
                </a:cubicBezTo>
                <a:cubicBezTo>
                  <a:pt x="3823" y="593"/>
                  <a:pt x="3824" y="593"/>
                  <a:pt x="3825" y="592"/>
                </a:cubicBezTo>
                <a:cubicBezTo>
                  <a:pt x="3825" y="592"/>
                  <a:pt x="3825" y="592"/>
                  <a:pt x="3826" y="591"/>
                </a:cubicBezTo>
                <a:cubicBezTo>
                  <a:pt x="3827" y="590"/>
                  <a:pt x="3829" y="591"/>
                  <a:pt x="3830" y="591"/>
                </a:cubicBezTo>
                <a:cubicBezTo>
                  <a:pt x="3832" y="591"/>
                  <a:pt x="3833" y="589"/>
                  <a:pt x="3834" y="588"/>
                </a:cubicBezTo>
                <a:cubicBezTo>
                  <a:pt x="3835" y="587"/>
                  <a:pt x="3835" y="587"/>
                  <a:pt x="3836" y="586"/>
                </a:cubicBezTo>
                <a:cubicBezTo>
                  <a:pt x="3836" y="585"/>
                  <a:pt x="3836" y="585"/>
                  <a:pt x="3836" y="584"/>
                </a:cubicBezTo>
                <a:cubicBezTo>
                  <a:pt x="3836" y="583"/>
                  <a:pt x="3835" y="581"/>
                  <a:pt x="3834" y="581"/>
                </a:cubicBezTo>
                <a:cubicBezTo>
                  <a:pt x="3833" y="581"/>
                  <a:pt x="3832" y="581"/>
                  <a:pt x="3832" y="581"/>
                </a:cubicBezTo>
                <a:cubicBezTo>
                  <a:pt x="3831" y="581"/>
                  <a:pt x="3830" y="581"/>
                  <a:pt x="3830" y="580"/>
                </a:cubicBezTo>
                <a:cubicBezTo>
                  <a:pt x="3829" y="580"/>
                  <a:pt x="3830" y="580"/>
                  <a:pt x="3831" y="580"/>
                </a:cubicBezTo>
                <a:cubicBezTo>
                  <a:pt x="3832" y="579"/>
                  <a:pt x="3832" y="579"/>
                  <a:pt x="3833" y="579"/>
                </a:cubicBezTo>
                <a:cubicBezTo>
                  <a:pt x="3833" y="579"/>
                  <a:pt x="3834" y="579"/>
                  <a:pt x="3835" y="578"/>
                </a:cubicBezTo>
                <a:cubicBezTo>
                  <a:pt x="3835" y="577"/>
                  <a:pt x="3835" y="576"/>
                  <a:pt x="3836" y="575"/>
                </a:cubicBezTo>
                <a:cubicBezTo>
                  <a:pt x="3836" y="574"/>
                  <a:pt x="3837" y="574"/>
                  <a:pt x="3837" y="573"/>
                </a:cubicBezTo>
                <a:cubicBezTo>
                  <a:pt x="3837" y="571"/>
                  <a:pt x="3836" y="572"/>
                  <a:pt x="3836" y="573"/>
                </a:cubicBezTo>
                <a:cubicBezTo>
                  <a:pt x="3836" y="573"/>
                  <a:pt x="3834" y="573"/>
                  <a:pt x="3834" y="573"/>
                </a:cubicBezTo>
                <a:cubicBezTo>
                  <a:pt x="3833" y="573"/>
                  <a:pt x="3833" y="574"/>
                  <a:pt x="3832" y="573"/>
                </a:cubicBezTo>
                <a:cubicBezTo>
                  <a:pt x="3831" y="573"/>
                  <a:pt x="3831" y="573"/>
                  <a:pt x="3832" y="573"/>
                </a:cubicBezTo>
                <a:cubicBezTo>
                  <a:pt x="3832" y="572"/>
                  <a:pt x="3833" y="572"/>
                  <a:pt x="3833" y="571"/>
                </a:cubicBezTo>
                <a:cubicBezTo>
                  <a:pt x="3833" y="571"/>
                  <a:pt x="3833" y="570"/>
                  <a:pt x="3832" y="570"/>
                </a:cubicBezTo>
                <a:cubicBezTo>
                  <a:pt x="3832" y="569"/>
                  <a:pt x="3832" y="569"/>
                  <a:pt x="3831" y="569"/>
                </a:cubicBezTo>
                <a:cubicBezTo>
                  <a:pt x="3831" y="568"/>
                  <a:pt x="3831" y="568"/>
                  <a:pt x="3830" y="568"/>
                </a:cubicBezTo>
                <a:cubicBezTo>
                  <a:pt x="3829" y="566"/>
                  <a:pt x="3828" y="567"/>
                  <a:pt x="3827" y="567"/>
                </a:cubicBezTo>
                <a:cubicBezTo>
                  <a:pt x="3827" y="566"/>
                  <a:pt x="3828" y="566"/>
                  <a:pt x="3828" y="566"/>
                </a:cubicBezTo>
                <a:close/>
                <a:moveTo>
                  <a:pt x="256" y="687"/>
                </a:moveTo>
                <a:cubicBezTo>
                  <a:pt x="255" y="687"/>
                  <a:pt x="254" y="689"/>
                  <a:pt x="253" y="689"/>
                </a:cubicBezTo>
                <a:cubicBezTo>
                  <a:pt x="252" y="689"/>
                  <a:pt x="255" y="687"/>
                  <a:pt x="253" y="686"/>
                </a:cubicBezTo>
                <a:cubicBezTo>
                  <a:pt x="253" y="686"/>
                  <a:pt x="253" y="687"/>
                  <a:pt x="252" y="687"/>
                </a:cubicBezTo>
                <a:cubicBezTo>
                  <a:pt x="252" y="687"/>
                  <a:pt x="252" y="686"/>
                  <a:pt x="252" y="686"/>
                </a:cubicBezTo>
                <a:cubicBezTo>
                  <a:pt x="251" y="686"/>
                  <a:pt x="251" y="686"/>
                  <a:pt x="250" y="686"/>
                </a:cubicBezTo>
                <a:cubicBezTo>
                  <a:pt x="250" y="686"/>
                  <a:pt x="249" y="686"/>
                  <a:pt x="249" y="685"/>
                </a:cubicBezTo>
                <a:cubicBezTo>
                  <a:pt x="248" y="685"/>
                  <a:pt x="248" y="685"/>
                  <a:pt x="247" y="685"/>
                </a:cubicBezTo>
                <a:cubicBezTo>
                  <a:pt x="248" y="683"/>
                  <a:pt x="251" y="685"/>
                  <a:pt x="252" y="685"/>
                </a:cubicBezTo>
                <a:cubicBezTo>
                  <a:pt x="253" y="685"/>
                  <a:pt x="254" y="685"/>
                  <a:pt x="256" y="685"/>
                </a:cubicBezTo>
                <a:cubicBezTo>
                  <a:pt x="257" y="685"/>
                  <a:pt x="260" y="684"/>
                  <a:pt x="260" y="685"/>
                </a:cubicBezTo>
                <a:cubicBezTo>
                  <a:pt x="260" y="686"/>
                  <a:pt x="257" y="686"/>
                  <a:pt x="256" y="687"/>
                </a:cubicBezTo>
                <a:close/>
                <a:moveTo>
                  <a:pt x="265" y="675"/>
                </a:moveTo>
                <a:cubicBezTo>
                  <a:pt x="265" y="674"/>
                  <a:pt x="263" y="672"/>
                  <a:pt x="264" y="672"/>
                </a:cubicBezTo>
                <a:cubicBezTo>
                  <a:pt x="264" y="672"/>
                  <a:pt x="265" y="674"/>
                  <a:pt x="265" y="674"/>
                </a:cubicBezTo>
                <a:cubicBezTo>
                  <a:pt x="266" y="675"/>
                  <a:pt x="266" y="675"/>
                  <a:pt x="266" y="676"/>
                </a:cubicBezTo>
                <a:cubicBezTo>
                  <a:pt x="265" y="676"/>
                  <a:pt x="265" y="675"/>
                  <a:pt x="265" y="675"/>
                </a:cubicBezTo>
                <a:close/>
                <a:moveTo>
                  <a:pt x="274" y="678"/>
                </a:moveTo>
                <a:cubicBezTo>
                  <a:pt x="274" y="676"/>
                  <a:pt x="275" y="676"/>
                  <a:pt x="275" y="677"/>
                </a:cubicBezTo>
                <a:cubicBezTo>
                  <a:pt x="275" y="678"/>
                  <a:pt x="274" y="678"/>
                  <a:pt x="274" y="678"/>
                </a:cubicBezTo>
                <a:close/>
                <a:moveTo>
                  <a:pt x="274" y="672"/>
                </a:moveTo>
                <a:cubicBezTo>
                  <a:pt x="274" y="672"/>
                  <a:pt x="274" y="672"/>
                  <a:pt x="274" y="672"/>
                </a:cubicBezTo>
                <a:cubicBezTo>
                  <a:pt x="275" y="672"/>
                  <a:pt x="275" y="672"/>
                  <a:pt x="275" y="672"/>
                </a:cubicBezTo>
                <a:cubicBezTo>
                  <a:pt x="276" y="673"/>
                  <a:pt x="274" y="673"/>
                  <a:pt x="274" y="672"/>
                </a:cubicBezTo>
                <a:close/>
                <a:moveTo>
                  <a:pt x="271" y="727"/>
                </a:moveTo>
                <a:cubicBezTo>
                  <a:pt x="270" y="728"/>
                  <a:pt x="269" y="729"/>
                  <a:pt x="269" y="730"/>
                </a:cubicBezTo>
                <a:cubicBezTo>
                  <a:pt x="268" y="730"/>
                  <a:pt x="267" y="731"/>
                  <a:pt x="267" y="733"/>
                </a:cubicBezTo>
                <a:cubicBezTo>
                  <a:pt x="267" y="734"/>
                  <a:pt x="266" y="735"/>
                  <a:pt x="266" y="736"/>
                </a:cubicBezTo>
                <a:cubicBezTo>
                  <a:pt x="265" y="736"/>
                  <a:pt x="266" y="733"/>
                  <a:pt x="266" y="733"/>
                </a:cubicBezTo>
                <a:cubicBezTo>
                  <a:pt x="267" y="732"/>
                  <a:pt x="268" y="731"/>
                  <a:pt x="267" y="730"/>
                </a:cubicBezTo>
                <a:cubicBezTo>
                  <a:pt x="266" y="728"/>
                  <a:pt x="264" y="730"/>
                  <a:pt x="263" y="730"/>
                </a:cubicBezTo>
                <a:cubicBezTo>
                  <a:pt x="263" y="731"/>
                  <a:pt x="262" y="732"/>
                  <a:pt x="261" y="732"/>
                </a:cubicBezTo>
                <a:cubicBezTo>
                  <a:pt x="261" y="731"/>
                  <a:pt x="262" y="731"/>
                  <a:pt x="262" y="730"/>
                </a:cubicBezTo>
                <a:cubicBezTo>
                  <a:pt x="263" y="730"/>
                  <a:pt x="263" y="729"/>
                  <a:pt x="264" y="729"/>
                </a:cubicBezTo>
                <a:cubicBezTo>
                  <a:pt x="265" y="728"/>
                  <a:pt x="265" y="728"/>
                  <a:pt x="266" y="728"/>
                </a:cubicBezTo>
                <a:cubicBezTo>
                  <a:pt x="267" y="727"/>
                  <a:pt x="268" y="727"/>
                  <a:pt x="270" y="727"/>
                </a:cubicBezTo>
                <a:cubicBezTo>
                  <a:pt x="271" y="727"/>
                  <a:pt x="273" y="726"/>
                  <a:pt x="274" y="727"/>
                </a:cubicBezTo>
                <a:cubicBezTo>
                  <a:pt x="274" y="727"/>
                  <a:pt x="272" y="727"/>
                  <a:pt x="271" y="727"/>
                </a:cubicBezTo>
                <a:close/>
                <a:moveTo>
                  <a:pt x="292" y="660"/>
                </a:moveTo>
                <a:cubicBezTo>
                  <a:pt x="291" y="660"/>
                  <a:pt x="290" y="660"/>
                  <a:pt x="289" y="660"/>
                </a:cubicBezTo>
                <a:cubicBezTo>
                  <a:pt x="290" y="659"/>
                  <a:pt x="290" y="659"/>
                  <a:pt x="291" y="659"/>
                </a:cubicBezTo>
                <a:cubicBezTo>
                  <a:pt x="292" y="659"/>
                  <a:pt x="292" y="659"/>
                  <a:pt x="293" y="659"/>
                </a:cubicBezTo>
                <a:cubicBezTo>
                  <a:pt x="293" y="659"/>
                  <a:pt x="293" y="659"/>
                  <a:pt x="293" y="658"/>
                </a:cubicBezTo>
                <a:cubicBezTo>
                  <a:pt x="293" y="658"/>
                  <a:pt x="294" y="658"/>
                  <a:pt x="294" y="658"/>
                </a:cubicBezTo>
                <a:cubicBezTo>
                  <a:pt x="294" y="659"/>
                  <a:pt x="292" y="660"/>
                  <a:pt x="292" y="660"/>
                </a:cubicBezTo>
                <a:close/>
                <a:moveTo>
                  <a:pt x="459" y="782"/>
                </a:moveTo>
                <a:cubicBezTo>
                  <a:pt x="459" y="782"/>
                  <a:pt x="457" y="781"/>
                  <a:pt x="457" y="780"/>
                </a:cubicBezTo>
                <a:cubicBezTo>
                  <a:pt x="456" y="780"/>
                  <a:pt x="459" y="780"/>
                  <a:pt x="459" y="780"/>
                </a:cubicBezTo>
                <a:cubicBezTo>
                  <a:pt x="460" y="781"/>
                  <a:pt x="460" y="782"/>
                  <a:pt x="459" y="782"/>
                </a:cubicBezTo>
                <a:close/>
                <a:moveTo>
                  <a:pt x="518" y="445"/>
                </a:moveTo>
                <a:cubicBezTo>
                  <a:pt x="518" y="445"/>
                  <a:pt x="518" y="445"/>
                  <a:pt x="518" y="444"/>
                </a:cubicBezTo>
                <a:cubicBezTo>
                  <a:pt x="517" y="444"/>
                  <a:pt x="517" y="444"/>
                  <a:pt x="517" y="443"/>
                </a:cubicBezTo>
                <a:cubicBezTo>
                  <a:pt x="516" y="443"/>
                  <a:pt x="515" y="442"/>
                  <a:pt x="515" y="442"/>
                </a:cubicBezTo>
                <a:cubicBezTo>
                  <a:pt x="516" y="441"/>
                  <a:pt x="517" y="443"/>
                  <a:pt x="518" y="443"/>
                </a:cubicBezTo>
                <a:cubicBezTo>
                  <a:pt x="518" y="444"/>
                  <a:pt x="519" y="444"/>
                  <a:pt x="519" y="444"/>
                </a:cubicBezTo>
                <a:cubicBezTo>
                  <a:pt x="519" y="445"/>
                  <a:pt x="519" y="445"/>
                  <a:pt x="518" y="445"/>
                </a:cubicBezTo>
                <a:close/>
                <a:moveTo>
                  <a:pt x="250" y="950"/>
                </a:moveTo>
                <a:cubicBezTo>
                  <a:pt x="250" y="950"/>
                  <a:pt x="250" y="949"/>
                  <a:pt x="249" y="948"/>
                </a:cubicBezTo>
                <a:cubicBezTo>
                  <a:pt x="249" y="948"/>
                  <a:pt x="248" y="948"/>
                  <a:pt x="248" y="948"/>
                </a:cubicBezTo>
                <a:cubicBezTo>
                  <a:pt x="246" y="948"/>
                  <a:pt x="245" y="948"/>
                  <a:pt x="244" y="949"/>
                </a:cubicBezTo>
                <a:cubicBezTo>
                  <a:pt x="243" y="949"/>
                  <a:pt x="243" y="949"/>
                  <a:pt x="242" y="950"/>
                </a:cubicBezTo>
                <a:cubicBezTo>
                  <a:pt x="242" y="950"/>
                  <a:pt x="241" y="950"/>
                  <a:pt x="241" y="950"/>
                </a:cubicBezTo>
                <a:cubicBezTo>
                  <a:pt x="240" y="951"/>
                  <a:pt x="240" y="951"/>
                  <a:pt x="239" y="952"/>
                </a:cubicBezTo>
                <a:cubicBezTo>
                  <a:pt x="239" y="952"/>
                  <a:pt x="238" y="952"/>
                  <a:pt x="238" y="953"/>
                </a:cubicBezTo>
                <a:cubicBezTo>
                  <a:pt x="237" y="953"/>
                  <a:pt x="237" y="953"/>
                  <a:pt x="237" y="954"/>
                </a:cubicBezTo>
                <a:cubicBezTo>
                  <a:pt x="237" y="955"/>
                  <a:pt x="238" y="955"/>
                  <a:pt x="238" y="955"/>
                </a:cubicBezTo>
                <a:cubicBezTo>
                  <a:pt x="239" y="955"/>
                  <a:pt x="240" y="955"/>
                  <a:pt x="240" y="955"/>
                </a:cubicBezTo>
                <a:cubicBezTo>
                  <a:pt x="240" y="956"/>
                  <a:pt x="241" y="957"/>
                  <a:pt x="241" y="956"/>
                </a:cubicBezTo>
                <a:cubicBezTo>
                  <a:pt x="242" y="956"/>
                  <a:pt x="242" y="955"/>
                  <a:pt x="243" y="955"/>
                </a:cubicBezTo>
                <a:cubicBezTo>
                  <a:pt x="243" y="955"/>
                  <a:pt x="244" y="956"/>
                  <a:pt x="244" y="956"/>
                </a:cubicBezTo>
                <a:cubicBezTo>
                  <a:pt x="244" y="956"/>
                  <a:pt x="244" y="955"/>
                  <a:pt x="245" y="955"/>
                </a:cubicBezTo>
                <a:cubicBezTo>
                  <a:pt x="245" y="955"/>
                  <a:pt x="245" y="955"/>
                  <a:pt x="246" y="955"/>
                </a:cubicBezTo>
                <a:cubicBezTo>
                  <a:pt x="246" y="956"/>
                  <a:pt x="245" y="956"/>
                  <a:pt x="245" y="956"/>
                </a:cubicBezTo>
                <a:cubicBezTo>
                  <a:pt x="245" y="956"/>
                  <a:pt x="244" y="957"/>
                  <a:pt x="243" y="957"/>
                </a:cubicBezTo>
                <a:cubicBezTo>
                  <a:pt x="243" y="957"/>
                  <a:pt x="242" y="957"/>
                  <a:pt x="241" y="957"/>
                </a:cubicBezTo>
                <a:cubicBezTo>
                  <a:pt x="241" y="957"/>
                  <a:pt x="240" y="956"/>
                  <a:pt x="240" y="956"/>
                </a:cubicBezTo>
                <a:cubicBezTo>
                  <a:pt x="239" y="956"/>
                  <a:pt x="238" y="956"/>
                  <a:pt x="238" y="956"/>
                </a:cubicBezTo>
                <a:cubicBezTo>
                  <a:pt x="237" y="956"/>
                  <a:pt x="237" y="955"/>
                  <a:pt x="237" y="955"/>
                </a:cubicBezTo>
                <a:cubicBezTo>
                  <a:pt x="236" y="955"/>
                  <a:pt x="236" y="955"/>
                  <a:pt x="236" y="955"/>
                </a:cubicBezTo>
                <a:cubicBezTo>
                  <a:pt x="235" y="955"/>
                  <a:pt x="235" y="955"/>
                  <a:pt x="235" y="954"/>
                </a:cubicBezTo>
                <a:cubicBezTo>
                  <a:pt x="235" y="953"/>
                  <a:pt x="235" y="953"/>
                  <a:pt x="236" y="953"/>
                </a:cubicBezTo>
                <a:cubicBezTo>
                  <a:pt x="236" y="952"/>
                  <a:pt x="236" y="952"/>
                  <a:pt x="236" y="951"/>
                </a:cubicBezTo>
                <a:cubicBezTo>
                  <a:pt x="236" y="950"/>
                  <a:pt x="236" y="949"/>
                  <a:pt x="235" y="948"/>
                </a:cubicBezTo>
                <a:cubicBezTo>
                  <a:pt x="233" y="945"/>
                  <a:pt x="241" y="947"/>
                  <a:pt x="240" y="945"/>
                </a:cubicBezTo>
                <a:cubicBezTo>
                  <a:pt x="239" y="944"/>
                  <a:pt x="239" y="944"/>
                  <a:pt x="238" y="944"/>
                </a:cubicBezTo>
                <a:cubicBezTo>
                  <a:pt x="238" y="944"/>
                  <a:pt x="237" y="944"/>
                  <a:pt x="237" y="943"/>
                </a:cubicBezTo>
                <a:cubicBezTo>
                  <a:pt x="237" y="943"/>
                  <a:pt x="236" y="943"/>
                  <a:pt x="236" y="942"/>
                </a:cubicBezTo>
                <a:cubicBezTo>
                  <a:pt x="236" y="942"/>
                  <a:pt x="236" y="941"/>
                  <a:pt x="236" y="941"/>
                </a:cubicBezTo>
                <a:cubicBezTo>
                  <a:pt x="236" y="940"/>
                  <a:pt x="235" y="940"/>
                  <a:pt x="235" y="939"/>
                </a:cubicBezTo>
                <a:cubicBezTo>
                  <a:pt x="235" y="939"/>
                  <a:pt x="235" y="939"/>
                  <a:pt x="236" y="939"/>
                </a:cubicBezTo>
                <a:cubicBezTo>
                  <a:pt x="236" y="939"/>
                  <a:pt x="236" y="938"/>
                  <a:pt x="236" y="938"/>
                </a:cubicBezTo>
                <a:cubicBezTo>
                  <a:pt x="237" y="938"/>
                  <a:pt x="238" y="937"/>
                  <a:pt x="239" y="937"/>
                </a:cubicBezTo>
                <a:cubicBezTo>
                  <a:pt x="240" y="936"/>
                  <a:pt x="241" y="937"/>
                  <a:pt x="242" y="937"/>
                </a:cubicBezTo>
                <a:cubicBezTo>
                  <a:pt x="243" y="938"/>
                  <a:pt x="242" y="940"/>
                  <a:pt x="243" y="941"/>
                </a:cubicBezTo>
                <a:cubicBezTo>
                  <a:pt x="243" y="941"/>
                  <a:pt x="243" y="941"/>
                  <a:pt x="244" y="941"/>
                </a:cubicBezTo>
                <a:cubicBezTo>
                  <a:pt x="244" y="941"/>
                  <a:pt x="244" y="942"/>
                  <a:pt x="244" y="942"/>
                </a:cubicBezTo>
                <a:cubicBezTo>
                  <a:pt x="244" y="942"/>
                  <a:pt x="245" y="942"/>
                  <a:pt x="246" y="942"/>
                </a:cubicBezTo>
                <a:cubicBezTo>
                  <a:pt x="246" y="941"/>
                  <a:pt x="247" y="941"/>
                  <a:pt x="247" y="942"/>
                </a:cubicBezTo>
                <a:cubicBezTo>
                  <a:pt x="248" y="943"/>
                  <a:pt x="247" y="943"/>
                  <a:pt x="246" y="943"/>
                </a:cubicBezTo>
                <a:cubicBezTo>
                  <a:pt x="245" y="943"/>
                  <a:pt x="246" y="944"/>
                  <a:pt x="246" y="945"/>
                </a:cubicBezTo>
                <a:cubicBezTo>
                  <a:pt x="245" y="945"/>
                  <a:pt x="245" y="946"/>
                  <a:pt x="246" y="946"/>
                </a:cubicBezTo>
                <a:cubicBezTo>
                  <a:pt x="246" y="947"/>
                  <a:pt x="247" y="946"/>
                  <a:pt x="248" y="946"/>
                </a:cubicBezTo>
                <a:cubicBezTo>
                  <a:pt x="248" y="946"/>
                  <a:pt x="248" y="947"/>
                  <a:pt x="249" y="947"/>
                </a:cubicBezTo>
                <a:cubicBezTo>
                  <a:pt x="249" y="948"/>
                  <a:pt x="250" y="947"/>
                  <a:pt x="251" y="948"/>
                </a:cubicBezTo>
                <a:cubicBezTo>
                  <a:pt x="251" y="948"/>
                  <a:pt x="251" y="950"/>
                  <a:pt x="250" y="950"/>
                </a:cubicBezTo>
                <a:close/>
                <a:moveTo>
                  <a:pt x="423" y="919"/>
                </a:moveTo>
                <a:cubicBezTo>
                  <a:pt x="423" y="919"/>
                  <a:pt x="423" y="920"/>
                  <a:pt x="422" y="920"/>
                </a:cubicBezTo>
                <a:cubicBezTo>
                  <a:pt x="421" y="920"/>
                  <a:pt x="421" y="919"/>
                  <a:pt x="421" y="919"/>
                </a:cubicBezTo>
                <a:cubicBezTo>
                  <a:pt x="420" y="918"/>
                  <a:pt x="419" y="918"/>
                  <a:pt x="419" y="918"/>
                </a:cubicBezTo>
                <a:cubicBezTo>
                  <a:pt x="418" y="918"/>
                  <a:pt x="417" y="918"/>
                  <a:pt x="416" y="918"/>
                </a:cubicBezTo>
                <a:cubicBezTo>
                  <a:pt x="416" y="918"/>
                  <a:pt x="415" y="918"/>
                  <a:pt x="414" y="918"/>
                </a:cubicBezTo>
                <a:cubicBezTo>
                  <a:pt x="414" y="917"/>
                  <a:pt x="414" y="917"/>
                  <a:pt x="413" y="917"/>
                </a:cubicBezTo>
                <a:cubicBezTo>
                  <a:pt x="413" y="916"/>
                  <a:pt x="409" y="916"/>
                  <a:pt x="410" y="915"/>
                </a:cubicBezTo>
                <a:cubicBezTo>
                  <a:pt x="410" y="915"/>
                  <a:pt x="411" y="915"/>
                  <a:pt x="412" y="914"/>
                </a:cubicBezTo>
                <a:cubicBezTo>
                  <a:pt x="412" y="914"/>
                  <a:pt x="413" y="914"/>
                  <a:pt x="413" y="914"/>
                </a:cubicBezTo>
                <a:cubicBezTo>
                  <a:pt x="414" y="913"/>
                  <a:pt x="416" y="914"/>
                  <a:pt x="416" y="914"/>
                </a:cubicBezTo>
                <a:cubicBezTo>
                  <a:pt x="417" y="915"/>
                  <a:pt x="417" y="916"/>
                  <a:pt x="418" y="915"/>
                </a:cubicBezTo>
                <a:cubicBezTo>
                  <a:pt x="419" y="915"/>
                  <a:pt x="419" y="914"/>
                  <a:pt x="419" y="914"/>
                </a:cubicBezTo>
                <a:cubicBezTo>
                  <a:pt x="420" y="914"/>
                  <a:pt x="420" y="914"/>
                  <a:pt x="420" y="914"/>
                </a:cubicBezTo>
                <a:cubicBezTo>
                  <a:pt x="421" y="915"/>
                  <a:pt x="422" y="915"/>
                  <a:pt x="422" y="915"/>
                </a:cubicBezTo>
                <a:cubicBezTo>
                  <a:pt x="424" y="915"/>
                  <a:pt x="423" y="917"/>
                  <a:pt x="423" y="919"/>
                </a:cubicBezTo>
                <a:close/>
                <a:moveTo>
                  <a:pt x="533" y="894"/>
                </a:moveTo>
                <a:cubicBezTo>
                  <a:pt x="531" y="895"/>
                  <a:pt x="529" y="897"/>
                  <a:pt x="526" y="898"/>
                </a:cubicBezTo>
                <a:cubicBezTo>
                  <a:pt x="526" y="898"/>
                  <a:pt x="525" y="898"/>
                  <a:pt x="524" y="898"/>
                </a:cubicBezTo>
                <a:cubicBezTo>
                  <a:pt x="524" y="899"/>
                  <a:pt x="523" y="899"/>
                  <a:pt x="523" y="900"/>
                </a:cubicBezTo>
                <a:cubicBezTo>
                  <a:pt x="522" y="901"/>
                  <a:pt x="521" y="901"/>
                  <a:pt x="520" y="902"/>
                </a:cubicBezTo>
                <a:cubicBezTo>
                  <a:pt x="519" y="902"/>
                  <a:pt x="518" y="903"/>
                  <a:pt x="517" y="904"/>
                </a:cubicBezTo>
                <a:cubicBezTo>
                  <a:pt x="516" y="904"/>
                  <a:pt x="515" y="904"/>
                  <a:pt x="515" y="903"/>
                </a:cubicBezTo>
                <a:cubicBezTo>
                  <a:pt x="515" y="903"/>
                  <a:pt x="516" y="901"/>
                  <a:pt x="516" y="901"/>
                </a:cubicBezTo>
                <a:cubicBezTo>
                  <a:pt x="516" y="900"/>
                  <a:pt x="519" y="900"/>
                  <a:pt x="520" y="900"/>
                </a:cubicBezTo>
                <a:cubicBezTo>
                  <a:pt x="521" y="899"/>
                  <a:pt x="522" y="899"/>
                  <a:pt x="523" y="898"/>
                </a:cubicBezTo>
                <a:cubicBezTo>
                  <a:pt x="525" y="896"/>
                  <a:pt x="526" y="895"/>
                  <a:pt x="527" y="893"/>
                </a:cubicBezTo>
                <a:cubicBezTo>
                  <a:pt x="528" y="892"/>
                  <a:pt x="529" y="891"/>
                  <a:pt x="530" y="891"/>
                </a:cubicBezTo>
                <a:cubicBezTo>
                  <a:pt x="531" y="891"/>
                  <a:pt x="531" y="892"/>
                  <a:pt x="532" y="892"/>
                </a:cubicBezTo>
                <a:cubicBezTo>
                  <a:pt x="533" y="892"/>
                  <a:pt x="534" y="892"/>
                  <a:pt x="534" y="892"/>
                </a:cubicBezTo>
                <a:cubicBezTo>
                  <a:pt x="537" y="892"/>
                  <a:pt x="535" y="893"/>
                  <a:pt x="533" y="894"/>
                </a:cubicBezTo>
                <a:close/>
                <a:moveTo>
                  <a:pt x="554" y="877"/>
                </a:moveTo>
                <a:cubicBezTo>
                  <a:pt x="554" y="878"/>
                  <a:pt x="553" y="879"/>
                  <a:pt x="553" y="879"/>
                </a:cubicBezTo>
                <a:cubicBezTo>
                  <a:pt x="553" y="880"/>
                  <a:pt x="553" y="881"/>
                  <a:pt x="553" y="881"/>
                </a:cubicBezTo>
                <a:cubicBezTo>
                  <a:pt x="553" y="883"/>
                  <a:pt x="551" y="883"/>
                  <a:pt x="550" y="884"/>
                </a:cubicBezTo>
                <a:cubicBezTo>
                  <a:pt x="548" y="884"/>
                  <a:pt x="548" y="885"/>
                  <a:pt x="546" y="885"/>
                </a:cubicBezTo>
                <a:cubicBezTo>
                  <a:pt x="545" y="885"/>
                  <a:pt x="544" y="885"/>
                  <a:pt x="544" y="885"/>
                </a:cubicBezTo>
                <a:cubicBezTo>
                  <a:pt x="543" y="885"/>
                  <a:pt x="542" y="884"/>
                  <a:pt x="541" y="884"/>
                </a:cubicBezTo>
                <a:cubicBezTo>
                  <a:pt x="540" y="883"/>
                  <a:pt x="541" y="882"/>
                  <a:pt x="542" y="882"/>
                </a:cubicBezTo>
                <a:cubicBezTo>
                  <a:pt x="543" y="881"/>
                  <a:pt x="544" y="880"/>
                  <a:pt x="545" y="879"/>
                </a:cubicBezTo>
                <a:cubicBezTo>
                  <a:pt x="547" y="878"/>
                  <a:pt x="548" y="875"/>
                  <a:pt x="550" y="874"/>
                </a:cubicBezTo>
                <a:cubicBezTo>
                  <a:pt x="551" y="873"/>
                  <a:pt x="551" y="872"/>
                  <a:pt x="552" y="871"/>
                </a:cubicBezTo>
                <a:cubicBezTo>
                  <a:pt x="552" y="870"/>
                  <a:pt x="552" y="870"/>
                  <a:pt x="552" y="869"/>
                </a:cubicBezTo>
                <a:cubicBezTo>
                  <a:pt x="552" y="868"/>
                  <a:pt x="553" y="868"/>
                  <a:pt x="553" y="869"/>
                </a:cubicBezTo>
                <a:cubicBezTo>
                  <a:pt x="554" y="870"/>
                  <a:pt x="553" y="872"/>
                  <a:pt x="554" y="873"/>
                </a:cubicBezTo>
                <a:cubicBezTo>
                  <a:pt x="554" y="874"/>
                  <a:pt x="554" y="876"/>
                  <a:pt x="554" y="877"/>
                </a:cubicBezTo>
                <a:close/>
                <a:moveTo>
                  <a:pt x="48" y="1990"/>
                </a:moveTo>
                <a:cubicBezTo>
                  <a:pt x="46" y="1990"/>
                  <a:pt x="45" y="1990"/>
                  <a:pt x="43" y="1990"/>
                </a:cubicBezTo>
                <a:cubicBezTo>
                  <a:pt x="43" y="1990"/>
                  <a:pt x="40" y="1990"/>
                  <a:pt x="41" y="1989"/>
                </a:cubicBezTo>
                <a:cubicBezTo>
                  <a:pt x="41" y="1988"/>
                  <a:pt x="44" y="1989"/>
                  <a:pt x="44" y="1989"/>
                </a:cubicBezTo>
                <a:cubicBezTo>
                  <a:pt x="46" y="1989"/>
                  <a:pt x="46" y="1989"/>
                  <a:pt x="48" y="1988"/>
                </a:cubicBezTo>
                <a:cubicBezTo>
                  <a:pt x="48" y="1988"/>
                  <a:pt x="49" y="1988"/>
                  <a:pt x="49" y="1989"/>
                </a:cubicBezTo>
                <a:cubicBezTo>
                  <a:pt x="49" y="1989"/>
                  <a:pt x="48" y="1990"/>
                  <a:pt x="48" y="1990"/>
                </a:cubicBezTo>
                <a:close/>
                <a:moveTo>
                  <a:pt x="74" y="1991"/>
                </a:moveTo>
                <a:cubicBezTo>
                  <a:pt x="73" y="1992"/>
                  <a:pt x="73" y="1992"/>
                  <a:pt x="72" y="1991"/>
                </a:cubicBezTo>
                <a:cubicBezTo>
                  <a:pt x="72" y="1991"/>
                  <a:pt x="71" y="1992"/>
                  <a:pt x="71" y="1991"/>
                </a:cubicBezTo>
                <a:cubicBezTo>
                  <a:pt x="71" y="1991"/>
                  <a:pt x="71" y="1990"/>
                  <a:pt x="71" y="1989"/>
                </a:cubicBezTo>
                <a:cubicBezTo>
                  <a:pt x="72" y="1989"/>
                  <a:pt x="72" y="1989"/>
                  <a:pt x="72" y="1988"/>
                </a:cubicBezTo>
                <a:cubicBezTo>
                  <a:pt x="72" y="1988"/>
                  <a:pt x="72" y="1987"/>
                  <a:pt x="72" y="1986"/>
                </a:cubicBezTo>
                <a:cubicBezTo>
                  <a:pt x="73" y="1986"/>
                  <a:pt x="73" y="1987"/>
                  <a:pt x="73" y="1988"/>
                </a:cubicBezTo>
                <a:cubicBezTo>
                  <a:pt x="73" y="1989"/>
                  <a:pt x="74" y="1990"/>
                  <a:pt x="74" y="1991"/>
                </a:cubicBezTo>
                <a:close/>
                <a:moveTo>
                  <a:pt x="763" y="1454"/>
                </a:moveTo>
                <a:cubicBezTo>
                  <a:pt x="763" y="1452"/>
                  <a:pt x="763" y="1451"/>
                  <a:pt x="765" y="1452"/>
                </a:cubicBezTo>
                <a:cubicBezTo>
                  <a:pt x="766" y="1452"/>
                  <a:pt x="767" y="1454"/>
                  <a:pt x="769" y="1455"/>
                </a:cubicBezTo>
                <a:cubicBezTo>
                  <a:pt x="771" y="1456"/>
                  <a:pt x="773" y="1458"/>
                  <a:pt x="769" y="1459"/>
                </a:cubicBezTo>
                <a:cubicBezTo>
                  <a:pt x="768" y="1459"/>
                  <a:pt x="768" y="1458"/>
                  <a:pt x="767" y="1458"/>
                </a:cubicBezTo>
                <a:cubicBezTo>
                  <a:pt x="766" y="1457"/>
                  <a:pt x="764" y="1457"/>
                  <a:pt x="763" y="1457"/>
                </a:cubicBezTo>
                <a:cubicBezTo>
                  <a:pt x="762" y="1456"/>
                  <a:pt x="763" y="1455"/>
                  <a:pt x="763" y="1454"/>
                </a:cubicBezTo>
                <a:close/>
                <a:moveTo>
                  <a:pt x="778" y="2090"/>
                </a:moveTo>
                <a:cubicBezTo>
                  <a:pt x="778" y="2090"/>
                  <a:pt x="779" y="2088"/>
                  <a:pt x="780" y="2090"/>
                </a:cubicBezTo>
                <a:cubicBezTo>
                  <a:pt x="780" y="2090"/>
                  <a:pt x="780" y="2091"/>
                  <a:pt x="781" y="2091"/>
                </a:cubicBezTo>
                <a:cubicBezTo>
                  <a:pt x="782" y="2091"/>
                  <a:pt x="783" y="2091"/>
                  <a:pt x="784" y="2091"/>
                </a:cubicBezTo>
                <a:cubicBezTo>
                  <a:pt x="786" y="2091"/>
                  <a:pt x="788" y="2090"/>
                  <a:pt x="789" y="2088"/>
                </a:cubicBezTo>
                <a:cubicBezTo>
                  <a:pt x="790" y="2087"/>
                  <a:pt x="790" y="2086"/>
                  <a:pt x="791" y="2085"/>
                </a:cubicBezTo>
                <a:cubicBezTo>
                  <a:pt x="791" y="2083"/>
                  <a:pt x="792" y="2083"/>
                  <a:pt x="793" y="2084"/>
                </a:cubicBezTo>
                <a:cubicBezTo>
                  <a:pt x="793" y="2086"/>
                  <a:pt x="794" y="2086"/>
                  <a:pt x="795" y="2087"/>
                </a:cubicBezTo>
                <a:cubicBezTo>
                  <a:pt x="795" y="2088"/>
                  <a:pt x="795" y="2089"/>
                  <a:pt x="796" y="2089"/>
                </a:cubicBezTo>
                <a:cubicBezTo>
                  <a:pt x="797" y="2091"/>
                  <a:pt x="798" y="2087"/>
                  <a:pt x="799" y="2086"/>
                </a:cubicBezTo>
                <a:cubicBezTo>
                  <a:pt x="800" y="2086"/>
                  <a:pt x="800" y="2089"/>
                  <a:pt x="801" y="2089"/>
                </a:cubicBezTo>
                <a:cubicBezTo>
                  <a:pt x="802" y="2090"/>
                  <a:pt x="804" y="2088"/>
                  <a:pt x="805" y="2089"/>
                </a:cubicBezTo>
                <a:cubicBezTo>
                  <a:pt x="806" y="2090"/>
                  <a:pt x="804" y="2092"/>
                  <a:pt x="805" y="2093"/>
                </a:cubicBezTo>
                <a:cubicBezTo>
                  <a:pt x="805" y="2095"/>
                  <a:pt x="807" y="2095"/>
                  <a:pt x="808" y="2096"/>
                </a:cubicBezTo>
                <a:cubicBezTo>
                  <a:pt x="808" y="2096"/>
                  <a:pt x="808" y="2096"/>
                  <a:pt x="808" y="2097"/>
                </a:cubicBezTo>
                <a:cubicBezTo>
                  <a:pt x="808" y="2097"/>
                  <a:pt x="809" y="2097"/>
                  <a:pt x="809" y="2097"/>
                </a:cubicBezTo>
                <a:cubicBezTo>
                  <a:pt x="810" y="2098"/>
                  <a:pt x="809" y="2099"/>
                  <a:pt x="810" y="2099"/>
                </a:cubicBezTo>
                <a:cubicBezTo>
                  <a:pt x="810" y="2101"/>
                  <a:pt x="812" y="2099"/>
                  <a:pt x="812" y="2098"/>
                </a:cubicBezTo>
                <a:cubicBezTo>
                  <a:pt x="813" y="2097"/>
                  <a:pt x="812" y="2095"/>
                  <a:pt x="814" y="2096"/>
                </a:cubicBezTo>
                <a:cubicBezTo>
                  <a:pt x="815" y="2096"/>
                  <a:pt x="816" y="2096"/>
                  <a:pt x="816" y="2096"/>
                </a:cubicBezTo>
                <a:cubicBezTo>
                  <a:pt x="817" y="2096"/>
                  <a:pt x="817" y="2095"/>
                  <a:pt x="818" y="2095"/>
                </a:cubicBezTo>
                <a:cubicBezTo>
                  <a:pt x="820" y="2095"/>
                  <a:pt x="820" y="2096"/>
                  <a:pt x="821" y="2097"/>
                </a:cubicBezTo>
                <a:cubicBezTo>
                  <a:pt x="821" y="2098"/>
                  <a:pt x="822" y="2098"/>
                  <a:pt x="821" y="2098"/>
                </a:cubicBezTo>
                <a:cubicBezTo>
                  <a:pt x="821" y="2099"/>
                  <a:pt x="820" y="2098"/>
                  <a:pt x="820" y="2099"/>
                </a:cubicBezTo>
                <a:cubicBezTo>
                  <a:pt x="820" y="2099"/>
                  <a:pt x="820" y="2099"/>
                  <a:pt x="819" y="2099"/>
                </a:cubicBezTo>
                <a:cubicBezTo>
                  <a:pt x="818" y="2099"/>
                  <a:pt x="818" y="2099"/>
                  <a:pt x="817" y="2099"/>
                </a:cubicBezTo>
                <a:cubicBezTo>
                  <a:pt x="817" y="2099"/>
                  <a:pt x="816" y="2098"/>
                  <a:pt x="815" y="2099"/>
                </a:cubicBezTo>
                <a:cubicBezTo>
                  <a:pt x="814" y="2099"/>
                  <a:pt x="815" y="2100"/>
                  <a:pt x="815" y="2101"/>
                </a:cubicBezTo>
                <a:cubicBezTo>
                  <a:pt x="815" y="2101"/>
                  <a:pt x="815" y="2102"/>
                  <a:pt x="814" y="2102"/>
                </a:cubicBezTo>
                <a:cubicBezTo>
                  <a:pt x="813" y="2102"/>
                  <a:pt x="814" y="2101"/>
                  <a:pt x="813" y="2101"/>
                </a:cubicBezTo>
                <a:cubicBezTo>
                  <a:pt x="813" y="2100"/>
                  <a:pt x="812" y="2101"/>
                  <a:pt x="812" y="2101"/>
                </a:cubicBezTo>
                <a:cubicBezTo>
                  <a:pt x="811" y="2101"/>
                  <a:pt x="811" y="2101"/>
                  <a:pt x="810" y="2101"/>
                </a:cubicBezTo>
                <a:cubicBezTo>
                  <a:pt x="810" y="2101"/>
                  <a:pt x="809" y="2101"/>
                  <a:pt x="809" y="2101"/>
                </a:cubicBezTo>
                <a:cubicBezTo>
                  <a:pt x="808" y="2101"/>
                  <a:pt x="808" y="2102"/>
                  <a:pt x="808" y="2102"/>
                </a:cubicBezTo>
                <a:cubicBezTo>
                  <a:pt x="808" y="2103"/>
                  <a:pt x="807" y="2103"/>
                  <a:pt x="807" y="2104"/>
                </a:cubicBezTo>
                <a:cubicBezTo>
                  <a:pt x="806" y="2105"/>
                  <a:pt x="806" y="2106"/>
                  <a:pt x="807" y="2107"/>
                </a:cubicBezTo>
                <a:cubicBezTo>
                  <a:pt x="807" y="2108"/>
                  <a:pt x="808" y="2108"/>
                  <a:pt x="809" y="2109"/>
                </a:cubicBezTo>
                <a:cubicBezTo>
                  <a:pt x="809" y="2110"/>
                  <a:pt x="809" y="2110"/>
                  <a:pt x="808" y="2111"/>
                </a:cubicBezTo>
                <a:cubicBezTo>
                  <a:pt x="808" y="2111"/>
                  <a:pt x="807" y="2111"/>
                  <a:pt x="807" y="2111"/>
                </a:cubicBezTo>
                <a:cubicBezTo>
                  <a:pt x="806" y="2112"/>
                  <a:pt x="806" y="2113"/>
                  <a:pt x="806" y="2113"/>
                </a:cubicBezTo>
                <a:cubicBezTo>
                  <a:pt x="806" y="2114"/>
                  <a:pt x="806" y="2115"/>
                  <a:pt x="806" y="2115"/>
                </a:cubicBezTo>
                <a:cubicBezTo>
                  <a:pt x="805" y="2116"/>
                  <a:pt x="805" y="2116"/>
                  <a:pt x="805" y="2117"/>
                </a:cubicBezTo>
                <a:cubicBezTo>
                  <a:pt x="805" y="2118"/>
                  <a:pt x="806" y="2118"/>
                  <a:pt x="805" y="2119"/>
                </a:cubicBezTo>
                <a:cubicBezTo>
                  <a:pt x="804" y="2119"/>
                  <a:pt x="804" y="2119"/>
                  <a:pt x="803" y="2118"/>
                </a:cubicBezTo>
                <a:cubicBezTo>
                  <a:pt x="803" y="2118"/>
                  <a:pt x="802" y="2118"/>
                  <a:pt x="801" y="2118"/>
                </a:cubicBezTo>
                <a:cubicBezTo>
                  <a:pt x="801" y="2119"/>
                  <a:pt x="802" y="2120"/>
                  <a:pt x="802" y="2120"/>
                </a:cubicBezTo>
                <a:cubicBezTo>
                  <a:pt x="803" y="2122"/>
                  <a:pt x="800" y="2121"/>
                  <a:pt x="800" y="2121"/>
                </a:cubicBezTo>
                <a:cubicBezTo>
                  <a:pt x="799" y="2122"/>
                  <a:pt x="800" y="2124"/>
                  <a:pt x="799" y="2125"/>
                </a:cubicBezTo>
                <a:cubicBezTo>
                  <a:pt x="799" y="2126"/>
                  <a:pt x="798" y="2126"/>
                  <a:pt x="798" y="2127"/>
                </a:cubicBezTo>
                <a:cubicBezTo>
                  <a:pt x="797" y="2127"/>
                  <a:pt x="797" y="2128"/>
                  <a:pt x="796" y="2128"/>
                </a:cubicBezTo>
                <a:cubicBezTo>
                  <a:pt x="795" y="2128"/>
                  <a:pt x="794" y="2127"/>
                  <a:pt x="793" y="2128"/>
                </a:cubicBezTo>
                <a:cubicBezTo>
                  <a:pt x="793" y="2128"/>
                  <a:pt x="793" y="2129"/>
                  <a:pt x="792" y="2129"/>
                </a:cubicBezTo>
                <a:cubicBezTo>
                  <a:pt x="792" y="2129"/>
                  <a:pt x="791" y="2129"/>
                  <a:pt x="791" y="2130"/>
                </a:cubicBezTo>
                <a:cubicBezTo>
                  <a:pt x="791" y="2131"/>
                  <a:pt x="793" y="2130"/>
                  <a:pt x="793" y="2130"/>
                </a:cubicBezTo>
                <a:cubicBezTo>
                  <a:pt x="795" y="2130"/>
                  <a:pt x="794" y="2131"/>
                  <a:pt x="793" y="2132"/>
                </a:cubicBezTo>
                <a:cubicBezTo>
                  <a:pt x="793" y="2133"/>
                  <a:pt x="792" y="2133"/>
                  <a:pt x="791" y="2133"/>
                </a:cubicBezTo>
                <a:cubicBezTo>
                  <a:pt x="791" y="2133"/>
                  <a:pt x="790" y="2132"/>
                  <a:pt x="789" y="2132"/>
                </a:cubicBezTo>
                <a:cubicBezTo>
                  <a:pt x="789" y="2133"/>
                  <a:pt x="790" y="2133"/>
                  <a:pt x="790" y="2134"/>
                </a:cubicBezTo>
                <a:cubicBezTo>
                  <a:pt x="791" y="2134"/>
                  <a:pt x="791" y="2134"/>
                  <a:pt x="791" y="2135"/>
                </a:cubicBezTo>
                <a:cubicBezTo>
                  <a:pt x="793" y="2135"/>
                  <a:pt x="794" y="2135"/>
                  <a:pt x="796" y="2135"/>
                </a:cubicBezTo>
                <a:cubicBezTo>
                  <a:pt x="797" y="2135"/>
                  <a:pt x="798" y="2136"/>
                  <a:pt x="800" y="2135"/>
                </a:cubicBezTo>
                <a:cubicBezTo>
                  <a:pt x="800" y="2135"/>
                  <a:pt x="801" y="2134"/>
                  <a:pt x="801" y="2134"/>
                </a:cubicBezTo>
                <a:cubicBezTo>
                  <a:pt x="802" y="2135"/>
                  <a:pt x="801" y="2135"/>
                  <a:pt x="801" y="2136"/>
                </a:cubicBezTo>
                <a:cubicBezTo>
                  <a:pt x="800" y="2136"/>
                  <a:pt x="800" y="2137"/>
                  <a:pt x="800" y="2137"/>
                </a:cubicBezTo>
                <a:cubicBezTo>
                  <a:pt x="799" y="2138"/>
                  <a:pt x="799" y="2138"/>
                  <a:pt x="798" y="2138"/>
                </a:cubicBezTo>
                <a:cubicBezTo>
                  <a:pt x="797" y="2139"/>
                  <a:pt x="796" y="2140"/>
                  <a:pt x="795" y="2141"/>
                </a:cubicBezTo>
                <a:cubicBezTo>
                  <a:pt x="795" y="2142"/>
                  <a:pt x="794" y="2143"/>
                  <a:pt x="793" y="2143"/>
                </a:cubicBezTo>
                <a:cubicBezTo>
                  <a:pt x="792" y="2143"/>
                  <a:pt x="793" y="2141"/>
                  <a:pt x="791" y="2141"/>
                </a:cubicBezTo>
                <a:cubicBezTo>
                  <a:pt x="790" y="2141"/>
                  <a:pt x="790" y="2141"/>
                  <a:pt x="789" y="2141"/>
                </a:cubicBezTo>
                <a:cubicBezTo>
                  <a:pt x="788" y="2140"/>
                  <a:pt x="787" y="2141"/>
                  <a:pt x="786" y="2140"/>
                </a:cubicBezTo>
                <a:cubicBezTo>
                  <a:pt x="785" y="2140"/>
                  <a:pt x="785" y="2140"/>
                  <a:pt x="785" y="2140"/>
                </a:cubicBezTo>
                <a:cubicBezTo>
                  <a:pt x="784" y="2140"/>
                  <a:pt x="784" y="2141"/>
                  <a:pt x="784" y="2141"/>
                </a:cubicBezTo>
                <a:cubicBezTo>
                  <a:pt x="784" y="2142"/>
                  <a:pt x="784" y="2143"/>
                  <a:pt x="784" y="2143"/>
                </a:cubicBezTo>
                <a:cubicBezTo>
                  <a:pt x="783" y="2144"/>
                  <a:pt x="783" y="2143"/>
                  <a:pt x="783" y="2143"/>
                </a:cubicBezTo>
                <a:cubicBezTo>
                  <a:pt x="782" y="2142"/>
                  <a:pt x="780" y="2144"/>
                  <a:pt x="779" y="2142"/>
                </a:cubicBezTo>
                <a:cubicBezTo>
                  <a:pt x="779" y="2141"/>
                  <a:pt x="780" y="2140"/>
                  <a:pt x="779" y="2140"/>
                </a:cubicBezTo>
                <a:cubicBezTo>
                  <a:pt x="779" y="2139"/>
                  <a:pt x="778" y="2140"/>
                  <a:pt x="778" y="2141"/>
                </a:cubicBezTo>
                <a:cubicBezTo>
                  <a:pt x="778" y="2141"/>
                  <a:pt x="777" y="2142"/>
                  <a:pt x="777" y="2141"/>
                </a:cubicBezTo>
                <a:cubicBezTo>
                  <a:pt x="776" y="2141"/>
                  <a:pt x="776" y="2141"/>
                  <a:pt x="776" y="2141"/>
                </a:cubicBezTo>
                <a:cubicBezTo>
                  <a:pt x="775" y="2141"/>
                  <a:pt x="775" y="2141"/>
                  <a:pt x="774" y="2141"/>
                </a:cubicBezTo>
                <a:cubicBezTo>
                  <a:pt x="773" y="2140"/>
                  <a:pt x="773" y="2140"/>
                  <a:pt x="773" y="2139"/>
                </a:cubicBezTo>
                <a:cubicBezTo>
                  <a:pt x="773" y="2138"/>
                  <a:pt x="773" y="2138"/>
                  <a:pt x="772" y="2138"/>
                </a:cubicBezTo>
                <a:cubicBezTo>
                  <a:pt x="771" y="2137"/>
                  <a:pt x="771" y="2137"/>
                  <a:pt x="771" y="2137"/>
                </a:cubicBezTo>
                <a:cubicBezTo>
                  <a:pt x="771" y="2137"/>
                  <a:pt x="771" y="2136"/>
                  <a:pt x="770" y="2136"/>
                </a:cubicBezTo>
                <a:cubicBezTo>
                  <a:pt x="770" y="2136"/>
                  <a:pt x="770" y="2138"/>
                  <a:pt x="769" y="2138"/>
                </a:cubicBezTo>
                <a:cubicBezTo>
                  <a:pt x="769" y="2139"/>
                  <a:pt x="769" y="2139"/>
                  <a:pt x="768" y="2139"/>
                </a:cubicBezTo>
                <a:cubicBezTo>
                  <a:pt x="768" y="2139"/>
                  <a:pt x="766" y="2138"/>
                  <a:pt x="767" y="2140"/>
                </a:cubicBezTo>
                <a:cubicBezTo>
                  <a:pt x="767" y="2140"/>
                  <a:pt x="767" y="2140"/>
                  <a:pt x="768" y="2140"/>
                </a:cubicBezTo>
                <a:cubicBezTo>
                  <a:pt x="768" y="2140"/>
                  <a:pt x="768" y="2140"/>
                  <a:pt x="768" y="2141"/>
                </a:cubicBezTo>
                <a:cubicBezTo>
                  <a:pt x="768" y="2141"/>
                  <a:pt x="769" y="2142"/>
                  <a:pt x="768" y="2142"/>
                </a:cubicBezTo>
                <a:cubicBezTo>
                  <a:pt x="768" y="2143"/>
                  <a:pt x="766" y="2140"/>
                  <a:pt x="765" y="2142"/>
                </a:cubicBezTo>
                <a:cubicBezTo>
                  <a:pt x="765" y="2143"/>
                  <a:pt x="766" y="2146"/>
                  <a:pt x="765" y="2146"/>
                </a:cubicBezTo>
                <a:cubicBezTo>
                  <a:pt x="765" y="2146"/>
                  <a:pt x="765" y="2144"/>
                  <a:pt x="764" y="2144"/>
                </a:cubicBezTo>
                <a:cubicBezTo>
                  <a:pt x="764" y="2144"/>
                  <a:pt x="764" y="2146"/>
                  <a:pt x="763" y="2146"/>
                </a:cubicBezTo>
                <a:cubicBezTo>
                  <a:pt x="763" y="2146"/>
                  <a:pt x="762" y="2145"/>
                  <a:pt x="762" y="2144"/>
                </a:cubicBezTo>
                <a:cubicBezTo>
                  <a:pt x="761" y="2144"/>
                  <a:pt x="762" y="2143"/>
                  <a:pt x="762" y="2142"/>
                </a:cubicBezTo>
                <a:cubicBezTo>
                  <a:pt x="761" y="2140"/>
                  <a:pt x="760" y="2140"/>
                  <a:pt x="760" y="2139"/>
                </a:cubicBezTo>
                <a:cubicBezTo>
                  <a:pt x="759" y="2138"/>
                  <a:pt x="760" y="2137"/>
                  <a:pt x="760" y="2136"/>
                </a:cubicBezTo>
                <a:cubicBezTo>
                  <a:pt x="760" y="2136"/>
                  <a:pt x="759" y="2135"/>
                  <a:pt x="759" y="2135"/>
                </a:cubicBezTo>
                <a:cubicBezTo>
                  <a:pt x="758" y="2133"/>
                  <a:pt x="758" y="2132"/>
                  <a:pt x="759" y="2131"/>
                </a:cubicBezTo>
                <a:cubicBezTo>
                  <a:pt x="760" y="2129"/>
                  <a:pt x="760" y="2128"/>
                  <a:pt x="761" y="2126"/>
                </a:cubicBezTo>
                <a:cubicBezTo>
                  <a:pt x="761" y="2124"/>
                  <a:pt x="762" y="2123"/>
                  <a:pt x="762" y="2121"/>
                </a:cubicBezTo>
                <a:cubicBezTo>
                  <a:pt x="762" y="2119"/>
                  <a:pt x="762" y="2117"/>
                  <a:pt x="762" y="2116"/>
                </a:cubicBezTo>
                <a:cubicBezTo>
                  <a:pt x="763" y="2114"/>
                  <a:pt x="763" y="2113"/>
                  <a:pt x="762" y="2112"/>
                </a:cubicBezTo>
                <a:cubicBezTo>
                  <a:pt x="761" y="2110"/>
                  <a:pt x="761" y="2106"/>
                  <a:pt x="762" y="2104"/>
                </a:cubicBezTo>
                <a:cubicBezTo>
                  <a:pt x="763" y="2103"/>
                  <a:pt x="764" y="2102"/>
                  <a:pt x="765" y="2101"/>
                </a:cubicBezTo>
                <a:cubicBezTo>
                  <a:pt x="766" y="2100"/>
                  <a:pt x="767" y="2099"/>
                  <a:pt x="767" y="2097"/>
                </a:cubicBezTo>
                <a:cubicBezTo>
                  <a:pt x="766" y="2096"/>
                  <a:pt x="765" y="2096"/>
                  <a:pt x="766" y="2094"/>
                </a:cubicBezTo>
                <a:cubicBezTo>
                  <a:pt x="767" y="2093"/>
                  <a:pt x="768" y="2092"/>
                  <a:pt x="769" y="2092"/>
                </a:cubicBezTo>
                <a:cubicBezTo>
                  <a:pt x="772" y="2092"/>
                  <a:pt x="776" y="2093"/>
                  <a:pt x="778" y="2090"/>
                </a:cubicBezTo>
                <a:close/>
                <a:moveTo>
                  <a:pt x="810" y="671"/>
                </a:moveTo>
                <a:cubicBezTo>
                  <a:pt x="810" y="671"/>
                  <a:pt x="811" y="672"/>
                  <a:pt x="811" y="672"/>
                </a:cubicBezTo>
                <a:cubicBezTo>
                  <a:pt x="811" y="672"/>
                  <a:pt x="812" y="673"/>
                  <a:pt x="812" y="673"/>
                </a:cubicBezTo>
                <a:cubicBezTo>
                  <a:pt x="813" y="675"/>
                  <a:pt x="812" y="676"/>
                  <a:pt x="813" y="677"/>
                </a:cubicBezTo>
                <a:cubicBezTo>
                  <a:pt x="814" y="678"/>
                  <a:pt x="815" y="678"/>
                  <a:pt x="816" y="679"/>
                </a:cubicBezTo>
                <a:cubicBezTo>
                  <a:pt x="817" y="679"/>
                  <a:pt x="819" y="681"/>
                  <a:pt x="819" y="680"/>
                </a:cubicBezTo>
                <a:cubicBezTo>
                  <a:pt x="819" y="680"/>
                  <a:pt x="818" y="679"/>
                  <a:pt x="818" y="679"/>
                </a:cubicBezTo>
                <a:cubicBezTo>
                  <a:pt x="818" y="678"/>
                  <a:pt x="818" y="678"/>
                  <a:pt x="818" y="678"/>
                </a:cubicBezTo>
                <a:cubicBezTo>
                  <a:pt x="818" y="677"/>
                  <a:pt x="818" y="677"/>
                  <a:pt x="818" y="676"/>
                </a:cubicBezTo>
                <a:cubicBezTo>
                  <a:pt x="818" y="675"/>
                  <a:pt x="819" y="676"/>
                  <a:pt x="820" y="676"/>
                </a:cubicBezTo>
                <a:cubicBezTo>
                  <a:pt x="821" y="675"/>
                  <a:pt x="820" y="675"/>
                  <a:pt x="819" y="675"/>
                </a:cubicBezTo>
                <a:cubicBezTo>
                  <a:pt x="818" y="674"/>
                  <a:pt x="818" y="674"/>
                  <a:pt x="818" y="673"/>
                </a:cubicBezTo>
                <a:cubicBezTo>
                  <a:pt x="818" y="672"/>
                  <a:pt x="817" y="671"/>
                  <a:pt x="818" y="671"/>
                </a:cubicBezTo>
                <a:cubicBezTo>
                  <a:pt x="819" y="672"/>
                  <a:pt x="821" y="675"/>
                  <a:pt x="820" y="672"/>
                </a:cubicBezTo>
                <a:cubicBezTo>
                  <a:pt x="820" y="671"/>
                  <a:pt x="820" y="671"/>
                  <a:pt x="819" y="670"/>
                </a:cubicBezTo>
                <a:cubicBezTo>
                  <a:pt x="819" y="669"/>
                  <a:pt x="819" y="669"/>
                  <a:pt x="818" y="668"/>
                </a:cubicBezTo>
                <a:cubicBezTo>
                  <a:pt x="817" y="668"/>
                  <a:pt x="815" y="666"/>
                  <a:pt x="816" y="665"/>
                </a:cubicBezTo>
                <a:cubicBezTo>
                  <a:pt x="816" y="665"/>
                  <a:pt x="816" y="665"/>
                  <a:pt x="816" y="665"/>
                </a:cubicBezTo>
                <a:cubicBezTo>
                  <a:pt x="817" y="665"/>
                  <a:pt x="818" y="667"/>
                  <a:pt x="818" y="668"/>
                </a:cubicBezTo>
                <a:cubicBezTo>
                  <a:pt x="819" y="669"/>
                  <a:pt x="820" y="669"/>
                  <a:pt x="821" y="671"/>
                </a:cubicBezTo>
                <a:cubicBezTo>
                  <a:pt x="821" y="672"/>
                  <a:pt x="821" y="673"/>
                  <a:pt x="822" y="675"/>
                </a:cubicBezTo>
                <a:cubicBezTo>
                  <a:pt x="822" y="676"/>
                  <a:pt x="823" y="677"/>
                  <a:pt x="824" y="678"/>
                </a:cubicBezTo>
                <a:cubicBezTo>
                  <a:pt x="825" y="678"/>
                  <a:pt x="825" y="679"/>
                  <a:pt x="825" y="679"/>
                </a:cubicBezTo>
                <a:cubicBezTo>
                  <a:pt x="826" y="680"/>
                  <a:pt x="826" y="680"/>
                  <a:pt x="827" y="680"/>
                </a:cubicBezTo>
                <a:cubicBezTo>
                  <a:pt x="828" y="680"/>
                  <a:pt x="828" y="681"/>
                  <a:pt x="829" y="680"/>
                </a:cubicBezTo>
                <a:cubicBezTo>
                  <a:pt x="829" y="680"/>
                  <a:pt x="829" y="679"/>
                  <a:pt x="829" y="678"/>
                </a:cubicBezTo>
                <a:cubicBezTo>
                  <a:pt x="829" y="677"/>
                  <a:pt x="828" y="677"/>
                  <a:pt x="828" y="677"/>
                </a:cubicBezTo>
                <a:cubicBezTo>
                  <a:pt x="827" y="676"/>
                  <a:pt x="826" y="676"/>
                  <a:pt x="827" y="675"/>
                </a:cubicBezTo>
                <a:cubicBezTo>
                  <a:pt x="827" y="674"/>
                  <a:pt x="828" y="674"/>
                  <a:pt x="828" y="675"/>
                </a:cubicBezTo>
                <a:cubicBezTo>
                  <a:pt x="828" y="675"/>
                  <a:pt x="829" y="676"/>
                  <a:pt x="829" y="676"/>
                </a:cubicBezTo>
                <a:cubicBezTo>
                  <a:pt x="829" y="676"/>
                  <a:pt x="830" y="676"/>
                  <a:pt x="830" y="676"/>
                </a:cubicBezTo>
                <a:cubicBezTo>
                  <a:pt x="831" y="676"/>
                  <a:pt x="831" y="677"/>
                  <a:pt x="831" y="677"/>
                </a:cubicBezTo>
                <a:cubicBezTo>
                  <a:pt x="832" y="677"/>
                  <a:pt x="831" y="678"/>
                  <a:pt x="832" y="678"/>
                </a:cubicBezTo>
                <a:cubicBezTo>
                  <a:pt x="833" y="678"/>
                  <a:pt x="833" y="676"/>
                  <a:pt x="833" y="676"/>
                </a:cubicBezTo>
                <a:cubicBezTo>
                  <a:pt x="833" y="675"/>
                  <a:pt x="834" y="674"/>
                  <a:pt x="834" y="672"/>
                </a:cubicBezTo>
                <a:cubicBezTo>
                  <a:pt x="834" y="672"/>
                  <a:pt x="834" y="671"/>
                  <a:pt x="834" y="670"/>
                </a:cubicBezTo>
                <a:cubicBezTo>
                  <a:pt x="834" y="669"/>
                  <a:pt x="835" y="668"/>
                  <a:pt x="834" y="667"/>
                </a:cubicBezTo>
                <a:cubicBezTo>
                  <a:pt x="833" y="666"/>
                  <a:pt x="832" y="665"/>
                  <a:pt x="832" y="665"/>
                </a:cubicBezTo>
                <a:cubicBezTo>
                  <a:pt x="831" y="663"/>
                  <a:pt x="831" y="664"/>
                  <a:pt x="830" y="664"/>
                </a:cubicBezTo>
                <a:cubicBezTo>
                  <a:pt x="829" y="665"/>
                  <a:pt x="827" y="665"/>
                  <a:pt x="826" y="663"/>
                </a:cubicBezTo>
                <a:cubicBezTo>
                  <a:pt x="826" y="663"/>
                  <a:pt x="825" y="661"/>
                  <a:pt x="825" y="661"/>
                </a:cubicBezTo>
                <a:cubicBezTo>
                  <a:pt x="823" y="660"/>
                  <a:pt x="824" y="662"/>
                  <a:pt x="823" y="662"/>
                </a:cubicBezTo>
                <a:cubicBezTo>
                  <a:pt x="823" y="663"/>
                  <a:pt x="824" y="663"/>
                  <a:pt x="823" y="663"/>
                </a:cubicBezTo>
                <a:cubicBezTo>
                  <a:pt x="823" y="664"/>
                  <a:pt x="822" y="663"/>
                  <a:pt x="822" y="663"/>
                </a:cubicBezTo>
                <a:cubicBezTo>
                  <a:pt x="821" y="662"/>
                  <a:pt x="820" y="661"/>
                  <a:pt x="819" y="660"/>
                </a:cubicBezTo>
                <a:cubicBezTo>
                  <a:pt x="818" y="659"/>
                  <a:pt x="818" y="658"/>
                  <a:pt x="817" y="657"/>
                </a:cubicBezTo>
                <a:cubicBezTo>
                  <a:pt x="817" y="656"/>
                  <a:pt x="817" y="656"/>
                  <a:pt x="816" y="655"/>
                </a:cubicBezTo>
                <a:cubicBezTo>
                  <a:pt x="816" y="655"/>
                  <a:pt x="815" y="654"/>
                  <a:pt x="815" y="654"/>
                </a:cubicBezTo>
                <a:cubicBezTo>
                  <a:pt x="815" y="653"/>
                  <a:pt x="816" y="653"/>
                  <a:pt x="816" y="654"/>
                </a:cubicBezTo>
                <a:cubicBezTo>
                  <a:pt x="817" y="655"/>
                  <a:pt x="818" y="655"/>
                  <a:pt x="819" y="656"/>
                </a:cubicBezTo>
                <a:cubicBezTo>
                  <a:pt x="821" y="656"/>
                  <a:pt x="822" y="657"/>
                  <a:pt x="823" y="657"/>
                </a:cubicBezTo>
                <a:cubicBezTo>
                  <a:pt x="824" y="657"/>
                  <a:pt x="825" y="658"/>
                  <a:pt x="826" y="659"/>
                </a:cubicBezTo>
                <a:cubicBezTo>
                  <a:pt x="827" y="660"/>
                  <a:pt x="829" y="661"/>
                  <a:pt x="830" y="661"/>
                </a:cubicBezTo>
                <a:cubicBezTo>
                  <a:pt x="831" y="662"/>
                  <a:pt x="832" y="662"/>
                  <a:pt x="833" y="663"/>
                </a:cubicBezTo>
                <a:cubicBezTo>
                  <a:pt x="836" y="664"/>
                  <a:pt x="839" y="665"/>
                  <a:pt x="840" y="667"/>
                </a:cubicBezTo>
                <a:cubicBezTo>
                  <a:pt x="841" y="669"/>
                  <a:pt x="841" y="670"/>
                  <a:pt x="840" y="672"/>
                </a:cubicBezTo>
                <a:cubicBezTo>
                  <a:pt x="840" y="673"/>
                  <a:pt x="841" y="675"/>
                  <a:pt x="840" y="676"/>
                </a:cubicBezTo>
                <a:cubicBezTo>
                  <a:pt x="840" y="677"/>
                  <a:pt x="838" y="678"/>
                  <a:pt x="838" y="680"/>
                </a:cubicBezTo>
                <a:cubicBezTo>
                  <a:pt x="838" y="681"/>
                  <a:pt x="840" y="682"/>
                  <a:pt x="841" y="683"/>
                </a:cubicBezTo>
                <a:cubicBezTo>
                  <a:pt x="842" y="684"/>
                  <a:pt x="842" y="685"/>
                  <a:pt x="843" y="687"/>
                </a:cubicBezTo>
                <a:cubicBezTo>
                  <a:pt x="844" y="688"/>
                  <a:pt x="845" y="689"/>
                  <a:pt x="846" y="690"/>
                </a:cubicBezTo>
                <a:cubicBezTo>
                  <a:pt x="846" y="691"/>
                  <a:pt x="847" y="692"/>
                  <a:pt x="848" y="693"/>
                </a:cubicBezTo>
                <a:cubicBezTo>
                  <a:pt x="849" y="694"/>
                  <a:pt x="850" y="696"/>
                  <a:pt x="851" y="697"/>
                </a:cubicBezTo>
                <a:cubicBezTo>
                  <a:pt x="852" y="698"/>
                  <a:pt x="852" y="699"/>
                  <a:pt x="852" y="700"/>
                </a:cubicBezTo>
                <a:cubicBezTo>
                  <a:pt x="852" y="701"/>
                  <a:pt x="851" y="702"/>
                  <a:pt x="851" y="704"/>
                </a:cubicBezTo>
                <a:cubicBezTo>
                  <a:pt x="852" y="705"/>
                  <a:pt x="853" y="705"/>
                  <a:pt x="853" y="706"/>
                </a:cubicBezTo>
                <a:cubicBezTo>
                  <a:pt x="853" y="707"/>
                  <a:pt x="852" y="707"/>
                  <a:pt x="851" y="708"/>
                </a:cubicBezTo>
                <a:cubicBezTo>
                  <a:pt x="850" y="708"/>
                  <a:pt x="849" y="709"/>
                  <a:pt x="849" y="710"/>
                </a:cubicBezTo>
                <a:cubicBezTo>
                  <a:pt x="848" y="710"/>
                  <a:pt x="847" y="710"/>
                  <a:pt x="846" y="711"/>
                </a:cubicBezTo>
                <a:cubicBezTo>
                  <a:pt x="846" y="712"/>
                  <a:pt x="845" y="712"/>
                  <a:pt x="845" y="713"/>
                </a:cubicBezTo>
                <a:cubicBezTo>
                  <a:pt x="843" y="714"/>
                  <a:pt x="842" y="714"/>
                  <a:pt x="841" y="714"/>
                </a:cubicBezTo>
                <a:cubicBezTo>
                  <a:pt x="839" y="714"/>
                  <a:pt x="838" y="713"/>
                  <a:pt x="837" y="713"/>
                </a:cubicBezTo>
                <a:cubicBezTo>
                  <a:pt x="836" y="713"/>
                  <a:pt x="836" y="714"/>
                  <a:pt x="835" y="713"/>
                </a:cubicBezTo>
                <a:cubicBezTo>
                  <a:pt x="835" y="712"/>
                  <a:pt x="835" y="711"/>
                  <a:pt x="836" y="711"/>
                </a:cubicBezTo>
                <a:cubicBezTo>
                  <a:pt x="837" y="710"/>
                  <a:pt x="838" y="709"/>
                  <a:pt x="838" y="708"/>
                </a:cubicBezTo>
                <a:cubicBezTo>
                  <a:pt x="839" y="706"/>
                  <a:pt x="837" y="706"/>
                  <a:pt x="837" y="705"/>
                </a:cubicBezTo>
                <a:cubicBezTo>
                  <a:pt x="836" y="704"/>
                  <a:pt x="835" y="703"/>
                  <a:pt x="833" y="703"/>
                </a:cubicBezTo>
                <a:cubicBezTo>
                  <a:pt x="831" y="701"/>
                  <a:pt x="830" y="699"/>
                  <a:pt x="828" y="697"/>
                </a:cubicBezTo>
                <a:cubicBezTo>
                  <a:pt x="826" y="696"/>
                  <a:pt x="825" y="696"/>
                  <a:pt x="824" y="695"/>
                </a:cubicBezTo>
                <a:cubicBezTo>
                  <a:pt x="822" y="695"/>
                  <a:pt x="821" y="695"/>
                  <a:pt x="820" y="694"/>
                </a:cubicBezTo>
                <a:cubicBezTo>
                  <a:pt x="819" y="693"/>
                  <a:pt x="818" y="692"/>
                  <a:pt x="818" y="691"/>
                </a:cubicBezTo>
                <a:cubicBezTo>
                  <a:pt x="817" y="690"/>
                  <a:pt x="816" y="690"/>
                  <a:pt x="815" y="689"/>
                </a:cubicBezTo>
                <a:cubicBezTo>
                  <a:pt x="814" y="689"/>
                  <a:pt x="812" y="687"/>
                  <a:pt x="813" y="687"/>
                </a:cubicBezTo>
                <a:cubicBezTo>
                  <a:pt x="814" y="687"/>
                  <a:pt x="815" y="688"/>
                  <a:pt x="816" y="688"/>
                </a:cubicBezTo>
                <a:cubicBezTo>
                  <a:pt x="817" y="687"/>
                  <a:pt x="816" y="685"/>
                  <a:pt x="816" y="684"/>
                </a:cubicBezTo>
                <a:cubicBezTo>
                  <a:pt x="816" y="683"/>
                  <a:pt x="816" y="683"/>
                  <a:pt x="816" y="683"/>
                </a:cubicBezTo>
                <a:cubicBezTo>
                  <a:pt x="815" y="682"/>
                  <a:pt x="816" y="681"/>
                  <a:pt x="815" y="681"/>
                </a:cubicBezTo>
                <a:cubicBezTo>
                  <a:pt x="815" y="679"/>
                  <a:pt x="813" y="679"/>
                  <a:pt x="812" y="678"/>
                </a:cubicBezTo>
                <a:cubicBezTo>
                  <a:pt x="810" y="677"/>
                  <a:pt x="812" y="675"/>
                  <a:pt x="811" y="673"/>
                </a:cubicBezTo>
                <a:cubicBezTo>
                  <a:pt x="811" y="673"/>
                  <a:pt x="811" y="672"/>
                  <a:pt x="810" y="672"/>
                </a:cubicBezTo>
                <a:cubicBezTo>
                  <a:pt x="810" y="672"/>
                  <a:pt x="808" y="671"/>
                  <a:pt x="810" y="671"/>
                </a:cubicBezTo>
                <a:close/>
                <a:moveTo>
                  <a:pt x="832" y="710"/>
                </a:moveTo>
                <a:cubicBezTo>
                  <a:pt x="831" y="710"/>
                  <a:pt x="831" y="710"/>
                  <a:pt x="830" y="710"/>
                </a:cubicBezTo>
                <a:cubicBezTo>
                  <a:pt x="830" y="710"/>
                  <a:pt x="830" y="711"/>
                  <a:pt x="829" y="711"/>
                </a:cubicBezTo>
                <a:cubicBezTo>
                  <a:pt x="828" y="712"/>
                  <a:pt x="828" y="711"/>
                  <a:pt x="827" y="710"/>
                </a:cubicBezTo>
                <a:cubicBezTo>
                  <a:pt x="827" y="709"/>
                  <a:pt x="826" y="709"/>
                  <a:pt x="825" y="709"/>
                </a:cubicBezTo>
                <a:cubicBezTo>
                  <a:pt x="824" y="709"/>
                  <a:pt x="822" y="709"/>
                  <a:pt x="822" y="708"/>
                </a:cubicBezTo>
                <a:cubicBezTo>
                  <a:pt x="821" y="708"/>
                  <a:pt x="821" y="706"/>
                  <a:pt x="822" y="705"/>
                </a:cubicBezTo>
                <a:cubicBezTo>
                  <a:pt x="823" y="705"/>
                  <a:pt x="823" y="705"/>
                  <a:pt x="824" y="706"/>
                </a:cubicBezTo>
                <a:cubicBezTo>
                  <a:pt x="824" y="706"/>
                  <a:pt x="825" y="707"/>
                  <a:pt x="825" y="707"/>
                </a:cubicBezTo>
                <a:cubicBezTo>
                  <a:pt x="827" y="707"/>
                  <a:pt x="827" y="708"/>
                  <a:pt x="828" y="708"/>
                </a:cubicBezTo>
                <a:cubicBezTo>
                  <a:pt x="829" y="709"/>
                  <a:pt x="832" y="709"/>
                  <a:pt x="832" y="710"/>
                </a:cubicBezTo>
                <a:close/>
                <a:moveTo>
                  <a:pt x="803" y="1112"/>
                </a:moveTo>
                <a:cubicBezTo>
                  <a:pt x="805" y="1112"/>
                  <a:pt x="806" y="1112"/>
                  <a:pt x="807" y="1112"/>
                </a:cubicBezTo>
                <a:cubicBezTo>
                  <a:pt x="808" y="1112"/>
                  <a:pt x="809" y="1112"/>
                  <a:pt x="809" y="1111"/>
                </a:cubicBezTo>
                <a:cubicBezTo>
                  <a:pt x="809" y="1110"/>
                  <a:pt x="807" y="1110"/>
                  <a:pt x="808" y="1110"/>
                </a:cubicBezTo>
                <a:cubicBezTo>
                  <a:pt x="808" y="1109"/>
                  <a:pt x="809" y="1109"/>
                  <a:pt x="810" y="1110"/>
                </a:cubicBezTo>
                <a:cubicBezTo>
                  <a:pt x="810" y="1110"/>
                  <a:pt x="811" y="1110"/>
                  <a:pt x="811" y="1111"/>
                </a:cubicBezTo>
                <a:cubicBezTo>
                  <a:pt x="812" y="1111"/>
                  <a:pt x="812" y="1112"/>
                  <a:pt x="812" y="1112"/>
                </a:cubicBezTo>
                <a:cubicBezTo>
                  <a:pt x="813" y="1112"/>
                  <a:pt x="814" y="1111"/>
                  <a:pt x="815" y="1112"/>
                </a:cubicBezTo>
                <a:cubicBezTo>
                  <a:pt x="815" y="1112"/>
                  <a:pt x="814" y="1113"/>
                  <a:pt x="814" y="1114"/>
                </a:cubicBezTo>
                <a:cubicBezTo>
                  <a:pt x="814" y="1114"/>
                  <a:pt x="814" y="1115"/>
                  <a:pt x="814" y="1115"/>
                </a:cubicBezTo>
                <a:cubicBezTo>
                  <a:pt x="814" y="1115"/>
                  <a:pt x="813" y="1115"/>
                  <a:pt x="813" y="1115"/>
                </a:cubicBezTo>
                <a:cubicBezTo>
                  <a:pt x="813" y="1115"/>
                  <a:pt x="812" y="1116"/>
                  <a:pt x="812" y="1116"/>
                </a:cubicBezTo>
                <a:cubicBezTo>
                  <a:pt x="813" y="1117"/>
                  <a:pt x="813" y="1116"/>
                  <a:pt x="813" y="1116"/>
                </a:cubicBezTo>
                <a:cubicBezTo>
                  <a:pt x="814" y="1116"/>
                  <a:pt x="814" y="1116"/>
                  <a:pt x="815" y="1116"/>
                </a:cubicBezTo>
                <a:cubicBezTo>
                  <a:pt x="816" y="1116"/>
                  <a:pt x="817" y="1116"/>
                  <a:pt x="817" y="1116"/>
                </a:cubicBezTo>
                <a:cubicBezTo>
                  <a:pt x="818" y="1115"/>
                  <a:pt x="817" y="1114"/>
                  <a:pt x="818" y="1113"/>
                </a:cubicBezTo>
                <a:cubicBezTo>
                  <a:pt x="819" y="1112"/>
                  <a:pt x="820" y="1114"/>
                  <a:pt x="820" y="1115"/>
                </a:cubicBezTo>
                <a:cubicBezTo>
                  <a:pt x="821" y="1116"/>
                  <a:pt x="822" y="1117"/>
                  <a:pt x="822" y="1118"/>
                </a:cubicBezTo>
                <a:cubicBezTo>
                  <a:pt x="822" y="1119"/>
                  <a:pt x="823" y="1120"/>
                  <a:pt x="824" y="1121"/>
                </a:cubicBezTo>
                <a:cubicBezTo>
                  <a:pt x="825" y="1122"/>
                  <a:pt x="825" y="1123"/>
                  <a:pt x="826" y="1124"/>
                </a:cubicBezTo>
                <a:cubicBezTo>
                  <a:pt x="827" y="1126"/>
                  <a:pt x="826" y="1126"/>
                  <a:pt x="825" y="1125"/>
                </a:cubicBezTo>
                <a:cubicBezTo>
                  <a:pt x="823" y="1124"/>
                  <a:pt x="823" y="1123"/>
                  <a:pt x="822" y="1122"/>
                </a:cubicBezTo>
                <a:cubicBezTo>
                  <a:pt x="821" y="1122"/>
                  <a:pt x="821" y="1122"/>
                  <a:pt x="820" y="1121"/>
                </a:cubicBezTo>
                <a:cubicBezTo>
                  <a:pt x="820" y="1121"/>
                  <a:pt x="820" y="1120"/>
                  <a:pt x="820" y="1119"/>
                </a:cubicBezTo>
                <a:cubicBezTo>
                  <a:pt x="819" y="1118"/>
                  <a:pt x="819" y="1120"/>
                  <a:pt x="818" y="1120"/>
                </a:cubicBezTo>
                <a:cubicBezTo>
                  <a:pt x="818" y="1121"/>
                  <a:pt x="817" y="1121"/>
                  <a:pt x="817" y="1120"/>
                </a:cubicBezTo>
                <a:cubicBezTo>
                  <a:pt x="817" y="1119"/>
                  <a:pt x="819" y="1119"/>
                  <a:pt x="818" y="1118"/>
                </a:cubicBezTo>
                <a:cubicBezTo>
                  <a:pt x="817" y="1117"/>
                  <a:pt x="817" y="1118"/>
                  <a:pt x="816" y="1118"/>
                </a:cubicBezTo>
                <a:cubicBezTo>
                  <a:pt x="816" y="1119"/>
                  <a:pt x="815" y="1119"/>
                  <a:pt x="814" y="1119"/>
                </a:cubicBezTo>
                <a:cubicBezTo>
                  <a:pt x="814" y="1119"/>
                  <a:pt x="813" y="1118"/>
                  <a:pt x="813" y="1118"/>
                </a:cubicBezTo>
                <a:cubicBezTo>
                  <a:pt x="811" y="1115"/>
                  <a:pt x="807" y="1119"/>
                  <a:pt x="805" y="1116"/>
                </a:cubicBezTo>
                <a:cubicBezTo>
                  <a:pt x="805" y="1115"/>
                  <a:pt x="805" y="1115"/>
                  <a:pt x="804" y="1114"/>
                </a:cubicBezTo>
                <a:cubicBezTo>
                  <a:pt x="804" y="1113"/>
                  <a:pt x="803" y="1113"/>
                  <a:pt x="802" y="1113"/>
                </a:cubicBezTo>
                <a:cubicBezTo>
                  <a:pt x="801" y="1112"/>
                  <a:pt x="802" y="1112"/>
                  <a:pt x="803" y="1112"/>
                </a:cubicBezTo>
                <a:close/>
                <a:moveTo>
                  <a:pt x="730" y="710"/>
                </a:moveTo>
                <a:cubicBezTo>
                  <a:pt x="729" y="709"/>
                  <a:pt x="728" y="709"/>
                  <a:pt x="727" y="708"/>
                </a:cubicBezTo>
                <a:cubicBezTo>
                  <a:pt x="725" y="707"/>
                  <a:pt x="723" y="706"/>
                  <a:pt x="725" y="704"/>
                </a:cubicBezTo>
                <a:cubicBezTo>
                  <a:pt x="726" y="702"/>
                  <a:pt x="726" y="705"/>
                  <a:pt x="727" y="705"/>
                </a:cubicBezTo>
                <a:cubicBezTo>
                  <a:pt x="729" y="705"/>
                  <a:pt x="729" y="703"/>
                  <a:pt x="729" y="702"/>
                </a:cubicBezTo>
                <a:cubicBezTo>
                  <a:pt x="730" y="700"/>
                  <a:pt x="731" y="700"/>
                  <a:pt x="731" y="699"/>
                </a:cubicBezTo>
                <a:cubicBezTo>
                  <a:pt x="731" y="698"/>
                  <a:pt x="731" y="698"/>
                  <a:pt x="731" y="697"/>
                </a:cubicBezTo>
                <a:cubicBezTo>
                  <a:pt x="731" y="696"/>
                  <a:pt x="731" y="696"/>
                  <a:pt x="732" y="696"/>
                </a:cubicBezTo>
                <a:cubicBezTo>
                  <a:pt x="733" y="696"/>
                  <a:pt x="734" y="695"/>
                  <a:pt x="736" y="696"/>
                </a:cubicBezTo>
                <a:cubicBezTo>
                  <a:pt x="737" y="696"/>
                  <a:pt x="738" y="696"/>
                  <a:pt x="739" y="695"/>
                </a:cubicBezTo>
                <a:cubicBezTo>
                  <a:pt x="740" y="694"/>
                  <a:pt x="740" y="693"/>
                  <a:pt x="741" y="692"/>
                </a:cubicBezTo>
                <a:cubicBezTo>
                  <a:pt x="742" y="691"/>
                  <a:pt x="742" y="690"/>
                  <a:pt x="742" y="689"/>
                </a:cubicBezTo>
                <a:cubicBezTo>
                  <a:pt x="743" y="688"/>
                  <a:pt x="744" y="688"/>
                  <a:pt x="744" y="689"/>
                </a:cubicBezTo>
                <a:cubicBezTo>
                  <a:pt x="745" y="689"/>
                  <a:pt x="745" y="690"/>
                  <a:pt x="745" y="690"/>
                </a:cubicBezTo>
                <a:cubicBezTo>
                  <a:pt x="747" y="691"/>
                  <a:pt x="748" y="691"/>
                  <a:pt x="750" y="692"/>
                </a:cubicBezTo>
                <a:cubicBezTo>
                  <a:pt x="752" y="694"/>
                  <a:pt x="755" y="695"/>
                  <a:pt x="758" y="697"/>
                </a:cubicBezTo>
                <a:cubicBezTo>
                  <a:pt x="759" y="698"/>
                  <a:pt x="760" y="699"/>
                  <a:pt x="761" y="700"/>
                </a:cubicBezTo>
                <a:cubicBezTo>
                  <a:pt x="762" y="701"/>
                  <a:pt x="764" y="702"/>
                  <a:pt x="765" y="702"/>
                </a:cubicBezTo>
                <a:cubicBezTo>
                  <a:pt x="768" y="704"/>
                  <a:pt x="771" y="705"/>
                  <a:pt x="773" y="707"/>
                </a:cubicBezTo>
                <a:cubicBezTo>
                  <a:pt x="774" y="709"/>
                  <a:pt x="774" y="710"/>
                  <a:pt x="775" y="711"/>
                </a:cubicBezTo>
                <a:cubicBezTo>
                  <a:pt x="776" y="712"/>
                  <a:pt x="778" y="713"/>
                  <a:pt x="779" y="714"/>
                </a:cubicBezTo>
                <a:cubicBezTo>
                  <a:pt x="780" y="715"/>
                  <a:pt x="780" y="717"/>
                  <a:pt x="781" y="718"/>
                </a:cubicBezTo>
                <a:cubicBezTo>
                  <a:pt x="782" y="719"/>
                  <a:pt x="783" y="720"/>
                  <a:pt x="783" y="721"/>
                </a:cubicBezTo>
                <a:cubicBezTo>
                  <a:pt x="783" y="722"/>
                  <a:pt x="783" y="724"/>
                  <a:pt x="782" y="725"/>
                </a:cubicBezTo>
                <a:cubicBezTo>
                  <a:pt x="782" y="726"/>
                  <a:pt x="781" y="727"/>
                  <a:pt x="781" y="726"/>
                </a:cubicBezTo>
                <a:cubicBezTo>
                  <a:pt x="780" y="726"/>
                  <a:pt x="780" y="725"/>
                  <a:pt x="779" y="725"/>
                </a:cubicBezTo>
                <a:cubicBezTo>
                  <a:pt x="777" y="725"/>
                  <a:pt x="779" y="728"/>
                  <a:pt x="779" y="728"/>
                </a:cubicBezTo>
                <a:cubicBezTo>
                  <a:pt x="779" y="730"/>
                  <a:pt x="778" y="731"/>
                  <a:pt x="778" y="732"/>
                </a:cubicBezTo>
                <a:cubicBezTo>
                  <a:pt x="778" y="734"/>
                  <a:pt x="778" y="735"/>
                  <a:pt x="776" y="735"/>
                </a:cubicBezTo>
                <a:cubicBezTo>
                  <a:pt x="775" y="736"/>
                  <a:pt x="775" y="736"/>
                  <a:pt x="774" y="736"/>
                </a:cubicBezTo>
                <a:cubicBezTo>
                  <a:pt x="773" y="735"/>
                  <a:pt x="773" y="735"/>
                  <a:pt x="772" y="735"/>
                </a:cubicBezTo>
                <a:cubicBezTo>
                  <a:pt x="771" y="734"/>
                  <a:pt x="770" y="735"/>
                  <a:pt x="768" y="735"/>
                </a:cubicBezTo>
                <a:cubicBezTo>
                  <a:pt x="767" y="735"/>
                  <a:pt x="766" y="734"/>
                  <a:pt x="764" y="734"/>
                </a:cubicBezTo>
                <a:cubicBezTo>
                  <a:pt x="763" y="734"/>
                  <a:pt x="761" y="734"/>
                  <a:pt x="760" y="735"/>
                </a:cubicBezTo>
                <a:cubicBezTo>
                  <a:pt x="759" y="735"/>
                  <a:pt x="760" y="736"/>
                  <a:pt x="759" y="737"/>
                </a:cubicBezTo>
                <a:cubicBezTo>
                  <a:pt x="759" y="737"/>
                  <a:pt x="759" y="738"/>
                  <a:pt x="758" y="738"/>
                </a:cubicBezTo>
                <a:cubicBezTo>
                  <a:pt x="757" y="739"/>
                  <a:pt x="758" y="741"/>
                  <a:pt x="757" y="742"/>
                </a:cubicBezTo>
                <a:cubicBezTo>
                  <a:pt x="756" y="743"/>
                  <a:pt x="755" y="744"/>
                  <a:pt x="754" y="744"/>
                </a:cubicBezTo>
                <a:cubicBezTo>
                  <a:pt x="753" y="744"/>
                  <a:pt x="753" y="744"/>
                  <a:pt x="752" y="743"/>
                </a:cubicBezTo>
                <a:cubicBezTo>
                  <a:pt x="751" y="743"/>
                  <a:pt x="751" y="743"/>
                  <a:pt x="750" y="743"/>
                </a:cubicBezTo>
                <a:cubicBezTo>
                  <a:pt x="748" y="743"/>
                  <a:pt x="749" y="742"/>
                  <a:pt x="749" y="740"/>
                </a:cubicBezTo>
                <a:cubicBezTo>
                  <a:pt x="749" y="739"/>
                  <a:pt x="748" y="738"/>
                  <a:pt x="747" y="737"/>
                </a:cubicBezTo>
                <a:cubicBezTo>
                  <a:pt x="746" y="736"/>
                  <a:pt x="746" y="735"/>
                  <a:pt x="746" y="734"/>
                </a:cubicBezTo>
                <a:cubicBezTo>
                  <a:pt x="745" y="731"/>
                  <a:pt x="742" y="730"/>
                  <a:pt x="741" y="727"/>
                </a:cubicBezTo>
                <a:cubicBezTo>
                  <a:pt x="741" y="726"/>
                  <a:pt x="740" y="725"/>
                  <a:pt x="740" y="723"/>
                </a:cubicBezTo>
                <a:cubicBezTo>
                  <a:pt x="740" y="722"/>
                  <a:pt x="739" y="721"/>
                  <a:pt x="739" y="720"/>
                </a:cubicBezTo>
                <a:cubicBezTo>
                  <a:pt x="739" y="719"/>
                  <a:pt x="739" y="718"/>
                  <a:pt x="738" y="718"/>
                </a:cubicBezTo>
                <a:cubicBezTo>
                  <a:pt x="737" y="717"/>
                  <a:pt x="737" y="717"/>
                  <a:pt x="736" y="716"/>
                </a:cubicBezTo>
                <a:cubicBezTo>
                  <a:pt x="736" y="715"/>
                  <a:pt x="735" y="713"/>
                  <a:pt x="733" y="712"/>
                </a:cubicBezTo>
                <a:cubicBezTo>
                  <a:pt x="732" y="712"/>
                  <a:pt x="731" y="712"/>
                  <a:pt x="730" y="710"/>
                </a:cubicBezTo>
                <a:close/>
                <a:moveTo>
                  <a:pt x="958" y="1218"/>
                </a:moveTo>
                <a:cubicBezTo>
                  <a:pt x="957" y="1219"/>
                  <a:pt x="956" y="1220"/>
                  <a:pt x="955" y="1221"/>
                </a:cubicBezTo>
                <a:cubicBezTo>
                  <a:pt x="954" y="1223"/>
                  <a:pt x="954" y="1224"/>
                  <a:pt x="953" y="1225"/>
                </a:cubicBezTo>
                <a:cubicBezTo>
                  <a:pt x="952" y="1226"/>
                  <a:pt x="950" y="1227"/>
                  <a:pt x="949" y="1227"/>
                </a:cubicBezTo>
                <a:cubicBezTo>
                  <a:pt x="947" y="1228"/>
                  <a:pt x="946" y="1229"/>
                  <a:pt x="945" y="1230"/>
                </a:cubicBezTo>
                <a:cubicBezTo>
                  <a:pt x="944" y="1231"/>
                  <a:pt x="943" y="1232"/>
                  <a:pt x="941" y="1232"/>
                </a:cubicBezTo>
                <a:cubicBezTo>
                  <a:pt x="940" y="1232"/>
                  <a:pt x="939" y="1233"/>
                  <a:pt x="938" y="1233"/>
                </a:cubicBezTo>
                <a:cubicBezTo>
                  <a:pt x="936" y="1233"/>
                  <a:pt x="936" y="1234"/>
                  <a:pt x="935" y="1235"/>
                </a:cubicBezTo>
                <a:cubicBezTo>
                  <a:pt x="934" y="1236"/>
                  <a:pt x="934" y="1236"/>
                  <a:pt x="933" y="1236"/>
                </a:cubicBezTo>
                <a:cubicBezTo>
                  <a:pt x="932" y="1237"/>
                  <a:pt x="930" y="1237"/>
                  <a:pt x="929" y="1237"/>
                </a:cubicBezTo>
                <a:cubicBezTo>
                  <a:pt x="927" y="1238"/>
                  <a:pt x="926" y="1238"/>
                  <a:pt x="924" y="1238"/>
                </a:cubicBezTo>
                <a:cubicBezTo>
                  <a:pt x="922" y="1238"/>
                  <a:pt x="921" y="1237"/>
                  <a:pt x="919" y="1237"/>
                </a:cubicBezTo>
                <a:cubicBezTo>
                  <a:pt x="918" y="1236"/>
                  <a:pt x="917" y="1236"/>
                  <a:pt x="915" y="1235"/>
                </a:cubicBezTo>
                <a:cubicBezTo>
                  <a:pt x="914" y="1234"/>
                  <a:pt x="913" y="1234"/>
                  <a:pt x="911" y="1234"/>
                </a:cubicBezTo>
                <a:cubicBezTo>
                  <a:pt x="909" y="1234"/>
                  <a:pt x="908" y="1234"/>
                  <a:pt x="907" y="1234"/>
                </a:cubicBezTo>
                <a:cubicBezTo>
                  <a:pt x="905" y="1235"/>
                  <a:pt x="903" y="1236"/>
                  <a:pt x="902" y="1236"/>
                </a:cubicBezTo>
                <a:cubicBezTo>
                  <a:pt x="900" y="1237"/>
                  <a:pt x="899" y="1237"/>
                  <a:pt x="897" y="1237"/>
                </a:cubicBezTo>
                <a:cubicBezTo>
                  <a:pt x="896" y="1238"/>
                  <a:pt x="894" y="1237"/>
                  <a:pt x="893" y="1238"/>
                </a:cubicBezTo>
                <a:cubicBezTo>
                  <a:pt x="891" y="1238"/>
                  <a:pt x="890" y="1238"/>
                  <a:pt x="888" y="1238"/>
                </a:cubicBezTo>
                <a:cubicBezTo>
                  <a:pt x="887" y="1237"/>
                  <a:pt x="886" y="1237"/>
                  <a:pt x="885" y="1237"/>
                </a:cubicBezTo>
                <a:cubicBezTo>
                  <a:pt x="884" y="1237"/>
                  <a:pt x="883" y="1237"/>
                  <a:pt x="882" y="1236"/>
                </a:cubicBezTo>
                <a:cubicBezTo>
                  <a:pt x="881" y="1236"/>
                  <a:pt x="881" y="1236"/>
                  <a:pt x="880" y="1235"/>
                </a:cubicBezTo>
                <a:cubicBezTo>
                  <a:pt x="878" y="1235"/>
                  <a:pt x="877" y="1235"/>
                  <a:pt x="875" y="1235"/>
                </a:cubicBezTo>
                <a:cubicBezTo>
                  <a:pt x="874" y="1234"/>
                  <a:pt x="872" y="1235"/>
                  <a:pt x="871" y="1234"/>
                </a:cubicBezTo>
                <a:cubicBezTo>
                  <a:pt x="869" y="1233"/>
                  <a:pt x="868" y="1233"/>
                  <a:pt x="866" y="1232"/>
                </a:cubicBezTo>
                <a:cubicBezTo>
                  <a:pt x="864" y="1230"/>
                  <a:pt x="862" y="1227"/>
                  <a:pt x="859" y="1228"/>
                </a:cubicBezTo>
                <a:cubicBezTo>
                  <a:pt x="858" y="1228"/>
                  <a:pt x="857" y="1229"/>
                  <a:pt x="855" y="1230"/>
                </a:cubicBezTo>
                <a:cubicBezTo>
                  <a:pt x="854" y="1230"/>
                  <a:pt x="853" y="1230"/>
                  <a:pt x="851" y="1229"/>
                </a:cubicBezTo>
                <a:cubicBezTo>
                  <a:pt x="850" y="1228"/>
                  <a:pt x="849" y="1227"/>
                  <a:pt x="848" y="1226"/>
                </a:cubicBezTo>
                <a:cubicBezTo>
                  <a:pt x="847" y="1225"/>
                  <a:pt x="847" y="1224"/>
                  <a:pt x="847" y="1222"/>
                </a:cubicBezTo>
                <a:cubicBezTo>
                  <a:pt x="846" y="1219"/>
                  <a:pt x="842" y="1218"/>
                  <a:pt x="840" y="1220"/>
                </a:cubicBezTo>
                <a:cubicBezTo>
                  <a:pt x="837" y="1222"/>
                  <a:pt x="834" y="1221"/>
                  <a:pt x="832" y="1220"/>
                </a:cubicBezTo>
                <a:cubicBezTo>
                  <a:pt x="830" y="1219"/>
                  <a:pt x="827" y="1217"/>
                  <a:pt x="827" y="1215"/>
                </a:cubicBezTo>
                <a:cubicBezTo>
                  <a:pt x="827" y="1213"/>
                  <a:pt x="829" y="1213"/>
                  <a:pt x="829" y="1212"/>
                </a:cubicBezTo>
                <a:cubicBezTo>
                  <a:pt x="828" y="1212"/>
                  <a:pt x="828" y="1212"/>
                  <a:pt x="827" y="1212"/>
                </a:cubicBezTo>
                <a:cubicBezTo>
                  <a:pt x="826" y="1213"/>
                  <a:pt x="825" y="1213"/>
                  <a:pt x="825" y="1213"/>
                </a:cubicBezTo>
                <a:cubicBezTo>
                  <a:pt x="823" y="1212"/>
                  <a:pt x="822" y="1212"/>
                  <a:pt x="820" y="1213"/>
                </a:cubicBezTo>
                <a:cubicBezTo>
                  <a:pt x="818" y="1213"/>
                  <a:pt x="817" y="1214"/>
                  <a:pt x="815" y="1214"/>
                </a:cubicBezTo>
                <a:cubicBezTo>
                  <a:pt x="815" y="1214"/>
                  <a:pt x="814" y="1214"/>
                  <a:pt x="813" y="1214"/>
                </a:cubicBezTo>
                <a:cubicBezTo>
                  <a:pt x="812" y="1213"/>
                  <a:pt x="811" y="1213"/>
                  <a:pt x="810" y="1213"/>
                </a:cubicBezTo>
                <a:cubicBezTo>
                  <a:pt x="808" y="1213"/>
                  <a:pt x="806" y="1213"/>
                  <a:pt x="804" y="1213"/>
                </a:cubicBezTo>
                <a:cubicBezTo>
                  <a:pt x="803" y="1213"/>
                  <a:pt x="801" y="1213"/>
                  <a:pt x="800" y="1213"/>
                </a:cubicBezTo>
                <a:cubicBezTo>
                  <a:pt x="796" y="1212"/>
                  <a:pt x="792" y="1212"/>
                  <a:pt x="789" y="1213"/>
                </a:cubicBezTo>
                <a:cubicBezTo>
                  <a:pt x="786" y="1214"/>
                  <a:pt x="784" y="1216"/>
                  <a:pt x="781" y="1216"/>
                </a:cubicBezTo>
                <a:cubicBezTo>
                  <a:pt x="779" y="1217"/>
                  <a:pt x="778" y="1217"/>
                  <a:pt x="777" y="1217"/>
                </a:cubicBezTo>
                <a:cubicBezTo>
                  <a:pt x="776" y="1217"/>
                  <a:pt x="775" y="1218"/>
                  <a:pt x="774" y="1219"/>
                </a:cubicBezTo>
                <a:cubicBezTo>
                  <a:pt x="773" y="1219"/>
                  <a:pt x="772" y="1220"/>
                  <a:pt x="770" y="1220"/>
                </a:cubicBezTo>
                <a:cubicBezTo>
                  <a:pt x="769" y="1221"/>
                  <a:pt x="767" y="1222"/>
                  <a:pt x="766" y="1223"/>
                </a:cubicBezTo>
                <a:cubicBezTo>
                  <a:pt x="764" y="1224"/>
                  <a:pt x="762" y="1225"/>
                  <a:pt x="761" y="1226"/>
                </a:cubicBezTo>
                <a:cubicBezTo>
                  <a:pt x="759" y="1227"/>
                  <a:pt x="758" y="1228"/>
                  <a:pt x="756" y="1230"/>
                </a:cubicBezTo>
                <a:cubicBezTo>
                  <a:pt x="756" y="1231"/>
                  <a:pt x="755" y="1232"/>
                  <a:pt x="754" y="1233"/>
                </a:cubicBezTo>
                <a:cubicBezTo>
                  <a:pt x="753" y="1234"/>
                  <a:pt x="751" y="1234"/>
                  <a:pt x="750" y="1234"/>
                </a:cubicBezTo>
                <a:cubicBezTo>
                  <a:pt x="747" y="1234"/>
                  <a:pt x="744" y="1235"/>
                  <a:pt x="741" y="1234"/>
                </a:cubicBezTo>
                <a:cubicBezTo>
                  <a:pt x="740" y="1233"/>
                  <a:pt x="738" y="1233"/>
                  <a:pt x="737" y="1233"/>
                </a:cubicBezTo>
                <a:cubicBezTo>
                  <a:pt x="736" y="1232"/>
                  <a:pt x="736" y="1232"/>
                  <a:pt x="735" y="1232"/>
                </a:cubicBezTo>
                <a:cubicBezTo>
                  <a:pt x="734" y="1232"/>
                  <a:pt x="734" y="1232"/>
                  <a:pt x="733" y="1232"/>
                </a:cubicBezTo>
                <a:cubicBezTo>
                  <a:pt x="730" y="1231"/>
                  <a:pt x="727" y="1232"/>
                  <a:pt x="725" y="1233"/>
                </a:cubicBezTo>
                <a:cubicBezTo>
                  <a:pt x="724" y="1233"/>
                  <a:pt x="723" y="1233"/>
                  <a:pt x="721" y="1233"/>
                </a:cubicBezTo>
                <a:cubicBezTo>
                  <a:pt x="720" y="1233"/>
                  <a:pt x="719" y="1232"/>
                  <a:pt x="718" y="1232"/>
                </a:cubicBezTo>
                <a:cubicBezTo>
                  <a:pt x="717" y="1231"/>
                  <a:pt x="715" y="1231"/>
                  <a:pt x="714" y="1231"/>
                </a:cubicBezTo>
                <a:cubicBezTo>
                  <a:pt x="712" y="1230"/>
                  <a:pt x="711" y="1231"/>
                  <a:pt x="709" y="1231"/>
                </a:cubicBezTo>
                <a:cubicBezTo>
                  <a:pt x="708" y="1231"/>
                  <a:pt x="706" y="1230"/>
                  <a:pt x="705" y="1229"/>
                </a:cubicBezTo>
                <a:cubicBezTo>
                  <a:pt x="702" y="1228"/>
                  <a:pt x="699" y="1228"/>
                  <a:pt x="696" y="1226"/>
                </a:cubicBezTo>
                <a:cubicBezTo>
                  <a:pt x="695" y="1225"/>
                  <a:pt x="694" y="1224"/>
                  <a:pt x="693" y="1224"/>
                </a:cubicBezTo>
                <a:cubicBezTo>
                  <a:pt x="691" y="1223"/>
                  <a:pt x="690" y="1222"/>
                  <a:pt x="689" y="1221"/>
                </a:cubicBezTo>
                <a:cubicBezTo>
                  <a:pt x="688" y="1219"/>
                  <a:pt x="687" y="1216"/>
                  <a:pt x="687" y="1213"/>
                </a:cubicBezTo>
                <a:cubicBezTo>
                  <a:pt x="687" y="1210"/>
                  <a:pt x="684" y="1209"/>
                  <a:pt x="683" y="1207"/>
                </a:cubicBezTo>
                <a:cubicBezTo>
                  <a:pt x="682" y="1206"/>
                  <a:pt x="682" y="1204"/>
                  <a:pt x="681" y="1203"/>
                </a:cubicBezTo>
                <a:cubicBezTo>
                  <a:pt x="681" y="1202"/>
                  <a:pt x="680" y="1202"/>
                  <a:pt x="678" y="1202"/>
                </a:cubicBezTo>
                <a:cubicBezTo>
                  <a:pt x="677" y="1202"/>
                  <a:pt x="678" y="1200"/>
                  <a:pt x="679" y="1200"/>
                </a:cubicBezTo>
                <a:cubicBezTo>
                  <a:pt x="680" y="1199"/>
                  <a:pt x="681" y="1198"/>
                  <a:pt x="683" y="1197"/>
                </a:cubicBezTo>
                <a:cubicBezTo>
                  <a:pt x="683" y="1197"/>
                  <a:pt x="684" y="1197"/>
                  <a:pt x="684" y="1196"/>
                </a:cubicBezTo>
                <a:cubicBezTo>
                  <a:pt x="685" y="1195"/>
                  <a:pt x="685" y="1193"/>
                  <a:pt x="685" y="1192"/>
                </a:cubicBezTo>
                <a:cubicBezTo>
                  <a:pt x="685" y="1191"/>
                  <a:pt x="685" y="1190"/>
                  <a:pt x="685" y="1190"/>
                </a:cubicBezTo>
                <a:cubicBezTo>
                  <a:pt x="685" y="1188"/>
                  <a:pt x="685" y="1187"/>
                  <a:pt x="686" y="1186"/>
                </a:cubicBezTo>
                <a:cubicBezTo>
                  <a:pt x="687" y="1184"/>
                  <a:pt x="687" y="1183"/>
                  <a:pt x="688" y="1182"/>
                </a:cubicBezTo>
                <a:cubicBezTo>
                  <a:pt x="689" y="1182"/>
                  <a:pt x="690" y="1182"/>
                  <a:pt x="690" y="1182"/>
                </a:cubicBezTo>
                <a:cubicBezTo>
                  <a:pt x="691" y="1181"/>
                  <a:pt x="691" y="1181"/>
                  <a:pt x="692" y="1180"/>
                </a:cubicBezTo>
                <a:cubicBezTo>
                  <a:pt x="693" y="1180"/>
                  <a:pt x="694" y="1179"/>
                  <a:pt x="695" y="1180"/>
                </a:cubicBezTo>
                <a:cubicBezTo>
                  <a:pt x="695" y="1180"/>
                  <a:pt x="695" y="1181"/>
                  <a:pt x="696" y="1181"/>
                </a:cubicBezTo>
                <a:cubicBezTo>
                  <a:pt x="697" y="1181"/>
                  <a:pt x="697" y="1180"/>
                  <a:pt x="697" y="1179"/>
                </a:cubicBezTo>
                <a:cubicBezTo>
                  <a:pt x="697" y="1178"/>
                  <a:pt x="698" y="1177"/>
                  <a:pt x="698" y="1176"/>
                </a:cubicBezTo>
                <a:cubicBezTo>
                  <a:pt x="699" y="1174"/>
                  <a:pt x="699" y="1172"/>
                  <a:pt x="699" y="1171"/>
                </a:cubicBezTo>
                <a:cubicBezTo>
                  <a:pt x="699" y="1169"/>
                  <a:pt x="699" y="1167"/>
                  <a:pt x="699" y="1165"/>
                </a:cubicBezTo>
                <a:cubicBezTo>
                  <a:pt x="699" y="1163"/>
                  <a:pt x="699" y="1161"/>
                  <a:pt x="699" y="1160"/>
                </a:cubicBezTo>
                <a:cubicBezTo>
                  <a:pt x="700" y="1157"/>
                  <a:pt x="702" y="1155"/>
                  <a:pt x="704" y="1152"/>
                </a:cubicBezTo>
                <a:cubicBezTo>
                  <a:pt x="704" y="1152"/>
                  <a:pt x="705" y="1152"/>
                  <a:pt x="705" y="1151"/>
                </a:cubicBezTo>
                <a:cubicBezTo>
                  <a:pt x="705" y="1150"/>
                  <a:pt x="704" y="1151"/>
                  <a:pt x="704" y="1151"/>
                </a:cubicBezTo>
                <a:cubicBezTo>
                  <a:pt x="703" y="1151"/>
                  <a:pt x="702" y="1152"/>
                  <a:pt x="702" y="1151"/>
                </a:cubicBezTo>
                <a:cubicBezTo>
                  <a:pt x="702" y="1151"/>
                  <a:pt x="703" y="1150"/>
                  <a:pt x="704" y="1150"/>
                </a:cubicBezTo>
                <a:cubicBezTo>
                  <a:pt x="705" y="1149"/>
                  <a:pt x="706" y="1150"/>
                  <a:pt x="706" y="1148"/>
                </a:cubicBezTo>
                <a:cubicBezTo>
                  <a:pt x="707" y="1147"/>
                  <a:pt x="706" y="1147"/>
                  <a:pt x="706" y="1148"/>
                </a:cubicBezTo>
                <a:cubicBezTo>
                  <a:pt x="705" y="1148"/>
                  <a:pt x="705" y="1149"/>
                  <a:pt x="704" y="1149"/>
                </a:cubicBezTo>
                <a:cubicBezTo>
                  <a:pt x="703" y="1149"/>
                  <a:pt x="703" y="1148"/>
                  <a:pt x="703" y="1148"/>
                </a:cubicBezTo>
                <a:cubicBezTo>
                  <a:pt x="703" y="1147"/>
                  <a:pt x="703" y="1147"/>
                  <a:pt x="704" y="1146"/>
                </a:cubicBezTo>
                <a:cubicBezTo>
                  <a:pt x="705" y="1146"/>
                  <a:pt x="705" y="1145"/>
                  <a:pt x="705" y="1144"/>
                </a:cubicBezTo>
                <a:cubicBezTo>
                  <a:pt x="705" y="1144"/>
                  <a:pt x="705" y="1143"/>
                  <a:pt x="706" y="1143"/>
                </a:cubicBezTo>
                <a:cubicBezTo>
                  <a:pt x="706" y="1142"/>
                  <a:pt x="706" y="1142"/>
                  <a:pt x="707" y="1142"/>
                </a:cubicBezTo>
                <a:cubicBezTo>
                  <a:pt x="707" y="1141"/>
                  <a:pt x="707" y="1140"/>
                  <a:pt x="708" y="1140"/>
                </a:cubicBezTo>
                <a:cubicBezTo>
                  <a:pt x="708" y="1140"/>
                  <a:pt x="709" y="1141"/>
                  <a:pt x="709" y="1142"/>
                </a:cubicBezTo>
                <a:cubicBezTo>
                  <a:pt x="709" y="1142"/>
                  <a:pt x="708" y="1142"/>
                  <a:pt x="708" y="1143"/>
                </a:cubicBezTo>
                <a:cubicBezTo>
                  <a:pt x="707" y="1144"/>
                  <a:pt x="708" y="1144"/>
                  <a:pt x="709" y="1144"/>
                </a:cubicBezTo>
                <a:cubicBezTo>
                  <a:pt x="710" y="1144"/>
                  <a:pt x="710" y="1144"/>
                  <a:pt x="711" y="1144"/>
                </a:cubicBezTo>
                <a:cubicBezTo>
                  <a:pt x="711" y="1145"/>
                  <a:pt x="712" y="1145"/>
                  <a:pt x="713" y="1145"/>
                </a:cubicBezTo>
                <a:cubicBezTo>
                  <a:pt x="713" y="1145"/>
                  <a:pt x="714" y="1145"/>
                  <a:pt x="715" y="1145"/>
                </a:cubicBezTo>
                <a:cubicBezTo>
                  <a:pt x="716" y="1145"/>
                  <a:pt x="718" y="1145"/>
                  <a:pt x="719" y="1144"/>
                </a:cubicBezTo>
                <a:cubicBezTo>
                  <a:pt x="719" y="1143"/>
                  <a:pt x="719" y="1142"/>
                  <a:pt x="719" y="1142"/>
                </a:cubicBezTo>
                <a:cubicBezTo>
                  <a:pt x="719" y="1141"/>
                  <a:pt x="720" y="1140"/>
                  <a:pt x="720" y="1140"/>
                </a:cubicBezTo>
                <a:cubicBezTo>
                  <a:pt x="721" y="1138"/>
                  <a:pt x="720" y="1135"/>
                  <a:pt x="721" y="1133"/>
                </a:cubicBezTo>
                <a:cubicBezTo>
                  <a:pt x="721" y="1132"/>
                  <a:pt x="722" y="1130"/>
                  <a:pt x="721" y="1129"/>
                </a:cubicBezTo>
                <a:cubicBezTo>
                  <a:pt x="721" y="1128"/>
                  <a:pt x="721" y="1128"/>
                  <a:pt x="721" y="1127"/>
                </a:cubicBezTo>
                <a:cubicBezTo>
                  <a:pt x="721" y="1126"/>
                  <a:pt x="720" y="1126"/>
                  <a:pt x="720" y="1125"/>
                </a:cubicBezTo>
                <a:cubicBezTo>
                  <a:pt x="719" y="1124"/>
                  <a:pt x="721" y="1123"/>
                  <a:pt x="722" y="1123"/>
                </a:cubicBezTo>
                <a:cubicBezTo>
                  <a:pt x="724" y="1123"/>
                  <a:pt x="724" y="1121"/>
                  <a:pt x="726" y="1120"/>
                </a:cubicBezTo>
                <a:cubicBezTo>
                  <a:pt x="727" y="1120"/>
                  <a:pt x="729" y="1120"/>
                  <a:pt x="730" y="1120"/>
                </a:cubicBezTo>
                <a:cubicBezTo>
                  <a:pt x="732" y="1120"/>
                  <a:pt x="732" y="1118"/>
                  <a:pt x="733" y="1117"/>
                </a:cubicBezTo>
                <a:cubicBezTo>
                  <a:pt x="733" y="1116"/>
                  <a:pt x="734" y="1116"/>
                  <a:pt x="734" y="1116"/>
                </a:cubicBezTo>
                <a:cubicBezTo>
                  <a:pt x="735" y="1116"/>
                  <a:pt x="735" y="1115"/>
                  <a:pt x="735" y="1115"/>
                </a:cubicBezTo>
                <a:cubicBezTo>
                  <a:pt x="735" y="1114"/>
                  <a:pt x="735" y="1115"/>
                  <a:pt x="734" y="1114"/>
                </a:cubicBezTo>
                <a:cubicBezTo>
                  <a:pt x="733" y="1113"/>
                  <a:pt x="733" y="1112"/>
                  <a:pt x="732" y="1111"/>
                </a:cubicBezTo>
                <a:cubicBezTo>
                  <a:pt x="731" y="1110"/>
                  <a:pt x="730" y="1110"/>
                  <a:pt x="729" y="1108"/>
                </a:cubicBezTo>
                <a:cubicBezTo>
                  <a:pt x="729" y="1108"/>
                  <a:pt x="729" y="1107"/>
                  <a:pt x="730" y="1107"/>
                </a:cubicBezTo>
                <a:cubicBezTo>
                  <a:pt x="730" y="1106"/>
                  <a:pt x="731" y="1107"/>
                  <a:pt x="731" y="1107"/>
                </a:cubicBezTo>
                <a:cubicBezTo>
                  <a:pt x="732" y="1108"/>
                  <a:pt x="732" y="1108"/>
                  <a:pt x="733" y="1108"/>
                </a:cubicBezTo>
                <a:cubicBezTo>
                  <a:pt x="733" y="1109"/>
                  <a:pt x="733" y="1110"/>
                  <a:pt x="734" y="1110"/>
                </a:cubicBezTo>
                <a:cubicBezTo>
                  <a:pt x="734" y="1111"/>
                  <a:pt x="735" y="1111"/>
                  <a:pt x="736" y="1111"/>
                </a:cubicBezTo>
                <a:cubicBezTo>
                  <a:pt x="737" y="1110"/>
                  <a:pt x="736" y="1109"/>
                  <a:pt x="737" y="1108"/>
                </a:cubicBezTo>
                <a:cubicBezTo>
                  <a:pt x="738" y="1106"/>
                  <a:pt x="740" y="1105"/>
                  <a:pt x="742" y="1104"/>
                </a:cubicBezTo>
                <a:cubicBezTo>
                  <a:pt x="744" y="1102"/>
                  <a:pt x="746" y="1101"/>
                  <a:pt x="749" y="1101"/>
                </a:cubicBezTo>
                <a:cubicBezTo>
                  <a:pt x="750" y="1101"/>
                  <a:pt x="752" y="1102"/>
                  <a:pt x="753" y="1101"/>
                </a:cubicBezTo>
                <a:cubicBezTo>
                  <a:pt x="755" y="1101"/>
                  <a:pt x="755" y="1100"/>
                  <a:pt x="756" y="1099"/>
                </a:cubicBezTo>
                <a:cubicBezTo>
                  <a:pt x="757" y="1098"/>
                  <a:pt x="758" y="1098"/>
                  <a:pt x="759" y="1099"/>
                </a:cubicBezTo>
                <a:cubicBezTo>
                  <a:pt x="760" y="1099"/>
                  <a:pt x="760" y="1099"/>
                  <a:pt x="761" y="1100"/>
                </a:cubicBezTo>
                <a:cubicBezTo>
                  <a:pt x="762" y="1100"/>
                  <a:pt x="762" y="1100"/>
                  <a:pt x="763" y="1100"/>
                </a:cubicBezTo>
                <a:cubicBezTo>
                  <a:pt x="766" y="1101"/>
                  <a:pt x="763" y="1095"/>
                  <a:pt x="765" y="1095"/>
                </a:cubicBezTo>
                <a:cubicBezTo>
                  <a:pt x="766" y="1096"/>
                  <a:pt x="765" y="1098"/>
                  <a:pt x="766" y="1099"/>
                </a:cubicBezTo>
                <a:cubicBezTo>
                  <a:pt x="766" y="1100"/>
                  <a:pt x="767" y="1099"/>
                  <a:pt x="767" y="1100"/>
                </a:cubicBezTo>
                <a:cubicBezTo>
                  <a:pt x="768" y="1100"/>
                  <a:pt x="768" y="1101"/>
                  <a:pt x="768" y="1102"/>
                </a:cubicBezTo>
                <a:cubicBezTo>
                  <a:pt x="769" y="1102"/>
                  <a:pt x="772" y="1102"/>
                  <a:pt x="773" y="1102"/>
                </a:cubicBezTo>
                <a:cubicBezTo>
                  <a:pt x="773" y="1102"/>
                  <a:pt x="774" y="1102"/>
                  <a:pt x="775" y="1102"/>
                </a:cubicBezTo>
                <a:cubicBezTo>
                  <a:pt x="775" y="1101"/>
                  <a:pt x="776" y="1101"/>
                  <a:pt x="776" y="1102"/>
                </a:cubicBezTo>
                <a:cubicBezTo>
                  <a:pt x="776" y="1103"/>
                  <a:pt x="775" y="1103"/>
                  <a:pt x="774" y="1103"/>
                </a:cubicBezTo>
                <a:cubicBezTo>
                  <a:pt x="774" y="1104"/>
                  <a:pt x="773" y="1104"/>
                  <a:pt x="772" y="1105"/>
                </a:cubicBezTo>
                <a:cubicBezTo>
                  <a:pt x="771" y="1105"/>
                  <a:pt x="769" y="1105"/>
                  <a:pt x="768" y="1104"/>
                </a:cubicBezTo>
                <a:cubicBezTo>
                  <a:pt x="767" y="1104"/>
                  <a:pt x="765" y="1104"/>
                  <a:pt x="764" y="1103"/>
                </a:cubicBezTo>
                <a:cubicBezTo>
                  <a:pt x="763" y="1103"/>
                  <a:pt x="761" y="1103"/>
                  <a:pt x="760" y="1103"/>
                </a:cubicBezTo>
                <a:cubicBezTo>
                  <a:pt x="759" y="1103"/>
                  <a:pt x="757" y="1101"/>
                  <a:pt x="756" y="1101"/>
                </a:cubicBezTo>
                <a:cubicBezTo>
                  <a:pt x="756" y="1102"/>
                  <a:pt x="757" y="1102"/>
                  <a:pt x="757" y="1102"/>
                </a:cubicBezTo>
                <a:cubicBezTo>
                  <a:pt x="758" y="1103"/>
                  <a:pt x="757" y="1104"/>
                  <a:pt x="758" y="1104"/>
                </a:cubicBezTo>
                <a:cubicBezTo>
                  <a:pt x="758" y="1105"/>
                  <a:pt x="759" y="1104"/>
                  <a:pt x="760" y="1104"/>
                </a:cubicBezTo>
                <a:cubicBezTo>
                  <a:pt x="761" y="1105"/>
                  <a:pt x="761" y="1105"/>
                  <a:pt x="762" y="1105"/>
                </a:cubicBezTo>
                <a:cubicBezTo>
                  <a:pt x="763" y="1105"/>
                  <a:pt x="765" y="1107"/>
                  <a:pt x="764" y="1107"/>
                </a:cubicBezTo>
                <a:cubicBezTo>
                  <a:pt x="763" y="1108"/>
                  <a:pt x="762" y="1107"/>
                  <a:pt x="761" y="1108"/>
                </a:cubicBezTo>
                <a:cubicBezTo>
                  <a:pt x="761" y="1108"/>
                  <a:pt x="760" y="1109"/>
                  <a:pt x="759" y="1108"/>
                </a:cubicBezTo>
                <a:cubicBezTo>
                  <a:pt x="759" y="1108"/>
                  <a:pt x="758" y="1108"/>
                  <a:pt x="757" y="1108"/>
                </a:cubicBezTo>
                <a:cubicBezTo>
                  <a:pt x="757" y="1107"/>
                  <a:pt x="757" y="1107"/>
                  <a:pt x="756" y="1106"/>
                </a:cubicBezTo>
                <a:cubicBezTo>
                  <a:pt x="755" y="1106"/>
                  <a:pt x="756" y="1107"/>
                  <a:pt x="756" y="1108"/>
                </a:cubicBezTo>
                <a:cubicBezTo>
                  <a:pt x="757" y="1108"/>
                  <a:pt x="757" y="1108"/>
                  <a:pt x="758" y="1109"/>
                </a:cubicBezTo>
                <a:cubicBezTo>
                  <a:pt x="759" y="1110"/>
                  <a:pt x="760" y="1111"/>
                  <a:pt x="761" y="1111"/>
                </a:cubicBezTo>
                <a:cubicBezTo>
                  <a:pt x="763" y="1111"/>
                  <a:pt x="764" y="1112"/>
                  <a:pt x="765" y="1112"/>
                </a:cubicBezTo>
                <a:cubicBezTo>
                  <a:pt x="766" y="1111"/>
                  <a:pt x="767" y="1111"/>
                  <a:pt x="768" y="1111"/>
                </a:cubicBezTo>
                <a:cubicBezTo>
                  <a:pt x="769" y="1112"/>
                  <a:pt x="770" y="1113"/>
                  <a:pt x="771" y="1113"/>
                </a:cubicBezTo>
                <a:cubicBezTo>
                  <a:pt x="772" y="1113"/>
                  <a:pt x="773" y="1114"/>
                  <a:pt x="774" y="1115"/>
                </a:cubicBezTo>
                <a:cubicBezTo>
                  <a:pt x="776" y="1115"/>
                  <a:pt x="778" y="1114"/>
                  <a:pt x="779" y="1114"/>
                </a:cubicBezTo>
                <a:cubicBezTo>
                  <a:pt x="782" y="1113"/>
                  <a:pt x="785" y="1112"/>
                  <a:pt x="788" y="1112"/>
                </a:cubicBezTo>
                <a:cubicBezTo>
                  <a:pt x="790" y="1111"/>
                  <a:pt x="790" y="1112"/>
                  <a:pt x="791" y="1113"/>
                </a:cubicBezTo>
                <a:cubicBezTo>
                  <a:pt x="791" y="1115"/>
                  <a:pt x="793" y="1115"/>
                  <a:pt x="794" y="1115"/>
                </a:cubicBezTo>
                <a:cubicBezTo>
                  <a:pt x="795" y="1115"/>
                  <a:pt x="795" y="1115"/>
                  <a:pt x="796" y="1115"/>
                </a:cubicBezTo>
                <a:cubicBezTo>
                  <a:pt x="797" y="1115"/>
                  <a:pt x="797" y="1114"/>
                  <a:pt x="798" y="1115"/>
                </a:cubicBezTo>
                <a:cubicBezTo>
                  <a:pt x="799" y="1115"/>
                  <a:pt x="798" y="1116"/>
                  <a:pt x="798" y="1117"/>
                </a:cubicBezTo>
                <a:cubicBezTo>
                  <a:pt x="798" y="1118"/>
                  <a:pt x="798" y="1118"/>
                  <a:pt x="799" y="1119"/>
                </a:cubicBezTo>
                <a:cubicBezTo>
                  <a:pt x="799" y="1121"/>
                  <a:pt x="796" y="1120"/>
                  <a:pt x="795" y="1120"/>
                </a:cubicBezTo>
                <a:cubicBezTo>
                  <a:pt x="794" y="1120"/>
                  <a:pt x="794" y="1120"/>
                  <a:pt x="793" y="1121"/>
                </a:cubicBezTo>
                <a:cubicBezTo>
                  <a:pt x="792" y="1121"/>
                  <a:pt x="792" y="1122"/>
                  <a:pt x="791" y="1122"/>
                </a:cubicBezTo>
                <a:cubicBezTo>
                  <a:pt x="790" y="1123"/>
                  <a:pt x="788" y="1123"/>
                  <a:pt x="787" y="1123"/>
                </a:cubicBezTo>
                <a:cubicBezTo>
                  <a:pt x="785" y="1124"/>
                  <a:pt x="784" y="1124"/>
                  <a:pt x="783" y="1126"/>
                </a:cubicBezTo>
                <a:cubicBezTo>
                  <a:pt x="782" y="1127"/>
                  <a:pt x="781" y="1128"/>
                  <a:pt x="780" y="1128"/>
                </a:cubicBezTo>
                <a:cubicBezTo>
                  <a:pt x="779" y="1128"/>
                  <a:pt x="777" y="1129"/>
                  <a:pt x="776" y="1130"/>
                </a:cubicBezTo>
                <a:cubicBezTo>
                  <a:pt x="775" y="1131"/>
                  <a:pt x="776" y="1132"/>
                  <a:pt x="777" y="1132"/>
                </a:cubicBezTo>
                <a:cubicBezTo>
                  <a:pt x="778" y="1133"/>
                  <a:pt x="778" y="1133"/>
                  <a:pt x="779" y="1134"/>
                </a:cubicBezTo>
                <a:cubicBezTo>
                  <a:pt x="779" y="1134"/>
                  <a:pt x="780" y="1134"/>
                  <a:pt x="781" y="1134"/>
                </a:cubicBezTo>
                <a:cubicBezTo>
                  <a:pt x="782" y="1135"/>
                  <a:pt x="784" y="1134"/>
                  <a:pt x="785" y="1135"/>
                </a:cubicBezTo>
                <a:cubicBezTo>
                  <a:pt x="786" y="1135"/>
                  <a:pt x="786" y="1136"/>
                  <a:pt x="787" y="1136"/>
                </a:cubicBezTo>
                <a:cubicBezTo>
                  <a:pt x="787" y="1136"/>
                  <a:pt x="788" y="1136"/>
                  <a:pt x="789" y="1136"/>
                </a:cubicBezTo>
                <a:cubicBezTo>
                  <a:pt x="790" y="1137"/>
                  <a:pt x="792" y="1137"/>
                  <a:pt x="793" y="1137"/>
                </a:cubicBezTo>
                <a:cubicBezTo>
                  <a:pt x="794" y="1137"/>
                  <a:pt x="796" y="1138"/>
                  <a:pt x="797" y="1139"/>
                </a:cubicBezTo>
                <a:cubicBezTo>
                  <a:pt x="797" y="1140"/>
                  <a:pt x="798" y="1142"/>
                  <a:pt x="797" y="1143"/>
                </a:cubicBezTo>
                <a:cubicBezTo>
                  <a:pt x="797" y="1144"/>
                  <a:pt x="797" y="1145"/>
                  <a:pt x="796" y="1145"/>
                </a:cubicBezTo>
                <a:cubicBezTo>
                  <a:pt x="796" y="1146"/>
                  <a:pt x="796" y="1147"/>
                  <a:pt x="796" y="1148"/>
                </a:cubicBezTo>
                <a:cubicBezTo>
                  <a:pt x="796" y="1149"/>
                  <a:pt x="796" y="1151"/>
                  <a:pt x="794" y="1151"/>
                </a:cubicBezTo>
                <a:cubicBezTo>
                  <a:pt x="793" y="1151"/>
                  <a:pt x="792" y="1152"/>
                  <a:pt x="793" y="1152"/>
                </a:cubicBezTo>
                <a:cubicBezTo>
                  <a:pt x="794" y="1152"/>
                  <a:pt x="795" y="1152"/>
                  <a:pt x="795" y="1152"/>
                </a:cubicBezTo>
                <a:cubicBezTo>
                  <a:pt x="795" y="1153"/>
                  <a:pt x="796" y="1153"/>
                  <a:pt x="796" y="1153"/>
                </a:cubicBezTo>
                <a:cubicBezTo>
                  <a:pt x="798" y="1155"/>
                  <a:pt x="800" y="1156"/>
                  <a:pt x="803" y="1155"/>
                </a:cubicBezTo>
                <a:cubicBezTo>
                  <a:pt x="803" y="1154"/>
                  <a:pt x="804" y="1154"/>
                  <a:pt x="805" y="1153"/>
                </a:cubicBezTo>
                <a:cubicBezTo>
                  <a:pt x="806" y="1153"/>
                  <a:pt x="807" y="1152"/>
                  <a:pt x="809" y="1152"/>
                </a:cubicBezTo>
                <a:cubicBezTo>
                  <a:pt x="810" y="1151"/>
                  <a:pt x="812" y="1150"/>
                  <a:pt x="813" y="1149"/>
                </a:cubicBezTo>
                <a:cubicBezTo>
                  <a:pt x="814" y="1149"/>
                  <a:pt x="815" y="1148"/>
                  <a:pt x="816" y="1147"/>
                </a:cubicBezTo>
                <a:cubicBezTo>
                  <a:pt x="818" y="1147"/>
                  <a:pt x="819" y="1147"/>
                  <a:pt x="821" y="1146"/>
                </a:cubicBezTo>
                <a:cubicBezTo>
                  <a:pt x="822" y="1145"/>
                  <a:pt x="823" y="1144"/>
                  <a:pt x="824" y="1143"/>
                </a:cubicBezTo>
                <a:cubicBezTo>
                  <a:pt x="826" y="1143"/>
                  <a:pt x="827" y="1142"/>
                  <a:pt x="829" y="1142"/>
                </a:cubicBezTo>
                <a:cubicBezTo>
                  <a:pt x="831" y="1142"/>
                  <a:pt x="833" y="1139"/>
                  <a:pt x="835" y="1138"/>
                </a:cubicBezTo>
                <a:cubicBezTo>
                  <a:pt x="837" y="1138"/>
                  <a:pt x="838" y="1138"/>
                  <a:pt x="839" y="1139"/>
                </a:cubicBezTo>
                <a:cubicBezTo>
                  <a:pt x="840" y="1140"/>
                  <a:pt x="840" y="1140"/>
                  <a:pt x="841" y="1140"/>
                </a:cubicBezTo>
                <a:cubicBezTo>
                  <a:pt x="841" y="1140"/>
                  <a:pt x="842" y="1141"/>
                  <a:pt x="842" y="1141"/>
                </a:cubicBezTo>
                <a:cubicBezTo>
                  <a:pt x="844" y="1142"/>
                  <a:pt x="846" y="1141"/>
                  <a:pt x="847" y="1140"/>
                </a:cubicBezTo>
                <a:cubicBezTo>
                  <a:pt x="848" y="1140"/>
                  <a:pt x="849" y="1140"/>
                  <a:pt x="849" y="1140"/>
                </a:cubicBezTo>
                <a:cubicBezTo>
                  <a:pt x="851" y="1140"/>
                  <a:pt x="852" y="1140"/>
                  <a:pt x="852" y="1138"/>
                </a:cubicBezTo>
                <a:cubicBezTo>
                  <a:pt x="852" y="1138"/>
                  <a:pt x="852" y="1137"/>
                  <a:pt x="853" y="1136"/>
                </a:cubicBezTo>
                <a:cubicBezTo>
                  <a:pt x="853" y="1136"/>
                  <a:pt x="854" y="1135"/>
                  <a:pt x="854" y="1135"/>
                </a:cubicBezTo>
                <a:cubicBezTo>
                  <a:pt x="855" y="1134"/>
                  <a:pt x="855" y="1134"/>
                  <a:pt x="855" y="1133"/>
                </a:cubicBezTo>
                <a:cubicBezTo>
                  <a:pt x="856" y="1132"/>
                  <a:pt x="857" y="1133"/>
                  <a:pt x="857" y="1133"/>
                </a:cubicBezTo>
                <a:cubicBezTo>
                  <a:pt x="858" y="1132"/>
                  <a:pt x="859" y="1132"/>
                  <a:pt x="858" y="1132"/>
                </a:cubicBezTo>
                <a:cubicBezTo>
                  <a:pt x="857" y="1131"/>
                  <a:pt x="856" y="1132"/>
                  <a:pt x="856" y="1132"/>
                </a:cubicBezTo>
                <a:cubicBezTo>
                  <a:pt x="854" y="1132"/>
                  <a:pt x="853" y="1132"/>
                  <a:pt x="851" y="1132"/>
                </a:cubicBezTo>
                <a:cubicBezTo>
                  <a:pt x="850" y="1132"/>
                  <a:pt x="848" y="1132"/>
                  <a:pt x="847" y="1132"/>
                </a:cubicBezTo>
                <a:cubicBezTo>
                  <a:pt x="846" y="1132"/>
                  <a:pt x="844" y="1132"/>
                  <a:pt x="843" y="1132"/>
                </a:cubicBezTo>
                <a:cubicBezTo>
                  <a:pt x="842" y="1131"/>
                  <a:pt x="840" y="1132"/>
                  <a:pt x="839" y="1132"/>
                </a:cubicBezTo>
                <a:cubicBezTo>
                  <a:pt x="838" y="1132"/>
                  <a:pt x="836" y="1134"/>
                  <a:pt x="835" y="1133"/>
                </a:cubicBezTo>
                <a:cubicBezTo>
                  <a:pt x="834" y="1133"/>
                  <a:pt x="834" y="1132"/>
                  <a:pt x="833" y="1132"/>
                </a:cubicBezTo>
                <a:cubicBezTo>
                  <a:pt x="832" y="1131"/>
                  <a:pt x="832" y="1130"/>
                  <a:pt x="831" y="1129"/>
                </a:cubicBezTo>
                <a:cubicBezTo>
                  <a:pt x="830" y="1128"/>
                  <a:pt x="829" y="1127"/>
                  <a:pt x="828" y="1126"/>
                </a:cubicBezTo>
                <a:cubicBezTo>
                  <a:pt x="827" y="1124"/>
                  <a:pt x="826" y="1122"/>
                  <a:pt x="824" y="1120"/>
                </a:cubicBezTo>
                <a:cubicBezTo>
                  <a:pt x="823" y="1119"/>
                  <a:pt x="820" y="1113"/>
                  <a:pt x="823" y="1111"/>
                </a:cubicBezTo>
                <a:cubicBezTo>
                  <a:pt x="823" y="1111"/>
                  <a:pt x="824" y="1111"/>
                  <a:pt x="825" y="1111"/>
                </a:cubicBezTo>
                <a:cubicBezTo>
                  <a:pt x="825" y="1110"/>
                  <a:pt x="826" y="1110"/>
                  <a:pt x="826" y="1110"/>
                </a:cubicBezTo>
                <a:cubicBezTo>
                  <a:pt x="827" y="1109"/>
                  <a:pt x="828" y="1110"/>
                  <a:pt x="828" y="1109"/>
                </a:cubicBezTo>
                <a:cubicBezTo>
                  <a:pt x="829" y="1109"/>
                  <a:pt x="829" y="1108"/>
                  <a:pt x="828" y="1107"/>
                </a:cubicBezTo>
                <a:cubicBezTo>
                  <a:pt x="828" y="1106"/>
                  <a:pt x="830" y="1104"/>
                  <a:pt x="830" y="1106"/>
                </a:cubicBezTo>
                <a:cubicBezTo>
                  <a:pt x="830" y="1107"/>
                  <a:pt x="831" y="1107"/>
                  <a:pt x="831" y="1108"/>
                </a:cubicBezTo>
                <a:cubicBezTo>
                  <a:pt x="831" y="1108"/>
                  <a:pt x="831" y="1108"/>
                  <a:pt x="831" y="1109"/>
                </a:cubicBezTo>
                <a:cubicBezTo>
                  <a:pt x="831" y="1109"/>
                  <a:pt x="830" y="1109"/>
                  <a:pt x="829" y="1110"/>
                </a:cubicBezTo>
                <a:cubicBezTo>
                  <a:pt x="828" y="1110"/>
                  <a:pt x="828" y="1111"/>
                  <a:pt x="827" y="1112"/>
                </a:cubicBezTo>
                <a:cubicBezTo>
                  <a:pt x="827" y="1113"/>
                  <a:pt x="826" y="1113"/>
                  <a:pt x="825" y="1113"/>
                </a:cubicBezTo>
                <a:cubicBezTo>
                  <a:pt x="826" y="1114"/>
                  <a:pt x="828" y="1113"/>
                  <a:pt x="828" y="1112"/>
                </a:cubicBezTo>
                <a:cubicBezTo>
                  <a:pt x="829" y="1111"/>
                  <a:pt x="829" y="1111"/>
                  <a:pt x="830" y="1110"/>
                </a:cubicBezTo>
                <a:cubicBezTo>
                  <a:pt x="832" y="1110"/>
                  <a:pt x="833" y="1109"/>
                  <a:pt x="834" y="1108"/>
                </a:cubicBezTo>
                <a:cubicBezTo>
                  <a:pt x="835" y="1107"/>
                  <a:pt x="835" y="1105"/>
                  <a:pt x="837" y="1104"/>
                </a:cubicBezTo>
                <a:cubicBezTo>
                  <a:pt x="838" y="1104"/>
                  <a:pt x="839" y="1103"/>
                  <a:pt x="839" y="1103"/>
                </a:cubicBezTo>
                <a:cubicBezTo>
                  <a:pt x="840" y="1103"/>
                  <a:pt x="840" y="1102"/>
                  <a:pt x="841" y="1102"/>
                </a:cubicBezTo>
                <a:cubicBezTo>
                  <a:pt x="842" y="1101"/>
                  <a:pt x="844" y="1100"/>
                  <a:pt x="845" y="1101"/>
                </a:cubicBezTo>
                <a:cubicBezTo>
                  <a:pt x="847" y="1101"/>
                  <a:pt x="848" y="1101"/>
                  <a:pt x="850" y="1100"/>
                </a:cubicBezTo>
                <a:cubicBezTo>
                  <a:pt x="851" y="1100"/>
                  <a:pt x="853" y="1098"/>
                  <a:pt x="854" y="1098"/>
                </a:cubicBezTo>
                <a:cubicBezTo>
                  <a:pt x="855" y="1098"/>
                  <a:pt x="855" y="1097"/>
                  <a:pt x="856" y="1097"/>
                </a:cubicBezTo>
                <a:cubicBezTo>
                  <a:pt x="857" y="1097"/>
                  <a:pt x="857" y="1096"/>
                  <a:pt x="858" y="1097"/>
                </a:cubicBezTo>
                <a:cubicBezTo>
                  <a:pt x="859" y="1097"/>
                  <a:pt x="859" y="1098"/>
                  <a:pt x="859" y="1098"/>
                </a:cubicBezTo>
                <a:cubicBezTo>
                  <a:pt x="860" y="1099"/>
                  <a:pt x="860" y="1099"/>
                  <a:pt x="860" y="1100"/>
                </a:cubicBezTo>
                <a:cubicBezTo>
                  <a:pt x="860" y="1100"/>
                  <a:pt x="860" y="1101"/>
                  <a:pt x="861" y="1101"/>
                </a:cubicBezTo>
                <a:cubicBezTo>
                  <a:pt x="862" y="1101"/>
                  <a:pt x="862" y="1100"/>
                  <a:pt x="862" y="1099"/>
                </a:cubicBezTo>
                <a:cubicBezTo>
                  <a:pt x="862" y="1098"/>
                  <a:pt x="863" y="1097"/>
                  <a:pt x="864" y="1096"/>
                </a:cubicBezTo>
                <a:cubicBezTo>
                  <a:pt x="866" y="1096"/>
                  <a:pt x="866" y="1095"/>
                  <a:pt x="868" y="1095"/>
                </a:cubicBezTo>
                <a:cubicBezTo>
                  <a:pt x="869" y="1095"/>
                  <a:pt x="870" y="1095"/>
                  <a:pt x="871" y="1094"/>
                </a:cubicBezTo>
                <a:cubicBezTo>
                  <a:pt x="872" y="1094"/>
                  <a:pt x="873" y="1093"/>
                  <a:pt x="874" y="1093"/>
                </a:cubicBezTo>
                <a:cubicBezTo>
                  <a:pt x="874" y="1092"/>
                  <a:pt x="875" y="1091"/>
                  <a:pt x="877" y="1090"/>
                </a:cubicBezTo>
                <a:cubicBezTo>
                  <a:pt x="877" y="1090"/>
                  <a:pt x="878" y="1090"/>
                  <a:pt x="879" y="1090"/>
                </a:cubicBezTo>
                <a:cubicBezTo>
                  <a:pt x="880" y="1089"/>
                  <a:pt x="882" y="1090"/>
                  <a:pt x="883" y="1090"/>
                </a:cubicBezTo>
                <a:cubicBezTo>
                  <a:pt x="884" y="1090"/>
                  <a:pt x="886" y="1090"/>
                  <a:pt x="887" y="1089"/>
                </a:cubicBezTo>
                <a:cubicBezTo>
                  <a:pt x="888" y="1089"/>
                  <a:pt x="890" y="1089"/>
                  <a:pt x="891" y="1088"/>
                </a:cubicBezTo>
                <a:cubicBezTo>
                  <a:pt x="892" y="1088"/>
                  <a:pt x="893" y="1088"/>
                  <a:pt x="893" y="1088"/>
                </a:cubicBezTo>
                <a:cubicBezTo>
                  <a:pt x="894" y="1088"/>
                  <a:pt x="895" y="1088"/>
                  <a:pt x="895" y="1088"/>
                </a:cubicBezTo>
                <a:cubicBezTo>
                  <a:pt x="896" y="1089"/>
                  <a:pt x="899" y="1089"/>
                  <a:pt x="900" y="1088"/>
                </a:cubicBezTo>
                <a:cubicBezTo>
                  <a:pt x="901" y="1088"/>
                  <a:pt x="902" y="1087"/>
                  <a:pt x="903" y="1086"/>
                </a:cubicBezTo>
                <a:cubicBezTo>
                  <a:pt x="904" y="1086"/>
                  <a:pt x="906" y="1085"/>
                  <a:pt x="907" y="1086"/>
                </a:cubicBezTo>
                <a:cubicBezTo>
                  <a:pt x="908" y="1086"/>
                  <a:pt x="909" y="1086"/>
                  <a:pt x="909" y="1086"/>
                </a:cubicBezTo>
                <a:cubicBezTo>
                  <a:pt x="909" y="1087"/>
                  <a:pt x="909" y="1088"/>
                  <a:pt x="908" y="1088"/>
                </a:cubicBezTo>
                <a:cubicBezTo>
                  <a:pt x="908" y="1089"/>
                  <a:pt x="909" y="1090"/>
                  <a:pt x="908" y="1090"/>
                </a:cubicBezTo>
                <a:cubicBezTo>
                  <a:pt x="908" y="1091"/>
                  <a:pt x="907" y="1091"/>
                  <a:pt x="906" y="1092"/>
                </a:cubicBezTo>
                <a:cubicBezTo>
                  <a:pt x="904" y="1093"/>
                  <a:pt x="900" y="1094"/>
                  <a:pt x="898" y="1095"/>
                </a:cubicBezTo>
                <a:cubicBezTo>
                  <a:pt x="897" y="1095"/>
                  <a:pt x="896" y="1095"/>
                  <a:pt x="895" y="1095"/>
                </a:cubicBezTo>
                <a:cubicBezTo>
                  <a:pt x="894" y="1095"/>
                  <a:pt x="893" y="1095"/>
                  <a:pt x="893" y="1095"/>
                </a:cubicBezTo>
                <a:cubicBezTo>
                  <a:pt x="891" y="1096"/>
                  <a:pt x="894" y="1097"/>
                  <a:pt x="894" y="1098"/>
                </a:cubicBezTo>
                <a:cubicBezTo>
                  <a:pt x="896" y="1099"/>
                  <a:pt x="895" y="1100"/>
                  <a:pt x="893" y="1100"/>
                </a:cubicBezTo>
                <a:cubicBezTo>
                  <a:pt x="892" y="1100"/>
                  <a:pt x="891" y="1100"/>
                  <a:pt x="889" y="1101"/>
                </a:cubicBezTo>
                <a:cubicBezTo>
                  <a:pt x="886" y="1101"/>
                  <a:pt x="883" y="1100"/>
                  <a:pt x="880" y="1100"/>
                </a:cubicBezTo>
                <a:cubicBezTo>
                  <a:pt x="878" y="1100"/>
                  <a:pt x="880" y="1101"/>
                  <a:pt x="880" y="1102"/>
                </a:cubicBezTo>
                <a:cubicBezTo>
                  <a:pt x="881" y="1103"/>
                  <a:pt x="881" y="1104"/>
                  <a:pt x="881" y="1104"/>
                </a:cubicBezTo>
                <a:cubicBezTo>
                  <a:pt x="881" y="1105"/>
                  <a:pt x="882" y="1105"/>
                  <a:pt x="883" y="1106"/>
                </a:cubicBezTo>
                <a:cubicBezTo>
                  <a:pt x="884" y="1107"/>
                  <a:pt x="885" y="1108"/>
                  <a:pt x="887" y="1108"/>
                </a:cubicBezTo>
                <a:cubicBezTo>
                  <a:pt x="888" y="1109"/>
                  <a:pt x="889" y="1109"/>
                  <a:pt x="890" y="1110"/>
                </a:cubicBezTo>
                <a:cubicBezTo>
                  <a:pt x="891" y="1111"/>
                  <a:pt x="891" y="1111"/>
                  <a:pt x="892" y="1111"/>
                </a:cubicBezTo>
                <a:cubicBezTo>
                  <a:pt x="893" y="1112"/>
                  <a:pt x="893" y="1112"/>
                  <a:pt x="894" y="1112"/>
                </a:cubicBezTo>
                <a:cubicBezTo>
                  <a:pt x="894" y="1113"/>
                  <a:pt x="895" y="1113"/>
                  <a:pt x="895" y="1114"/>
                </a:cubicBezTo>
                <a:cubicBezTo>
                  <a:pt x="895" y="1115"/>
                  <a:pt x="894" y="1115"/>
                  <a:pt x="893" y="1115"/>
                </a:cubicBezTo>
                <a:cubicBezTo>
                  <a:pt x="892" y="1114"/>
                  <a:pt x="891" y="1114"/>
                  <a:pt x="890" y="1113"/>
                </a:cubicBezTo>
                <a:cubicBezTo>
                  <a:pt x="888" y="1112"/>
                  <a:pt x="888" y="1114"/>
                  <a:pt x="887" y="1115"/>
                </a:cubicBezTo>
                <a:cubicBezTo>
                  <a:pt x="887" y="1115"/>
                  <a:pt x="886" y="1115"/>
                  <a:pt x="885" y="1115"/>
                </a:cubicBezTo>
                <a:cubicBezTo>
                  <a:pt x="885" y="1115"/>
                  <a:pt x="884" y="1115"/>
                  <a:pt x="883" y="1115"/>
                </a:cubicBezTo>
                <a:cubicBezTo>
                  <a:pt x="882" y="1115"/>
                  <a:pt x="882" y="1117"/>
                  <a:pt x="882" y="1118"/>
                </a:cubicBezTo>
                <a:cubicBezTo>
                  <a:pt x="881" y="1120"/>
                  <a:pt x="881" y="1121"/>
                  <a:pt x="880" y="1123"/>
                </a:cubicBezTo>
                <a:cubicBezTo>
                  <a:pt x="879" y="1123"/>
                  <a:pt x="879" y="1123"/>
                  <a:pt x="878" y="1124"/>
                </a:cubicBezTo>
                <a:cubicBezTo>
                  <a:pt x="877" y="1124"/>
                  <a:pt x="877" y="1124"/>
                  <a:pt x="876" y="1124"/>
                </a:cubicBezTo>
                <a:cubicBezTo>
                  <a:pt x="875" y="1125"/>
                  <a:pt x="877" y="1126"/>
                  <a:pt x="877" y="1127"/>
                </a:cubicBezTo>
                <a:cubicBezTo>
                  <a:pt x="877" y="1128"/>
                  <a:pt x="877" y="1128"/>
                  <a:pt x="878" y="1129"/>
                </a:cubicBezTo>
                <a:cubicBezTo>
                  <a:pt x="878" y="1129"/>
                  <a:pt x="879" y="1130"/>
                  <a:pt x="879" y="1130"/>
                </a:cubicBezTo>
                <a:cubicBezTo>
                  <a:pt x="880" y="1134"/>
                  <a:pt x="874" y="1133"/>
                  <a:pt x="872" y="1133"/>
                </a:cubicBezTo>
                <a:cubicBezTo>
                  <a:pt x="871" y="1133"/>
                  <a:pt x="870" y="1132"/>
                  <a:pt x="868" y="1132"/>
                </a:cubicBezTo>
                <a:cubicBezTo>
                  <a:pt x="867" y="1132"/>
                  <a:pt x="866" y="1131"/>
                  <a:pt x="865" y="1131"/>
                </a:cubicBezTo>
                <a:cubicBezTo>
                  <a:pt x="864" y="1131"/>
                  <a:pt x="863" y="1131"/>
                  <a:pt x="863" y="1131"/>
                </a:cubicBezTo>
                <a:cubicBezTo>
                  <a:pt x="862" y="1130"/>
                  <a:pt x="862" y="1130"/>
                  <a:pt x="861" y="1130"/>
                </a:cubicBezTo>
                <a:cubicBezTo>
                  <a:pt x="860" y="1130"/>
                  <a:pt x="858" y="1131"/>
                  <a:pt x="860" y="1132"/>
                </a:cubicBezTo>
                <a:cubicBezTo>
                  <a:pt x="861" y="1132"/>
                  <a:pt x="861" y="1132"/>
                  <a:pt x="862" y="1133"/>
                </a:cubicBezTo>
                <a:cubicBezTo>
                  <a:pt x="862" y="1133"/>
                  <a:pt x="863" y="1133"/>
                  <a:pt x="863" y="1134"/>
                </a:cubicBezTo>
                <a:cubicBezTo>
                  <a:pt x="863" y="1135"/>
                  <a:pt x="862" y="1134"/>
                  <a:pt x="861" y="1135"/>
                </a:cubicBezTo>
                <a:cubicBezTo>
                  <a:pt x="861" y="1135"/>
                  <a:pt x="860" y="1135"/>
                  <a:pt x="860" y="1136"/>
                </a:cubicBezTo>
                <a:cubicBezTo>
                  <a:pt x="859" y="1136"/>
                  <a:pt x="856" y="1136"/>
                  <a:pt x="857" y="1137"/>
                </a:cubicBezTo>
                <a:cubicBezTo>
                  <a:pt x="858" y="1137"/>
                  <a:pt x="859" y="1137"/>
                  <a:pt x="859" y="1137"/>
                </a:cubicBezTo>
                <a:cubicBezTo>
                  <a:pt x="860" y="1137"/>
                  <a:pt x="860" y="1138"/>
                  <a:pt x="861" y="1138"/>
                </a:cubicBezTo>
                <a:cubicBezTo>
                  <a:pt x="862" y="1138"/>
                  <a:pt x="862" y="1138"/>
                  <a:pt x="863" y="1139"/>
                </a:cubicBezTo>
                <a:cubicBezTo>
                  <a:pt x="863" y="1139"/>
                  <a:pt x="864" y="1139"/>
                  <a:pt x="865" y="1140"/>
                </a:cubicBezTo>
                <a:cubicBezTo>
                  <a:pt x="865" y="1140"/>
                  <a:pt x="866" y="1140"/>
                  <a:pt x="866" y="1141"/>
                </a:cubicBezTo>
                <a:cubicBezTo>
                  <a:pt x="867" y="1141"/>
                  <a:pt x="867" y="1142"/>
                  <a:pt x="867" y="1142"/>
                </a:cubicBezTo>
                <a:cubicBezTo>
                  <a:pt x="868" y="1143"/>
                  <a:pt x="869" y="1143"/>
                  <a:pt x="869" y="1143"/>
                </a:cubicBezTo>
                <a:cubicBezTo>
                  <a:pt x="870" y="1144"/>
                  <a:pt x="870" y="1145"/>
                  <a:pt x="870" y="1145"/>
                </a:cubicBezTo>
                <a:cubicBezTo>
                  <a:pt x="871" y="1146"/>
                  <a:pt x="871" y="1146"/>
                  <a:pt x="872" y="1147"/>
                </a:cubicBezTo>
                <a:cubicBezTo>
                  <a:pt x="872" y="1147"/>
                  <a:pt x="873" y="1148"/>
                  <a:pt x="873" y="1148"/>
                </a:cubicBezTo>
                <a:cubicBezTo>
                  <a:pt x="874" y="1149"/>
                  <a:pt x="876" y="1149"/>
                  <a:pt x="877" y="1149"/>
                </a:cubicBezTo>
                <a:cubicBezTo>
                  <a:pt x="879" y="1149"/>
                  <a:pt x="880" y="1148"/>
                  <a:pt x="881" y="1149"/>
                </a:cubicBezTo>
                <a:cubicBezTo>
                  <a:pt x="882" y="1149"/>
                  <a:pt x="882" y="1150"/>
                  <a:pt x="882" y="1150"/>
                </a:cubicBezTo>
                <a:cubicBezTo>
                  <a:pt x="883" y="1150"/>
                  <a:pt x="883" y="1151"/>
                  <a:pt x="884" y="1151"/>
                </a:cubicBezTo>
                <a:cubicBezTo>
                  <a:pt x="886" y="1153"/>
                  <a:pt x="887" y="1156"/>
                  <a:pt x="891" y="1157"/>
                </a:cubicBezTo>
                <a:cubicBezTo>
                  <a:pt x="893" y="1157"/>
                  <a:pt x="896" y="1157"/>
                  <a:pt x="899" y="1158"/>
                </a:cubicBezTo>
                <a:cubicBezTo>
                  <a:pt x="900" y="1159"/>
                  <a:pt x="901" y="1161"/>
                  <a:pt x="902" y="1162"/>
                </a:cubicBezTo>
                <a:cubicBezTo>
                  <a:pt x="903" y="1163"/>
                  <a:pt x="904" y="1163"/>
                  <a:pt x="905" y="1164"/>
                </a:cubicBezTo>
                <a:cubicBezTo>
                  <a:pt x="906" y="1165"/>
                  <a:pt x="907" y="1165"/>
                  <a:pt x="908" y="1166"/>
                </a:cubicBezTo>
                <a:cubicBezTo>
                  <a:pt x="909" y="1168"/>
                  <a:pt x="911" y="1168"/>
                  <a:pt x="912" y="1169"/>
                </a:cubicBezTo>
                <a:cubicBezTo>
                  <a:pt x="913" y="1170"/>
                  <a:pt x="914" y="1171"/>
                  <a:pt x="915" y="1172"/>
                </a:cubicBezTo>
                <a:cubicBezTo>
                  <a:pt x="916" y="1173"/>
                  <a:pt x="917" y="1174"/>
                  <a:pt x="918" y="1175"/>
                </a:cubicBezTo>
                <a:cubicBezTo>
                  <a:pt x="920" y="1177"/>
                  <a:pt x="922" y="1179"/>
                  <a:pt x="924" y="1181"/>
                </a:cubicBezTo>
                <a:cubicBezTo>
                  <a:pt x="927" y="1183"/>
                  <a:pt x="929" y="1184"/>
                  <a:pt x="932" y="1185"/>
                </a:cubicBezTo>
                <a:cubicBezTo>
                  <a:pt x="934" y="1186"/>
                  <a:pt x="936" y="1187"/>
                  <a:pt x="939" y="1187"/>
                </a:cubicBezTo>
                <a:cubicBezTo>
                  <a:pt x="940" y="1188"/>
                  <a:pt x="942" y="1188"/>
                  <a:pt x="944" y="1190"/>
                </a:cubicBezTo>
                <a:cubicBezTo>
                  <a:pt x="945" y="1191"/>
                  <a:pt x="945" y="1192"/>
                  <a:pt x="946" y="1194"/>
                </a:cubicBezTo>
                <a:cubicBezTo>
                  <a:pt x="948" y="1197"/>
                  <a:pt x="951" y="1195"/>
                  <a:pt x="953" y="1198"/>
                </a:cubicBezTo>
                <a:cubicBezTo>
                  <a:pt x="954" y="1199"/>
                  <a:pt x="953" y="1201"/>
                  <a:pt x="954" y="1202"/>
                </a:cubicBezTo>
                <a:cubicBezTo>
                  <a:pt x="954" y="1204"/>
                  <a:pt x="954" y="1205"/>
                  <a:pt x="955" y="1206"/>
                </a:cubicBezTo>
                <a:cubicBezTo>
                  <a:pt x="956" y="1208"/>
                  <a:pt x="957" y="1209"/>
                  <a:pt x="957" y="1210"/>
                </a:cubicBezTo>
                <a:cubicBezTo>
                  <a:pt x="958" y="1211"/>
                  <a:pt x="958" y="1212"/>
                  <a:pt x="958" y="1214"/>
                </a:cubicBezTo>
                <a:cubicBezTo>
                  <a:pt x="958" y="1215"/>
                  <a:pt x="959" y="1216"/>
                  <a:pt x="958" y="1218"/>
                </a:cubicBezTo>
                <a:close/>
                <a:moveTo>
                  <a:pt x="827" y="1128"/>
                </a:moveTo>
                <a:cubicBezTo>
                  <a:pt x="827" y="1128"/>
                  <a:pt x="827" y="1128"/>
                  <a:pt x="827" y="1127"/>
                </a:cubicBezTo>
                <a:cubicBezTo>
                  <a:pt x="828" y="1127"/>
                  <a:pt x="830" y="1130"/>
                  <a:pt x="830" y="1130"/>
                </a:cubicBezTo>
                <a:cubicBezTo>
                  <a:pt x="831" y="1131"/>
                  <a:pt x="832" y="1132"/>
                  <a:pt x="833" y="1133"/>
                </a:cubicBezTo>
                <a:cubicBezTo>
                  <a:pt x="833" y="1133"/>
                  <a:pt x="834" y="1133"/>
                  <a:pt x="834" y="1134"/>
                </a:cubicBezTo>
                <a:cubicBezTo>
                  <a:pt x="834" y="1135"/>
                  <a:pt x="833" y="1135"/>
                  <a:pt x="832" y="1134"/>
                </a:cubicBezTo>
                <a:cubicBezTo>
                  <a:pt x="832" y="1134"/>
                  <a:pt x="831" y="1134"/>
                  <a:pt x="831" y="1134"/>
                </a:cubicBezTo>
                <a:cubicBezTo>
                  <a:pt x="830" y="1134"/>
                  <a:pt x="830" y="1133"/>
                  <a:pt x="829" y="1133"/>
                </a:cubicBezTo>
                <a:cubicBezTo>
                  <a:pt x="828" y="1131"/>
                  <a:pt x="826" y="1133"/>
                  <a:pt x="827" y="1130"/>
                </a:cubicBezTo>
                <a:cubicBezTo>
                  <a:pt x="827" y="1130"/>
                  <a:pt x="827" y="1129"/>
                  <a:pt x="827" y="1128"/>
                </a:cubicBezTo>
                <a:close/>
                <a:moveTo>
                  <a:pt x="1070" y="1175"/>
                </a:moveTo>
                <a:cubicBezTo>
                  <a:pt x="1070" y="1175"/>
                  <a:pt x="1069" y="1175"/>
                  <a:pt x="1069" y="1175"/>
                </a:cubicBezTo>
                <a:cubicBezTo>
                  <a:pt x="1068" y="1175"/>
                  <a:pt x="1069" y="1175"/>
                  <a:pt x="1069" y="1174"/>
                </a:cubicBezTo>
                <a:cubicBezTo>
                  <a:pt x="1069" y="1174"/>
                  <a:pt x="1070" y="1172"/>
                  <a:pt x="1071" y="1173"/>
                </a:cubicBezTo>
                <a:cubicBezTo>
                  <a:pt x="1071" y="1173"/>
                  <a:pt x="1070" y="1175"/>
                  <a:pt x="1070" y="1175"/>
                </a:cubicBezTo>
                <a:close/>
                <a:moveTo>
                  <a:pt x="1213" y="1238"/>
                </a:moveTo>
                <a:cubicBezTo>
                  <a:pt x="1212" y="1239"/>
                  <a:pt x="1210" y="1238"/>
                  <a:pt x="1209" y="1238"/>
                </a:cubicBezTo>
                <a:cubicBezTo>
                  <a:pt x="1208" y="1239"/>
                  <a:pt x="1206" y="1239"/>
                  <a:pt x="1205" y="1240"/>
                </a:cubicBezTo>
                <a:cubicBezTo>
                  <a:pt x="1205" y="1240"/>
                  <a:pt x="1205" y="1241"/>
                  <a:pt x="1205" y="1242"/>
                </a:cubicBezTo>
                <a:cubicBezTo>
                  <a:pt x="1205" y="1242"/>
                  <a:pt x="1206" y="1242"/>
                  <a:pt x="1206" y="1243"/>
                </a:cubicBezTo>
                <a:cubicBezTo>
                  <a:pt x="1207" y="1245"/>
                  <a:pt x="1205" y="1244"/>
                  <a:pt x="1203" y="1244"/>
                </a:cubicBezTo>
                <a:cubicBezTo>
                  <a:pt x="1203" y="1244"/>
                  <a:pt x="1203" y="1243"/>
                  <a:pt x="1202" y="1243"/>
                </a:cubicBezTo>
                <a:cubicBezTo>
                  <a:pt x="1201" y="1243"/>
                  <a:pt x="1200" y="1243"/>
                  <a:pt x="1200" y="1243"/>
                </a:cubicBezTo>
                <a:cubicBezTo>
                  <a:pt x="1199" y="1244"/>
                  <a:pt x="1199" y="1244"/>
                  <a:pt x="1198" y="1244"/>
                </a:cubicBezTo>
                <a:cubicBezTo>
                  <a:pt x="1197" y="1244"/>
                  <a:pt x="1197" y="1244"/>
                  <a:pt x="1196" y="1245"/>
                </a:cubicBezTo>
                <a:cubicBezTo>
                  <a:pt x="1196" y="1245"/>
                  <a:pt x="1195" y="1245"/>
                  <a:pt x="1194" y="1245"/>
                </a:cubicBezTo>
                <a:cubicBezTo>
                  <a:pt x="1194" y="1245"/>
                  <a:pt x="1194" y="1244"/>
                  <a:pt x="1194" y="1243"/>
                </a:cubicBezTo>
                <a:cubicBezTo>
                  <a:pt x="1194" y="1242"/>
                  <a:pt x="1194" y="1242"/>
                  <a:pt x="1194" y="1241"/>
                </a:cubicBezTo>
                <a:cubicBezTo>
                  <a:pt x="1193" y="1241"/>
                  <a:pt x="1193" y="1241"/>
                  <a:pt x="1193" y="1240"/>
                </a:cubicBezTo>
                <a:cubicBezTo>
                  <a:pt x="1192" y="1240"/>
                  <a:pt x="1192" y="1238"/>
                  <a:pt x="1191" y="1239"/>
                </a:cubicBezTo>
                <a:cubicBezTo>
                  <a:pt x="1191" y="1239"/>
                  <a:pt x="1191" y="1240"/>
                  <a:pt x="1191" y="1241"/>
                </a:cubicBezTo>
                <a:cubicBezTo>
                  <a:pt x="1191" y="1242"/>
                  <a:pt x="1191" y="1241"/>
                  <a:pt x="1190" y="1242"/>
                </a:cubicBezTo>
                <a:cubicBezTo>
                  <a:pt x="1189" y="1242"/>
                  <a:pt x="1189" y="1243"/>
                  <a:pt x="1188" y="1243"/>
                </a:cubicBezTo>
                <a:cubicBezTo>
                  <a:pt x="1187" y="1243"/>
                  <a:pt x="1186" y="1242"/>
                  <a:pt x="1185" y="1242"/>
                </a:cubicBezTo>
                <a:cubicBezTo>
                  <a:pt x="1184" y="1241"/>
                  <a:pt x="1183" y="1242"/>
                  <a:pt x="1182" y="1241"/>
                </a:cubicBezTo>
                <a:cubicBezTo>
                  <a:pt x="1181" y="1240"/>
                  <a:pt x="1181" y="1239"/>
                  <a:pt x="1180" y="1238"/>
                </a:cubicBezTo>
                <a:cubicBezTo>
                  <a:pt x="1180" y="1237"/>
                  <a:pt x="1178" y="1235"/>
                  <a:pt x="1177" y="1235"/>
                </a:cubicBezTo>
                <a:cubicBezTo>
                  <a:pt x="1177" y="1235"/>
                  <a:pt x="1177" y="1235"/>
                  <a:pt x="1177" y="1235"/>
                </a:cubicBezTo>
                <a:cubicBezTo>
                  <a:pt x="1177" y="1236"/>
                  <a:pt x="1178" y="1236"/>
                  <a:pt x="1178" y="1237"/>
                </a:cubicBezTo>
                <a:cubicBezTo>
                  <a:pt x="1178" y="1238"/>
                  <a:pt x="1178" y="1238"/>
                  <a:pt x="1177" y="1239"/>
                </a:cubicBezTo>
                <a:cubicBezTo>
                  <a:pt x="1177" y="1240"/>
                  <a:pt x="1177" y="1241"/>
                  <a:pt x="1177" y="1243"/>
                </a:cubicBezTo>
                <a:cubicBezTo>
                  <a:pt x="1177" y="1244"/>
                  <a:pt x="1176" y="1245"/>
                  <a:pt x="1175" y="1246"/>
                </a:cubicBezTo>
                <a:cubicBezTo>
                  <a:pt x="1175" y="1246"/>
                  <a:pt x="1175" y="1247"/>
                  <a:pt x="1175" y="1248"/>
                </a:cubicBezTo>
                <a:cubicBezTo>
                  <a:pt x="1174" y="1250"/>
                  <a:pt x="1174" y="1252"/>
                  <a:pt x="1174" y="1254"/>
                </a:cubicBezTo>
                <a:cubicBezTo>
                  <a:pt x="1174" y="1255"/>
                  <a:pt x="1175" y="1255"/>
                  <a:pt x="1175" y="1256"/>
                </a:cubicBezTo>
                <a:cubicBezTo>
                  <a:pt x="1175" y="1257"/>
                  <a:pt x="1175" y="1257"/>
                  <a:pt x="1176" y="1258"/>
                </a:cubicBezTo>
                <a:cubicBezTo>
                  <a:pt x="1176" y="1260"/>
                  <a:pt x="1178" y="1260"/>
                  <a:pt x="1179" y="1260"/>
                </a:cubicBezTo>
                <a:cubicBezTo>
                  <a:pt x="1181" y="1260"/>
                  <a:pt x="1182" y="1260"/>
                  <a:pt x="1184" y="1260"/>
                </a:cubicBezTo>
                <a:cubicBezTo>
                  <a:pt x="1185" y="1261"/>
                  <a:pt x="1187" y="1260"/>
                  <a:pt x="1188" y="1261"/>
                </a:cubicBezTo>
                <a:cubicBezTo>
                  <a:pt x="1188" y="1261"/>
                  <a:pt x="1189" y="1262"/>
                  <a:pt x="1189" y="1263"/>
                </a:cubicBezTo>
                <a:cubicBezTo>
                  <a:pt x="1189" y="1264"/>
                  <a:pt x="1188" y="1264"/>
                  <a:pt x="1188" y="1265"/>
                </a:cubicBezTo>
                <a:cubicBezTo>
                  <a:pt x="1188" y="1266"/>
                  <a:pt x="1189" y="1267"/>
                  <a:pt x="1190" y="1268"/>
                </a:cubicBezTo>
                <a:cubicBezTo>
                  <a:pt x="1191" y="1268"/>
                  <a:pt x="1192" y="1269"/>
                  <a:pt x="1192" y="1269"/>
                </a:cubicBezTo>
                <a:cubicBezTo>
                  <a:pt x="1192" y="1270"/>
                  <a:pt x="1192" y="1271"/>
                  <a:pt x="1191" y="1270"/>
                </a:cubicBezTo>
                <a:cubicBezTo>
                  <a:pt x="1190" y="1270"/>
                  <a:pt x="1190" y="1269"/>
                  <a:pt x="1190" y="1269"/>
                </a:cubicBezTo>
                <a:cubicBezTo>
                  <a:pt x="1189" y="1269"/>
                  <a:pt x="1189" y="1268"/>
                  <a:pt x="1188" y="1269"/>
                </a:cubicBezTo>
                <a:cubicBezTo>
                  <a:pt x="1187" y="1269"/>
                  <a:pt x="1186" y="1271"/>
                  <a:pt x="1185" y="1270"/>
                </a:cubicBezTo>
                <a:cubicBezTo>
                  <a:pt x="1183" y="1269"/>
                  <a:pt x="1186" y="1268"/>
                  <a:pt x="1186" y="1267"/>
                </a:cubicBezTo>
                <a:cubicBezTo>
                  <a:pt x="1186" y="1266"/>
                  <a:pt x="1185" y="1266"/>
                  <a:pt x="1185" y="1267"/>
                </a:cubicBezTo>
                <a:cubicBezTo>
                  <a:pt x="1184" y="1268"/>
                  <a:pt x="1184" y="1268"/>
                  <a:pt x="1184" y="1269"/>
                </a:cubicBezTo>
                <a:cubicBezTo>
                  <a:pt x="1183" y="1270"/>
                  <a:pt x="1182" y="1271"/>
                  <a:pt x="1182" y="1273"/>
                </a:cubicBezTo>
                <a:cubicBezTo>
                  <a:pt x="1182" y="1274"/>
                  <a:pt x="1182" y="1274"/>
                  <a:pt x="1183" y="1275"/>
                </a:cubicBezTo>
                <a:cubicBezTo>
                  <a:pt x="1183" y="1275"/>
                  <a:pt x="1183" y="1276"/>
                  <a:pt x="1183" y="1277"/>
                </a:cubicBezTo>
                <a:cubicBezTo>
                  <a:pt x="1183" y="1278"/>
                  <a:pt x="1184" y="1278"/>
                  <a:pt x="1185" y="1277"/>
                </a:cubicBezTo>
                <a:cubicBezTo>
                  <a:pt x="1185" y="1277"/>
                  <a:pt x="1185" y="1276"/>
                  <a:pt x="1185" y="1275"/>
                </a:cubicBezTo>
                <a:cubicBezTo>
                  <a:pt x="1185" y="1275"/>
                  <a:pt x="1184" y="1274"/>
                  <a:pt x="1185" y="1273"/>
                </a:cubicBezTo>
                <a:cubicBezTo>
                  <a:pt x="1186" y="1273"/>
                  <a:pt x="1186" y="1274"/>
                  <a:pt x="1187" y="1275"/>
                </a:cubicBezTo>
                <a:cubicBezTo>
                  <a:pt x="1187" y="1276"/>
                  <a:pt x="1189" y="1275"/>
                  <a:pt x="1190" y="1276"/>
                </a:cubicBezTo>
                <a:cubicBezTo>
                  <a:pt x="1192" y="1277"/>
                  <a:pt x="1192" y="1279"/>
                  <a:pt x="1193" y="1280"/>
                </a:cubicBezTo>
                <a:cubicBezTo>
                  <a:pt x="1194" y="1281"/>
                  <a:pt x="1195" y="1281"/>
                  <a:pt x="1196" y="1282"/>
                </a:cubicBezTo>
                <a:cubicBezTo>
                  <a:pt x="1197" y="1283"/>
                  <a:pt x="1198" y="1285"/>
                  <a:pt x="1198" y="1286"/>
                </a:cubicBezTo>
                <a:cubicBezTo>
                  <a:pt x="1198" y="1287"/>
                  <a:pt x="1197" y="1287"/>
                  <a:pt x="1197" y="1288"/>
                </a:cubicBezTo>
                <a:cubicBezTo>
                  <a:pt x="1197" y="1289"/>
                  <a:pt x="1196" y="1290"/>
                  <a:pt x="1196" y="1291"/>
                </a:cubicBezTo>
                <a:cubicBezTo>
                  <a:pt x="1196" y="1292"/>
                  <a:pt x="1196" y="1293"/>
                  <a:pt x="1196" y="1294"/>
                </a:cubicBezTo>
                <a:cubicBezTo>
                  <a:pt x="1196" y="1296"/>
                  <a:pt x="1195" y="1297"/>
                  <a:pt x="1195" y="1299"/>
                </a:cubicBezTo>
                <a:cubicBezTo>
                  <a:pt x="1195" y="1303"/>
                  <a:pt x="1195" y="1306"/>
                  <a:pt x="1196" y="1309"/>
                </a:cubicBezTo>
                <a:cubicBezTo>
                  <a:pt x="1196" y="1311"/>
                  <a:pt x="1196" y="1313"/>
                  <a:pt x="1197" y="1316"/>
                </a:cubicBezTo>
                <a:cubicBezTo>
                  <a:pt x="1197" y="1318"/>
                  <a:pt x="1197" y="1319"/>
                  <a:pt x="1197" y="1321"/>
                </a:cubicBezTo>
                <a:cubicBezTo>
                  <a:pt x="1198" y="1323"/>
                  <a:pt x="1198" y="1325"/>
                  <a:pt x="1198" y="1326"/>
                </a:cubicBezTo>
                <a:cubicBezTo>
                  <a:pt x="1199" y="1327"/>
                  <a:pt x="1199" y="1329"/>
                  <a:pt x="1199" y="1330"/>
                </a:cubicBezTo>
                <a:cubicBezTo>
                  <a:pt x="1200" y="1332"/>
                  <a:pt x="1198" y="1333"/>
                  <a:pt x="1197" y="1333"/>
                </a:cubicBezTo>
                <a:cubicBezTo>
                  <a:pt x="1196" y="1333"/>
                  <a:pt x="1196" y="1333"/>
                  <a:pt x="1195" y="1332"/>
                </a:cubicBezTo>
                <a:cubicBezTo>
                  <a:pt x="1194" y="1332"/>
                  <a:pt x="1194" y="1332"/>
                  <a:pt x="1195" y="1331"/>
                </a:cubicBezTo>
                <a:cubicBezTo>
                  <a:pt x="1195" y="1331"/>
                  <a:pt x="1196" y="1331"/>
                  <a:pt x="1195" y="1330"/>
                </a:cubicBezTo>
                <a:cubicBezTo>
                  <a:pt x="1195" y="1330"/>
                  <a:pt x="1194" y="1330"/>
                  <a:pt x="1193" y="1330"/>
                </a:cubicBezTo>
                <a:cubicBezTo>
                  <a:pt x="1192" y="1331"/>
                  <a:pt x="1191" y="1331"/>
                  <a:pt x="1189" y="1331"/>
                </a:cubicBezTo>
                <a:cubicBezTo>
                  <a:pt x="1185" y="1330"/>
                  <a:pt x="1182" y="1333"/>
                  <a:pt x="1178" y="1334"/>
                </a:cubicBezTo>
                <a:cubicBezTo>
                  <a:pt x="1177" y="1334"/>
                  <a:pt x="1175" y="1334"/>
                  <a:pt x="1173" y="1334"/>
                </a:cubicBezTo>
                <a:cubicBezTo>
                  <a:pt x="1171" y="1335"/>
                  <a:pt x="1169" y="1335"/>
                  <a:pt x="1167" y="1336"/>
                </a:cubicBezTo>
                <a:cubicBezTo>
                  <a:pt x="1164" y="1337"/>
                  <a:pt x="1160" y="1337"/>
                  <a:pt x="1156" y="1337"/>
                </a:cubicBezTo>
                <a:cubicBezTo>
                  <a:pt x="1154" y="1337"/>
                  <a:pt x="1152" y="1336"/>
                  <a:pt x="1150" y="1336"/>
                </a:cubicBezTo>
                <a:cubicBezTo>
                  <a:pt x="1148" y="1335"/>
                  <a:pt x="1146" y="1335"/>
                  <a:pt x="1144" y="1334"/>
                </a:cubicBezTo>
                <a:cubicBezTo>
                  <a:pt x="1142" y="1333"/>
                  <a:pt x="1140" y="1333"/>
                  <a:pt x="1139" y="1332"/>
                </a:cubicBezTo>
                <a:cubicBezTo>
                  <a:pt x="1137" y="1331"/>
                  <a:pt x="1135" y="1331"/>
                  <a:pt x="1134" y="1330"/>
                </a:cubicBezTo>
                <a:cubicBezTo>
                  <a:pt x="1132" y="1330"/>
                  <a:pt x="1131" y="1329"/>
                  <a:pt x="1129" y="1328"/>
                </a:cubicBezTo>
                <a:cubicBezTo>
                  <a:pt x="1128" y="1327"/>
                  <a:pt x="1128" y="1326"/>
                  <a:pt x="1127" y="1324"/>
                </a:cubicBezTo>
                <a:cubicBezTo>
                  <a:pt x="1126" y="1323"/>
                  <a:pt x="1125" y="1322"/>
                  <a:pt x="1124" y="1321"/>
                </a:cubicBezTo>
                <a:cubicBezTo>
                  <a:pt x="1121" y="1319"/>
                  <a:pt x="1118" y="1318"/>
                  <a:pt x="1115" y="1318"/>
                </a:cubicBezTo>
                <a:cubicBezTo>
                  <a:pt x="1113" y="1317"/>
                  <a:pt x="1112" y="1317"/>
                  <a:pt x="1110" y="1316"/>
                </a:cubicBezTo>
                <a:cubicBezTo>
                  <a:pt x="1109" y="1316"/>
                  <a:pt x="1108" y="1316"/>
                  <a:pt x="1106" y="1316"/>
                </a:cubicBezTo>
                <a:cubicBezTo>
                  <a:pt x="1105" y="1315"/>
                  <a:pt x="1104" y="1315"/>
                  <a:pt x="1103" y="1314"/>
                </a:cubicBezTo>
                <a:cubicBezTo>
                  <a:pt x="1102" y="1312"/>
                  <a:pt x="1102" y="1311"/>
                  <a:pt x="1102" y="1310"/>
                </a:cubicBezTo>
                <a:cubicBezTo>
                  <a:pt x="1100" y="1307"/>
                  <a:pt x="1100" y="1304"/>
                  <a:pt x="1099" y="1301"/>
                </a:cubicBezTo>
                <a:cubicBezTo>
                  <a:pt x="1099" y="1300"/>
                  <a:pt x="1098" y="1299"/>
                  <a:pt x="1098" y="1297"/>
                </a:cubicBezTo>
                <a:cubicBezTo>
                  <a:pt x="1098" y="1296"/>
                  <a:pt x="1098" y="1294"/>
                  <a:pt x="1098" y="1293"/>
                </a:cubicBezTo>
                <a:cubicBezTo>
                  <a:pt x="1099" y="1290"/>
                  <a:pt x="1099" y="1287"/>
                  <a:pt x="1100" y="1285"/>
                </a:cubicBezTo>
                <a:cubicBezTo>
                  <a:pt x="1100" y="1283"/>
                  <a:pt x="1100" y="1282"/>
                  <a:pt x="1100" y="1280"/>
                </a:cubicBezTo>
                <a:cubicBezTo>
                  <a:pt x="1101" y="1279"/>
                  <a:pt x="1102" y="1278"/>
                  <a:pt x="1103" y="1280"/>
                </a:cubicBezTo>
                <a:cubicBezTo>
                  <a:pt x="1103" y="1281"/>
                  <a:pt x="1103" y="1281"/>
                  <a:pt x="1103" y="1282"/>
                </a:cubicBezTo>
                <a:cubicBezTo>
                  <a:pt x="1104" y="1282"/>
                  <a:pt x="1104" y="1284"/>
                  <a:pt x="1104" y="1284"/>
                </a:cubicBezTo>
                <a:cubicBezTo>
                  <a:pt x="1105" y="1282"/>
                  <a:pt x="1104" y="1282"/>
                  <a:pt x="1104" y="1280"/>
                </a:cubicBezTo>
                <a:cubicBezTo>
                  <a:pt x="1104" y="1279"/>
                  <a:pt x="1106" y="1279"/>
                  <a:pt x="1106" y="1278"/>
                </a:cubicBezTo>
                <a:cubicBezTo>
                  <a:pt x="1106" y="1277"/>
                  <a:pt x="1106" y="1275"/>
                  <a:pt x="1107" y="1275"/>
                </a:cubicBezTo>
                <a:cubicBezTo>
                  <a:pt x="1108" y="1275"/>
                  <a:pt x="1110" y="1277"/>
                  <a:pt x="1109" y="1275"/>
                </a:cubicBezTo>
                <a:cubicBezTo>
                  <a:pt x="1109" y="1274"/>
                  <a:pt x="1109" y="1274"/>
                  <a:pt x="1109" y="1274"/>
                </a:cubicBezTo>
                <a:cubicBezTo>
                  <a:pt x="1108" y="1273"/>
                  <a:pt x="1108" y="1273"/>
                  <a:pt x="1108" y="1272"/>
                </a:cubicBezTo>
                <a:cubicBezTo>
                  <a:pt x="1108" y="1271"/>
                  <a:pt x="1107" y="1271"/>
                  <a:pt x="1107" y="1270"/>
                </a:cubicBezTo>
                <a:cubicBezTo>
                  <a:pt x="1106" y="1269"/>
                  <a:pt x="1108" y="1268"/>
                  <a:pt x="1108" y="1266"/>
                </a:cubicBezTo>
                <a:cubicBezTo>
                  <a:pt x="1109" y="1265"/>
                  <a:pt x="1109" y="1264"/>
                  <a:pt x="1109" y="1263"/>
                </a:cubicBezTo>
                <a:cubicBezTo>
                  <a:pt x="1109" y="1261"/>
                  <a:pt x="1111" y="1261"/>
                  <a:pt x="1111" y="1259"/>
                </a:cubicBezTo>
                <a:cubicBezTo>
                  <a:pt x="1112" y="1258"/>
                  <a:pt x="1112" y="1256"/>
                  <a:pt x="1113" y="1255"/>
                </a:cubicBezTo>
                <a:cubicBezTo>
                  <a:pt x="1113" y="1254"/>
                  <a:pt x="1114" y="1254"/>
                  <a:pt x="1114" y="1254"/>
                </a:cubicBezTo>
                <a:cubicBezTo>
                  <a:pt x="1115" y="1254"/>
                  <a:pt x="1116" y="1254"/>
                  <a:pt x="1116" y="1253"/>
                </a:cubicBezTo>
                <a:cubicBezTo>
                  <a:pt x="1117" y="1253"/>
                  <a:pt x="1117" y="1252"/>
                  <a:pt x="1118" y="1252"/>
                </a:cubicBezTo>
                <a:cubicBezTo>
                  <a:pt x="1119" y="1252"/>
                  <a:pt x="1119" y="1252"/>
                  <a:pt x="1120" y="1252"/>
                </a:cubicBezTo>
                <a:cubicBezTo>
                  <a:pt x="1121" y="1252"/>
                  <a:pt x="1122" y="1252"/>
                  <a:pt x="1122" y="1252"/>
                </a:cubicBezTo>
                <a:cubicBezTo>
                  <a:pt x="1123" y="1252"/>
                  <a:pt x="1124" y="1252"/>
                  <a:pt x="1125" y="1252"/>
                </a:cubicBezTo>
                <a:cubicBezTo>
                  <a:pt x="1126" y="1252"/>
                  <a:pt x="1127" y="1254"/>
                  <a:pt x="1128" y="1254"/>
                </a:cubicBezTo>
                <a:cubicBezTo>
                  <a:pt x="1129" y="1254"/>
                  <a:pt x="1128" y="1253"/>
                  <a:pt x="1128" y="1253"/>
                </a:cubicBezTo>
                <a:cubicBezTo>
                  <a:pt x="1128" y="1252"/>
                  <a:pt x="1128" y="1251"/>
                  <a:pt x="1128" y="1251"/>
                </a:cubicBezTo>
                <a:cubicBezTo>
                  <a:pt x="1128" y="1251"/>
                  <a:pt x="1127" y="1250"/>
                  <a:pt x="1127" y="1250"/>
                </a:cubicBezTo>
                <a:cubicBezTo>
                  <a:pt x="1126" y="1250"/>
                  <a:pt x="1126" y="1249"/>
                  <a:pt x="1126" y="1249"/>
                </a:cubicBezTo>
                <a:cubicBezTo>
                  <a:pt x="1125" y="1247"/>
                  <a:pt x="1123" y="1247"/>
                  <a:pt x="1122" y="1246"/>
                </a:cubicBezTo>
                <a:cubicBezTo>
                  <a:pt x="1121" y="1246"/>
                  <a:pt x="1121" y="1246"/>
                  <a:pt x="1120" y="1246"/>
                </a:cubicBezTo>
                <a:cubicBezTo>
                  <a:pt x="1119" y="1246"/>
                  <a:pt x="1117" y="1246"/>
                  <a:pt x="1116" y="1246"/>
                </a:cubicBezTo>
                <a:cubicBezTo>
                  <a:pt x="1114" y="1246"/>
                  <a:pt x="1113" y="1244"/>
                  <a:pt x="1112" y="1243"/>
                </a:cubicBezTo>
                <a:cubicBezTo>
                  <a:pt x="1111" y="1242"/>
                  <a:pt x="1110" y="1241"/>
                  <a:pt x="1109" y="1240"/>
                </a:cubicBezTo>
                <a:cubicBezTo>
                  <a:pt x="1108" y="1239"/>
                  <a:pt x="1108" y="1238"/>
                  <a:pt x="1107" y="1236"/>
                </a:cubicBezTo>
                <a:cubicBezTo>
                  <a:pt x="1106" y="1235"/>
                  <a:pt x="1105" y="1234"/>
                  <a:pt x="1104" y="1233"/>
                </a:cubicBezTo>
                <a:cubicBezTo>
                  <a:pt x="1104" y="1231"/>
                  <a:pt x="1103" y="1230"/>
                  <a:pt x="1103" y="1229"/>
                </a:cubicBezTo>
                <a:cubicBezTo>
                  <a:pt x="1102" y="1227"/>
                  <a:pt x="1101" y="1226"/>
                  <a:pt x="1101" y="1225"/>
                </a:cubicBezTo>
                <a:cubicBezTo>
                  <a:pt x="1100" y="1224"/>
                  <a:pt x="1099" y="1223"/>
                  <a:pt x="1098" y="1222"/>
                </a:cubicBezTo>
                <a:cubicBezTo>
                  <a:pt x="1097" y="1221"/>
                  <a:pt x="1096" y="1220"/>
                  <a:pt x="1095" y="1218"/>
                </a:cubicBezTo>
                <a:cubicBezTo>
                  <a:pt x="1094" y="1216"/>
                  <a:pt x="1092" y="1215"/>
                  <a:pt x="1090" y="1213"/>
                </a:cubicBezTo>
                <a:cubicBezTo>
                  <a:pt x="1087" y="1211"/>
                  <a:pt x="1086" y="1208"/>
                  <a:pt x="1084" y="1205"/>
                </a:cubicBezTo>
                <a:cubicBezTo>
                  <a:pt x="1083" y="1204"/>
                  <a:pt x="1082" y="1203"/>
                  <a:pt x="1081" y="1202"/>
                </a:cubicBezTo>
                <a:cubicBezTo>
                  <a:pt x="1080" y="1201"/>
                  <a:pt x="1078" y="1200"/>
                  <a:pt x="1077" y="1198"/>
                </a:cubicBezTo>
                <a:cubicBezTo>
                  <a:pt x="1076" y="1197"/>
                  <a:pt x="1077" y="1196"/>
                  <a:pt x="1076" y="1194"/>
                </a:cubicBezTo>
                <a:cubicBezTo>
                  <a:pt x="1076" y="1193"/>
                  <a:pt x="1075" y="1192"/>
                  <a:pt x="1074" y="1191"/>
                </a:cubicBezTo>
                <a:cubicBezTo>
                  <a:pt x="1073" y="1190"/>
                  <a:pt x="1071" y="1190"/>
                  <a:pt x="1072" y="1189"/>
                </a:cubicBezTo>
                <a:cubicBezTo>
                  <a:pt x="1072" y="1188"/>
                  <a:pt x="1073" y="1187"/>
                  <a:pt x="1073" y="1186"/>
                </a:cubicBezTo>
                <a:cubicBezTo>
                  <a:pt x="1073" y="1186"/>
                  <a:pt x="1073" y="1185"/>
                  <a:pt x="1073" y="1184"/>
                </a:cubicBezTo>
                <a:cubicBezTo>
                  <a:pt x="1073" y="1183"/>
                  <a:pt x="1073" y="1181"/>
                  <a:pt x="1073" y="1180"/>
                </a:cubicBezTo>
                <a:cubicBezTo>
                  <a:pt x="1073" y="1178"/>
                  <a:pt x="1073" y="1177"/>
                  <a:pt x="1073" y="1176"/>
                </a:cubicBezTo>
                <a:cubicBezTo>
                  <a:pt x="1074" y="1174"/>
                  <a:pt x="1074" y="1173"/>
                  <a:pt x="1074" y="1172"/>
                </a:cubicBezTo>
                <a:cubicBezTo>
                  <a:pt x="1074" y="1171"/>
                  <a:pt x="1074" y="1171"/>
                  <a:pt x="1074" y="1170"/>
                </a:cubicBezTo>
                <a:cubicBezTo>
                  <a:pt x="1074" y="1170"/>
                  <a:pt x="1075" y="1169"/>
                  <a:pt x="1075" y="1169"/>
                </a:cubicBezTo>
                <a:cubicBezTo>
                  <a:pt x="1075" y="1168"/>
                  <a:pt x="1074" y="1167"/>
                  <a:pt x="1073" y="1168"/>
                </a:cubicBezTo>
                <a:cubicBezTo>
                  <a:pt x="1072" y="1168"/>
                  <a:pt x="1072" y="1170"/>
                  <a:pt x="1071" y="1169"/>
                </a:cubicBezTo>
                <a:cubicBezTo>
                  <a:pt x="1070" y="1169"/>
                  <a:pt x="1070" y="1169"/>
                  <a:pt x="1070" y="1168"/>
                </a:cubicBezTo>
                <a:cubicBezTo>
                  <a:pt x="1070" y="1168"/>
                  <a:pt x="1070" y="1168"/>
                  <a:pt x="1070" y="1167"/>
                </a:cubicBezTo>
                <a:cubicBezTo>
                  <a:pt x="1069" y="1166"/>
                  <a:pt x="1069" y="1165"/>
                  <a:pt x="1069" y="1164"/>
                </a:cubicBezTo>
                <a:cubicBezTo>
                  <a:pt x="1068" y="1163"/>
                  <a:pt x="1068" y="1162"/>
                  <a:pt x="1067" y="1161"/>
                </a:cubicBezTo>
                <a:cubicBezTo>
                  <a:pt x="1066" y="1160"/>
                  <a:pt x="1065" y="1159"/>
                  <a:pt x="1064" y="1158"/>
                </a:cubicBezTo>
                <a:cubicBezTo>
                  <a:pt x="1063" y="1157"/>
                  <a:pt x="1062" y="1157"/>
                  <a:pt x="1061" y="1156"/>
                </a:cubicBezTo>
                <a:cubicBezTo>
                  <a:pt x="1060" y="1156"/>
                  <a:pt x="1058" y="1155"/>
                  <a:pt x="1057" y="1155"/>
                </a:cubicBezTo>
                <a:cubicBezTo>
                  <a:pt x="1055" y="1154"/>
                  <a:pt x="1056" y="1153"/>
                  <a:pt x="1056" y="1152"/>
                </a:cubicBezTo>
                <a:cubicBezTo>
                  <a:pt x="1057" y="1150"/>
                  <a:pt x="1058" y="1150"/>
                  <a:pt x="1059" y="1148"/>
                </a:cubicBezTo>
                <a:cubicBezTo>
                  <a:pt x="1060" y="1147"/>
                  <a:pt x="1061" y="1146"/>
                  <a:pt x="1062" y="1145"/>
                </a:cubicBezTo>
                <a:cubicBezTo>
                  <a:pt x="1063" y="1143"/>
                  <a:pt x="1065" y="1141"/>
                  <a:pt x="1066" y="1139"/>
                </a:cubicBezTo>
                <a:cubicBezTo>
                  <a:pt x="1068" y="1137"/>
                  <a:pt x="1069" y="1134"/>
                  <a:pt x="1070" y="1131"/>
                </a:cubicBezTo>
                <a:cubicBezTo>
                  <a:pt x="1070" y="1130"/>
                  <a:pt x="1071" y="1129"/>
                  <a:pt x="1071" y="1127"/>
                </a:cubicBezTo>
                <a:cubicBezTo>
                  <a:pt x="1071" y="1127"/>
                  <a:pt x="1070" y="1124"/>
                  <a:pt x="1071" y="1123"/>
                </a:cubicBezTo>
                <a:cubicBezTo>
                  <a:pt x="1071" y="1123"/>
                  <a:pt x="1072" y="1124"/>
                  <a:pt x="1072" y="1125"/>
                </a:cubicBezTo>
                <a:cubicBezTo>
                  <a:pt x="1072" y="1126"/>
                  <a:pt x="1073" y="1126"/>
                  <a:pt x="1073" y="1127"/>
                </a:cubicBezTo>
                <a:cubicBezTo>
                  <a:pt x="1073" y="1127"/>
                  <a:pt x="1073" y="1128"/>
                  <a:pt x="1074" y="1128"/>
                </a:cubicBezTo>
                <a:cubicBezTo>
                  <a:pt x="1074" y="1128"/>
                  <a:pt x="1074" y="1127"/>
                  <a:pt x="1074" y="1127"/>
                </a:cubicBezTo>
                <a:cubicBezTo>
                  <a:pt x="1074" y="1126"/>
                  <a:pt x="1074" y="1125"/>
                  <a:pt x="1074" y="1124"/>
                </a:cubicBezTo>
                <a:cubicBezTo>
                  <a:pt x="1075" y="1123"/>
                  <a:pt x="1075" y="1124"/>
                  <a:pt x="1076" y="1125"/>
                </a:cubicBezTo>
                <a:cubicBezTo>
                  <a:pt x="1076" y="1125"/>
                  <a:pt x="1076" y="1125"/>
                  <a:pt x="1076" y="1125"/>
                </a:cubicBezTo>
                <a:cubicBezTo>
                  <a:pt x="1077" y="1125"/>
                  <a:pt x="1077" y="1125"/>
                  <a:pt x="1077" y="1126"/>
                </a:cubicBezTo>
                <a:cubicBezTo>
                  <a:pt x="1078" y="1126"/>
                  <a:pt x="1077" y="1127"/>
                  <a:pt x="1078" y="1127"/>
                </a:cubicBezTo>
                <a:cubicBezTo>
                  <a:pt x="1079" y="1127"/>
                  <a:pt x="1079" y="1126"/>
                  <a:pt x="1079" y="1125"/>
                </a:cubicBezTo>
                <a:cubicBezTo>
                  <a:pt x="1079" y="1123"/>
                  <a:pt x="1080" y="1124"/>
                  <a:pt x="1081" y="1124"/>
                </a:cubicBezTo>
                <a:cubicBezTo>
                  <a:pt x="1082" y="1124"/>
                  <a:pt x="1082" y="1123"/>
                  <a:pt x="1083" y="1123"/>
                </a:cubicBezTo>
                <a:cubicBezTo>
                  <a:pt x="1084" y="1123"/>
                  <a:pt x="1084" y="1124"/>
                  <a:pt x="1085" y="1124"/>
                </a:cubicBezTo>
                <a:cubicBezTo>
                  <a:pt x="1086" y="1124"/>
                  <a:pt x="1087" y="1123"/>
                  <a:pt x="1088" y="1122"/>
                </a:cubicBezTo>
                <a:cubicBezTo>
                  <a:pt x="1088" y="1120"/>
                  <a:pt x="1090" y="1120"/>
                  <a:pt x="1091" y="1118"/>
                </a:cubicBezTo>
                <a:cubicBezTo>
                  <a:pt x="1091" y="1118"/>
                  <a:pt x="1092" y="1117"/>
                  <a:pt x="1093" y="1117"/>
                </a:cubicBezTo>
                <a:cubicBezTo>
                  <a:pt x="1093" y="1117"/>
                  <a:pt x="1094" y="1118"/>
                  <a:pt x="1094" y="1118"/>
                </a:cubicBezTo>
                <a:cubicBezTo>
                  <a:pt x="1095" y="1119"/>
                  <a:pt x="1095" y="1119"/>
                  <a:pt x="1096" y="1119"/>
                </a:cubicBezTo>
                <a:cubicBezTo>
                  <a:pt x="1096" y="1120"/>
                  <a:pt x="1096" y="1120"/>
                  <a:pt x="1097" y="1120"/>
                </a:cubicBezTo>
                <a:cubicBezTo>
                  <a:pt x="1097" y="1120"/>
                  <a:pt x="1097" y="1120"/>
                  <a:pt x="1097" y="1119"/>
                </a:cubicBezTo>
                <a:cubicBezTo>
                  <a:pt x="1097" y="1119"/>
                  <a:pt x="1096" y="1119"/>
                  <a:pt x="1096" y="1118"/>
                </a:cubicBezTo>
                <a:cubicBezTo>
                  <a:pt x="1096" y="1118"/>
                  <a:pt x="1096" y="1117"/>
                  <a:pt x="1096" y="1116"/>
                </a:cubicBezTo>
                <a:cubicBezTo>
                  <a:pt x="1095" y="1116"/>
                  <a:pt x="1095" y="1116"/>
                  <a:pt x="1095" y="1115"/>
                </a:cubicBezTo>
                <a:cubicBezTo>
                  <a:pt x="1095" y="1114"/>
                  <a:pt x="1095" y="1114"/>
                  <a:pt x="1096" y="1114"/>
                </a:cubicBezTo>
                <a:cubicBezTo>
                  <a:pt x="1098" y="1113"/>
                  <a:pt x="1099" y="1112"/>
                  <a:pt x="1101" y="1113"/>
                </a:cubicBezTo>
                <a:cubicBezTo>
                  <a:pt x="1102" y="1113"/>
                  <a:pt x="1104" y="1113"/>
                  <a:pt x="1104" y="1111"/>
                </a:cubicBezTo>
                <a:cubicBezTo>
                  <a:pt x="1104" y="1110"/>
                  <a:pt x="1104" y="1110"/>
                  <a:pt x="1105" y="1109"/>
                </a:cubicBezTo>
                <a:cubicBezTo>
                  <a:pt x="1105" y="1109"/>
                  <a:pt x="1106" y="1110"/>
                  <a:pt x="1106" y="1110"/>
                </a:cubicBezTo>
                <a:cubicBezTo>
                  <a:pt x="1107" y="1110"/>
                  <a:pt x="1107" y="1110"/>
                  <a:pt x="1107" y="1110"/>
                </a:cubicBezTo>
                <a:cubicBezTo>
                  <a:pt x="1108" y="1109"/>
                  <a:pt x="1106" y="1109"/>
                  <a:pt x="1106" y="1108"/>
                </a:cubicBezTo>
                <a:cubicBezTo>
                  <a:pt x="1105" y="1107"/>
                  <a:pt x="1106" y="1106"/>
                  <a:pt x="1106" y="1105"/>
                </a:cubicBezTo>
                <a:cubicBezTo>
                  <a:pt x="1107" y="1105"/>
                  <a:pt x="1107" y="1105"/>
                  <a:pt x="1107" y="1104"/>
                </a:cubicBezTo>
                <a:cubicBezTo>
                  <a:pt x="1108" y="1104"/>
                  <a:pt x="1107" y="1103"/>
                  <a:pt x="1108" y="1102"/>
                </a:cubicBezTo>
                <a:cubicBezTo>
                  <a:pt x="1108" y="1102"/>
                  <a:pt x="1109" y="1102"/>
                  <a:pt x="1110" y="1102"/>
                </a:cubicBezTo>
                <a:cubicBezTo>
                  <a:pt x="1113" y="1102"/>
                  <a:pt x="1116" y="1103"/>
                  <a:pt x="1120" y="1102"/>
                </a:cubicBezTo>
                <a:cubicBezTo>
                  <a:pt x="1122" y="1101"/>
                  <a:pt x="1123" y="1100"/>
                  <a:pt x="1124" y="1098"/>
                </a:cubicBezTo>
                <a:cubicBezTo>
                  <a:pt x="1126" y="1097"/>
                  <a:pt x="1128" y="1096"/>
                  <a:pt x="1129" y="1095"/>
                </a:cubicBezTo>
                <a:cubicBezTo>
                  <a:pt x="1130" y="1095"/>
                  <a:pt x="1131" y="1095"/>
                  <a:pt x="1132" y="1095"/>
                </a:cubicBezTo>
                <a:cubicBezTo>
                  <a:pt x="1133" y="1094"/>
                  <a:pt x="1134" y="1093"/>
                  <a:pt x="1134" y="1093"/>
                </a:cubicBezTo>
                <a:cubicBezTo>
                  <a:pt x="1135" y="1092"/>
                  <a:pt x="1136" y="1093"/>
                  <a:pt x="1137" y="1092"/>
                </a:cubicBezTo>
                <a:cubicBezTo>
                  <a:pt x="1138" y="1092"/>
                  <a:pt x="1138" y="1092"/>
                  <a:pt x="1138" y="1091"/>
                </a:cubicBezTo>
                <a:cubicBezTo>
                  <a:pt x="1139" y="1090"/>
                  <a:pt x="1141" y="1091"/>
                  <a:pt x="1143" y="1090"/>
                </a:cubicBezTo>
                <a:cubicBezTo>
                  <a:pt x="1144" y="1089"/>
                  <a:pt x="1144" y="1088"/>
                  <a:pt x="1146" y="1089"/>
                </a:cubicBezTo>
                <a:cubicBezTo>
                  <a:pt x="1147" y="1089"/>
                  <a:pt x="1147" y="1089"/>
                  <a:pt x="1148" y="1090"/>
                </a:cubicBezTo>
                <a:cubicBezTo>
                  <a:pt x="1149" y="1090"/>
                  <a:pt x="1149" y="1090"/>
                  <a:pt x="1150" y="1090"/>
                </a:cubicBezTo>
                <a:cubicBezTo>
                  <a:pt x="1152" y="1090"/>
                  <a:pt x="1153" y="1091"/>
                  <a:pt x="1154" y="1091"/>
                </a:cubicBezTo>
                <a:cubicBezTo>
                  <a:pt x="1156" y="1092"/>
                  <a:pt x="1157" y="1092"/>
                  <a:pt x="1158" y="1092"/>
                </a:cubicBezTo>
                <a:cubicBezTo>
                  <a:pt x="1160" y="1093"/>
                  <a:pt x="1161" y="1094"/>
                  <a:pt x="1162" y="1095"/>
                </a:cubicBezTo>
                <a:cubicBezTo>
                  <a:pt x="1163" y="1095"/>
                  <a:pt x="1164" y="1097"/>
                  <a:pt x="1166" y="1096"/>
                </a:cubicBezTo>
                <a:cubicBezTo>
                  <a:pt x="1166" y="1095"/>
                  <a:pt x="1166" y="1095"/>
                  <a:pt x="1166" y="1095"/>
                </a:cubicBezTo>
                <a:cubicBezTo>
                  <a:pt x="1168" y="1094"/>
                  <a:pt x="1168" y="1092"/>
                  <a:pt x="1170" y="1091"/>
                </a:cubicBezTo>
                <a:cubicBezTo>
                  <a:pt x="1172" y="1091"/>
                  <a:pt x="1172" y="1093"/>
                  <a:pt x="1173" y="1094"/>
                </a:cubicBezTo>
                <a:cubicBezTo>
                  <a:pt x="1175" y="1094"/>
                  <a:pt x="1176" y="1093"/>
                  <a:pt x="1177" y="1094"/>
                </a:cubicBezTo>
                <a:cubicBezTo>
                  <a:pt x="1179" y="1095"/>
                  <a:pt x="1180" y="1096"/>
                  <a:pt x="1181" y="1097"/>
                </a:cubicBezTo>
                <a:cubicBezTo>
                  <a:pt x="1181" y="1098"/>
                  <a:pt x="1182" y="1099"/>
                  <a:pt x="1182" y="1101"/>
                </a:cubicBezTo>
                <a:cubicBezTo>
                  <a:pt x="1183" y="1101"/>
                  <a:pt x="1183" y="1102"/>
                  <a:pt x="1183" y="1102"/>
                </a:cubicBezTo>
                <a:cubicBezTo>
                  <a:pt x="1183" y="1103"/>
                  <a:pt x="1184" y="1104"/>
                  <a:pt x="1184" y="1106"/>
                </a:cubicBezTo>
                <a:cubicBezTo>
                  <a:pt x="1184" y="1107"/>
                  <a:pt x="1185" y="1108"/>
                  <a:pt x="1185" y="1109"/>
                </a:cubicBezTo>
                <a:cubicBezTo>
                  <a:pt x="1185" y="1111"/>
                  <a:pt x="1185" y="1114"/>
                  <a:pt x="1184" y="1117"/>
                </a:cubicBezTo>
                <a:cubicBezTo>
                  <a:pt x="1182" y="1119"/>
                  <a:pt x="1181" y="1122"/>
                  <a:pt x="1181" y="1125"/>
                </a:cubicBezTo>
                <a:cubicBezTo>
                  <a:pt x="1181" y="1127"/>
                  <a:pt x="1182" y="1130"/>
                  <a:pt x="1183" y="1131"/>
                </a:cubicBezTo>
                <a:cubicBezTo>
                  <a:pt x="1185" y="1132"/>
                  <a:pt x="1186" y="1132"/>
                  <a:pt x="1188" y="1132"/>
                </a:cubicBezTo>
                <a:cubicBezTo>
                  <a:pt x="1189" y="1133"/>
                  <a:pt x="1191" y="1133"/>
                  <a:pt x="1192" y="1133"/>
                </a:cubicBezTo>
                <a:cubicBezTo>
                  <a:pt x="1194" y="1132"/>
                  <a:pt x="1195" y="1132"/>
                  <a:pt x="1196" y="1131"/>
                </a:cubicBezTo>
                <a:cubicBezTo>
                  <a:pt x="1197" y="1131"/>
                  <a:pt x="1198" y="1130"/>
                  <a:pt x="1199" y="1129"/>
                </a:cubicBezTo>
                <a:cubicBezTo>
                  <a:pt x="1200" y="1128"/>
                  <a:pt x="1202" y="1128"/>
                  <a:pt x="1203" y="1129"/>
                </a:cubicBezTo>
                <a:cubicBezTo>
                  <a:pt x="1203" y="1130"/>
                  <a:pt x="1203" y="1131"/>
                  <a:pt x="1203" y="1131"/>
                </a:cubicBezTo>
                <a:cubicBezTo>
                  <a:pt x="1204" y="1132"/>
                  <a:pt x="1204" y="1132"/>
                  <a:pt x="1204" y="1133"/>
                </a:cubicBezTo>
                <a:cubicBezTo>
                  <a:pt x="1204" y="1135"/>
                  <a:pt x="1203" y="1136"/>
                  <a:pt x="1204" y="1137"/>
                </a:cubicBezTo>
                <a:cubicBezTo>
                  <a:pt x="1205" y="1138"/>
                  <a:pt x="1207" y="1139"/>
                  <a:pt x="1205" y="1140"/>
                </a:cubicBezTo>
                <a:cubicBezTo>
                  <a:pt x="1204" y="1140"/>
                  <a:pt x="1202" y="1140"/>
                  <a:pt x="1201" y="1140"/>
                </a:cubicBezTo>
                <a:cubicBezTo>
                  <a:pt x="1200" y="1141"/>
                  <a:pt x="1198" y="1141"/>
                  <a:pt x="1197" y="1142"/>
                </a:cubicBezTo>
                <a:cubicBezTo>
                  <a:pt x="1196" y="1142"/>
                  <a:pt x="1195" y="1141"/>
                  <a:pt x="1193" y="1142"/>
                </a:cubicBezTo>
                <a:cubicBezTo>
                  <a:pt x="1190" y="1143"/>
                  <a:pt x="1189" y="1147"/>
                  <a:pt x="1188" y="1149"/>
                </a:cubicBezTo>
                <a:cubicBezTo>
                  <a:pt x="1187" y="1151"/>
                  <a:pt x="1187" y="1152"/>
                  <a:pt x="1186" y="1153"/>
                </a:cubicBezTo>
                <a:cubicBezTo>
                  <a:pt x="1185" y="1155"/>
                  <a:pt x="1183" y="1155"/>
                  <a:pt x="1184" y="1153"/>
                </a:cubicBezTo>
                <a:cubicBezTo>
                  <a:pt x="1185" y="1152"/>
                  <a:pt x="1185" y="1152"/>
                  <a:pt x="1186" y="1151"/>
                </a:cubicBezTo>
                <a:cubicBezTo>
                  <a:pt x="1186" y="1150"/>
                  <a:pt x="1187" y="1150"/>
                  <a:pt x="1187" y="1149"/>
                </a:cubicBezTo>
                <a:cubicBezTo>
                  <a:pt x="1187" y="1148"/>
                  <a:pt x="1188" y="1147"/>
                  <a:pt x="1188" y="1145"/>
                </a:cubicBezTo>
                <a:cubicBezTo>
                  <a:pt x="1189" y="1143"/>
                  <a:pt x="1192" y="1141"/>
                  <a:pt x="1194" y="1140"/>
                </a:cubicBezTo>
                <a:cubicBezTo>
                  <a:pt x="1195" y="1140"/>
                  <a:pt x="1195" y="1141"/>
                  <a:pt x="1196" y="1141"/>
                </a:cubicBezTo>
                <a:cubicBezTo>
                  <a:pt x="1197" y="1141"/>
                  <a:pt x="1197" y="1141"/>
                  <a:pt x="1198" y="1140"/>
                </a:cubicBezTo>
                <a:cubicBezTo>
                  <a:pt x="1199" y="1140"/>
                  <a:pt x="1200" y="1138"/>
                  <a:pt x="1200" y="1137"/>
                </a:cubicBezTo>
                <a:cubicBezTo>
                  <a:pt x="1200" y="1136"/>
                  <a:pt x="1199" y="1134"/>
                  <a:pt x="1198" y="1134"/>
                </a:cubicBezTo>
                <a:cubicBezTo>
                  <a:pt x="1196" y="1134"/>
                  <a:pt x="1195" y="1136"/>
                  <a:pt x="1193" y="1136"/>
                </a:cubicBezTo>
                <a:cubicBezTo>
                  <a:pt x="1192" y="1137"/>
                  <a:pt x="1191" y="1135"/>
                  <a:pt x="1189" y="1135"/>
                </a:cubicBezTo>
                <a:cubicBezTo>
                  <a:pt x="1188" y="1134"/>
                  <a:pt x="1186" y="1135"/>
                  <a:pt x="1184" y="1135"/>
                </a:cubicBezTo>
                <a:cubicBezTo>
                  <a:pt x="1183" y="1135"/>
                  <a:pt x="1181" y="1135"/>
                  <a:pt x="1179" y="1134"/>
                </a:cubicBezTo>
                <a:cubicBezTo>
                  <a:pt x="1177" y="1134"/>
                  <a:pt x="1176" y="1134"/>
                  <a:pt x="1174" y="1133"/>
                </a:cubicBezTo>
                <a:cubicBezTo>
                  <a:pt x="1171" y="1133"/>
                  <a:pt x="1168" y="1133"/>
                  <a:pt x="1165" y="1133"/>
                </a:cubicBezTo>
                <a:cubicBezTo>
                  <a:pt x="1163" y="1133"/>
                  <a:pt x="1163" y="1132"/>
                  <a:pt x="1161" y="1132"/>
                </a:cubicBezTo>
                <a:cubicBezTo>
                  <a:pt x="1160" y="1132"/>
                  <a:pt x="1159" y="1132"/>
                  <a:pt x="1158" y="1131"/>
                </a:cubicBezTo>
                <a:cubicBezTo>
                  <a:pt x="1157" y="1131"/>
                  <a:pt x="1155" y="1128"/>
                  <a:pt x="1154" y="1130"/>
                </a:cubicBezTo>
                <a:cubicBezTo>
                  <a:pt x="1154" y="1131"/>
                  <a:pt x="1154" y="1132"/>
                  <a:pt x="1153" y="1132"/>
                </a:cubicBezTo>
                <a:cubicBezTo>
                  <a:pt x="1152" y="1132"/>
                  <a:pt x="1152" y="1133"/>
                  <a:pt x="1151" y="1132"/>
                </a:cubicBezTo>
                <a:cubicBezTo>
                  <a:pt x="1150" y="1132"/>
                  <a:pt x="1150" y="1132"/>
                  <a:pt x="1149" y="1132"/>
                </a:cubicBezTo>
                <a:cubicBezTo>
                  <a:pt x="1148" y="1132"/>
                  <a:pt x="1147" y="1134"/>
                  <a:pt x="1146" y="1135"/>
                </a:cubicBezTo>
                <a:cubicBezTo>
                  <a:pt x="1145" y="1136"/>
                  <a:pt x="1145" y="1138"/>
                  <a:pt x="1145" y="1139"/>
                </a:cubicBezTo>
                <a:cubicBezTo>
                  <a:pt x="1144" y="1140"/>
                  <a:pt x="1142" y="1140"/>
                  <a:pt x="1141" y="1141"/>
                </a:cubicBezTo>
                <a:cubicBezTo>
                  <a:pt x="1140" y="1141"/>
                  <a:pt x="1139" y="1142"/>
                  <a:pt x="1140" y="1144"/>
                </a:cubicBezTo>
                <a:cubicBezTo>
                  <a:pt x="1141" y="1144"/>
                  <a:pt x="1141" y="1144"/>
                  <a:pt x="1142" y="1145"/>
                </a:cubicBezTo>
                <a:cubicBezTo>
                  <a:pt x="1143" y="1145"/>
                  <a:pt x="1143" y="1146"/>
                  <a:pt x="1144" y="1146"/>
                </a:cubicBezTo>
                <a:cubicBezTo>
                  <a:pt x="1144" y="1147"/>
                  <a:pt x="1145" y="1147"/>
                  <a:pt x="1145" y="1148"/>
                </a:cubicBezTo>
                <a:cubicBezTo>
                  <a:pt x="1146" y="1149"/>
                  <a:pt x="1145" y="1149"/>
                  <a:pt x="1146" y="1150"/>
                </a:cubicBezTo>
                <a:cubicBezTo>
                  <a:pt x="1147" y="1151"/>
                  <a:pt x="1148" y="1151"/>
                  <a:pt x="1149" y="1151"/>
                </a:cubicBezTo>
                <a:cubicBezTo>
                  <a:pt x="1150" y="1151"/>
                  <a:pt x="1151" y="1151"/>
                  <a:pt x="1151" y="1152"/>
                </a:cubicBezTo>
                <a:cubicBezTo>
                  <a:pt x="1150" y="1152"/>
                  <a:pt x="1149" y="1152"/>
                  <a:pt x="1149" y="1153"/>
                </a:cubicBezTo>
                <a:cubicBezTo>
                  <a:pt x="1148" y="1153"/>
                  <a:pt x="1148" y="1153"/>
                  <a:pt x="1148" y="1153"/>
                </a:cubicBezTo>
                <a:cubicBezTo>
                  <a:pt x="1147" y="1152"/>
                  <a:pt x="1147" y="1151"/>
                  <a:pt x="1146" y="1152"/>
                </a:cubicBezTo>
                <a:cubicBezTo>
                  <a:pt x="1145" y="1152"/>
                  <a:pt x="1145" y="1152"/>
                  <a:pt x="1145" y="1153"/>
                </a:cubicBezTo>
                <a:cubicBezTo>
                  <a:pt x="1144" y="1153"/>
                  <a:pt x="1143" y="1153"/>
                  <a:pt x="1142" y="1153"/>
                </a:cubicBezTo>
                <a:cubicBezTo>
                  <a:pt x="1141" y="1153"/>
                  <a:pt x="1141" y="1152"/>
                  <a:pt x="1140" y="1151"/>
                </a:cubicBezTo>
                <a:cubicBezTo>
                  <a:pt x="1139" y="1150"/>
                  <a:pt x="1138" y="1150"/>
                  <a:pt x="1136" y="1150"/>
                </a:cubicBezTo>
                <a:cubicBezTo>
                  <a:pt x="1135" y="1150"/>
                  <a:pt x="1133" y="1150"/>
                  <a:pt x="1131" y="1150"/>
                </a:cubicBezTo>
                <a:cubicBezTo>
                  <a:pt x="1130" y="1149"/>
                  <a:pt x="1129" y="1148"/>
                  <a:pt x="1127" y="1149"/>
                </a:cubicBezTo>
                <a:cubicBezTo>
                  <a:pt x="1126" y="1150"/>
                  <a:pt x="1126" y="1151"/>
                  <a:pt x="1125" y="1152"/>
                </a:cubicBezTo>
                <a:cubicBezTo>
                  <a:pt x="1124" y="1154"/>
                  <a:pt x="1125" y="1155"/>
                  <a:pt x="1126" y="1156"/>
                </a:cubicBezTo>
                <a:cubicBezTo>
                  <a:pt x="1127" y="1157"/>
                  <a:pt x="1128" y="1158"/>
                  <a:pt x="1130" y="1158"/>
                </a:cubicBezTo>
                <a:cubicBezTo>
                  <a:pt x="1131" y="1158"/>
                  <a:pt x="1133" y="1157"/>
                  <a:pt x="1134" y="1158"/>
                </a:cubicBezTo>
                <a:cubicBezTo>
                  <a:pt x="1135" y="1159"/>
                  <a:pt x="1137" y="1161"/>
                  <a:pt x="1138" y="1162"/>
                </a:cubicBezTo>
                <a:cubicBezTo>
                  <a:pt x="1139" y="1163"/>
                  <a:pt x="1141" y="1166"/>
                  <a:pt x="1141" y="1168"/>
                </a:cubicBezTo>
                <a:cubicBezTo>
                  <a:pt x="1141" y="1169"/>
                  <a:pt x="1141" y="1170"/>
                  <a:pt x="1142" y="1171"/>
                </a:cubicBezTo>
                <a:cubicBezTo>
                  <a:pt x="1142" y="1172"/>
                  <a:pt x="1142" y="1172"/>
                  <a:pt x="1143" y="1173"/>
                </a:cubicBezTo>
                <a:cubicBezTo>
                  <a:pt x="1144" y="1176"/>
                  <a:pt x="1146" y="1179"/>
                  <a:pt x="1146" y="1183"/>
                </a:cubicBezTo>
                <a:cubicBezTo>
                  <a:pt x="1146" y="1184"/>
                  <a:pt x="1145" y="1186"/>
                  <a:pt x="1147" y="1186"/>
                </a:cubicBezTo>
                <a:cubicBezTo>
                  <a:pt x="1147" y="1186"/>
                  <a:pt x="1148" y="1185"/>
                  <a:pt x="1149" y="1185"/>
                </a:cubicBezTo>
                <a:cubicBezTo>
                  <a:pt x="1149" y="1185"/>
                  <a:pt x="1150" y="1185"/>
                  <a:pt x="1151" y="1185"/>
                </a:cubicBezTo>
                <a:cubicBezTo>
                  <a:pt x="1152" y="1185"/>
                  <a:pt x="1153" y="1185"/>
                  <a:pt x="1154" y="1187"/>
                </a:cubicBezTo>
                <a:cubicBezTo>
                  <a:pt x="1155" y="1188"/>
                  <a:pt x="1156" y="1189"/>
                  <a:pt x="1157" y="1190"/>
                </a:cubicBezTo>
                <a:cubicBezTo>
                  <a:pt x="1157" y="1191"/>
                  <a:pt x="1158" y="1193"/>
                  <a:pt x="1159" y="1193"/>
                </a:cubicBezTo>
                <a:cubicBezTo>
                  <a:pt x="1161" y="1193"/>
                  <a:pt x="1162" y="1192"/>
                  <a:pt x="1163" y="1192"/>
                </a:cubicBezTo>
                <a:cubicBezTo>
                  <a:pt x="1164" y="1192"/>
                  <a:pt x="1165" y="1194"/>
                  <a:pt x="1166" y="1194"/>
                </a:cubicBezTo>
                <a:cubicBezTo>
                  <a:pt x="1168" y="1194"/>
                  <a:pt x="1169" y="1193"/>
                  <a:pt x="1170" y="1193"/>
                </a:cubicBezTo>
                <a:cubicBezTo>
                  <a:pt x="1171" y="1194"/>
                  <a:pt x="1173" y="1194"/>
                  <a:pt x="1173" y="1196"/>
                </a:cubicBezTo>
                <a:cubicBezTo>
                  <a:pt x="1173" y="1196"/>
                  <a:pt x="1172" y="1196"/>
                  <a:pt x="1172" y="1196"/>
                </a:cubicBezTo>
                <a:cubicBezTo>
                  <a:pt x="1171" y="1197"/>
                  <a:pt x="1172" y="1197"/>
                  <a:pt x="1172" y="1198"/>
                </a:cubicBezTo>
                <a:cubicBezTo>
                  <a:pt x="1173" y="1199"/>
                  <a:pt x="1173" y="1201"/>
                  <a:pt x="1173" y="1202"/>
                </a:cubicBezTo>
                <a:cubicBezTo>
                  <a:pt x="1172" y="1203"/>
                  <a:pt x="1171" y="1204"/>
                  <a:pt x="1170" y="1206"/>
                </a:cubicBezTo>
                <a:cubicBezTo>
                  <a:pt x="1170" y="1206"/>
                  <a:pt x="1169" y="1207"/>
                  <a:pt x="1169" y="1208"/>
                </a:cubicBezTo>
                <a:cubicBezTo>
                  <a:pt x="1168" y="1209"/>
                  <a:pt x="1168" y="1210"/>
                  <a:pt x="1168" y="1211"/>
                </a:cubicBezTo>
                <a:cubicBezTo>
                  <a:pt x="1168" y="1213"/>
                  <a:pt x="1168" y="1215"/>
                  <a:pt x="1168" y="1218"/>
                </a:cubicBezTo>
                <a:cubicBezTo>
                  <a:pt x="1168" y="1219"/>
                  <a:pt x="1169" y="1220"/>
                  <a:pt x="1170" y="1221"/>
                </a:cubicBezTo>
                <a:cubicBezTo>
                  <a:pt x="1171" y="1223"/>
                  <a:pt x="1171" y="1224"/>
                  <a:pt x="1172" y="1225"/>
                </a:cubicBezTo>
                <a:cubicBezTo>
                  <a:pt x="1172" y="1227"/>
                  <a:pt x="1174" y="1228"/>
                  <a:pt x="1175" y="1230"/>
                </a:cubicBezTo>
                <a:cubicBezTo>
                  <a:pt x="1175" y="1231"/>
                  <a:pt x="1176" y="1233"/>
                  <a:pt x="1177" y="1235"/>
                </a:cubicBezTo>
                <a:cubicBezTo>
                  <a:pt x="1177" y="1235"/>
                  <a:pt x="1177" y="1235"/>
                  <a:pt x="1177" y="1235"/>
                </a:cubicBezTo>
                <a:cubicBezTo>
                  <a:pt x="1177" y="1234"/>
                  <a:pt x="1178" y="1233"/>
                  <a:pt x="1177" y="1232"/>
                </a:cubicBezTo>
                <a:cubicBezTo>
                  <a:pt x="1177" y="1232"/>
                  <a:pt x="1177" y="1231"/>
                  <a:pt x="1177" y="1230"/>
                </a:cubicBezTo>
                <a:cubicBezTo>
                  <a:pt x="1176" y="1229"/>
                  <a:pt x="1176" y="1227"/>
                  <a:pt x="1177" y="1226"/>
                </a:cubicBezTo>
                <a:cubicBezTo>
                  <a:pt x="1177" y="1225"/>
                  <a:pt x="1177" y="1225"/>
                  <a:pt x="1178" y="1224"/>
                </a:cubicBezTo>
                <a:cubicBezTo>
                  <a:pt x="1178" y="1224"/>
                  <a:pt x="1178" y="1223"/>
                  <a:pt x="1178" y="1222"/>
                </a:cubicBezTo>
                <a:cubicBezTo>
                  <a:pt x="1178" y="1221"/>
                  <a:pt x="1179" y="1219"/>
                  <a:pt x="1177" y="1220"/>
                </a:cubicBezTo>
                <a:cubicBezTo>
                  <a:pt x="1176" y="1221"/>
                  <a:pt x="1176" y="1221"/>
                  <a:pt x="1176" y="1220"/>
                </a:cubicBezTo>
                <a:cubicBezTo>
                  <a:pt x="1176" y="1219"/>
                  <a:pt x="1177" y="1219"/>
                  <a:pt x="1177" y="1218"/>
                </a:cubicBezTo>
                <a:cubicBezTo>
                  <a:pt x="1177" y="1218"/>
                  <a:pt x="1177" y="1217"/>
                  <a:pt x="1177" y="1216"/>
                </a:cubicBezTo>
                <a:cubicBezTo>
                  <a:pt x="1178" y="1215"/>
                  <a:pt x="1179" y="1214"/>
                  <a:pt x="1180" y="1213"/>
                </a:cubicBezTo>
                <a:cubicBezTo>
                  <a:pt x="1180" y="1213"/>
                  <a:pt x="1181" y="1212"/>
                  <a:pt x="1181" y="1212"/>
                </a:cubicBezTo>
                <a:cubicBezTo>
                  <a:pt x="1183" y="1211"/>
                  <a:pt x="1184" y="1212"/>
                  <a:pt x="1186" y="1211"/>
                </a:cubicBezTo>
                <a:cubicBezTo>
                  <a:pt x="1186" y="1211"/>
                  <a:pt x="1187" y="1211"/>
                  <a:pt x="1187" y="1210"/>
                </a:cubicBezTo>
                <a:cubicBezTo>
                  <a:pt x="1188" y="1210"/>
                  <a:pt x="1189" y="1210"/>
                  <a:pt x="1190" y="1210"/>
                </a:cubicBezTo>
                <a:cubicBezTo>
                  <a:pt x="1191" y="1210"/>
                  <a:pt x="1192" y="1209"/>
                  <a:pt x="1194" y="1209"/>
                </a:cubicBezTo>
                <a:cubicBezTo>
                  <a:pt x="1194" y="1209"/>
                  <a:pt x="1195" y="1209"/>
                  <a:pt x="1195" y="1210"/>
                </a:cubicBezTo>
                <a:cubicBezTo>
                  <a:pt x="1195" y="1210"/>
                  <a:pt x="1195" y="1210"/>
                  <a:pt x="1195" y="1210"/>
                </a:cubicBezTo>
                <a:cubicBezTo>
                  <a:pt x="1196" y="1211"/>
                  <a:pt x="1196" y="1211"/>
                  <a:pt x="1197" y="1211"/>
                </a:cubicBezTo>
                <a:cubicBezTo>
                  <a:pt x="1198" y="1212"/>
                  <a:pt x="1198" y="1214"/>
                  <a:pt x="1198" y="1216"/>
                </a:cubicBezTo>
                <a:cubicBezTo>
                  <a:pt x="1198" y="1217"/>
                  <a:pt x="1198" y="1217"/>
                  <a:pt x="1198" y="1218"/>
                </a:cubicBezTo>
                <a:cubicBezTo>
                  <a:pt x="1199" y="1219"/>
                  <a:pt x="1199" y="1220"/>
                  <a:pt x="1200" y="1220"/>
                </a:cubicBezTo>
                <a:cubicBezTo>
                  <a:pt x="1200" y="1221"/>
                  <a:pt x="1200" y="1222"/>
                  <a:pt x="1200" y="1223"/>
                </a:cubicBezTo>
                <a:cubicBezTo>
                  <a:pt x="1200" y="1225"/>
                  <a:pt x="1201" y="1225"/>
                  <a:pt x="1202" y="1226"/>
                </a:cubicBezTo>
                <a:cubicBezTo>
                  <a:pt x="1203" y="1227"/>
                  <a:pt x="1204" y="1229"/>
                  <a:pt x="1205" y="1229"/>
                </a:cubicBezTo>
                <a:cubicBezTo>
                  <a:pt x="1207" y="1230"/>
                  <a:pt x="1208" y="1230"/>
                  <a:pt x="1209" y="1231"/>
                </a:cubicBezTo>
                <a:cubicBezTo>
                  <a:pt x="1211" y="1232"/>
                  <a:pt x="1212" y="1233"/>
                  <a:pt x="1213" y="1235"/>
                </a:cubicBezTo>
                <a:cubicBezTo>
                  <a:pt x="1214" y="1236"/>
                  <a:pt x="1214" y="1237"/>
                  <a:pt x="1213" y="1238"/>
                </a:cubicBezTo>
                <a:close/>
                <a:moveTo>
                  <a:pt x="1342" y="1108"/>
                </a:moveTo>
                <a:cubicBezTo>
                  <a:pt x="1341" y="1109"/>
                  <a:pt x="1341" y="1110"/>
                  <a:pt x="1340" y="1112"/>
                </a:cubicBezTo>
                <a:cubicBezTo>
                  <a:pt x="1339" y="1113"/>
                  <a:pt x="1338" y="1113"/>
                  <a:pt x="1336" y="1113"/>
                </a:cubicBezTo>
                <a:cubicBezTo>
                  <a:pt x="1334" y="1113"/>
                  <a:pt x="1334" y="1114"/>
                  <a:pt x="1333" y="1115"/>
                </a:cubicBezTo>
                <a:cubicBezTo>
                  <a:pt x="1332" y="1116"/>
                  <a:pt x="1331" y="1117"/>
                  <a:pt x="1329" y="1118"/>
                </a:cubicBezTo>
                <a:cubicBezTo>
                  <a:pt x="1329" y="1118"/>
                  <a:pt x="1328" y="1118"/>
                  <a:pt x="1327" y="1119"/>
                </a:cubicBezTo>
                <a:cubicBezTo>
                  <a:pt x="1326" y="1120"/>
                  <a:pt x="1326" y="1121"/>
                  <a:pt x="1324" y="1122"/>
                </a:cubicBezTo>
                <a:cubicBezTo>
                  <a:pt x="1323" y="1122"/>
                  <a:pt x="1321" y="1121"/>
                  <a:pt x="1320" y="1120"/>
                </a:cubicBezTo>
                <a:cubicBezTo>
                  <a:pt x="1319" y="1120"/>
                  <a:pt x="1318" y="1120"/>
                  <a:pt x="1316" y="1120"/>
                </a:cubicBezTo>
                <a:cubicBezTo>
                  <a:pt x="1315" y="1120"/>
                  <a:pt x="1315" y="1119"/>
                  <a:pt x="1314" y="1119"/>
                </a:cubicBezTo>
                <a:cubicBezTo>
                  <a:pt x="1311" y="1119"/>
                  <a:pt x="1313" y="1120"/>
                  <a:pt x="1313" y="1121"/>
                </a:cubicBezTo>
                <a:cubicBezTo>
                  <a:pt x="1314" y="1123"/>
                  <a:pt x="1312" y="1122"/>
                  <a:pt x="1311" y="1123"/>
                </a:cubicBezTo>
                <a:cubicBezTo>
                  <a:pt x="1311" y="1124"/>
                  <a:pt x="1312" y="1125"/>
                  <a:pt x="1312" y="1126"/>
                </a:cubicBezTo>
                <a:cubicBezTo>
                  <a:pt x="1312" y="1127"/>
                  <a:pt x="1310" y="1127"/>
                  <a:pt x="1311" y="1129"/>
                </a:cubicBezTo>
                <a:cubicBezTo>
                  <a:pt x="1313" y="1130"/>
                  <a:pt x="1316" y="1128"/>
                  <a:pt x="1317" y="1129"/>
                </a:cubicBezTo>
                <a:cubicBezTo>
                  <a:pt x="1319" y="1130"/>
                  <a:pt x="1320" y="1132"/>
                  <a:pt x="1320" y="1134"/>
                </a:cubicBezTo>
                <a:cubicBezTo>
                  <a:pt x="1320" y="1136"/>
                  <a:pt x="1319" y="1138"/>
                  <a:pt x="1319" y="1140"/>
                </a:cubicBezTo>
                <a:cubicBezTo>
                  <a:pt x="1318" y="1142"/>
                  <a:pt x="1317" y="1143"/>
                  <a:pt x="1317" y="1145"/>
                </a:cubicBezTo>
                <a:cubicBezTo>
                  <a:pt x="1317" y="1146"/>
                  <a:pt x="1318" y="1147"/>
                  <a:pt x="1318" y="1148"/>
                </a:cubicBezTo>
                <a:cubicBezTo>
                  <a:pt x="1319" y="1150"/>
                  <a:pt x="1319" y="1153"/>
                  <a:pt x="1319" y="1155"/>
                </a:cubicBezTo>
                <a:cubicBezTo>
                  <a:pt x="1318" y="1156"/>
                  <a:pt x="1318" y="1157"/>
                  <a:pt x="1318" y="1158"/>
                </a:cubicBezTo>
                <a:cubicBezTo>
                  <a:pt x="1317" y="1160"/>
                  <a:pt x="1317" y="1161"/>
                  <a:pt x="1316" y="1161"/>
                </a:cubicBezTo>
                <a:cubicBezTo>
                  <a:pt x="1315" y="1162"/>
                  <a:pt x="1314" y="1162"/>
                  <a:pt x="1314" y="1163"/>
                </a:cubicBezTo>
                <a:cubicBezTo>
                  <a:pt x="1313" y="1164"/>
                  <a:pt x="1315" y="1165"/>
                  <a:pt x="1313" y="1166"/>
                </a:cubicBezTo>
                <a:cubicBezTo>
                  <a:pt x="1311" y="1166"/>
                  <a:pt x="1312" y="1164"/>
                  <a:pt x="1311" y="1164"/>
                </a:cubicBezTo>
                <a:cubicBezTo>
                  <a:pt x="1310" y="1163"/>
                  <a:pt x="1309" y="1165"/>
                  <a:pt x="1308" y="1164"/>
                </a:cubicBezTo>
                <a:cubicBezTo>
                  <a:pt x="1307" y="1164"/>
                  <a:pt x="1306" y="1163"/>
                  <a:pt x="1306" y="1162"/>
                </a:cubicBezTo>
                <a:cubicBezTo>
                  <a:pt x="1306" y="1161"/>
                  <a:pt x="1305" y="1160"/>
                  <a:pt x="1304" y="1159"/>
                </a:cubicBezTo>
                <a:cubicBezTo>
                  <a:pt x="1303" y="1157"/>
                  <a:pt x="1302" y="1155"/>
                  <a:pt x="1301" y="1154"/>
                </a:cubicBezTo>
                <a:cubicBezTo>
                  <a:pt x="1301" y="1151"/>
                  <a:pt x="1302" y="1150"/>
                  <a:pt x="1302" y="1147"/>
                </a:cubicBezTo>
                <a:cubicBezTo>
                  <a:pt x="1302" y="1145"/>
                  <a:pt x="1302" y="1144"/>
                  <a:pt x="1303" y="1142"/>
                </a:cubicBezTo>
                <a:cubicBezTo>
                  <a:pt x="1304" y="1141"/>
                  <a:pt x="1307" y="1138"/>
                  <a:pt x="1306" y="1136"/>
                </a:cubicBezTo>
                <a:cubicBezTo>
                  <a:pt x="1306" y="1135"/>
                  <a:pt x="1305" y="1136"/>
                  <a:pt x="1304" y="1135"/>
                </a:cubicBezTo>
                <a:cubicBezTo>
                  <a:pt x="1304" y="1133"/>
                  <a:pt x="1305" y="1133"/>
                  <a:pt x="1305" y="1132"/>
                </a:cubicBezTo>
                <a:cubicBezTo>
                  <a:pt x="1306" y="1129"/>
                  <a:pt x="1301" y="1127"/>
                  <a:pt x="1300" y="1124"/>
                </a:cubicBezTo>
                <a:cubicBezTo>
                  <a:pt x="1300" y="1123"/>
                  <a:pt x="1299" y="1121"/>
                  <a:pt x="1298" y="1123"/>
                </a:cubicBezTo>
                <a:cubicBezTo>
                  <a:pt x="1298" y="1123"/>
                  <a:pt x="1299" y="1125"/>
                  <a:pt x="1298" y="1126"/>
                </a:cubicBezTo>
                <a:cubicBezTo>
                  <a:pt x="1297" y="1125"/>
                  <a:pt x="1297" y="1123"/>
                  <a:pt x="1296" y="1123"/>
                </a:cubicBezTo>
                <a:cubicBezTo>
                  <a:pt x="1295" y="1126"/>
                  <a:pt x="1297" y="1128"/>
                  <a:pt x="1294" y="1129"/>
                </a:cubicBezTo>
                <a:cubicBezTo>
                  <a:pt x="1291" y="1130"/>
                  <a:pt x="1291" y="1132"/>
                  <a:pt x="1291" y="1135"/>
                </a:cubicBezTo>
                <a:cubicBezTo>
                  <a:pt x="1291" y="1137"/>
                  <a:pt x="1293" y="1139"/>
                  <a:pt x="1291" y="1141"/>
                </a:cubicBezTo>
                <a:cubicBezTo>
                  <a:pt x="1291" y="1141"/>
                  <a:pt x="1289" y="1142"/>
                  <a:pt x="1290" y="1143"/>
                </a:cubicBezTo>
                <a:cubicBezTo>
                  <a:pt x="1291" y="1145"/>
                  <a:pt x="1292" y="1142"/>
                  <a:pt x="1293" y="1142"/>
                </a:cubicBezTo>
                <a:cubicBezTo>
                  <a:pt x="1295" y="1142"/>
                  <a:pt x="1293" y="1144"/>
                  <a:pt x="1292" y="1144"/>
                </a:cubicBezTo>
                <a:cubicBezTo>
                  <a:pt x="1291" y="1146"/>
                  <a:pt x="1291" y="1146"/>
                  <a:pt x="1292" y="1147"/>
                </a:cubicBezTo>
                <a:cubicBezTo>
                  <a:pt x="1293" y="1148"/>
                  <a:pt x="1294" y="1150"/>
                  <a:pt x="1293" y="1150"/>
                </a:cubicBezTo>
                <a:cubicBezTo>
                  <a:pt x="1291" y="1150"/>
                  <a:pt x="1291" y="1149"/>
                  <a:pt x="1290" y="1148"/>
                </a:cubicBezTo>
                <a:cubicBezTo>
                  <a:pt x="1289" y="1148"/>
                  <a:pt x="1288" y="1148"/>
                  <a:pt x="1289" y="1150"/>
                </a:cubicBezTo>
                <a:cubicBezTo>
                  <a:pt x="1289" y="1150"/>
                  <a:pt x="1291" y="1150"/>
                  <a:pt x="1290" y="1152"/>
                </a:cubicBezTo>
                <a:cubicBezTo>
                  <a:pt x="1290" y="1153"/>
                  <a:pt x="1289" y="1153"/>
                  <a:pt x="1288" y="1154"/>
                </a:cubicBezTo>
                <a:cubicBezTo>
                  <a:pt x="1287" y="1155"/>
                  <a:pt x="1286" y="1157"/>
                  <a:pt x="1284" y="1157"/>
                </a:cubicBezTo>
                <a:cubicBezTo>
                  <a:pt x="1282" y="1157"/>
                  <a:pt x="1281" y="1155"/>
                  <a:pt x="1282" y="1153"/>
                </a:cubicBezTo>
                <a:cubicBezTo>
                  <a:pt x="1283" y="1152"/>
                  <a:pt x="1283" y="1151"/>
                  <a:pt x="1283" y="1150"/>
                </a:cubicBezTo>
                <a:cubicBezTo>
                  <a:pt x="1283" y="1149"/>
                  <a:pt x="1282" y="1148"/>
                  <a:pt x="1282" y="1147"/>
                </a:cubicBezTo>
                <a:cubicBezTo>
                  <a:pt x="1281" y="1145"/>
                  <a:pt x="1283" y="1143"/>
                  <a:pt x="1283" y="1141"/>
                </a:cubicBezTo>
                <a:cubicBezTo>
                  <a:pt x="1283" y="1140"/>
                  <a:pt x="1284" y="1139"/>
                  <a:pt x="1285" y="1138"/>
                </a:cubicBezTo>
                <a:cubicBezTo>
                  <a:pt x="1285" y="1137"/>
                  <a:pt x="1285" y="1136"/>
                  <a:pt x="1286" y="1136"/>
                </a:cubicBezTo>
                <a:cubicBezTo>
                  <a:pt x="1287" y="1132"/>
                  <a:pt x="1290" y="1129"/>
                  <a:pt x="1291" y="1125"/>
                </a:cubicBezTo>
                <a:cubicBezTo>
                  <a:pt x="1291" y="1122"/>
                  <a:pt x="1292" y="1120"/>
                  <a:pt x="1294" y="1120"/>
                </a:cubicBezTo>
                <a:cubicBezTo>
                  <a:pt x="1295" y="1120"/>
                  <a:pt x="1296" y="1120"/>
                  <a:pt x="1296" y="1120"/>
                </a:cubicBezTo>
                <a:cubicBezTo>
                  <a:pt x="1297" y="1120"/>
                  <a:pt x="1297" y="1120"/>
                  <a:pt x="1298" y="1120"/>
                </a:cubicBezTo>
                <a:cubicBezTo>
                  <a:pt x="1299" y="1119"/>
                  <a:pt x="1300" y="1120"/>
                  <a:pt x="1301" y="1119"/>
                </a:cubicBezTo>
                <a:cubicBezTo>
                  <a:pt x="1301" y="1119"/>
                  <a:pt x="1302" y="1119"/>
                  <a:pt x="1303" y="1119"/>
                </a:cubicBezTo>
                <a:cubicBezTo>
                  <a:pt x="1304" y="1121"/>
                  <a:pt x="1301" y="1122"/>
                  <a:pt x="1301" y="1124"/>
                </a:cubicBezTo>
                <a:cubicBezTo>
                  <a:pt x="1301" y="1125"/>
                  <a:pt x="1302" y="1126"/>
                  <a:pt x="1303" y="1125"/>
                </a:cubicBezTo>
                <a:cubicBezTo>
                  <a:pt x="1304" y="1125"/>
                  <a:pt x="1304" y="1124"/>
                  <a:pt x="1304" y="1124"/>
                </a:cubicBezTo>
                <a:cubicBezTo>
                  <a:pt x="1305" y="1124"/>
                  <a:pt x="1305" y="1125"/>
                  <a:pt x="1305" y="1126"/>
                </a:cubicBezTo>
                <a:cubicBezTo>
                  <a:pt x="1305" y="1126"/>
                  <a:pt x="1305" y="1126"/>
                  <a:pt x="1305" y="1127"/>
                </a:cubicBezTo>
                <a:cubicBezTo>
                  <a:pt x="1306" y="1127"/>
                  <a:pt x="1306" y="1126"/>
                  <a:pt x="1307" y="1126"/>
                </a:cubicBezTo>
                <a:cubicBezTo>
                  <a:pt x="1307" y="1125"/>
                  <a:pt x="1307" y="1125"/>
                  <a:pt x="1307" y="1124"/>
                </a:cubicBezTo>
                <a:cubicBezTo>
                  <a:pt x="1308" y="1124"/>
                  <a:pt x="1308" y="1124"/>
                  <a:pt x="1309" y="1124"/>
                </a:cubicBezTo>
                <a:cubicBezTo>
                  <a:pt x="1310" y="1124"/>
                  <a:pt x="1310" y="1124"/>
                  <a:pt x="1310" y="1122"/>
                </a:cubicBezTo>
                <a:cubicBezTo>
                  <a:pt x="1309" y="1121"/>
                  <a:pt x="1309" y="1120"/>
                  <a:pt x="1310" y="1119"/>
                </a:cubicBezTo>
                <a:cubicBezTo>
                  <a:pt x="1312" y="1117"/>
                  <a:pt x="1311" y="1117"/>
                  <a:pt x="1310" y="1114"/>
                </a:cubicBezTo>
                <a:cubicBezTo>
                  <a:pt x="1309" y="1113"/>
                  <a:pt x="1309" y="1113"/>
                  <a:pt x="1308" y="1112"/>
                </a:cubicBezTo>
                <a:cubicBezTo>
                  <a:pt x="1307" y="1111"/>
                  <a:pt x="1307" y="1110"/>
                  <a:pt x="1309" y="1110"/>
                </a:cubicBezTo>
                <a:cubicBezTo>
                  <a:pt x="1311" y="1111"/>
                  <a:pt x="1312" y="1112"/>
                  <a:pt x="1312" y="1115"/>
                </a:cubicBezTo>
                <a:cubicBezTo>
                  <a:pt x="1313" y="1116"/>
                  <a:pt x="1312" y="1117"/>
                  <a:pt x="1313" y="1117"/>
                </a:cubicBezTo>
                <a:cubicBezTo>
                  <a:pt x="1315" y="1118"/>
                  <a:pt x="1315" y="1117"/>
                  <a:pt x="1316" y="1117"/>
                </a:cubicBezTo>
                <a:cubicBezTo>
                  <a:pt x="1317" y="1116"/>
                  <a:pt x="1318" y="1117"/>
                  <a:pt x="1319" y="1117"/>
                </a:cubicBezTo>
                <a:cubicBezTo>
                  <a:pt x="1320" y="1117"/>
                  <a:pt x="1321" y="1117"/>
                  <a:pt x="1322" y="1116"/>
                </a:cubicBezTo>
                <a:cubicBezTo>
                  <a:pt x="1325" y="1115"/>
                  <a:pt x="1326" y="1116"/>
                  <a:pt x="1329" y="1116"/>
                </a:cubicBezTo>
                <a:cubicBezTo>
                  <a:pt x="1330" y="1116"/>
                  <a:pt x="1331" y="1116"/>
                  <a:pt x="1332" y="1115"/>
                </a:cubicBezTo>
                <a:cubicBezTo>
                  <a:pt x="1333" y="1114"/>
                  <a:pt x="1333" y="1112"/>
                  <a:pt x="1332" y="1110"/>
                </a:cubicBezTo>
                <a:cubicBezTo>
                  <a:pt x="1330" y="1107"/>
                  <a:pt x="1329" y="1111"/>
                  <a:pt x="1327" y="1111"/>
                </a:cubicBezTo>
                <a:cubicBezTo>
                  <a:pt x="1326" y="1110"/>
                  <a:pt x="1326" y="1109"/>
                  <a:pt x="1325" y="1109"/>
                </a:cubicBezTo>
                <a:cubicBezTo>
                  <a:pt x="1324" y="1108"/>
                  <a:pt x="1322" y="1108"/>
                  <a:pt x="1321" y="1109"/>
                </a:cubicBezTo>
                <a:cubicBezTo>
                  <a:pt x="1319" y="1110"/>
                  <a:pt x="1318" y="1110"/>
                  <a:pt x="1317" y="1107"/>
                </a:cubicBezTo>
                <a:cubicBezTo>
                  <a:pt x="1316" y="1104"/>
                  <a:pt x="1318" y="1104"/>
                  <a:pt x="1320" y="1102"/>
                </a:cubicBezTo>
                <a:cubicBezTo>
                  <a:pt x="1323" y="1101"/>
                  <a:pt x="1324" y="1103"/>
                  <a:pt x="1324" y="1105"/>
                </a:cubicBezTo>
                <a:cubicBezTo>
                  <a:pt x="1324" y="1106"/>
                  <a:pt x="1325" y="1107"/>
                  <a:pt x="1326" y="1106"/>
                </a:cubicBezTo>
                <a:cubicBezTo>
                  <a:pt x="1327" y="1105"/>
                  <a:pt x="1326" y="1104"/>
                  <a:pt x="1328" y="1104"/>
                </a:cubicBezTo>
                <a:cubicBezTo>
                  <a:pt x="1329" y="1105"/>
                  <a:pt x="1330" y="1105"/>
                  <a:pt x="1331" y="1104"/>
                </a:cubicBezTo>
                <a:cubicBezTo>
                  <a:pt x="1332" y="1102"/>
                  <a:pt x="1331" y="1102"/>
                  <a:pt x="1329" y="1102"/>
                </a:cubicBezTo>
                <a:cubicBezTo>
                  <a:pt x="1329" y="1101"/>
                  <a:pt x="1326" y="1101"/>
                  <a:pt x="1328" y="1100"/>
                </a:cubicBezTo>
                <a:cubicBezTo>
                  <a:pt x="1329" y="1099"/>
                  <a:pt x="1330" y="1101"/>
                  <a:pt x="1331" y="1101"/>
                </a:cubicBezTo>
                <a:cubicBezTo>
                  <a:pt x="1331" y="1102"/>
                  <a:pt x="1333" y="1101"/>
                  <a:pt x="1333" y="1102"/>
                </a:cubicBezTo>
                <a:cubicBezTo>
                  <a:pt x="1334" y="1103"/>
                  <a:pt x="1333" y="1104"/>
                  <a:pt x="1333" y="1105"/>
                </a:cubicBezTo>
                <a:cubicBezTo>
                  <a:pt x="1333" y="1107"/>
                  <a:pt x="1337" y="1108"/>
                  <a:pt x="1338" y="1108"/>
                </a:cubicBezTo>
                <a:cubicBezTo>
                  <a:pt x="1339" y="1108"/>
                  <a:pt x="1340" y="1107"/>
                  <a:pt x="1341" y="1107"/>
                </a:cubicBezTo>
                <a:cubicBezTo>
                  <a:pt x="1342" y="1106"/>
                  <a:pt x="1343" y="1104"/>
                  <a:pt x="1344" y="1104"/>
                </a:cubicBezTo>
                <a:cubicBezTo>
                  <a:pt x="1344" y="1106"/>
                  <a:pt x="1343" y="1107"/>
                  <a:pt x="1342" y="1108"/>
                </a:cubicBezTo>
                <a:close/>
                <a:moveTo>
                  <a:pt x="1694" y="1102"/>
                </a:moveTo>
                <a:cubicBezTo>
                  <a:pt x="1693" y="1103"/>
                  <a:pt x="1693" y="1104"/>
                  <a:pt x="1692" y="1105"/>
                </a:cubicBezTo>
                <a:cubicBezTo>
                  <a:pt x="1690" y="1110"/>
                  <a:pt x="1684" y="1108"/>
                  <a:pt x="1680" y="1108"/>
                </a:cubicBezTo>
                <a:cubicBezTo>
                  <a:pt x="1679" y="1108"/>
                  <a:pt x="1677" y="1108"/>
                  <a:pt x="1676" y="1108"/>
                </a:cubicBezTo>
                <a:cubicBezTo>
                  <a:pt x="1675" y="1107"/>
                  <a:pt x="1673" y="1106"/>
                  <a:pt x="1672" y="1106"/>
                </a:cubicBezTo>
                <a:cubicBezTo>
                  <a:pt x="1669" y="1105"/>
                  <a:pt x="1666" y="1106"/>
                  <a:pt x="1663" y="1105"/>
                </a:cubicBezTo>
                <a:cubicBezTo>
                  <a:pt x="1662" y="1104"/>
                  <a:pt x="1660" y="1104"/>
                  <a:pt x="1659" y="1103"/>
                </a:cubicBezTo>
                <a:cubicBezTo>
                  <a:pt x="1657" y="1103"/>
                  <a:pt x="1656" y="1103"/>
                  <a:pt x="1654" y="1103"/>
                </a:cubicBezTo>
                <a:cubicBezTo>
                  <a:pt x="1650" y="1103"/>
                  <a:pt x="1647" y="1103"/>
                  <a:pt x="1643" y="1102"/>
                </a:cubicBezTo>
                <a:cubicBezTo>
                  <a:pt x="1640" y="1102"/>
                  <a:pt x="1637" y="1102"/>
                  <a:pt x="1634" y="1102"/>
                </a:cubicBezTo>
                <a:cubicBezTo>
                  <a:pt x="1632" y="1102"/>
                  <a:pt x="1629" y="1102"/>
                  <a:pt x="1627" y="1102"/>
                </a:cubicBezTo>
                <a:cubicBezTo>
                  <a:pt x="1627" y="1102"/>
                  <a:pt x="1626" y="1102"/>
                  <a:pt x="1625" y="1102"/>
                </a:cubicBezTo>
                <a:cubicBezTo>
                  <a:pt x="1624" y="1102"/>
                  <a:pt x="1624" y="1102"/>
                  <a:pt x="1623" y="1102"/>
                </a:cubicBezTo>
                <a:cubicBezTo>
                  <a:pt x="1622" y="1101"/>
                  <a:pt x="1623" y="1104"/>
                  <a:pt x="1622" y="1104"/>
                </a:cubicBezTo>
                <a:cubicBezTo>
                  <a:pt x="1622" y="1105"/>
                  <a:pt x="1621" y="1105"/>
                  <a:pt x="1620" y="1105"/>
                </a:cubicBezTo>
                <a:cubicBezTo>
                  <a:pt x="1619" y="1105"/>
                  <a:pt x="1618" y="1105"/>
                  <a:pt x="1617" y="1105"/>
                </a:cubicBezTo>
                <a:cubicBezTo>
                  <a:pt x="1616" y="1106"/>
                  <a:pt x="1614" y="1106"/>
                  <a:pt x="1613" y="1107"/>
                </a:cubicBezTo>
                <a:cubicBezTo>
                  <a:pt x="1612" y="1108"/>
                  <a:pt x="1611" y="1110"/>
                  <a:pt x="1611" y="1111"/>
                </a:cubicBezTo>
                <a:cubicBezTo>
                  <a:pt x="1610" y="1112"/>
                  <a:pt x="1610" y="1113"/>
                  <a:pt x="1609" y="1114"/>
                </a:cubicBezTo>
                <a:cubicBezTo>
                  <a:pt x="1607" y="1115"/>
                  <a:pt x="1606" y="1115"/>
                  <a:pt x="1604" y="1116"/>
                </a:cubicBezTo>
                <a:cubicBezTo>
                  <a:pt x="1603" y="1117"/>
                  <a:pt x="1602" y="1117"/>
                  <a:pt x="1600" y="1117"/>
                </a:cubicBezTo>
                <a:cubicBezTo>
                  <a:pt x="1599" y="1117"/>
                  <a:pt x="1596" y="1117"/>
                  <a:pt x="1598" y="1118"/>
                </a:cubicBezTo>
                <a:cubicBezTo>
                  <a:pt x="1599" y="1119"/>
                  <a:pt x="1599" y="1120"/>
                  <a:pt x="1599" y="1121"/>
                </a:cubicBezTo>
                <a:cubicBezTo>
                  <a:pt x="1598" y="1123"/>
                  <a:pt x="1597" y="1123"/>
                  <a:pt x="1597" y="1125"/>
                </a:cubicBezTo>
                <a:cubicBezTo>
                  <a:pt x="1596" y="1126"/>
                  <a:pt x="1596" y="1127"/>
                  <a:pt x="1595" y="1128"/>
                </a:cubicBezTo>
                <a:cubicBezTo>
                  <a:pt x="1595" y="1129"/>
                  <a:pt x="1594" y="1131"/>
                  <a:pt x="1595" y="1132"/>
                </a:cubicBezTo>
                <a:cubicBezTo>
                  <a:pt x="1595" y="1133"/>
                  <a:pt x="1596" y="1133"/>
                  <a:pt x="1597" y="1133"/>
                </a:cubicBezTo>
                <a:cubicBezTo>
                  <a:pt x="1597" y="1134"/>
                  <a:pt x="1596" y="1135"/>
                  <a:pt x="1596" y="1135"/>
                </a:cubicBezTo>
                <a:cubicBezTo>
                  <a:pt x="1596" y="1136"/>
                  <a:pt x="1596" y="1137"/>
                  <a:pt x="1596" y="1137"/>
                </a:cubicBezTo>
                <a:cubicBezTo>
                  <a:pt x="1596" y="1138"/>
                  <a:pt x="1596" y="1141"/>
                  <a:pt x="1595" y="1141"/>
                </a:cubicBezTo>
                <a:cubicBezTo>
                  <a:pt x="1594" y="1142"/>
                  <a:pt x="1594" y="1139"/>
                  <a:pt x="1593" y="1138"/>
                </a:cubicBezTo>
                <a:cubicBezTo>
                  <a:pt x="1592" y="1137"/>
                  <a:pt x="1592" y="1136"/>
                  <a:pt x="1591" y="1135"/>
                </a:cubicBezTo>
                <a:cubicBezTo>
                  <a:pt x="1591" y="1134"/>
                  <a:pt x="1590" y="1133"/>
                  <a:pt x="1589" y="1132"/>
                </a:cubicBezTo>
                <a:cubicBezTo>
                  <a:pt x="1588" y="1131"/>
                  <a:pt x="1588" y="1130"/>
                  <a:pt x="1587" y="1129"/>
                </a:cubicBezTo>
                <a:cubicBezTo>
                  <a:pt x="1586" y="1128"/>
                  <a:pt x="1585" y="1127"/>
                  <a:pt x="1584" y="1126"/>
                </a:cubicBezTo>
                <a:cubicBezTo>
                  <a:pt x="1583" y="1126"/>
                  <a:pt x="1583" y="1126"/>
                  <a:pt x="1582" y="1126"/>
                </a:cubicBezTo>
                <a:cubicBezTo>
                  <a:pt x="1582" y="1125"/>
                  <a:pt x="1582" y="1124"/>
                  <a:pt x="1583" y="1124"/>
                </a:cubicBezTo>
                <a:cubicBezTo>
                  <a:pt x="1583" y="1122"/>
                  <a:pt x="1583" y="1121"/>
                  <a:pt x="1584" y="1120"/>
                </a:cubicBezTo>
                <a:cubicBezTo>
                  <a:pt x="1584" y="1119"/>
                  <a:pt x="1586" y="1118"/>
                  <a:pt x="1587" y="1117"/>
                </a:cubicBezTo>
                <a:cubicBezTo>
                  <a:pt x="1587" y="1117"/>
                  <a:pt x="1588" y="1117"/>
                  <a:pt x="1588" y="1116"/>
                </a:cubicBezTo>
                <a:cubicBezTo>
                  <a:pt x="1589" y="1115"/>
                  <a:pt x="1588" y="1115"/>
                  <a:pt x="1587" y="1115"/>
                </a:cubicBezTo>
                <a:cubicBezTo>
                  <a:pt x="1586" y="1114"/>
                  <a:pt x="1587" y="1113"/>
                  <a:pt x="1588" y="1112"/>
                </a:cubicBezTo>
                <a:cubicBezTo>
                  <a:pt x="1589" y="1111"/>
                  <a:pt x="1590" y="1111"/>
                  <a:pt x="1592" y="1111"/>
                </a:cubicBezTo>
                <a:cubicBezTo>
                  <a:pt x="1593" y="1112"/>
                  <a:pt x="1594" y="1111"/>
                  <a:pt x="1594" y="1109"/>
                </a:cubicBezTo>
                <a:cubicBezTo>
                  <a:pt x="1594" y="1109"/>
                  <a:pt x="1593" y="1108"/>
                  <a:pt x="1594" y="1108"/>
                </a:cubicBezTo>
                <a:cubicBezTo>
                  <a:pt x="1594" y="1107"/>
                  <a:pt x="1595" y="1107"/>
                  <a:pt x="1596" y="1106"/>
                </a:cubicBezTo>
                <a:cubicBezTo>
                  <a:pt x="1596" y="1106"/>
                  <a:pt x="1597" y="1105"/>
                  <a:pt x="1597" y="1105"/>
                </a:cubicBezTo>
                <a:cubicBezTo>
                  <a:pt x="1598" y="1104"/>
                  <a:pt x="1599" y="1103"/>
                  <a:pt x="1600" y="1103"/>
                </a:cubicBezTo>
                <a:cubicBezTo>
                  <a:pt x="1600" y="1102"/>
                  <a:pt x="1601" y="1101"/>
                  <a:pt x="1602" y="1101"/>
                </a:cubicBezTo>
                <a:cubicBezTo>
                  <a:pt x="1602" y="1100"/>
                  <a:pt x="1603" y="1100"/>
                  <a:pt x="1604" y="1099"/>
                </a:cubicBezTo>
                <a:cubicBezTo>
                  <a:pt x="1605" y="1098"/>
                  <a:pt x="1606" y="1097"/>
                  <a:pt x="1607" y="1097"/>
                </a:cubicBezTo>
                <a:cubicBezTo>
                  <a:pt x="1609" y="1097"/>
                  <a:pt x="1610" y="1098"/>
                  <a:pt x="1611" y="1098"/>
                </a:cubicBezTo>
                <a:cubicBezTo>
                  <a:pt x="1613" y="1098"/>
                  <a:pt x="1615" y="1097"/>
                  <a:pt x="1616" y="1097"/>
                </a:cubicBezTo>
                <a:cubicBezTo>
                  <a:pt x="1618" y="1097"/>
                  <a:pt x="1619" y="1098"/>
                  <a:pt x="1620" y="1097"/>
                </a:cubicBezTo>
                <a:cubicBezTo>
                  <a:pt x="1622" y="1097"/>
                  <a:pt x="1624" y="1096"/>
                  <a:pt x="1625" y="1096"/>
                </a:cubicBezTo>
                <a:cubicBezTo>
                  <a:pt x="1628" y="1095"/>
                  <a:pt x="1632" y="1095"/>
                  <a:pt x="1634" y="1097"/>
                </a:cubicBezTo>
                <a:cubicBezTo>
                  <a:pt x="1635" y="1098"/>
                  <a:pt x="1636" y="1098"/>
                  <a:pt x="1638" y="1099"/>
                </a:cubicBezTo>
                <a:cubicBezTo>
                  <a:pt x="1639" y="1099"/>
                  <a:pt x="1640" y="1100"/>
                  <a:pt x="1641" y="1100"/>
                </a:cubicBezTo>
                <a:cubicBezTo>
                  <a:pt x="1642" y="1100"/>
                  <a:pt x="1643" y="1100"/>
                  <a:pt x="1644" y="1100"/>
                </a:cubicBezTo>
                <a:cubicBezTo>
                  <a:pt x="1645" y="1100"/>
                  <a:pt x="1646" y="1100"/>
                  <a:pt x="1647" y="1100"/>
                </a:cubicBezTo>
                <a:cubicBezTo>
                  <a:pt x="1648" y="1100"/>
                  <a:pt x="1650" y="1101"/>
                  <a:pt x="1652" y="1101"/>
                </a:cubicBezTo>
                <a:cubicBezTo>
                  <a:pt x="1656" y="1101"/>
                  <a:pt x="1660" y="1101"/>
                  <a:pt x="1664" y="1101"/>
                </a:cubicBezTo>
                <a:cubicBezTo>
                  <a:pt x="1667" y="1101"/>
                  <a:pt x="1670" y="1101"/>
                  <a:pt x="1673" y="1102"/>
                </a:cubicBezTo>
                <a:cubicBezTo>
                  <a:pt x="1675" y="1102"/>
                  <a:pt x="1676" y="1102"/>
                  <a:pt x="1677" y="1103"/>
                </a:cubicBezTo>
                <a:cubicBezTo>
                  <a:pt x="1677" y="1104"/>
                  <a:pt x="1677" y="1105"/>
                  <a:pt x="1678" y="1105"/>
                </a:cubicBezTo>
                <a:cubicBezTo>
                  <a:pt x="1678" y="1105"/>
                  <a:pt x="1679" y="1105"/>
                  <a:pt x="1679" y="1104"/>
                </a:cubicBezTo>
                <a:cubicBezTo>
                  <a:pt x="1679" y="1103"/>
                  <a:pt x="1679" y="1101"/>
                  <a:pt x="1679" y="1100"/>
                </a:cubicBezTo>
                <a:cubicBezTo>
                  <a:pt x="1680" y="1099"/>
                  <a:pt x="1682" y="1100"/>
                  <a:pt x="1683" y="1099"/>
                </a:cubicBezTo>
                <a:cubicBezTo>
                  <a:pt x="1684" y="1099"/>
                  <a:pt x="1685" y="1097"/>
                  <a:pt x="1687" y="1098"/>
                </a:cubicBezTo>
                <a:cubicBezTo>
                  <a:pt x="1688" y="1099"/>
                  <a:pt x="1688" y="1100"/>
                  <a:pt x="1689" y="1101"/>
                </a:cubicBezTo>
                <a:cubicBezTo>
                  <a:pt x="1690" y="1101"/>
                  <a:pt x="1691" y="1101"/>
                  <a:pt x="1691" y="1100"/>
                </a:cubicBezTo>
                <a:cubicBezTo>
                  <a:pt x="1690" y="1100"/>
                  <a:pt x="1689" y="1099"/>
                  <a:pt x="1689" y="1099"/>
                </a:cubicBezTo>
                <a:cubicBezTo>
                  <a:pt x="1689" y="1099"/>
                  <a:pt x="1688" y="1097"/>
                  <a:pt x="1688" y="1097"/>
                </a:cubicBezTo>
                <a:cubicBezTo>
                  <a:pt x="1688" y="1096"/>
                  <a:pt x="1690" y="1097"/>
                  <a:pt x="1690" y="1097"/>
                </a:cubicBezTo>
                <a:cubicBezTo>
                  <a:pt x="1691" y="1097"/>
                  <a:pt x="1693" y="1097"/>
                  <a:pt x="1694" y="1097"/>
                </a:cubicBezTo>
                <a:cubicBezTo>
                  <a:pt x="1695" y="1097"/>
                  <a:pt x="1695" y="1097"/>
                  <a:pt x="1695" y="1098"/>
                </a:cubicBezTo>
                <a:cubicBezTo>
                  <a:pt x="1696" y="1098"/>
                  <a:pt x="1696" y="1099"/>
                  <a:pt x="1696" y="1099"/>
                </a:cubicBezTo>
                <a:cubicBezTo>
                  <a:pt x="1697" y="1101"/>
                  <a:pt x="1695" y="1101"/>
                  <a:pt x="1694" y="1102"/>
                </a:cubicBezTo>
                <a:close/>
                <a:moveTo>
                  <a:pt x="1820" y="1698"/>
                </a:moveTo>
                <a:cubicBezTo>
                  <a:pt x="1820" y="1699"/>
                  <a:pt x="1820" y="1699"/>
                  <a:pt x="1819" y="1700"/>
                </a:cubicBezTo>
                <a:cubicBezTo>
                  <a:pt x="1819" y="1700"/>
                  <a:pt x="1818" y="1700"/>
                  <a:pt x="1818" y="1700"/>
                </a:cubicBezTo>
                <a:cubicBezTo>
                  <a:pt x="1817" y="1700"/>
                  <a:pt x="1817" y="1700"/>
                  <a:pt x="1816" y="1700"/>
                </a:cubicBezTo>
                <a:cubicBezTo>
                  <a:pt x="1816" y="1700"/>
                  <a:pt x="1814" y="1701"/>
                  <a:pt x="1815" y="1700"/>
                </a:cubicBezTo>
                <a:cubicBezTo>
                  <a:pt x="1815" y="1699"/>
                  <a:pt x="1816" y="1699"/>
                  <a:pt x="1816" y="1699"/>
                </a:cubicBezTo>
                <a:cubicBezTo>
                  <a:pt x="1817" y="1698"/>
                  <a:pt x="1817" y="1698"/>
                  <a:pt x="1817" y="1697"/>
                </a:cubicBezTo>
                <a:cubicBezTo>
                  <a:pt x="1818" y="1696"/>
                  <a:pt x="1819" y="1696"/>
                  <a:pt x="1820" y="1696"/>
                </a:cubicBezTo>
                <a:cubicBezTo>
                  <a:pt x="1822" y="1696"/>
                  <a:pt x="1821" y="1698"/>
                  <a:pt x="1820" y="1698"/>
                </a:cubicBezTo>
                <a:close/>
                <a:moveTo>
                  <a:pt x="2110" y="1940"/>
                </a:moveTo>
                <a:cubicBezTo>
                  <a:pt x="2110" y="1940"/>
                  <a:pt x="2110" y="1941"/>
                  <a:pt x="2111" y="1942"/>
                </a:cubicBezTo>
                <a:cubicBezTo>
                  <a:pt x="2111" y="1942"/>
                  <a:pt x="2112" y="1942"/>
                  <a:pt x="2112" y="1943"/>
                </a:cubicBezTo>
                <a:cubicBezTo>
                  <a:pt x="2113" y="1944"/>
                  <a:pt x="2113" y="1945"/>
                  <a:pt x="2114" y="1946"/>
                </a:cubicBezTo>
                <a:cubicBezTo>
                  <a:pt x="2115" y="1947"/>
                  <a:pt x="2115" y="1947"/>
                  <a:pt x="2116" y="1949"/>
                </a:cubicBezTo>
                <a:cubicBezTo>
                  <a:pt x="2116" y="1949"/>
                  <a:pt x="2116" y="1950"/>
                  <a:pt x="2116" y="1950"/>
                </a:cubicBezTo>
                <a:cubicBezTo>
                  <a:pt x="2116" y="1951"/>
                  <a:pt x="2116" y="1951"/>
                  <a:pt x="2115" y="1951"/>
                </a:cubicBezTo>
                <a:cubicBezTo>
                  <a:pt x="2114" y="1950"/>
                  <a:pt x="2114" y="1950"/>
                  <a:pt x="2114" y="1949"/>
                </a:cubicBezTo>
                <a:cubicBezTo>
                  <a:pt x="2114" y="1949"/>
                  <a:pt x="2113" y="1948"/>
                  <a:pt x="2113" y="1947"/>
                </a:cubicBezTo>
                <a:cubicBezTo>
                  <a:pt x="2112" y="1947"/>
                  <a:pt x="2112" y="1946"/>
                  <a:pt x="2112" y="1946"/>
                </a:cubicBezTo>
                <a:cubicBezTo>
                  <a:pt x="2111" y="1945"/>
                  <a:pt x="2110" y="1945"/>
                  <a:pt x="2110" y="1944"/>
                </a:cubicBezTo>
                <a:cubicBezTo>
                  <a:pt x="2110" y="1943"/>
                  <a:pt x="2109" y="1941"/>
                  <a:pt x="2110" y="1940"/>
                </a:cubicBezTo>
                <a:close/>
                <a:moveTo>
                  <a:pt x="2217" y="1885"/>
                </a:moveTo>
                <a:cubicBezTo>
                  <a:pt x="2218" y="1886"/>
                  <a:pt x="2218" y="1887"/>
                  <a:pt x="2219" y="1888"/>
                </a:cubicBezTo>
                <a:cubicBezTo>
                  <a:pt x="2220" y="1888"/>
                  <a:pt x="2221" y="1889"/>
                  <a:pt x="2222" y="1889"/>
                </a:cubicBezTo>
                <a:cubicBezTo>
                  <a:pt x="2223" y="1889"/>
                  <a:pt x="2224" y="1889"/>
                  <a:pt x="2224" y="1889"/>
                </a:cubicBezTo>
                <a:cubicBezTo>
                  <a:pt x="2225" y="1890"/>
                  <a:pt x="2225" y="1890"/>
                  <a:pt x="2226" y="1891"/>
                </a:cubicBezTo>
                <a:cubicBezTo>
                  <a:pt x="2226" y="1891"/>
                  <a:pt x="2226" y="1892"/>
                  <a:pt x="2227" y="1892"/>
                </a:cubicBezTo>
                <a:cubicBezTo>
                  <a:pt x="2227" y="1892"/>
                  <a:pt x="2228" y="1893"/>
                  <a:pt x="2228" y="1893"/>
                </a:cubicBezTo>
                <a:cubicBezTo>
                  <a:pt x="2229" y="1894"/>
                  <a:pt x="2228" y="1894"/>
                  <a:pt x="2227" y="1893"/>
                </a:cubicBezTo>
                <a:cubicBezTo>
                  <a:pt x="2227" y="1893"/>
                  <a:pt x="2226" y="1893"/>
                  <a:pt x="2226" y="1892"/>
                </a:cubicBezTo>
                <a:cubicBezTo>
                  <a:pt x="2225" y="1891"/>
                  <a:pt x="2224" y="1891"/>
                  <a:pt x="2223" y="1890"/>
                </a:cubicBezTo>
                <a:cubicBezTo>
                  <a:pt x="2222" y="1889"/>
                  <a:pt x="2221" y="1889"/>
                  <a:pt x="2220" y="1888"/>
                </a:cubicBezTo>
                <a:cubicBezTo>
                  <a:pt x="2218" y="1888"/>
                  <a:pt x="2218" y="1887"/>
                  <a:pt x="2216" y="1886"/>
                </a:cubicBezTo>
                <a:cubicBezTo>
                  <a:pt x="2215" y="1886"/>
                  <a:pt x="2214" y="1885"/>
                  <a:pt x="2213" y="1884"/>
                </a:cubicBezTo>
                <a:cubicBezTo>
                  <a:pt x="2212" y="1884"/>
                  <a:pt x="2212" y="1883"/>
                  <a:pt x="2212" y="1882"/>
                </a:cubicBezTo>
                <a:cubicBezTo>
                  <a:pt x="2212" y="1881"/>
                  <a:pt x="2211" y="1879"/>
                  <a:pt x="2212" y="1880"/>
                </a:cubicBezTo>
                <a:cubicBezTo>
                  <a:pt x="2213" y="1881"/>
                  <a:pt x="2213" y="1881"/>
                  <a:pt x="2213" y="1882"/>
                </a:cubicBezTo>
                <a:cubicBezTo>
                  <a:pt x="2213" y="1882"/>
                  <a:pt x="2214" y="1882"/>
                  <a:pt x="2214" y="1883"/>
                </a:cubicBezTo>
                <a:cubicBezTo>
                  <a:pt x="2215" y="1883"/>
                  <a:pt x="2215" y="1884"/>
                  <a:pt x="2216" y="1884"/>
                </a:cubicBezTo>
                <a:cubicBezTo>
                  <a:pt x="2216" y="1885"/>
                  <a:pt x="2216" y="1885"/>
                  <a:pt x="2217" y="1885"/>
                </a:cubicBezTo>
                <a:close/>
                <a:moveTo>
                  <a:pt x="2300" y="866"/>
                </a:moveTo>
                <a:cubicBezTo>
                  <a:pt x="2300" y="867"/>
                  <a:pt x="2301" y="869"/>
                  <a:pt x="2300" y="870"/>
                </a:cubicBezTo>
                <a:cubicBezTo>
                  <a:pt x="2300" y="871"/>
                  <a:pt x="2300" y="871"/>
                  <a:pt x="2299" y="871"/>
                </a:cubicBezTo>
                <a:cubicBezTo>
                  <a:pt x="2299" y="872"/>
                  <a:pt x="2299" y="873"/>
                  <a:pt x="2299" y="874"/>
                </a:cubicBezTo>
                <a:cubicBezTo>
                  <a:pt x="2300" y="876"/>
                  <a:pt x="2297" y="877"/>
                  <a:pt x="2298" y="879"/>
                </a:cubicBezTo>
                <a:cubicBezTo>
                  <a:pt x="2298" y="879"/>
                  <a:pt x="2299" y="880"/>
                  <a:pt x="2299" y="880"/>
                </a:cubicBezTo>
                <a:cubicBezTo>
                  <a:pt x="2299" y="881"/>
                  <a:pt x="2299" y="881"/>
                  <a:pt x="2299" y="882"/>
                </a:cubicBezTo>
                <a:cubicBezTo>
                  <a:pt x="2298" y="884"/>
                  <a:pt x="2297" y="885"/>
                  <a:pt x="2296" y="887"/>
                </a:cubicBezTo>
                <a:cubicBezTo>
                  <a:pt x="2296" y="888"/>
                  <a:pt x="2295" y="889"/>
                  <a:pt x="2295" y="891"/>
                </a:cubicBezTo>
                <a:cubicBezTo>
                  <a:pt x="2294" y="892"/>
                  <a:pt x="2294" y="894"/>
                  <a:pt x="2293" y="895"/>
                </a:cubicBezTo>
                <a:cubicBezTo>
                  <a:pt x="2293" y="896"/>
                  <a:pt x="2293" y="898"/>
                  <a:pt x="2293" y="899"/>
                </a:cubicBezTo>
                <a:cubicBezTo>
                  <a:pt x="2293" y="901"/>
                  <a:pt x="2294" y="902"/>
                  <a:pt x="2294" y="903"/>
                </a:cubicBezTo>
                <a:cubicBezTo>
                  <a:pt x="2293" y="905"/>
                  <a:pt x="2293" y="906"/>
                  <a:pt x="2293" y="908"/>
                </a:cubicBezTo>
                <a:cubicBezTo>
                  <a:pt x="2293" y="909"/>
                  <a:pt x="2292" y="910"/>
                  <a:pt x="2291" y="911"/>
                </a:cubicBezTo>
                <a:cubicBezTo>
                  <a:pt x="2290" y="913"/>
                  <a:pt x="2290" y="914"/>
                  <a:pt x="2290" y="915"/>
                </a:cubicBezTo>
                <a:cubicBezTo>
                  <a:pt x="2289" y="917"/>
                  <a:pt x="2288" y="918"/>
                  <a:pt x="2287" y="920"/>
                </a:cubicBezTo>
                <a:cubicBezTo>
                  <a:pt x="2286" y="921"/>
                  <a:pt x="2285" y="922"/>
                  <a:pt x="2284" y="921"/>
                </a:cubicBezTo>
                <a:cubicBezTo>
                  <a:pt x="2284" y="920"/>
                  <a:pt x="2284" y="919"/>
                  <a:pt x="2284" y="919"/>
                </a:cubicBezTo>
                <a:cubicBezTo>
                  <a:pt x="2284" y="918"/>
                  <a:pt x="2285" y="918"/>
                  <a:pt x="2285" y="918"/>
                </a:cubicBezTo>
                <a:cubicBezTo>
                  <a:pt x="2285" y="917"/>
                  <a:pt x="2284" y="917"/>
                  <a:pt x="2284" y="917"/>
                </a:cubicBezTo>
                <a:cubicBezTo>
                  <a:pt x="2283" y="916"/>
                  <a:pt x="2283" y="916"/>
                  <a:pt x="2282" y="916"/>
                </a:cubicBezTo>
                <a:cubicBezTo>
                  <a:pt x="2281" y="915"/>
                  <a:pt x="2280" y="916"/>
                  <a:pt x="2279" y="917"/>
                </a:cubicBezTo>
                <a:cubicBezTo>
                  <a:pt x="2278" y="919"/>
                  <a:pt x="2278" y="920"/>
                  <a:pt x="2277" y="921"/>
                </a:cubicBezTo>
                <a:cubicBezTo>
                  <a:pt x="2276" y="921"/>
                  <a:pt x="2273" y="923"/>
                  <a:pt x="2274" y="924"/>
                </a:cubicBezTo>
                <a:cubicBezTo>
                  <a:pt x="2275" y="924"/>
                  <a:pt x="2276" y="923"/>
                  <a:pt x="2276" y="923"/>
                </a:cubicBezTo>
                <a:cubicBezTo>
                  <a:pt x="2277" y="922"/>
                  <a:pt x="2278" y="921"/>
                  <a:pt x="2279" y="921"/>
                </a:cubicBezTo>
                <a:cubicBezTo>
                  <a:pt x="2281" y="921"/>
                  <a:pt x="2282" y="922"/>
                  <a:pt x="2283" y="924"/>
                </a:cubicBezTo>
                <a:cubicBezTo>
                  <a:pt x="2283" y="925"/>
                  <a:pt x="2283" y="927"/>
                  <a:pt x="2282" y="928"/>
                </a:cubicBezTo>
                <a:cubicBezTo>
                  <a:pt x="2281" y="929"/>
                  <a:pt x="2280" y="929"/>
                  <a:pt x="2279" y="930"/>
                </a:cubicBezTo>
                <a:cubicBezTo>
                  <a:pt x="2278" y="930"/>
                  <a:pt x="2276" y="930"/>
                  <a:pt x="2275" y="931"/>
                </a:cubicBezTo>
                <a:cubicBezTo>
                  <a:pt x="2273" y="932"/>
                  <a:pt x="2272" y="933"/>
                  <a:pt x="2271" y="934"/>
                </a:cubicBezTo>
                <a:cubicBezTo>
                  <a:pt x="2270" y="935"/>
                  <a:pt x="2268" y="936"/>
                  <a:pt x="2267" y="937"/>
                </a:cubicBezTo>
                <a:cubicBezTo>
                  <a:pt x="2266" y="939"/>
                  <a:pt x="2265" y="941"/>
                  <a:pt x="2264" y="942"/>
                </a:cubicBezTo>
                <a:cubicBezTo>
                  <a:pt x="2262" y="943"/>
                  <a:pt x="2261" y="944"/>
                  <a:pt x="2259" y="945"/>
                </a:cubicBezTo>
                <a:cubicBezTo>
                  <a:pt x="2259" y="945"/>
                  <a:pt x="2258" y="945"/>
                  <a:pt x="2257" y="945"/>
                </a:cubicBezTo>
                <a:cubicBezTo>
                  <a:pt x="2257" y="946"/>
                  <a:pt x="2256" y="945"/>
                  <a:pt x="2255" y="945"/>
                </a:cubicBezTo>
                <a:cubicBezTo>
                  <a:pt x="2254" y="945"/>
                  <a:pt x="2253" y="946"/>
                  <a:pt x="2252" y="946"/>
                </a:cubicBezTo>
                <a:cubicBezTo>
                  <a:pt x="2251" y="947"/>
                  <a:pt x="2250" y="947"/>
                  <a:pt x="2249" y="948"/>
                </a:cubicBezTo>
                <a:cubicBezTo>
                  <a:pt x="2246" y="950"/>
                  <a:pt x="2244" y="954"/>
                  <a:pt x="2240" y="955"/>
                </a:cubicBezTo>
                <a:cubicBezTo>
                  <a:pt x="2238" y="955"/>
                  <a:pt x="2237" y="955"/>
                  <a:pt x="2235" y="955"/>
                </a:cubicBezTo>
                <a:cubicBezTo>
                  <a:pt x="2233" y="955"/>
                  <a:pt x="2228" y="955"/>
                  <a:pt x="2229" y="958"/>
                </a:cubicBezTo>
                <a:cubicBezTo>
                  <a:pt x="2230" y="959"/>
                  <a:pt x="2230" y="959"/>
                  <a:pt x="2230" y="960"/>
                </a:cubicBezTo>
                <a:cubicBezTo>
                  <a:pt x="2230" y="961"/>
                  <a:pt x="2229" y="962"/>
                  <a:pt x="2228" y="962"/>
                </a:cubicBezTo>
                <a:cubicBezTo>
                  <a:pt x="2227" y="963"/>
                  <a:pt x="2227" y="965"/>
                  <a:pt x="2226" y="966"/>
                </a:cubicBezTo>
                <a:cubicBezTo>
                  <a:pt x="2224" y="968"/>
                  <a:pt x="2223" y="970"/>
                  <a:pt x="2221" y="971"/>
                </a:cubicBezTo>
                <a:cubicBezTo>
                  <a:pt x="2218" y="972"/>
                  <a:pt x="2216" y="973"/>
                  <a:pt x="2214" y="973"/>
                </a:cubicBezTo>
                <a:cubicBezTo>
                  <a:pt x="2212" y="973"/>
                  <a:pt x="2210" y="974"/>
                  <a:pt x="2209" y="975"/>
                </a:cubicBezTo>
                <a:cubicBezTo>
                  <a:pt x="2206" y="976"/>
                  <a:pt x="2203" y="977"/>
                  <a:pt x="2200" y="977"/>
                </a:cubicBezTo>
                <a:cubicBezTo>
                  <a:pt x="2197" y="977"/>
                  <a:pt x="2194" y="977"/>
                  <a:pt x="2191" y="977"/>
                </a:cubicBezTo>
                <a:cubicBezTo>
                  <a:pt x="2190" y="977"/>
                  <a:pt x="2189" y="976"/>
                  <a:pt x="2187" y="975"/>
                </a:cubicBezTo>
                <a:cubicBezTo>
                  <a:pt x="2186" y="975"/>
                  <a:pt x="2184" y="974"/>
                  <a:pt x="2183" y="973"/>
                </a:cubicBezTo>
                <a:cubicBezTo>
                  <a:pt x="2182" y="973"/>
                  <a:pt x="2181" y="972"/>
                  <a:pt x="2180" y="972"/>
                </a:cubicBezTo>
                <a:cubicBezTo>
                  <a:pt x="2179" y="970"/>
                  <a:pt x="2182" y="970"/>
                  <a:pt x="2183" y="970"/>
                </a:cubicBezTo>
                <a:cubicBezTo>
                  <a:pt x="2186" y="970"/>
                  <a:pt x="2189" y="969"/>
                  <a:pt x="2193" y="969"/>
                </a:cubicBezTo>
                <a:cubicBezTo>
                  <a:pt x="2196" y="969"/>
                  <a:pt x="2200" y="967"/>
                  <a:pt x="2203" y="967"/>
                </a:cubicBezTo>
                <a:cubicBezTo>
                  <a:pt x="2205" y="966"/>
                  <a:pt x="2207" y="966"/>
                  <a:pt x="2209" y="966"/>
                </a:cubicBezTo>
                <a:cubicBezTo>
                  <a:pt x="2211" y="965"/>
                  <a:pt x="2212" y="964"/>
                  <a:pt x="2213" y="963"/>
                </a:cubicBezTo>
                <a:cubicBezTo>
                  <a:pt x="2216" y="961"/>
                  <a:pt x="2218" y="957"/>
                  <a:pt x="2220" y="955"/>
                </a:cubicBezTo>
                <a:cubicBezTo>
                  <a:pt x="2222" y="953"/>
                  <a:pt x="2223" y="952"/>
                  <a:pt x="2224" y="951"/>
                </a:cubicBezTo>
                <a:cubicBezTo>
                  <a:pt x="2226" y="950"/>
                  <a:pt x="2227" y="949"/>
                  <a:pt x="2229" y="948"/>
                </a:cubicBezTo>
                <a:cubicBezTo>
                  <a:pt x="2230" y="948"/>
                  <a:pt x="2230" y="948"/>
                  <a:pt x="2231" y="948"/>
                </a:cubicBezTo>
                <a:cubicBezTo>
                  <a:pt x="2232" y="948"/>
                  <a:pt x="2232" y="947"/>
                  <a:pt x="2233" y="947"/>
                </a:cubicBezTo>
                <a:cubicBezTo>
                  <a:pt x="2234" y="946"/>
                  <a:pt x="2235" y="945"/>
                  <a:pt x="2236" y="944"/>
                </a:cubicBezTo>
                <a:cubicBezTo>
                  <a:pt x="2238" y="944"/>
                  <a:pt x="2238" y="943"/>
                  <a:pt x="2238" y="941"/>
                </a:cubicBezTo>
                <a:cubicBezTo>
                  <a:pt x="2239" y="940"/>
                  <a:pt x="2239" y="940"/>
                  <a:pt x="2240" y="939"/>
                </a:cubicBezTo>
                <a:cubicBezTo>
                  <a:pt x="2240" y="938"/>
                  <a:pt x="2239" y="937"/>
                  <a:pt x="2239" y="936"/>
                </a:cubicBezTo>
                <a:cubicBezTo>
                  <a:pt x="2240" y="936"/>
                  <a:pt x="2240" y="935"/>
                  <a:pt x="2241" y="935"/>
                </a:cubicBezTo>
                <a:cubicBezTo>
                  <a:pt x="2242" y="934"/>
                  <a:pt x="2243" y="933"/>
                  <a:pt x="2244" y="932"/>
                </a:cubicBezTo>
                <a:cubicBezTo>
                  <a:pt x="2246" y="931"/>
                  <a:pt x="2248" y="930"/>
                  <a:pt x="2249" y="929"/>
                </a:cubicBezTo>
                <a:cubicBezTo>
                  <a:pt x="2251" y="928"/>
                  <a:pt x="2252" y="927"/>
                  <a:pt x="2254" y="926"/>
                </a:cubicBezTo>
                <a:cubicBezTo>
                  <a:pt x="2254" y="925"/>
                  <a:pt x="2255" y="924"/>
                  <a:pt x="2256" y="924"/>
                </a:cubicBezTo>
                <a:cubicBezTo>
                  <a:pt x="2256" y="923"/>
                  <a:pt x="2257" y="922"/>
                  <a:pt x="2258" y="922"/>
                </a:cubicBezTo>
                <a:cubicBezTo>
                  <a:pt x="2260" y="920"/>
                  <a:pt x="2261" y="919"/>
                  <a:pt x="2263" y="918"/>
                </a:cubicBezTo>
                <a:cubicBezTo>
                  <a:pt x="2264" y="917"/>
                  <a:pt x="2265" y="915"/>
                  <a:pt x="2267" y="913"/>
                </a:cubicBezTo>
                <a:cubicBezTo>
                  <a:pt x="2268" y="912"/>
                  <a:pt x="2269" y="910"/>
                  <a:pt x="2270" y="908"/>
                </a:cubicBezTo>
                <a:cubicBezTo>
                  <a:pt x="2271" y="907"/>
                  <a:pt x="2272" y="906"/>
                  <a:pt x="2272" y="905"/>
                </a:cubicBezTo>
                <a:cubicBezTo>
                  <a:pt x="2273" y="903"/>
                  <a:pt x="2274" y="902"/>
                  <a:pt x="2275" y="901"/>
                </a:cubicBezTo>
                <a:cubicBezTo>
                  <a:pt x="2276" y="899"/>
                  <a:pt x="2277" y="896"/>
                  <a:pt x="2278" y="894"/>
                </a:cubicBezTo>
                <a:cubicBezTo>
                  <a:pt x="2279" y="893"/>
                  <a:pt x="2279" y="892"/>
                  <a:pt x="2280" y="891"/>
                </a:cubicBezTo>
                <a:cubicBezTo>
                  <a:pt x="2280" y="889"/>
                  <a:pt x="2280" y="889"/>
                  <a:pt x="2281" y="888"/>
                </a:cubicBezTo>
                <a:cubicBezTo>
                  <a:pt x="2282" y="887"/>
                  <a:pt x="2282" y="886"/>
                  <a:pt x="2282" y="885"/>
                </a:cubicBezTo>
                <a:cubicBezTo>
                  <a:pt x="2283" y="884"/>
                  <a:pt x="2283" y="883"/>
                  <a:pt x="2283" y="882"/>
                </a:cubicBezTo>
                <a:cubicBezTo>
                  <a:pt x="2283" y="880"/>
                  <a:pt x="2284" y="879"/>
                  <a:pt x="2284" y="878"/>
                </a:cubicBezTo>
                <a:cubicBezTo>
                  <a:pt x="2284" y="877"/>
                  <a:pt x="2285" y="876"/>
                  <a:pt x="2285" y="876"/>
                </a:cubicBezTo>
                <a:cubicBezTo>
                  <a:pt x="2285" y="875"/>
                  <a:pt x="2285" y="874"/>
                  <a:pt x="2285" y="874"/>
                </a:cubicBezTo>
                <a:cubicBezTo>
                  <a:pt x="2286" y="872"/>
                  <a:pt x="2287" y="870"/>
                  <a:pt x="2288" y="869"/>
                </a:cubicBezTo>
                <a:cubicBezTo>
                  <a:pt x="2288" y="868"/>
                  <a:pt x="2289" y="868"/>
                  <a:pt x="2290" y="867"/>
                </a:cubicBezTo>
                <a:cubicBezTo>
                  <a:pt x="2290" y="866"/>
                  <a:pt x="2291" y="865"/>
                  <a:pt x="2292" y="864"/>
                </a:cubicBezTo>
                <a:cubicBezTo>
                  <a:pt x="2292" y="863"/>
                  <a:pt x="2294" y="862"/>
                  <a:pt x="2295" y="862"/>
                </a:cubicBezTo>
                <a:cubicBezTo>
                  <a:pt x="2296" y="862"/>
                  <a:pt x="2297" y="862"/>
                  <a:pt x="2298" y="862"/>
                </a:cubicBezTo>
                <a:cubicBezTo>
                  <a:pt x="2299" y="862"/>
                  <a:pt x="2300" y="862"/>
                  <a:pt x="2300" y="863"/>
                </a:cubicBezTo>
                <a:cubicBezTo>
                  <a:pt x="2301" y="863"/>
                  <a:pt x="2301" y="863"/>
                  <a:pt x="2301" y="864"/>
                </a:cubicBezTo>
                <a:cubicBezTo>
                  <a:pt x="2302" y="865"/>
                  <a:pt x="2301" y="865"/>
                  <a:pt x="2300" y="866"/>
                </a:cubicBezTo>
                <a:close/>
                <a:moveTo>
                  <a:pt x="2837" y="880"/>
                </a:moveTo>
                <a:cubicBezTo>
                  <a:pt x="2835" y="880"/>
                  <a:pt x="2835" y="881"/>
                  <a:pt x="2833" y="881"/>
                </a:cubicBezTo>
                <a:cubicBezTo>
                  <a:pt x="2833" y="882"/>
                  <a:pt x="2832" y="881"/>
                  <a:pt x="2831" y="882"/>
                </a:cubicBezTo>
                <a:cubicBezTo>
                  <a:pt x="2830" y="883"/>
                  <a:pt x="2831" y="884"/>
                  <a:pt x="2830" y="885"/>
                </a:cubicBezTo>
                <a:cubicBezTo>
                  <a:pt x="2830" y="886"/>
                  <a:pt x="2829" y="886"/>
                  <a:pt x="2830" y="886"/>
                </a:cubicBezTo>
                <a:cubicBezTo>
                  <a:pt x="2830" y="887"/>
                  <a:pt x="2830" y="887"/>
                  <a:pt x="2831" y="887"/>
                </a:cubicBezTo>
                <a:cubicBezTo>
                  <a:pt x="2832" y="887"/>
                  <a:pt x="2833" y="886"/>
                  <a:pt x="2834" y="885"/>
                </a:cubicBezTo>
                <a:cubicBezTo>
                  <a:pt x="2835" y="885"/>
                  <a:pt x="2836" y="885"/>
                  <a:pt x="2836" y="884"/>
                </a:cubicBezTo>
                <a:cubicBezTo>
                  <a:pt x="2837" y="884"/>
                  <a:pt x="2837" y="883"/>
                  <a:pt x="2838" y="882"/>
                </a:cubicBezTo>
                <a:cubicBezTo>
                  <a:pt x="2838" y="882"/>
                  <a:pt x="2838" y="882"/>
                  <a:pt x="2838" y="881"/>
                </a:cubicBezTo>
                <a:cubicBezTo>
                  <a:pt x="2838" y="880"/>
                  <a:pt x="2838" y="879"/>
                  <a:pt x="2837" y="880"/>
                </a:cubicBezTo>
                <a:close/>
                <a:moveTo>
                  <a:pt x="2846" y="890"/>
                </a:moveTo>
                <a:cubicBezTo>
                  <a:pt x="2846" y="890"/>
                  <a:pt x="2846" y="891"/>
                  <a:pt x="2847" y="891"/>
                </a:cubicBezTo>
                <a:cubicBezTo>
                  <a:pt x="2848" y="892"/>
                  <a:pt x="2847" y="892"/>
                  <a:pt x="2848" y="893"/>
                </a:cubicBezTo>
                <a:cubicBezTo>
                  <a:pt x="2848" y="895"/>
                  <a:pt x="2850" y="892"/>
                  <a:pt x="2851" y="891"/>
                </a:cubicBezTo>
                <a:cubicBezTo>
                  <a:pt x="2852" y="890"/>
                  <a:pt x="2853" y="888"/>
                  <a:pt x="2854" y="886"/>
                </a:cubicBezTo>
                <a:cubicBezTo>
                  <a:pt x="2855" y="885"/>
                  <a:pt x="2856" y="885"/>
                  <a:pt x="2857" y="884"/>
                </a:cubicBezTo>
                <a:cubicBezTo>
                  <a:pt x="2857" y="884"/>
                  <a:pt x="2859" y="883"/>
                  <a:pt x="2859" y="882"/>
                </a:cubicBezTo>
                <a:cubicBezTo>
                  <a:pt x="2859" y="881"/>
                  <a:pt x="2858" y="881"/>
                  <a:pt x="2857" y="881"/>
                </a:cubicBezTo>
                <a:cubicBezTo>
                  <a:pt x="2856" y="881"/>
                  <a:pt x="2856" y="882"/>
                  <a:pt x="2855" y="882"/>
                </a:cubicBezTo>
                <a:cubicBezTo>
                  <a:pt x="2855" y="881"/>
                  <a:pt x="2854" y="881"/>
                  <a:pt x="2854" y="880"/>
                </a:cubicBezTo>
                <a:cubicBezTo>
                  <a:pt x="2852" y="879"/>
                  <a:pt x="2851" y="879"/>
                  <a:pt x="2850" y="879"/>
                </a:cubicBezTo>
                <a:cubicBezTo>
                  <a:pt x="2849" y="879"/>
                  <a:pt x="2849" y="878"/>
                  <a:pt x="2848" y="878"/>
                </a:cubicBezTo>
                <a:cubicBezTo>
                  <a:pt x="2847" y="877"/>
                  <a:pt x="2846" y="878"/>
                  <a:pt x="2846" y="878"/>
                </a:cubicBezTo>
                <a:cubicBezTo>
                  <a:pt x="2844" y="879"/>
                  <a:pt x="2845" y="881"/>
                  <a:pt x="2844" y="882"/>
                </a:cubicBezTo>
                <a:cubicBezTo>
                  <a:pt x="2843" y="883"/>
                  <a:pt x="2842" y="883"/>
                  <a:pt x="2842" y="884"/>
                </a:cubicBezTo>
                <a:cubicBezTo>
                  <a:pt x="2842" y="884"/>
                  <a:pt x="2842" y="885"/>
                  <a:pt x="2841" y="886"/>
                </a:cubicBezTo>
                <a:cubicBezTo>
                  <a:pt x="2841" y="886"/>
                  <a:pt x="2838" y="888"/>
                  <a:pt x="2840" y="889"/>
                </a:cubicBezTo>
                <a:cubicBezTo>
                  <a:pt x="2841" y="890"/>
                  <a:pt x="2842" y="887"/>
                  <a:pt x="2843" y="887"/>
                </a:cubicBezTo>
                <a:cubicBezTo>
                  <a:pt x="2844" y="887"/>
                  <a:pt x="2845" y="888"/>
                  <a:pt x="2846" y="889"/>
                </a:cubicBezTo>
                <a:cubicBezTo>
                  <a:pt x="2846" y="889"/>
                  <a:pt x="2846" y="889"/>
                  <a:pt x="2846" y="890"/>
                </a:cubicBezTo>
                <a:close/>
                <a:moveTo>
                  <a:pt x="162" y="1286"/>
                </a:moveTo>
                <a:cubicBezTo>
                  <a:pt x="163" y="1288"/>
                  <a:pt x="164" y="1285"/>
                  <a:pt x="165" y="1285"/>
                </a:cubicBezTo>
                <a:cubicBezTo>
                  <a:pt x="165" y="1284"/>
                  <a:pt x="166" y="1283"/>
                  <a:pt x="167" y="1282"/>
                </a:cubicBezTo>
                <a:cubicBezTo>
                  <a:pt x="167" y="1282"/>
                  <a:pt x="168" y="1282"/>
                  <a:pt x="168" y="1281"/>
                </a:cubicBezTo>
                <a:cubicBezTo>
                  <a:pt x="168" y="1281"/>
                  <a:pt x="167" y="1281"/>
                  <a:pt x="166" y="1280"/>
                </a:cubicBezTo>
                <a:cubicBezTo>
                  <a:pt x="166" y="1280"/>
                  <a:pt x="166" y="1280"/>
                  <a:pt x="165" y="1279"/>
                </a:cubicBezTo>
                <a:cubicBezTo>
                  <a:pt x="164" y="1279"/>
                  <a:pt x="163" y="1281"/>
                  <a:pt x="163" y="1281"/>
                </a:cubicBezTo>
                <a:cubicBezTo>
                  <a:pt x="162" y="1282"/>
                  <a:pt x="161" y="1282"/>
                  <a:pt x="161" y="1283"/>
                </a:cubicBezTo>
                <a:cubicBezTo>
                  <a:pt x="160" y="1284"/>
                  <a:pt x="161" y="1284"/>
                  <a:pt x="161" y="1284"/>
                </a:cubicBezTo>
                <a:cubicBezTo>
                  <a:pt x="162" y="1285"/>
                  <a:pt x="162" y="1285"/>
                  <a:pt x="162" y="1286"/>
                </a:cubicBezTo>
                <a:close/>
                <a:moveTo>
                  <a:pt x="3212" y="997"/>
                </a:moveTo>
                <a:cubicBezTo>
                  <a:pt x="3212" y="995"/>
                  <a:pt x="3210" y="996"/>
                  <a:pt x="3209" y="996"/>
                </a:cubicBezTo>
                <a:cubicBezTo>
                  <a:pt x="3207" y="996"/>
                  <a:pt x="3207" y="997"/>
                  <a:pt x="3206" y="999"/>
                </a:cubicBezTo>
                <a:cubicBezTo>
                  <a:pt x="3206" y="1001"/>
                  <a:pt x="3205" y="1002"/>
                  <a:pt x="3204" y="1003"/>
                </a:cubicBezTo>
                <a:cubicBezTo>
                  <a:pt x="3204" y="1005"/>
                  <a:pt x="3203" y="1007"/>
                  <a:pt x="3201" y="1007"/>
                </a:cubicBezTo>
                <a:cubicBezTo>
                  <a:pt x="3200" y="1007"/>
                  <a:pt x="3199" y="1006"/>
                  <a:pt x="3198" y="1006"/>
                </a:cubicBezTo>
                <a:cubicBezTo>
                  <a:pt x="3197" y="1007"/>
                  <a:pt x="3197" y="1007"/>
                  <a:pt x="3196" y="1008"/>
                </a:cubicBezTo>
                <a:cubicBezTo>
                  <a:pt x="3195" y="1008"/>
                  <a:pt x="3193" y="1009"/>
                  <a:pt x="3194" y="1010"/>
                </a:cubicBezTo>
                <a:cubicBezTo>
                  <a:pt x="3196" y="1011"/>
                  <a:pt x="3193" y="1012"/>
                  <a:pt x="3194" y="1013"/>
                </a:cubicBezTo>
                <a:cubicBezTo>
                  <a:pt x="3194" y="1014"/>
                  <a:pt x="3194" y="1014"/>
                  <a:pt x="3195" y="1015"/>
                </a:cubicBezTo>
                <a:cubicBezTo>
                  <a:pt x="3196" y="1015"/>
                  <a:pt x="3195" y="1016"/>
                  <a:pt x="3196" y="1016"/>
                </a:cubicBezTo>
                <a:cubicBezTo>
                  <a:pt x="3197" y="1018"/>
                  <a:pt x="3198" y="1016"/>
                  <a:pt x="3199" y="1015"/>
                </a:cubicBezTo>
                <a:cubicBezTo>
                  <a:pt x="3200" y="1014"/>
                  <a:pt x="3201" y="1013"/>
                  <a:pt x="3202" y="1012"/>
                </a:cubicBezTo>
                <a:cubicBezTo>
                  <a:pt x="3202" y="1011"/>
                  <a:pt x="3204" y="1009"/>
                  <a:pt x="3205" y="1008"/>
                </a:cubicBezTo>
                <a:cubicBezTo>
                  <a:pt x="3207" y="1006"/>
                  <a:pt x="3212" y="1006"/>
                  <a:pt x="3211" y="1002"/>
                </a:cubicBezTo>
                <a:cubicBezTo>
                  <a:pt x="3211" y="1001"/>
                  <a:pt x="3211" y="1000"/>
                  <a:pt x="3211" y="1000"/>
                </a:cubicBezTo>
                <a:cubicBezTo>
                  <a:pt x="3212" y="999"/>
                  <a:pt x="3212" y="998"/>
                  <a:pt x="3212" y="997"/>
                </a:cubicBezTo>
                <a:close/>
                <a:moveTo>
                  <a:pt x="3784" y="967"/>
                </a:moveTo>
                <a:cubicBezTo>
                  <a:pt x="3784" y="966"/>
                  <a:pt x="3785" y="965"/>
                  <a:pt x="3783" y="965"/>
                </a:cubicBezTo>
                <a:cubicBezTo>
                  <a:pt x="3783" y="965"/>
                  <a:pt x="3782" y="966"/>
                  <a:pt x="3782" y="967"/>
                </a:cubicBezTo>
                <a:cubicBezTo>
                  <a:pt x="3782" y="967"/>
                  <a:pt x="3783" y="967"/>
                  <a:pt x="3784" y="967"/>
                </a:cubicBezTo>
                <a:close/>
                <a:moveTo>
                  <a:pt x="3793" y="965"/>
                </a:moveTo>
                <a:cubicBezTo>
                  <a:pt x="3794" y="965"/>
                  <a:pt x="3794" y="964"/>
                  <a:pt x="3795" y="964"/>
                </a:cubicBezTo>
                <a:cubicBezTo>
                  <a:pt x="3796" y="963"/>
                  <a:pt x="3796" y="962"/>
                  <a:pt x="3796" y="961"/>
                </a:cubicBezTo>
                <a:cubicBezTo>
                  <a:pt x="3796" y="960"/>
                  <a:pt x="3794" y="960"/>
                  <a:pt x="3793" y="960"/>
                </a:cubicBezTo>
                <a:cubicBezTo>
                  <a:pt x="3792" y="959"/>
                  <a:pt x="3792" y="959"/>
                  <a:pt x="3792" y="959"/>
                </a:cubicBezTo>
                <a:cubicBezTo>
                  <a:pt x="3791" y="959"/>
                  <a:pt x="3790" y="960"/>
                  <a:pt x="3790" y="961"/>
                </a:cubicBezTo>
                <a:cubicBezTo>
                  <a:pt x="3790" y="962"/>
                  <a:pt x="3789" y="962"/>
                  <a:pt x="3788" y="962"/>
                </a:cubicBezTo>
                <a:cubicBezTo>
                  <a:pt x="3786" y="963"/>
                  <a:pt x="3788" y="963"/>
                  <a:pt x="3789" y="963"/>
                </a:cubicBezTo>
                <a:cubicBezTo>
                  <a:pt x="3791" y="963"/>
                  <a:pt x="3791" y="964"/>
                  <a:pt x="3791" y="964"/>
                </a:cubicBezTo>
                <a:cubicBezTo>
                  <a:pt x="3791" y="964"/>
                  <a:pt x="3791" y="964"/>
                  <a:pt x="3791" y="965"/>
                </a:cubicBezTo>
                <a:cubicBezTo>
                  <a:pt x="3791" y="966"/>
                  <a:pt x="3789" y="966"/>
                  <a:pt x="3788" y="966"/>
                </a:cubicBezTo>
                <a:cubicBezTo>
                  <a:pt x="3787" y="965"/>
                  <a:pt x="3785" y="967"/>
                  <a:pt x="3785" y="968"/>
                </a:cubicBezTo>
                <a:cubicBezTo>
                  <a:pt x="3784" y="969"/>
                  <a:pt x="3784" y="969"/>
                  <a:pt x="3783" y="968"/>
                </a:cubicBezTo>
                <a:cubicBezTo>
                  <a:pt x="3782" y="968"/>
                  <a:pt x="3781" y="969"/>
                  <a:pt x="3780" y="969"/>
                </a:cubicBezTo>
                <a:cubicBezTo>
                  <a:pt x="3780" y="969"/>
                  <a:pt x="3779" y="970"/>
                  <a:pt x="3778" y="969"/>
                </a:cubicBezTo>
                <a:cubicBezTo>
                  <a:pt x="3777" y="969"/>
                  <a:pt x="3777" y="970"/>
                  <a:pt x="3776" y="970"/>
                </a:cubicBezTo>
                <a:cubicBezTo>
                  <a:pt x="3775" y="971"/>
                  <a:pt x="3774" y="971"/>
                  <a:pt x="3774" y="971"/>
                </a:cubicBezTo>
                <a:cubicBezTo>
                  <a:pt x="3773" y="970"/>
                  <a:pt x="3772" y="970"/>
                  <a:pt x="3772" y="971"/>
                </a:cubicBezTo>
                <a:cubicBezTo>
                  <a:pt x="3771" y="971"/>
                  <a:pt x="3769" y="972"/>
                  <a:pt x="3769" y="972"/>
                </a:cubicBezTo>
                <a:cubicBezTo>
                  <a:pt x="3769" y="973"/>
                  <a:pt x="3771" y="973"/>
                  <a:pt x="3771" y="972"/>
                </a:cubicBezTo>
                <a:cubicBezTo>
                  <a:pt x="3772" y="972"/>
                  <a:pt x="3773" y="972"/>
                  <a:pt x="3774" y="972"/>
                </a:cubicBezTo>
                <a:cubicBezTo>
                  <a:pt x="3775" y="972"/>
                  <a:pt x="3776" y="972"/>
                  <a:pt x="3776" y="971"/>
                </a:cubicBezTo>
                <a:cubicBezTo>
                  <a:pt x="3777" y="971"/>
                  <a:pt x="3779" y="971"/>
                  <a:pt x="3779" y="971"/>
                </a:cubicBezTo>
                <a:cubicBezTo>
                  <a:pt x="3780" y="972"/>
                  <a:pt x="3781" y="971"/>
                  <a:pt x="3781" y="971"/>
                </a:cubicBezTo>
                <a:cubicBezTo>
                  <a:pt x="3781" y="970"/>
                  <a:pt x="3782" y="970"/>
                  <a:pt x="3783" y="970"/>
                </a:cubicBezTo>
                <a:cubicBezTo>
                  <a:pt x="3784" y="971"/>
                  <a:pt x="3784" y="970"/>
                  <a:pt x="3785" y="970"/>
                </a:cubicBezTo>
                <a:cubicBezTo>
                  <a:pt x="3786" y="969"/>
                  <a:pt x="3786" y="970"/>
                  <a:pt x="3787" y="971"/>
                </a:cubicBezTo>
                <a:cubicBezTo>
                  <a:pt x="3787" y="971"/>
                  <a:pt x="3788" y="969"/>
                  <a:pt x="3789" y="969"/>
                </a:cubicBezTo>
                <a:cubicBezTo>
                  <a:pt x="3789" y="968"/>
                  <a:pt x="3790" y="968"/>
                  <a:pt x="3791" y="968"/>
                </a:cubicBezTo>
                <a:cubicBezTo>
                  <a:pt x="3791" y="969"/>
                  <a:pt x="3793" y="969"/>
                  <a:pt x="3793" y="969"/>
                </a:cubicBezTo>
                <a:cubicBezTo>
                  <a:pt x="3794" y="968"/>
                  <a:pt x="3794" y="967"/>
                  <a:pt x="3793" y="967"/>
                </a:cubicBezTo>
                <a:cubicBezTo>
                  <a:pt x="3792" y="967"/>
                  <a:pt x="3792" y="966"/>
                  <a:pt x="3793" y="965"/>
                </a:cubicBezTo>
                <a:close/>
                <a:moveTo>
                  <a:pt x="3827" y="959"/>
                </a:moveTo>
                <a:cubicBezTo>
                  <a:pt x="3826" y="958"/>
                  <a:pt x="3826" y="959"/>
                  <a:pt x="3826" y="959"/>
                </a:cubicBezTo>
                <a:cubicBezTo>
                  <a:pt x="3824" y="959"/>
                  <a:pt x="3824" y="960"/>
                  <a:pt x="3823" y="961"/>
                </a:cubicBezTo>
                <a:cubicBezTo>
                  <a:pt x="3822" y="962"/>
                  <a:pt x="3823" y="963"/>
                  <a:pt x="3824" y="963"/>
                </a:cubicBezTo>
                <a:cubicBezTo>
                  <a:pt x="3825" y="963"/>
                  <a:pt x="3825" y="962"/>
                  <a:pt x="3826" y="961"/>
                </a:cubicBezTo>
                <a:cubicBezTo>
                  <a:pt x="3826" y="961"/>
                  <a:pt x="3827" y="961"/>
                  <a:pt x="3828" y="961"/>
                </a:cubicBezTo>
                <a:cubicBezTo>
                  <a:pt x="3829" y="961"/>
                  <a:pt x="3829" y="960"/>
                  <a:pt x="3829" y="959"/>
                </a:cubicBezTo>
                <a:cubicBezTo>
                  <a:pt x="3829" y="958"/>
                  <a:pt x="3828" y="959"/>
                  <a:pt x="3827" y="959"/>
                </a:cubicBezTo>
                <a:close/>
                <a:moveTo>
                  <a:pt x="3765" y="972"/>
                </a:moveTo>
                <a:cubicBezTo>
                  <a:pt x="3765" y="972"/>
                  <a:pt x="3765" y="972"/>
                  <a:pt x="3765" y="973"/>
                </a:cubicBezTo>
                <a:cubicBezTo>
                  <a:pt x="3765" y="974"/>
                  <a:pt x="3766" y="973"/>
                  <a:pt x="3766" y="973"/>
                </a:cubicBezTo>
                <a:cubicBezTo>
                  <a:pt x="3766" y="972"/>
                  <a:pt x="3766" y="971"/>
                  <a:pt x="3765" y="972"/>
                </a:cubicBezTo>
                <a:close/>
                <a:moveTo>
                  <a:pt x="3811" y="967"/>
                </a:moveTo>
                <a:cubicBezTo>
                  <a:pt x="3809" y="968"/>
                  <a:pt x="3807" y="967"/>
                  <a:pt x="3807" y="967"/>
                </a:cubicBezTo>
                <a:cubicBezTo>
                  <a:pt x="3806" y="967"/>
                  <a:pt x="3805" y="967"/>
                  <a:pt x="3805" y="967"/>
                </a:cubicBezTo>
                <a:cubicBezTo>
                  <a:pt x="3804" y="966"/>
                  <a:pt x="3803" y="967"/>
                  <a:pt x="3801" y="967"/>
                </a:cubicBezTo>
                <a:cubicBezTo>
                  <a:pt x="3800" y="968"/>
                  <a:pt x="3799" y="968"/>
                  <a:pt x="3798" y="968"/>
                </a:cubicBezTo>
                <a:cubicBezTo>
                  <a:pt x="3797" y="968"/>
                  <a:pt x="3797" y="967"/>
                  <a:pt x="3795" y="967"/>
                </a:cubicBezTo>
                <a:cubicBezTo>
                  <a:pt x="3794" y="968"/>
                  <a:pt x="3796" y="968"/>
                  <a:pt x="3797" y="969"/>
                </a:cubicBezTo>
                <a:cubicBezTo>
                  <a:pt x="3798" y="970"/>
                  <a:pt x="3799" y="970"/>
                  <a:pt x="3801" y="969"/>
                </a:cubicBezTo>
                <a:cubicBezTo>
                  <a:pt x="3802" y="969"/>
                  <a:pt x="3804" y="969"/>
                  <a:pt x="3805" y="970"/>
                </a:cubicBezTo>
                <a:cubicBezTo>
                  <a:pt x="3805" y="970"/>
                  <a:pt x="3809" y="969"/>
                  <a:pt x="3810" y="968"/>
                </a:cubicBezTo>
                <a:cubicBezTo>
                  <a:pt x="3812" y="968"/>
                  <a:pt x="3814" y="968"/>
                  <a:pt x="3816" y="968"/>
                </a:cubicBezTo>
                <a:cubicBezTo>
                  <a:pt x="3817" y="967"/>
                  <a:pt x="3816" y="967"/>
                  <a:pt x="3815" y="967"/>
                </a:cubicBezTo>
                <a:cubicBezTo>
                  <a:pt x="3814" y="967"/>
                  <a:pt x="3813" y="967"/>
                  <a:pt x="3811" y="967"/>
                </a:cubicBezTo>
                <a:close/>
                <a:moveTo>
                  <a:pt x="3565" y="943"/>
                </a:moveTo>
                <a:cubicBezTo>
                  <a:pt x="3565" y="943"/>
                  <a:pt x="3564" y="943"/>
                  <a:pt x="3564" y="944"/>
                </a:cubicBezTo>
                <a:cubicBezTo>
                  <a:pt x="3564" y="945"/>
                  <a:pt x="3565" y="944"/>
                  <a:pt x="3566" y="945"/>
                </a:cubicBezTo>
                <a:cubicBezTo>
                  <a:pt x="3566" y="946"/>
                  <a:pt x="3567" y="945"/>
                  <a:pt x="3566" y="944"/>
                </a:cubicBezTo>
                <a:cubicBezTo>
                  <a:pt x="3566" y="943"/>
                  <a:pt x="3565" y="943"/>
                  <a:pt x="3565" y="943"/>
                </a:cubicBezTo>
                <a:close/>
                <a:moveTo>
                  <a:pt x="3597" y="957"/>
                </a:moveTo>
                <a:cubicBezTo>
                  <a:pt x="3597" y="957"/>
                  <a:pt x="3597" y="957"/>
                  <a:pt x="3597" y="959"/>
                </a:cubicBezTo>
                <a:cubicBezTo>
                  <a:pt x="3598" y="960"/>
                  <a:pt x="3599" y="960"/>
                  <a:pt x="3599" y="959"/>
                </a:cubicBezTo>
                <a:cubicBezTo>
                  <a:pt x="3599" y="958"/>
                  <a:pt x="3599" y="957"/>
                  <a:pt x="3597" y="957"/>
                </a:cubicBezTo>
                <a:close/>
                <a:moveTo>
                  <a:pt x="3640" y="970"/>
                </a:moveTo>
                <a:cubicBezTo>
                  <a:pt x="3640" y="970"/>
                  <a:pt x="3639" y="969"/>
                  <a:pt x="3639" y="969"/>
                </a:cubicBezTo>
                <a:cubicBezTo>
                  <a:pt x="3637" y="969"/>
                  <a:pt x="3638" y="971"/>
                  <a:pt x="3638" y="971"/>
                </a:cubicBezTo>
                <a:cubicBezTo>
                  <a:pt x="3639" y="972"/>
                  <a:pt x="3640" y="971"/>
                  <a:pt x="3640" y="970"/>
                </a:cubicBezTo>
                <a:close/>
                <a:moveTo>
                  <a:pt x="3561" y="941"/>
                </a:moveTo>
                <a:cubicBezTo>
                  <a:pt x="3561" y="941"/>
                  <a:pt x="3560" y="942"/>
                  <a:pt x="3561" y="943"/>
                </a:cubicBezTo>
                <a:cubicBezTo>
                  <a:pt x="3561" y="943"/>
                  <a:pt x="3561" y="943"/>
                  <a:pt x="3562" y="943"/>
                </a:cubicBezTo>
                <a:cubicBezTo>
                  <a:pt x="3562" y="943"/>
                  <a:pt x="3562" y="942"/>
                  <a:pt x="3562" y="941"/>
                </a:cubicBezTo>
                <a:cubicBezTo>
                  <a:pt x="3562" y="941"/>
                  <a:pt x="3561" y="941"/>
                  <a:pt x="3561" y="941"/>
                </a:cubicBezTo>
                <a:close/>
                <a:moveTo>
                  <a:pt x="3627" y="971"/>
                </a:moveTo>
                <a:cubicBezTo>
                  <a:pt x="3626" y="970"/>
                  <a:pt x="3629" y="969"/>
                  <a:pt x="3629" y="969"/>
                </a:cubicBezTo>
                <a:cubicBezTo>
                  <a:pt x="3631" y="968"/>
                  <a:pt x="3628" y="967"/>
                  <a:pt x="3627" y="968"/>
                </a:cubicBezTo>
                <a:cubicBezTo>
                  <a:pt x="3625" y="969"/>
                  <a:pt x="3625" y="970"/>
                  <a:pt x="3624" y="971"/>
                </a:cubicBezTo>
                <a:cubicBezTo>
                  <a:pt x="3623" y="972"/>
                  <a:pt x="3620" y="973"/>
                  <a:pt x="3619" y="974"/>
                </a:cubicBezTo>
                <a:cubicBezTo>
                  <a:pt x="3618" y="975"/>
                  <a:pt x="3620" y="975"/>
                  <a:pt x="3621" y="975"/>
                </a:cubicBezTo>
                <a:cubicBezTo>
                  <a:pt x="3622" y="976"/>
                  <a:pt x="3622" y="975"/>
                  <a:pt x="3622" y="974"/>
                </a:cubicBezTo>
                <a:cubicBezTo>
                  <a:pt x="3623" y="973"/>
                  <a:pt x="3624" y="973"/>
                  <a:pt x="3624" y="973"/>
                </a:cubicBezTo>
                <a:cubicBezTo>
                  <a:pt x="3625" y="974"/>
                  <a:pt x="3625" y="973"/>
                  <a:pt x="3626" y="973"/>
                </a:cubicBezTo>
                <a:cubicBezTo>
                  <a:pt x="3627" y="974"/>
                  <a:pt x="3629" y="973"/>
                  <a:pt x="3630" y="972"/>
                </a:cubicBezTo>
                <a:cubicBezTo>
                  <a:pt x="3630" y="971"/>
                  <a:pt x="3628" y="971"/>
                  <a:pt x="3627" y="971"/>
                </a:cubicBezTo>
                <a:close/>
                <a:moveTo>
                  <a:pt x="3641" y="976"/>
                </a:moveTo>
                <a:cubicBezTo>
                  <a:pt x="3640" y="976"/>
                  <a:pt x="3640" y="975"/>
                  <a:pt x="3639" y="975"/>
                </a:cubicBezTo>
                <a:cubicBezTo>
                  <a:pt x="3639" y="975"/>
                  <a:pt x="3639" y="977"/>
                  <a:pt x="3639" y="977"/>
                </a:cubicBezTo>
                <a:cubicBezTo>
                  <a:pt x="3640" y="977"/>
                  <a:pt x="3641" y="978"/>
                  <a:pt x="3642" y="978"/>
                </a:cubicBezTo>
                <a:cubicBezTo>
                  <a:pt x="3643" y="979"/>
                  <a:pt x="3643" y="978"/>
                  <a:pt x="3642" y="977"/>
                </a:cubicBezTo>
                <a:cubicBezTo>
                  <a:pt x="3642" y="976"/>
                  <a:pt x="3641" y="976"/>
                  <a:pt x="3641" y="976"/>
                </a:cubicBezTo>
                <a:close/>
                <a:moveTo>
                  <a:pt x="3418" y="887"/>
                </a:moveTo>
                <a:cubicBezTo>
                  <a:pt x="3417" y="886"/>
                  <a:pt x="3417" y="886"/>
                  <a:pt x="3417" y="886"/>
                </a:cubicBezTo>
                <a:cubicBezTo>
                  <a:pt x="3416" y="885"/>
                  <a:pt x="3415" y="885"/>
                  <a:pt x="3415" y="884"/>
                </a:cubicBezTo>
                <a:cubicBezTo>
                  <a:pt x="3414" y="882"/>
                  <a:pt x="3414" y="882"/>
                  <a:pt x="3413" y="881"/>
                </a:cubicBezTo>
                <a:cubicBezTo>
                  <a:pt x="3413" y="881"/>
                  <a:pt x="3413" y="880"/>
                  <a:pt x="3412" y="880"/>
                </a:cubicBezTo>
                <a:cubicBezTo>
                  <a:pt x="3412" y="879"/>
                  <a:pt x="3412" y="879"/>
                  <a:pt x="3411" y="879"/>
                </a:cubicBezTo>
                <a:cubicBezTo>
                  <a:pt x="3411" y="878"/>
                  <a:pt x="3411" y="877"/>
                  <a:pt x="3411" y="876"/>
                </a:cubicBezTo>
                <a:cubicBezTo>
                  <a:pt x="3411" y="875"/>
                  <a:pt x="3412" y="875"/>
                  <a:pt x="3411" y="874"/>
                </a:cubicBezTo>
                <a:cubicBezTo>
                  <a:pt x="3411" y="874"/>
                  <a:pt x="3410" y="874"/>
                  <a:pt x="3410" y="874"/>
                </a:cubicBezTo>
                <a:cubicBezTo>
                  <a:pt x="3408" y="875"/>
                  <a:pt x="3406" y="874"/>
                  <a:pt x="3404" y="875"/>
                </a:cubicBezTo>
                <a:cubicBezTo>
                  <a:pt x="3404" y="875"/>
                  <a:pt x="3403" y="875"/>
                  <a:pt x="3403" y="875"/>
                </a:cubicBezTo>
                <a:cubicBezTo>
                  <a:pt x="3403" y="875"/>
                  <a:pt x="3402" y="875"/>
                  <a:pt x="3402" y="875"/>
                </a:cubicBezTo>
                <a:cubicBezTo>
                  <a:pt x="3402" y="876"/>
                  <a:pt x="3404" y="876"/>
                  <a:pt x="3404" y="876"/>
                </a:cubicBezTo>
                <a:cubicBezTo>
                  <a:pt x="3405" y="877"/>
                  <a:pt x="3405" y="877"/>
                  <a:pt x="3405" y="877"/>
                </a:cubicBezTo>
                <a:cubicBezTo>
                  <a:pt x="3405" y="878"/>
                  <a:pt x="3406" y="878"/>
                  <a:pt x="3406" y="878"/>
                </a:cubicBezTo>
                <a:cubicBezTo>
                  <a:pt x="3406" y="879"/>
                  <a:pt x="3407" y="879"/>
                  <a:pt x="3407" y="879"/>
                </a:cubicBezTo>
                <a:cubicBezTo>
                  <a:pt x="3407" y="880"/>
                  <a:pt x="3407" y="880"/>
                  <a:pt x="3407" y="880"/>
                </a:cubicBezTo>
                <a:cubicBezTo>
                  <a:pt x="3408" y="881"/>
                  <a:pt x="3408" y="881"/>
                  <a:pt x="3408" y="881"/>
                </a:cubicBezTo>
                <a:cubicBezTo>
                  <a:pt x="3408" y="882"/>
                  <a:pt x="3408" y="882"/>
                  <a:pt x="3409" y="883"/>
                </a:cubicBezTo>
                <a:cubicBezTo>
                  <a:pt x="3409" y="883"/>
                  <a:pt x="3410" y="883"/>
                  <a:pt x="3410" y="884"/>
                </a:cubicBezTo>
                <a:cubicBezTo>
                  <a:pt x="3411" y="884"/>
                  <a:pt x="3412" y="885"/>
                  <a:pt x="3412" y="886"/>
                </a:cubicBezTo>
                <a:cubicBezTo>
                  <a:pt x="3412" y="886"/>
                  <a:pt x="3413" y="887"/>
                  <a:pt x="3413" y="888"/>
                </a:cubicBezTo>
                <a:cubicBezTo>
                  <a:pt x="3413" y="888"/>
                  <a:pt x="3413" y="888"/>
                  <a:pt x="3414" y="889"/>
                </a:cubicBezTo>
                <a:cubicBezTo>
                  <a:pt x="3414" y="889"/>
                  <a:pt x="3415" y="889"/>
                  <a:pt x="3415" y="889"/>
                </a:cubicBezTo>
                <a:cubicBezTo>
                  <a:pt x="3416" y="889"/>
                  <a:pt x="3417" y="889"/>
                  <a:pt x="3417" y="890"/>
                </a:cubicBezTo>
                <a:cubicBezTo>
                  <a:pt x="3417" y="890"/>
                  <a:pt x="3417" y="891"/>
                  <a:pt x="3418" y="891"/>
                </a:cubicBezTo>
                <a:cubicBezTo>
                  <a:pt x="3418" y="891"/>
                  <a:pt x="3419" y="892"/>
                  <a:pt x="3419" y="891"/>
                </a:cubicBezTo>
                <a:cubicBezTo>
                  <a:pt x="3420" y="891"/>
                  <a:pt x="3419" y="891"/>
                  <a:pt x="3419" y="890"/>
                </a:cubicBezTo>
                <a:cubicBezTo>
                  <a:pt x="3420" y="889"/>
                  <a:pt x="3420" y="889"/>
                  <a:pt x="3419" y="888"/>
                </a:cubicBezTo>
                <a:cubicBezTo>
                  <a:pt x="3418" y="887"/>
                  <a:pt x="3418" y="887"/>
                  <a:pt x="3418" y="887"/>
                </a:cubicBezTo>
                <a:close/>
                <a:moveTo>
                  <a:pt x="3379" y="766"/>
                </a:moveTo>
                <a:cubicBezTo>
                  <a:pt x="3379" y="766"/>
                  <a:pt x="3379" y="765"/>
                  <a:pt x="3379" y="764"/>
                </a:cubicBezTo>
                <a:cubicBezTo>
                  <a:pt x="3379" y="763"/>
                  <a:pt x="3378" y="763"/>
                  <a:pt x="3377" y="764"/>
                </a:cubicBezTo>
                <a:cubicBezTo>
                  <a:pt x="3376" y="764"/>
                  <a:pt x="3376" y="764"/>
                  <a:pt x="3375" y="765"/>
                </a:cubicBezTo>
                <a:cubicBezTo>
                  <a:pt x="3375" y="765"/>
                  <a:pt x="3374" y="765"/>
                  <a:pt x="3374" y="766"/>
                </a:cubicBezTo>
                <a:cubicBezTo>
                  <a:pt x="3372" y="766"/>
                  <a:pt x="3371" y="767"/>
                  <a:pt x="3370" y="768"/>
                </a:cubicBezTo>
                <a:cubicBezTo>
                  <a:pt x="3369" y="768"/>
                  <a:pt x="3368" y="768"/>
                  <a:pt x="3367" y="768"/>
                </a:cubicBezTo>
                <a:cubicBezTo>
                  <a:pt x="3366" y="769"/>
                  <a:pt x="3366" y="769"/>
                  <a:pt x="3365" y="769"/>
                </a:cubicBezTo>
                <a:cubicBezTo>
                  <a:pt x="3364" y="769"/>
                  <a:pt x="3363" y="769"/>
                  <a:pt x="3363" y="769"/>
                </a:cubicBezTo>
                <a:cubicBezTo>
                  <a:pt x="3362" y="769"/>
                  <a:pt x="3361" y="770"/>
                  <a:pt x="3362" y="770"/>
                </a:cubicBezTo>
                <a:cubicBezTo>
                  <a:pt x="3363" y="771"/>
                  <a:pt x="3364" y="771"/>
                  <a:pt x="3363" y="772"/>
                </a:cubicBezTo>
                <a:cubicBezTo>
                  <a:pt x="3362" y="773"/>
                  <a:pt x="3361" y="774"/>
                  <a:pt x="3361" y="776"/>
                </a:cubicBezTo>
                <a:cubicBezTo>
                  <a:pt x="3360" y="778"/>
                  <a:pt x="3359" y="781"/>
                  <a:pt x="3356" y="782"/>
                </a:cubicBezTo>
                <a:cubicBezTo>
                  <a:pt x="3356" y="782"/>
                  <a:pt x="3355" y="783"/>
                  <a:pt x="3355" y="783"/>
                </a:cubicBezTo>
                <a:cubicBezTo>
                  <a:pt x="3355" y="784"/>
                  <a:pt x="3355" y="784"/>
                  <a:pt x="3356" y="784"/>
                </a:cubicBezTo>
                <a:cubicBezTo>
                  <a:pt x="3356" y="785"/>
                  <a:pt x="3355" y="787"/>
                  <a:pt x="3356" y="786"/>
                </a:cubicBezTo>
                <a:cubicBezTo>
                  <a:pt x="3357" y="786"/>
                  <a:pt x="3357" y="785"/>
                  <a:pt x="3358" y="784"/>
                </a:cubicBezTo>
                <a:cubicBezTo>
                  <a:pt x="3359" y="784"/>
                  <a:pt x="3359" y="784"/>
                  <a:pt x="3359" y="784"/>
                </a:cubicBezTo>
                <a:cubicBezTo>
                  <a:pt x="3360" y="784"/>
                  <a:pt x="3361" y="783"/>
                  <a:pt x="3361" y="783"/>
                </a:cubicBezTo>
                <a:cubicBezTo>
                  <a:pt x="3362" y="783"/>
                  <a:pt x="3363" y="782"/>
                  <a:pt x="3364" y="782"/>
                </a:cubicBezTo>
                <a:cubicBezTo>
                  <a:pt x="3365" y="781"/>
                  <a:pt x="3367" y="781"/>
                  <a:pt x="3368" y="780"/>
                </a:cubicBezTo>
                <a:cubicBezTo>
                  <a:pt x="3371" y="779"/>
                  <a:pt x="3373" y="776"/>
                  <a:pt x="3376" y="775"/>
                </a:cubicBezTo>
                <a:cubicBezTo>
                  <a:pt x="3377" y="775"/>
                  <a:pt x="3379" y="775"/>
                  <a:pt x="3380" y="774"/>
                </a:cubicBezTo>
                <a:cubicBezTo>
                  <a:pt x="3381" y="773"/>
                  <a:pt x="3381" y="771"/>
                  <a:pt x="3381" y="770"/>
                </a:cubicBezTo>
                <a:cubicBezTo>
                  <a:pt x="3381" y="768"/>
                  <a:pt x="3379" y="767"/>
                  <a:pt x="3379" y="766"/>
                </a:cubicBezTo>
                <a:close/>
                <a:moveTo>
                  <a:pt x="3551" y="940"/>
                </a:moveTo>
                <a:cubicBezTo>
                  <a:pt x="3552" y="940"/>
                  <a:pt x="3553" y="940"/>
                  <a:pt x="3553" y="940"/>
                </a:cubicBezTo>
                <a:cubicBezTo>
                  <a:pt x="3553" y="941"/>
                  <a:pt x="3554" y="941"/>
                  <a:pt x="3554" y="939"/>
                </a:cubicBezTo>
                <a:cubicBezTo>
                  <a:pt x="3553" y="938"/>
                  <a:pt x="3553" y="938"/>
                  <a:pt x="3552" y="938"/>
                </a:cubicBezTo>
                <a:cubicBezTo>
                  <a:pt x="3552" y="937"/>
                  <a:pt x="3551" y="937"/>
                  <a:pt x="3550" y="937"/>
                </a:cubicBezTo>
                <a:cubicBezTo>
                  <a:pt x="3548" y="937"/>
                  <a:pt x="3549" y="936"/>
                  <a:pt x="3549" y="935"/>
                </a:cubicBezTo>
                <a:cubicBezTo>
                  <a:pt x="3548" y="935"/>
                  <a:pt x="3549" y="934"/>
                  <a:pt x="3549" y="934"/>
                </a:cubicBezTo>
                <a:cubicBezTo>
                  <a:pt x="3549" y="934"/>
                  <a:pt x="3548" y="933"/>
                  <a:pt x="3547" y="934"/>
                </a:cubicBezTo>
                <a:cubicBezTo>
                  <a:pt x="3546" y="934"/>
                  <a:pt x="3545" y="934"/>
                  <a:pt x="3545" y="934"/>
                </a:cubicBezTo>
                <a:cubicBezTo>
                  <a:pt x="3544" y="934"/>
                  <a:pt x="3543" y="934"/>
                  <a:pt x="3542" y="933"/>
                </a:cubicBezTo>
                <a:cubicBezTo>
                  <a:pt x="3541" y="932"/>
                  <a:pt x="3538" y="933"/>
                  <a:pt x="3536" y="933"/>
                </a:cubicBezTo>
                <a:cubicBezTo>
                  <a:pt x="3534" y="934"/>
                  <a:pt x="3535" y="935"/>
                  <a:pt x="3536" y="935"/>
                </a:cubicBezTo>
                <a:cubicBezTo>
                  <a:pt x="3536" y="936"/>
                  <a:pt x="3537" y="935"/>
                  <a:pt x="3538" y="935"/>
                </a:cubicBezTo>
                <a:cubicBezTo>
                  <a:pt x="3539" y="935"/>
                  <a:pt x="3538" y="936"/>
                  <a:pt x="3538" y="936"/>
                </a:cubicBezTo>
                <a:cubicBezTo>
                  <a:pt x="3538" y="937"/>
                  <a:pt x="3539" y="937"/>
                  <a:pt x="3540" y="937"/>
                </a:cubicBezTo>
                <a:cubicBezTo>
                  <a:pt x="3541" y="937"/>
                  <a:pt x="3540" y="938"/>
                  <a:pt x="3540" y="939"/>
                </a:cubicBezTo>
                <a:cubicBezTo>
                  <a:pt x="3540" y="939"/>
                  <a:pt x="3540" y="939"/>
                  <a:pt x="3541" y="939"/>
                </a:cubicBezTo>
                <a:cubicBezTo>
                  <a:pt x="3542" y="939"/>
                  <a:pt x="3543" y="940"/>
                  <a:pt x="3543" y="940"/>
                </a:cubicBezTo>
                <a:cubicBezTo>
                  <a:pt x="3543" y="941"/>
                  <a:pt x="3544" y="940"/>
                  <a:pt x="3545" y="940"/>
                </a:cubicBezTo>
                <a:cubicBezTo>
                  <a:pt x="3545" y="939"/>
                  <a:pt x="3546" y="939"/>
                  <a:pt x="3547" y="940"/>
                </a:cubicBezTo>
                <a:cubicBezTo>
                  <a:pt x="3548" y="941"/>
                  <a:pt x="3548" y="940"/>
                  <a:pt x="3549" y="939"/>
                </a:cubicBezTo>
                <a:cubicBezTo>
                  <a:pt x="3549" y="939"/>
                  <a:pt x="3551" y="940"/>
                  <a:pt x="3551" y="940"/>
                </a:cubicBezTo>
                <a:close/>
                <a:moveTo>
                  <a:pt x="3555" y="949"/>
                </a:moveTo>
                <a:cubicBezTo>
                  <a:pt x="3555" y="949"/>
                  <a:pt x="3554" y="950"/>
                  <a:pt x="3553" y="951"/>
                </a:cubicBezTo>
                <a:cubicBezTo>
                  <a:pt x="3552" y="951"/>
                  <a:pt x="3551" y="950"/>
                  <a:pt x="3550" y="950"/>
                </a:cubicBezTo>
                <a:cubicBezTo>
                  <a:pt x="3549" y="950"/>
                  <a:pt x="3549" y="951"/>
                  <a:pt x="3549" y="951"/>
                </a:cubicBezTo>
                <a:cubicBezTo>
                  <a:pt x="3549" y="952"/>
                  <a:pt x="3550" y="952"/>
                  <a:pt x="3552" y="952"/>
                </a:cubicBezTo>
                <a:cubicBezTo>
                  <a:pt x="3553" y="953"/>
                  <a:pt x="3553" y="953"/>
                  <a:pt x="3553" y="954"/>
                </a:cubicBezTo>
                <a:cubicBezTo>
                  <a:pt x="3554" y="955"/>
                  <a:pt x="3554" y="954"/>
                  <a:pt x="3555" y="954"/>
                </a:cubicBezTo>
                <a:cubicBezTo>
                  <a:pt x="3556" y="953"/>
                  <a:pt x="3556" y="953"/>
                  <a:pt x="3556" y="952"/>
                </a:cubicBezTo>
                <a:cubicBezTo>
                  <a:pt x="3556" y="952"/>
                  <a:pt x="3556" y="951"/>
                  <a:pt x="3557" y="951"/>
                </a:cubicBezTo>
                <a:cubicBezTo>
                  <a:pt x="3558" y="950"/>
                  <a:pt x="3558" y="949"/>
                  <a:pt x="3557" y="949"/>
                </a:cubicBezTo>
                <a:cubicBezTo>
                  <a:pt x="3556" y="948"/>
                  <a:pt x="3555" y="949"/>
                  <a:pt x="3555" y="949"/>
                </a:cubicBezTo>
                <a:close/>
                <a:moveTo>
                  <a:pt x="3701" y="984"/>
                </a:moveTo>
                <a:cubicBezTo>
                  <a:pt x="3699" y="984"/>
                  <a:pt x="3700" y="985"/>
                  <a:pt x="3700" y="985"/>
                </a:cubicBezTo>
                <a:cubicBezTo>
                  <a:pt x="3701" y="986"/>
                  <a:pt x="3702" y="986"/>
                  <a:pt x="3703" y="985"/>
                </a:cubicBezTo>
                <a:cubicBezTo>
                  <a:pt x="3703" y="984"/>
                  <a:pt x="3701" y="984"/>
                  <a:pt x="3701" y="984"/>
                </a:cubicBezTo>
                <a:close/>
                <a:moveTo>
                  <a:pt x="3697" y="986"/>
                </a:moveTo>
                <a:cubicBezTo>
                  <a:pt x="3695" y="986"/>
                  <a:pt x="3696" y="987"/>
                  <a:pt x="3697" y="987"/>
                </a:cubicBezTo>
                <a:cubicBezTo>
                  <a:pt x="3698" y="987"/>
                  <a:pt x="3698" y="987"/>
                  <a:pt x="3698" y="987"/>
                </a:cubicBezTo>
                <a:cubicBezTo>
                  <a:pt x="3698" y="986"/>
                  <a:pt x="3697" y="986"/>
                  <a:pt x="3697" y="986"/>
                </a:cubicBezTo>
                <a:close/>
                <a:moveTo>
                  <a:pt x="3720" y="978"/>
                </a:moveTo>
                <a:cubicBezTo>
                  <a:pt x="3722" y="978"/>
                  <a:pt x="3719" y="978"/>
                  <a:pt x="3718" y="978"/>
                </a:cubicBezTo>
                <a:cubicBezTo>
                  <a:pt x="3716" y="977"/>
                  <a:pt x="3716" y="976"/>
                  <a:pt x="3716" y="976"/>
                </a:cubicBezTo>
                <a:cubicBezTo>
                  <a:pt x="3716" y="976"/>
                  <a:pt x="3716" y="975"/>
                  <a:pt x="3715" y="975"/>
                </a:cubicBezTo>
                <a:cubicBezTo>
                  <a:pt x="3714" y="976"/>
                  <a:pt x="3713" y="975"/>
                  <a:pt x="3712" y="975"/>
                </a:cubicBezTo>
                <a:cubicBezTo>
                  <a:pt x="3711" y="975"/>
                  <a:pt x="3710" y="976"/>
                  <a:pt x="3710" y="977"/>
                </a:cubicBezTo>
                <a:cubicBezTo>
                  <a:pt x="3710" y="978"/>
                  <a:pt x="3712" y="977"/>
                  <a:pt x="3712" y="978"/>
                </a:cubicBezTo>
                <a:cubicBezTo>
                  <a:pt x="3712" y="980"/>
                  <a:pt x="3713" y="980"/>
                  <a:pt x="3714" y="980"/>
                </a:cubicBezTo>
                <a:cubicBezTo>
                  <a:pt x="3716" y="980"/>
                  <a:pt x="3715" y="980"/>
                  <a:pt x="3715" y="981"/>
                </a:cubicBezTo>
                <a:cubicBezTo>
                  <a:pt x="3715" y="982"/>
                  <a:pt x="3713" y="981"/>
                  <a:pt x="3712" y="982"/>
                </a:cubicBezTo>
                <a:cubicBezTo>
                  <a:pt x="3711" y="982"/>
                  <a:pt x="3711" y="983"/>
                  <a:pt x="3711" y="983"/>
                </a:cubicBezTo>
                <a:cubicBezTo>
                  <a:pt x="3712" y="983"/>
                  <a:pt x="3713" y="983"/>
                  <a:pt x="3714" y="984"/>
                </a:cubicBezTo>
                <a:cubicBezTo>
                  <a:pt x="3714" y="985"/>
                  <a:pt x="3715" y="985"/>
                  <a:pt x="3715" y="984"/>
                </a:cubicBezTo>
                <a:cubicBezTo>
                  <a:pt x="3715" y="984"/>
                  <a:pt x="3715" y="983"/>
                  <a:pt x="3717" y="982"/>
                </a:cubicBezTo>
                <a:cubicBezTo>
                  <a:pt x="3719" y="982"/>
                  <a:pt x="3717" y="981"/>
                  <a:pt x="3718" y="980"/>
                </a:cubicBezTo>
                <a:cubicBezTo>
                  <a:pt x="3718" y="979"/>
                  <a:pt x="3719" y="979"/>
                  <a:pt x="3720" y="978"/>
                </a:cubicBezTo>
                <a:close/>
                <a:moveTo>
                  <a:pt x="3699" y="977"/>
                </a:moveTo>
                <a:cubicBezTo>
                  <a:pt x="3697" y="977"/>
                  <a:pt x="3697" y="977"/>
                  <a:pt x="3697" y="978"/>
                </a:cubicBezTo>
                <a:cubicBezTo>
                  <a:pt x="3697" y="978"/>
                  <a:pt x="3696" y="979"/>
                  <a:pt x="3697" y="979"/>
                </a:cubicBezTo>
                <a:cubicBezTo>
                  <a:pt x="3697" y="980"/>
                  <a:pt x="3698" y="982"/>
                  <a:pt x="3699" y="981"/>
                </a:cubicBezTo>
                <a:cubicBezTo>
                  <a:pt x="3699" y="980"/>
                  <a:pt x="3698" y="980"/>
                  <a:pt x="3699" y="979"/>
                </a:cubicBezTo>
                <a:cubicBezTo>
                  <a:pt x="3700" y="978"/>
                  <a:pt x="3700" y="977"/>
                  <a:pt x="3699" y="977"/>
                </a:cubicBezTo>
                <a:close/>
                <a:moveTo>
                  <a:pt x="3707" y="988"/>
                </a:moveTo>
                <a:cubicBezTo>
                  <a:pt x="3707" y="988"/>
                  <a:pt x="3706" y="989"/>
                  <a:pt x="3707" y="989"/>
                </a:cubicBezTo>
                <a:cubicBezTo>
                  <a:pt x="3707" y="990"/>
                  <a:pt x="3708" y="989"/>
                  <a:pt x="3708" y="989"/>
                </a:cubicBezTo>
                <a:cubicBezTo>
                  <a:pt x="3709" y="988"/>
                  <a:pt x="3708" y="987"/>
                  <a:pt x="3707" y="988"/>
                </a:cubicBezTo>
                <a:close/>
                <a:moveTo>
                  <a:pt x="3647" y="972"/>
                </a:moveTo>
                <a:cubicBezTo>
                  <a:pt x="3645" y="972"/>
                  <a:pt x="3645" y="971"/>
                  <a:pt x="3644" y="972"/>
                </a:cubicBezTo>
                <a:cubicBezTo>
                  <a:pt x="3644" y="972"/>
                  <a:pt x="3643" y="973"/>
                  <a:pt x="3644" y="974"/>
                </a:cubicBezTo>
                <a:cubicBezTo>
                  <a:pt x="3644" y="974"/>
                  <a:pt x="3645" y="975"/>
                  <a:pt x="3645" y="975"/>
                </a:cubicBezTo>
                <a:cubicBezTo>
                  <a:pt x="3646" y="974"/>
                  <a:pt x="3646" y="974"/>
                  <a:pt x="3647" y="973"/>
                </a:cubicBezTo>
                <a:cubicBezTo>
                  <a:pt x="3648" y="973"/>
                  <a:pt x="3648" y="972"/>
                  <a:pt x="3647" y="972"/>
                </a:cubicBezTo>
                <a:close/>
                <a:moveTo>
                  <a:pt x="3669" y="972"/>
                </a:moveTo>
                <a:cubicBezTo>
                  <a:pt x="3669" y="972"/>
                  <a:pt x="3668" y="972"/>
                  <a:pt x="3668" y="972"/>
                </a:cubicBezTo>
                <a:cubicBezTo>
                  <a:pt x="3668" y="971"/>
                  <a:pt x="3666" y="973"/>
                  <a:pt x="3665" y="973"/>
                </a:cubicBezTo>
                <a:cubicBezTo>
                  <a:pt x="3665" y="974"/>
                  <a:pt x="3664" y="975"/>
                  <a:pt x="3665" y="975"/>
                </a:cubicBezTo>
                <a:cubicBezTo>
                  <a:pt x="3666" y="976"/>
                  <a:pt x="3666" y="976"/>
                  <a:pt x="3668" y="976"/>
                </a:cubicBezTo>
                <a:cubicBezTo>
                  <a:pt x="3670" y="976"/>
                  <a:pt x="3669" y="975"/>
                  <a:pt x="3670" y="976"/>
                </a:cubicBezTo>
                <a:cubicBezTo>
                  <a:pt x="3671" y="976"/>
                  <a:pt x="3671" y="975"/>
                  <a:pt x="3671" y="974"/>
                </a:cubicBezTo>
                <a:cubicBezTo>
                  <a:pt x="3671" y="973"/>
                  <a:pt x="3670" y="973"/>
                  <a:pt x="3669" y="972"/>
                </a:cubicBezTo>
                <a:close/>
                <a:moveTo>
                  <a:pt x="3661" y="989"/>
                </a:moveTo>
                <a:cubicBezTo>
                  <a:pt x="3661" y="989"/>
                  <a:pt x="3660" y="989"/>
                  <a:pt x="3659" y="989"/>
                </a:cubicBezTo>
                <a:cubicBezTo>
                  <a:pt x="3658" y="989"/>
                  <a:pt x="3657" y="989"/>
                  <a:pt x="3657" y="988"/>
                </a:cubicBezTo>
                <a:cubicBezTo>
                  <a:pt x="3657" y="987"/>
                  <a:pt x="3655" y="987"/>
                  <a:pt x="3655" y="986"/>
                </a:cubicBezTo>
                <a:cubicBezTo>
                  <a:pt x="3654" y="984"/>
                  <a:pt x="3653" y="983"/>
                  <a:pt x="3653" y="983"/>
                </a:cubicBezTo>
                <a:cubicBezTo>
                  <a:pt x="3652" y="983"/>
                  <a:pt x="3651" y="982"/>
                  <a:pt x="3650" y="982"/>
                </a:cubicBezTo>
                <a:cubicBezTo>
                  <a:pt x="3649" y="982"/>
                  <a:pt x="3648" y="982"/>
                  <a:pt x="3648" y="981"/>
                </a:cubicBezTo>
                <a:cubicBezTo>
                  <a:pt x="3648" y="981"/>
                  <a:pt x="3647" y="981"/>
                  <a:pt x="3647" y="982"/>
                </a:cubicBezTo>
                <a:cubicBezTo>
                  <a:pt x="3647" y="983"/>
                  <a:pt x="3648" y="983"/>
                  <a:pt x="3650" y="984"/>
                </a:cubicBezTo>
                <a:cubicBezTo>
                  <a:pt x="3651" y="984"/>
                  <a:pt x="3652" y="985"/>
                  <a:pt x="3653" y="986"/>
                </a:cubicBezTo>
                <a:cubicBezTo>
                  <a:pt x="3654" y="987"/>
                  <a:pt x="3654" y="988"/>
                  <a:pt x="3655" y="988"/>
                </a:cubicBezTo>
                <a:cubicBezTo>
                  <a:pt x="3656" y="989"/>
                  <a:pt x="3656" y="990"/>
                  <a:pt x="3656" y="991"/>
                </a:cubicBezTo>
                <a:cubicBezTo>
                  <a:pt x="3656" y="993"/>
                  <a:pt x="3657" y="992"/>
                  <a:pt x="3657" y="991"/>
                </a:cubicBezTo>
                <a:cubicBezTo>
                  <a:pt x="3657" y="991"/>
                  <a:pt x="3658" y="991"/>
                  <a:pt x="3659" y="991"/>
                </a:cubicBezTo>
                <a:cubicBezTo>
                  <a:pt x="3660" y="992"/>
                  <a:pt x="3661" y="991"/>
                  <a:pt x="3662" y="991"/>
                </a:cubicBezTo>
                <a:cubicBezTo>
                  <a:pt x="3663" y="990"/>
                  <a:pt x="3662" y="990"/>
                  <a:pt x="3661" y="989"/>
                </a:cubicBezTo>
                <a:close/>
                <a:moveTo>
                  <a:pt x="3695" y="990"/>
                </a:moveTo>
                <a:cubicBezTo>
                  <a:pt x="3695" y="990"/>
                  <a:pt x="3694" y="989"/>
                  <a:pt x="3693" y="990"/>
                </a:cubicBezTo>
                <a:cubicBezTo>
                  <a:pt x="3692" y="991"/>
                  <a:pt x="3693" y="992"/>
                  <a:pt x="3693" y="993"/>
                </a:cubicBezTo>
                <a:cubicBezTo>
                  <a:pt x="3692" y="994"/>
                  <a:pt x="3693" y="994"/>
                  <a:pt x="3694" y="993"/>
                </a:cubicBezTo>
                <a:cubicBezTo>
                  <a:pt x="3695" y="993"/>
                  <a:pt x="3695" y="993"/>
                  <a:pt x="3695" y="992"/>
                </a:cubicBezTo>
                <a:cubicBezTo>
                  <a:pt x="3694" y="991"/>
                  <a:pt x="3695" y="990"/>
                  <a:pt x="3695" y="990"/>
                </a:cubicBezTo>
                <a:close/>
                <a:moveTo>
                  <a:pt x="3690" y="994"/>
                </a:moveTo>
                <a:cubicBezTo>
                  <a:pt x="3690" y="994"/>
                  <a:pt x="3689" y="995"/>
                  <a:pt x="3689" y="995"/>
                </a:cubicBezTo>
                <a:cubicBezTo>
                  <a:pt x="3689" y="996"/>
                  <a:pt x="3690" y="996"/>
                  <a:pt x="3691" y="995"/>
                </a:cubicBezTo>
                <a:cubicBezTo>
                  <a:pt x="3691" y="994"/>
                  <a:pt x="3692" y="994"/>
                  <a:pt x="3691" y="993"/>
                </a:cubicBezTo>
                <a:cubicBezTo>
                  <a:pt x="3691" y="993"/>
                  <a:pt x="3690" y="993"/>
                  <a:pt x="3690" y="994"/>
                </a:cubicBezTo>
                <a:close/>
              </a:path>
            </a:pathLst>
          </a:custGeom>
          <a:gradFill flip="none" rotWithShape="1">
            <a:gsLst>
              <a:gs pos="0">
                <a:schemeClr val="bg1">
                  <a:lumMod val="95000"/>
                </a:schemeClr>
              </a:gs>
              <a:gs pos="100000">
                <a:schemeClr val="bg1">
                  <a:lumMod val="8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vert="horz" wrap="square" lIns="84406" tIns="42203" rIns="84406" bIns="42203" numCol="1" anchor="t" anchorCtr="0" compatLnSpc="1">
            <a:prstTxWarp prst="textNoShape">
              <a:avLst/>
            </a:prstTxWarp>
          </a:bodyPr>
          <a:lstStyle/>
          <a:p>
            <a:pPr lvl="0" latinLnBrk="1"/>
            <a:endParaRPr lang="ko-KR" altLang="en-US" sz="1108">
              <a:solidFill>
                <a:schemeClr val="lt1"/>
              </a:solidFill>
              <a:latin typeface="맑은 고딕" panose="020B0503020000020004" pitchFamily="50" charset="-127"/>
              <a:ea typeface="맑은 고딕" panose="020B0503020000020004" pitchFamily="50" charset="-127"/>
            </a:endParaRPr>
          </a:p>
        </p:txBody>
      </p:sp>
      <p:sp>
        <p:nvSpPr>
          <p:cNvPr id="11" name="TextBox 10"/>
          <p:cNvSpPr txBox="1"/>
          <p:nvPr userDrawn="1"/>
        </p:nvSpPr>
        <p:spPr>
          <a:xfrm>
            <a:off x="4505531" y="116633"/>
            <a:ext cx="4453418" cy="369332"/>
          </a:xfrm>
          <a:prstGeom prst="rect">
            <a:avLst/>
          </a:prstGeom>
          <a:noFill/>
        </p:spPr>
        <p:txBody>
          <a:bodyPr wrap="square" rtlCol="0">
            <a:spAutoFit/>
          </a:bodyPr>
          <a:lstStyle/>
          <a:p>
            <a:pPr algn="r"/>
            <a:r>
              <a:rPr lang="en-US" altLang="ko-KR" sz="1800" b="1" i="1" dirty="0">
                <a:latin typeface="Cambria" pitchFamily="18" charset="0"/>
              </a:rPr>
              <a:t>2016 Global Financial Leaders</a:t>
            </a:r>
            <a:r>
              <a:rPr lang="en-US" altLang="ko-KR" sz="1800" b="1" i="1" baseline="0" dirty="0">
                <a:latin typeface="Cambria" pitchFamily="18" charset="0"/>
              </a:rPr>
              <a:t> Program</a:t>
            </a:r>
          </a:p>
        </p:txBody>
      </p:sp>
      <p:sp>
        <p:nvSpPr>
          <p:cNvPr id="14" name="제목 1"/>
          <p:cNvSpPr>
            <a:spLocks noGrp="1"/>
          </p:cNvSpPr>
          <p:nvPr>
            <p:ph type="ctrTitle" hasCustomPrompt="1"/>
          </p:nvPr>
        </p:nvSpPr>
        <p:spPr>
          <a:xfrm>
            <a:off x="913448" y="1828801"/>
            <a:ext cx="7317105" cy="3048001"/>
          </a:xfrm>
        </p:spPr>
        <p:txBody>
          <a:bodyPr>
            <a:normAutofit/>
          </a:bodyPr>
          <a:lstStyle>
            <a:lvl1pPr latinLnBrk="1">
              <a:defRPr lang="ko-KR" sz="3692" b="0">
                <a:latin typeface="Franklin Gothic Demi" pitchFamily="34" charset="0"/>
                <a:ea typeface="맑은 고딕" panose="020B0503020000020004" pitchFamily="50" charset="-127"/>
                <a:cs typeface="Verdana" pitchFamily="34" charset="0"/>
              </a:defRPr>
            </a:lvl1pPr>
          </a:lstStyle>
          <a:p>
            <a:r>
              <a:rPr lang="en-US" altLang="ko-KR" dirty="0"/>
              <a:t>Title</a:t>
            </a:r>
            <a:endParaRPr lang="ko-KR" dirty="0"/>
          </a:p>
        </p:txBody>
      </p:sp>
    </p:spTree>
    <p:extLst>
      <p:ext uri="{BB962C8B-B14F-4D97-AF65-F5344CB8AC3E}">
        <p14:creationId xmlns:p14="http://schemas.microsoft.com/office/powerpoint/2010/main" val="199483908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cSld name="제목 및 내용">
    <p:spTree>
      <p:nvGrpSpPr>
        <p:cNvPr id="1" name=""/>
        <p:cNvGrpSpPr/>
        <p:nvPr/>
      </p:nvGrpSpPr>
      <p:grpSpPr>
        <a:xfrm>
          <a:off x="0" y="0"/>
          <a:ext cx="0" cy="0"/>
          <a:chOff x="0" y="0"/>
          <a:chExt cx="0" cy="0"/>
        </a:xfrm>
      </p:grpSpPr>
      <p:sp>
        <p:nvSpPr>
          <p:cNvPr id="2" name="제목 1"/>
          <p:cNvSpPr>
            <a:spLocks noGrp="1"/>
          </p:cNvSpPr>
          <p:nvPr>
            <p:ph type="title" hasCustomPrompt="1"/>
          </p:nvPr>
        </p:nvSpPr>
        <p:spPr>
          <a:xfrm>
            <a:off x="428597" y="346076"/>
            <a:ext cx="8286808" cy="654032"/>
          </a:xfrm>
        </p:spPr>
        <p:txBody>
          <a:bodyPr>
            <a:normAutofit/>
          </a:bodyPr>
          <a:lstStyle>
            <a:lvl1pPr>
              <a:defRPr sz="2954" baseline="0">
                <a:latin typeface="Franklin Gothic Demi" pitchFamily="34" charset="0"/>
              </a:defRPr>
            </a:lvl1pPr>
          </a:lstStyle>
          <a:p>
            <a:r>
              <a:rPr lang="en-US" altLang="ko-KR" dirty="0"/>
              <a:t>Click to edit Master text styles</a:t>
            </a:r>
            <a:endParaRPr lang="ko-KR" altLang="en-US" dirty="0"/>
          </a:p>
        </p:txBody>
      </p:sp>
      <p:sp>
        <p:nvSpPr>
          <p:cNvPr id="3" name="내용 개체 틀 2"/>
          <p:cNvSpPr>
            <a:spLocks noGrp="1"/>
          </p:cNvSpPr>
          <p:nvPr>
            <p:ph idx="1" hasCustomPrompt="1"/>
          </p:nvPr>
        </p:nvSpPr>
        <p:spPr>
          <a:xfrm>
            <a:off x="428597" y="1357298"/>
            <a:ext cx="8286808" cy="4929222"/>
          </a:xfrm>
        </p:spPr>
        <p:txBody>
          <a:bodyPr/>
          <a:lstStyle>
            <a:lvl1pPr>
              <a:defRPr>
                <a:latin typeface="Times New Roman" pitchFamily="18" charset="0"/>
                <a:cs typeface="Times New Roman" pitchFamily="18" charset="0"/>
              </a:defRPr>
            </a:lvl1pPr>
            <a:lvl2pPr>
              <a:defRPr baseline="0">
                <a:latin typeface="Times New Roman" pitchFamily="18" charset="0"/>
                <a:ea typeface="Arial Unicode MS" pitchFamily="50" charset="-127"/>
                <a:cs typeface="Times New Roman" pitchFamily="18" charset="0"/>
              </a:defRPr>
            </a:lvl2pPr>
            <a:lvl3pPr>
              <a:defRPr baseline="0">
                <a:latin typeface="Times New Roman" pitchFamily="18" charset="0"/>
                <a:ea typeface="Arial Unicode MS" pitchFamily="50" charset="-127"/>
                <a:cs typeface="Times New Roman" pitchFamily="18" charset="0"/>
              </a:defRPr>
            </a:lvl3pPr>
            <a:lvl4pPr>
              <a:defRPr baseline="0">
                <a:latin typeface="Times New Roman" pitchFamily="18" charset="0"/>
                <a:ea typeface="Arial Unicode MS" pitchFamily="50" charset="-127"/>
                <a:cs typeface="Times New Roman" pitchFamily="18" charset="0"/>
              </a:defRPr>
            </a:lvl4pPr>
            <a:lvl5pPr>
              <a:defRPr baseline="0">
                <a:latin typeface="Times New Roman" pitchFamily="18" charset="0"/>
                <a:ea typeface="Arial Unicode MS" pitchFamily="50" charset="-127"/>
                <a:cs typeface="Times New Roman" pitchFamily="18" charset="0"/>
              </a:defRPr>
            </a:lvl5pPr>
          </a:lstStyle>
          <a:p>
            <a:pPr lvl="0"/>
            <a:r>
              <a:rPr lang="en-US" altLang="ko-KR" dirty="0"/>
              <a:t>Click to edit Master text styles</a:t>
            </a:r>
            <a:endParaRPr lang="ko-KR" altLang="en-US" dirty="0"/>
          </a:p>
          <a:p>
            <a:pPr lvl="1"/>
            <a:r>
              <a:rPr lang="en-US" altLang="ko-KR" dirty="0"/>
              <a:t>Second Level</a:t>
            </a:r>
            <a:endParaRPr lang="ko-KR" altLang="en-US" dirty="0"/>
          </a:p>
          <a:p>
            <a:pPr lvl="2"/>
            <a:r>
              <a:rPr lang="en-US" altLang="ko-KR" dirty="0"/>
              <a:t>Third Level</a:t>
            </a:r>
            <a:endParaRPr lang="ko-KR" altLang="en-US" dirty="0"/>
          </a:p>
          <a:p>
            <a:pPr lvl="3"/>
            <a:r>
              <a:rPr lang="en-US" altLang="ko-KR" dirty="0"/>
              <a:t>Fourth Level</a:t>
            </a:r>
            <a:endParaRPr lang="ko-KR" altLang="en-US" dirty="0"/>
          </a:p>
          <a:p>
            <a:pPr lvl="4"/>
            <a:r>
              <a:rPr lang="en-US" altLang="ko-KR" dirty="0"/>
              <a:t>Fifth Level</a:t>
            </a:r>
            <a:endParaRPr lang="ko-KR" altLang="en-US" dirty="0"/>
          </a:p>
        </p:txBody>
      </p:sp>
      <p:sp>
        <p:nvSpPr>
          <p:cNvPr id="11266" name="Rectangle 2"/>
          <p:cNvSpPr>
            <a:spLocks noChangeArrowheads="1"/>
          </p:cNvSpPr>
          <p:nvPr userDrawn="1"/>
        </p:nvSpPr>
        <p:spPr bwMode="auto">
          <a:xfrm>
            <a:off x="0" y="53252"/>
            <a:ext cx="170521" cy="262829"/>
          </a:xfrm>
          <a:prstGeom prst="rect">
            <a:avLst/>
          </a:prstGeom>
          <a:noFill/>
          <a:ln w="9525">
            <a:noFill/>
            <a:miter lim="800000"/>
            <a:headEnd/>
            <a:tailEnd/>
          </a:ln>
          <a:effectLst/>
        </p:spPr>
        <p:txBody>
          <a:bodyPr vert="horz" wrap="none" lIns="84406" tIns="42203" rIns="84406" bIns="42203" numCol="1" anchor="ctr" anchorCtr="0" compatLnSpc="1">
            <a:prstTxWarp prst="textNoShape">
              <a:avLst/>
            </a:prstTxWarp>
            <a:spAutoFit/>
          </a:bodyPr>
          <a:lstStyle/>
          <a:p>
            <a:endParaRPr lang="ko-KR" altLang="en-US" sz="1108"/>
          </a:p>
        </p:txBody>
      </p:sp>
      <p:sp>
        <p:nvSpPr>
          <p:cNvPr id="11268" name="Rectangle 4"/>
          <p:cNvSpPr>
            <a:spLocks noChangeArrowheads="1"/>
          </p:cNvSpPr>
          <p:nvPr userDrawn="1"/>
        </p:nvSpPr>
        <p:spPr bwMode="auto">
          <a:xfrm>
            <a:off x="0" y="53252"/>
            <a:ext cx="170521" cy="262829"/>
          </a:xfrm>
          <a:prstGeom prst="rect">
            <a:avLst/>
          </a:prstGeom>
          <a:noFill/>
          <a:ln w="9525">
            <a:noFill/>
            <a:miter lim="800000"/>
            <a:headEnd/>
            <a:tailEnd/>
          </a:ln>
          <a:effectLst/>
        </p:spPr>
        <p:txBody>
          <a:bodyPr vert="horz" wrap="none" lIns="84406" tIns="42203" rIns="84406" bIns="42203" numCol="1" anchor="ctr" anchorCtr="0" compatLnSpc="1">
            <a:prstTxWarp prst="textNoShape">
              <a:avLst/>
            </a:prstTxWarp>
            <a:spAutoFit/>
          </a:bodyPr>
          <a:lstStyle/>
          <a:p>
            <a:endParaRPr lang="ko-KR" altLang="en-US" sz="1108"/>
          </a:p>
        </p:txBody>
      </p:sp>
      <p:sp>
        <p:nvSpPr>
          <p:cNvPr id="43" name="직사각형 42"/>
          <p:cNvSpPr/>
          <p:nvPr userDrawn="1"/>
        </p:nvSpPr>
        <p:spPr>
          <a:xfrm>
            <a:off x="7235" y="6294684"/>
            <a:ext cx="9144000" cy="7143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108"/>
          </a:p>
        </p:txBody>
      </p:sp>
      <p:sp>
        <p:nvSpPr>
          <p:cNvPr id="7" name="Date Placeholder 6"/>
          <p:cNvSpPr>
            <a:spLocks noGrp="1"/>
          </p:cNvSpPr>
          <p:nvPr>
            <p:ph type="dt" sz="half" idx="10"/>
          </p:nvPr>
        </p:nvSpPr>
        <p:spPr/>
        <p:txBody>
          <a:bodyPr/>
          <a:lstStyle/>
          <a:p>
            <a:endParaRPr lang="ko-KR" altLang="en-US"/>
          </a:p>
        </p:txBody>
      </p:sp>
      <p:sp>
        <p:nvSpPr>
          <p:cNvPr id="13" name="슬라이드 번호 개체 틀 5"/>
          <p:cNvSpPr>
            <a:spLocks noGrp="1"/>
          </p:cNvSpPr>
          <p:nvPr>
            <p:ph type="sldNum" sz="quarter" idx="12"/>
          </p:nvPr>
        </p:nvSpPr>
        <p:spPr>
          <a:xfrm>
            <a:off x="7864102" y="6591405"/>
            <a:ext cx="851303" cy="214314"/>
          </a:xfrm>
        </p:spPr>
        <p:txBody>
          <a:bodyPr/>
          <a:lstStyle>
            <a:lvl1pPr>
              <a:defRPr>
                <a:solidFill>
                  <a:schemeClr val="accent1"/>
                </a:solidFill>
              </a:defRPr>
            </a:lvl1pPr>
          </a:lstStyle>
          <a:p>
            <a:pPr algn="ctr"/>
            <a:fld id="{0C3A1854-6B63-4059-B360-A3C4972BF0FC}" type="slidenum">
              <a:rPr lang="ko-KR" altLang="en-US" smtClean="0"/>
              <a:pPr algn="ctr"/>
              <a:t>‹#›</a:t>
            </a:fld>
            <a:endParaRPr lang="ko-KR" altLang="en-US" dirty="0"/>
          </a:p>
        </p:txBody>
      </p:sp>
      <p:pic>
        <p:nvPicPr>
          <p:cNvPr id="9" name="Picture 8">
            <a:extLst>
              <a:ext uri="{FF2B5EF4-FFF2-40B4-BE49-F238E27FC236}">
                <a16:creationId xmlns:a16="http://schemas.microsoft.com/office/drawing/2014/main" id="{3F31C647-ED0A-4B1B-AB4C-5905F5311F4F}"/>
              </a:ext>
            </a:extLst>
          </p:cNvPr>
          <p:cNvPicPr>
            <a:picLocks noChangeAspect="1"/>
          </p:cNvPicPr>
          <p:nvPr userDrawn="1"/>
        </p:nvPicPr>
        <p:blipFill>
          <a:blip r:embed="rId2"/>
          <a:stretch>
            <a:fillRect/>
          </a:stretch>
        </p:blipFill>
        <p:spPr>
          <a:xfrm>
            <a:off x="1" y="6379278"/>
            <a:ext cx="3516198" cy="497575"/>
          </a:xfrm>
          <a:prstGeom prst="rect">
            <a:avLst/>
          </a:prstGeom>
        </p:spPr>
      </p:pic>
      <p:pic>
        <p:nvPicPr>
          <p:cNvPr id="10" name="Picture 9">
            <a:extLst>
              <a:ext uri="{FF2B5EF4-FFF2-40B4-BE49-F238E27FC236}">
                <a16:creationId xmlns:a16="http://schemas.microsoft.com/office/drawing/2014/main" id="{C11DB324-611D-469E-955D-17AC2F0C39EA}"/>
              </a:ext>
            </a:extLst>
          </p:cNvPr>
          <p:cNvPicPr>
            <a:picLocks noChangeAspect="1"/>
          </p:cNvPicPr>
          <p:nvPr userDrawn="1"/>
        </p:nvPicPr>
        <p:blipFill>
          <a:blip r:embed="rId3"/>
          <a:stretch>
            <a:fillRect/>
          </a:stretch>
        </p:blipFill>
        <p:spPr>
          <a:xfrm>
            <a:off x="5002478" y="6603816"/>
            <a:ext cx="2861624" cy="225402"/>
          </a:xfrm>
          <a:prstGeom prst="rect">
            <a:avLst/>
          </a:prstGeom>
        </p:spPr>
      </p:pic>
    </p:spTree>
    <p:extLst>
      <p:ext uri="{BB962C8B-B14F-4D97-AF65-F5344CB8AC3E}">
        <p14:creationId xmlns:p14="http://schemas.microsoft.com/office/powerpoint/2010/main" val="223962111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762000" y="1524000"/>
            <a:ext cx="3848100" cy="4572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762500" y="1524000"/>
            <a:ext cx="3848100" cy="4572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5" name="Picture 4">
            <a:extLst>
              <a:ext uri="{FF2B5EF4-FFF2-40B4-BE49-F238E27FC236}">
                <a16:creationId xmlns:a16="http://schemas.microsoft.com/office/drawing/2014/main" id="{721926DC-7031-4648-8B65-0A7B2DCC7820}"/>
              </a:ext>
            </a:extLst>
          </p:cNvPr>
          <p:cNvPicPr>
            <a:picLocks noChangeAspect="1"/>
          </p:cNvPicPr>
          <p:nvPr userDrawn="1"/>
        </p:nvPicPr>
        <p:blipFill>
          <a:blip r:embed="rId2"/>
          <a:stretch>
            <a:fillRect/>
          </a:stretch>
        </p:blipFill>
        <p:spPr>
          <a:xfrm>
            <a:off x="0" y="6201858"/>
            <a:ext cx="4769963" cy="674995"/>
          </a:xfrm>
          <a:prstGeom prst="rect">
            <a:avLst/>
          </a:prstGeom>
        </p:spPr>
      </p:pic>
      <p:pic>
        <p:nvPicPr>
          <p:cNvPr id="6" name="Picture 5">
            <a:extLst>
              <a:ext uri="{FF2B5EF4-FFF2-40B4-BE49-F238E27FC236}">
                <a16:creationId xmlns:a16="http://schemas.microsoft.com/office/drawing/2014/main" id="{4DA0081B-D860-4186-80F6-0E8E4CC609D3}"/>
              </a:ext>
            </a:extLst>
          </p:cNvPr>
          <p:cNvPicPr>
            <a:picLocks noChangeAspect="1"/>
          </p:cNvPicPr>
          <p:nvPr userDrawn="1"/>
        </p:nvPicPr>
        <p:blipFill>
          <a:blip r:embed="rId3"/>
          <a:stretch>
            <a:fillRect/>
          </a:stretch>
        </p:blipFill>
        <p:spPr>
          <a:xfrm>
            <a:off x="6080289" y="6613745"/>
            <a:ext cx="2861624" cy="225402"/>
          </a:xfrm>
          <a:prstGeom prst="rect">
            <a:avLst/>
          </a:prstGeom>
        </p:spPr>
      </p:pic>
    </p:spTree>
    <p:extLst>
      <p:ext uri="{BB962C8B-B14F-4D97-AF65-F5344CB8AC3E}">
        <p14:creationId xmlns:p14="http://schemas.microsoft.com/office/powerpoint/2010/main" val="65354854"/>
      </p:ext>
    </p:extLst>
  </p:cSld>
  <p:clrMapOvr>
    <a:masterClrMapping/>
  </p:clrMapOvr>
  <p:transition>
    <p:zoom/>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1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564845892"/>
      </p:ext>
    </p:extLst>
  </p:cSld>
  <p:clrMapOvr>
    <a:masterClrMapping/>
  </p:clrMapOvr>
  <p:transition>
    <p:zoom/>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14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610356211"/>
      </p:ext>
    </p:extLst>
  </p:cSld>
  <p:clrMapOvr>
    <a:masterClrMapping/>
  </p:clrMapOvr>
  <p:transition>
    <p:zoom/>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19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889589156"/>
      </p:ext>
    </p:extLst>
  </p:cSld>
  <p:clrMapOvr>
    <a:masterClrMapping/>
  </p:clrMapOvr>
  <p:transition>
    <p:zoom/>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2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490523231"/>
      </p:ext>
    </p:extLst>
  </p:cSld>
  <p:clrMapOvr>
    <a:masterClrMapping/>
  </p:clrMapOvr>
  <p:transition>
    <p:zoom/>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642971403"/>
      </p:ext>
    </p:extLst>
  </p:cSld>
  <p:clrMap bg1="lt1" tx1="dk1" bg2="lt2" tx2="dk2" accent1="accent1" accent2="accent2" accent3="accent3" accent4="accent4" accent5="accent5" accent6="accent6" hlink="hlink" folHlink="folHlink"/>
  <p:sldLayoutIdLst>
    <p:sldLayoutId id="2147483662" r:id="rId1"/>
    <p:sldLayoutId id="2147483672" r:id="rId2"/>
    <p:sldLayoutId id="2147483673" r:id="rId3"/>
    <p:sldLayoutId id="2147483674" r:id="rId4"/>
    <p:sldLayoutId id="2147483676" r:id="rId5"/>
    <p:sldLayoutId id="2147483680" r:id="rId6"/>
    <p:sldLayoutId id="2147483681" r:id="rId7"/>
    <p:sldLayoutId id="2147483683" r:id="rId8"/>
    <p:sldLayoutId id="2147483684" r:id="rId9"/>
    <p:sldLayoutId id="2147483685" r:id="rId10"/>
    <p:sldLayoutId id="2147483686" r:id="rId11"/>
    <p:sldLayoutId id="2147483687" r:id="rId12"/>
    <p:sldLayoutId id="2147483688" r:id="rId13"/>
    <p:sldLayoutId id="2147483689" r:id="rId1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100.xml.rels><?xml version="1.0" encoding="UTF-8" standalone="yes"?>
<Relationships xmlns="http://schemas.openxmlformats.org/package/2006/relationships"><Relationship Id="rId3" Type="http://schemas.openxmlformats.org/officeDocument/2006/relationships/image" Target="../media/image73.emf"/><Relationship Id="rId2" Type="http://schemas.openxmlformats.org/officeDocument/2006/relationships/image" Target="../media/image72.emf"/><Relationship Id="rId1" Type="http://schemas.openxmlformats.org/officeDocument/2006/relationships/slideLayout" Target="../slideLayouts/slideLayout1.xml"/></Relationships>
</file>

<file path=ppt/slides/_rels/slide101.xml.rels><?xml version="1.0" encoding="UTF-8" standalone="yes"?>
<Relationships xmlns="http://schemas.openxmlformats.org/package/2006/relationships"><Relationship Id="rId2" Type="http://schemas.openxmlformats.org/officeDocument/2006/relationships/image" Target="../media/image74.emf"/><Relationship Id="rId1" Type="http://schemas.openxmlformats.org/officeDocument/2006/relationships/slideLayout" Target="../slideLayouts/slideLayout1.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3.xml.rels><?xml version="1.0" encoding="UTF-8" standalone="yes"?>
<Relationships xmlns="http://schemas.openxmlformats.org/package/2006/relationships"><Relationship Id="rId2" Type="http://schemas.openxmlformats.org/officeDocument/2006/relationships/image" Target="../media/image75.emf"/><Relationship Id="rId1" Type="http://schemas.openxmlformats.org/officeDocument/2006/relationships/slideLayout" Target="../slideLayouts/slideLayout1.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7.xml.rels><?xml version="1.0" encoding="UTF-8" standalone="yes"?>
<Relationships xmlns="http://schemas.openxmlformats.org/package/2006/relationships"><Relationship Id="rId2" Type="http://schemas.openxmlformats.org/officeDocument/2006/relationships/image" Target="../media/image76.png"/><Relationship Id="rId1" Type="http://schemas.openxmlformats.org/officeDocument/2006/relationships/slideLayout" Target="../slideLayouts/slideLayout1.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1.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9.xml.rels><?xml version="1.0" encoding="UTF-8" standalone="yes"?>
<Relationships xmlns="http://schemas.openxmlformats.org/package/2006/relationships"><Relationship Id="rId2" Type="http://schemas.openxmlformats.org/officeDocument/2006/relationships/image" Target="../media/image77.emf"/><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1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1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9.xml.rels><?xml version="1.0" encoding="UTF-8" standalone="yes"?>
<Relationships xmlns="http://schemas.openxmlformats.org/package/2006/relationships"><Relationship Id="rId2" Type="http://schemas.openxmlformats.org/officeDocument/2006/relationships/image" Target="../media/image78.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xml"/></Relationships>
</file>

<file path=ppt/slides/_rels/slide14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4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7.xml.rels><?xml version="1.0" encoding="UTF-8" standalone="yes"?>
<Relationships xmlns="http://schemas.openxmlformats.org/package/2006/relationships"><Relationship Id="rId2" Type="http://schemas.openxmlformats.org/officeDocument/2006/relationships/image" Target="../media/image79.png"/><Relationship Id="rId1" Type="http://schemas.openxmlformats.org/officeDocument/2006/relationships/slideLayout" Target="../slideLayouts/slideLayout1.xml"/></Relationships>
</file>

<file path=ppt/slides/_rels/slide148.xml.rels><?xml version="1.0" encoding="UTF-8" standalone="yes"?>
<Relationships xmlns="http://schemas.openxmlformats.org/package/2006/relationships"><Relationship Id="rId3" Type="http://schemas.openxmlformats.org/officeDocument/2006/relationships/image" Target="../media/image81.emf"/><Relationship Id="rId2" Type="http://schemas.openxmlformats.org/officeDocument/2006/relationships/image" Target="../media/image80.emf"/><Relationship Id="rId1" Type="http://schemas.openxmlformats.org/officeDocument/2006/relationships/slideLayout" Target="../slideLayouts/slideLayout1.xml"/></Relationships>
</file>

<file path=ppt/slides/_rels/slide14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0.xml.rels><?xml version="1.0" encoding="UTF-8" standalone="yes"?>
<Relationships xmlns="http://schemas.openxmlformats.org/package/2006/relationships"><Relationship Id="rId2" Type="http://schemas.openxmlformats.org/officeDocument/2006/relationships/image" Target="../media/image82.emf"/><Relationship Id="rId1" Type="http://schemas.openxmlformats.org/officeDocument/2006/relationships/slideLayout" Target="../slideLayouts/slideLayout1.xml"/></Relationships>
</file>

<file path=ppt/slides/_rels/slide15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xml"/></Relationships>
</file>

<file path=ppt/slides/_rels/slide16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2.xml.rels><?xml version="1.0" encoding="UTF-8" standalone="yes"?>
<Relationships xmlns="http://schemas.openxmlformats.org/package/2006/relationships"><Relationship Id="rId2" Type="http://schemas.openxmlformats.org/officeDocument/2006/relationships/image" Target="../media/image83.emf"/><Relationship Id="rId1" Type="http://schemas.openxmlformats.org/officeDocument/2006/relationships/slideLayout" Target="../slideLayouts/slideLayout1.xml"/></Relationships>
</file>

<file path=ppt/slides/_rels/slide163.xml.rels><?xml version="1.0" encoding="UTF-8" standalone="yes"?>
<Relationships xmlns="http://schemas.openxmlformats.org/package/2006/relationships"><Relationship Id="rId2" Type="http://schemas.openxmlformats.org/officeDocument/2006/relationships/image" Target="../media/image84.png"/><Relationship Id="rId1" Type="http://schemas.openxmlformats.org/officeDocument/2006/relationships/slideLayout" Target="../slideLayouts/slideLayout1.xml"/></Relationships>
</file>

<file path=ppt/slides/_rels/slide164.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165.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166.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16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xml"/></Relationships>
</file>

<file path=ppt/slides/_rels/slide17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1.xml.rels><?xml version="1.0" encoding="UTF-8" standalone="yes"?>
<Relationships xmlns="http://schemas.openxmlformats.org/package/2006/relationships"><Relationship Id="rId2" Type="http://schemas.openxmlformats.org/officeDocument/2006/relationships/image" Target="../media/image85.png"/><Relationship Id="rId1" Type="http://schemas.openxmlformats.org/officeDocument/2006/relationships/slideLayout" Target="../slideLayouts/slideLayout1.xml"/></Relationships>
</file>

<file path=ppt/slides/_rels/slide172.xml.rels><?xml version="1.0" encoding="UTF-8" standalone="yes"?>
<Relationships xmlns="http://schemas.openxmlformats.org/package/2006/relationships"><Relationship Id="rId3" Type="http://schemas.openxmlformats.org/officeDocument/2006/relationships/image" Target="../media/image87.png"/><Relationship Id="rId2" Type="http://schemas.openxmlformats.org/officeDocument/2006/relationships/image" Target="../media/image86.png"/><Relationship Id="rId1" Type="http://schemas.openxmlformats.org/officeDocument/2006/relationships/slideLayout" Target="../slideLayouts/slideLayout1.xml"/></Relationships>
</file>

<file path=ppt/slides/_rels/slide173.xml.rels><?xml version="1.0" encoding="UTF-8" standalone="yes"?>
<Relationships xmlns="http://schemas.openxmlformats.org/package/2006/relationships"><Relationship Id="rId3" Type="http://schemas.openxmlformats.org/officeDocument/2006/relationships/image" Target="../media/image89.png"/><Relationship Id="rId2" Type="http://schemas.openxmlformats.org/officeDocument/2006/relationships/image" Target="../media/image88.png"/><Relationship Id="rId1" Type="http://schemas.openxmlformats.org/officeDocument/2006/relationships/slideLayout" Target="../slideLayouts/slideLayout1.xml"/></Relationships>
</file>

<file path=ppt/slides/_rels/slide17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6.xml.rels><?xml version="1.0" encoding="UTF-8" standalone="yes"?>
<Relationships xmlns="http://schemas.openxmlformats.org/package/2006/relationships"><Relationship Id="rId2" Type="http://schemas.openxmlformats.org/officeDocument/2006/relationships/image" Target="../media/image90.emf"/><Relationship Id="rId1" Type="http://schemas.openxmlformats.org/officeDocument/2006/relationships/slideLayout" Target="../slideLayouts/slideLayout1.xml"/></Relationships>
</file>

<file path=ppt/slides/_rels/slide17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8.xml.rels><?xml version="1.0" encoding="UTF-8" standalone="yes"?>
<Relationships xmlns="http://schemas.openxmlformats.org/package/2006/relationships"><Relationship Id="rId2" Type="http://schemas.openxmlformats.org/officeDocument/2006/relationships/image" Target="../media/image91.emf"/><Relationship Id="rId1" Type="http://schemas.openxmlformats.org/officeDocument/2006/relationships/slideLayout" Target="../slideLayouts/slideLayout1.xml"/></Relationships>
</file>

<file path=ppt/slides/_rels/slide179.xml.rels><?xml version="1.0" encoding="UTF-8" standalone="yes"?>
<Relationships xmlns="http://schemas.openxmlformats.org/package/2006/relationships"><Relationship Id="rId2" Type="http://schemas.openxmlformats.org/officeDocument/2006/relationships/image" Target="../media/image92.emf"/><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2.xml.rels><?xml version="1.0" encoding="UTF-8" standalone="yes"?>
<Relationships xmlns="http://schemas.openxmlformats.org/package/2006/relationships"><Relationship Id="rId2" Type="http://schemas.openxmlformats.org/officeDocument/2006/relationships/image" Target="../media/image93.png"/><Relationship Id="rId1" Type="http://schemas.openxmlformats.org/officeDocument/2006/relationships/slideLayout" Target="../slideLayouts/slideLayout1.xml"/></Relationships>
</file>

<file path=ppt/slides/_rels/slide183.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84.xml.rels><?xml version="1.0" encoding="UTF-8" standalone="yes"?>
<Relationships xmlns="http://schemas.openxmlformats.org/package/2006/relationships"><Relationship Id="rId2" Type="http://schemas.openxmlformats.org/officeDocument/2006/relationships/image" Target="../media/image94.emf"/><Relationship Id="rId1" Type="http://schemas.openxmlformats.org/officeDocument/2006/relationships/slideLayout" Target="../slideLayouts/slideLayout1.xml"/></Relationships>
</file>

<file path=ppt/slides/_rels/slide185.xml.rels><?xml version="1.0" encoding="UTF-8" standalone="yes"?>
<Relationships xmlns="http://schemas.openxmlformats.org/package/2006/relationships"><Relationship Id="rId2" Type="http://schemas.openxmlformats.org/officeDocument/2006/relationships/image" Target="../media/image95.emf"/><Relationship Id="rId1" Type="http://schemas.openxmlformats.org/officeDocument/2006/relationships/slideLayout" Target="../slideLayouts/slideLayout1.xml"/></Relationships>
</file>

<file path=ppt/slides/_rels/slide186.xml.rels><?xml version="1.0" encoding="UTF-8" standalone="yes"?>
<Relationships xmlns="http://schemas.openxmlformats.org/package/2006/relationships"><Relationship Id="rId2" Type="http://schemas.openxmlformats.org/officeDocument/2006/relationships/image" Target="../media/image96.emf"/><Relationship Id="rId1" Type="http://schemas.openxmlformats.org/officeDocument/2006/relationships/slideLayout" Target="../slideLayouts/slideLayout1.xml"/></Relationships>
</file>

<file path=ppt/slides/_rels/slide187.xml.rels><?xml version="1.0" encoding="UTF-8" standalone="yes"?>
<Relationships xmlns="http://schemas.openxmlformats.org/package/2006/relationships"><Relationship Id="rId3" Type="http://schemas.openxmlformats.org/officeDocument/2006/relationships/image" Target="../media/image97.pn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8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1.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190.xml.rels><?xml version="1.0" encoding="UTF-8" standalone="yes"?>
<Relationships xmlns="http://schemas.openxmlformats.org/package/2006/relationships"><Relationship Id="rId2" Type="http://schemas.openxmlformats.org/officeDocument/2006/relationships/image" Target="../media/image98.emf"/><Relationship Id="rId1" Type="http://schemas.openxmlformats.org/officeDocument/2006/relationships/slideLayout" Target="../slideLayouts/slideLayout1.xml"/></Relationships>
</file>

<file path=ppt/slides/_rels/slide19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9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93.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1.xml"/></Relationships>
</file>

<file path=ppt/slides/_rels/slide194.xml.rels><?xml version="1.0" encoding="UTF-8" standalone="yes"?>
<Relationships xmlns="http://schemas.openxmlformats.org/package/2006/relationships"><Relationship Id="rId2" Type="http://schemas.openxmlformats.org/officeDocument/2006/relationships/image" Target="../media/image99.png"/><Relationship Id="rId1" Type="http://schemas.openxmlformats.org/officeDocument/2006/relationships/slideLayout" Target="../slideLayouts/slideLayout1.xml"/></Relationships>
</file>

<file path=ppt/slides/_rels/slide19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7.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9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xml"/></Relationships>
</file>

<file path=ppt/slides/_rels/slide200.xml.rels><?xml version="1.0" encoding="UTF-8" standalone="yes"?>
<Relationships xmlns="http://schemas.openxmlformats.org/package/2006/relationships"><Relationship Id="rId3" Type="http://schemas.openxmlformats.org/officeDocument/2006/relationships/image" Target="../media/image101.png"/><Relationship Id="rId2" Type="http://schemas.openxmlformats.org/officeDocument/2006/relationships/image" Target="../media/image100.png"/><Relationship Id="rId1" Type="http://schemas.openxmlformats.org/officeDocument/2006/relationships/slideLayout" Target="../slideLayouts/slideLayout1.xml"/></Relationships>
</file>

<file path=ppt/slides/_rels/slide20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2.xml.rels><?xml version="1.0" encoding="UTF-8" standalone="yes"?>
<Relationships xmlns="http://schemas.openxmlformats.org/package/2006/relationships"><Relationship Id="rId2" Type="http://schemas.openxmlformats.org/officeDocument/2006/relationships/image" Target="../media/image102.png"/><Relationship Id="rId1" Type="http://schemas.openxmlformats.org/officeDocument/2006/relationships/slideLayout" Target="../slideLayouts/slideLayout1.xml"/></Relationships>
</file>

<file path=ppt/slides/_rels/slide203.xml.rels><?xml version="1.0" encoding="UTF-8" standalone="yes"?>
<Relationships xmlns="http://schemas.openxmlformats.org/package/2006/relationships"><Relationship Id="rId2" Type="http://schemas.openxmlformats.org/officeDocument/2006/relationships/image" Target="../media/image103.png"/><Relationship Id="rId1" Type="http://schemas.openxmlformats.org/officeDocument/2006/relationships/slideLayout" Target="../slideLayouts/slideLayout1.xml"/></Relationships>
</file>

<file path=ppt/slides/_rels/slide20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5.xml.rels><?xml version="1.0" encoding="UTF-8" standalone="yes"?>
<Relationships xmlns="http://schemas.openxmlformats.org/package/2006/relationships"><Relationship Id="rId2" Type="http://schemas.openxmlformats.org/officeDocument/2006/relationships/image" Target="../media/image104.emf"/><Relationship Id="rId1" Type="http://schemas.openxmlformats.org/officeDocument/2006/relationships/slideLayout" Target="../slideLayouts/slideLayout1.xml"/></Relationships>
</file>

<file path=ppt/slides/_rels/slide206.xml.rels><?xml version="1.0" encoding="UTF-8" standalone="yes"?>
<Relationships xmlns="http://schemas.openxmlformats.org/package/2006/relationships"><Relationship Id="rId2" Type="http://schemas.openxmlformats.org/officeDocument/2006/relationships/image" Target="../media/image105.png"/><Relationship Id="rId1" Type="http://schemas.openxmlformats.org/officeDocument/2006/relationships/slideLayout" Target="../slideLayouts/slideLayout1.xml"/></Relationships>
</file>

<file path=ppt/slides/_rels/slide20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5.xml"/></Relationships>
</file>

<file path=ppt/slides/_rels/slide2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3.xml.rels><?xml version="1.0" encoding="UTF-8" standalone="yes"?>
<Relationships xmlns="http://schemas.openxmlformats.org/package/2006/relationships"><Relationship Id="rId2" Type="http://schemas.openxmlformats.org/officeDocument/2006/relationships/image" Target="../media/image106.png"/><Relationship Id="rId1" Type="http://schemas.openxmlformats.org/officeDocument/2006/relationships/slideLayout" Target="../slideLayouts/slideLayout1.xml"/></Relationships>
</file>

<file path=ppt/slides/_rels/slide2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6.xml.rels><?xml version="1.0" encoding="UTF-8" standalone="yes"?>
<Relationships xmlns="http://schemas.openxmlformats.org/package/2006/relationships"><Relationship Id="rId2" Type="http://schemas.openxmlformats.org/officeDocument/2006/relationships/image" Target="../media/image107.emf"/><Relationship Id="rId1" Type="http://schemas.openxmlformats.org/officeDocument/2006/relationships/slideLayout" Target="../slideLayouts/slideLayout1.xml"/></Relationships>
</file>

<file path=ppt/slides/_rels/slide2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9.xml.rels><?xml version="1.0" encoding="UTF-8" standalone="yes"?>
<Relationships xmlns="http://schemas.openxmlformats.org/package/2006/relationships"><Relationship Id="rId2" Type="http://schemas.openxmlformats.org/officeDocument/2006/relationships/image" Target="../media/image108.pn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1.xml"/></Relationships>
</file>

<file path=ppt/slides/_rels/slide2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9.xml.rels><?xml version="1.0" encoding="UTF-8" standalone="yes"?>
<Relationships xmlns="http://schemas.openxmlformats.org/package/2006/relationships"><Relationship Id="rId2" Type="http://schemas.openxmlformats.org/officeDocument/2006/relationships/image" Target="../media/image109.pn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xml"/></Relationships>
</file>

<file path=ppt/slides/_rels/slide2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4.xml.rels><?xml version="1.0" encoding="UTF-8" standalone="yes"?>
<Relationships xmlns="http://schemas.openxmlformats.org/package/2006/relationships"><Relationship Id="rId2" Type="http://schemas.openxmlformats.org/officeDocument/2006/relationships/image" Target="../media/image110.emf"/><Relationship Id="rId1" Type="http://schemas.openxmlformats.org/officeDocument/2006/relationships/slideLayout" Target="../slideLayouts/slideLayout1.xml"/></Relationships>
</file>

<file path=ppt/slides/_rels/slide23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1.xml.rels><?xml version="1.0" encoding="UTF-8" standalone="yes"?>
<Relationships xmlns="http://schemas.openxmlformats.org/package/2006/relationships"><Relationship Id="rId2" Type="http://schemas.openxmlformats.org/officeDocument/2006/relationships/image" Target="../media/image111.png"/><Relationship Id="rId1" Type="http://schemas.openxmlformats.org/officeDocument/2006/relationships/slideLayout" Target="../slideLayouts/slideLayout1.xml"/></Relationships>
</file>

<file path=ppt/slides/_rels/slide242.xml.rels><?xml version="1.0" encoding="UTF-8" standalone="yes"?>
<Relationships xmlns="http://schemas.openxmlformats.org/package/2006/relationships"><Relationship Id="rId2" Type="http://schemas.openxmlformats.org/officeDocument/2006/relationships/image" Target="../media/image112.emf"/><Relationship Id="rId1" Type="http://schemas.openxmlformats.org/officeDocument/2006/relationships/slideLayout" Target="../slideLayouts/slideLayout1.xml"/></Relationships>
</file>

<file path=ppt/slides/_rels/slide243.xml.rels><?xml version="1.0" encoding="UTF-8" standalone="yes"?>
<Relationships xmlns="http://schemas.openxmlformats.org/package/2006/relationships"><Relationship Id="rId2" Type="http://schemas.openxmlformats.org/officeDocument/2006/relationships/image" Target="../media/image113.png"/><Relationship Id="rId1" Type="http://schemas.openxmlformats.org/officeDocument/2006/relationships/slideLayout" Target="../slideLayouts/slideLayout1.xml"/></Relationships>
</file>

<file path=ppt/slides/_rels/slide244.xml.rels><?xml version="1.0" encoding="UTF-8" standalone="yes"?>
<Relationships xmlns="http://schemas.openxmlformats.org/package/2006/relationships"><Relationship Id="rId2" Type="http://schemas.openxmlformats.org/officeDocument/2006/relationships/image" Target="../media/image114.png"/><Relationship Id="rId1" Type="http://schemas.openxmlformats.org/officeDocument/2006/relationships/slideLayout" Target="../slideLayouts/slideLayout1.xml"/></Relationships>
</file>

<file path=ppt/slides/_rels/slide2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8.xml.rels><?xml version="1.0" encoding="UTF-8" standalone="yes"?>
<Relationships xmlns="http://schemas.openxmlformats.org/package/2006/relationships"><Relationship Id="rId2" Type="http://schemas.openxmlformats.org/officeDocument/2006/relationships/image" Target="../media/image115.png"/><Relationship Id="rId1" Type="http://schemas.openxmlformats.org/officeDocument/2006/relationships/slideLayout" Target="../slideLayouts/slideLayout1.xml"/></Relationships>
</file>

<file path=ppt/slides/_rels/slide249.xml.rels><?xml version="1.0" encoding="UTF-8" standalone="yes"?>
<Relationships xmlns="http://schemas.openxmlformats.org/package/2006/relationships"><Relationship Id="rId2" Type="http://schemas.openxmlformats.org/officeDocument/2006/relationships/image" Target="../media/image116.pn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2.xml.rels><?xml version="1.0" encoding="UTF-8" standalone="yes"?>
<Relationships xmlns="http://schemas.openxmlformats.org/package/2006/relationships"><Relationship Id="rId2" Type="http://schemas.openxmlformats.org/officeDocument/2006/relationships/image" Target="../media/image117.png"/><Relationship Id="rId1" Type="http://schemas.openxmlformats.org/officeDocument/2006/relationships/slideLayout" Target="../slideLayouts/slideLayout1.xml"/></Relationships>
</file>

<file path=ppt/slides/_rels/slide253.xml.rels><?xml version="1.0" encoding="UTF-8" standalone="yes"?>
<Relationships xmlns="http://schemas.openxmlformats.org/package/2006/relationships"><Relationship Id="rId2" Type="http://schemas.openxmlformats.org/officeDocument/2006/relationships/image" Target="../media/image118.png"/><Relationship Id="rId1" Type="http://schemas.openxmlformats.org/officeDocument/2006/relationships/slideLayout" Target="../slideLayouts/slideLayout1.xml"/></Relationships>
</file>

<file path=ppt/slides/_rels/slide254.xml.rels><?xml version="1.0" encoding="UTF-8" standalone="yes"?>
<Relationships xmlns="http://schemas.openxmlformats.org/package/2006/relationships"><Relationship Id="rId3" Type="http://schemas.openxmlformats.org/officeDocument/2006/relationships/image" Target="../media/image120.png"/><Relationship Id="rId2" Type="http://schemas.openxmlformats.org/officeDocument/2006/relationships/image" Target="../media/image119.png"/><Relationship Id="rId1" Type="http://schemas.openxmlformats.org/officeDocument/2006/relationships/slideLayout" Target="../slideLayouts/slideLayout1.xml"/></Relationships>
</file>

<file path=ppt/slides/_rels/slide25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1.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260.xml.rels><?xml version="1.0" encoding="UTF-8" standalone="yes"?>
<Relationships xmlns="http://schemas.openxmlformats.org/package/2006/relationships"><Relationship Id="rId2" Type="http://schemas.openxmlformats.org/officeDocument/2006/relationships/image" Target="../media/image121.pn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hyperlink" Target="http://www.edbodmer.com/" TargetMode="External"/><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2" Type="http://schemas.openxmlformats.org/officeDocument/2006/relationships/image" Target="../media/image27.emf"/><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vmlDrawing" Target="../drawings/vmlDrawing1.vml"/><Relationship Id="rId5" Type="http://schemas.openxmlformats.org/officeDocument/2006/relationships/image" Target="../media/image28.png"/><Relationship Id="rId4" Type="http://schemas.openxmlformats.org/officeDocument/2006/relationships/oleObject" Target="../embeddings/oleObject1.bin"/></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3" Type="http://schemas.openxmlformats.org/officeDocument/2006/relationships/image" Target="../media/image31.emf"/><Relationship Id="rId2" Type="http://schemas.openxmlformats.org/officeDocument/2006/relationships/image" Target="../media/image30.emf"/><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5.xml.rels><?xml version="1.0" encoding="UTF-8" standalone="yes"?>
<Relationships xmlns="http://schemas.openxmlformats.org/package/2006/relationships"><Relationship Id="rId3" Type="http://schemas.openxmlformats.org/officeDocument/2006/relationships/image" Target="../media/image31.emf"/><Relationship Id="rId2" Type="http://schemas.openxmlformats.org/officeDocument/2006/relationships/image" Target="../media/image32.emf"/><Relationship Id="rId1" Type="http://schemas.openxmlformats.org/officeDocument/2006/relationships/slideLayout" Target="../slideLayouts/slideLayout1.xml"/></Relationships>
</file>

<file path=ppt/slides/_rels/slide56.xml.rels><?xml version="1.0" encoding="UTF-8" standalone="yes"?>
<Relationships xmlns="http://schemas.openxmlformats.org/package/2006/relationships"><Relationship Id="rId3" Type="http://schemas.openxmlformats.org/officeDocument/2006/relationships/image" Target="../media/image30.emf"/><Relationship Id="rId2" Type="http://schemas.openxmlformats.org/officeDocument/2006/relationships/image" Target="../media/image33.emf"/><Relationship Id="rId1" Type="http://schemas.openxmlformats.org/officeDocument/2006/relationships/slideLayout" Target="../slideLayouts/slideLayout1.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4.xml"/></Relationships>
</file>

<file path=ppt/slides/_rels/slide59.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0.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Layout" Target="../slideLayouts/slideLayout1.xml"/></Relationships>
</file>

<file path=ppt/slides/_rels/slide61.xml.rels><?xml version="1.0" encoding="UTF-8" standalone="yes"?>
<Relationships xmlns="http://schemas.openxmlformats.org/package/2006/relationships"><Relationship Id="rId3" Type="http://schemas.openxmlformats.org/officeDocument/2006/relationships/image" Target="../media/image38.emf"/><Relationship Id="rId2" Type="http://schemas.openxmlformats.org/officeDocument/2006/relationships/image" Target="../media/image37.emf"/><Relationship Id="rId1" Type="http://schemas.openxmlformats.org/officeDocument/2006/relationships/slideLayout" Target="../slideLayouts/slideLayout1.xml"/><Relationship Id="rId5" Type="http://schemas.openxmlformats.org/officeDocument/2006/relationships/image" Target="../media/image40.emf"/><Relationship Id="rId4" Type="http://schemas.openxmlformats.org/officeDocument/2006/relationships/image" Target="../media/image39.emf"/></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6.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1.xml"/></Relationships>
</file>

<file path=ppt/slides/_rels/slide67.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1.xml"/></Relationships>
</file>

<file path=ppt/slides/_rels/slide68.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1.xml"/></Relationships>
</file>

<file path=ppt/slides/_rels/slide69.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1.xml.rels><?xml version="1.0" encoding="UTF-8" standalone="yes"?>
<Relationships xmlns="http://schemas.openxmlformats.org/package/2006/relationships"><Relationship Id="rId2" Type="http://schemas.openxmlformats.org/officeDocument/2006/relationships/image" Target="../media/image45.emf"/><Relationship Id="rId1" Type="http://schemas.openxmlformats.org/officeDocument/2006/relationships/slideLayout" Target="../slideLayouts/slideLayout5.xml"/></Relationships>
</file>

<file path=ppt/slides/_rels/slide72.xml.rels><?xml version="1.0" encoding="UTF-8" standalone="yes"?>
<Relationships xmlns="http://schemas.openxmlformats.org/package/2006/relationships"><Relationship Id="rId3" Type="http://schemas.openxmlformats.org/officeDocument/2006/relationships/image" Target="../media/image47.emf"/><Relationship Id="rId2" Type="http://schemas.openxmlformats.org/officeDocument/2006/relationships/image" Target="../media/image46.png"/><Relationship Id="rId1" Type="http://schemas.openxmlformats.org/officeDocument/2006/relationships/slideLayout" Target="../slideLayouts/slideLayout1.xml"/></Relationships>
</file>

<file path=ppt/slides/_rels/slide73.xml.rels><?xml version="1.0" encoding="UTF-8" standalone="yes"?>
<Relationships xmlns="http://schemas.openxmlformats.org/package/2006/relationships"><Relationship Id="rId2" Type="http://schemas.openxmlformats.org/officeDocument/2006/relationships/image" Target="../media/image48.emf"/><Relationship Id="rId1" Type="http://schemas.openxmlformats.org/officeDocument/2006/relationships/slideLayout" Target="../slideLayouts/slideLayout1.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5.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xml"/><Relationship Id="rId1" Type="http://schemas.openxmlformats.org/officeDocument/2006/relationships/vmlDrawing" Target="../drawings/vmlDrawing2.vml"/><Relationship Id="rId5" Type="http://schemas.openxmlformats.org/officeDocument/2006/relationships/image" Target="../media/image49.wmf"/><Relationship Id="rId4" Type="http://schemas.openxmlformats.org/officeDocument/2006/relationships/oleObject" Target="../embeddings/oleObject2.bin"/></Relationships>
</file>

<file path=ppt/slides/_rels/slide76.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xml"/><Relationship Id="rId1" Type="http://schemas.openxmlformats.org/officeDocument/2006/relationships/vmlDrawing" Target="../drawings/vmlDrawing3.vml"/><Relationship Id="rId5" Type="http://schemas.openxmlformats.org/officeDocument/2006/relationships/image" Target="../media/image50.wmf"/><Relationship Id="rId4" Type="http://schemas.openxmlformats.org/officeDocument/2006/relationships/oleObject" Target="../embeddings/oleObject3.bin"/></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8.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1.xml"/></Relationships>
</file>

<file path=ppt/slides/_rels/slide79.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image" Target="../media/image52.png"/><Relationship Id="rId1" Type="http://schemas.openxmlformats.org/officeDocument/2006/relationships/slideLayout" Target="../slideLayouts/slideLayout1.xml"/><Relationship Id="rId4" Type="http://schemas.openxmlformats.org/officeDocument/2006/relationships/image" Target="../media/image54.png"/></Relationships>
</file>

<file path=ppt/slides/_rels/slide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5.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1.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3.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1.xml"/></Relationships>
</file>

<file path=ppt/slides/_rels/slide84.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Layout" Target="../slideLayouts/slideLayout1.xml"/></Relationships>
</file>

<file path=ppt/slides/_rels/slide85.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1.xml"/></Relationships>
</file>

<file path=ppt/slides/_rels/slide86.xml.rels><?xml version="1.0" encoding="UTF-8" standalone="yes"?>
<Relationships xmlns="http://schemas.openxmlformats.org/package/2006/relationships"><Relationship Id="rId2" Type="http://schemas.openxmlformats.org/officeDocument/2006/relationships/image" Target="../media/image57.png"/><Relationship Id="rId1" Type="http://schemas.openxmlformats.org/officeDocument/2006/relationships/slideLayout" Target="../slideLayouts/slideLayout1.xml"/></Relationships>
</file>

<file path=ppt/slides/_rels/slide87.xml.rels><?xml version="1.0" encoding="UTF-8" standalone="yes"?>
<Relationships xmlns="http://schemas.openxmlformats.org/package/2006/relationships"><Relationship Id="rId2" Type="http://schemas.openxmlformats.org/officeDocument/2006/relationships/image" Target="../media/image58.png"/><Relationship Id="rId1" Type="http://schemas.openxmlformats.org/officeDocument/2006/relationships/slideLayout" Target="../slideLayouts/slideLayout1.xml"/></Relationships>
</file>

<file path=ppt/slides/_rels/slide88.xml.rels><?xml version="1.0" encoding="UTF-8" standalone="yes"?>
<Relationships xmlns="http://schemas.openxmlformats.org/package/2006/relationships"><Relationship Id="rId2" Type="http://schemas.openxmlformats.org/officeDocument/2006/relationships/image" Target="../media/image59.png"/><Relationship Id="rId1" Type="http://schemas.openxmlformats.org/officeDocument/2006/relationships/slideLayout" Target="../slideLayouts/slideLayout1.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90.xml.rels><?xml version="1.0" encoding="UTF-8" standalone="yes"?>
<Relationships xmlns="http://schemas.openxmlformats.org/package/2006/relationships"><Relationship Id="rId3" Type="http://schemas.openxmlformats.org/officeDocument/2006/relationships/diagramLayout" Target="../diagrams/layout5.xml"/><Relationship Id="rId2" Type="http://schemas.openxmlformats.org/officeDocument/2006/relationships/diagramData" Target="../diagrams/data5.xml"/><Relationship Id="rId1" Type="http://schemas.openxmlformats.org/officeDocument/2006/relationships/slideLayout" Target="../slideLayouts/slideLayout1.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91.xml.rels><?xml version="1.0" encoding="UTF-8" standalone="yes"?>
<Relationships xmlns="http://schemas.openxmlformats.org/package/2006/relationships"><Relationship Id="rId2" Type="http://schemas.openxmlformats.org/officeDocument/2006/relationships/image" Target="../media/image60.png"/><Relationship Id="rId1" Type="http://schemas.openxmlformats.org/officeDocument/2006/relationships/slideLayout" Target="../slideLayouts/slideLayout5.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3.xml.rels><?xml version="1.0" encoding="UTF-8" standalone="yes"?>
<Relationships xmlns="http://schemas.openxmlformats.org/package/2006/relationships"><Relationship Id="rId2" Type="http://schemas.openxmlformats.org/officeDocument/2006/relationships/image" Target="../media/image61.emf"/><Relationship Id="rId1" Type="http://schemas.openxmlformats.org/officeDocument/2006/relationships/slideLayout" Target="../slideLayouts/slideLayout5.xml"/></Relationships>
</file>

<file path=ppt/slides/_rels/slide94.xml.rels><?xml version="1.0" encoding="UTF-8" standalone="yes"?>
<Relationships xmlns="http://schemas.openxmlformats.org/package/2006/relationships"><Relationship Id="rId3" Type="http://schemas.openxmlformats.org/officeDocument/2006/relationships/image" Target="../media/image63.emf"/><Relationship Id="rId2" Type="http://schemas.openxmlformats.org/officeDocument/2006/relationships/image" Target="../media/image62.emf"/><Relationship Id="rId1" Type="http://schemas.openxmlformats.org/officeDocument/2006/relationships/slideLayout" Target="../slideLayouts/slideLayout1.xml"/><Relationship Id="rId5" Type="http://schemas.openxmlformats.org/officeDocument/2006/relationships/image" Target="../media/image65.emf"/><Relationship Id="rId4" Type="http://schemas.openxmlformats.org/officeDocument/2006/relationships/image" Target="../media/image64.emf"/></Relationships>
</file>

<file path=ppt/slides/_rels/slide95.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image" Target="../media/image66.png"/><Relationship Id="rId1" Type="http://schemas.openxmlformats.org/officeDocument/2006/relationships/slideLayout" Target="../slideLayouts/slideLayout1.xml"/></Relationships>
</file>

<file path=ppt/slides/_rels/slide96.xml.rels><?xml version="1.0" encoding="UTF-8" standalone="yes"?>
<Relationships xmlns="http://schemas.openxmlformats.org/package/2006/relationships"><Relationship Id="rId3" Type="http://schemas.openxmlformats.org/officeDocument/2006/relationships/image" Target="../media/image69.emf"/><Relationship Id="rId2" Type="http://schemas.openxmlformats.org/officeDocument/2006/relationships/image" Target="../media/image68.png"/><Relationship Id="rId1" Type="http://schemas.openxmlformats.org/officeDocument/2006/relationships/slideLayout" Target="../slideLayouts/slideLayout1.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8.xml.rels><?xml version="1.0" encoding="UTF-8" standalone="yes"?>
<Relationships xmlns="http://schemas.openxmlformats.org/package/2006/relationships"><Relationship Id="rId2" Type="http://schemas.openxmlformats.org/officeDocument/2006/relationships/image" Target="../media/image70.png"/><Relationship Id="rId1" Type="http://schemas.openxmlformats.org/officeDocument/2006/relationships/slideLayout" Target="../slideLayouts/slideLayout1.xml"/></Relationships>
</file>

<file path=ppt/slides/_rels/slide99.xml.rels><?xml version="1.0" encoding="UTF-8" standalone="yes"?>
<Relationships xmlns="http://schemas.openxmlformats.org/package/2006/relationships"><Relationship Id="rId2" Type="http://schemas.openxmlformats.org/officeDocument/2006/relationships/image" Target="../media/image71.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tint val="95000"/>
            <a:satMod val="170000"/>
          </a:schemeClr>
        </a:solidFill>
        <a:effectLst/>
      </p:bgPr>
    </p:bg>
    <p:spTree>
      <p:nvGrpSpPr>
        <p:cNvPr id="1" name=""/>
        <p:cNvGrpSpPr/>
        <p:nvPr/>
      </p:nvGrpSpPr>
      <p:grpSpPr>
        <a:xfrm>
          <a:off x="0" y="0"/>
          <a:ext cx="0" cy="0"/>
          <a:chOff x="0" y="0"/>
          <a:chExt cx="0" cy="0"/>
        </a:xfrm>
      </p:grpSpPr>
      <p:grpSp>
        <p:nvGrpSpPr>
          <p:cNvPr id="7" name="Group 6" title="intersecting circles">
            <a:extLst>
              <a:ext uri="{FF2B5EF4-FFF2-40B4-BE49-F238E27FC236}">
                <a16:creationId xmlns:a16="http://schemas.microsoft.com/office/drawing/2014/main" id="{D2C4BFA1-2075-4901-9E24-E41D1FDD51FD}"/>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866610" y="498348"/>
            <a:ext cx="7426997" cy="5861304"/>
            <a:chOff x="1155481" y="498348"/>
            <a:chExt cx="9902663" cy="5861304"/>
          </a:xfrm>
        </p:grpSpPr>
        <p:sp>
          <p:nvSpPr>
            <p:cNvPr id="8" name="Oval 5">
              <a:extLst>
                <a:ext uri="{FF2B5EF4-FFF2-40B4-BE49-F238E27FC236}">
                  <a16:creationId xmlns:a16="http://schemas.microsoft.com/office/drawing/2014/main" id="{985A7375-E3AF-4F5C-85AE-17E8832952CA}"/>
                </a:ext>
              </a:extLst>
            </p:cNvPr>
            <p:cNvSpPr>
              <a:spLocks noChangeArrowheads="1"/>
            </p:cNvSpPr>
            <p:nvPr>
              <p:extLst>
                <p:ext uri="{386F3935-93C4-4BCD-93E2-E3B085C9AB24}">
                  <p16:designElem xmlns:p16="http://schemas.microsoft.com/office/powerpoint/2015/main" val="1"/>
                </p:ext>
              </p:extLst>
            </p:nvPr>
          </p:nvSpPr>
          <p:spPr bwMode="auto">
            <a:xfrm>
              <a:off x="1155481" y="498348"/>
              <a:ext cx="5861304" cy="5861304"/>
            </a:xfrm>
            <a:prstGeom prst="ellipse">
              <a:avLst/>
            </a:prstGeom>
            <a:solidFill>
              <a:schemeClr val="accent1">
                <a:alpha val="55000"/>
              </a:schemeClr>
            </a:solidFill>
            <a:ln>
              <a:noFill/>
            </a:ln>
          </p:spPr>
        </p:sp>
        <p:sp>
          <p:nvSpPr>
            <p:cNvPr id="9" name="Oval 8">
              <a:extLst>
                <a:ext uri="{FF2B5EF4-FFF2-40B4-BE49-F238E27FC236}">
                  <a16:creationId xmlns:a16="http://schemas.microsoft.com/office/drawing/2014/main" id="{F0307F65-8304-4FA8-A841-D4D7625411BE}"/>
                </a:ext>
              </a:extLst>
            </p:cNvPr>
            <p:cNvSpPr>
              <a:spLocks noChangeArrowheads="1"/>
            </p:cNvSpPr>
            <p:nvPr>
              <p:extLst>
                <p:ext uri="{386F3935-93C4-4BCD-93E2-E3B085C9AB24}">
                  <p16:designElem xmlns:p16="http://schemas.microsoft.com/office/powerpoint/2015/main" val="1"/>
                </p:ext>
              </p:extLst>
            </p:nvPr>
          </p:nvSpPr>
          <p:spPr bwMode="auto">
            <a:xfrm>
              <a:off x="5196840" y="498348"/>
              <a:ext cx="5861304" cy="5861304"/>
            </a:xfrm>
            <a:prstGeom prst="ellipse">
              <a:avLst/>
            </a:prstGeom>
            <a:solidFill>
              <a:schemeClr val="accent1">
                <a:alpha val="55000"/>
              </a:schemeClr>
            </a:solidFill>
            <a:ln>
              <a:noFill/>
            </a:ln>
          </p:spPr>
        </p:sp>
        <p:sp>
          <p:nvSpPr>
            <p:cNvPr id="10" name="Oval 5">
              <a:extLst>
                <a:ext uri="{FF2B5EF4-FFF2-40B4-BE49-F238E27FC236}">
                  <a16:creationId xmlns:a16="http://schemas.microsoft.com/office/drawing/2014/main" id="{C8B8394C-136F-4E05-A002-D93A5E79CD50}"/>
                </a:ext>
              </a:extLst>
            </p:cNvPr>
            <p:cNvSpPr>
              <a:spLocks noChangeArrowheads="1"/>
            </p:cNvSpPr>
            <p:nvPr>
              <p:extLst>
                <p:ext uri="{386F3935-93C4-4BCD-93E2-E3B085C9AB24}">
                  <p16:designElem xmlns:p16="http://schemas.microsoft.com/office/powerpoint/2015/main" val="1"/>
                </p:ext>
              </p:extLst>
            </p:nvPr>
          </p:nvSpPr>
          <p:spPr bwMode="auto">
            <a:xfrm>
              <a:off x="3165348" y="498348"/>
              <a:ext cx="5861304" cy="5861304"/>
            </a:xfrm>
            <a:prstGeom prst="ellipse">
              <a:avLst/>
            </a:prstGeom>
            <a:solidFill>
              <a:schemeClr val="accent1">
                <a:alpha val="70000"/>
              </a:schemeClr>
            </a:solidFill>
            <a:ln>
              <a:noFill/>
            </a:ln>
          </p:spPr>
        </p:sp>
      </p:grpSp>
      <p:sp>
        <p:nvSpPr>
          <p:cNvPr id="12" name="Rectangle 11" title="ribbon">
            <a:extLst>
              <a:ext uri="{FF2B5EF4-FFF2-40B4-BE49-F238E27FC236}">
                <a16:creationId xmlns:a16="http://schemas.microsoft.com/office/drawing/2014/main" id="{053FB2EE-284F-4C87-AB3D-BBF87A9FAB97}"/>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514600"/>
            <a:ext cx="9144000" cy="18288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a:extLst>
              <a:ext uri="{FF2B5EF4-FFF2-40B4-BE49-F238E27FC236}">
                <a16:creationId xmlns:a16="http://schemas.microsoft.com/office/drawing/2014/main" id="{7AEA3B4A-E4C0-44F8-A0B2-3543BAC7FCB3}"/>
              </a:ext>
            </a:extLst>
          </p:cNvPr>
          <p:cNvSpPr>
            <a:spLocks noGrp="1"/>
          </p:cNvSpPr>
          <p:nvPr>
            <p:ph type="title"/>
          </p:nvPr>
        </p:nvSpPr>
        <p:spPr>
          <a:xfrm>
            <a:off x="1143000" y="2776538"/>
            <a:ext cx="6858000" cy="1381188"/>
          </a:xfrm>
        </p:spPr>
        <p:txBody>
          <a:bodyPr vert="horz" lIns="91440" tIns="45720" rIns="91440" bIns="45720" rtlCol="0" anchor="ctr">
            <a:normAutofit/>
          </a:bodyPr>
          <a:lstStyle/>
          <a:p>
            <a:r>
              <a:rPr lang="en-US" sz="3500" kern="1200" dirty="0">
                <a:solidFill>
                  <a:schemeClr val="bg2"/>
                </a:solidFill>
                <a:latin typeface="+mj-lt"/>
                <a:ea typeface="+mj-ea"/>
                <a:cs typeface="+mj-cs"/>
              </a:rPr>
              <a:t>Corporate Finance Analysis</a:t>
            </a:r>
          </a:p>
        </p:txBody>
      </p:sp>
    </p:spTree>
    <p:extLst>
      <p:ext uri="{BB962C8B-B14F-4D97-AF65-F5344CB8AC3E}">
        <p14:creationId xmlns:p14="http://schemas.microsoft.com/office/powerpoint/2010/main" val="504002892"/>
      </p:ext>
    </p:extLst>
  </p:cSld>
  <p:clrMapOvr>
    <a:overrideClrMapping bg1="dk1" tx1="lt1" bg2="dk2" tx2="lt2" accent1="accent1" accent2="accent2" accent3="accent3" accent4="accent4" accent5="accent5" accent6="accent6" hlink="hlink" folHlink="folHlink"/>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5" name="Picture 4" descr="A close up of a blackboard&#10;&#10;Description generated with very high confidence">
            <a:extLst>
              <a:ext uri="{FF2B5EF4-FFF2-40B4-BE49-F238E27FC236}">
                <a16:creationId xmlns:a16="http://schemas.microsoft.com/office/drawing/2014/main" id="{974763A7-8929-4F07-8AD4-33CD6877B436}"/>
              </a:ext>
            </a:extLst>
          </p:cNvPr>
          <p:cNvPicPr>
            <a:picLocks noChangeAspect="1"/>
          </p:cNvPicPr>
          <p:nvPr/>
        </p:nvPicPr>
        <p:blipFill rotWithShape="1">
          <a:blip r:embed="rId2"/>
          <a:srcRect t="9091" r="31516" b="1"/>
          <a:stretch/>
        </p:blipFill>
        <p:spPr>
          <a:xfrm>
            <a:off x="20" y="10"/>
            <a:ext cx="9143980" cy="6857990"/>
          </a:xfrm>
          <a:prstGeom prst="rect">
            <a:avLst/>
          </a:prstGeom>
        </p:spPr>
      </p:pic>
      <p:sp>
        <p:nvSpPr>
          <p:cNvPr id="10" name="Rectangle 9">
            <a:extLst>
              <a:ext uri="{FF2B5EF4-FFF2-40B4-BE49-F238E27FC236}">
                <a16:creationId xmlns:a16="http://schemas.microsoft.com/office/drawing/2014/main" id="{724CD679-7405-4CD3-A92A-9469F279A59D}"/>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ltGray">
          <a:xfrm>
            <a:off x="252663" y="321176"/>
            <a:ext cx="4301692" cy="5896743"/>
          </a:xfrm>
          <a:prstGeom prst="rect">
            <a:avLst/>
          </a:prstGeom>
          <a:solidFill>
            <a:schemeClr val="bg1">
              <a:alpha val="90000"/>
            </a:schemeClr>
          </a:solidFill>
          <a:ln w="127000" cap="sq" cmpd="thinThick">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Content Placeholder 1">
            <a:extLst>
              <a:ext uri="{FF2B5EF4-FFF2-40B4-BE49-F238E27FC236}">
                <a16:creationId xmlns:a16="http://schemas.microsoft.com/office/drawing/2014/main" id="{BAD0680A-EA6D-47E5-B6FA-E64FA177D83A}"/>
              </a:ext>
            </a:extLst>
          </p:cNvPr>
          <p:cNvSpPr>
            <a:spLocks noGrp="1"/>
          </p:cNvSpPr>
          <p:nvPr>
            <p:ph idx="1"/>
          </p:nvPr>
        </p:nvSpPr>
        <p:spPr>
          <a:xfrm>
            <a:off x="445582" y="2121763"/>
            <a:ext cx="3926618" cy="3773010"/>
          </a:xfrm>
        </p:spPr>
        <p:txBody>
          <a:bodyPr vert="horz" lIns="91440" tIns="45720" rIns="91440" bIns="45720" rtlCol="0">
            <a:normAutofit/>
          </a:bodyPr>
          <a:lstStyle/>
          <a:p>
            <a:r>
              <a:rPr lang="en-US" sz="1800" dirty="0">
                <a:latin typeface="+mn-lt"/>
                <a:cs typeface="+mn-cs"/>
              </a:rPr>
              <a:t>We will use short-cuts, excel enhancements, TRUE/FALSE switches and only four functions.  </a:t>
            </a:r>
          </a:p>
          <a:p>
            <a:r>
              <a:rPr lang="en-US" sz="1800" dirty="0">
                <a:latin typeface="+mn-lt"/>
                <a:cs typeface="+mn-cs"/>
              </a:rPr>
              <a:t>The functions should be used in a way that you are probably not used to.</a:t>
            </a:r>
          </a:p>
          <a:p>
            <a:r>
              <a:rPr lang="en-US" sz="1800" dirty="0">
                <a:latin typeface="+mn-lt"/>
                <a:cs typeface="+mn-cs"/>
              </a:rPr>
              <a:t>INDEX</a:t>
            </a:r>
          </a:p>
          <a:p>
            <a:r>
              <a:rPr lang="en-US" sz="1800" dirty="0">
                <a:latin typeface="+mn-lt"/>
                <a:cs typeface="+mn-cs"/>
              </a:rPr>
              <a:t>LOOKUP (not VLOOKUP or HLOOKUP)</a:t>
            </a:r>
          </a:p>
          <a:p>
            <a:r>
              <a:rPr lang="en-US" sz="1800" dirty="0">
                <a:latin typeface="+mn-lt"/>
                <a:cs typeface="+mn-cs"/>
              </a:rPr>
              <a:t>SUMIF (or AVERAGEIF or COUNTIF)</a:t>
            </a:r>
          </a:p>
          <a:p>
            <a:r>
              <a:rPr lang="en-US" sz="1800" dirty="0">
                <a:latin typeface="+mn-lt"/>
                <a:cs typeface="+mn-cs"/>
              </a:rPr>
              <a:t>EDATE</a:t>
            </a:r>
          </a:p>
          <a:p>
            <a:r>
              <a:rPr lang="en-US" sz="1800" dirty="0">
                <a:latin typeface="+mn-lt"/>
                <a:cs typeface="+mn-cs"/>
              </a:rPr>
              <a:t>MAX and MIN for Waterfalls (not IF)</a:t>
            </a:r>
          </a:p>
        </p:txBody>
      </p:sp>
      <p:sp>
        <p:nvSpPr>
          <p:cNvPr id="3" name="Title 2">
            <a:extLst>
              <a:ext uri="{FF2B5EF4-FFF2-40B4-BE49-F238E27FC236}">
                <a16:creationId xmlns:a16="http://schemas.microsoft.com/office/drawing/2014/main" id="{9660335B-72C0-45B9-B4AD-8D8236DEC9A8}"/>
              </a:ext>
            </a:extLst>
          </p:cNvPr>
          <p:cNvSpPr>
            <a:spLocks noGrp="1"/>
          </p:cNvSpPr>
          <p:nvPr>
            <p:ph type="title"/>
          </p:nvPr>
        </p:nvSpPr>
        <p:spPr>
          <a:xfrm>
            <a:off x="446103" y="640263"/>
            <a:ext cx="3915950" cy="1344975"/>
          </a:xfrm>
        </p:spPr>
        <p:txBody>
          <a:bodyPr vert="horz" lIns="91440" tIns="45720" rIns="91440" bIns="45720" rtlCol="0" anchor="ctr">
            <a:normAutofit/>
          </a:bodyPr>
          <a:lstStyle/>
          <a:p>
            <a:pPr algn="l"/>
            <a:r>
              <a:rPr lang="en-US" sz="3500" dirty="0">
                <a:latin typeface="+mj-lt"/>
                <a:cs typeface="+mj-cs"/>
              </a:rPr>
              <a:t>Excel Functions</a:t>
            </a:r>
          </a:p>
        </p:txBody>
      </p:sp>
      <p:sp>
        <p:nvSpPr>
          <p:cNvPr id="4" name="Slide Number Placeholder 3">
            <a:extLst>
              <a:ext uri="{FF2B5EF4-FFF2-40B4-BE49-F238E27FC236}">
                <a16:creationId xmlns:a16="http://schemas.microsoft.com/office/drawing/2014/main" id="{F390C505-3B9C-42A6-BB8E-7C10195D0657}"/>
              </a:ext>
            </a:extLst>
          </p:cNvPr>
          <p:cNvSpPr>
            <a:spLocks noGrp="1"/>
          </p:cNvSpPr>
          <p:nvPr>
            <p:ph type="sldNum" sz="quarter" idx="12"/>
          </p:nvPr>
        </p:nvSpPr>
        <p:spPr>
          <a:xfrm>
            <a:off x="6457950" y="6356350"/>
            <a:ext cx="2057400" cy="365125"/>
          </a:xfrm>
        </p:spPr>
        <p:txBody>
          <a:bodyPr vert="horz" lIns="91440" tIns="45720" rIns="91440" bIns="45720" rtlCol="0" anchor="ctr">
            <a:normAutofit/>
          </a:bodyPr>
          <a:lstStyle/>
          <a:p>
            <a:pPr algn="r" defTabSz="914400">
              <a:spcAft>
                <a:spcPts val="600"/>
              </a:spcAft>
              <a:defRPr/>
            </a:pPr>
            <a:fld id="{0C3A1854-6B63-4059-B360-A3C4972BF0FC}" type="slidenum">
              <a:rPr lang="en-US" altLang="ko-KR" sz="1200">
                <a:solidFill>
                  <a:srgbClr val="FFFFFF"/>
                </a:solidFill>
                <a:latin typeface="Calibri" panose="020F0502020204030204"/>
              </a:rPr>
              <a:pPr algn="r" defTabSz="914400">
                <a:spcAft>
                  <a:spcPts val="600"/>
                </a:spcAft>
                <a:defRPr/>
              </a:pPr>
              <a:t>10</a:t>
            </a:fld>
            <a:endParaRPr lang="en-US" altLang="ko-KR" sz="1200" dirty="0">
              <a:solidFill>
                <a:srgbClr val="FFFFFF"/>
              </a:solidFill>
              <a:latin typeface="Calibri" panose="020F0502020204030204"/>
            </a:endParaRPr>
          </a:p>
        </p:txBody>
      </p:sp>
    </p:spTree>
    <p:extLst>
      <p:ext uri="{BB962C8B-B14F-4D97-AF65-F5344CB8AC3E}">
        <p14:creationId xmlns:p14="http://schemas.microsoft.com/office/powerpoint/2010/main" val="535182005"/>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533D75DE-3EB1-4949-9F4C-C36FBFC521DC}"/>
              </a:ext>
            </a:extLst>
          </p:cNvPr>
          <p:cNvSpPr>
            <a:spLocks noGrp="1"/>
          </p:cNvSpPr>
          <p:nvPr>
            <p:ph idx="1"/>
          </p:nvPr>
        </p:nvSpPr>
        <p:spPr>
          <a:xfrm>
            <a:off x="520241" y="1216059"/>
            <a:ext cx="7907321" cy="1989055"/>
          </a:xfrm>
        </p:spPr>
        <p:txBody>
          <a:bodyPr>
            <a:normAutofit fontScale="92500" lnSpcReduction="10000"/>
          </a:bodyPr>
          <a:lstStyle/>
          <a:p>
            <a:r>
              <a:rPr lang="en-US" dirty="0"/>
              <a:t>You change the growth and asset life and the IRR, and you do not get convergence. At first there the ROIC is below the IRR and then it is above. The shorter the life and the lower the growth the closer to the IRR.</a:t>
            </a:r>
          </a:p>
          <a:p>
            <a:endParaRPr lang="en-US" dirty="0"/>
          </a:p>
        </p:txBody>
      </p:sp>
      <p:sp>
        <p:nvSpPr>
          <p:cNvPr id="3" name="Title 2">
            <a:extLst>
              <a:ext uri="{FF2B5EF4-FFF2-40B4-BE49-F238E27FC236}">
                <a16:creationId xmlns:a16="http://schemas.microsoft.com/office/drawing/2014/main" id="{10A03D9A-62AE-4458-A479-9FF13F67D835}"/>
              </a:ext>
            </a:extLst>
          </p:cNvPr>
          <p:cNvSpPr>
            <a:spLocks noGrp="1"/>
          </p:cNvSpPr>
          <p:nvPr>
            <p:ph type="title"/>
          </p:nvPr>
        </p:nvSpPr>
        <p:spPr/>
        <p:txBody>
          <a:bodyPr>
            <a:normAutofit fontScale="90000"/>
          </a:bodyPr>
          <a:lstStyle/>
          <a:p>
            <a:r>
              <a:rPr lang="en-US" dirty="0"/>
              <a:t>Project IRR is not Observed with SL Depreciation</a:t>
            </a:r>
          </a:p>
        </p:txBody>
      </p:sp>
      <p:pic>
        <p:nvPicPr>
          <p:cNvPr id="2" name="Picture 1">
            <a:extLst>
              <a:ext uri="{FF2B5EF4-FFF2-40B4-BE49-F238E27FC236}">
                <a16:creationId xmlns:a16="http://schemas.microsoft.com/office/drawing/2014/main" id="{9BA9957E-314C-44D7-8C7D-63C104DAB7D9}"/>
              </a:ext>
            </a:extLst>
          </p:cNvPr>
          <p:cNvPicPr>
            <a:picLocks noChangeAspect="1"/>
          </p:cNvPicPr>
          <p:nvPr/>
        </p:nvPicPr>
        <p:blipFill>
          <a:blip r:embed="rId2"/>
          <a:stretch>
            <a:fillRect/>
          </a:stretch>
        </p:blipFill>
        <p:spPr>
          <a:xfrm>
            <a:off x="75050" y="3356632"/>
            <a:ext cx="4525230" cy="3293312"/>
          </a:xfrm>
          <a:prstGeom prst="rect">
            <a:avLst/>
          </a:prstGeom>
        </p:spPr>
      </p:pic>
      <p:pic>
        <p:nvPicPr>
          <p:cNvPr id="6" name="Picture 5">
            <a:extLst>
              <a:ext uri="{FF2B5EF4-FFF2-40B4-BE49-F238E27FC236}">
                <a16:creationId xmlns:a16="http://schemas.microsoft.com/office/drawing/2014/main" id="{C78D5172-D9F4-4160-92EE-E1DC0E5CCE37}"/>
              </a:ext>
            </a:extLst>
          </p:cNvPr>
          <p:cNvPicPr>
            <a:picLocks noChangeAspect="1"/>
          </p:cNvPicPr>
          <p:nvPr/>
        </p:nvPicPr>
        <p:blipFill>
          <a:blip r:embed="rId3"/>
          <a:stretch>
            <a:fillRect/>
          </a:stretch>
        </p:blipFill>
        <p:spPr>
          <a:xfrm>
            <a:off x="4706367" y="3356632"/>
            <a:ext cx="4378491" cy="3186521"/>
          </a:xfrm>
          <a:prstGeom prst="rect">
            <a:avLst/>
          </a:prstGeom>
        </p:spPr>
      </p:pic>
    </p:spTree>
    <p:extLst>
      <p:ext uri="{BB962C8B-B14F-4D97-AF65-F5344CB8AC3E}">
        <p14:creationId xmlns:p14="http://schemas.microsoft.com/office/powerpoint/2010/main" val="906655048"/>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F9C6072C-FF02-46F0-8F31-80BA8FE5D2BF}"/>
              </a:ext>
            </a:extLst>
          </p:cNvPr>
          <p:cNvSpPr>
            <a:spLocks noGrp="1"/>
          </p:cNvSpPr>
          <p:nvPr>
            <p:ph idx="1"/>
          </p:nvPr>
        </p:nvSpPr>
        <p:spPr>
          <a:xfrm>
            <a:off x="628650" y="1263193"/>
            <a:ext cx="8175985" cy="1084081"/>
          </a:xfrm>
        </p:spPr>
        <p:txBody>
          <a:bodyPr>
            <a:normAutofit fontScale="85000" lnSpcReduction="20000"/>
          </a:bodyPr>
          <a:lstStyle/>
          <a:p>
            <a:r>
              <a:rPr lang="en-US" dirty="0"/>
              <a:t>Now move to the valuation with IRR and ROIC.  </a:t>
            </a:r>
          </a:p>
          <a:p>
            <a:r>
              <a:rPr lang="en-US" dirty="0"/>
              <a:t>As in other cases, make a proof valuation with a long-term model.</a:t>
            </a:r>
          </a:p>
          <a:p>
            <a:endParaRPr lang="en-US" dirty="0"/>
          </a:p>
        </p:txBody>
      </p:sp>
      <p:sp>
        <p:nvSpPr>
          <p:cNvPr id="3" name="Title 2">
            <a:extLst>
              <a:ext uri="{FF2B5EF4-FFF2-40B4-BE49-F238E27FC236}">
                <a16:creationId xmlns:a16="http://schemas.microsoft.com/office/drawing/2014/main" id="{5CA7DA70-2DA9-4A88-831A-AB74BA3A9B4F}"/>
              </a:ext>
            </a:extLst>
          </p:cNvPr>
          <p:cNvSpPr>
            <a:spLocks noGrp="1"/>
          </p:cNvSpPr>
          <p:nvPr>
            <p:ph type="title"/>
          </p:nvPr>
        </p:nvSpPr>
        <p:spPr/>
        <p:txBody>
          <a:bodyPr/>
          <a:lstStyle/>
          <a:p>
            <a:r>
              <a:rPr lang="en-US" dirty="0"/>
              <a:t>Valuation, IRR and ROIC</a:t>
            </a:r>
          </a:p>
        </p:txBody>
      </p:sp>
      <p:pic>
        <p:nvPicPr>
          <p:cNvPr id="2" name="Picture 1">
            <a:extLst>
              <a:ext uri="{FF2B5EF4-FFF2-40B4-BE49-F238E27FC236}">
                <a16:creationId xmlns:a16="http://schemas.microsoft.com/office/drawing/2014/main" id="{7CAD8B95-9039-49AB-8BC0-9D5C97086E49}"/>
              </a:ext>
            </a:extLst>
          </p:cNvPr>
          <p:cNvPicPr>
            <a:picLocks noChangeAspect="1"/>
          </p:cNvPicPr>
          <p:nvPr/>
        </p:nvPicPr>
        <p:blipFill>
          <a:blip r:embed="rId2"/>
          <a:stretch>
            <a:fillRect/>
          </a:stretch>
        </p:blipFill>
        <p:spPr>
          <a:xfrm>
            <a:off x="1923543" y="2780906"/>
            <a:ext cx="5419937" cy="3944451"/>
          </a:xfrm>
          <a:prstGeom prst="rect">
            <a:avLst/>
          </a:prstGeom>
        </p:spPr>
      </p:pic>
    </p:spTree>
    <p:extLst>
      <p:ext uri="{BB962C8B-B14F-4D97-AF65-F5344CB8AC3E}">
        <p14:creationId xmlns:p14="http://schemas.microsoft.com/office/powerpoint/2010/main" val="2972545610"/>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B947DDA1-9E74-48E2-B09E-4DCB2FCD2E1B}"/>
              </a:ext>
            </a:extLst>
          </p:cNvPr>
          <p:cNvSpPr>
            <a:spLocks noGrp="1"/>
          </p:cNvSpPr>
          <p:nvPr>
            <p:ph idx="1"/>
          </p:nvPr>
        </p:nvSpPr>
        <p:spPr/>
        <p:txBody>
          <a:bodyPr/>
          <a:lstStyle/>
          <a:p>
            <a:r>
              <a:rPr lang="en-US" dirty="0"/>
              <a:t>Say a company just finished embarking on a large expansion. In this case, the return will be low and it will look like the company is earning less than its cost of capital.</a:t>
            </a:r>
          </a:p>
        </p:txBody>
      </p:sp>
      <p:sp>
        <p:nvSpPr>
          <p:cNvPr id="3" name="Title 2">
            <a:extLst>
              <a:ext uri="{FF2B5EF4-FFF2-40B4-BE49-F238E27FC236}">
                <a16:creationId xmlns:a16="http://schemas.microsoft.com/office/drawing/2014/main" id="{0B2BC9CE-61DC-4D0F-819A-ACCA02F70F1C}"/>
              </a:ext>
            </a:extLst>
          </p:cNvPr>
          <p:cNvSpPr>
            <a:spLocks noGrp="1"/>
          </p:cNvSpPr>
          <p:nvPr>
            <p:ph type="title"/>
          </p:nvPr>
        </p:nvSpPr>
        <p:spPr/>
        <p:txBody>
          <a:bodyPr/>
          <a:lstStyle/>
          <a:p>
            <a:r>
              <a:rPr lang="en-US" dirty="0"/>
              <a:t>Demonstration of Errors</a:t>
            </a:r>
          </a:p>
        </p:txBody>
      </p:sp>
    </p:spTree>
    <p:extLst>
      <p:ext uri="{BB962C8B-B14F-4D97-AF65-F5344CB8AC3E}">
        <p14:creationId xmlns:p14="http://schemas.microsoft.com/office/powerpoint/2010/main" val="2147764304"/>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995E736E-79CD-4DA7-B61B-EB88D1996D94}"/>
              </a:ext>
            </a:extLst>
          </p:cNvPr>
          <p:cNvSpPr>
            <a:spLocks noGrp="1"/>
          </p:cNvSpPr>
          <p:nvPr>
            <p:ph idx="1"/>
          </p:nvPr>
        </p:nvSpPr>
        <p:spPr>
          <a:xfrm>
            <a:off x="628650" y="1159497"/>
            <a:ext cx="8034583" cy="1786957"/>
          </a:xfrm>
        </p:spPr>
        <p:txBody>
          <a:bodyPr>
            <a:normAutofit fontScale="85000" lnSpcReduction="10000"/>
          </a:bodyPr>
          <a:lstStyle/>
          <a:p>
            <a:r>
              <a:rPr lang="en-US" dirty="0"/>
              <a:t>Summary of Case</a:t>
            </a:r>
          </a:p>
          <a:p>
            <a:pPr lvl="1"/>
            <a:r>
              <a:rPr lang="en-US" dirty="0"/>
              <a:t>Company embarking on purchase of new planes</a:t>
            </a:r>
          </a:p>
          <a:p>
            <a:pPr lvl="1"/>
            <a:r>
              <a:rPr lang="en-US" dirty="0"/>
              <a:t>Even though assets new, the return on equity was high</a:t>
            </a:r>
          </a:p>
          <a:p>
            <a:pPr lvl="1"/>
            <a:r>
              <a:rPr lang="en-US" dirty="0"/>
              <a:t>Basic question: How could you continue to earn high returns in a very competitive business.</a:t>
            </a:r>
          </a:p>
        </p:txBody>
      </p:sp>
      <p:sp>
        <p:nvSpPr>
          <p:cNvPr id="3" name="Title 2">
            <a:extLst>
              <a:ext uri="{FF2B5EF4-FFF2-40B4-BE49-F238E27FC236}">
                <a16:creationId xmlns:a16="http://schemas.microsoft.com/office/drawing/2014/main" id="{3BD0A243-FF7B-4D19-8258-1F35D90FFF98}"/>
              </a:ext>
            </a:extLst>
          </p:cNvPr>
          <p:cNvSpPr>
            <a:spLocks noGrp="1"/>
          </p:cNvSpPr>
          <p:nvPr>
            <p:ph type="title"/>
          </p:nvPr>
        </p:nvSpPr>
        <p:spPr/>
        <p:txBody>
          <a:bodyPr>
            <a:normAutofit fontScale="90000"/>
          </a:bodyPr>
          <a:lstStyle/>
          <a:p>
            <a:r>
              <a:rPr lang="en-US" dirty="0"/>
              <a:t>Case Study – Kitty Hawk Freight Airline Company</a:t>
            </a:r>
          </a:p>
        </p:txBody>
      </p:sp>
      <p:pic>
        <p:nvPicPr>
          <p:cNvPr id="2" name="Picture 1">
            <a:extLst>
              <a:ext uri="{FF2B5EF4-FFF2-40B4-BE49-F238E27FC236}">
                <a16:creationId xmlns:a16="http://schemas.microsoft.com/office/drawing/2014/main" id="{ACC8EB1E-EE98-45D7-9456-900E7F5F001B}"/>
              </a:ext>
            </a:extLst>
          </p:cNvPr>
          <p:cNvPicPr>
            <a:picLocks noChangeAspect="1"/>
          </p:cNvPicPr>
          <p:nvPr/>
        </p:nvPicPr>
        <p:blipFill>
          <a:blip r:embed="rId2"/>
          <a:stretch>
            <a:fillRect/>
          </a:stretch>
        </p:blipFill>
        <p:spPr>
          <a:xfrm>
            <a:off x="1272255" y="3050149"/>
            <a:ext cx="5232240" cy="3807851"/>
          </a:xfrm>
          <a:prstGeom prst="rect">
            <a:avLst/>
          </a:prstGeom>
        </p:spPr>
      </p:pic>
    </p:spTree>
    <p:extLst>
      <p:ext uri="{BB962C8B-B14F-4D97-AF65-F5344CB8AC3E}">
        <p14:creationId xmlns:p14="http://schemas.microsoft.com/office/powerpoint/2010/main" val="3759413136"/>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bg>
      <p:bgPr>
        <a:solidFill>
          <a:schemeClr val="bg1">
            <a:tint val="95000"/>
            <a:satMod val="170000"/>
          </a:schemeClr>
        </a:solidFill>
        <a:effectLst/>
      </p:bgPr>
    </p:bg>
    <p:spTree>
      <p:nvGrpSpPr>
        <p:cNvPr id="1" name=""/>
        <p:cNvGrpSpPr/>
        <p:nvPr/>
      </p:nvGrpSpPr>
      <p:grpSpPr>
        <a:xfrm>
          <a:off x="0" y="0"/>
          <a:ext cx="0" cy="0"/>
          <a:chOff x="0" y="0"/>
          <a:chExt cx="0" cy="0"/>
        </a:xfrm>
      </p:grpSpPr>
      <p:grpSp>
        <p:nvGrpSpPr>
          <p:cNvPr id="7" name="Group 6" title="intersecting circles">
            <a:extLst>
              <a:ext uri="{FF2B5EF4-FFF2-40B4-BE49-F238E27FC236}">
                <a16:creationId xmlns:a16="http://schemas.microsoft.com/office/drawing/2014/main" id="{D2C4BFA1-2075-4901-9E24-E41D1FDD51FD}"/>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866610" y="498348"/>
            <a:ext cx="7426997" cy="5861304"/>
            <a:chOff x="1155481" y="498348"/>
            <a:chExt cx="9902663" cy="5861304"/>
          </a:xfrm>
        </p:grpSpPr>
        <p:sp>
          <p:nvSpPr>
            <p:cNvPr id="8" name="Oval 5">
              <a:extLst>
                <a:ext uri="{FF2B5EF4-FFF2-40B4-BE49-F238E27FC236}">
                  <a16:creationId xmlns:a16="http://schemas.microsoft.com/office/drawing/2014/main" id="{985A7375-E3AF-4F5C-85AE-17E8832952CA}"/>
                </a:ext>
              </a:extLst>
            </p:cNvPr>
            <p:cNvSpPr>
              <a:spLocks noChangeArrowheads="1"/>
            </p:cNvSpPr>
            <p:nvPr>
              <p:extLst>
                <p:ext uri="{386F3935-93C4-4BCD-93E2-E3B085C9AB24}">
                  <p16:designElem xmlns:p16="http://schemas.microsoft.com/office/powerpoint/2015/main" val="1"/>
                </p:ext>
              </p:extLst>
            </p:nvPr>
          </p:nvSpPr>
          <p:spPr bwMode="auto">
            <a:xfrm>
              <a:off x="1155481" y="498348"/>
              <a:ext cx="5861304" cy="5861304"/>
            </a:xfrm>
            <a:prstGeom prst="ellipse">
              <a:avLst/>
            </a:prstGeom>
            <a:solidFill>
              <a:schemeClr val="accent1">
                <a:alpha val="55000"/>
              </a:schemeClr>
            </a:solidFill>
            <a:ln>
              <a:noFill/>
            </a:ln>
          </p:spPr>
        </p:sp>
        <p:sp>
          <p:nvSpPr>
            <p:cNvPr id="9" name="Oval 8">
              <a:extLst>
                <a:ext uri="{FF2B5EF4-FFF2-40B4-BE49-F238E27FC236}">
                  <a16:creationId xmlns:a16="http://schemas.microsoft.com/office/drawing/2014/main" id="{F0307F65-8304-4FA8-A841-D4D7625411BE}"/>
                </a:ext>
              </a:extLst>
            </p:cNvPr>
            <p:cNvSpPr>
              <a:spLocks noChangeArrowheads="1"/>
            </p:cNvSpPr>
            <p:nvPr>
              <p:extLst>
                <p:ext uri="{386F3935-93C4-4BCD-93E2-E3B085C9AB24}">
                  <p16:designElem xmlns:p16="http://schemas.microsoft.com/office/powerpoint/2015/main" val="1"/>
                </p:ext>
              </p:extLst>
            </p:nvPr>
          </p:nvSpPr>
          <p:spPr bwMode="auto">
            <a:xfrm>
              <a:off x="5196840" y="498348"/>
              <a:ext cx="5861304" cy="5861304"/>
            </a:xfrm>
            <a:prstGeom prst="ellipse">
              <a:avLst/>
            </a:prstGeom>
            <a:solidFill>
              <a:schemeClr val="accent1">
                <a:alpha val="55000"/>
              </a:schemeClr>
            </a:solidFill>
            <a:ln>
              <a:noFill/>
            </a:ln>
          </p:spPr>
        </p:sp>
        <p:sp>
          <p:nvSpPr>
            <p:cNvPr id="10" name="Oval 5">
              <a:extLst>
                <a:ext uri="{FF2B5EF4-FFF2-40B4-BE49-F238E27FC236}">
                  <a16:creationId xmlns:a16="http://schemas.microsoft.com/office/drawing/2014/main" id="{C8B8394C-136F-4E05-A002-D93A5E79CD50}"/>
                </a:ext>
              </a:extLst>
            </p:cNvPr>
            <p:cNvSpPr>
              <a:spLocks noChangeArrowheads="1"/>
            </p:cNvSpPr>
            <p:nvPr>
              <p:extLst>
                <p:ext uri="{386F3935-93C4-4BCD-93E2-E3B085C9AB24}">
                  <p16:designElem xmlns:p16="http://schemas.microsoft.com/office/powerpoint/2015/main" val="1"/>
                </p:ext>
              </p:extLst>
            </p:nvPr>
          </p:nvSpPr>
          <p:spPr bwMode="auto">
            <a:xfrm>
              <a:off x="3165348" y="498348"/>
              <a:ext cx="5861304" cy="5861304"/>
            </a:xfrm>
            <a:prstGeom prst="ellipse">
              <a:avLst/>
            </a:prstGeom>
            <a:solidFill>
              <a:schemeClr val="accent1">
                <a:alpha val="70000"/>
              </a:schemeClr>
            </a:solidFill>
            <a:ln>
              <a:noFill/>
            </a:ln>
          </p:spPr>
        </p:sp>
      </p:grpSp>
      <p:sp>
        <p:nvSpPr>
          <p:cNvPr id="12" name="Rectangle 11" title="ribbon">
            <a:extLst>
              <a:ext uri="{FF2B5EF4-FFF2-40B4-BE49-F238E27FC236}">
                <a16:creationId xmlns:a16="http://schemas.microsoft.com/office/drawing/2014/main" id="{053FB2EE-284F-4C87-AB3D-BBF87A9FAB97}"/>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514600"/>
            <a:ext cx="9144000" cy="18288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a:extLst>
              <a:ext uri="{FF2B5EF4-FFF2-40B4-BE49-F238E27FC236}">
                <a16:creationId xmlns:a16="http://schemas.microsoft.com/office/drawing/2014/main" id="{E1F1042D-C5D8-488B-81DC-B0D12FECBE38}"/>
              </a:ext>
            </a:extLst>
          </p:cNvPr>
          <p:cNvSpPr>
            <a:spLocks noGrp="1"/>
          </p:cNvSpPr>
          <p:nvPr>
            <p:ph type="title"/>
          </p:nvPr>
        </p:nvSpPr>
        <p:spPr>
          <a:xfrm>
            <a:off x="1143000" y="2776538"/>
            <a:ext cx="6858000" cy="1381188"/>
          </a:xfrm>
        </p:spPr>
        <p:txBody>
          <a:bodyPr vert="horz" lIns="91440" tIns="45720" rIns="91440" bIns="45720" rtlCol="0" anchor="ctr">
            <a:normAutofit/>
          </a:bodyPr>
          <a:lstStyle/>
          <a:p>
            <a:r>
              <a:rPr lang="en-US" sz="4400" b="1" kern="1200" dirty="0">
                <a:solidFill>
                  <a:schemeClr val="bg2"/>
                </a:solidFill>
                <a:latin typeface="+mj-lt"/>
                <a:ea typeface="+mj-ea"/>
                <a:cs typeface="+mj-cs"/>
              </a:rPr>
              <a:t>Measuring the Return on Invested Capital is not Easy</a:t>
            </a:r>
          </a:p>
        </p:txBody>
      </p:sp>
    </p:spTree>
    <p:extLst>
      <p:ext uri="{BB962C8B-B14F-4D97-AF65-F5344CB8AC3E}">
        <p14:creationId xmlns:p14="http://schemas.microsoft.com/office/powerpoint/2010/main" val="3994057757"/>
      </p:ext>
    </p:extLst>
  </p:cSld>
  <p:clrMapOvr>
    <a:overrideClrMapping bg1="dk1" tx1="lt1" bg2="dk2" tx2="lt2" accent1="accent1" accent2="accent2" accent3="accent3" accent4="accent4" accent5="accent5" accent6="accent6" hlink="hlink" folHlink="folHlink"/>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1E32F10D-832E-4AEC-8164-98CD04D7A6A1}"/>
              </a:ext>
            </a:extLst>
          </p:cNvPr>
          <p:cNvSpPr>
            <a:spLocks noGrp="1"/>
          </p:cNvSpPr>
          <p:nvPr>
            <p:ph idx="1"/>
          </p:nvPr>
        </p:nvSpPr>
        <p:spPr/>
        <p:txBody>
          <a:bodyPr>
            <a:normAutofit fontScale="92500" lnSpcReduction="20000"/>
          </a:bodyPr>
          <a:lstStyle/>
          <a:p>
            <a:r>
              <a:rPr lang="en-US" dirty="0"/>
              <a:t>The median large U.S. company earned a 19 percent ROIC in 2013, while the median large Asian company earned 8 percent. </a:t>
            </a:r>
          </a:p>
          <a:p>
            <a:r>
              <a:rPr lang="en-US" dirty="0"/>
              <a:t>But for the most part, Asian companies historically have focused more on growth than profitability or ROIC, which explains the large difference between their average valuation and that of U.S. companies.</a:t>
            </a:r>
          </a:p>
          <a:p>
            <a:r>
              <a:rPr lang="en-US" dirty="0"/>
              <a:t>Comment: Everybody of course wants a high monopoly profit.  Very smart people are hired to create monopoly profits through marketing strategies (or making children and adults addicted to a product).</a:t>
            </a:r>
          </a:p>
        </p:txBody>
      </p:sp>
      <p:sp>
        <p:nvSpPr>
          <p:cNvPr id="3" name="Title 2">
            <a:extLst>
              <a:ext uri="{FF2B5EF4-FFF2-40B4-BE49-F238E27FC236}">
                <a16:creationId xmlns:a16="http://schemas.microsoft.com/office/drawing/2014/main" id="{371AD822-A7F1-4664-9C79-9AC976DDC657}"/>
              </a:ext>
            </a:extLst>
          </p:cNvPr>
          <p:cNvSpPr>
            <a:spLocks noGrp="1"/>
          </p:cNvSpPr>
          <p:nvPr>
            <p:ph type="title"/>
          </p:nvPr>
        </p:nvSpPr>
        <p:spPr/>
        <p:txBody>
          <a:bodyPr>
            <a:normAutofit fontScale="90000"/>
          </a:bodyPr>
          <a:lstStyle/>
          <a:p>
            <a:r>
              <a:rPr lang="en-US" dirty="0"/>
              <a:t>Arrogant Statement about U.S. Companies by McKinsey</a:t>
            </a:r>
          </a:p>
        </p:txBody>
      </p:sp>
    </p:spTree>
    <p:extLst>
      <p:ext uri="{BB962C8B-B14F-4D97-AF65-F5344CB8AC3E}">
        <p14:creationId xmlns:p14="http://schemas.microsoft.com/office/powerpoint/2010/main" val="4105460476"/>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8BF0FE59-9784-4F85-B033-5BAE20EA910E}"/>
              </a:ext>
            </a:extLst>
          </p:cNvPr>
          <p:cNvSpPr>
            <a:spLocks noGrp="1"/>
          </p:cNvSpPr>
          <p:nvPr>
            <p:ph idx="1"/>
          </p:nvPr>
        </p:nvSpPr>
        <p:spPr/>
        <p:txBody>
          <a:bodyPr/>
          <a:lstStyle/>
          <a:p>
            <a:r>
              <a:rPr lang="en-US" dirty="0"/>
              <a:t>The big question is what really goes into calculation of the invested capital.</a:t>
            </a:r>
          </a:p>
          <a:p>
            <a:r>
              <a:rPr lang="en-US" dirty="0"/>
              <a:t>The most obvious point is that surplus cash should not be in invested capital because the income associated with surplus cash is not in NOPAT.</a:t>
            </a:r>
          </a:p>
        </p:txBody>
      </p:sp>
      <p:sp>
        <p:nvSpPr>
          <p:cNvPr id="3" name="Title 2">
            <a:extLst>
              <a:ext uri="{FF2B5EF4-FFF2-40B4-BE49-F238E27FC236}">
                <a16:creationId xmlns:a16="http://schemas.microsoft.com/office/drawing/2014/main" id="{57F46E5D-D66D-4FD9-BE48-439EC3E388DF}"/>
              </a:ext>
            </a:extLst>
          </p:cNvPr>
          <p:cNvSpPr>
            <a:spLocks noGrp="1"/>
          </p:cNvSpPr>
          <p:nvPr>
            <p:ph type="title"/>
          </p:nvPr>
        </p:nvSpPr>
        <p:spPr/>
        <p:txBody>
          <a:bodyPr>
            <a:normAutofit fontScale="90000"/>
          </a:bodyPr>
          <a:lstStyle/>
          <a:p>
            <a:r>
              <a:rPr lang="en-US" dirty="0"/>
              <a:t>Use of Return on Invested Capital to Assess Model</a:t>
            </a:r>
          </a:p>
        </p:txBody>
      </p:sp>
    </p:spTree>
    <p:extLst>
      <p:ext uri="{BB962C8B-B14F-4D97-AF65-F5344CB8AC3E}">
        <p14:creationId xmlns:p14="http://schemas.microsoft.com/office/powerpoint/2010/main" val="1321168238"/>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5" name="Picture 4" descr="A person wearing a suit and tie smiling and looking at the camera&#10;&#10;Description generated with very high confidence">
            <a:extLst>
              <a:ext uri="{FF2B5EF4-FFF2-40B4-BE49-F238E27FC236}">
                <a16:creationId xmlns:a16="http://schemas.microsoft.com/office/drawing/2014/main" id="{6DCEDBC1-3541-40B1-A924-2847DDDC96CB}"/>
              </a:ext>
            </a:extLst>
          </p:cNvPr>
          <p:cNvPicPr>
            <a:picLocks noChangeAspect="1"/>
          </p:cNvPicPr>
          <p:nvPr/>
        </p:nvPicPr>
        <p:blipFill rotWithShape="1">
          <a:blip r:embed="rId2"/>
          <a:srcRect l="28697" r="22947"/>
          <a:stretch/>
        </p:blipFill>
        <p:spPr>
          <a:xfrm>
            <a:off x="5667306" y="640082"/>
            <a:ext cx="2996946" cy="5577837"/>
          </a:xfrm>
          <a:prstGeom prst="rect">
            <a:avLst/>
          </a:prstGeom>
          <a:effectLst/>
        </p:spPr>
      </p:pic>
      <p:sp>
        <p:nvSpPr>
          <p:cNvPr id="4" name="Content Placeholder 3">
            <a:extLst>
              <a:ext uri="{FF2B5EF4-FFF2-40B4-BE49-F238E27FC236}">
                <a16:creationId xmlns:a16="http://schemas.microsoft.com/office/drawing/2014/main" id="{18F627A8-4001-47BA-812E-FDB6B63088A6}"/>
              </a:ext>
            </a:extLst>
          </p:cNvPr>
          <p:cNvSpPr>
            <a:spLocks noGrp="1"/>
          </p:cNvSpPr>
          <p:nvPr>
            <p:ph idx="1"/>
          </p:nvPr>
        </p:nvSpPr>
        <p:spPr>
          <a:xfrm>
            <a:off x="486697" y="2438400"/>
            <a:ext cx="4939867" cy="3785419"/>
          </a:xfrm>
        </p:spPr>
        <p:txBody>
          <a:bodyPr vert="horz" lIns="91440" tIns="45720" rIns="91440" bIns="45720" rtlCol="0">
            <a:normAutofit/>
          </a:bodyPr>
          <a:lstStyle/>
          <a:p>
            <a:r>
              <a:rPr lang="en-US" sz="1600" dirty="0">
                <a:latin typeface="+mn-lt"/>
                <a:cs typeface="+mn-cs"/>
              </a:rPr>
              <a:t>Forecasts from History</a:t>
            </a:r>
          </a:p>
          <a:p>
            <a:pPr lvl="1"/>
            <a:r>
              <a:rPr lang="en-US" sz="1600" dirty="0">
                <a:latin typeface="+mn-lt"/>
                <a:cs typeface="+mn-cs"/>
              </a:rPr>
              <a:t>The most effective way to destroy people is to deny and obliterate their own understanding of their history.” </a:t>
            </a:r>
          </a:p>
          <a:p>
            <a:r>
              <a:rPr lang="en-US" sz="1600" dirty="0">
                <a:latin typeface="+mn-lt"/>
                <a:cs typeface="+mn-cs"/>
              </a:rPr>
              <a:t>Forecasts from History and Manipulating History in Financial Models</a:t>
            </a:r>
          </a:p>
          <a:p>
            <a:pPr lvl="1"/>
            <a:r>
              <a:rPr lang="en-US" sz="1600" dirty="0">
                <a:latin typeface="+mn-lt"/>
                <a:cs typeface="+mn-cs"/>
              </a:rPr>
              <a:t>“Day by day and almost minute by minute the past was brought up to date. In this way every prediction made by the Party could be shown by documentary evidence to have been correct; nor was any item of news, or any expression of opinion, which conflicted with the needs of the moment, ever allowed to remain on record. All history was a palimpsest, scraped clean and reinscribed exactly as often as was necessary.” </a:t>
            </a:r>
          </a:p>
        </p:txBody>
      </p:sp>
      <p:sp>
        <p:nvSpPr>
          <p:cNvPr id="3" name="Title 2">
            <a:extLst>
              <a:ext uri="{FF2B5EF4-FFF2-40B4-BE49-F238E27FC236}">
                <a16:creationId xmlns:a16="http://schemas.microsoft.com/office/drawing/2014/main" id="{A9AC2350-8948-4F9F-95B6-F84CF1DA464C}"/>
              </a:ext>
            </a:extLst>
          </p:cNvPr>
          <p:cNvSpPr>
            <a:spLocks noGrp="1"/>
          </p:cNvSpPr>
          <p:nvPr>
            <p:ph type="title"/>
          </p:nvPr>
        </p:nvSpPr>
        <p:spPr>
          <a:xfrm>
            <a:off x="486696" y="629266"/>
            <a:ext cx="4939869" cy="1676603"/>
          </a:xfrm>
        </p:spPr>
        <p:txBody>
          <a:bodyPr vert="horz" lIns="91440" tIns="45720" rIns="91440" bIns="45720" rtlCol="0" anchor="ctr">
            <a:normAutofit/>
          </a:bodyPr>
          <a:lstStyle/>
          <a:p>
            <a:pPr algn="l"/>
            <a:r>
              <a:rPr lang="en-US" sz="3400" dirty="0">
                <a:latin typeface="+mj-lt"/>
                <a:cs typeface="+mj-cs"/>
              </a:rPr>
              <a:t>General Idea of Acquiring History in Corporate Finance Models</a:t>
            </a:r>
          </a:p>
        </p:txBody>
      </p:sp>
    </p:spTree>
    <p:extLst>
      <p:ext uri="{BB962C8B-B14F-4D97-AF65-F5344CB8AC3E}">
        <p14:creationId xmlns:p14="http://schemas.microsoft.com/office/powerpoint/2010/main" val="232212173"/>
      </p:ext>
    </p:ext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0D42720F-2DB0-4438-B29F-0C61488D6A97}"/>
              </a:ext>
            </a:extLst>
          </p:cNvPr>
          <p:cNvSpPr>
            <a:spLocks noGrp="1"/>
          </p:cNvSpPr>
          <p:nvPr>
            <p:ph idx="1"/>
          </p:nvPr>
        </p:nvSpPr>
        <p:spPr/>
        <p:txBody>
          <a:bodyPr/>
          <a:lstStyle/>
          <a:p>
            <a:r>
              <a:rPr lang="en-US" dirty="0"/>
              <a:t>What happened to return on capital</a:t>
            </a:r>
          </a:p>
          <a:p>
            <a:pPr lvl="1"/>
            <a:r>
              <a:rPr lang="en-US" dirty="0"/>
              <a:t>Write-offs</a:t>
            </a:r>
          </a:p>
          <a:p>
            <a:pPr lvl="1"/>
            <a:r>
              <a:rPr lang="en-US" dirty="0"/>
              <a:t>Service business</a:t>
            </a:r>
          </a:p>
          <a:p>
            <a:pPr lvl="1"/>
            <a:r>
              <a:rPr lang="en-US" dirty="0"/>
              <a:t>Aging plant</a:t>
            </a:r>
          </a:p>
        </p:txBody>
      </p:sp>
      <p:sp>
        <p:nvSpPr>
          <p:cNvPr id="3" name="Title 2">
            <a:extLst>
              <a:ext uri="{FF2B5EF4-FFF2-40B4-BE49-F238E27FC236}">
                <a16:creationId xmlns:a16="http://schemas.microsoft.com/office/drawing/2014/main" id="{98760D64-B636-466C-A632-742D75D45396}"/>
              </a:ext>
            </a:extLst>
          </p:cNvPr>
          <p:cNvSpPr>
            <a:spLocks noGrp="1"/>
          </p:cNvSpPr>
          <p:nvPr>
            <p:ph type="title"/>
          </p:nvPr>
        </p:nvSpPr>
        <p:spPr/>
        <p:txBody>
          <a:bodyPr/>
          <a:lstStyle/>
          <a:p>
            <a:r>
              <a:rPr lang="en-US" dirty="0"/>
              <a:t>Vestas Case</a:t>
            </a:r>
          </a:p>
        </p:txBody>
      </p:sp>
    </p:spTree>
    <p:extLst>
      <p:ext uri="{BB962C8B-B14F-4D97-AF65-F5344CB8AC3E}">
        <p14:creationId xmlns:p14="http://schemas.microsoft.com/office/powerpoint/2010/main" val="3208108926"/>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3A81D6-6041-496F-BEBE-0AF2F0997C21}"/>
              </a:ext>
            </a:extLst>
          </p:cNvPr>
          <p:cNvSpPr>
            <a:spLocks noGrp="1"/>
          </p:cNvSpPr>
          <p:nvPr>
            <p:ph type="title"/>
          </p:nvPr>
        </p:nvSpPr>
        <p:spPr/>
        <p:txBody>
          <a:bodyPr/>
          <a:lstStyle/>
          <a:p>
            <a:endParaRPr lang="en-US" dirty="0"/>
          </a:p>
        </p:txBody>
      </p:sp>
    </p:spTree>
    <p:extLst>
      <p:ext uri="{BB962C8B-B14F-4D97-AF65-F5344CB8AC3E}">
        <p14:creationId xmlns:p14="http://schemas.microsoft.com/office/powerpoint/2010/main" val="188552817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08E89D5E-1885-4160-AC77-CC471DD1D0DB}"/>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3477006"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13" name="Straight Connector 12">
            <a:extLst>
              <a:ext uri="{FF2B5EF4-FFF2-40B4-BE49-F238E27FC236}">
                <a16:creationId xmlns:a16="http://schemas.microsoft.com/office/drawing/2014/main" id="{550D2BD1-98F9-412D-905B-3A843EF4078B}"/>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V="1">
            <a:off x="571500" y="2971800"/>
            <a:ext cx="0" cy="914400"/>
          </a:xfrm>
          <a:prstGeom prst="line">
            <a:avLst/>
          </a:prstGeom>
          <a:ln w="19050">
            <a:solidFill>
              <a:srgbClr val="FFFFFF">
                <a:alpha val="80000"/>
              </a:srgbClr>
            </a:solidFill>
          </a:ln>
        </p:spPr>
        <p:style>
          <a:lnRef idx="1">
            <a:schemeClr val="accent1"/>
          </a:lnRef>
          <a:fillRef idx="0">
            <a:schemeClr val="accent1"/>
          </a:fillRef>
          <a:effectRef idx="0">
            <a:schemeClr val="accent1"/>
          </a:effectRef>
          <a:fontRef idx="minor">
            <a:schemeClr val="tx1"/>
          </a:fontRef>
        </p:style>
      </p:cxnSp>
      <p:graphicFrame>
        <p:nvGraphicFramePr>
          <p:cNvPr id="6" name="Content Placeholder 1"/>
          <p:cNvGraphicFramePr>
            <a:graphicFrameLocks noGrp="1"/>
          </p:cNvGraphicFramePr>
          <p:nvPr>
            <p:ph idx="1"/>
            <p:extLst>
              <p:ext uri="{D42A27DB-BD31-4B8C-83A1-F6EECF244321}">
                <p14:modId xmlns:p14="http://schemas.microsoft.com/office/powerpoint/2010/main" val="999344713"/>
              </p:ext>
            </p:extLst>
          </p:nvPr>
        </p:nvGraphicFramePr>
        <p:xfrm>
          <a:off x="3960018" y="642938"/>
          <a:ext cx="4701779" cy="557212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Title 2">
            <a:extLst>
              <a:ext uri="{FF2B5EF4-FFF2-40B4-BE49-F238E27FC236}">
                <a16:creationId xmlns:a16="http://schemas.microsoft.com/office/drawing/2014/main" id="{C8402249-70A5-4CDD-9399-6F3BFA385F3D}"/>
              </a:ext>
            </a:extLst>
          </p:cNvPr>
          <p:cNvSpPr>
            <a:spLocks noGrp="1"/>
          </p:cNvSpPr>
          <p:nvPr>
            <p:ph type="title"/>
          </p:nvPr>
        </p:nvSpPr>
        <p:spPr>
          <a:xfrm>
            <a:off x="707457" y="712269"/>
            <a:ext cx="2528249" cy="5502264"/>
          </a:xfrm>
        </p:spPr>
        <p:txBody>
          <a:bodyPr vert="horz" lIns="91440" tIns="45720" rIns="91440" bIns="45720" rtlCol="0" anchor="ctr">
            <a:normAutofit/>
          </a:bodyPr>
          <a:lstStyle/>
          <a:p>
            <a:pPr algn="l"/>
            <a:r>
              <a:rPr lang="en-US" sz="4400" kern="1200" dirty="0">
                <a:solidFill>
                  <a:srgbClr val="FFFFFF"/>
                </a:solidFill>
                <a:latin typeface="+mj-lt"/>
                <a:ea typeface="+mj-ea"/>
                <a:cs typeface="+mj-cs"/>
              </a:rPr>
              <a:t>Files to Use and Open</a:t>
            </a:r>
          </a:p>
        </p:txBody>
      </p:sp>
      <p:sp>
        <p:nvSpPr>
          <p:cNvPr id="4" name="Slide Number Placeholder 3">
            <a:extLst>
              <a:ext uri="{FF2B5EF4-FFF2-40B4-BE49-F238E27FC236}">
                <a16:creationId xmlns:a16="http://schemas.microsoft.com/office/drawing/2014/main" id="{E0E1FEED-2B16-4A1C-AB28-C039C1FF59B7}"/>
              </a:ext>
            </a:extLst>
          </p:cNvPr>
          <p:cNvSpPr>
            <a:spLocks noGrp="1"/>
          </p:cNvSpPr>
          <p:nvPr>
            <p:ph type="sldNum" sz="quarter" idx="12"/>
          </p:nvPr>
        </p:nvSpPr>
        <p:spPr>
          <a:xfrm>
            <a:off x="6457950" y="6356350"/>
            <a:ext cx="2057400" cy="365125"/>
          </a:xfrm>
        </p:spPr>
        <p:txBody>
          <a:bodyPr vert="horz" lIns="91440" tIns="45720" rIns="91440" bIns="45720" rtlCol="0" anchor="ctr">
            <a:normAutofit/>
          </a:bodyPr>
          <a:lstStyle/>
          <a:p>
            <a:pPr algn="r" defTabSz="914400">
              <a:spcAft>
                <a:spcPts val="600"/>
              </a:spcAft>
            </a:pPr>
            <a:fld id="{0C3A1854-6B63-4059-B360-A3C4972BF0FC}" type="slidenum">
              <a:rPr lang="en-US" altLang="ko-KR" sz="1200">
                <a:solidFill>
                  <a:schemeClr val="tx1"/>
                </a:solidFill>
              </a:rPr>
              <a:pPr algn="r" defTabSz="914400">
                <a:spcAft>
                  <a:spcPts val="600"/>
                </a:spcAft>
              </a:pPr>
              <a:t>11</a:t>
            </a:fld>
            <a:endParaRPr lang="en-US" altLang="ko-KR" sz="1200" dirty="0">
              <a:solidFill>
                <a:schemeClr val="tx1"/>
              </a:solidFill>
            </a:endParaRPr>
          </a:p>
        </p:txBody>
      </p:sp>
    </p:spTree>
    <p:extLst>
      <p:ext uri="{BB962C8B-B14F-4D97-AF65-F5344CB8AC3E}">
        <p14:creationId xmlns:p14="http://schemas.microsoft.com/office/powerpoint/2010/main" val="573578340"/>
      </p:ext>
    </p:ext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8D4DAF3C-5BA8-4435-BCD6-F8C0ABCA2DE7}"/>
              </a:ext>
            </a:extLst>
          </p:cNvPr>
          <p:cNvSpPr>
            <a:spLocks noGrp="1"/>
          </p:cNvSpPr>
          <p:nvPr>
            <p:ph type="title"/>
          </p:nvPr>
        </p:nvSpPr>
        <p:spPr/>
        <p:txBody>
          <a:bodyPr/>
          <a:lstStyle/>
          <a:p>
            <a:r>
              <a:rPr lang="en-US" dirty="0"/>
              <a:t>Use of Multiples</a:t>
            </a:r>
          </a:p>
        </p:txBody>
      </p:sp>
      <p:sp>
        <p:nvSpPr>
          <p:cNvPr id="4" name="Slide Number Placeholder 3">
            <a:extLst>
              <a:ext uri="{FF2B5EF4-FFF2-40B4-BE49-F238E27FC236}">
                <a16:creationId xmlns:a16="http://schemas.microsoft.com/office/drawing/2014/main" id="{ACB82B08-42D4-44A4-9193-4D1823930641}"/>
              </a:ext>
            </a:extLst>
          </p:cNvPr>
          <p:cNvSpPr>
            <a:spLocks noGrp="1"/>
          </p:cNvSpPr>
          <p:nvPr>
            <p:ph type="sldNum" sz="quarter" idx="4294967295"/>
          </p:nvPr>
        </p:nvSpPr>
        <p:spPr>
          <a:xfrm>
            <a:off x="8221663" y="6478588"/>
            <a:ext cx="922337" cy="312737"/>
          </a:xfrm>
          <a:prstGeom prst="rect">
            <a:avLst/>
          </a:prstGeom>
        </p:spPr>
        <p:txBody>
          <a:bodyPr/>
          <a:lstStyle/>
          <a:p>
            <a:pPr algn="ctr"/>
            <a:fld id="{0C3A1854-6B63-4059-B360-A3C4972BF0FC}" type="slidenum">
              <a:rPr lang="ko-KR" altLang="en-US" smtClean="0"/>
              <a:pPr algn="ctr"/>
              <a:t>110</a:t>
            </a:fld>
            <a:endParaRPr lang="ko-KR" altLang="en-US" dirty="0"/>
          </a:p>
        </p:txBody>
      </p:sp>
    </p:spTree>
    <p:extLst>
      <p:ext uri="{BB962C8B-B14F-4D97-AF65-F5344CB8AC3E}">
        <p14:creationId xmlns:p14="http://schemas.microsoft.com/office/powerpoint/2010/main" val="2179638055"/>
      </p:ext>
    </p:extLst>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802C317D-35D3-4F9B-8F43-D17388E8954D}"/>
              </a:ext>
            </a:extLst>
          </p:cNvPr>
          <p:cNvSpPr>
            <a:spLocks noGrp="1"/>
          </p:cNvSpPr>
          <p:nvPr>
            <p:ph idx="1"/>
          </p:nvPr>
        </p:nvSpPr>
        <p:spPr/>
        <p:txBody>
          <a:bodyPr>
            <a:normAutofit fontScale="85000" lnSpcReduction="10000"/>
          </a:bodyPr>
          <a:lstStyle/>
          <a:p>
            <a:r>
              <a:rPr lang="en-US" dirty="0"/>
              <a:t>A leading sell-side analyst recently told us that he uses discounted cash flow to analyze and value companies but typically communicates his findings in terms of implied multiples. For example, an analyst might say Company X deserves a higher multiple than Company Y because it is expected to grow faster, earn higher margins, or generate more cash flow. Earnings multiples are also a useful sanity check for your valuation.</a:t>
            </a:r>
          </a:p>
          <a:p>
            <a:r>
              <a:rPr lang="en-US" dirty="0"/>
              <a:t>In practice, we always compare a company’s implied multiple based on our valuation with those of its peers to see if we can explain why its multiple is higher or lower in terms of its ROIC or growth rates. </a:t>
            </a:r>
          </a:p>
        </p:txBody>
      </p:sp>
      <p:sp>
        <p:nvSpPr>
          <p:cNvPr id="3" name="Title 2">
            <a:extLst>
              <a:ext uri="{FF2B5EF4-FFF2-40B4-BE49-F238E27FC236}">
                <a16:creationId xmlns:a16="http://schemas.microsoft.com/office/drawing/2014/main" id="{3FAFEFB6-5FBE-46E2-AD95-685AE44E6111}"/>
              </a:ext>
            </a:extLst>
          </p:cNvPr>
          <p:cNvSpPr>
            <a:spLocks noGrp="1"/>
          </p:cNvSpPr>
          <p:nvPr>
            <p:ph type="title"/>
          </p:nvPr>
        </p:nvSpPr>
        <p:spPr/>
        <p:txBody>
          <a:bodyPr/>
          <a:lstStyle/>
          <a:p>
            <a:endParaRPr lang="en-US" dirty="0"/>
          </a:p>
        </p:txBody>
      </p:sp>
    </p:spTree>
    <p:extLst>
      <p:ext uri="{BB962C8B-B14F-4D97-AF65-F5344CB8AC3E}">
        <p14:creationId xmlns:p14="http://schemas.microsoft.com/office/powerpoint/2010/main" val="3026839569"/>
      </p:ext>
    </p:extLst>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C913559D-07BC-4EE4-88F6-2CF336A354CC}"/>
              </a:ext>
            </a:extLst>
          </p:cNvPr>
          <p:cNvSpPr>
            <a:spLocks noGrp="1"/>
          </p:cNvSpPr>
          <p:nvPr>
            <p:ph idx="1"/>
          </p:nvPr>
        </p:nvSpPr>
        <p:spPr/>
        <p:txBody>
          <a:bodyPr/>
          <a:lstStyle/>
          <a:p>
            <a:endParaRPr lang="en-US" dirty="0"/>
          </a:p>
        </p:txBody>
      </p:sp>
      <p:sp>
        <p:nvSpPr>
          <p:cNvPr id="3" name="Title 2">
            <a:extLst>
              <a:ext uri="{FF2B5EF4-FFF2-40B4-BE49-F238E27FC236}">
                <a16:creationId xmlns:a16="http://schemas.microsoft.com/office/drawing/2014/main" id="{5BACAC55-4BD8-4C77-A477-DFB822AD0F94}"/>
              </a:ext>
            </a:extLst>
          </p:cNvPr>
          <p:cNvSpPr>
            <a:spLocks noGrp="1"/>
          </p:cNvSpPr>
          <p:nvPr>
            <p:ph type="title"/>
          </p:nvPr>
        </p:nvSpPr>
        <p:spPr/>
        <p:txBody>
          <a:bodyPr/>
          <a:lstStyle/>
          <a:p>
            <a:r>
              <a:rPr lang="en-US" dirty="0"/>
              <a:t>Case Study of Constellation Energy</a:t>
            </a:r>
          </a:p>
        </p:txBody>
      </p:sp>
    </p:spTree>
    <p:extLst>
      <p:ext uri="{BB962C8B-B14F-4D97-AF65-F5344CB8AC3E}">
        <p14:creationId xmlns:p14="http://schemas.microsoft.com/office/powerpoint/2010/main" val="970579427"/>
      </p:ext>
    </p:extLst>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1EBE7A9C-8067-4B2B-84A5-F64DD58CFAAE}"/>
              </a:ext>
            </a:extLst>
          </p:cNvPr>
          <p:cNvSpPr>
            <a:spLocks noGrp="1"/>
          </p:cNvSpPr>
          <p:nvPr>
            <p:ph idx="1"/>
          </p:nvPr>
        </p:nvSpPr>
        <p:spPr/>
        <p:txBody>
          <a:bodyPr/>
          <a:lstStyle/>
          <a:p>
            <a:endParaRPr lang="en-US" dirty="0"/>
          </a:p>
        </p:txBody>
      </p:sp>
      <p:sp>
        <p:nvSpPr>
          <p:cNvPr id="3" name="Title 2">
            <a:extLst>
              <a:ext uri="{FF2B5EF4-FFF2-40B4-BE49-F238E27FC236}">
                <a16:creationId xmlns:a16="http://schemas.microsoft.com/office/drawing/2014/main" id="{429F3DCA-C72A-4AD6-8D8D-AD187BF1F99C}"/>
              </a:ext>
            </a:extLst>
          </p:cNvPr>
          <p:cNvSpPr>
            <a:spLocks noGrp="1"/>
          </p:cNvSpPr>
          <p:nvPr>
            <p:ph type="title"/>
          </p:nvPr>
        </p:nvSpPr>
        <p:spPr/>
        <p:txBody>
          <a:bodyPr>
            <a:normAutofit fontScale="90000"/>
          </a:bodyPr>
          <a:lstStyle/>
          <a:p>
            <a:r>
              <a:rPr lang="en-US" dirty="0"/>
              <a:t>When to Use DCF and When to Use Multiples</a:t>
            </a:r>
          </a:p>
        </p:txBody>
      </p:sp>
    </p:spTree>
    <p:extLst>
      <p:ext uri="{BB962C8B-B14F-4D97-AF65-F5344CB8AC3E}">
        <p14:creationId xmlns:p14="http://schemas.microsoft.com/office/powerpoint/2010/main" val="4138025878"/>
      </p:ext>
    </p:extLst>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8F22F434-B1A7-4EC4-9633-64F980D16024}"/>
              </a:ext>
            </a:extLst>
          </p:cNvPr>
          <p:cNvSpPr>
            <a:spLocks noGrp="1"/>
          </p:cNvSpPr>
          <p:nvPr>
            <p:ph idx="1"/>
          </p:nvPr>
        </p:nvSpPr>
        <p:spPr/>
        <p:txBody>
          <a:bodyPr/>
          <a:lstStyle/>
          <a:p>
            <a:endParaRPr lang="en-US" dirty="0"/>
          </a:p>
        </p:txBody>
      </p:sp>
      <p:sp>
        <p:nvSpPr>
          <p:cNvPr id="3" name="Title 2">
            <a:extLst>
              <a:ext uri="{FF2B5EF4-FFF2-40B4-BE49-F238E27FC236}">
                <a16:creationId xmlns:a16="http://schemas.microsoft.com/office/drawing/2014/main" id="{C12A609D-A65C-46A7-A9F2-2A621294D550}"/>
              </a:ext>
            </a:extLst>
          </p:cNvPr>
          <p:cNvSpPr>
            <a:spLocks noGrp="1"/>
          </p:cNvSpPr>
          <p:nvPr>
            <p:ph type="title"/>
          </p:nvPr>
        </p:nvSpPr>
        <p:spPr/>
        <p:txBody>
          <a:bodyPr>
            <a:normAutofit fontScale="90000"/>
          </a:bodyPr>
          <a:lstStyle/>
          <a:p>
            <a:r>
              <a:rPr lang="en-US" dirty="0"/>
              <a:t>Need to Understand why Multiples are Different</a:t>
            </a:r>
          </a:p>
        </p:txBody>
      </p:sp>
    </p:spTree>
    <p:extLst>
      <p:ext uri="{BB962C8B-B14F-4D97-AF65-F5344CB8AC3E}">
        <p14:creationId xmlns:p14="http://schemas.microsoft.com/office/powerpoint/2010/main" val="4087393807"/>
      </p:ext>
    </p:extLst>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bg>
      <p:bgPr>
        <a:solidFill>
          <a:schemeClr val="bg1">
            <a:tint val="95000"/>
            <a:satMod val="170000"/>
          </a:schemeClr>
        </a:solidFill>
        <a:effectLst/>
      </p:bgPr>
    </p:bg>
    <p:spTree>
      <p:nvGrpSpPr>
        <p:cNvPr id="1" name=""/>
        <p:cNvGrpSpPr/>
        <p:nvPr/>
      </p:nvGrpSpPr>
      <p:grpSpPr>
        <a:xfrm>
          <a:off x="0" y="0"/>
          <a:ext cx="0" cy="0"/>
          <a:chOff x="0" y="0"/>
          <a:chExt cx="0" cy="0"/>
        </a:xfrm>
      </p:grpSpPr>
      <p:grpSp>
        <p:nvGrpSpPr>
          <p:cNvPr id="7" name="Group 6" title="intersecting circles">
            <a:extLst>
              <a:ext uri="{FF2B5EF4-FFF2-40B4-BE49-F238E27FC236}">
                <a16:creationId xmlns:a16="http://schemas.microsoft.com/office/drawing/2014/main" id="{D2C4BFA1-2075-4901-9E24-E41D1FDD51FD}"/>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866610" y="498348"/>
            <a:ext cx="7426997" cy="5861304"/>
            <a:chOff x="1155481" y="498348"/>
            <a:chExt cx="9902663" cy="5861304"/>
          </a:xfrm>
        </p:grpSpPr>
        <p:sp>
          <p:nvSpPr>
            <p:cNvPr id="8" name="Oval 5">
              <a:extLst>
                <a:ext uri="{FF2B5EF4-FFF2-40B4-BE49-F238E27FC236}">
                  <a16:creationId xmlns:a16="http://schemas.microsoft.com/office/drawing/2014/main" id="{985A7375-E3AF-4F5C-85AE-17E8832952CA}"/>
                </a:ext>
              </a:extLst>
            </p:cNvPr>
            <p:cNvSpPr>
              <a:spLocks noChangeArrowheads="1"/>
            </p:cNvSpPr>
            <p:nvPr>
              <p:extLst>
                <p:ext uri="{386F3935-93C4-4BCD-93E2-E3B085C9AB24}">
                  <p16:designElem xmlns:p16="http://schemas.microsoft.com/office/powerpoint/2015/main" val="1"/>
                </p:ext>
              </p:extLst>
            </p:nvPr>
          </p:nvSpPr>
          <p:spPr bwMode="auto">
            <a:xfrm>
              <a:off x="1155481" y="498348"/>
              <a:ext cx="5861304" cy="5861304"/>
            </a:xfrm>
            <a:prstGeom prst="ellipse">
              <a:avLst/>
            </a:prstGeom>
            <a:solidFill>
              <a:schemeClr val="accent1">
                <a:alpha val="55000"/>
              </a:schemeClr>
            </a:solidFill>
            <a:ln>
              <a:noFill/>
            </a:ln>
          </p:spPr>
        </p:sp>
        <p:sp>
          <p:nvSpPr>
            <p:cNvPr id="9" name="Oval 8">
              <a:extLst>
                <a:ext uri="{FF2B5EF4-FFF2-40B4-BE49-F238E27FC236}">
                  <a16:creationId xmlns:a16="http://schemas.microsoft.com/office/drawing/2014/main" id="{F0307F65-8304-4FA8-A841-D4D7625411BE}"/>
                </a:ext>
              </a:extLst>
            </p:cNvPr>
            <p:cNvSpPr>
              <a:spLocks noChangeArrowheads="1"/>
            </p:cNvSpPr>
            <p:nvPr>
              <p:extLst>
                <p:ext uri="{386F3935-93C4-4BCD-93E2-E3B085C9AB24}">
                  <p16:designElem xmlns:p16="http://schemas.microsoft.com/office/powerpoint/2015/main" val="1"/>
                </p:ext>
              </p:extLst>
            </p:nvPr>
          </p:nvSpPr>
          <p:spPr bwMode="auto">
            <a:xfrm>
              <a:off x="5196840" y="498348"/>
              <a:ext cx="5861304" cy="5861304"/>
            </a:xfrm>
            <a:prstGeom prst="ellipse">
              <a:avLst/>
            </a:prstGeom>
            <a:solidFill>
              <a:schemeClr val="accent1">
                <a:alpha val="55000"/>
              </a:schemeClr>
            </a:solidFill>
            <a:ln>
              <a:noFill/>
            </a:ln>
          </p:spPr>
        </p:sp>
        <p:sp>
          <p:nvSpPr>
            <p:cNvPr id="10" name="Oval 5">
              <a:extLst>
                <a:ext uri="{FF2B5EF4-FFF2-40B4-BE49-F238E27FC236}">
                  <a16:creationId xmlns:a16="http://schemas.microsoft.com/office/drawing/2014/main" id="{C8B8394C-136F-4E05-A002-D93A5E79CD50}"/>
                </a:ext>
              </a:extLst>
            </p:cNvPr>
            <p:cNvSpPr>
              <a:spLocks noChangeArrowheads="1"/>
            </p:cNvSpPr>
            <p:nvPr>
              <p:extLst>
                <p:ext uri="{386F3935-93C4-4BCD-93E2-E3B085C9AB24}">
                  <p16:designElem xmlns:p16="http://schemas.microsoft.com/office/powerpoint/2015/main" val="1"/>
                </p:ext>
              </p:extLst>
            </p:nvPr>
          </p:nvSpPr>
          <p:spPr bwMode="auto">
            <a:xfrm>
              <a:off x="3165348" y="498348"/>
              <a:ext cx="5861304" cy="5861304"/>
            </a:xfrm>
            <a:prstGeom prst="ellipse">
              <a:avLst/>
            </a:prstGeom>
            <a:solidFill>
              <a:schemeClr val="accent1">
                <a:alpha val="70000"/>
              </a:schemeClr>
            </a:solidFill>
            <a:ln>
              <a:noFill/>
            </a:ln>
          </p:spPr>
        </p:sp>
      </p:grpSp>
      <p:sp>
        <p:nvSpPr>
          <p:cNvPr id="12" name="Rectangle 11" title="ribbon">
            <a:extLst>
              <a:ext uri="{FF2B5EF4-FFF2-40B4-BE49-F238E27FC236}">
                <a16:creationId xmlns:a16="http://schemas.microsoft.com/office/drawing/2014/main" id="{053FB2EE-284F-4C87-AB3D-BBF87A9FAB97}"/>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514600"/>
            <a:ext cx="9144000" cy="18288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a:extLst>
              <a:ext uri="{FF2B5EF4-FFF2-40B4-BE49-F238E27FC236}">
                <a16:creationId xmlns:a16="http://schemas.microsoft.com/office/drawing/2014/main" id="{73DEDEAC-EEB1-46B3-AB04-5DE1D7DF5C40}"/>
              </a:ext>
            </a:extLst>
          </p:cNvPr>
          <p:cNvSpPr>
            <a:spLocks noGrp="1"/>
          </p:cNvSpPr>
          <p:nvPr>
            <p:ph type="title"/>
          </p:nvPr>
        </p:nvSpPr>
        <p:spPr>
          <a:xfrm>
            <a:off x="1143000" y="2776538"/>
            <a:ext cx="6858000" cy="1381188"/>
          </a:xfrm>
        </p:spPr>
        <p:txBody>
          <a:bodyPr vert="horz" lIns="91440" tIns="45720" rIns="91440" bIns="45720" rtlCol="0" anchor="ctr">
            <a:normAutofit fontScale="90000"/>
          </a:bodyPr>
          <a:lstStyle/>
          <a:p>
            <a:r>
              <a:rPr lang="en-US" sz="3500" kern="1200" dirty="0">
                <a:solidFill>
                  <a:schemeClr val="bg2"/>
                </a:solidFill>
                <a:latin typeface="+mj-lt"/>
                <a:ea typeface="+mj-ea"/>
                <a:cs typeface="+mj-cs"/>
              </a:rPr>
              <a:t>Forecasting Cash Flow and Fundamental Analysis of Risks and Value in Corporate Finance</a:t>
            </a:r>
          </a:p>
        </p:txBody>
      </p:sp>
    </p:spTree>
    <p:extLst>
      <p:ext uri="{BB962C8B-B14F-4D97-AF65-F5344CB8AC3E}">
        <p14:creationId xmlns:p14="http://schemas.microsoft.com/office/powerpoint/2010/main" val="4177785021"/>
      </p:ext>
    </p:extLst>
  </p:cSld>
  <p:clrMapOvr>
    <a:overrideClrMapping bg1="dk1" tx1="lt1" bg2="dk2" tx2="lt2" accent1="accent1" accent2="accent2" accent3="accent3" accent4="accent4" accent5="accent5" accent6="accent6" hlink="hlink" folHlink="folHlink"/>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998C6075-1B43-4C31-965D-34A663170B0C}"/>
              </a:ext>
            </a:extLst>
          </p:cNvPr>
          <p:cNvSpPr>
            <a:spLocks noGrp="1"/>
          </p:cNvSpPr>
          <p:nvPr>
            <p:ph idx="1"/>
          </p:nvPr>
        </p:nvSpPr>
        <p:spPr/>
        <p:txBody>
          <a:bodyPr>
            <a:normAutofit fontScale="92500" lnSpcReduction="20000"/>
          </a:bodyPr>
          <a:lstStyle/>
          <a:p>
            <a:r>
              <a:rPr lang="en-US" dirty="0"/>
              <a:t>Demand Growth</a:t>
            </a:r>
          </a:p>
          <a:p>
            <a:pPr lvl="1"/>
            <a:r>
              <a:rPr lang="en-US" dirty="0"/>
              <a:t>Volatility of demand growth </a:t>
            </a:r>
          </a:p>
          <a:p>
            <a:pPr lvl="1"/>
            <a:r>
              <a:rPr lang="en-US" dirty="0"/>
              <a:t>Implications of demand volatility and capital intensity</a:t>
            </a:r>
          </a:p>
          <a:p>
            <a:pPr lvl="1"/>
            <a:r>
              <a:rPr lang="en-US" dirty="0"/>
              <a:t>Implications of demand volatility and fixed operating cost</a:t>
            </a:r>
          </a:p>
          <a:p>
            <a:pPr lvl="1"/>
            <a:r>
              <a:rPr lang="en-US" dirty="0"/>
              <a:t>Example: Airlines versus Retail</a:t>
            </a:r>
          </a:p>
          <a:p>
            <a:r>
              <a:rPr lang="en-US" dirty="0"/>
              <a:t>Price Levels and Return</a:t>
            </a:r>
          </a:p>
          <a:p>
            <a:pPr lvl="1"/>
            <a:r>
              <a:rPr lang="en-US" dirty="0"/>
              <a:t>How can sustain prices that lead to high return</a:t>
            </a:r>
          </a:p>
          <a:p>
            <a:pPr lvl="1"/>
            <a:r>
              <a:rPr lang="en-US" dirty="0"/>
              <a:t>Types of products (solar panels and cell phones)</a:t>
            </a:r>
          </a:p>
          <a:p>
            <a:pPr lvl="1"/>
            <a:r>
              <a:rPr lang="en-US" dirty="0"/>
              <a:t>First mover and scale (Disney and merchant electric plants)</a:t>
            </a:r>
          </a:p>
          <a:p>
            <a:pPr lvl="1"/>
            <a:r>
              <a:rPr lang="en-US" dirty="0"/>
              <a:t>Creating Loyalty (Coke and Fiber Optic Cable)</a:t>
            </a:r>
          </a:p>
        </p:txBody>
      </p:sp>
      <p:sp>
        <p:nvSpPr>
          <p:cNvPr id="3" name="Title 2">
            <a:extLst>
              <a:ext uri="{FF2B5EF4-FFF2-40B4-BE49-F238E27FC236}">
                <a16:creationId xmlns:a16="http://schemas.microsoft.com/office/drawing/2014/main" id="{308A4F68-C3E5-4C27-8953-4DA17EC27ED7}"/>
              </a:ext>
            </a:extLst>
          </p:cNvPr>
          <p:cNvSpPr>
            <a:spLocks noGrp="1"/>
          </p:cNvSpPr>
          <p:nvPr>
            <p:ph type="title"/>
          </p:nvPr>
        </p:nvSpPr>
        <p:spPr/>
        <p:txBody>
          <a:bodyPr>
            <a:normAutofit fontScale="90000"/>
          </a:bodyPr>
          <a:lstStyle/>
          <a:p>
            <a:r>
              <a:rPr lang="en-US" dirty="0"/>
              <a:t>Need to Answer Fundamental Questions about Demand Growth, Prices and Cost Structure</a:t>
            </a:r>
          </a:p>
        </p:txBody>
      </p:sp>
    </p:spTree>
    <p:extLst>
      <p:ext uri="{BB962C8B-B14F-4D97-AF65-F5344CB8AC3E}">
        <p14:creationId xmlns:p14="http://schemas.microsoft.com/office/powerpoint/2010/main" val="1335555094"/>
      </p:ext>
    </p:extLst>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998C6075-1B43-4C31-965D-34A663170B0C}"/>
              </a:ext>
            </a:extLst>
          </p:cNvPr>
          <p:cNvSpPr>
            <a:spLocks noGrp="1"/>
          </p:cNvSpPr>
          <p:nvPr>
            <p:ph idx="1"/>
          </p:nvPr>
        </p:nvSpPr>
        <p:spPr/>
        <p:txBody>
          <a:bodyPr>
            <a:normAutofit fontScale="92500" lnSpcReduction="10000"/>
          </a:bodyPr>
          <a:lstStyle/>
          <a:p>
            <a:r>
              <a:rPr lang="en-US" dirty="0"/>
              <a:t>Cost Structure</a:t>
            </a:r>
          </a:p>
          <a:p>
            <a:pPr lvl="1"/>
            <a:r>
              <a:rPr lang="en-US" dirty="0"/>
              <a:t>Fixed and Variable Costs </a:t>
            </a:r>
          </a:p>
          <a:p>
            <a:pPr lvl="1"/>
            <a:r>
              <a:rPr lang="en-US" dirty="0"/>
              <a:t>Comparison of Costs with Competitors</a:t>
            </a:r>
          </a:p>
          <a:p>
            <a:pPr lvl="1"/>
            <a:r>
              <a:rPr lang="en-US" dirty="0"/>
              <a:t>Sustainability of Cost Advantage</a:t>
            </a:r>
          </a:p>
          <a:p>
            <a:pPr lvl="1"/>
            <a:r>
              <a:rPr lang="en-US" dirty="0"/>
              <a:t>Example: Shale Gas and High Cost of Replacement</a:t>
            </a:r>
          </a:p>
          <a:p>
            <a:r>
              <a:rPr lang="en-US" dirty="0"/>
              <a:t>Problems with Analysis</a:t>
            </a:r>
          </a:p>
          <a:p>
            <a:pPr lvl="1"/>
            <a:r>
              <a:rPr lang="en-US" dirty="0"/>
              <a:t>Very difficult to measure – some companies have sustained high ROIC</a:t>
            </a:r>
          </a:p>
          <a:p>
            <a:pPr lvl="1"/>
            <a:r>
              <a:rPr lang="en-US" dirty="0"/>
              <a:t>Product life cycle shortening – how long can maintain returns from innovation</a:t>
            </a:r>
          </a:p>
          <a:p>
            <a:pPr lvl="1"/>
            <a:r>
              <a:rPr lang="en-US" dirty="0"/>
              <a:t>Problems of obsolescence, changes in taste, fashion etc.</a:t>
            </a:r>
          </a:p>
        </p:txBody>
      </p:sp>
      <p:sp>
        <p:nvSpPr>
          <p:cNvPr id="3" name="Title 2">
            <a:extLst>
              <a:ext uri="{FF2B5EF4-FFF2-40B4-BE49-F238E27FC236}">
                <a16:creationId xmlns:a16="http://schemas.microsoft.com/office/drawing/2014/main" id="{308A4F68-C3E5-4C27-8953-4DA17EC27ED7}"/>
              </a:ext>
            </a:extLst>
          </p:cNvPr>
          <p:cNvSpPr>
            <a:spLocks noGrp="1"/>
          </p:cNvSpPr>
          <p:nvPr>
            <p:ph type="title"/>
          </p:nvPr>
        </p:nvSpPr>
        <p:spPr/>
        <p:txBody>
          <a:bodyPr>
            <a:normAutofit fontScale="90000"/>
          </a:bodyPr>
          <a:lstStyle/>
          <a:p>
            <a:r>
              <a:rPr lang="en-US" dirty="0"/>
              <a:t>Need to Answer Fundamental Questions about Demand Growth, Prices and Cost Structure</a:t>
            </a:r>
          </a:p>
        </p:txBody>
      </p:sp>
    </p:spTree>
    <p:extLst>
      <p:ext uri="{BB962C8B-B14F-4D97-AF65-F5344CB8AC3E}">
        <p14:creationId xmlns:p14="http://schemas.microsoft.com/office/powerpoint/2010/main" val="2979592809"/>
      </p:ext>
    </p:extLst>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6C5A2D63-E08A-45F5-B3C0-04A49789FC06}"/>
              </a:ext>
            </a:extLst>
          </p:cNvPr>
          <p:cNvSpPr>
            <a:spLocks noGrp="1"/>
          </p:cNvSpPr>
          <p:nvPr>
            <p:ph idx="1"/>
          </p:nvPr>
        </p:nvSpPr>
        <p:spPr/>
        <p:txBody>
          <a:bodyPr>
            <a:normAutofit fontScale="92500"/>
          </a:bodyPr>
          <a:lstStyle/>
          <a:p>
            <a:r>
              <a:rPr lang="en-US" dirty="0"/>
              <a:t>Have volume history from financial data, but need long-term data that covers business cycles.</a:t>
            </a:r>
          </a:p>
          <a:p>
            <a:r>
              <a:rPr lang="en-US" dirty="0"/>
              <a:t>Surplus capacity analysis may require knowledge of competitor capacity additions – there is no historic financial data that can be used for this.</a:t>
            </a:r>
          </a:p>
          <a:p>
            <a:r>
              <a:rPr lang="en-US" dirty="0"/>
              <a:t>Demand volatility is aggravated by operating leverage. It is difficult from financial statements to separate fixed and variable cost. Example of airlines and auto companies after 2000 and 2008.</a:t>
            </a:r>
          </a:p>
          <a:p>
            <a:endParaRPr lang="en-US" dirty="0"/>
          </a:p>
        </p:txBody>
      </p:sp>
      <p:sp>
        <p:nvSpPr>
          <p:cNvPr id="3" name="Title 2">
            <a:extLst>
              <a:ext uri="{FF2B5EF4-FFF2-40B4-BE49-F238E27FC236}">
                <a16:creationId xmlns:a16="http://schemas.microsoft.com/office/drawing/2014/main" id="{5C290D0E-3EC3-41B3-A837-EEE5CC5D31D3}"/>
              </a:ext>
            </a:extLst>
          </p:cNvPr>
          <p:cNvSpPr>
            <a:spLocks noGrp="1"/>
          </p:cNvSpPr>
          <p:nvPr>
            <p:ph type="title"/>
          </p:nvPr>
        </p:nvSpPr>
        <p:spPr/>
        <p:txBody>
          <a:bodyPr/>
          <a:lstStyle/>
          <a:p>
            <a:r>
              <a:rPr lang="en-US" dirty="0"/>
              <a:t>Still Volume and Price, But …</a:t>
            </a:r>
          </a:p>
        </p:txBody>
      </p:sp>
    </p:spTree>
    <p:extLst>
      <p:ext uri="{BB962C8B-B14F-4D97-AF65-F5344CB8AC3E}">
        <p14:creationId xmlns:p14="http://schemas.microsoft.com/office/powerpoint/2010/main" val="1208083867"/>
      </p:ext>
    </p:extLst>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4" name="Picture 4"/>
          <p:cNvPicPr>
            <a:picLocks noGrp="1" noChangeAspect="1" noChangeArrowheads="1"/>
          </p:cNvPicPr>
          <p:nvPr>
            <p:ph idx="1"/>
          </p:nvPr>
        </p:nvPicPr>
        <p:blipFill>
          <a:blip r:embed="rId2" cstate="print"/>
          <a:stretch>
            <a:fillRect/>
          </a:stretch>
        </p:blipFill>
        <p:spPr>
          <a:xfrm>
            <a:off x="3506002" y="1831607"/>
            <a:ext cx="5553568" cy="4032985"/>
          </a:xfrm>
          <a:noFill/>
        </p:spPr>
      </p:pic>
      <p:sp>
        <p:nvSpPr>
          <p:cNvPr id="20482" name="Rectangle 2"/>
          <p:cNvSpPr>
            <a:spLocks noGrp="1" noChangeArrowheads="1"/>
          </p:cNvSpPr>
          <p:nvPr>
            <p:ph type="title"/>
          </p:nvPr>
        </p:nvSpPr>
        <p:spPr/>
        <p:txBody>
          <a:bodyPr>
            <a:normAutofit fontScale="90000"/>
          </a:bodyPr>
          <a:lstStyle/>
          <a:p>
            <a:r>
              <a:rPr lang="en-US" dirty="0"/>
              <a:t>No History and Problems with Volume Forecasts</a:t>
            </a:r>
          </a:p>
        </p:txBody>
      </p:sp>
      <p:sp>
        <p:nvSpPr>
          <p:cNvPr id="20483" name="Rectangle 3"/>
          <p:cNvSpPr>
            <a:spLocks noGrp="1" noChangeArrowheads="1"/>
          </p:cNvSpPr>
          <p:nvPr>
            <p:ph type="body" sz="half" idx="4294967295"/>
          </p:nvPr>
        </p:nvSpPr>
        <p:spPr>
          <a:xfrm>
            <a:off x="105877" y="1982803"/>
            <a:ext cx="3303872" cy="3436219"/>
          </a:xfrm>
        </p:spPr>
        <p:txBody>
          <a:bodyPr>
            <a:normAutofit lnSpcReduction="10000"/>
          </a:bodyPr>
          <a:lstStyle/>
          <a:p>
            <a:pPr marL="231775" indent="-231775">
              <a:spcBef>
                <a:spcPct val="0"/>
              </a:spcBef>
              <a:spcAft>
                <a:spcPct val="0"/>
              </a:spcAft>
              <a:buFontTx/>
              <a:buNone/>
            </a:pPr>
            <a:r>
              <a:rPr lang="en-US" altLang="zh-CN" sz="1800" dirty="0">
                <a:ea typeface="SimSun" pitchFamily="2" charset="-122"/>
              </a:rPr>
              <a:t>	Without volume history from financial statements, predicting revenues is extremely speculative.  </a:t>
            </a:r>
          </a:p>
          <a:p>
            <a:pPr marL="231775" indent="-231775">
              <a:spcBef>
                <a:spcPct val="0"/>
              </a:spcBef>
              <a:spcAft>
                <a:spcPct val="0"/>
              </a:spcAft>
              <a:buFontTx/>
              <a:buNone/>
            </a:pPr>
            <a:endParaRPr lang="en-US" altLang="zh-CN" sz="1800" dirty="0">
              <a:ea typeface="SimSun" pitchFamily="2" charset="-122"/>
            </a:endParaRPr>
          </a:p>
          <a:p>
            <a:pPr marL="231775" indent="-231775">
              <a:spcBef>
                <a:spcPct val="0"/>
              </a:spcBef>
              <a:spcAft>
                <a:spcPct val="0"/>
              </a:spcAft>
              <a:buFontTx/>
              <a:buNone/>
            </a:pPr>
            <a:r>
              <a:rPr lang="en-US" altLang="zh-CN" sz="1800" dirty="0">
                <a:ea typeface="SimSun" pitchFamily="2" charset="-122"/>
              </a:rPr>
              <a:t>	In this case, that occurred around the dot com bubble, a venture financed by Motorola had a dramatic crash.  The interesting thing was that how the investment bankers bought the marketing projections hook line and sinker.</a:t>
            </a:r>
            <a:r>
              <a:rPr lang="en-GB" altLang="zh-CN" sz="1800" dirty="0">
                <a:ea typeface="SimSun" pitchFamily="2" charset="-122"/>
              </a:rPr>
              <a:t> </a:t>
            </a:r>
          </a:p>
          <a:p>
            <a:pPr marL="231775" indent="-231775">
              <a:spcBef>
                <a:spcPct val="0"/>
              </a:spcBef>
              <a:spcAft>
                <a:spcPct val="0"/>
              </a:spcAft>
              <a:buFontTx/>
              <a:buNone/>
            </a:pPr>
            <a:endParaRPr lang="en-GB" altLang="zh-CN" sz="1800" dirty="0">
              <a:ea typeface="SimSun" pitchFamily="2" charset="-122"/>
            </a:endParaRPr>
          </a:p>
          <a:p>
            <a:pPr marL="231775" indent="-231775"/>
            <a:endParaRPr lang="en-US" sz="1800" dirty="0"/>
          </a:p>
        </p:txBody>
      </p:sp>
    </p:spTree>
    <p:extLst>
      <p:ext uri="{BB962C8B-B14F-4D97-AF65-F5344CB8AC3E}">
        <p14:creationId xmlns:p14="http://schemas.microsoft.com/office/powerpoint/2010/main" val="97539582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246C440-D037-46CB-A532-FA148D963C87}"/>
              </a:ext>
            </a:extLst>
          </p:cNvPr>
          <p:cNvSpPr>
            <a:spLocks noGrp="1"/>
          </p:cNvSpPr>
          <p:nvPr>
            <p:ph type="title"/>
          </p:nvPr>
        </p:nvSpPr>
        <p:spPr/>
        <p:txBody>
          <a:bodyPr/>
          <a:lstStyle/>
          <a:p>
            <a:r>
              <a:rPr lang="en-US" dirty="0"/>
              <a:t>Example of INDEX Function</a:t>
            </a:r>
          </a:p>
        </p:txBody>
      </p:sp>
      <p:sp>
        <p:nvSpPr>
          <p:cNvPr id="4" name="Slide Number Placeholder 3">
            <a:extLst>
              <a:ext uri="{FF2B5EF4-FFF2-40B4-BE49-F238E27FC236}">
                <a16:creationId xmlns:a16="http://schemas.microsoft.com/office/drawing/2014/main" id="{59B4B923-66B3-4F94-959D-DF877FEA26D0}"/>
              </a:ext>
            </a:extLst>
          </p:cNvPr>
          <p:cNvSpPr>
            <a:spLocks noGrp="1"/>
          </p:cNvSpPr>
          <p:nvPr>
            <p:ph type="sldNum" sz="quarter" idx="12"/>
          </p:nvPr>
        </p:nvSpPr>
        <p:spPr/>
        <p:txBody>
          <a:bodyPr/>
          <a:lstStyle/>
          <a:p>
            <a:pPr algn="ctr"/>
            <a:fld id="{0C3A1854-6B63-4059-B360-A3C4972BF0FC}" type="slidenum">
              <a:rPr lang="ko-KR" altLang="en-US" smtClean="0"/>
              <a:pPr algn="ctr"/>
              <a:t>12</a:t>
            </a:fld>
            <a:endParaRPr lang="ko-KR" altLang="en-US" dirty="0"/>
          </a:p>
        </p:txBody>
      </p:sp>
      <p:sp>
        <p:nvSpPr>
          <p:cNvPr id="6" name="AutoShape 2" descr="http://edbodmer.wikispaces.com/file/view/INDEX%20Function.PNG/617147211/800x230/INDEX%20Function.PNG">
            <a:extLst>
              <a:ext uri="{FF2B5EF4-FFF2-40B4-BE49-F238E27FC236}">
                <a16:creationId xmlns:a16="http://schemas.microsoft.com/office/drawing/2014/main" id="{74D7D8D1-7B65-4CC7-BC6A-A7782705EEED}"/>
              </a:ext>
            </a:extLst>
          </p:cNvPr>
          <p:cNvSpPr>
            <a:spLocks noGrp="1" noChangeAspect="1" noChangeArrowheads="1"/>
          </p:cNvSpPr>
          <p:nvPr>
            <p:ph idx="1"/>
          </p:nvPr>
        </p:nvSpPr>
        <p:spPr bwMode="auto">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r>
              <a:rPr lang="en-US" dirty="0"/>
              <a:t>We will make scenarios for things like:</a:t>
            </a:r>
          </a:p>
          <a:p>
            <a:pPr lvl="1"/>
            <a:r>
              <a:rPr lang="en-US" dirty="0"/>
              <a:t>Variation in traffic for infrastructure projects</a:t>
            </a:r>
          </a:p>
          <a:p>
            <a:pPr lvl="1"/>
            <a:r>
              <a:rPr lang="en-US" dirty="0"/>
              <a:t>Variation in price for commodity projects</a:t>
            </a:r>
          </a:p>
          <a:p>
            <a:pPr lvl="1"/>
            <a:r>
              <a:rPr lang="en-US" dirty="0"/>
              <a:t>Difference in availability for availability projects</a:t>
            </a:r>
          </a:p>
          <a:p>
            <a:r>
              <a:rPr lang="en-US" dirty="0"/>
              <a:t>Example of Index Function</a:t>
            </a:r>
          </a:p>
          <a:p>
            <a:endParaRPr lang="en-US" dirty="0"/>
          </a:p>
        </p:txBody>
      </p:sp>
      <p:pic>
        <p:nvPicPr>
          <p:cNvPr id="7" name="Picture 6">
            <a:extLst>
              <a:ext uri="{FF2B5EF4-FFF2-40B4-BE49-F238E27FC236}">
                <a16:creationId xmlns:a16="http://schemas.microsoft.com/office/drawing/2014/main" id="{2CB13AC6-792C-4C22-99CD-9351DAF81E91}"/>
              </a:ext>
            </a:extLst>
          </p:cNvPr>
          <p:cNvPicPr>
            <a:picLocks noChangeAspect="1"/>
          </p:cNvPicPr>
          <p:nvPr/>
        </p:nvPicPr>
        <p:blipFill>
          <a:blip r:embed="rId2"/>
          <a:stretch>
            <a:fillRect/>
          </a:stretch>
        </p:blipFill>
        <p:spPr>
          <a:xfrm>
            <a:off x="480767" y="3720077"/>
            <a:ext cx="8229600" cy="2340649"/>
          </a:xfrm>
          <a:prstGeom prst="rect">
            <a:avLst/>
          </a:prstGeom>
        </p:spPr>
      </p:pic>
    </p:spTree>
    <p:extLst>
      <p:ext uri="{BB962C8B-B14F-4D97-AF65-F5344CB8AC3E}">
        <p14:creationId xmlns:p14="http://schemas.microsoft.com/office/powerpoint/2010/main" val="1083989749"/>
      </p:ext>
    </p:extLst>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7954255-2B93-4465-B65A-DE21393FCECF}"/>
              </a:ext>
            </a:extLst>
          </p:cNvPr>
          <p:cNvSpPr>
            <a:spLocks noGrp="1"/>
          </p:cNvSpPr>
          <p:nvPr>
            <p:ph idx="1"/>
          </p:nvPr>
        </p:nvSpPr>
        <p:spPr/>
        <p:txBody>
          <a:bodyPr/>
          <a:lstStyle/>
          <a:p>
            <a:r>
              <a:rPr lang="en-US" dirty="0"/>
              <a:t>High marginal cost shale gas and shale oil producers and bankruptcy because of break-even oil price.</a:t>
            </a:r>
          </a:p>
        </p:txBody>
      </p:sp>
      <p:sp>
        <p:nvSpPr>
          <p:cNvPr id="3" name="Title 2">
            <a:extLst>
              <a:ext uri="{FF2B5EF4-FFF2-40B4-BE49-F238E27FC236}">
                <a16:creationId xmlns:a16="http://schemas.microsoft.com/office/drawing/2014/main" id="{BC7BB03D-B59C-43E5-8F33-B6AC586445A7}"/>
              </a:ext>
            </a:extLst>
          </p:cNvPr>
          <p:cNvSpPr>
            <a:spLocks noGrp="1"/>
          </p:cNvSpPr>
          <p:nvPr>
            <p:ph type="title"/>
          </p:nvPr>
        </p:nvSpPr>
        <p:spPr/>
        <p:txBody>
          <a:bodyPr>
            <a:normAutofit fontScale="90000"/>
          </a:bodyPr>
          <a:lstStyle/>
          <a:p>
            <a:r>
              <a:rPr lang="en-US" dirty="0"/>
              <a:t>Understand Marginal Cost and Surplus Capacity Risk</a:t>
            </a:r>
          </a:p>
        </p:txBody>
      </p:sp>
      <p:sp>
        <p:nvSpPr>
          <p:cNvPr id="4" name="Slide Number Placeholder 3">
            <a:extLst>
              <a:ext uri="{FF2B5EF4-FFF2-40B4-BE49-F238E27FC236}">
                <a16:creationId xmlns:a16="http://schemas.microsoft.com/office/drawing/2014/main" id="{6B1EBCB8-0042-490B-B643-2812553E4BBA}"/>
              </a:ext>
            </a:extLst>
          </p:cNvPr>
          <p:cNvSpPr>
            <a:spLocks noGrp="1"/>
          </p:cNvSpPr>
          <p:nvPr>
            <p:ph type="sldNum" sz="quarter" idx="12"/>
          </p:nvPr>
        </p:nvSpPr>
        <p:spPr/>
        <p:txBody>
          <a:bodyPr/>
          <a:lstStyle/>
          <a:p>
            <a:pPr algn="ctr"/>
            <a:fld id="{0C3A1854-6B63-4059-B360-A3C4972BF0FC}" type="slidenum">
              <a:rPr lang="ko-KR" altLang="en-US" smtClean="0"/>
              <a:pPr algn="ctr"/>
              <a:t>120</a:t>
            </a:fld>
            <a:endParaRPr lang="ko-KR" altLang="en-US" dirty="0"/>
          </a:p>
        </p:txBody>
      </p:sp>
    </p:spTree>
    <p:extLst>
      <p:ext uri="{BB962C8B-B14F-4D97-AF65-F5344CB8AC3E}">
        <p14:creationId xmlns:p14="http://schemas.microsoft.com/office/powerpoint/2010/main" val="3929404650"/>
      </p:ext>
    </p:extLst>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1DBD086E-67E4-456B-BC64-9F992B3F6A25}"/>
              </a:ext>
            </a:extLst>
          </p:cNvPr>
          <p:cNvSpPr>
            <a:spLocks noGrp="1"/>
          </p:cNvSpPr>
          <p:nvPr>
            <p:ph idx="1"/>
          </p:nvPr>
        </p:nvSpPr>
        <p:spPr/>
        <p:txBody>
          <a:bodyPr/>
          <a:lstStyle/>
          <a:p>
            <a:r>
              <a:rPr lang="en-US" dirty="0"/>
              <a:t>S&amp;P P/E Ratio</a:t>
            </a:r>
          </a:p>
        </p:txBody>
      </p:sp>
      <p:sp>
        <p:nvSpPr>
          <p:cNvPr id="3" name="Title 2">
            <a:extLst>
              <a:ext uri="{FF2B5EF4-FFF2-40B4-BE49-F238E27FC236}">
                <a16:creationId xmlns:a16="http://schemas.microsoft.com/office/drawing/2014/main" id="{1D3710B2-4934-456E-85AD-4E603EB86896}"/>
              </a:ext>
            </a:extLst>
          </p:cNvPr>
          <p:cNvSpPr>
            <a:spLocks noGrp="1"/>
          </p:cNvSpPr>
          <p:nvPr>
            <p:ph type="title"/>
          </p:nvPr>
        </p:nvSpPr>
        <p:spPr/>
        <p:txBody>
          <a:bodyPr/>
          <a:lstStyle/>
          <a:p>
            <a:r>
              <a:rPr lang="en-US" dirty="0"/>
              <a:t>P/E, EV/EBITDA and Growth</a:t>
            </a:r>
          </a:p>
        </p:txBody>
      </p:sp>
    </p:spTree>
    <p:extLst>
      <p:ext uri="{BB962C8B-B14F-4D97-AF65-F5344CB8AC3E}">
        <p14:creationId xmlns:p14="http://schemas.microsoft.com/office/powerpoint/2010/main" val="3530316166"/>
      </p:ext>
    </p:extLst>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8C4750AD-6762-4757-B350-7631874E1B05}"/>
              </a:ext>
            </a:extLst>
          </p:cNvPr>
          <p:cNvSpPr>
            <a:spLocks noGrp="1"/>
          </p:cNvSpPr>
          <p:nvPr>
            <p:ph idx="1"/>
          </p:nvPr>
        </p:nvSpPr>
        <p:spPr/>
        <p:txBody>
          <a:bodyPr/>
          <a:lstStyle/>
          <a:p>
            <a:r>
              <a:rPr lang="en-US" dirty="0"/>
              <a:t>Very difficult to predict sudden changes in cost structure and/or price in an industry driven by new technology. Stock price of company that finances medallions in New York.</a:t>
            </a:r>
          </a:p>
        </p:txBody>
      </p:sp>
      <p:sp>
        <p:nvSpPr>
          <p:cNvPr id="3" name="Title 2">
            <a:extLst>
              <a:ext uri="{FF2B5EF4-FFF2-40B4-BE49-F238E27FC236}">
                <a16:creationId xmlns:a16="http://schemas.microsoft.com/office/drawing/2014/main" id="{F630B606-1361-4116-BB0A-FCA91B02B054}"/>
              </a:ext>
            </a:extLst>
          </p:cNvPr>
          <p:cNvSpPr>
            <a:spLocks noGrp="1"/>
          </p:cNvSpPr>
          <p:nvPr>
            <p:ph type="title"/>
          </p:nvPr>
        </p:nvSpPr>
        <p:spPr/>
        <p:txBody>
          <a:bodyPr/>
          <a:lstStyle/>
          <a:p>
            <a:r>
              <a:rPr lang="en-US" dirty="0"/>
              <a:t>Obsolesce, Fashion, Uber</a:t>
            </a:r>
          </a:p>
        </p:txBody>
      </p:sp>
    </p:spTree>
    <p:extLst>
      <p:ext uri="{BB962C8B-B14F-4D97-AF65-F5344CB8AC3E}">
        <p14:creationId xmlns:p14="http://schemas.microsoft.com/office/powerpoint/2010/main" val="2649285866"/>
      </p:ext>
    </p:extLst>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BDA574-9452-49DA-A999-3EDC00D5ADA2}"/>
              </a:ext>
            </a:extLst>
          </p:cNvPr>
          <p:cNvSpPr>
            <a:spLocks noGrp="1"/>
          </p:cNvSpPr>
          <p:nvPr>
            <p:ph type="title"/>
          </p:nvPr>
        </p:nvSpPr>
        <p:spPr/>
        <p:txBody>
          <a:bodyPr/>
          <a:lstStyle/>
          <a:p>
            <a:r>
              <a:rPr lang="en-US" dirty="0"/>
              <a:t>Cost of Capital</a:t>
            </a:r>
          </a:p>
        </p:txBody>
      </p:sp>
    </p:spTree>
    <p:extLst>
      <p:ext uri="{BB962C8B-B14F-4D97-AF65-F5344CB8AC3E}">
        <p14:creationId xmlns:p14="http://schemas.microsoft.com/office/powerpoint/2010/main" val="2786502437"/>
      </p:ext>
    </p:extLst>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D9095890-BC01-4066-B8CB-F694742C4EC9}"/>
              </a:ext>
            </a:extLst>
          </p:cNvPr>
          <p:cNvSpPr>
            <a:spLocks noGrp="1"/>
          </p:cNvSpPr>
          <p:nvPr>
            <p:ph idx="1"/>
          </p:nvPr>
        </p:nvSpPr>
        <p:spPr/>
        <p:txBody>
          <a:bodyPr/>
          <a:lstStyle/>
          <a:p>
            <a:r>
              <a:rPr lang="en-US" dirty="0"/>
              <a:t>Implied Cost of Capital from P/E or EV/EBITDA</a:t>
            </a:r>
          </a:p>
          <a:p>
            <a:r>
              <a:rPr lang="en-US" dirty="0"/>
              <a:t>Implied Cost of Capital from Market to Book Ratio</a:t>
            </a:r>
          </a:p>
          <a:p>
            <a:endParaRPr lang="en-US" dirty="0"/>
          </a:p>
        </p:txBody>
      </p:sp>
      <p:sp>
        <p:nvSpPr>
          <p:cNvPr id="3" name="Title 2">
            <a:extLst>
              <a:ext uri="{FF2B5EF4-FFF2-40B4-BE49-F238E27FC236}">
                <a16:creationId xmlns:a16="http://schemas.microsoft.com/office/drawing/2014/main" id="{054896D2-7D98-4A1F-B4E1-B37799C69E1B}"/>
              </a:ext>
            </a:extLst>
          </p:cNvPr>
          <p:cNvSpPr>
            <a:spLocks noGrp="1"/>
          </p:cNvSpPr>
          <p:nvPr>
            <p:ph type="title"/>
          </p:nvPr>
        </p:nvSpPr>
        <p:spPr/>
        <p:txBody>
          <a:bodyPr/>
          <a:lstStyle/>
          <a:p>
            <a:r>
              <a:rPr lang="en-US" dirty="0"/>
              <a:t>Cost of Equity Capital Methods</a:t>
            </a:r>
          </a:p>
        </p:txBody>
      </p:sp>
    </p:spTree>
    <p:extLst>
      <p:ext uri="{BB962C8B-B14F-4D97-AF65-F5344CB8AC3E}">
        <p14:creationId xmlns:p14="http://schemas.microsoft.com/office/powerpoint/2010/main" val="2323763502"/>
      </p:ext>
    </p:extLst>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7BAC5654-1956-4BD5-8C68-016D743A1379}"/>
              </a:ext>
            </a:extLst>
          </p:cNvPr>
          <p:cNvSpPr>
            <a:spLocks noGrp="1"/>
          </p:cNvSpPr>
          <p:nvPr>
            <p:ph idx="1"/>
          </p:nvPr>
        </p:nvSpPr>
        <p:spPr/>
        <p:txBody>
          <a:bodyPr/>
          <a:lstStyle/>
          <a:p>
            <a:r>
              <a:rPr lang="en-US" dirty="0"/>
              <a:t>Valuation can be measured with P/E.  Growth and return in combination have combined effects on the P/E ratio. Need both variables and cannot use data table when making graphs.</a:t>
            </a:r>
          </a:p>
        </p:txBody>
      </p:sp>
      <p:sp>
        <p:nvSpPr>
          <p:cNvPr id="3" name="Title 2">
            <a:extLst>
              <a:ext uri="{FF2B5EF4-FFF2-40B4-BE49-F238E27FC236}">
                <a16:creationId xmlns:a16="http://schemas.microsoft.com/office/drawing/2014/main" id="{42CD73F0-C1D0-46EA-AFBB-F93A23DEF28F}"/>
              </a:ext>
            </a:extLst>
          </p:cNvPr>
          <p:cNvSpPr>
            <a:spLocks noGrp="1"/>
          </p:cNvSpPr>
          <p:nvPr>
            <p:ph type="title"/>
          </p:nvPr>
        </p:nvSpPr>
        <p:spPr/>
        <p:txBody>
          <a:bodyPr>
            <a:normAutofit fontScale="90000"/>
          </a:bodyPr>
          <a:lstStyle/>
          <a:p>
            <a:r>
              <a:rPr lang="en-US" dirty="0"/>
              <a:t>Sensitivity Analysis with Given Cost of Capital</a:t>
            </a:r>
          </a:p>
        </p:txBody>
      </p:sp>
    </p:spTree>
    <p:extLst>
      <p:ext uri="{BB962C8B-B14F-4D97-AF65-F5344CB8AC3E}">
        <p14:creationId xmlns:p14="http://schemas.microsoft.com/office/powerpoint/2010/main" val="3073734045"/>
      </p:ext>
    </p:extLst>
  </p:cSld>
  <p:clrMapOvr>
    <a:masterClrMapping/>
  </p:clrMapOvr>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FA5E669-5682-41BC-A3EF-B3A656B2656A}"/>
              </a:ext>
            </a:extLst>
          </p:cNvPr>
          <p:cNvSpPr>
            <a:spLocks noGrp="1"/>
          </p:cNvSpPr>
          <p:nvPr>
            <p:ph idx="1"/>
          </p:nvPr>
        </p:nvSpPr>
        <p:spPr/>
        <p:txBody>
          <a:bodyPr/>
          <a:lstStyle/>
          <a:p>
            <a:r>
              <a:rPr lang="en-US" dirty="0"/>
              <a:t>Can make data table and evaluate how the three variables affect the implied cost of capital. Start with simple case and use macro for the data table with a goal seek.</a:t>
            </a:r>
          </a:p>
          <a:p>
            <a:r>
              <a:rPr lang="en-US" dirty="0"/>
              <a:t>Note that data table does not work.</a:t>
            </a:r>
          </a:p>
        </p:txBody>
      </p:sp>
      <p:sp>
        <p:nvSpPr>
          <p:cNvPr id="3" name="Title 2">
            <a:extLst>
              <a:ext uri="{FF2B5EF4-FFF2-40B4-BE49-F238E27FC236}">
                <a16:creationId xmlns:a16="http://schemas.microsoft.com/office/drawing/2014/main" id="{E256C43B-566D-453C-BA91-AC4E204D3CE4}"/>
              </a:ext>
            </a:extLst>
          </p:cNvPr>
          <p:cNvSpPr>
            <a:spLocks noGrp="1"/>
          </p:cNvSpPr>
          <p:nvPr>
            <p:ph type="title"/>
          </p:nvPr>
        </p:nvSpPr>
        <p:spPr/>
        <p:txBody>
          <a:bodyPr>
            <a:normAutofit fontScale="90000"/>
          </a:bodyPr>
          <a:lstStyle/>
          <a:p>
            <a:r>
              <a:rPr lang="en-US" dirty="0"/>
              <a:t>Scenario Analysis with Cost of Capital Derivation</a:t>
            </a:r>
          </a:p>
        </p:txBody>
      </p:sp>
      <p:sp>
        <p:nvSpPr>
          <p:cNvPr id="4" name="Slide Number Placeholder 3">
            <a:extLst>
              <a:ext uri="{FF2B5EF4-FFF2-40B4-BE49-F238E27FC236}">
                <a16:creationId xmlns:a16="http://schemas.microsoft.com/office/drawing/2014/main" id="{CFF5D9B4-64AE-4BCA-AAF5-51CFB07ABAA7}"/>
              </a:ext>
            </a:extLst>
          </p:cNvPr>
          <p:cNvSpPr>
            <a:spLocks noGrp="1"/>
          </p:cNvSpPr>
          <p:nvPr>
            <p:ph type="sldNum" sz="quarter" idx="12"/>
          </p:nvPr>
        </p:nvSpPr>
        <p:spPr/>
        <p:txBody>
          <a:bodyPr/>
          <a:lstStyle/>
          <a:p>
            <a:pPr algn="ctr"/>
            <a:fld id="{0C3A1854-6B63-4059-B360-A3C4972BF0FC}" type="slidenum">
              <a:rPr lang="ko-KR" altLang="en-US" smtClean="0"/>
              <a:pPr algn="ctr"/>
              <a:t>126</a:t>
            </a:fld>
            <a:endParaRPr lang="ko-KR" altLang="en-US" dirty="0"/>
          </a:p>
        </p:txBody>
      </p:sp>
    </p:spTree>
    <p:extLst>
      <p:ext uri="{BB962C8B-B14F-4D97-AF65-F5344CB8AC3E}">
        <p14:creationId xmlns:p14="http://schemas.microsoft.com/office/powerpoint/2010/main" val="1089331975"/>
      </p:ext>
    </p:extLst>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3A22E348-CE4F-4399-ACB0-9B77C62FEA1B}"/>
              </a:ext>
            </a:extLst>
          </p:cNvPr>
          <p:cNvSpPr>
            <a:spLocks noGrp="1"/>
          </p:cNvSpPr>
          <p:nvPr>
            <p:ph idx="1"/>
          </p:nvPr>
        </p:nvSpPr>
        <p:spPr/>
        <p:txBody>
          <a:bodyPr>
            <a:normAutofit fontScale="77500" lnSpcReduction="20000"/>
          </a:bodyPr>
          <a:lstStyle/>
          <a:p>
            <a:r>
              <a:rPr lang="en-US" dirty="0"/>
              <a:t>Theory of inflation: if no growth except for inflation and constant nominal return that includes inflation, then income includes the rate of return with inflation as well as</a:t>
            </a:r>
          </a:p>
          <a:p>
            <a:r>
              <a:rPr lang="nl-NL" dirty="0"/>
              <a:t>P/E = [(ROE-g)/(k-g)] * [(1+inf)/(ROE-inf)]</a:t>
            </a:r>
          </a:p>
          <a:p>
            <a:r>
              <a:rPr lang="nl-NL" dirty="0"/>
              <a:t>This formula gives you the real P/E ratio from nominal inputs.</a:t>
            </a:r>
          </a:p>
          <a:p>
            <a:r>
              <a:rPr lang="nl-NL" dirty="0"/>
              <a:t>Observe P/E ratios that are understated in places with high inflation, because:</a:t>
            </a:r>
          </a:p>
          <a:p>
            <a:pPr lvl="1"/>
            <a:r>
              <a:rPr lang="nl-NL" dirty="0"/>
              <a:t>The E and the P are not measured at the same date – the E is a forward number and the P is today’s price.  When the E is reduced, the true P/E is higher.</a:t>
            </a:r>
          </a:p>
          <a:p>
            <a:pPr lvl="1"/>
            <a:r>
              <a:rPr lang="nl-NL" dirty="0"/>
              <a:t>The E does not measure the loss in value from assets that are measured at book value and must be replaced at market value. When the E is adjusted to reflect the increase in value, the observed P/E is less than the corrected P/E. 					</a:t>
            </a:r>
          </a:p>
          <a:p>
            <a:pPr marL="0" indent="0">
              <a:buNone/>
            </a:pPr>
            <a:endParaRPr lang="en-US" dirty="0"/>
          </a:p>
        </p:txBody>
      </p:sp>
      <p:sp>
        <p:nvSpPr>
          <p:cNvPr id="3" name="Title 2">
            <a:extLst>
              <a:ext uri="{FF2B5EF4-FFF2-40B4-BE49-F238E27FC236}">
                <a16:creationId xmlns:a16="http://schemas.microsoft.com/office/drawing/2014/main" id="{5AC4F998-D9CF-47F4-9DFA-03B858D12A13}"/>
              </a:ext>
            </a:extLst>
          </p:cNvPr>
          <p:cNvSpPr>
            <a:spLocks noGrp="1"/>
          </p:cNvSpPr>
          <p:nvPr>
            <p:ph type="title"/>
          </p:nvPr>
        </p:nvSpPr>
        <p:spPr/>
        <p:txBody>
          <a:bodyPr/>
          <a:lstStyle/>
          <a:p>
            <a:r>
              <a:rPr lang="en-US" dirty="0"/>
              <a:t>Case 2: Constant ROE with Inflation</a:t>
            </a:r>
          </a:p>
        </p:txBody>
      </p:sp>
    </p:spTree>
    <p:extLst>
      <p:ext uri="{BB962C8B-B14F-4D97-AF65-F5344CB8AC3E}">
        <p14:creationId xmlns:p14="http://schemas.microsoft.com/office/powerpoint/2010/main" val="3140995964"/>
      </p:ext>
    </p:extLst>
  </p:cSld>
  <p:clrMapOvr>
    <a:masterClrMapping/>
  </p:clrMapOvr>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C1E47086-9586-441F-B123-9954205B4D88}"/>
              </a:ext>
            </a:extLst>
          </p:cNvPr>
          <p:cNvSpPr>
            <a:spLocks noGrp="1"/>
          </p:cNvSpPr>
          <p:nvPr>
            <p:ph idx="1"/>
          </p:nvPr>
        </p:nvSpPr>
        <p:spPr/>
        <p:txBody>
          <a:bodyPr>
            <a:normAutofit fontScale="85000" lnSpcReduction="10000"/>
          </a:bodyPr>
          <a:lstStyle/>
          <a:p>
            <a:r>
              <a:rPr lang="en-US" dirty="0"/>
              <a:t>Say you have a company operating in a high inflation country and you measure returns, dividends and value.</a:t>
            </a:r>
          </a:p>
          <a:p>
            <a:r>
              <a:rPr lang="en-US" dirty="0"/>
              <a:t>Then, you simply re-state the earnings, cash flow and dividends into a hypothetical country where there is no inflation.</a:t>
            </a:r>
          </a:p>
          <a:p>
            <a:r>
              <a:rPr lang="en-US" dirty="0"/>
              <a:t>The re-stated dividends and the cost of capital for the no-inflation country provide the true P/E ratio.</a:t>
            </a:r>
          </a:p>
          <a:p>
            <a:r>
              <a:rPr lang="en-US" dirty="0"/>
              <a:t>You can compute all of your returns, dividends and book value for the inflated currency, but after you translate back with a Purchasing Power Parity exchange rate, the value of the dividends should be the same.</a:t>
            </a:r>
          </a:p>
        </p:txBody>
      </p:sp>
      <p:sp>
        <p:nvSpPr>
          <p:cNvPr id="3" name="Title 2">
            <a:extLst>
              <a:ext uri="{FF2B5EF4-FFF2-40B4-BE49-F238E27FC236}">
                <a16:creationId xmlns:a16="http://schemas.microsoft.com/office/drawing/2014/main" id="{E1301D4E-479F-47C4-BECD-A70D42D6177F}"/>
              </a:ext>
            </a:extLst>
          </p:cNvPr>
          <p:cNvSpPr>
            <a:spLocks noGrp="1"/>
          </p:cNvSpPr>
          <p:nvPr>
            <p:ph type="title"/>
          </p:nvPr>
        </p:nvSpPr>
        <p:spPr/>
        <p:txBody>
          <a:bodyPr>
            <a:normAutofit fontScale="90000"/>
          </a:bodyPr>
          <a:lstStyle/>
          <a:p>
            <a:r>
              <a:rPr lang="en-US" dirty="0"/>
              <a:t>Simple Proof that P/E should Reflect Values Adjusted for Inflation – Real Values</a:t>
            </a:r>
          </a:p>
        </p:txBody>
      </p:sp>
    </p:spTree>
    <p:extLst>
      <p:ext uri="{BB962C8B-B14F-4D97-AF65-F5344CB8AC3E}">
        <p14:creationId xmlns:p14="http://schemas.microsoft.com/office/powerpoint/2010/main" val="3925242610"/>
      </p:ext>
    </p:extLst>
  </p:cSld>
  <p:clrMapOvr>
    <a:masterClrMapping/>
  </p:clrMapOvr>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3348EFD6-06E9-4599-811F-8DB6F82A68AD}"/>
              </a:ext>
            </a:extLst>
          </p:cNvPr>
          <p:cNvSpPr>
            <a:spLocks noGrp="1"/>
          </p:cNvSpPr>
          <p:nvPr>
            <p:ph idx="1"/>
          </p:nvPr>
        </p:nvSpPr>
        <p:spPr/>
        <p:txBody>
          <a:bodyPr>
            <a:normAutofit fontScale="70000" lnSpcReduction="20000"/>
          </a:bodyPr>
          <a:lstStyle/>
          <a:p>
            <a:r>
              <a:rPr lang="en-US" dirty="0"/>
              <a:t>The value driver does not work if there is inflation – even a little inflation.</a:t>
            </a:r>
          </a:p>
          <a:p>
            <a:r>
              <a:rPr lang="en-US" dirty="0"/>
              <a:t>Steps</a:t>
            </a:r>
          </a:p>
          <a:p>
            <a:pPr lvl="1"/>
            <a:r>
              <a:rPr lang="en-US" dirty="0"/>
              <a:t>Adjust the earnings for loss in investment value</a:t>
            </a:r>
          </a:p>
          <a:p>
            <a:pPr lvl="1"/>
            <a:r>
              <a:rPr lang="en-US" dirty="0"/>
              <a:t>Adjust the earnings for inflation</a:t>
            </a:r>
          </a:p>
          <a:p>
            <a:pPr lvl="1"/>
            <a:r>
              <a:rPr lang="en-US" dirty="0"/>
              <a:t>Use nominal ROE and Cost of Capital</a:t>
            </a:r>
          </a:p>
          <a:p>
            <a:r>
              <a:rPr lang="en-US" dirty="0"/>
              <a:t>Example:</a:t>
            </a:r>
          </a:p>
          <a:p>
            <a:pPr lvl="1"/>
            <a:r>
              <a:rPr lang="en-US" dirty="0"/>
              <a:t>P/E for S&amp;P 500 is 25</a:t>
            </a:r>
          </a:p>
          <a:p>
            <a:pPr lvl="1"/>
            <a:r>
              <a:rPr lang="en-US" dirty="0"/>
              <a:t>Inflation is 2%</a:t>
            </a:r>
          </a:p>
          <a:p>
            <a:pPr lvl="1"/>
            <a:r>
              <a:rPr lang="en-US" dirty="0"/>
              <a:t>Book Value per Share is 12.5</a:t>
            </a:r>
          </a:p>
          <a:p>
            <a:pPr lvl="1"/>
            <a:r>
              <a:rPr lang="en-US" dirty="0"/>
              <a:t>EPS is 2</a:t>
            </a:r>
          </a:p>
          <a:p>
            <a:pPr lvl="1"/>
            <a:r>
              <a:rPr lang="en-US" dirty="0"/>
              <a:t>ROE is 16%</a:t>
            </a:r>
          </a:p>
          <a:p>
            <a:pPr lvl="1"/>
            <a:r>
              <a:rPr lang="en-US" dirty="0"/>
              <a:t>Then the adjusted P/E for the analysis is:</a:t>
            </a:r>
          </a:p>
          <a:p>
            <a:pPr lvl="2"/>
            <a:r>
              <a:rPr lang="en-US" dirty="0"/>
              <a:t>First, adjust for loss in investment value 12.5 * .02</a:t>
            </a:r>
          </a:p>
          <a:p>
            <a:pPr lvl="2"/>
            <a:r>
              <a:rPr lang="en-US" dirty="0"/>
              <a:t>Second, adjust for earnings in real terms </a:t>
            </a:r>
          </a:p>
          <a:p>
            <a:pPr lvl="1"/>
            <a:r>
              <a:rPr lang="en-US" dirty="0"/>
              <a:t>When you are finished, the corrected P/E </a:t>
            </a:r>
          </a:p>
        </p:txBody>
      </p:sp>
      <p:sp>
        <p:nvSpPr>
          <p:cNvPr id="3" name="Title 2">
            <a:extLst>
              <a:ext uri="{FF2B5EF4-FFF2-40B4-BE49-F238E27FC236}">
                <a16:creationId xmlns:a16="http://schemas.microsoft.com/office/drawing/2014/main" id="{94CA3B1A-78AE-4DD2-AC4D-62D7536FCA58}"/>
              </a:ext>
            </a:extLst>
          </p:cNvPr>
          <p:cNvSpPr>
            <a:spLocks noGrp="1"/>
          </p:cNvSpPr>
          <p:nvPr>
            <p:ph type="title"/>
          </p:nvPr>
        </p:nvSpPr>
        <p:spPr/>
        <p:txBody>
          <a:bodyPr/>
          <a:lstStyle/>
          <a:p>
            <a:r>
              <a:rPr lang="en-US" dirty="0"/>
              <a:t>Inflation Can Be Tricky</a:t>
            </a:r>
          </a:p>
        </p:txBody>
      </p:sp>
    </p:spTree>
    <p:extLst>
      <p:ext uri="{BB962C8B-B14F-4D97-AF65-F5344CB8AC3E}">
        <p14:creationId xmlns:p14="http://schemas.microsoft.com/office/powerpoint/2010/main" val="223233582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3136B36-BB61-437E-82CB-BE6252F3BDD1}"/>
              </a:ext>
            </a:extLst>
          </p:cNvPr>
          <p:cNvSpPr>
            <a:spLocks noGrp="1"/>
          </p:cNvSpPr>
          <p:nvPr>
            <p:ph idx="1"/>
          </p:nvPr>
        </p:nvSpPr>
        <p:spPr/>
        <p:txBody>
          <a:bodyPr/>
          <a:lstStyle/>
          <a:p>
            <a:r>
              <a:rPr lang="en-US" dirty="0"/>
              <a:t>Don’t use VLOOKUP, HLOOKUP or INDEX/MATCH with models that have a time line.  Instead, use the LOOKUP function with an entire row as illustrated below:</a:t>
            </a:r>
          </a:p>
          <a:p>
            <a:endParaRPr lang="en-US" dirty="0"/>
          </a:p>
        </p:txBody>
      </p:sp>
      <p:sp>
        <p:nvSpPr>
          <p:cNvPr id="3" name="Title 2">
            <a:extLst>
              <a:ext uri="{FF2B5EF4-FFF2-40B4-BE49-F238E27FC236}">
                <a16:creationId xmlns:a16="http://schemas.microsoft.com/office/drawing/2014/main" id="{07844DB1-9094-464C-B7B8-2FE3BF2114D7}"/>
              </a:ext>
            </a:extLst>
          </p:cNvPr>
          <p:cNvSpPr>
            <a:spLocks noGrp="1"/>
          </p:cNvSpPr>
          <p:nvPr>
            <p:ph type="title"/>
          </p:nvPr>
        </p:nvSpPr>
        <p:spPr/>
        <p:txBody>
          <a:bodyPr/>
          <a:lstStyle/>
          <a:p>
            <a:r>
              <a:rPr lang="en-US" dirty="0"/>
              <a:t>Use of LOOKUP Function</a:t>
            </a:r>
          </a:p>
        </p:txBody>
      </p:sp>
      <p:sp>
        <p:nvSpPr>
          <p:cNvPr id="4" name="Slide Number Placeholder 3">
            <a:extLst>
              <a:ext uri="{FF2B5EF4-FFF2-40B4-BE49-F238E27FC236}">
                <a16:creationId xmlns:a16="http://schemas.microsoft.com/office/drawing/2014/main" id="{8F7FD96E-A9E8-4A99-B931-470E97DA4C16}"/>
              </a:ext>
            </a:extLst>
          </p:cNvPr>
          <p:cNvSpPr>
            <a:spLocks noGrp="1"/>
          </p:cNvSpPr>
          <p:nvPr>
            <p:ph type="sldNum" sz="quarter" idx="12"/>
          </p:nvPr>
        </p:nvSpPr>
        <p:spPr/>
        <p:txBody>
          <a:bodyPr/>
          <a:lstStyle/>
          <a:p>
            <a:pPr algn="ctr"/>
            <a:fld id="{0C3A1854-6B63-4059-B360-A3C4972BF0FC}" type="slidenum">
              <a:rPr lang="ko-KR" altLang="en-US" smtClean="0"/>
              <a:pPr algn="ctr"/>
              <a:t>13</a:t>
            </a:fld>
            <a:endParaRPr lang="ko-KR" altLang="en-US" dirty="0"/>
          </a:p>
        </p:txBody>
      </p:sp>
      <p:pic>
        <p:nvPicPr>
          <p:cNvPr id="5" name="Picture 4">
            <a:extLst>
              <a:ext uri="{FF2B5EF4-FFF2-40B4-BE49-F238E27FC236}">
                <a16:creationId xmlns:a16="http://schemas.microsoft.com/office/drawing/2014/main" id="{35105D3C-079C-4C48-B7A4-0A53E0CBAD60}"/>
              </a:ext>
            </a:extLst>
          </p:cNvPr>
          <p:cNvPicPr>
            <a:picLocks noChangeAspect="1"/>
          </p:cNvPicPr>
          <p:nvPr/>
        </p:nvPicPr>
        <p:blipFill>
          <a:blip r:embed="rId2"/>
          <a:stretch>
            <a:fillRect/>
          </a:stretch>
        </p:blipFill>
        <p:spPr>
          <a:xfrm>
            <a:off x="1508289" y="3435561"/>
            <a:ext cx="5608948" cy="2514028"/>
          </a:xfrm>
          <a:prstGeom prst="rect">
            <a:avLst/>
          </a:prstGeom>
        </p:spPr>
      </p:pic>
    </p:spTree>
    <p:extLst>
      <p:ext uri="{BB962C8B-B14F-4D97-AF65-F5344CB8AC3E}">
        <p14:creationId xmlns:p14="http://schemas.microsoft.com/office/powerpoint/2010/main" val="123888698"/>
      </p:ext>
    </p:extLst>
  </p:cSld>
  <p:clrMapOvr>
    <a:masterClrMapping/>
  </p:clrMapOvr>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2785FF4A-5517-4124-9A66-FE558728B4AB}"/>
              </a:ext>
            </a:extLst>
          </p:cNvPr>
          <p:cNvSpPr>
            <a:spLocks noGrp="1"/>
          </p:cNvSpPr>
          <p:nvPr>
            <p:ph idx="1"/>
          </p:nvPr>
        </p:nvSpPr>
        <p:spPr/>
        <p:txBody>
          <a:bodyPr>
            <a:normAutofit fontScale="92500" lnSpcReduction="20000"/>
          </a:bodyPr>
          <a:lstStyle/>
          <a:p>
            <a:r>
              <a:rPr lang="en-US" dirty="0"/>
              <a:t>Let’s say you observe a P/E ratio for a particular company or for the entire market or for a particular industry.  This P/E ratio will be distorted by inflation.</a:t>
            </a:r>
          </a:p>
          <a:p>
            <a:r>
              <a:rPr lang="en-US" dirty="0"/>
              <a:t>When you put in your ROE, growth and cost of capital, you will come up with this distorted P/E ratio.</a:t>
            </a:r>
          </a:p>
          <a:p>
            <a:r>
              <a:rPr lang="en-US" dirty="0"/>
              <a:t>You could adjust the ROE, the growth rate and the cost of capital to real values and then you would come up with a higher P/E ratio that is correct.</a:t>
            </a:r>
          </a:p>
          <a:p>
            <a:r>
              <a:rPr lang="en-US" dirty="0"/>
              <a:t>Or, you could adjust the P/E ratio for inflation and re-derive the cost of capital.</a:t>
            </a:r>
          </a:p>
        </p:txBody>
      </p:sp>
      <p:sp>
        <p:nvSpPr>
          <p:cNvPr id="3" name="Title 2">
            <a:extLst>
              <a:ext uri="{FF2B5EF4-FFF2-40B4-BE49-F238E27FC236}">
                <a16:creationId xmlns:a16="http://schemas.microsoft.com/office/drawing/2014/main" id="{A4AB57E1-A92E-4364-8876-69287CE140F6}"/>
              </a:ext>
            </a:extLst>
          </p:cNvPr>
          <p:cNvSpPr>
            <a:spLocks noGrp="1"/>
          </p:cNvSpPr>
          <p:nvPr>
            <p:ph type="title"/>
          </p:nvPr>
        </p:nvSpPr>
        <p:spPr/>
        <p:txBody>
          <a:bodyPr/>
          <a:lstStyle/>
          <a:p>
            <a:r>
              <a:rPr lang="en-US" dirty="0"/>
              <a:t>Observed and Computed P/E</a:t>
            </a:r>
          </a:p>
        </p:txBody>
      </p:sp>
    </p:spTree>
    <p:extLst>
      <p:ext uri="{BB962C8B-B14F-4D97-AF65-F5344CB8AC3E}">
        <p14:creationId xmlns:p14="http://schemas.microsoft.com/office/powerpoint/2010/main" val="70662263"/>
      </p:ext>
    </p:extLst>
  </p:cSld>
  <p:clrMapOvr>
    <a:masterClrMapping/>
  </p:clrMapOvr>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EA10B42C-3561-4E75-A06C-99A850D6A275}"/>
              </a:ext>
            </a:extLst>
          </p:cNvPr>
          <p:cNvSpPr>
            <a:spLocks noGrp="1"/>
          </p:cNvSpPr>
          <p:nvPr>
            <p:ph idx="1"/>
          </p:nvPr>
        </p:nvSpPr>
        <p:spPr/>
        <p:txBody>
          <a:bodyPr/>
          <a:lstStyle/>
          <a:p>
            <a:r>
              <a:rPr lang="en-US" dirty="0"/>
              <a:t>Source of data from FRED</a:t>
            </a:r>
          </a:p>
        </p:txBody>
      </p:sp>
      <p:sp>
        <p:nvSpPr>
          <p:cNvPr id="3" name="Title 2">
            <a:extLst>
              <a:ext uri="{FF2B5EF4-FFF2-40B4-BE49-F238E27FC236}">
                <a16:creationId xmlns:a16="http://schemas.microsoft.com/office/drawing/2014/main" id="{4F61E184-B24A-4513-B725-48F5E75A4E6D}"/>
              </a:ext>
            </a:extLst>
          </p:cNvPr>
          <p:cNvSpPr>
            <a:spLocks noGrp="1"/>
          </p:cNvSpPr>
          <p:nvPr>
            <p:ph type="title"/>
          </p:nvPr>
        </p:nvSpPr>
        <p:spPr/>
        <p:txBody>
          <a:bodyPr>
            <a:normAutofit fontScale="90000"/>
          </a:bodyPr>
          <a:lstStyle/>
          <a:p>
            <a:r>
              <a:rPr lang="en-US" dirty="0"/>
              <a:t>Inflation Indexed Bonds and Inflation Expectations</a:t>
            </a:r>
          </a:p>
        </p:txBody>
      </p:sp>
    </p:spTree>
    <p:extLst>
      <p:ext uri="{BB962C8B-B14F-4D97-AF65-F5344CB8AC3E}">
        <p14:creationId xmlns:p14="http://schemas.microsoft.com/office/powerpoint/2010/main" val="3331077589"/>
      </p:ext>
    </p:extLst>
  </p:cSld>
  <p:clrMapOvr>
    <a:masterClrMapping/>
  </p:clrMapOvr>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34BDC834-E0C7-4E00-9028-B37AB372E065}"/>
              </a:ext>
            </a:extLst>
          </p:cNvPr>
          <p:cNvSpPr>
            <a:spLocks noGrp="1"/>
          </p:cNvSpPr>
          <p:nvPr>
            <p:ph idx="1"/>
          </p:nvPr>
        </p:nvSpPr>
        <p:spPr/>
        <p:txBody>
          <a:bodyPr/>
          <a:lstStyle/>
          <a:p>
            <a:r>
              <a:rPr lang="en-US" dirty="0"/>
              <a:t>Background on inflation expectations</a:t>
            </a:r>
          </a:p>
          <a:p>
            <a:endParaRPr lang="en-US" dirty="0"/>
          </a:p>
        </p:txBody>
      </p:sp>
      <p:sp>
        <p:nvSpPr>
          <p:cNvPr id="3" name="Title 2">
            <a:extLst>
              <a:ext uri="{FF2B5EF4-FFF2-40B4-BE49-F238E27FC236}">
                <a16:creationId xmlns:a16="http://schemas.microsoft.com/office/drawing/2014/main" id="{4828DE41-9947-4C81-A566-A80D9A066F28}"/>
              </a:ext>
            </a:extLst>
          </p:cNvPr>
          <p:cNvSpPr>
            <a:spLocks noGrp="1"/>
          </p:cNvSpPr>
          <p:nvPr>
            <p:ph type="title"/>
          </p:nvPr>
        </p:nvSpPr>
        <p:spPr/>
        <p:txBody>
          <a:bodyPr>
            <a:normAutofit fontScale="90000"/>
          </a:bodyPr>
          <a:lstStyle/>
          <a:p>
            <a:r>
              <a:rPr lang="en-US" dirty="0"/>
              <a:t>Case 3: Changing ROE, Changing Growth and Changing Inflation</a:t>
            </a:r>
          </a:p>
        </p:txBody>
      </p:sp>
    </p:spTree>
    <p:extLst>
      <p:ext uri="{BB962C8B-B14F-4D97-AF65-F5344CB8AC3E}">
        <p14:creationId xmlns:p14="http://schemas.microsoft.com/office/powerpoint/2010/main" val="163972226"/>
      </p:ext>
    </p:extLst>
  </p:cSld>
  <p:clrMapOvr>
    <a:masterClrMapping/>
  </p:clrMapOvr>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FA745716-6175-4545-A246-22B923D7CEC5}"/>
              </a:ext>
            </a:extLst>
          </p:cNvPr>
          <p:cNvSpPr>
            <a:spLocks noGrp="1"/>
          </p:cNvSpPr>
          <p:nvPr>
            <p:ph idx="1"/>
          </p:nvPr>
        </p:nvSpPr>
        <p:spPr/>
        <p:txBody>
          <a:bodyPr>
            <a:normAutofit/>
          </a:bodyPr>
          <a:lstStyle/>
          <a:p>
            <a:r>
              <a:rPr lang="en-US" dirty="0"/>
              <a:t>Inflation’s most value-destroying impact is not obvious. Though companies may increase prices, most cannot or do not increase them enough to cover not only their higher operating costs (salaries and purchased goods) but also the higher cost of future capital expenditures. As a result, they fail to maintain profitability in real terms.</a:t>
            </a:r>
          </a:p>
        </p:txBody>
      </p:sp>
      <p:sp>
        <p:nvSpPr>
          <p:cNvPr id="3" name="Title 2">
            <a:extLst>
              <a:ext uri="{FF2B5EF4-FFF2-40B4-BE49-F238E27FC236}">
                <a16:creationId xmlns:a16="http://schemas.microsoft.com/office/drawing/2014/main" id="{ED4CA1AD-57A7-40B1-9A53-5421DFE07D13}"/>
              </a:ext>
            </a:extLst>
          </p:cNvPr>
          <p:cNvSpPr>
            <a:spLocks noGrp="1"/>
          </p:cNvSpPr>
          <p:nvPr>
            <p:ph type="title"/>
          </p:nvPr>
        </p:nvSpPr>
        <p:spPr/>
        <p:txBody>
          <a:bodyPr/>
          <a:lstStyle/>
          <a:p>
            <a:endParaRPr lang="en-US" dirty="0"/>
          </a:p>
        </p:txBody>
      </p:sp>
    </p:spTree>
    <p:extLst>
      <p:ext uri="{BB962C8B-B14F-4D97-AF65-F5344CB8AC3E}">
        <p14:creationId xmlns:p14="http://schemas.microsoft.com/office/powerpoint/2010/main" val="3127761665"/>
      </p:ext>
    </p:extLst>
  </p:cSld>
  <p:clrMapOvr>
    <a:masterClrMapping/>
  </p:clrMapOvr>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61FCFD-8AB7-4527-85A5-03A0C7280B15}"/>
              </a:ext>
            </a:extLst>
          </p:cNvPr>
          <p:cNvSpPr>
            <a:spLocks noGrp="1"/>
          </p:cNvSpPr>
          <p:nvPr>
            <p:ph type="title"/>
          </p:nvPr>
        </p:nvSpPr>
        <p:spPr/>
        <p:txBody>
          <a:bodyPr/>
          <a:lstStyle/>
          <a:p>
            <a:r>
              <a:rPr lang="en-US" dirty="0"/>
              <a:t>Weighted Average Cost of Capital</a:t>
            </a:r>
          </a:p>
        </p:txBody>
      </p:sp>
    </p:spTree>
    <p:extLst>
      <p:ext uri="{BB962C8B-B14F-4D97-AF65-F5344CB8AC3E}">
        <p14:creationId xmlns:p14="http://schemas.microsoft.com/office/powerpoint/2010/main" val="1510090378"/>
      </p:ext>
    </p:extLst>
  </p:cSld>
  <p:clrMapOvr>
    <a:masterClrMapping/>
  </p:clrMapOvr>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35C7D7-0EAE-4B8D-B8A2-A69631EB5826}"/>
              </a:ext>
            </a:extLst>
          </p:cNvPr>
          <p:cNvSpPr>
            <a:spLocks noGrp="1"/>
          </p:cNvSpPr>
          <p:nvPr>
            <p:ph type="title"/>
          </p:nvPr>
        </p:nvSpPr>
        <p:spPr/>
        <p:txBody>
          <a:bodyPr>
            <a:normAutofit/>
          </a:bodyPr>
          <a:lstStyle/>
          <a:p>
            <a:r>
              <a:rPr lang="en-US" dirty="0"/>
              <a:t>DCF Model Application and Terminal Value</a:t>
            </a:r>
          </a:p>
        </p:txBody>
      </p:sp>
    </p:spTree>
    <p:extLst>
      <p:ext uri="{BB962C8B-B14F-4D97-AF65-F5344CB8AC3E}">
        <p14:creationId xmlns:p14="http://schemas.microsoft.com/office/powerpoint/2010/main" val="401150363"/>
      </p:ext>
    </p:extLst>
  </p:cSld>
  <p:clrMapOvr>
    <a:masterClrMapping/>
  </p:clrMapOvr>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p:txBody>
          <a:bodyPr>
            <a:normAutofit fontScale="90000"/>
          </a:bodyPr>
          <a:lstStyle/>
          <a:p>
            <a:r>
              <a:rPr lang="en-US" altLang="en-US"/>
              <a:t>Valuation Diagram – DCF from Free Cash Flow </a:t>
            </a:r>
          </a:p>
        </p:txBody>
      </p:sp>
      <p:sp>
        <p:nvSpPr>
          <p:cNvPr id="18435" name="Rectangle 3"/>
          <p:cNvSpPr>
            <a:spLocks noGrp="1" noChangeArrowheads="1"/>
          </p:cNvSpPr>
          <p:nvPr>
            <p:ph type="body" idx="1"/>
          </p:nvPr>
        </p:nvSpPr>
        <p:spPr/>
        <p:txBody>
          <a:bodyPr/>
          <a:lstStyle/>
          <a:p>
            <a:r>
              <a:rPr lang="en-US" altLang="en-US"/>
              <a:t>Valuation using discounted cash flows requires forecasted cash flows, application of a discount rate and measurement of continuing value (also referred to as horizon value or terminal value)</a:t>
            </a:r>
          </a:p>
        </p:txBody>
      </p:sp>
      <p:sp>
        <p:nvSpPr>
          <p:cNvPr id="18436" name="AutoShape 4"/>
          <p:cNvSpPr>
            <a:spLocks noChangeArrowheads="1"/>
          </p:cNvSpPr>
          <p:nvPr/>
        </p:nvSpPr>
        <p:spPr bwMode="auto">
          <a:xfrm>
            <a:off x="2057400" y="3124200"/>
            <a:ext cx="838200" cy="304800"/>
          </a:xfrm>
          <a:prstGeom prst="roundRect">
            <a:avLst>
              <a:gd name="adj" fmla="val 16667"/>
            </a:avLst>
          </a:prstGeom>
          <a:solidFill>
            <a:schemeClr val="accent1"/>
          </a:solidFill>
          <a:ln w="12700">
            <a:solidFill>
              <a:schemeClr val="tx1"/>
            </a:solidFill>
            <a:round/>
            <a:headEnd type="none" w="sm" len="sm"/>
            <a:tailEnd type="none" w="sm" len="sm"/>
          </a:ln>
        </p:spPr>
        <p:txBody>
          <a:bodyPr wrap="none" anchor="ctr"/>
          <a:lstStyle>
            <a:lvl1pPr>
              <a:defRPr sz="1200">
                <a:solidFill>
                  <a:schemeClr val="tx1"/>
                </a:solidFill>
                <a:latin typeface="Arial" panose="020B0604020202020204" pitchFamily="34" charset="0"/>
              </a:defRPr>
            </a:lvl1pPr>
            <a:lvl2pPr marL="742950" indent="-285750">
              <a:defRPr sz="1200">
                <a:solidFill>
                  <a:schemeClr val="tx1"/>
                </a:solidFill>
                <a:latin typeface="Arial" panose="020B0604020202020204" pitchFamily="34" charset="0"/>
              </a:defRPr>
            </a:lvl2pPr>
            <a:lvl3pPr marL="1143000" indent="-228600">
              <a:defRPr sz="1200">
                <a:solidFill>
                  <a:schemeClr val="tx1"/>
                </a:solidFill>
                <a:latin typeface="Arial" panose="020B0604020202020204" pitchFamily="34" charset="0"/>
              </a:defRPr>
            </a:lvl3pPr>
            <a:lvl4pPr marL="1600200" indent="-228600">
              <a:defRPr sz="1200">
                <a:solidFill>
                  <a:schemeClr val="tx1"/>
                </a:solidFill>
                <a:latin typeface="Arial" panose="020B0604020202020204" pitchFamily="34" charset="0"/>
              </a:defRPr>
            </a:lvl4pPr>
            <a:lvl5pPr marL="2057400" indent="-228600">
              <a:defRPr sz="1200">
                <a:solidFill>
                  <a:schemeClr val="tx1"/>
                </a:solidFill>
                <a:latin typeface="Arial" panose="020B0604020202020204" pitchFamily="34" charset="0"/>
              </a:defRPr>
            </a:lvl5pPr>
            <a:lvl6pPr marL="2514600" indent="-228600" eaLnBrk="0" fontAlgn="base" hangingPunct="0">
              <a:spcBef>
                <a:spcPct val="0"/>
              </a:spcBef>
              <a:spcAft>
                <a:spcPct val="0"/>
              </a:spcAft>
              <a:defRPr sz="1200">
                <a:solidFill>
                  <a:schemeClr val="tx1"/>
                </a:solidFill>
                <a:latin typeface="Arial" panose="020B0604020202020204" pitchFamily="34" charset="0"/>
              </a:defRPr>
            </a:lvl6pPr>
            <a:lvl7pPr marL="2971800" indent="-228600" eaLnBrk="0" fontAlgn="base" hangingPunct="0">
              <a:spcBef>
                <a:spcPct val="0"/>
              </a:spcBef>
              <a:spcAft>
                <a:spcPct val="0"/>
              </a:spcAft>
              <a:defRPr sz="1200">
                <a:solidFill>
                  <a:schemeClr val="tx1"/>
                </a:solidFill>
                <a:latin typeface="Arial" panose="020B0604020202020204" pitchFamily="34" charset="0"/>
              </a:defRPr>
            </a:lvl7pPr>
            <a:lvl8pPr marL="3429000" indent="-228600" eaLnBrk="0" fontAlgn="base" hangingPunct="0">
              <a:spcBef>
                <a:spcPct val="0"/>
              </a:spcBef>
              <a:spcAft>
                <a:spcPct val="0"/>
              </a:spcAft>
              <a:defRPr sz="1200">
                <a:solidFill>
                  <a:schemeClr val="tx1"/>
                </a:solidFill>
                <a:latin typeface="Arial" panose="020B0604020202020204" pitchFamily="34" charset="0"/>
              </a:defRPr>
            </a:lvl8pPr>
            <a:lvl9pPr marL="3886200" indent="-228600" eaLnBrk="0" fontAlgn="base" hangingPunct="0">
              <a:spcBef>
                <a:spcPct val="0"/>
              </a:spcBef>
              <a:spcAft>
                <a:spcPct val="0"/>
              </a:spcAft>
              <a:defRPr sz="1200">
                <a:solidFill>
                  <a:schemeClr val="tx1"/>
                </a:solidFill>
                <a:latin typeface="Arial" panose="020B0604020202020204" pitchFamily="34" charset="0"/>
              </a:defRPr>
            </a:lvl9pPr>
          </a:lstStyle>
          <a:p>
            <a:pPr algn="ctr"/>
            <a:r>
              <a:rPr lang="en-US" altLang="en-US"/>
              <a:t>Cash Flow</a:t>
            </a:r>
          </a:p>
        </p:txBody>
      </p:sp>
      <p:sp>
        <p:nvSpPr>
          <p:cNvPr id="18437" name="AutoShape 5"/>
          <p:cNvSpPr>
            <a:spLocks noChangeArrowheads="1"/>
          </p:cNvSpPr>
          <p:nvPr/>
        </p:nvSpPr>
        <p:spPr bwMode="auto">
          <a:xfrm>
            <a:off x="3048000" y="3124200"/>
            <a:ext cx="838200" cy="304800"/>
          </a:xfrm>
          <a:prstGeom prst="roundRect">
            <a:avLst>
              <a:gd name="adj" fmla="val 16667"/>
            </a:avLst>
          </a:prstGeom>
          <a:solidFill>
            <a:schemeClr val="accent1"/>
          </a:solidFill>
          <a:ln w="12700">
            <a:solidFill>
              <a:schemeClr val="tx1"/>
            </a:solidFill>
            <a:round/>
            <a:headEnd type="none" w="sm" len="sm"/>
            <a:tailEnd type="none" w="sm" len="sm"/>
          </a:ln>
        </p:spPr>
        <p:txBody>
          <a:bodyPr wrap="none" anchor="ctr"/>
          <a:lstStyle>
            <a:lvl1pPr>
              <a:defRPr sz="1200">
                <a:solidFill>
                  <a:schemeClr val="tx1"/>
                </a:solidFill>
                <a:latin typeface="Arial" panose="020B0604020202020204" pitchFamily="34" charset="0"/>
              </a:defRPr>
            </a:lvl1pPr>
            <a:lvl2pPr marL="742950" indent="-285750">
              <a:defRPr sz="1200">
                <a:solidFill>
                  <a:schemeClr val="tx1"/>
                </a:solidFill>
                <a:latin typeface="Arial" panose="020B0604020202020204" pitchFamily="34" charset="0"/>
              </a:defRPr>
            </a:lvl2pPr>
            <a:lvl3pPr marL="1143000" indent="-228600">
              <a:defRPr sz="1200">
                <a:solidFill>
                  <a:schemeClr val="tx1"/>
                </a:solidFill>
                <a:latin typeface="Arial" panose="020B0604020202020204" pitchFamily="34" charset="0"/>
              </a:defRPr>
            </a:lvl3pPr>
            <a:lvl4pPr marL="1600200" indent="-228600">
              <a:defRPr sz="1200">
                <a:solidFill>
                  <a:schemeClr val="tx1"/>
                </a:solidFill>
                <a:latin typeface="Arial" panose="020B0604020202020204" pitchFamily="34" charset="0"/>
              </a:defRPr>
            </a:lvl4pPr>
            <a:lvl5pPr marL="2057400" indent="-228600">
              <a:defRPr sz="1200">
                <a:solidFill>
                  <a:schemeClr val="tx1"/>
                </a:solidFill>
                <a:latin typeface="Arial" panose="020B0604020202020204" pitchFamily="34" charset="0"/>
              </a:defRPr>
            </a:lvl5pPr>
            <a:lvl6pPr marL="2514600" indent="-228600" eaLnBrk="0" fontAlgn="base" hangingPunct="0">
              <a:spcBef>
                <a:spcPct val="0"/>
              </a:spcBef>
              <a:spcAft>
                <a:spcPct val="0"/>
              </a:spcAft>
              <a:defRPr sz="1200">
                <a:solidFill>
                  <a:schemeClr val="tx1"/>
                </a:solidFill>
                <a:latin typeface="Arial" panose="020B0604020202020204" pitchFamily="34" charset="0"/>
              </a:defRPr>
            </a:lvl6pPr>
            <a:lvl7pPr marL="2971800" indent="-228600" eaLnBrk="0" fontAlgn="base" hangingPunct="0">
              <a:spcBef>
                <a:spcPct val="0"/>
              </a:spcBef>
              <a:spcAft>
                <a:spcPct val="0"/>
              </a:spcAft>
              <a:defRPr sz="1200">
                <a:solidFill>
                  <a:schemeClr val="tx1"/>
                </a:solidFill>
                <a:latin typeface="Arial" panose="020B0604020202020204" pitchFamily="34" charset="0"/>
              </a:defRPr>
            </a:lvl7pPr>
            <a:lvl8pPr marL="3429000" indent="-228600" eaLnBrk="0" fontAlgn="base" hangingPunct="0">
              <a:spcBef>
                <a:spcPct val="0"/>
              </a:spcBef>
              <a:spcAft>
                <a:spcPct val="0"/>
              </a:spcAft>
              <a:defRPr sz="1200">
                <a:solidFill>
                  <a:schemeClr val="tx1"/>
                </a:solidFill>
                <a:latin typeface="Arial" panose="020B0604020202020204" pitchFamily="34" charset="0"/>
              </a:defRPr>
            </a:lvl8pPr>
            <a:lvl9pPr marL="3886200" indent="-228600" eaLnBrk="0" fontAlgn="base" hangingPunct="0">
              <a:spcBef>
                <a:spcPct val="0"/>
              </a:spcBef>
              <a:spcAft>
                <a:spcPct val="0"/>
              </a:spcAft>
              <a:defRPr sz="1200">
                <a:solidFill>
                  <a:schemeClr val="tx1"/>
                </a:solidFill>
                <a:latin typeface="Arial" panose="020B0604020202020204" pitchFamily="34" charset="0"/>
              </a:defRPr>
            </a:lvl9pPr>
          </a:lstStyle>
          <a:p>
            <a:pPr algn="ctr"/>
            <a:r>
              <a:rPr lang="en-US" altLang="en-US"/>
              <a:t>Cash Flow</a:t>
            </a:r>
          </a:p>
        </p:txBody>
      </p:sp>
      <p:sp>
        <p:nvSpPr>
          <p:cNvPr id="18438" name="AutoShape 6"/>
          <p:cNvSpPr>
            <a:spLocks noChangeArrowheads="1"/>
          </p:cNvSpPr>
          <p:nvPr/>
        </p:nvSpPr>
        <p:spPr bwMode="auto">
          <a:xfrm>
            <a:off x="4038600" y="3124200"/>
            <a:ext cx="838200" cy="304800"/>
          </a:xfrm>
          <a:prstGeom prst="roundRect">
            <a:avLst>
              <a:gd name="adj" fmla="val 16667"/>
            </a:avLst>
          </a:prstGeom>
          <a:solidFill>
            <a:schemeClr val="accent1"/>
          </a:solidFill>
          <a:ln w="12700">
            <a:solidFill>
              <a:schemeClr val="tx1"/>
            </a:solidFill>
            <a:round/>
            <a:headEnd type="none" w="sm" len="sm"/>
            <a:tailEnd type="none" w="sm" len="sm"/>
          </a:ln>
        </p:spPr>
        <p:txBody>
          <a:bodyPr wrap="none" anchor="ctr"/>
          <a:lstStyle>
            <a:lvl1pPr>
              <a:defRPr sz="1200">
                <a:solidFill>
                  <a:schemeClr val="tx1"/>
                </a:solidFill>
                <a:latin typeface="Arial" panose="020B0604020202020204" pitchFamily="34" charset="0"/>
              </a:defRPr>
            </a:lvl1pPr>
            <a:lvl2pPr marL="742950" indent="-285750">
              <a:defRPr sz="1200">
                <a:solidFill>
                  <a:schemeClr val="tx1"/>
                </a:solidFill>
                <a:latin typeface="Arial" panose="020B0604020202020204" pitchFamily="34" charset="0"/>
              </a:defRPr>
            </a:lvl2pPr>
            <a:lvl3pPr marL="1143000" indent="-228600">
              <a:defRPr sz="1200">
                <a:solidFill>
                  <a:schemeClr val="tx1"/>
                </a:solidFill>
                <a:latin typeface="Arial" panose="020B0604020202020204" pitchFamily="34" charset="0"/>
              </a:defRPr>
            </a:lvl3pPr>
            <a:lvl4pPr marL="1600200" indent="-228600">
              <a:defRPr sz="1200">
                <a:solidFill>
                  <a:schemeClr val="tx1"/>
                </a:solidFill>
                <a:latin typeface="Arial" panose="020B0604020202020204" pitchFamily="34" charset="0"/>
              </a:defRPr>
            </a:lvl4pPr>
            <a:lvl5pPr marL="2057400" indent="-228600">
              <a:defRPr sz="1200">
                <a:solidFill>
                  <a:schemeClr val="tx1"/>
                </a:solidFill>
                <a:latin typeface="Arial" panose="020B0604020202020204" pitchFamily="34" charset="0"/>
              </a:defRPr>
            </a:lvl5pPr>
            <a:lvl6pPr marL="2514600" indent="-228600" eaLnBrk="0" fontAlgn="base" hangingPunct="0">
              <a:spcBef>
                <a:spcPct val="0"/>
              </a:spcBef>
              <a:spcAft>
                <a:spcPct val="0"/>
              </a:spcAft>
              <a:defRPr sz="1200">
                <a:solidFill>
                  <a:schemeClr val="tx1"/>
                </a:solidFill>
                <a:latin typeface="Arial" panose="020B0604020202020204" pitchFamily="34" charset="0"/>
              </a:defRPr>
            </a:lvl6pPr>
            <a:lvl7pPr marL="2971800" indent="-228600" eaLnBrk="0" fontAlgn="base" hangingPunct="0">
              <a:spcBef>
                <a:spcPct val="0"/>
              </a:spcBef>
              <a:spcAft>
                <a:spcPct val="0"/>
              </a:spcAft>
              <a:defRPr sz="1200">
                <a:solidFill>
                  <a:schemeClr val="tx1"/>
                </a:solidFill>
                <a:latin typeface="Arial" panose="020B0604020202020204" pitchFamily="34" charset="0"/>
              </a:defRPr>
            </a:lvl7pPr>
            <a:lvl8pPr marL="3429000" indent="-228600" eaLnBrk="0" fontAlgn="base" hangingPunct="0">
              <a:spcBef>
                <a:spcPct val="0"/>
              </a:spcBef>
              <a:spcAft>
                <a:spcPct val="0"/>
              </a:spcAft>
              <a:defRPr sz="1200">
                <a:solidFill>
                  <a:schemeClr val="tx1"/>
                </a:solidFill>
                <a:latin typeface="Arial" panose="020B0604020202020204" pitchFamily="34" charset="0"/>
              </a:defRPr>
            </a:lvl8pPr>
            <a:lvl9pPr marL="3886200" indent="-228600" eaLnBrk="0" fontAlgn="base" hangingPunct="0">
              <a:spcBef>
                <a:spcPct val="0"/>
              </a:spcBef>
              <a:spcAft>
                <a:spcPct val="0"/>
              </a:spcAft>
              <a:defRPr sz="1200">
                <a:solidFill>
                  <a:schemeClr val="tx1"/>
                </a:solidFill>
                <a:latin typeface="Arial" panose="020B0604020202020204" pitchFamily="34" charset="0"/>
              </a:defRPr>
            </a:lvl9pPr>
          </a:lstStyle>
          <a:p>
            <a:pPr algn="ctr"/>
            <a:r>
              <a:rPr lang="en-US" altLang="en-US"/>
              <a:t>Cash Flow</a:t>
            </a:r>
          </a:p>
        </p:txBody>
      </p:sp>
      <p:sp>
        <p:nvSpPr>
          <p:cNvPr id="18439" name="AutoShape 7"/>
          <p:cNvSpPr>
            <a:spLocks noChangeArrowheads="1"/>
          </p:cNvSpPr>
          <p:nvPr/>
        </p:nvSpPr>
        <p:spPr bwMode="auto">
          <a:xfrm>
            <a:off x="5029200" y="3124200"/>
            <a:ext cx="838200" cy="304800"/>
          </a:xfrm>
          <a:prstGeom prst="roundRect">
            <a:avLst>
              <a:gd name="adj" fmla="val 16667"/>
            </a:avLst>
          </a:prstGeom>
          <a:solidFill>
            <a:schemeClr val="accent1"/>
          </a:solidFill>
          <a:ln w="12700">
            <a:solidFill>
              <a:schemeClr val="tx1"/>
            </a:solidFill>
            <a:round/>
            <a:headEnd type="none" w="sm" len="sm"/>
            <a:tailEnd type="none" w="sm" len="sm"/>
          </a:ln>
        </p:spPr>
        <p:txBody>
          <a:bodyPr wrap="none" anchor="ctr"/>
          <a:lstStyle>
            <a:lvl1pPr>
              <a:defRPr sz="1200">
                <a:solidFill>
                  <a:schemeClr val="tx1"/>
                </a:solidFill>
                <a:latin typeface="Arial" panose="020B0604020202020204" pitchFamily="34" charset="0"/>
              </a:defRPr>
            </a:lvl1pPr>
            <a:lvl2pPr marL="742950" indent="-285750">
              <a:defRPr sz="1200">
                <a:solidFill>
                  <a:schemeClr val="tx1"/>
                </a:solidFill>
                <a:latin typeface="Arial" panose="020B0604020202020204" pitchFamily="34" charset="0"/>
              </a:defRPr>
            </a:lvl2pPr>
            <a:lvl3pPr marL="1143000" indent="-228600">
              <a:defRPr sz="1200">
                <a:solidFill>
                  <a:schemeClr val="tx1"/>
                </a:solidFill>
                <a:latin typeface="Arial" panose="020B0604020202020204" pitchFamily="34" charset="0"/>
              </a:defRPr>
            </a:lvl3pPr>
            <a:lvl4pPr marL="1600200" indent="-228600">
              <a:defRPr sz="1200">
                <a:solidFill>
                  <a:schemeClr val="tx1"/>
                </a:solidFill>
                <a:latin typeface="Arial" panose="020B0604020202020204" pitchFamily="34" charset="0"/>
              </a:defRPr>
            </a:lvl4pPr>
            <a:lvl5pPr marL="2057400" indent="-228600">
              <a:defRPr sz="1200">
                <a:solidFill>
                  <a:schemeClr val="tx1"/>
                </a:solidFill>
                <a:latin typeface="Arial" panose="020B0604020202020204" pitchFamily="34" charset="0"/>
              </a:defRPr>
            </a:lvl5pPr>
            <a:lvl6pPr marL="2514600" indent="-228600" eaLnBrk="0" fontAlgn="base" hangingPunct="0">
              <a:spcBef>
                <a:spcPct val="0"/>
              </a:spcBef>
              <a:spcAft>
                <a:spcPct val="0"/>
              </a:spcAft>
              <a:defRPr sz="1200">
                <a:solidFill>
                  <a:schemeClr val="tx1"/>
                </a:solidFill>
                <a:latin typeface="Arial" panose="020B0604020202020204" pitchFamily="34" charset="0"/>
              </a:defRPr>
            </a:lvl6pPr>
            <a:lvl7pPr marL="2971800" indent="-228600" eaLnBrk="0" fontAlgn="base" hangingPunct="0">
              <a:spcBef>
                <a:spcPct val="0"/>
              </a:spcBef>
              <a:spcAft>
                <a:spcPct val="0"/>
              </a:spcAft>
              <a:defRPr sz="1200">
                <a:solidFill>
                  <a:schemeClr val="tx1"/>
                </a:solidFill>
                <a:latin typeface="Arial" panose="020B0604020202020204" pitchFamily="34" charset="0"/>
              </a:defRPr>
            </a:lvl7pPr>
            <a:lvl8pPr marL="3429000" indent="-228600" eaLnBrk="0" fontAlgn="base" hangingPunct="0">
              <a:spcBef>
                <a:spcPct val="0"/>
              </a:spcBef>
              <a:spcAft>
                <a:spcPct val="0"/>
              </a:spcAft>
              <a:defRPr sz="1200">
                <a:solidFill>
                  <a:schemeClr val="tx1"/>
                </a:solidFill>
                <a:latin typeface="Arial" panose="020B0604020202020204" pitchFamily="34" charset="0"/>
              </a:defRPr>
            </a:lvl8pPr>
            <a:lvl9pPr marL="3886200" indent="-228600" eaLnBrk="0" fontAlgn="base" hangingPunct="0">
              <a:spcBef>
                <a:spcPct val="0"/>
              </a:spcBef>
              <a:spcAft>
                <a:spcPct val="0"/>
              </a:spcAft>
              <a:defRPr sz="1200">
                <a:solidFill>
                  <a:schemeClr val="tx1"/>
                </a:solidFill>
                <a:latin typeface="Arial" panose="020B0604020202020204" pitchFamily="34" charset="0"/>
              </a:defRPr>
            </a:lvl9pPr>
          </a:lstStyle>
          <a:p>
            <a:pPr algn="ctr"/>
            <a:r>
              <a:rPr lang="en-US" altLang="en-US"/>
              <a:t>Cash Flow</a:t>
            </a:r>
          </a:p>
        </p:txBody>
      </p:sp>
      <p:sp>
        <p:nvSpPr>
          <p:cNvPr id="18440" name="Rectangle 8"/>
          <p:cNvSpPr>
            <a:spLocks noChangeArrowheads="1"/>
          </p:cNvSpPr>
          <p:nvPr/>
        </p:nvSpPr>
        <p:spPr bwMode="auto">
          <a:xfrm>
            <a:off x="6172200" y="2971800"/>
            <a:ext cx="1371600" cy="533400"/>
          </a:xfrm>
          <a:prstGeom prst="rect">
            <a:avLst/>
          </a:prstGeom>
          <a:solidFill>
            <a:schemeClr val="accent1"/>
          </a:solidFill>
          <a:ln w="12700">
            <a:solidFill>
              <a:schemeClr val="tx1"/>
            </a:solidFill>
            <a:miter lim="800000"/>
            <a:headEnd type="none" w="sm" len="sm"/>
            <a:tailEnd type="none" w="sm" len="sm"/>
          </a:ln>
        </p:spPr>
        <p:txBody>
          <a:bodyPr wrap="none" anchor="ctr"/>
          <a:lstStyle>
            <a:lvl1pPr>
              <a:defRPr sz="1200">
                <a:solidFill>
                  <a:schemeClr val="tx1"/>
                </a:solidFill>
                <a:latin typeface="Arial" panose="020B0604020202020204" pitchFamily="34" charset="0"/>
              </a:defRPr>
            </a:lvl1pPr>
            <a:lvl2pPr marL="742950" indent="-285750">
              <a:defRPr sz="1200">
                <a:solidFill>
                  <a:schemeClr val="tx1"/>
                </a:solidFill>
                <a:latin typeface="Arial" panose="020B0604020202020204" pitchFamily="34" charset="0"/>
              </a:defRPr>
            </a:lvl2pPr>
            <a:lvl3pPr marL="1143000" indent="-228600">
              <a:defRPr sz="1200">
                <a:solidFill>
                  <a:schemeClr val="tx1"/>
                </a:solidFill>
                <a:latin typeface="Arial" panose="020B0604020202020204" pitchFamily="34" charset="0"/>
              </a:defRPr>
            </a:lvl3pPr>
            <a:lvl4pPr marL="1600200" indent="-228600">
              <a:defRPr sz="1200">
                <a:solidFill>
                  <a:schemeClr val="tx1"/>
                </a:solidFill>
                <a:latin typeface="Arial" panose="020B0604020202020204" pitchFamily="34" charset="0"/>
              </a:defRPr>
            </a:lvl4pPr>
            <a:lvl5pPr marL="2057400" indent="-228600">
              <a:defRPr sz="1200">
                <a:solidFill>
                  <a:schemeClr val="tx1"/>
                </a:solidFill>
                <a:latin typeface="Arial" panose="020B0604020202020204" pitchFamily="34" charset="0"/>
              </a:defRPr>
            </a:lvl5pPr>
            <a:lvl6pPr marL="2514600" indent="-228600" eaLnBrk="0" fontAlgn="base" hangingPunct="0">
              <a:spcBef>
                <a:spcPct val="0"/>
              </a:spcBef>
              <a:spcAft>
                <a:spcPct val="0"/>
              </a:spcAft>
              <a:defRPr sz="1200">
                <a:solidFill>
                  <a:schemeClr val="tx1"/>
                </a:solidFill>
                <a:latin typeface="Arial" panose="020B0604020202020204" pitchFamily="34" charset="0"/>
              </a:defRPr>
            </a:lvl6pPr>
            <a:lvl7pPr marL="2971800" indent="-228600" eaLnBrk="0" fontAlgn="base" hangingPunct="0">
              <a:spcBef>
                <a:spcPct val="0"/>
              </a:spcBef>
              <a:spcAft>
                <a:spcPct val="0"/>
              </a:spcAft>
              <a:defRPr sz="1200">
                <a:solidFill>
                  <a:schemeClr val="tx1"/>
                </a:solidFill>
                <a:latin typeface="Arial" panose="020B0604020202020204" pitchFamily="34" charset="0"/>
              </a:defRPr>
            </a:lvl7pPr>
            <a:lvl8pPr marL="3429000" indent="-228600" eaLnBrk="0" fontAlgn="base" hangingPunct="0">
              <a:spcBef>
                <a:spcPct val="0"/>
              </a:spcBef>
              <a:spcAft>
                <a:spcPct val="0"/>
              </a:spcAft>
              <a:defRPr sz="1200">
                <a:solidFill>
                  <a:schemeClr val="tx1"/>
                </a:solidFill>
                <a:latin typeface="Arial" panose="020B0604020202020204" pitchFamily="34" charset="0"/>
              </a:defRPr>
            </a:lvl8pPr>
            <a:lvl9pPr marL="3886200" indent="-228600" eaLnBrk="0" fontAlgn="base" hangingPunct="0">
              <a:spcBef>
                <a:spcPct val="0"/>
              </a:spcBef>
              <a:spcAft>
                <a:spcPct val="0"/>
              </a:spcAft>
              <a:defRPr sz="1200">
                <a:solidFill>
                  <a:schemeClr val="tx1"/>
                </a:solidFill>
                <a:latin typeface="Arial" panose="020B0604020202020204" pitchFamily="34" charset="0"/>
              </a:defRPr>
            </a:lvl9pPr>
          </a:lstStyle>
          <a:p>
            <a:pPr algn="ctr"/>
            <a:r>
              <a:rPr lang="en-US" altLang="en-US"/>
              <a:t>Continuing Value</a:t>
            </a:r>
          </a:p>
        </p:txBody>
      </p:sp>
      <p:cxnSp>
        <p:nvCxnSpPr>
          <p:cNvPr id="18441" name="AutoShape 9"/>
          <p:cNvCxnSpPr>
            <a:cxnSpLocks noChangeShapeType="1"/>
            <a:stCxn id="18436" idx="2"/>
          </p:cNvCxnSpPr>
          <p:nvPr/>
        </p:nvCxnSpPr>
        <p:spPr bwMode="auto">
          <a:xfrm rot="5400000">
            <a:off x="1466850" y="2647950"/>
            <a:ext cx="228600" cy="1790700"/>
          </a:xfrm>
          <a:prstGeom prst="bentConnector2">
            <a:avLst/>
          </a:prstGeom>
          <a:noFill/>
          <a:ln w="12700">
            <a:solidFill>
              <a:schemeClr val="tx1"/>
            </a:solidFill>
            <a:miter lim="800000"/>
            <a:headEnd type="none" w="sm" len="sm"/>
            <a:tailEnd type="triangle" w="sm" len="sm"/>
          </a:ln>
          <a:extLst>
            <a:ext uri="{909E8E84-426E-40DD-AFC4-6F175D3DCCD1}">
              <a14:hiddenFill xmlns:a14="http://schemas.microsoft.com/office/drawing/2010/main">
                <a:noFill/>
              </a14:hiddenFill>
            </a:ext>
          </a:extLst>
        </p:spPr>
      </p:cxnSp>
      <p:cxnSp>
        <p:nvCxnSpPr>
          <p:cNvPr id="18442" name="AutoShape 10"/>
          <p:cNvCxnSpPr>
            <a:cxnSpLocks noChangeShapeType="1"/>
            <a:stCxn id="18437" idx="2"/>
          </p:cNvCxnSpPr>
          <p:nvPr/>
        </p:nvCxnSpPr>
        <p:spPr bwMode="auto">
          <a:xfrm rot="5400000">
            <a:off x="1847850" y="2266950"/>
            <a:ext cx="457200" cy="2781300"/>
          </a:xfrm>
          <a:prstGeom prst="bentConnector2">
            <a:avLst/>
          </a:prstGeom>
          <a:noFill/>
          <a:ln w="12700">
            <a:solidFill>
              <a:schemeClr val="tx1"/>
            </a:solidFill>
            <a:miter lim="800000"/>
            <a:headEnd type="none" w="sm" len="sm"/>
            <a:tailEnd type="triangle" w="sm" len="sm"/>
          </a:ln>
          <a:extLst>
            <a:ext uri="{909E8E84-426E-40DD-AFC4-6F175D3DCCD1}">
              <a14:hiddenFill xmlns:a14="http://schemas.microsoft.com/office/drawing/2010/main">
                <a:noFill/>
              </a14:hiddenFill>
            </a:ext>
          </a:extLst>
        </p:spPr>
      </p:cxnSp>
      <p:cxnSp>
        <p:nvCxnSpPr>
          <p:cNvPr id="18443" name="AutoShape 11"/>
          <p:cNvCxnSpPr>
            <a:cxnSpLocks noChangeShapeType="1"/>
            <a:stCxn id="18438" idx="2"/>
          </p:cNvCxnSpPr>
          <p:nvPr/>
        </p:nvCxnSpPr>
        <p:spPr bwMode="auto">
          <a:xfrm rot="5400000">
            <a:off x="2228850" y="1885950"/>
            <a:ext cx="685800" cy="3771900"/>
          </a:xfrm>
          <a:prstGeom prst="bentConnector2">
            <a:avLst/>
          </a:prstGeom>
          <a:noFill/>
          <a:ln w="12700">
            <a:solidFill>
              <a:schemeClr val="tx1"/>
            </a:solidFill>
            <a:miter lim="800000"/>
            <a:headEnd type="none" w="sm" len="sm"/>
            <a:tailEnd type="triangle" w="sm" len="sm"/>
          </a:ln>
          <a:extLst>
            <a:ext uri="{909E8E84-426E-40DD-AFC4-6F175D3DCCD1}">
              <a14:hiddenFill xmlns:a14="http://schemas.microsoft.com/office/drawing/2010/main">
                <a:noFill/>
              </a14:hiddenFill>
            </a:ext>
          </a:extLst>
        </p:spPr>
      </p:cxnSp>
      <p:cxnSp>
        <p:nvCxnSpPr>
          <p:cNvPr id="18444" name="AutoShape 12"/>
          <p:cNvCxnSpPr>
            <a:cxnSpLocks noChangeShapeType="1"/>
            <a:stCxn id="18439" idx="2"/>
          </p:cNvCxnSpPr>
          <p:nvPr/>
        </p:nvCxnSpPr>
        <p:spPr bwMode="auto">
          <a:xfrm rot="5400000">
            <a:off x="2609850" y="1504950"/>
            <a:ext cx="914400" cy="4762500"/>
          </a:xfrm>
          <a:prstGeom prst="bentConnector2">
            <a:avLst/>
          </a:prstGeom>
          <a:noFill/>
          <a:ln w="12700">
            <a:solidFill>
              <a:schemeClr val="tx1"/>
            </a:solidFill>
            <a:miter lim="800000"/>
            <a:headEnd type="none" w="sm" len="sm"/>
            <a:tailEnd type="triangle" w="sm" len="sm"/>
          </a:ln>
          <a:extLst>
            <a:ext uri="{909E8E84-426E-40DD-AFC4-6F175D3DCCD1}">
              <a14:hiddenFill xmlns:a14="http://schemas.microsoft.com/office/drawing/2010/main">
                <a:noFill/>
              </a14:hiddenFill>
            </a:ext>
          </a:extLst>
        </p:spPr>
      </p:cxnSp>
      <p:cxnSp>
        <p:nvCxnSpPr>
          <p:cNvPr id="18445" name="AutoShape 13"/>
          <p:cNvCxnSpPr>
            <a:cxnSpLocks noChangeShapeType="1"/>
            <a:stCxn id="18440" idx="2"/>
          </p:cNvCxnSpPr>
          <p:nvPr/>
        </p:nvCxnSpPr>
        <p:spPr bwMode="auto">
          <a:xfrm rot="5400000">
            <a:off x="3238500" y="952500"/>
            <a:ext cx="1066800" cy="6172200"/>
          </a:xfrm>
          <a:prstGeom prst="bentConnector2">
            <a:avLst/>
          </a:prstGeom>
          <a:noFill/>
          <a:ln w="12700">
            <a:solidFill>
              <a:schemeClr val="tx1"/>
            </a:solidFill>
            <a:miter lim="800000"/>
            <a:headEnd type="none" w="sm" len="sm"/>
            <a:tailEnd type="triangle" w="sm" len="sm"/>
          </a:ln>
          <a:extLst>
            <a:ext uri="{909E8E84-426E-40DD-AFC4-6F175D3DCCD1}">
              <a14:hiddenFill xmlns:a14="http://schemas.microsoft.com/office/drawing/2010/main">
                <a:noFill/>
              </a14:hiddenFill>
            </a:ext>
          </a:extLst>
        </p:spPr>
      </p:cxnSp>
      <p:sp>
        <p:nvSpPr>
          <p:cNvPr id="18446" name="Text Box 14"/>
          <p:cNvSpPr txBox="1">
            <a:spLocks noChangeArrowheads="1"/>
          </p:cNvSpPr>
          <p:nvPr/>
        </p:nvSpPr>
        <p:spPr bwMode="auto">
          <a:xfrm>
            <a:off x="1524000" y="3962400"/>
            <a:ext cx="1828800" cy="274638"/>
          </a:xfrm>
          <a:prstGeom prst="rect">
            <a:avLst/>
          </a:prstGeom>
          <a:solidFill>
            <a:schemeClr val="hlink"/>
          </a:solidFill>
          <a:ln>
            <a:noFill/>
          </a:ln>
          <a:extLs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a:spAutoFit/>
          </a:bodyPr>
          <a:lstStyle>
            <a:lvl1pPr>
              <a:defRPr sz="1200">
                <a:solidFill>
                  <a:schemeClr val="tx1"/>
                </a:solidFill>
                <a:latin typeface="Arial" panose="020B0604020202020204" pitchFamily="34" charset="0"/>
              </a:defRPr>
            </a:lvl1pPr>
            <a:lvl2pPr marL="742950" indent="-285750">
              <a:defRPr sz="1200">
                <a:solidFill>
                  <a:schemeClr val="tx1"/>
                </a:solidFill>
                <a:latin typeface="Arial" panose="020B0604020202020204" pitchFamily="34" charset="0"/>
              </a:defRPr>
            </a:lvl2pPr>
            <a:lvl3pPr marL="1143000" indent="-228600">
              <a:defRPr sz="1200">
                <a:solidFill>
                  <a:schemeClr val="tx1"/>
                </a:solidFill>
                <a:latin typeface="Arial" panose="020B0604020202020204" pitchFamily="34" charset="0"/>
              </a:defRPr>
            </a:lvl3pPr>
            <a:lvl4pPr marL="1600200" indent="-228600">
              <a:defRPr sz="1200">
                <a:solidFill>
                  <a:schemeClr val="tx1"/>
                </a:solidFill>
                <a:latin typeface="Arial" panose="020B0604020202020204" pitchFamily="34" charset="0"/>
              </a:defRPr>
            </a:lvl4pPr>
            <a:lvl5pPr marL="2057400" indent="-228600">
              <a:defRPr sz="1200">
                <a:solidFill>
                  <a:schemeClr val="tx1"/>
                </a:solidFill>
                <a:latin typeface="Arial" panose="020B0604020202020204" pitchFamily="34" charset="0"/>
              </a:defRPr>
            </a:lvl5pPr>
            <a:lvl6pPr marL="2514600" indent="-228600" eaLnBrk="0" fontAlgn="base" hangingPunct="0">
              <a:spcBef>
                <a:spcPct val="0"/>
              </a:spcBef>
              <a:spcAft>
                <a:spcPct val="0"/>
              </a:spcAft>
              <a:defRPr sz="1200">
                <a:solidFill>
                  <a:schemeClr val="tx1"/>
                </a:solidFill>
                <a:latin typeface="Arial" panose="020B0604020202020204" pitchFamily="34" charset="0"/>
              </a:defRPr>
            </a:lvl6pPr>
            <a:lvl7pPr marL="2971800" indent="-228600" eaLnBrk="0" fontAlgn="base" hangingPunct="0">
              <a:spcBef>
                <a:spcPct val="0"/>
              </a:spcBef>
              <a:spcAft>
                <a:spcPct val="0"/>
              </a:spcAft>
              <a:defRPr sz="1200">
                <a:solidFill>
                  <a:schemeClr val="tx1"/>
                </a:solidFill>
                <a:latin typeface="Arial" panose="020B0604020202020204" pitchFamily="34" charset="0"/>
              </a:defRPr>
            </a:lvl7pPr>
            <a:lvl8pPr marL="3429000" indent="-228600" eaLnBrk="0" fontAlgn="base" hangingPunct="0">
              <a:spcBef>
                <a:spcPct val="0"/>
              </a:spcBef>
              <a:spcAft>
                <a:spcPct val="0"/>
              </a:spcAft>
              <a:defRPr sz="1200">
                <a:solidFill>
                  <a:schemeClr val="tx1"/>
                </a:solidFill>
                <a:latin typeface="Arial" panose="020B0604020202020204" pitchFamily="34" charset="0"/>
              </a:defRPr>
            </a:lvl8pPr>
            <a:lvl9pPr marL="3886200" indent="-228600" eaLnBrk="0" fontAlgn="base" hangingPunct="0">
              <a:spcBef>
                <a:spcPct val="0"/>
              </a:spcBef>
              <a:spcAft>
                <a:spcPct val="0"/>
              </a:spcAft>
              <a:defRPr sz="1200">
                <a:solidFill>
                  <a:schemeClr val="tx1"/>
                </a:solidFill>
                <a:latin typeface="Arial" panose="020B0604020202020204" pitchFamily="34" charset="0"/>
              </a:defRPr>
            </a:lvl9pPr>
          </a:lstStyle>
          <a:p>
            <a:pPr algn="ctr">
              <a:spcBef>
                <a:spcPct val="50000"/>
              </a:spcBef>
            </a:pPr>
            <a:r>
              <a:rPr lang="en-US" altLang="en-US"/>
              <a:t>Discount Rate is WACC</a:t>
            </a:r>
          </a:p>
        </p:txBody>
      </p:sp>
      <p:sp>
        <p:nvSpPr>
          <p:cNvPr id="18447" name="Rectangle 15"/>
          <p:cNvSpPr>
            <a:spLocks noChangeArrowheads="1"/>
          </p:cNvSpPr>
          <p:nvPr/>
        </p:nvSpPr>
        <p:spPr bwMode="auto">
          <a:xfrm>
            <a:off x="457200" y="4724400"/>
            <a:ext cx="1143000" cy="304800"/>
          </a:xfrm>
          <a:prstGeom prst="rect">
            <a:avLst/>
          </a:prstGeom>
          <a:solidFill>
            <a:schemeClr val="accent1"/>
          </a:solidFill>
          <a:ln w="12700">
            <a:solidFill>
              <a:schemeClr val="tx1"/>
            </a:solidFill>
            <a:miter lim="800000"/>
            <a:headEnd type="none" w="sm" len="sm"/>
            <a:tailEnd type="none" w="sm" len="sm"/>
          </a:ln>
        </p:spPr>
        <p:txBody>
          <a:bodyPr wrap="none" anchor="ctr"/>
          <a:lstStyle>
            <a:lvl1pPr>
              <a:defRPr sz="1200">
                <a:solidFill>
                  <a:schemeClr val="tx1"/>
                </a:solidFill>
                <a:latin typeface="Arial" panose="020B0604020202020204" pitchFamily="34" charset="0"/>
              </a:defRPr>
            </a:lvl1pPr>
            <a:lvl2pPr marL="742950" indent="-285750">
              <a:defRPr sz="1200">
                <a:solidFill>
                  <a:schemeClr val="tx1"/>
                </a:solidFill>
                <a:latin typeface="Arial" panose="020B0604020202020204" pitchFamily="34" charset="0"/>
              </a:defRPr>
            </a:lvl2pPr>
            <a:lvl3pPr marL="1143000" indent="-228600">
              <a:defRPr sz="1200">
                <a:solidFill>
                  <a:schemeClr val="tx1"/>
                </a:solidFill>
                <a:latin typeface="Arial" panose="020B0604020202020204" pitchFamily="34" charset="0"/>
              </a:defRPr>
            </a:lvl3pPr>
            <a:lvl4pPr marL="1600200" indent="-228600">
              <a:defRPr sz="1200">
                <a:solidFill>
                  <a:schemeClr val="tx1"/>
                </a:solidFill>
                <a:latin typeface="Arial" panose="020B0604020202020204" pitchFamily="34" charset="0"/>
              </a:defRPr>
            </a:lvl4pPr>
            <a:lvl5pPr marL="2057400" indent="-228600">
              <a:defRPr sz="1200">
                <a:solidFill>
                  <a:schemeClr val="tx1"/>
                </a:solidFill>
                <a:latin typeface="Arial" panose="020B0604020202020204" pitchFamily="34" charset="0"/>
              </a:defRPr>
            </a:lvl5pPr>
            <a:lvl6pPr marL="2514600" indent="-228600" eaLnBrk="0" fontAlgn="base" hangingPunct="0">
              <a:spcBef>
                <a:spcPct val="0"/>
              </a:spcBef>
              <a:spcAft>
                <a:spcPct val="0"/>
              </a:spcAft>
              <a:defRPr sz="1200">
                <a:solidFill>
                  <a:schemeClr val="tx1"/>
                </a:solidFill>
                <a:latin typeface="Arial" panose="020B0604020202020204" pitchFamily="34" charset="0"/>
              </a:defRPr>
            </a:lvl6pPr>
            <a:lvl7pPr marL="2971800" indent="-228600" eaLnBrk="0" fontAlgn="base" hangingPunct="0">
              <a:spcBef>
                <a:spcPct val="0"/>
              </a:spcBef>
              <a:spcAft>
                <a:spcPct val="0"/>
              </a:spcAft>
              <a:defRPr sz="1200">
                <a:solidFill>
                  <a:schemeClr val="tx1"/>
                </a:solidFill>
                <a:latin typeface="Arial" panose="020B0604020202020204" pitchFamily="34" charset="0"/>
              </a:defRPr>
            </a:lvl7pPr>
            <a:lvl8pPr marL="3429000" indent="-228600" eaLnBrk="0" fontAlgn="base" hangingPunct="0">
              <a:spcBef>
                <a:spcPct val="0"/>
              </a:spcBef>
              <a:spcAft>
                <a:spcPct val="0"/>
              </a:spcAft>
              <a:defRPr sz="1200">
                <a:solidFill>
                  <a:schemeClr val="tx1"/>
                </a:solidFill>
                <a:latin typeface="Arial" panose="020B0604020202020204" pitchFamily="34" charset="0"/>
              </a:defRPr>
            </a:lvl8pPr>
            <a:lvl9pPr marL="3886200" indent="-228600" eaLnBrk="0" fontAlgn="base" hangingPunct="0">
              <a:spcBef>
                <a:spcPct val="0"/>
              </a:spcBef>
              <a:spcAft>
                <a:spcPct val="0"/>
              </a:spcAft>
              <a:defRPr sz="1200">
                <a:solidFill>
                  <a:schemeClr val="tx1"/>
                </a:solidFill>
                <a:latin typeface="Arial" panose="020B0604020202020204" pitchFamily="34" charset="0"/>
              </a:defRPr>
            </a:lvl9pPr>
          </a:lstStyle>
          <a:p>
            <a:pPr algn="ctr"/>
            <a:r>
              <a:rPr lang="en-US" altLang="en-US"/>
              <a:t>Enterprise Value</a:t>
            </a:r>
          </a:p>
        </p:txBody>
      </p:sp>
      <p:sp>
        <p:nvSpPr>
          <p:cNvPr id="18448" name="Rectangle 16"/>
          <p:cNvSpPr>
            <a:spLocks noChangeArrowheads="1"/>
          </p:cNvSpPr>
          <p:nvPr/>
        </p:nvSpPr>
        <p:spPr bwMode="auto">
          <a:xfrm>
            <a:off x="457200" y="5181600"/>
            <a:ext cx="1143000" cy="304800"/>
          </a:xfrm>
          <a:prstGeom prst="rect">
            <a:avLst/>
          </a:prstGeom>
          <a:solidFill>
            <a:schemeClr val="accent1"/>
          </a:solidFill>
          <a:ln w="12700">
            <a:solidFill>
              <a:schemeClr val="tx1"/>
            </a:solidFill>
            <a:miter lim="800000"/>
            <a:headEnd type="none" w="sm" len="sm"/>
            <a:tailEnd type="none" w="sm" len="sm"/>
          </a:ln>
        </p:spPr>
        <p:txBody>
          <a:bodyPr wrap="none" anchor="ctr"/>
          <a:lstStyle>
            <a:lvl1pPr>
              <a:defRPr sz="1200">
                <a:solidFill>
                  <a:schemeClr val="tx1"/>
                </a:solidFill>
                <a:latin typeface="Arial" panose="020B0604020202020204" pitchFamily="34" charset="0"/>
              </a:defRPr>
            </a:lvl1pPr>
            <a:lvl2pPr marL="742950" indent="-285750">
              <a:defRPr sz="1200">
                <a:solidFill>
                  <a:schemeClr val="tx1"/>
                </a:solidFill>
                <a:latin typeface="Arial" panose="020B0604020202020204" pitchFamily="34" charset="0"/>
              </a:defRPr>
            </a:lvl2pPr>
            <a:lvl3pPr marL="1143000" indent="-228600">
              <a:defRPr sz="1200">
                <a:solidFill>
                  <a:schemeClr val="tx1"/>
                </a:solidFill>
                <a:latin typeface="Arial" panose="020B0604020202020204" pitchFamily="34" charset="0"/>
              </a:defRPr>
            </a:lvl3pPr>
            <a:lvl4pPr marL="1600200" indent="-228600">
              <a:defRPr sz="1200">
                <a:solidFill>
                  <a:schemeClr val="tx1"/>
                </a:solidFill>
                <a:latin typeface="Arial" panose="020B0604020202020204" pitchFamily="34" charset="0"/>
              </a:defRPr>
            </a:lvl4pPr>
            <a:lvl5pPr marL="2057400" indent="-228600">
              <a:defRPr sz="1200">
                <a:solidFill>
                  <a:schemeClr val="tx1"/>
                </a:solidFill>
                <a:latin typeface="Arial" panose="020B0604020202020204" pitchFamily="34" charset="0"/>
              </a:defRPr>
            </a:lvl5pPr>
            <a:lvl6pPr marL="2514600" indent="-228600" eaLnBrk="0" fontAlgn="base" hangingPunct="0">
              <a:spcBef>
                <a:spcPct val="0"/>
              </a:spcBef>
              <a:spcAft>
                <a:spcPct val="0"/>
              </a:spcAft>
              <a:defRPr sz="1200">
                <a:solidFill>
                  <a:schemeClr val="tx1"/>
                </a:solidFill>
                <a:latin typeface="Arial" panose="020B0604020202020204" pitchFamily="34" charset="0"/>
              </a:defRPr>
            </a:lvl6pPr>
            <a:lvl7pPr marL="2971800" indent="-228600" eaLnBrk="0" fontAlgn="base" hangingPunct="0">
              <a:spcBef>
                <a:spcPct val="0"/>
              </a:spcBef>
              <a:spcAft>
                <a:spcPct val="0"/>
              </a:spcAft>
              <a:defRPr sz="1200">
                <a:solidFill>
                  <a:schemeClr val="tx1"/>
                </a:solidFill>
                <a:latin typeface="Arial" panose="020B0604020202020204" pitchFamily="34" charset="0"/>
              </a:defRPr>
            </a:lvl7pPr>
            <a:lvl8pPr marL="3429000" indent="-228600" eaLnBrk="0" fontAlgn="base" hangingPunct="0">
              <a:spcBef>
                <a:spcPct val="0"/>
              </a:spcBef>
              <a:spcAft>
                <a:spcPct val="0"/>
              </a:spcAft>
              <a:defRPr sz="1200">
                <a:solidFill>
                  <a:schemeClr val="tx1"/>
                </a:solidFill>
                <a:latin typeface="Arial" panose="020B0604020202020204" pitchFamily="34" charset="0"/>
              </a:defRPr>
            </a:lvl8pPr>
            <a:lvl9pPr marL="3886200" indent="-228600" eaLnBrk="0" fontAlgn="base" hangingPunct="0">
              <a:spcBef>
                <a:spcPct val="0"/>
              </a:spcBef>
              <a:spcAft>
                <a:spcPct val="0"/>
              </a:spcAft>
              <a:defRPr sz="1200">
                <a:solidFill>
                  <a:schemeClr val="tx1"/>
                </a:solidFill>
                <a:latin typeface="Arial" panose="020B0604020202020204" pitchFamily="34" charset="0"/>
              </a:defRPr>
            </a:lvl9pPr>
          </a:lstStyle>
          <a:p>
            <a:pPr algn="ctr"/>
            <a:r>
              <a:rPr lang="en-US" altLang="en-US"/>
              <a:t>Net Debt</a:t>
            </a:r>
          </a:p>
        </p:txBody>
      </p:sp>
      <p:sp>
        <p:nvSpPr>
          <p:cNvPr id="18449" name="Rectangle 17"/>
          <p:cNvSpPr>
            <a:spLocks noChangeArrowheads="1"/>
          </p:cNvSpPr>
          <p:nvPr/>
        </p:nvSpPr>
        <p:spPr bwMode="auto">
          <a:xfrm>
            <a:off x="457200" y="5638800"/>
            <a:ext cx="1143000" cy="304800"/>
          </a:xfrm>
          <a:prstGeom prst="rect">
            <a:avLst/>
          </a:prstGeom>
          <a:solidFill>
            <a:schemeClr val="accent1"/>
          </a:solidFill>
          <a:ln w="12700">
            <a:solidFill>
              <a:schemeClr val="tx1"/>
            </a:solidFill>
            <a:miter lim="800000"/>
            <a:headEnd type="none" w="sm" len="sm"/>
            <a:tailEnd type="none" w="sm" len="sm"/>
          </a:ln>
        </p:spPr>
        <p:txBody>
          <a:bodyPr wrap="none" anchor="ctr"/>
          <a:lstStyle>
            <a:lvl1pPr>
              <a:defRPr sz="1200">
                <a:solidFill>
                  <a:schemeClr val="tx1"/>
                </a:solidFill>
                <a:latin typeface="Arial" panose="020B0604020202020204" pitchFamily="34" charset="0"/>
              </a:defRPr>
            </a:lvl1pPr>
            <a:lvl2pPr marL="742950" indent="-285750">
              <a:defRPr sz="1200">
                <a:solidFill>
                  <a:schemeClr val="tx1"/>
                </a:solidFill>
                <a:latin typeface="Arial" panose="020B0604020202020204" pitchFamily="34" charset="0"/>
              </a:defRPr>
            </a:lvl2pPr>
            <a:lvl3pPr marL="1143000" indent="-228600">
              <a:defRPr sz="1200">
                <a:solidFill>
                  <a:schemeClr val="tx1"/>
                </a:solidFill>
                <a:latin typeface="Arial" panose="020B0604020202020204" pitchFamily="34" charset="0"/>
              </a:defRPr>
            </a:lvl3pPr>
            <a:lvl4pPr marL="1600200" indent="-228600">
              <a:defRPr sz="1200">
                <a:solidFill>
                  <a:schemeClr val="tx1"/>
                </a:solidFill>
                <a:latin typeface="Arial" panose="020B0604020202020204" pitchFamily="34" charset="0"/>
              </a:defRPr>
            </a:lvl4pPr>
            <a:lvl5pPr marL="2057400" indent="-228600">
              <a:defRPr sz="1200">
                <a:solidFill>
                  <a:schemeClr val="tx1"/>
                </a:solidFill>
                <a:latin typeface="Arial" panose="020B0604020202020204" pitchFamily="34" charset="0"/>
              </a:defRPr>
            </a:lvl5pPr>
            <a:lvl6pPr marL="2514600" indent="-228600" eaLnBrk="0" fontAlgn="base" hangingPunct="0">
              <a:spcBef>
                <a:spcPct val="0"/>
              </a:spcBef>
              <a:spcAft>
                <a:spcPct val="0"/>
              </a:spcAft>
              <a:defRPr sz="1200">
                <a:solidFill>
                  <a:schemeClr val="tx1"/>
                </a:solidFill>
                <a:latin typeface="Arial" panose="020B0604020202020204" pitchFamily="34" charset="0"/>
              </a:defRPr>
            </a:lvl6pPr>
            <a:lvl7pPr marL="2971800" indent="-228600" eaLnBrk="0" fontAlgn="base" hangingPunct="0">
              <a:spcBef>
                <a:spcPct val="0"/>
              </a:spcBef>
              <a:spcAft>
                <a:spcPct val="0"/>
              </a:spcAft>
              <a:defRPr sz="1200">
                <a:solidFill>
                  <a:schemeClr val="tx1"/>
                </a:solidFill>
                <a:latin typeface="Arial" panose="020B0604020202020204" pitchFamily="34" charset="0"/>
              </a:defRPr>
            </a:lvl7pPr>
            <a:lvl8pPr marL="3429000" indent="-228600" eaLnBrk="0" fontAlgn="base" hangingPunct="0">
              <a:spcBef>
                <a:spcPct val="0"/>
              </a:spcBef>
              <a:spcAft>
                <a:spcPct val="0"/>
              </a:spcAft>
              <a:defRPr sz="1200">
                <a:solidFill>
                  <a:schemeClr val="tx1"/>
                </a:solidFill>
                <a:latin typeface="Arial" panose="020B0604020202020204" pitchFamily="34" charset="0"/>
              </a:defRPr>
            </a:lvl8pPr>
            <a:lvl9pPr marL="3886200" indent="-228600" eaLnBrk="0" fontAlgn="base" hangingPunct="0">
              <a:spcBef>
                <a:spcPct val="0"/>
              </a:spcBef>
              <a:spcAft>
                <a:spcPct val="0"/>
              </a:spcAft>
              <a:defRPr sz="1200">
                <a:solidFill>
                  <a:schemeClr val="tx1"/>
                </a:solidFill>
                <a:latin typeface="Arial" panose="020B0604020202020204" pitchFamily="34" charset="0"/>
              </a:defRPr>
            </a:lvl9pPr>
          </a:lstStyle>
          <a:p>
            <a:pPr algn="ctr"/>
            <a:r>
              <a:rPr lang="en-US" altLang="en-US"/>
              <a:t>Equity Value</a:t>
            </a:r>
          </a:p>
        </p:txBody>
      </p:sp>
      <p:sp>
        <p:nvSpPr>
          <p:cNvPr id="18450" name="Text Box 18"/>
          <p:cNvSpPr txBox="1">
            <a:spLocks noChangeArrowheads="1"/>
          </p:cNvSpPr>
          <p:nvPr/>
        </p:nvSpPr>
        <p:spPr bwMode="auto">
          <a:xfrm>
            <a:off x="6477000" y="5181600"/>
            <a:ext cx="1676400" cy="639763"/>
          </a:xfrm>
          <a:prstGeom prst="rect">
            <a:avLst/>
          </a:prstGeom>
          <a:solidFill>
            <a:srgbClr val="FFFF00"/>
          </a:solidFill>
          <a:ln>
            <a:noFill/>
          </a:ln>
          <a:extLs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a:spAutoFit/>
          </a:bodyPr>
          <a:lstStyle>
            <a:lvl1pPr>
              <a:defRPr sz="1200">
                <a:solidFill>
                  <a:schemeClr val="tx1"/>
                </a:solidFill>
                <a:latin typeface="Arial" panose="020B0604020202020204" pitchFamily="34" charset="0"/>
              </a:defRPr>
            </a:lvl1pPr>
            <a:lvl2pPr marL="742950" indent="-285750">
              <a:defRPr sz="1200">
                <a:solidFill>
                  <a:schemeClr val="tx1"/>
                </a:solidFill>
                <a:latin typeface="Arial" panose="020B0604020202020204" pitchFamily="34" charset="0"/>
              </a:defRPr>
            </a:lvl2pPr>
            <a:lvl3pPr marL="1143000" indent="-228600">
              <a:defRPr sz="1200">
                <a:solidFill>
                  <a:schemeClr val="tx1"/>
                </a:solidFill>
                <a:latin typeface="Arial" panose="020B0604020202020204" pitchFamily="34" charset="0"/>
              </a:defRPr>
            </a:lvl3pPr>
            <a:lvl4pPr marL="1600200" indent="-228600">
              <a:defRPr sz="1200">
                <a:solidFill>
                  <a:schemeClr val="tx1"/>
                </a:solidFill>
                <a:latin typeface="Arial" panose="020B0604020202020204" pitchFamily="34" charset="0"/>
              </a:defRPr>
            </a:lvl4pPr>
            <a:lvl5pPr marL="2057400" indent="-228600">
              <a:defRPr sz="1200">
                <a:solidFill>
                  <a:schemeClr val="tx1"/>
                </a:solidFill>
                <a:latin typeface="Arial" panose="020B0604020202020204" pitchFamily="34" charset="0"/>
              </a:defRPr>
            </a:lvl5pPr>
            <a:lvl6pPr marL="2514600" indent="-228600" eaLnBrk="0" fontAlgn="base" hangingPunct="0">
              <a:spcBef>
                <a:spcPct val="0"/>
              </a:spcBef>
              <a:spcAft>
                <a:spcPct val="0"/>
              </a:spcAft>
              <a:defRPr sz="1200">
                <a:solidFill>
                  <a:schemeClr val="tx1"/>
                </a:solidFill>
                <a:latin typeface="Arial" panose="020B0604020202020204" pitchFamily="34" charset="0"/>
              </a:defRPr>
            </a:lvl6pPr>
            <a:lvl7pPr marL="2971800" indent="-228600" eaLnBrk="0" fontAlgn="base" hangingPunct="0">
              <a:spcBef>
                <a:spcPct val="0"/>
              </a:spcBef>
              <a:spcAft>
                <a:spcPct val="0"/>
              </a:spcAft>
              <a:defRPr sz="1200">
                <a:solidFill>
                  <a:schemeClr val="tx1"/>
                </a:solidFill>
                <a:latin typeface="Arial" panose="020B0604020202020204" pitchFamily="34" charset="0"/>
              </a:defRPr>
            </a:lvl7pPr>
            <a:lvl8pPr marL="3429000" indent="-228600" eaLnBrk="0" fontAlgn="base" hangingPunct="0">
              <a:spcBef>
                <a:spcPct val="0"/>
              </a:spcBef>
              <a:spcAft>
                <a:spcPct val="0"/>
              </a:spcAft>
              <a:defRPr sz="1200">
                <a:solidFill>
                  <a:schemeClr val="tx1"/>
                </a:solidFill>
                <a:latin typeface="Arial" panose="020B0604020202020204" pitchFamily="34" charset="0"/>
              </a:defRPr>
            </a:lvl8pPr>
            <a:lvl9pPr marL="3886200" indent="-228600" eaLnBrk="0" fontAlgn="base" hangingPunct="0">
              <a:spcBef>
                <a:spcPct val="0"/>
              </a:spcBef>
              <a:spcAft>
                <a:spcPct val="0"/>
              </a:spcAft>
              <a:defRPr sz="1200">
                <a:solidFill>
                  <a:schemeClr val="tx1"/>
                </a:solidFill>
                <a:latin typeface="Arial" panose="020B0604020202020204" pitchFamily="34" charset="0"/>
              </a:defRPr>
            </a:lvl9pPr>
          </a:lstStyle>
          <a:p>
            <a:pPr>
              <a:spcBef>
                <a:spcPct val="50000"/>
              </a:spcBef>
            </a:pPr>
            <a:r>
              <a:rPr lang="en-US" altLang="en-US"/>
              <a:t>Reference: Private Valuation; Valuation Mistakes</a:t>
            </a:r>
          </a:p>
        </p:txBody>
      </p:sp>
    </p:spTree>
    <p:extLst>
      <p:ext uri="{BB962C8B-B14F-4D97-AF65-F5344CB8AC3E}">
        <p14:creationId xmlns:p14="http://schemas.microsoft.com/office/powerpoint/2010/main" val="3076821350"/>
      </p:ext>
    </p:extLst>
  </p:cSld>
  <p:clrMapOvr>
    <a:masterClrMapping/>
  </p:clrMapOvr>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Rectangle 10"/>
          <p:cNvSpPr>
            <a:spLocks noChangeArrowheads="1"/>
          </p:cNvSpPr>
          <p:nvPr/>
        </p:nvSpPr>
        <p:spPr bwMode="auto">
          <a:xfrm>
            <a:off x="2133600" y="2590800"/>
            <a:ext cx="2514600" cy="762000"/>
          </a:xfrm>
          <a:prstGeom prst="rect">
            <a:avLst/>
          </a:prstGeom>
          <a:solidFill>
            <a:schemeClr val="accent1"/>
          </a:solidFill>
          <a:ln w="12700">
            <a:solidFill>
              <a:schemeClr val="tx1"/>
            </a:solidFill>
            <a:miter lim="800000"/>
            <a:headEnd type="none" w="sm" len="sm"/>
            <a:tailEnd type="none" w="sm" len="sm"/>
          </a:ln>
        </p:spPr>
        <p:txBody>
          <a:bodyPr wrap="none" anchor="ctr"/>
          <a:lstStyle>
            <a:lvl1pPr>
              <a:defRPr sz="1200">
                <a:solidFill>
                  <a:schemeClr val="tx1"/>
                </a:solidFill>
                <a:latin typeface="Arial" panose="020B0604020202020204" pitchFamily="34" charset="0"/>
              </a:defRPr>
            </a:lvl1pPr>
            <a:lvl2pPr marL="742950" indent="-285750">
              <a:defRPr sz="1200">
                <a:solidFill>
                  <a:schemeClr val="tx1"/>
                </a:solidFill>
                <a:latin typeface="Arial" panose="020B0604020202020204" pitchFamily="34" charset="0"/>
              </a:defRPr>
            </a:lvl2pPr>
            <a:lvl3pPr marL="1143000" indent="-228600">
              <a:defRPr sz="1200">
                <a:solidFill>
                  <a:schemeClr val="tx1"/>
                </a:solidFill>
                <a:latin typeface="Arial" panose="020B0604020202020204" pitchFamily="34" charset="0"/>
              </a:defRPr>
            </a:lvl3pPr>
            <a:lvl4pPr marL="1600200" indent="-228600">
              <a:defRPr sz="1200">
                <a:solidFill>
                  <a:schemeClr val="tx1"/>
                </a:solidFill>
                <a:latin typeface="Arial" panose="020B0604020202020204" pitchFamily="34" charset="0"/>
              </a:defRPr>
            </a:lvl4pPr>
            <a:lvl5pPr marL="2057400" indent="-228600">
              <a:defRPr sz="1200">
                <a:solidFill>
                  <a:schemeClr val="tx1"/>
                </a:solidFill>
                <a:latin typeface="Arial" panose="020B0604020202020204" pitchFamily="34" charset="0"/>
              </a:defRPr>
            </a:lvl5pPr>
            <a:lvl6pPr marL="2514600" indent="-228600" eaLnBrk="0" fontAlgn="base" hangingPunct="0">
              <a:spcBef>
                <a:spcPct val="0"/>
              </a:spcBef>
              <a:spcAft>
                <a:spcPct val="0"/>
              </a:spcAft>
              <a:defRPr sz="1200">
                <a:solidFill>
                  <a:schemeClr val="tx1"/>
                </a:solidFill>
                <a:latin typeface="Arial" panose="020B0604020202020204" pitchFamily="34" charset="0"/>
              </a:defRPr>
            </a:lvl6pPr>
            <a:lvl7pPr marL="2971800" indent="-228600" eaLnBrk="0" fontAlgn="base" hangingPunct="0">
              <a:spcBef>
                <a:spcPct val="0"/>
              </a:spcBef>
              <a:spcAft>
                <a:spcPct val="0"/>
              </a:spcAft>
              <a:defRPr sz="1200">
                <a:solidFill>
                  <a:schemeClr val="tx1"/>
                </a:solidFill>
                <a:latin typeface="Arial" panose="020B0604020202020204" pitchFamily="34" charset="0"/>
              </a:defRPr>
            </a:lvl7pPr>
            <a:lvl8pPr marL="3429000" indent="-228600" eaLnBrk="0" fontAlgn="base" hangingPunct="0">
              <a:spcBef>
                <a:spcPct val="0"/>
              </a:spcBef>
              <a:spcAft>
                <a:spcPct val="0"/>
              </a:spcAft>
              <a:defRPr sz="1200">
                <a:solidFill>
                  <a:schemeClr val="tx1"/>
                </a:solidFill>
                <a:latin typeface="Arial" panose="020B0604020202020204" pitchFamily="34" charset="0"/>
              </a:defRPr>
            </a:lvl8pPr>
            <a:lvl9pPr marL="3886200" indent="-228600" eaLnBrk="0" fontAlgn="base" hangingPunct="0">
              <a:spcBef>
                <a:spcPct val="0"/>
              </a:spcBef>
              <a:spcAft>
                <a:spcPct val="0"/>
              </a:spcAft>
              <a:defRPr sz="1200">
                <a:solidFill>
                  <a:schemeClr val="tx1"/>
                </a:solidFill>
                <a:latin typeface="Arial" panose="020B0604020202020204" pitchFamily="34" charset="0"/>
              </a:defRPr>
            </a:lvl9pPr>
          </a:lstStyle>
          <a:p>
            <a:pPr algn="ctr"/>
            <a:endParaRPr lang="en-US" altLang="en-US"/>
          </a:p>
        </p:txBody>
      </p:sp>
      <p:sp>
        <p:nvSpPr>
          <p:cNvPr id="88067" name="Rectangle 2"/>
          <p:cNvSpPr>
            <a:spLocks noGrp="1" noChangeArrowheads="1"/>
          </p:cNvSpPr>
          <p:nvPr>
            <p:ph type="title"/>
          </p:nvPr>
        </p:nvSpPr>
        <p:spPr/>
        <p:txBody>
          <a:bodyPr/>
          <a:lstStyle/>
          <a:p>
            <a:r>
              <a:rPr lang="en-US" altLang="en-US"/>
              <a:t>Terminal Value in Corporate Model</a:t>
            </a:r>
          </a:p>
        </p:txBody>
      </p:sp>
      <p:sp>
        <p:nvSpPr>
          <p:cNvPr id="88068" name="Line 4"/>
          <p:cNvSpPr>
            <a:spLocks noChangeShapeType="1"/>
          </p:cNvSpPr>
          <p:nvPr/>
        </p:nvSpPr>
        <p:spPr bwMode="auto">
          <a:xfrm>
            <a:off x="1981200" y="2209800"/>
            <a:ext cx="0" cy="2743200"/>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en-US"/>
          </a:p>
        </p:txBody>
      </p:sp>
      <p:sp>
        <p:nvSpPr>
          <p:cNvPr id="88069" name="Line 5"/>
          <p:cNvSpPr>
            <a:spLocks noChangeShapeType="1"/>
          </p:cNvSpPr>
          <p:nvPr/>
        </p:nvSpPr>
        <p:spPr bwMode="auto">
          <a:xfrm>
            <a:off x="4800600" y="2209800"/>
            <a:ext cx="0" cy="2743200"/>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en-US"/>
          </a:p>
        </p:txBody>
      </p:sp>
      <p:sp>
        <p:nvSpPr>
          <p:cNvPr id="88070" name="Line 6"/>
          <p:cNvSpPr>
            <a:spLocks noChangeShapeType="1"/>
          </p:cNvSpPr>
          <p:nvPr/>
        </p:nvSpPr>
        <p:spPr bwMode="auto">
          <a:xfrm>
            <a:off x="1981200" y="2286000"/>
            <a:ext cx="2667000" cy="0"/>
          </a:xfrm>
          <a:prstGeom prst="line">
            <a:avLst/>
          </a:prstGeom>
          <a:noFill/>
          <a:ln w="12700">
            <a:solidFill>
              <a:schemeClr val="tx1"/>
            </a:solidFill>
            <a:round/>
            <a:headEnd type="none" w="sm" len="sm"/>
            <a:tailEnd type="triangle" w="sm" len="sm"/>
          </a:ln>
          <a:extLst>
            <a:ext uri="{909E8E84-426E-40DD-AFC4-6F175D3DCCD1}">
              <a14:hiddenFill xmlns:a14="http://schemas.microsoft.com/office/drawing/2010/main">
                <a:noFill/>
              </a14:hiddenFill>
            </a:ext>
          </a:extLst>
        </p:spPr>
        <p:txBody>
          <a:bodyPr/>
          <a:lstStyle/>
          <a:p>
            <a:endParaRPr lang="en-US"/>
          </a:p>
        </p:txBody>
      </p:sp>
      <p:sp>
        <p:nvSpPr>
          <p:cNvPr id="88071" name="Text Box 7"/>
          <p:cNvSpPr txBox="1">
            <a:spLocks noChangeArrowheads="1"/>
          </p:cNvSpPr>
          <p:nvPr/>
        </p:nvSpPr>
        <p:spPr bwMode="auto">
          <a:xfrm>
            <a:off x="2209800" y="2667000"/>
            <a:ext cx="23622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a:spAutoFit/>
          </a:bodyPr>
          <a:lstStyle>
            <a:lvl1pPr>
              <a:defRPr sz="1200">
                <a:solidFill>
                  <a:schemeClr val="tx1"/>
                </a:solidFill>
                <a:latin typeface="Arial" panose="020B0604020202020204" pitchFamily="34" charset="0"/>
              </a:defRPr>
            </a:lvl1pPr>
            <a:lvl2pPr marL="742950" indent="-285750">
              <a:defRPr sz="1200">
                <a:solidFill>
                  <a:schemeClr val="tx1"/>
                </a:solidFill>
                <a:latin typeface="Arial" panose="020B0604020202020204" pitchFamily="34" charset="0"/>
              </a:defRPr>
            </a:lvl2pPr>
            <a:lvl3pPr marL="1143000" indent="-228600">
              <a:defRPr sz="1200">
                <a:solidFill>
                  <a:schemeClr val="tx1"/>
                </a:solidFill>
                <a:latin typeface="Arial" panose="020B0604020202020204" pitchFamily="34" charset="0"/>
              </a:defRPr>
            </a:lvl3pPr>
            <a:lvl4pPr marL="1600200" indent="-228600">
              <a:defRPr sz="1200">
                <a:solidFill>
                  <a:schemeClr val="tx1"/>
                </a:solidFill>
                <a:latin typeface="Arial" panose="020B0604020202020204" pitchFamily="34" charset="0"/>
              </a:defRPr>
            </a:lvl4pPr>
            <a:lvl5pPr marL="2057400" indent="-228600">
              <a:defRPr sz="1200">
                <a:solidFill>
                  <a:schemeClr val="tx1"/>
                </a:solidFill>
                <a:latin typeface="Arial" panose="020B0604020202020204" pitchFamily="34" charset="0"/>
              </a:defRPr>
            </a:lvl5pPr>
            <a:lvl6pPr marL="2514600" indent="-228600" eaLnBrk="0" fontAlgn="base" hangingPunct="0">
              <a:spcBef>
                <a:spcPct val="0"/>
              </a:spcBef>
              <a:spcAft>
                <a:spcPct val="0"/>
              </a:spcAft>
              <a:defRPr sz="1200">
                <a:solidFill>
                  <a:schemeClr val="tx1"/>
                </a:solidFill>
                <a:latin typeface="Arial" panose="020B0604020202020204" pitchFamily="34" charset="0"/>
              </a:defRPr>
            </a:lvl6pPr>
            <a:lvl7pPr marL="2971800" indent="-228600" eaLnBrk="0" fontAlgn="base" hangingPunct="0">
              <a:spcBef>
                <a:spcPct val="0"/>
              </a:spcBef>
              <a:spcAft>
                <a:spcPct val="0"/>
              </a:spcAft>
              <a:defRPr sz="1200">
                <a:solidFill>
                  <a:schemeClr val="tx1"/>
                </a:solidFill>
                <a:latin typeface="Arial" panose="020B0604020202020204" pitchFamily="34" charset="0"/>
              </a:defRPr>
            </a:lvl7pPr>
            <a:lvl8pPr marL="3429000" indent="-228600" eaLnBrk="0" fontAlgn="base" hangingPunct="0">
              <a:spcBef>
                <a:spcPct val="0"/>
              </a:spcBef>
              <a:spcAft>
                <a:spcPct val="0"/>
              </a:spcAft>
              <a:defRPr sz="1200">
                <a:solidFill>
                  <a:schemeClr val="tx1"/>
                </a:solidFill>
                <a:latin typeface="Arial" panose="020B0604020202020204" pitchFamily="34" charset="0"/>
              </a:defRPr>
            </a:lvl8pPr>
            <a:lvl9pPr marL="3886200" indent="-228600" eaLnBrk="0" fontAlgn="base" hangingPunct="0">
              <a:spcBef>
                <a:spcPct val="0"/>
              </a:spcBef>
              <a:spcAft>
                <a:spcPct val="0"/>
              </a:spcAft>
              <a:defRPr sz="1200">
                <a:solidFill>
                  <a:schemeClr val="tx1"/>
                </a:solidFill>
                <a:latin typeface="Arial" panose="020B0604020202020204" pitchFamily="34" charset="0"/>
              </a:defRPr>
            </a:lvl9pPr>
          </a:lstStyle>
          <a:p>
            <a:pPr algn="ctr">
              <a:spcBef>
                <a:spcPct val="50000"/>
              </a:spcBef>
            </a:pPr>
            <a:r>
              <a:rPr lang="en-US" altLang="en-US" sz="1800"/>
              <a:t>Explicit Forecast Period</a:t>
            </a:r>
          </a:p>
        </p:txBody>
      </p:sp>
      <p:sp>
        <p:nvSpPr>
          <p:cNvPr id="88072" name="Rectangle 9"/>
          <p:cNvSpPr>
            <a:spLocks noChangeArrowheads="1"/>
          </p:cNvSpPr>
          <p:nvPr/>
        </p:nvSpPr>
        <p:spPr bwMode="auto">
          <a:xfrm>
            <a:off x="5105400" y="2590800"/>
            <a:ext cx="2209800" cy="914400"/>
          </a:xfrm>
          <a:prstGeom prst="rect">
            <a:avLst/>
          </a:prstGeom>
          <a:solidFill>
            <a:schemeClr val="accent1"/>
          </a:solidFill>
          <a:ln w="12700">
            <a:solidFill>
              <a:schemeClr val="tx1"/>
            </a:solidFill>
            <a:miter lim="800000"/>
            <a:headEnd type="none" w="sm" len="sm"/>
            <a:tailEnd type="none" w="sm" len="sm"/>
          </a:ln>
        </p:spPr>
        <p:txBody>
          <a:bodyPr wrap="none" anchor="ctr"/>
          <a:lstStyle>
            <a:lvl1pPr>
              <a:defRPr sz="1200">
                <a:solidFill>
                  <a:schemeClr val="tx1"/>
                </a:solidFill>
                <a:latin typeface="Arial" panose="020B0604020202020204" pitchFamily="34" charset="0"/>
              </a:defRPr>
            </a:lvl1pPr>
            <a:lvl2pPr marL="742950" indent="-285750">
              <a:defRPr sz="1200">
                <a:solidFill>
                  <a:schemeClr val="tx1"/>
                </a:solidFill>
                <a:latin typeface="Arial" panose="020B0604020202020204" pitchFamily="34" charset="0"/>
              </a:defRPr>
            </a:lvl2pPr>
            <a:lvl3pPr marL="1143000" indent="-228600">
              <a:defRPr sz="1200">
                <a:solidFill>
                  <a:schemeClr val="tx1"/>
                </a:solidFill>
                <a:latin typeface="Arial" panose="020B0604020202020204" pitchFamily="34" charset="0"/>
              </a:defRPr>
            </a:lvl3pPr>
            <a:lvl4pPr marL="1600200" indent="-228600">
              <a:defRPr sz="1200">
                <a:solidFill>
                  <a:schemeClr val="tx1"/>
                </a:solidFill>
                <a:latin typeface="Arial" panose="020B0604020202020204" pitchFamily="34" charset="0"/>
              </a:defRPr>
            </a:lvl4pPr>
            <a:lvl5pPr marL="2057400" indent="-228600">
              <a:defRPr sz="1200">
                <a:solidFill>
                  <a:schemeClr val="tx1"/>
                </a:solidFill>
                <a:latin typeface="Arial" panose="020B0604020202020204" pitchFamily="34" charset="0"/>
              </a:defRPr>
            </a:lvl5pPr>
            <a:lvl6pPr marL="2514600" indent="-228600" eaLnBrk="0" fontAlgn="base" hangingPunct="0">
              <a:spcBef>
                <a:spcPct val="0"/>
              </a:spcBef>
              <a:spcAft>
                <a:spcPct val="0"/>
              </a:spcAft>
              <a:defRPr sz="1200">
                <a:solidFill>
                  <a:schemeClr val="tx1"/>
                </a:solidFill>
                <a:latin typeface="Arial" panose="020B0604020202020204" pitchFamily="34" charset="0"/>
              </a:defRPr>
            </a:lvl6pPr>
            <a:lvl7pPr marL="2971800" indent="-228600" eaLnBrk="0" fontAlgn="base" hangingPunct="0">
              <a:spcBef>
                <a:spcPct val="0"/>
              </a:spcBef>
              <a:spcAft>
                <a:spcPct val="0"/>
              </a:spcAft>
              <a:defRPr sz="1200">
                <a:solidFill>
                  <a:schemeClr val="tx1"/>
                </a:solidFill>
                <a:latin typeface="Arial" panose="020B0604020202020204" pitchFamily="34" charset="0"/>
              </a:defRPr>
            </a:lvl7pPr>
            <a:lvl8pPr marL="3429000" indent="-228600" eaLnBrk="0" fontAlgn="base" hangingPunct="0">
              <a:spcBef>
                <a:spcPct val="0"/>
              </a:spcBef>
              <a:spcAft>
                <a:spcPct val="0"/>
              </a:spcAft>
              <a:defRPr sz="1200">
                <a:solidFill>
                  <a:schemeClr val="tx1"/>
                </a:solidFill>
                <a:latin typeface="Arial" panose="020B0604020202020204" pitchFamily="34" charset="0"/>
              </a:defRPr>
            </a:lvl8pPr>
            <a:lvl9pPr marL="3886200" indent="-228600" eaLnBrk="0" fontAlgn="base" hangingPunct="0">
              <a:spcBef>
                <a:spcPct val="0"/>
              </a:spcBef>
              <a:spcAft>
                <a:spcPct val="0"/>
              </a:spcAft>
              <a:defRPr sz="1200">
                <a:solidFill>
                  <a:schemeClr val="tx1"/>
                </a:solidFill>
                <a:latin typeface="Arial" panose="020B0604020202020204" pitchFamily="34" charset="0"/>
              </a:defRPr>
            </a:lvl9pPr>
          </a:lstStyle>
          <a:p>
            <a:pPr algn="ctr"/>
            <a:r>
              <a:rPr lang="en-US" altLang="en-US" sz="1800"/>
              <a:t>Terminal</a:t>
            </a:r>
            <a:r>
              <a:rPr lang="en-US" altLang="en-US" sz="1600"/>
              <a:t> Value</a:t>
            </a:r>
          </a:p>
        </p:txBody>
      </p:sp>
      <p:sp>
        <p:nvSpPr>
          <p:cNvPr id="88073" name="Line 11"/>
          <p:cNvSpPr>
            <a:spLocks noChangeShapeType="1"/>
          </p:cNvSpPr>
          <p:nvPr/>
        </p:nvSpPr>
        <p:spPr bwMode="auto">
          <a:xfrm>
            <a:off x="4953000" y="2286000"/>
            <a:ext cx="2438400" cy="0"/>
          </a:xfrm>
          <a:prstGeom prst="line">
            <a:avLst/>
          </a:prstGeom>
          <a:noFill/>
          <a:ln w="12700">
            <a:solidFill>
              <a:schemeClr val="tx1"/>
            </a:solidFill>
            <a:round/>
            <a:headEnd type="none" w="sm" len="sm"/>
            <a:tailEnd type="triangle" w="sm" len="sm"/>
          </a:ln>
          <a:extLst>
            <a:ext uri="{909E8E84-426E-40DD-AFC4-6F175D3DCCD1}">
              <a14:hiddenFill xmlns:a14="http://schemas.microsoft.com/office/drawing/2010/main">
                <a:noFill/>
              </a14:hiddenFill>
            </a:ext>
          </a:extLst>
        </p:spPr>
        <p:txBody>
          <a:bodyPr/>
          <a:lstStyle/>
          <a:p>
            <a:endParaRPr lang="en-US"/>
          </a:p>
        </p:txBody>
      </p:sp>
      <p:sp>
        <p:nvSpPr>
          <p:cNvPr id="88074" name="Text Box 12"/>
          <p:cNvSpPr txBox="1">
            <a:spLocks noChangeArrowheads="1"/>
          </p:cNvSpPr>
          <p:nvPr/>
        </p:nvSpPr>
        <p:spPr bwMode="auto">
          <a:xfrm>
            <a:off x="4038600" y="3657600"/>
            <a:ext cx="685800" cy="274638"/>
          </a:xfrm>
          <a:prstGeom prst="rect">
            <a:avLst/>
          </a:prstGeom>
          <a:solidFill>
            <a:srgbClr val="FF9933"/>
          </a:solidFill>
          <a:ln>
            <a:noFill/>
          </a:ln>
          <a:extLs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a:spAutoFit/>
          </a:bodyPr>
          <a:lstStyle>
            <a:lvl1pPr>
              <a:defRPr sz="1200">
                <a:solidFill>
                  <a:schemeClr val="tx1"/>
                </a:solidFill>
                <a:latin typeface="Arial" panose="020B0604020202020204" pitchFamily="34" charset="0"/>
              </a:defRPr>
            </a:lvl1pPr>
            <a:lvl2pPr marL="742950" indent="-285750">
              <a:defRPr sz="1200">
                <a:solidFill>
                  <a:schemeClr val="tx1"/>
                </a:solidFill>
                <a:latin typeface="Arial" panose="020B0604020202020204" pitchFamily="34" charset="0"/>
              </a:defRPr>
            </a:lvl2pPr>
            <a:lvl3pPr marL="1143000" indent="-228600">
              <a:defRPr sz="1200">
                <a:solidFill>
                  <a:schemeClr val="tx1"/>
                </a:solidFill>
                <a:latin typeface="Arial" panose="020B0604020202020204" pitchFamily="34" charset="0"/>
              </a:defRPr>
            </a:lvl3pPr>
            <a:lvl4pPr marL="1600200" indent="-228600">
              <a:defRPr sz="1200">
                <a:solidFill>
                  <a:schemeClr val="tx1"/>
                </a:solidFill>
                <a:latin typeface="Arial" panose="020B0604020202020204" pitchFamily="34" charset="0"/>
              </a:defRPr>
            </a:lvl4pPr>
            <a:lvl5pPr marL="2057400" indent="-228600">
              <a:defRPr sz="1200">
                <a:solidFill>
                  <a:schemeClr val="tx1"/>
                </a:solidFill>
                <a:latin typeface="Arial" panose="020B0604020202020204" pitchFamily="34" charset="0"/>
              </a:defRPr>
            </a:lvl5pPr>
            <a:lvl6pPr marL="2514600" indent="-228600" eaLnBrk="0" fontAlgn="base" hangingPunct="0">
              <a:spcBef>
                <a:spcPct val="0"/>
              </a:spcBef>
              <a:spcAft>
                <a:spcPct val="0"/>
              </a:spcAft>
              <a:defRPr sz="1200">
                <a:solidFill>
                  <a:schemeClr val="tx1"/>
                </a:solidFill>
                <a:latin typeface="Arial" panose="020B0604020202020204" pitchFamily="34" charset="0"/>
              </a:defRPr>
            </a:lvl6pPr>
            <a:lvl7pPr marL="2971800" indent="-228600" eaLnBrk="0" fontAlgn="base" hangingPunct="0">
              <a:spcBef>
                <a:spcPct val="0"/>
              </a:spcBef>
              <a:spcAft>
                <a:spcPct val="0"/>
              </a:spcAft>
              <a:defRPr sz="1200">
                <a:solidFill>
                  <a:schemeClr val="tx1"/>
                </a:solidFill>
                <a:latin typeface="Arial" panose="020B0604020202020204" pitchFamily="34" charset="0"/>
              </a:defRPr>
            </a:lvl7pPr>
            <a:lvl8pPr marL="3429000" indent="-228600" eaLnBrk="0" fontAlgn="base" hangingPunct="0">
              <a:spcBef>
                <a:spcPct val="0"/>
              </a:spcBef>
              <a:spcAft>
                <a:spcPct val="0"/>
              </a:spcAft>
              <a:defRPr sz="1200">
                <a:solidFill>
                  <a:schemeClr val="tx1"/>
                </a:solidFill>
                <a:latin typeface="Arial" panose="020B0604020202020204" pitchFamily="34" charset="0"/>
              </a:defRPr>
            </a:lvl8pPr>
            <a:lvl9pPr marL="3886200" indent="-228600" eaLnBrk="0" fontAlgn="base" hangingPunct="0">
              <a:spcBef>
                <a:spcPct val="0"/>
              </a:spcBef>
              <a:spcAft>
                <a:spcPct val="0"/>
              </a:spcAft>
              <a:defRPr sz="1200">
                <a:solidFill>
                  <a:schemeClr val="tx1"/>
                </a:solidFill>
                <a:latin typeface="Arial" panose="020B0604020202020204" pitchFamily="34" charset="0"/>
              </a:defRPr>
            </a:lvl9pPr>
          </a:lstStyle>
          <a:p>
            <a:pPr algn="ctr">
              <a:spcBef>
                <a:spcPct val="50000"/>
              </a:spcBef>
            </a:pPr>
            <a:r>
              <a:rPr lang="en-US" altLang="en-US"/>
              <a:t>Year t</a:t>
            </a:r>
          </a:p>
        </p:txBody>
      </p:sp>
      <p:sp>
        <p:nvSpPr>
          <p:cNvPr id="88075" name="Text Box 13"/>
          <p:cNvSpPr txBox="1">
            <a:spLocks noChangeArrowheads="1"/>
          </p:cNvSpPr>
          <p:nvPr/>
        </p:nvSpPr>
        <p:spPr bwMode="auto">
          <a:xfrm>
            <a:off x="6553200" y="3657600"/>
            <a:ext cx="762000" cy="274638"/>
          </a:xfrm>
          <a:prstGeom prst="rect">
            <a:avLst/>
          </a:prstGeom>
          <a:solidFill>
            <a:srgbClr val="FF9933"/>
          </a:solidFill>
          <a:ln>
            <a:noFill/>
          </a:ln>
          <a:extLs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a:spAutoFit/>
          </a:bodyPr>
          <a:lstStyle>
            <a:lvl1pPr>
              <a:defRPr sz="1200">
                <a:solidFill>
                  <a:schemeClr val="tx1"/>
                </a:solidFill>
                <a:latin typeface="Arial" panose="020B0604020202020204" pitchFamily="34" charset="0"/>
              </a:defRPr>
            </a:lvl1pPr>
            <a:lvl2pPr marL="742950" indent="-285750">
              <a:defRPr sz="1200">
                <a:solidFill>
                  <a:schemeClr val="tx1"/>
                </a:solidFill>
                <a:latin typeface="Arial" panose="020B0604020202020204" pitchFamily="34" charset="0"/>
              </a:defRPr>
            </a:lvl2pPr>
            <a:lvl3pPr marL="1143000" indent="-228600">
              <a:defRPr sz="1200">
                <a:solidFill>
                  <a:schemeClr val="tx1"/>
                </a:solidFill>
                <a:latin typeface="Arial" panose="020B0604020202020204" pitchFamily="34" charset="0"/>
              </a:defRPr>
            </a:lvl3pPr>
            <a:lvl4pPr marL="1600200" indent="-228600">
              <a:defRPr sz="1200">
                <a:solidFill>
                  <a:schemeClr val="tx1"/>
                </a:solidFill>
                <a:latin typeface="Arial" panose="020B0604020202020204" pitchFamily="34" charset="0"/>
              </a:defRPr>
            </a:lvl4pPr>
            <a:lvl5pPr marL="2057400" indent="-228600">
              <a:defRPr sz="1200">
                <a:solidFill>
                  <a:schemeClr val="tx1"/>
                </a:solidFill>
                <a:latin typeface="Arial" panose="020B0604020202020204" pitchFamily="34" charset="0"/>
              </a:defRPr>
            </a:lvl5pPr>
            <a:lvl6pPr marL="2514600" indent="-228600" eaLnBrk="0" fontAlgn="base" hangingPunct="0">
              <a:spcBef>
                <a:spcPct val="0"/>
              </a:spcBef>
              <a:spcAft>
                <a:spcPct val="0"/>
              </a:spcAft>
              <a:defRPr sz="1200">
                <a:solidFill>
                  <a:schemeClr val="tx1"/>
                </a:solidFill>
                <a:latin typeface="Arial" panose="020B0604020202020204" pitchFamily="34" charset="0"/>
              </a:defRPr>
            </a:lvl6pPr>
            <a:lvl7pPr marL="2971800" indent="-228600" eaLnBrk="0" fontAlgn="base" hangingPunct="0">
              <a:spcBef>
                <a:spcPct val="0"/>
              </a:spcBef>
              <a:spcAft>
                <a:spcPct val="0"/>
              </a:spcAft>
              <a:defRPr sz="1200">
                <a:solidFill>
                  <a:schemeClr val="tx1"/>
                </a:solidFill>
                <a:latin typeface="Arial" panose="020B0604020202020204" pitchFamily="34" charset="0"/>
              </a:defRPr>
            </a:lvl7pPr>
            <a:lvl8pPr marL="3429000" indent="-228600" eaLnBrk="0" fontAlgn="base" hangingPunct="0">
              <a:spcBef>
                <a:spcPct val="0"/>
              </a:spcBef>
              <a:spcAft>
                <a:spcPct val="0"/>
              </a:spcAft>
              <a:defRPr sz="1200">
                <a:solidFill>
                  <a:schemeClr val="tx1"/>
                </a:solidFill>
                <a:latin typeface="Arial" panose="020B0604020202020204" pitchFamily="34" charset="0"/>
              </a:defRPr>
            </a:lvl8pPr>
            <a:lvl9pPr marL="3886200" indent="-228600" eaLnBrk="0" fontAlgn="base" hangingPunct="0">
              <a:spcBef>
                <a:spcPct val="0"/>
              </a:spcBef>
              <a:spcAft>
                <a:spcPct val="0"/>
              </a:spcAft>
              <a:defRPr sz="1200">
                <a:solidFill>
                  <a:schemeClr val="tx1"/>
                </a:solidFill>
                <a:latin typeface="Arial" panose="020B0604020202020204" pitchFamily="34" charset="0"/>
              </a:defRPr>
            </a:lvl9pPr>
          </a:lstStyle>
          <a:p>
            <a:pPr algn="ctr">
              <a:spcBef>
                <a:spcPct val="50000"/>
              </a:spcBef>
            </a:pPr>
            <a:r>
              <a:rPr lang="en-US" altLang="en-US"/>
              <a:t>Infinity</a:t>
            </a:r>
          </a:p>
        </p:txBody>
      </p:sp>
      <p:sp>
        <p:nvSpPr>
          <p:cNvPr id="88076" name="Line 14"/>
          <p:cNvSpPr>
            <a:spLocks noChangeShapeType="1"/>
          </p:cNvSpPr>
          <p:nvPr/>
        </p:nvSpPr>
        <p:spPr bwMode="auto">
          <a:xfrm flipH="1">
            <a:off x="4800600" y="3886200"/>
            <a:ext cx="2209800" cy="0"/>
          </a:xfrm>
          <a:prstGeom prst="line">
            <a:avLst/>
          </a:prstGeom>
          <a:noFill/>
          <a:ln w="12700">
            <a:solidFill>
              <a:schemeClr val="tx1"/>
            </a:solidFill>
            <a:round/>
            <a:headEnd type="none" w="sm" len="sm"/>
            <a:tailEnd type="triangle" w="sm" len="sm"/>
          </a:ln>
          <a:extLst>
            <a:ext uri="{909E8E84-426E-40DD-AFC4-6F175D3DCCD1}">
              <a14:hiddenFill xmlns:a14="http://schemas.microsoft.com/office/drawing/2010/main">
                <a:noFill/>
              </a14:hiddenFill>
            </a:ext>
          </a:extLst>
        </p:spPr>
        <p:txBody>
          <a:bodyPr/>
          <a:lstStyle/>
          <a:p>
            <a:endParaRPr lang="en-US"/>
          </a:p>
        </p:txBody>
      </p:sp>
      <p:sp>
        <p:nvSpPr>
          <p:cNvPr id="88077" name="Text Box 15"/>
          <p:cNvSpPr txBox="1">
            <a:spLocks noChangeArrowheads="1"/>
          </p:cNvSpPr>
          <p:nvPr/>
        </p:nvSpPr>
        <p:spPr bwMode="auto">
          <a:xfrm>
            <a:off x="5334000" y="4114800"/>
            <a:ext cx="1676400" cy="1004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a:spAutoFit/>
          </a:bodyPr>
          <a:lstStyle>
            <a:lvl1pPr>
              <a:defRPr sz="1200">
                <a:solidFill>
                  <a:schemeClr val="tx1"/>
                </a:solidFill>
                <a:latin typeface="Arial" panose="020B0604020202020204" pitchFamily="34" charset="0"/>
              </a:defRPr>
            </a:lvl1pPr>
            <a:lvl2pPr marL="742950" indent="-285750">
              <a:defRPr sz="1200">
                <a:solidFill>
                  <a:schemeClr val="tx1"/>
                </a:solidFill>
                <a:latin typeface="Arial" panose="020B0604020202020204" pitchFamily="34" charset="0"/>
              </a:defRPr>
            </a:lvl2pPr>
            <a:lvl3pPr marL="1143000" indent="-228600">
              <a:defRPr sz="1200">
                <a:solidFill>
                  <a:schemeClr val="tx1"/>
                </a:solidFill>
                <a:latin typeface="Arial" panose="020B0604020202020204" pitchFamily="34" charset="0"/>
              </a:defRPr>
            </a:lvl3pPr>
            <a:lvl4pPr marL="1600200" indent="-228600">
              <a:defRPr sz="1200">
                <a:solidFill>
                  <a:schemeClr val="tx1"/>
                </a:solidFill>
                <a:latin typeface="Arial" panose="020B0604020202020204" pitchFamily="34" charset="0"/>
              </a:defRPr>
            </a:lvl4pPr>
            <a:lvl5pPr marL="2057400" indent="-228600">
              <a:defRPr sz="1200">
                <a:solidFill>
                  <a:schemeClr val="tx1"/>
                </a:solidFill>
                <a:latin typeface="Arial" panose="020B0604020202020204" pitchFamily="34" charset="0"/>
              </a:defRPr>
            </a:lvl5pPr>
            <a:lvl6pPr marL="2514600" indent="-228600" eaLnBrk="0" fontAlgn="base" hangingPunct="0">
              <a:spcBef>
                <a:spcPct val="0"/>
              </a:spcBef>
              <a:spcAft>
                <a:spcPct val="0"/>
              </a:spcAft>
              <a:defRPr sz="1200">
                <a:solidFill>
                  <a:schemeClr val="tx1"/>
                </a:solidFill>
                <a:latin typeface="Arial" panose="020B0604020202020204" pitchFamily="34" charset="0"/>
              </a:defRPr>
            </a:lvl6pPr>
            <a:lvl7pPr marL="2971800" indent="-228600" eaLnBrk="0" fontAlgn="base" hangingPunct="0">
              <a:spcBef>
                <a:spcPct val="0"/>
              </a:spcBef>
              <a:spcAft>
                <a:spcPct val="0"/>
              </a:spcAft>
              <a:defRPr sz="1200">
                <a:solidFill>
                  <a:schemeClr val="tx1"/>
                </a:solidFill>
                <a:latin typeface="Arial" panose="020B0604020202020204" pitchFamily="34" charset="0"/>
              </a:defRPr>
            </a:lvl7pPr>
            <a:lvl8pPr marL="3429000" indent="-228600" eaLnBrk="0" fontAlgn="base" hangingPunct="0">
              <a:spcBef>
                <a:spcPct val="0"/>
              </a:spcBef>
              <a:spcAft>
                <a:spcPct val="0"/>
              </a:spcAft>
              <a:defRPr sz="1200">
                <a:solidFill>
                  <a:schemeClr val="tx1"/>
                </a:solidFill>
                <a:latin typeface="Arial" panose="020B0604020202020204" pitchFamily="34" charset="0"/>
              </a:defRPr>
            </a:lvl8pPr>
            <a:lvl9pPr marL="3886200" indent="-228600" eaLnBrk="0" fontAlgn="base" hangingPunct="0">
              <a:spcBef>
                <a:spcPct val="0"/>
              </a:spcBef>
              <a:spcAft>
                <a:spcPct val="0"/>
              </a:spcAft>
              <a:defRPr sz="1200">
                <a:solidFill>
                  <a:schemeClr val="tx1"/>
                </a:solidFill>
                <a:latin typeface="Arial" panose="020B0604020202020204" pitchFamily="34" charset="0"/>
              </a:defRPr>
            </a:lvl9pPr>
          </a:lstStyle>
          <a:p>
            <a:pPr algn="ctr">
              <a:spcBef>
                <a:spcPct val="50000"/>
              </a:spcBef>
            </a:pPr>
            <a:r>
              <a:rPr lang="en-US" altLang="en-US"/>
              <a:t>Step 1: PV to year t – End of period t, so Gordon’s method must use t+1 cash flows</a:t>
            </a:r>
          </a:p>
        </p:txBody>
      </p:sp>
      <p:sp>
        <p:nvSpPr>
          <p:cNvPr id="88078" name="Line 16"/>
          <p:cNvSpPr>
            <a:spLocks noChangeShapeType="1"/>
          </p:cNvSpPr>
          <p:nvPr/>
        </p:nvSpPr>
        <p:spPr bwMode="auto">
          <a:xfrm flipH="1">
            <a:off x="1981200" y="3886200"/>
            <a:ext cx="2743200" cy="0"/>
          </a:xfrm>
          <a:prstGeom prst="line">
            <a:avLst/>
          </a:prstGeom>
          <a:noFill/>
          <a:ln w="12700">
            <a:solidFill>
              <a:schemeClr val="tx1"/>
            </a:solidFill>
            <a:round/>
            <a:headEnd type="none" w="sm" len="sm"/>
            <a:tailEnd type="triangle" w="sm" len="sm"/>
          </a:ln>
          <a:extLst>
            <a:ext uri="{909E8E84-426E-40DD-AFC4-6F175D3DCCD1}">
              <a14:hiddenFill xmlns:a14="http://schemas.microsoft.com/office/drawing/2010/main">
                <a:noFill/>
              </a14:hiddenFill>
            </a:ext>
          </a:extLst>
        </p:spPr>
        <p:txBody>
          <a:bodyPr/>
          <a:lstStyle/>
          <a:p>
            <a:endParaRPr lang="en-US"/>
          </a:p>
        </p:txBody>
      </p:sp>
      <p:sp>
        <p:nvSpPr>
          <p:cNvPr id="88079" name="Text Box 17"/>
          <p:cNvSpPr txBox="1">
            <a:spLocks noChangeArrowheads="1"/>
          </p:cNvSpPr>
          <p:nvPr/>
        </p:nvSpPr>
        <p:spPr bwMode="auto">
          <a:xfrm>
            <a:off x="2590800" y="4038600"/>
            <a:ext cx="1905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a:spAutoFit/>
          </a:bodyPr>
          <a:lstStyle>
            <a:lvl1pPr>
              <a:defRPr sz="1200">
                <a:solidFill>
                  <a:schemeClr val="tx1"/>
                </a:solidFill>
                <a:latin typeface="Arial" panose="020B0604020202020204" pitchFamily="34" charset="0"/>
              </a:defRPr>
            </a:lvl1pPr>
            <a:lvl2pPr marL="742950" indent="-285750">
              <a:defRPr sz="1200">
                <a:solidFill>
                  <a:schemeClr val="tx1"/>
                </a:solidFill>
                <a:latin typeface="Arial" panose="020B0604020202020204" pitchFamily="34" charset="0"/>
              </a:defRPr>
            </a:lvl2pPr>
            <a:lvl3pPr marL="1143000" indent="-228600">
              <a:defRPr sz="1200">
                <a:solidFill>
                  <a:schemeClr val="tx1"/>
                </a:solidFill>
                <a:latin typeface="Arial" panose="020B0604020202020204" pitchFamily="34" charset="0"/>
              </a:defRPr>
            </a:lvl3pPr>
            <a:lvl4pPr marL="1600200" indent="-228600">
              <a:defRPr sz="1200">
                <a:solidFill>
                  <a:schemeClr val="tx1"/>
                </a:solidFill>
                <a:latin typeface="Arial" panose="020B0604020202020204" pitchFamily="34" charset="0"/>
              </a:defRPr>
            </a:lvl4pPr>
            <a:lvl5pPr marL="2057400" indent="-228600">
              <a:defRPr sz="1200">
                <a:solidFill>
                  <a:schemeClr val="tx1"/>
                </a:solidFill>
                <a:latin typeface="Arial" panose="020B0604020202020204" pitchFamily="34" charset="0"/>
              </a:defRPr>
            </a:lvl5pPr>
            <a:lvl6pPr marL="2514600" indent="-228600" eaLnBrk="0" fontAlgn="base" hangingPunct="0">
              <a:spcBef>
                <a:spcPct val="0"/>
              </a:spcBef>
              <a:spcAft>
                <a:spcPct val="0"/>
              </a:spcAft>
              <a:defRPr sz="1200">
                <a:solidFill>
                  <a:schemeClr val="tx1"/>
                </a:solidFill>
                <a:latin typeface="Arial" panose="020B0604020202020204" pitchFamily="34" charset="0"/>
              </a:defRPr>
            </a:lvl6pPr>
            <a:lvl7pPr marL="2971800" indent="-228600" eaLnBrk="0" fontAlgn="base" hangingPunct="0">
              <a:spcBef>
                <a:spcPct val="0"/>
              </a:spcBef>
              <a:spcAft>
                <a:spcPct val="0"/>
              </a:spcAft>
              <a:defRPr sz="1200">
                <a:solidFill>
                  <a:schemeClr val="tx1"/>
                </a:solidFill>
                <a:latin typeface="Arial" panose="020B0604020202020204" pitchFamily="34" charset="0"/>
              </a:defRPr>
            </a:lvl7pPr>
            <a:lvl8pPr marL="3429000" indent="-228600" eaLnBrk="0" fontAlgn="base" hangingPunct="0">
              <a:spcBef>
                <a:spcPct val="0"/>
              </a:spcBef>
              <a:spcAft>
                <a:spcPct val="0"/>
              </a:spcAft>
              <a:defRPr sz="1200">
                <a:solidFill>
                  <a:schemeClr val="tx1"/>
                </a:solidFill>
                <a:latin typeface="Arial" panose="020B0604020202020204" pitchFamily="34" charset="0"/>
              </a:defRPr>
            </a:lvl8pPr>
            <a:lvl9pPr marL="3886200" indent="-228600" eaLnBrk="0" fontAlgn="base" hangingPunct="0">
              <a:spcBef>
                <a:spcPct val="0"/>
              </a:spcBef>
              <a:spcAft>
                <a:spcPct val="0"/>
              </a:spcAft>
              <a:defRPr sz="1200">
                <a:solidFill>
                  <a:schemeClr val="tx1"/>
                </a:solidFill>
                <a:latin typeface="Arial" panose="020B0604020202020204" pitchFamily="34" charset="0"/>
              </a:defRPr>
            </a:lvl9pPr>
          </a:lstStyle>
          <a:p>
            <a:pPr algn="ctr">
              <a:spcBef>
                <a:spcPct val="50000"/>
              </a:spcBef>
            </a:pPr>
            <a:r>
              <a:rPr lang="en-US" altLang="en-US"/>
              <a:t>Step 2: PV from Year t to current year</a:t>
            </a:r>
          </a:p>
        </p:txBody>
      </p:sp>
      <p:sp>
        <p:nvSpPr>
          <p:cNvPr id="88080" name="Line 18"/>
          <p:cNvSpPr>
            <a:spLocks noChangeShapeType="1"/>
          </p:cNvSpPr>
          <p:nvPr/>
        </p:nvSpPr>
        <p:spPr bwMode="auto">
          <a:xfrm>
            <a:off x="3505200" y="3429000"/>
            <a:ext cx="0" cy="152400"/>
          </a:xfrm>
          <a:prstGeom prst="line">
            <a:avLst/>
          </a:prstGeom>
          <a:noFill/>
          <a:ln w="12700">
            <a:solidFill>
              <a:schemeClr val="tx1"/>
            </a:solidFill>
            <a:round/>
            <a:headEnd type="none" w="sm" len="sm"/>
            <a:tailEnd type="triangle" w="sm" len="sm"/>
          </a:ln>
          <a:extLst>
            <a:ext uri="{909E8E84-426E-40DD-AFC4-6F175D3DCCD1}">
              <a14:hiddenFill xmlns:a14="http://schemas.microsoft.com/office/drawing/2010/main">
                <a:noFill/>
              </a14:hiddenFill>
            </a:ext>
          </a:extLst>
        </p:spPr>
        <p:txBody>
          <a:bodyPr/>
          <a:lstStyle/>
          <a:p>
            <a:endParaRPr lang="en-US"/>
          </a:p>
        </p:txBody>
      </p:sp>
      <p:sp>
        <p:nvSpPr>
          <p:cNvPr id="88081" name="Line 19"/>
          <p:cNvSpPr>
            <a:spLocks noChangeShapeType="1"/>
          </p:cNvSpPr>
          <p:nvPr/>
        </p:nvSpPr>
        <p:spPr bwMode="auto">
          <a:xfrm flipH="1">
            <a:off x="2057400" y="3581400"/>
            <a:ext cx="1447800" cy="0"/>
          </a:xfrm>
          <a:prstGeom prst="line">
            <a:avLst/>
          </a:prstGeom>
          <a:noFill/>
          <a:ln w="12700">
            <a:solidFill>
              <a:schemeClr val="tx1"/>
            </a:solidFill>
            <a:round/>
            <a:headEnd type="none" w="sm" len="sm"/>
            <a:tailEnd type="triangle" w="sm" len="sm"/>
          </a:ln>
          <a:extLst>
            <a:ext uri="{909E8E84-426E-40DD-AFC4-6F175D3DCCD1}">
              <a14:hiddenFill xmlns:a14="http://schemas.microsoft.com/office/drawing/2010/main">
                <a:noFill/>
              </a14:hiddenFill>
            </a:ext>
          </a:extLst>
        </p:spPr>
        <p:txBody>
          <a:bodyPr/>
          <a:lstStyle/>
          <a:p>
            <a:endParaRPr lang="en-US"/>
          </a:p>
        </p:txBody>
      </p:sp>
      <p:sp>
        <p:nvSpPr>
          <p:cNvPr id="88082" name="Text Box 20"/>
          <p:cNvSpPr txBox="1">
            <a:spLocks noChangeArrowheads="1"/>
          </p:cNvSpPr>
          <p:nvPr/>
        </p:nvSpPr>
        <p:spPr bwMode="auto">
          <a:xfrm>
            <a:off x="3581400" y="3352800"/>
            <a:ext cx="990600"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a:spAutoFit/>
          </a:bodyPr>
          <a:lstStyle>
            <a:lvl1pPr>
              <a:defRPr sz="1200">
                <a:solidFill>
                  <a:schemeClr val="tx1"/>
                </a:solidFill>
                <a:latin typeface="Arial" panose="020B0604020202020204" pitchFamily="34" charset="0"/>
              </a:defRPr>
            </a:lvl1pPr>
            <a:lvl2pPr marL="742950" indent="-285750">
              <a:defRPr sz="1200">
                <a:solidFill>
                  <a:schemeClr val="tx1"/>
                </a:solidFill>
                <a:latin typeface="Arial" panose="020B0604020202020204" pitchFamily="34" charset="0"/>
              </a:defRPr>
            </a:lvl2pPr>
            <a:lvl3pPr marL="1143000" indent="-228600">
              <a:defRPr sz="1200">
                <a:solidFill>
                  <a:schemeClr val="tx1"/>
                </a:solidFill>
                <a:latin typeface="Arial" panose="020B0604020202020204" pitchFamily="34" charset="0"/>
              </a:defRPr>
            </a:lvl3pPr>
            <a:lvl4pPr marL="1600200" indent="-228600">
              <a:defRPr sz="1200">
                <a:solidFill>
                  <a:schemeClr val="tx1"/>
                </a:solidFill>
                <a:latin typeface="Arial" panose="020B0604020202020204" pitchFamily="34" charset="0"/>
              </a:defRPr>
            </a:lvl4pPr>
            <a:lvl5pPr marL="2057400" indent="-228600">
              <a:defRPr sz="1200">
                <a:solidFill>
                  <a:schemeClr val="tx1"/>
                </a:solidFill>
                <a:latin typeface="Arial" panose="020B0604020202020204" pitchFamily="34" charset="0"/>
              </a:defRPr>
            </a:lvl5pPr>
            <a:lvl6pPr marL="2514600" indent="-228600" eaLnBrk="0" fontAlgn="base" hangingPunct="0">
              <a:spcBef>
                <a:spcPct val="0"/>
              </a:spcBef>
              <a:spcAft>
                <a:spcPct val="0"/>
              </a:spcAft>
              <a:defRPr sz="1200">
                <a:solidFill>
                  <a:schemeClr val="tx1"/>
                </a:solidFill>
                <a:latin typeface="Arial" panose="020B0604020202020204" pitchFamily="34" charset="0"/>
              </a:defRPr>
            </a:lvl6pPr>
            <a:lvl7pPr marL="2971800" indent="-228600" eaLnBrk="0" fontAlgn="base" hangingPunct="0">
              <a:spcBef>
                <a:spcPct val="0"/>
              </a:spcBef>
              <a:spcAft>
                <a:spcPct val="0"/>
              </a:spcAft>
              <a:defRPr sz="1200">
                <a:solidFill>
                  <a:schemeClr val="tx1"/>
                </a:solidFill>
                <a:latin typeface="Arial" panose="020B0604020202020204" pitchFamily="34" charset="0"/>
              </a:defRPr>
            </a:lvl7pPr>
            <a:lvl8pPr marL="3429000" indent="-228600" eaLnBrk="0" fontAlgn="base" hangingPunct="0">
              <a:spcBef>
                <a:spcPct val="0"/>
              </a:spcBef>
              <a:spcAft>
                <a:spcPct val="0"/>
              </a:spcAft>
              <a:defRPr sz="1200">
                <a:solidFill>
                  <a:schemeClr val="tx1"/>
                </a:solidFill>
                <a:latin typeface="Arial" panose="020B0604020202020204" pitchFamily="34" charset="0"/>
              </a:defRPr>
            </a:lvl8pPr>
            <a:lvl9pPr marL="3886200" indent="-228600" eaLnBrk="0" fontAlgn="base" hangingPunct="0">
              <a:spcBef>
                <a:spcPct val="0"/>
              </a:spcBef>
              <a:spcAft>
                <a:spcPct val="0"/>
              </a:spcAft>
              <a:defRPr sz="1200">
                <a:solidFill>
                  <a:schemeClr val="tx1"/>
                </a:solidFill>
                <a:latin typeface="Arial" panose="020B0604020202020204" pitchFamily="34" charset="0"/>
              </a:defRPr>
            </a:lvl9pPr>
          </a:lstStyle>
          <a:p>
            <a:pPr algn="ctr">
              <a:spcBef>
                <a:spcPct val="50000"/>
              </a:spcBef>
            </a:pPr>
            <a:r>
              <a:rPr lang="en-US" altLang="en-US"/>
              <a:t>PV of Cash</a:t>
            </a:r>
          </a:p>
        </p:txBody>
      </p:sp>
      <p:sp>
        <p:nvSpPr>
          <p:cNvPr id="88083" name="Text Box 21"/>
          <p:cNvSpPr txBox="1">
            <a:spLocks noChangeArrowheads="1"/>
          </p:cNvSpPr>
          <p:nvPr/>
        </p:nvSpPr>
        <p:spPr bwMode="auto">
          <a:xfrm>
            <a:off x="1447800" y="4953000"/>
            <a:ext cx="1143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a:spAutoFit/>
          </a:bodyPr>
          <a:lstStyle>
            <a:lvl1pPr>
              <a:defRPr sz="1200">
                <a:solidFill>
                  <a:schemeClr val="tx1"/>
                </a:solidFill>
                <a:latin typeface="Arial" panose="020B0604020202020204" pitchFamily="34" charset="0"/>
              </a:defRPr>
            </a:lvl1pPr>
            <a:lvl2pPr marL="742950" indent="-285750">
              <a:defRPr sz="1200">
                <a:solidFill>
                  <a:schemeClr val="tx1"/>
                </a:solidFill>
                <a:latin typeface="Arial" panose="020B0604020202020204" pitchFamily="34" charset="0"/>
              </a:defRPr>
            </a:lvl2pPr>
            <a:lvl3pPr marL="1143000" indent="-228600">
              <a:defRPr sz="1200">
                <a:solidFill>
                  <a:schemeClr val="tx1"/>
                </a:solidFill>
                <a:latin typeface="Arial" panose="020B0604020202020204" pitchFamily="34" charset="0"/>
              </a:defRPr>
            </a:lvl3pPr>
            <a:lvl4pPr marL="1600200" indent="-228600">
              <a:defRPr sz="1200">
                <a:solidFill>
                  <a:schemeClr val="tx1"/>
                </a:solidFill>
                <a:latin typeface="Arial" panose="020B0604020202020204" pitchFamily="34" charset="0"/>
              </a:defRPr>
            </a:lvl4pPr>
            <a:lvl5pPr marL="2057400" indent="-228600">
              <a:defRPr sz="1200">
                <a:solidFill>
                  <a:schemeClr val="tx1"/>
                </a:solidFill>
                <a:latin typeface="Arial" panose="020B0604020202020204" pitchFamily="34" charset="0"/>
              </a:defRPr>
            </a:lvl5pPr>
            <a:lvl6pPr marL="2514600" indent="-228600" eaLnBrk="0" fontAlgn="base" hangingPunct="0">
              <a:spcBef>
                <a:spcPct val="0"/>
              </a:spcBef>
              <a:spcAft>
                <a:spcPct val="0"/>
              </a:spcAft>
              <a:defRPr sz="1200">
                <a:solidFill>
                  <a:schemeClr val="tx1"/>
                </a:solidFill>
                <a:latin typeface="Arial" panose="020B0604020202020204" pitchFamily="34" charset="0"/>
              </a:defRPr>
            </a:lvl6pPr>
            <a:lvl7pPr marL="2971800" indent="-228600" eaLnBrk="0" fontAlgn="base" hangingPunct="0">
              <a:spcBef>
                <a:spcPct val="0"/>
              </a:spcBef>
              <a:spcAft>
                <a:spcPct val="0"/>
              </a:spcAft>
              <a:defRPr sz="1200">
                <a:solidFill>
                  <a:schemeClr val="tx1"/>
                </a:solidFill>
                <a:latin typeface="Arial" panose="020B0604020202020204" pitchFamily="34" charset="0"/>
              </a:defRPr>
            </a:lvl7pPr>
            <a:lvl8pPr marL="3429000" indent="-228600" eaLnBrk="0" fontAlgn="base" hangingPunct="0">
              <a:spcBef>
                <a:spcPct val="0"/>
              </a:spcBef>
              <a:spcAft>
                <a:spcPct val="0"/>
              </a:spcAft>
              <a:defRPr sz="1200">
                <a:solidFill>
                  <a:schemeClr val="tx1"/>
                </a:solidFill>
                <a:latin typeface="Arial" panose="020B0604020202020204" pitchFamily="34" charset="0"/>
              </a:defRPr>
            </a:lvl8pPr>
            <a:lvl9pPr marL="3886200" indent="-228600" eaLnBrk="0" fontAlgn="base" hangingPunct="0">
              <a:spcBef>
                <a:spcPct val="0"/>
              </a:spcBef>
              <a:spcAft>
                <a:spcPct val="0"/>
              </a:spcAft>
              <a:defRPr sz="1200">
                <a:solidFill>
                  <a:schemeClr val="tx1"/>
                </a:solidFill>
                <a:latin typeface="Arial" panose="020B0604020202020204" pitchFamily="34" charset="0"/>
              </a:defRPr>
            </a:lvl9pPr>
          </a:lstStyle>
          <a:p>
            <a:pPr algn="ctr">
              <a:spcBef>
                <a:spcPct val="50000"/>
              </a:spcBef>
            </a:pPr>
            <a:r>
              <a:rPr lang="en-US" altLang="en-US"/>
              <a:t>Valuation Date</a:t>
            </a:r>
          </a:p>
        </p:txBody>
      </p:sp>
      <p:sp>
        <p:nvSpPr>
          <p:cNvPr id="88084" name="Line 22"/>
          <p:cNvSpPr>
            <a:spLocks noChangeShapeType="1"/>
          </p:cNvSpPr>
          <p:nvPr/>
        </p:nvSpPr>
        <p:spPr bwMode="auto">
          <a:xfrm>
            <a:off x="457200" y="2133600"/>
            <a:ext cx="0" cy="2895600"/>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en-US"/>
          </a:p>
        </p:txBody>
      </p:sp>
      <p:sp>
        <p:nvSpPr>
          <p:cNvPr id="88085" name="Rectangle 23"/>
          <p:cNvSpPr>
            <a:spLocks noChangeArrowheads="1"/>
          </p:cNvSpPr>
          <p:nvPr/>
        </p:nvSpPr>
        <p:spPr bwMode="auto">
          <a:xfrm>
            <a:off x="609600" y="2590800"/>
            <a:ext cx="1219200" cy="838200"/>
          </a:xfrm>
          <a:prstGeom prst="rect">
            <a:avLst/>
          </a:prstGeom>
          <a:solidFill>
            <a:schemeClr val="accent1"/>
          </a:solidFill>
          <a:ln w="12700">
            <a:solidFill>
              <a:schemeClr val="tx1"/>
            </a:solidFill>
            <a:miter lim="800000"/>
            <a:headEnd type="none" w="sm" len="sm"/>
            <a:tailEnd type="none" w="sm" len="sm"/>
          </a:ln>
        </p:spPr>
        <p:txBody>
          <a:bodyPr wrap="none" anchor="ctr"/>
          <a:lstStyle>
            <a:lvl1pPr>
              <a:defRPr sz="1200">
                <a:solidFill>
                  <a:schemeClr val="tx1"/>
                </a:solidFill>
                <a:latin typeface="Arial" panose="020B0604020202020204" pitchFamily="34" charset="0"/>
              </a:defRPr>
            </a:lvl1pPr>
            <a:lvl2pPr marL="742950" indent="-285750">
              <a:defRPr sz="1200">
                <a:solidFill>
                  <a:schemeClr val="tx1"/>
                </a:solidFill>
                <a:latin typeface="Arial" panose="020B0604020202020204" pitchFamily="34" charset="0"/>
              </a:defRPr>
            </a:lvl2pPr>
            <a:lvl3pPr marL="1143000" indent="-228600">
              <a:defRPr sz="1200">
                <a:solidFill>
                  <a:schemeClr val="tx1"/>
                </a:solidFill>
                <a:latin typeface="Arial" panose="020B0604020202020204" pitchFamily="34" charset="0"/>
              </a:defRPr>
            </a:lvl3pPr>
            <a:lvl4pPr marL="1600200" indent="-228600">
              <a:defRPr sz="1200">
                <a:solidFill>
                  <a:schemeClr val="tx1"/>
                </a:solidFill>
                <a:latin typeface="Arial" panose="020B0604020202020204" pitchFamily="34" charset="0"/>
              </a:defRPr>
            </a:lvl4pPr>
            <a:lvl5pPr marL="2057400" indent="-228600">
              <a:defRPr sz="1200">
                <a:solidFill>
                  <a:schemeClr val="tx1"/>
                </a:solidFill>
                <a:latin typeface="Arial" panose="020B0604020202020204" pitchFamily="34" charset="0"/>
              </a:defRPr>
            </a:lvl5pPr>
            <a:lvl6pPr marL="2514600" indent="-228600" eaLnBrk="0" fontAlgn="base" hangingPunct="0">
              <a:spcBef>
                <a:spcPct val="0"/>
              </a:spcBef>
              <a:spcAft>
                <a:spcPct val="0"/>
              </a:spcAft>
              <a:defRPr sz="1200">
                <a:solidFill>
                  <a:schemeClr val="tx1"/>
                </a:solidFill>
                <a:latin typeface="Arial" panose="020B0604020202020204" pitchFamily="34" charset="0"/>
              </a:defRPr>
            </a:lvl6pPr>
            <a:lvl7pPr marL="2971800" indent="-228600" eaLnBrk="0" fontAlgn="base" hangingPunct="0">
              <a:spcBef>
                <a:spcPct val="0"/>
              </a:spcBef>
              <a:spcAft>
                <a:spcPct val="0"/>
              </a:spcAft>
              <a:defRPr sz="1200">
                <a:solidFill>
                  <a:schemeClr val="tx1"/>
                </a:solidFill>
                <a:latin typeface="Arial" panose="020B0604020202020204" pitchFamily="34" charset="0"/>
              </a:defRPr>
            </a:lvl7pPr>
            <a:lvl8pPr marL="3429000" indent="-228600" eaLnBrk="0" fontAlgn="base" hangingPunct="0">
              <a:spcBef>
                <a:spcPct val="0"/>
              </a:spcBef>
              <a:spcAft>
                <a:spcPct val="0"/>
              </a:spcAft>
              <a:defRPr sz="1200">
                <a:solidFill>
                  <a:schemeClr val="tx1"/>
                </a:solidFill>
                <a:latin typeface="Arial" panose="020B0604020202020204" pitchFamily="34" charset="0"/>
              </a:defRPr>
            </a:lvl8pPr>
            <a:lvl9pPr marL="3886200" indent="-228600" eaLnBrk="0" fontAlgn="base" hangingPunct="0">
              <a:spcBef>
                <a:spcPct val="0"/>
              </a:spcBef>
              <a:spcAft>
                <a:spcPct val="0"/>
              </a:spcAft>
              <a:defRPr sz="1200">
                <a:solidFill>
                  <a:schemeClr val="tx1"/>
                </a:solidFill>
                <a:latin typeface="Arial" panose="020B0604020202020204" pitchFamily="34" charset="0"/>
              </a:defRPr>
            </a:lvl9pPr>
          </a:lstStyle>
          <a:p>
            <a:pPr algn="ctr"/>
            <a:r>
              <a:rPr lang="en-US" altLang="en-US" sz="1800"/>
              <a:t>History</a:t>
            </a:r>
          </a:p>
        </p:txBody>
      </p:sp>
      <p:sp>
        <p:nvSpPr>
          <p:cNvPr id="88086" name="Text Box 25"/>
          <p:cNvSpPr txBox="1">
            <a:spLocks noChangeArrowheads="1"/>
          </p:cNvSpPr>
          <p:nvPr/>
        </p:nvSpPr>
        <p:spPr bwMode="auto">
          <a:xfrm>
            <a:off x="7696200" y="1828800"/>
            <a:ext cx="1066800" cy="823913"/>
          </a:xfrm>
          <a:prstGeom prst="rect">
            <a:avLst/>
          </a:prstGeom>
          <a:solidFill>
            <a:srgbClr val="FFFF00"/>
          </a:solidFill>
          <a:ln>
            <a:noFill/>
          </a:ln>
          <a:extLs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a:spAutoFit/>
          </a:bodyPr>
          <a:lstStyle>
            <a:lvl1pPr>
              <a:defRPr sz="1200">
                <a:solidFill>
                  <a:schemeClr val="tx1"/>
                </a:solidFill>
                <a:latin typeface="Arial" panose="020B0604020202020204" pitchFamily="34" charset="0"/>
              </a:defRPr>
            </a:lvl1pPr>
            <a:lvl2pPr marL="742950" indent="-285750">
              <a:defRPr sz="1200">
                <a:solidFill>
                  <a:schemeClr val="tx1"/>
                </a:solidFill>
                <a:latin typeface="Arial" panose="020B0604020202020204" pitchFamily="34" charset="0"/>
              </a:defRPr>
            </a:lvl2pPr>
            <a:lvl3pPr marL="1143000" indent="-228600">
              <a:defRPr sz="1200">
                <a:solidFill>
                  <a:schemeClr val="tx1"/>
                </a:solidFill>
                <a:latin typeface="Arial" panose="020B0604020202020204" pitchFamily="34" charset="0"/>
              </a:defRPr>
            </a:lvl3pPr>
            <a:lvl4pPr marL="1600200" indent="-228600">
              <a:defRPr sz="1200">
                <a:solidFill>
                  <a:schemeClr val="tx1"/>
                </a:solidFill>
                <a:latin typeface="Arial" panose="020B0604020202020204" pitchFamily="34" charset="0"/>
              </a:defRPr>
            </a:lvl4pPr>
            <a:lvl5pPr marL="2057400" indent="-228600">
              <a:defRPr sz="1200">
                <a:solidFill>
                  <a:schemeClr val="tx1"/>
                </a:solidFill>
                <a:latin typeface="Arial" panose="020B0604020202020204" pitchFamily="34" charset="0"/>
              </a:defRPr>
            </a:lvl5pPr>
            <a:lvl6pPr marL="2514600" indent="-228600" eaLnBrk="0" fontAlgn="base" hangingPunct="0">
              <a:spcBef>
                <a:spcPct val="0"/>
              </a:spcBef>
              <a:spcAft>
                <a:spcPct val="0"/>
              </a:spcAft>
              <a:defRPr sz="1200">
                <a:solidFill>
                  <a:schemeClr val="tx1"/>
                </a:solidFill>
                <a:latin typeface="Arial" panose="020B0604020202020204" pitchFamily="34" charset="0"/>
              </a:defRPr>
            </a:lvl6pPr>
            <a:lvl7pPr marL="2971800" indent="-228600" eaLnBrk="0" fontAlgn="base" hangingPunct="0">
              <a:spcBef>
                <a:spcPct val="0"/>
              </a:spcBef>
              <a:spcAft>
                <a:spcPct val="0"/>
              </a:spcAft>
              <a:defRPr sz="1200">
                <a:solidFill>
                  <a:schemeClr val="tx1"/>
                </a:solidFill>
                <a:latin typeface="Arial" panose="020B0604020202020204" pitchFamily="34" charset="0"/>
              </a:defRPr>
            </a:lvl7pPr>
            <a:lvl8pPr marL="3429000" indent="-228600" eaLnBrk="0" fontAlgn="base" hangingPunct="0">
              <a:spcBef>
                <a:spcPct val="0"/>
              </a:spcBef>
              <a:spcAft>
                <a:spcPct val="0"/>
              </a:spcAft>
              <a:defRPr sz="1200">
                <a:solidFill>
                  <a:schemeClr val="tx1"/>
                </a:solidFill>
                <a:latin typeface="Arial" panose="020B0604020202020204" pitchFamily="34" charset="0"/>
              </a:defRPr>
            </a:lvl8pPr>
            <a:lvl9pPr marL="3886200" indent="-228600" eaLnBrk="0" fontAlgn="base" hangingPunct="0">
              <a:spcBef>
                <a:spcPct val="0"/>
              </a:spcBef>
              <a:spcAft>
                <a:spcPct val="0"/>
              </a:spcAft>
              <a:defRPr sz="1200">
                <a:solidFill>
                  <a:schemeClr val="tx1"/>
                </a:solidFill>
                <a:latin typeface="Arial" panose="020B0604020202020204" pitchFamily="34" charset="0"/>
              </a:defRPr>
            </a:lvl9pPr>
          </a:lstStyle>
          <a:p>
            <a:pPr algn="ctr">
              <a:spcBef>
                <a:spcPct val="50000"/>
              </a:spcBef>
            </a:pPr>
            <a:r>
              <a:rPr lang="en-US" altLang="en-US"/>
              <a:t>Gordon’s </a:t>
            </a:r>
          </a:p>
          <a:p>
            <a:pPr algn="ctr">
              <a:spcBef>
                <a:spcPct val="50000"/>
              </a:spcBef>
            </a:pPr>
            <a:r>
              <a:rPr lang="en-US" altLang="en-US"/>
              <a:t>CFt x (1+g)/</a:t>
            </a:r>
          </a:p>
          <a:p>
            <a:pPr algn="ctr">
              <a:spcBef>
                <a:spcPct val="50000"/>
              </a:spcBef>
            </a:pPr>
            <a:r>
              <a:rPr lang="en-US" altLang="en-US"/>
              <a:t>(WACC-g)</a:t>
            </a:r>
          </a:p>
        </p:txBody>
      </p:sp>
      <p:sp>
        <p:nvSpPr>
          <p:cNvPr id="88087" name="Text Box 26"/>
          <p:cNvSpPr txBox="1">
            <a:spLocks noChangeArrowheads="1"/>
          </p:cNvSpPr>
          <p:nvPr/>
        </p:nvSpPr>
        <p:spPr bwMode="auto">
          <a:xfrm>
            <a:off x="7620000" y="2895600"/>
            <a:ext cx="1066800" cy="1096963"/>
          </a:xfrm>
          <a:prstGeom prst="rect">
            <a:avLst/>
          </a:prstGeom>
          <a:solidFill>
            <a:srgbClr val="FFFF00"/>
          </a:solidFill>
          <a:ln>
            <a:noFill/>
          </a:ln>
          <a:extLs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a:spAutoFit/>
          </a:bodyPr>
          <a:lstStyle>
            <a:lvl1pPr>
              <a:defRPr sz="1200">
                <a:solidFill>
                  <a:schemeClr val="tx1"/>
                </a:solidFill>
                <a:latin typeface="Arial" panose="020B0604020202020204" pitchFamily="34" charset="0"/>
              </a:defRPr>
            </a:lvl1pPr>
            <a:lvl2pPr marL="742950" indent="-285750">
              <a:defRPr sz="1200">
                <a:solidFill>
                  <a:schemeClr val="tx1"/>
                </a:solidFill>
                <a:latin typeface="Arial" panose="020B0604020202020204" pitchFamily="34" charset="0"/>
              </a:defRPr>
            </a:lvl2pPr>
            <a:lvl3pPr marL="1143000" indent="-228600">
              <a:defRPr sz="1200">
                <a:solidFill>
                  <a:schemeClr val="tx1"/>
                </a:solidFill>
                <a:latin typeface="Arial" panose="020B0604020202020204" pitchFamily="34" charset="0"/>
              </a:defRPr>
            </a:lvl3pPr>
            <a:lvl4pPr marL="1600200" indent="-228600">
              <a:defRPr sz="1200">
                <a:solidFill>
                  <a:schemeClr val="tx1"/>
                </a:solidFill>
                <a:latin typeface="Arial" panose="020B0604020202020204" pitchFamily="34" charset="0"/>
              </a:defRPr>
            </a:lvl4pPr>
            <a:lvl5pPr marL="2057400" indent="-228600">
              <a:defRPr sz="1200">
                <a:solidFill>
                  <a:schemeClr val="tx1"/>
                </a:solidFill>
                <a:latin typeface="Arial" panose="020B0604020202020204" pitchFamily="34" charset="0"/>
              </a:defRPr>
            </a:lvl5pPr>
            <a:lvl6pPr marL="2514600" indent="-228600" eaLnBrk="0" fontAlgn="base" hangingPunct="0">
              <a:spcBef>
                <a:spcPct val="0"/>
              </a:spcBef>
              <a:spcAft>
                <a:spcPct val="0"/>
              </a:spcAft>
              <a:defRPr sz="1200">
                <a:solidFill>
                  <a:schemeClr val="tx1"/>
                </a:solidFill>
                <a:latin typeface="Arial" panose="020B0604020202020204" pitchFamily="34" charset="0"/>
              </a:defRPr>
            </a:lvl6pPr>
            <a:lvl7pPr marL="2971800" indent="-228600" eaLnBrk="0" fontAlgn="base" hangingPunct="0">
              <a:spcBef>
                <a:spcPct val="0"/>
              </a:spcBef>
              <a:spcAft>
                <a:spcPct val="0"/>
              </a:spcAft>
              <a:defRPr sz="1200">
                <a:solidFill>
                  <a:schemeClr val="tx1"/>
                </a:solidFill>
                <a:latin typeface="Arial" panose="020B0604020202020204" pitchFamily="34" charset="0"/>
              </a:defRPr>
            </a:lvl7pPr>
            <a:lvl8pPr marL="3429000" indent="-228600" eaLnBrk="0" fontAlgn="base" hangingPunct="0">
              <a:spcBef>
                <a:spcPct val="0"/>
              </a:spcBef>
              <a:spcAft>
                <a:spcPct val="0"/>
              </a:spcAft>
              <a:defRPr sz="1200">
                <a:solidFill>
                  <a:schemeClr val="tx1"/>
                </a:solidFill>
                <a:latin typeface="Arial" panose="020B0604020202020204" pitchFamily="34" charset="0"/>
              </a:defRPr>
            </a:lvl8pPr>
            <a:lvl9pPr marL="3886200" indent="-228600" eaLnBrk="0" fontAlgn="base" hangingPunct="0">
              <a:spcBef>
                <a:spcPct val="0"/>
              </a:spcBef>
              <a:spcAft>
                <a:spcPct val="0"/>
              </a:spcAft>
              <a:defRPr sz="1200">
                <a:solidFill>
                  <a:schemeClr val="tx1"/>
                </a:solidFill>
                <a:latin typeface="Arial" panose="020B0604020202020204" pitchFamily="34" charset="0"/>
              </a:defRPr>
            </a:lvl9pPr>
          </a:lstStyle>
          <a:p>
            <a:pPr algn="ctr">
              <a:spcBef>
                <a:spcPct val="50000"/>
              </a:spcBef>
            </a:pPr>
            <a:r>
              <a:rPr lang="en-US" altLang="en-US"/>
              <a:t>EV/EBITDA that Reflects</a:t>
            </a:r>
          </a:p>
          <a:p>
            <a:pPr algn="ctr">
              <a:spcBef>
                <a:spcPct val="50000"/>
              </a:spcBef>
            </a:pPr>
            <a:r>
              <a:rPr lang="en-US" altLang="en-US"/>
              <a:t>Long-term Growth Rate and ROIC</a:t>
            </a:r>
          </a:p>
        </p:txBody>
      </p:sp>
      <p:sp>
        <p:nvSpPr>
          <p:cNvPr id="88088" name="Text Box 27"/>
          <p:cNvSpPr txBox="1">
            <a:spLocks noChangeArrowheads="1"/>
          </p:cNvSpPr>
          <p:nvPr/>
        </p:nvSpPr>
        <p:spPr bwMode="auto">
          <a:xfrm>
            <a:off x="7696200" y="4267200"/>
            <a:ext cx="990600" cy="1187450"/>
          </a:xfrm>
          <a:prstGeom prst="rect">
            <a:avLst/>
          </a:prstGeom>
          <a:solidFill>
            <a:srgbClr val="FFFF00"/>
          </a:solidFill>
          <a:ln>
            <a:noFill/>
          </a:ln>
          <a:extLs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a:spAutoFit/>
          </a:bodyPr>
          <a:lstStyle>
            <a:lvl1pPr>
              <a:defRPr sz="1200">
                <a:solidFill>
                  <a:schemeClr val="tx1"/>
                </a:solidFill>
                <a:latin typeface="Arial" panose="020B0604020202020204" pitchFamily="34" charset="0"/>
              </a:defRPr>
            </a:lvl1pPr>
            <a:lvl2pPr marL="742950" indent="-285750">
              <a:defRPr sz="1200">
                <a:solidFill>
                  <a:schemeClr val="tx1"/>
                </a:solidFill>
                <a:latin typeface="Arial" panose="020B0604020202020204" pitchFamily="34" charset="0"/>
              </a:defRPr>
            </a:lvl2pPr>
            <a:lvl3pPr marL="1143000" indent="-228600">
              <a:defRPr sz="1200">
                <a:solidFill>
                  <a:schemeClr val="tx1"/>
                </a:solidFill>
                <a:latin typeface="Arial" panose="020B0604020202020204" pitchFamily="34" charset="0"/>
              </a:defRPr>
            </a:lvl3pPr>
            <a:lvl4pPr marL="1600200" indent="-228600">
              <a:defRPr sz="1200">
                <a:solidFill>
                  <a:schemeClr val="tx1"/>
                </a:solidFill>
                <a:latin typeface="Arial" panose="020B0604020202020204" pitchFamily="34" charset="0"/>
              </a:defRPr>
            </a:lvl4pPr>
            <a:lvl5pPr marL="2057400" indent="-228600">
              <a:defRPr sz="1200">
                <a:solidFill>
                  <a:schemeClr val="tx1"/>
                </a:solidFill>
                <a:latin typeface="Arial" panose="020B0604020202020204" pitchFamily="34" charset="0"/>
              </a:defRPr>
            </a:lvl5pPr>
            <a:lvl6pPr marL="2514600" indent="-228600" eaLnBrk="0" fontAlgn="base" hangingPunct="0">
              <a:spcBef>
                <a:spcPct val="0"/>
              </a:spcBef>
              <a:spcAft>
                <a:spcPct val="0"/>
              </a:spcAft>
              <a:defRPr sz="1200">
                <a:solidFill>
                  <a:schemeClr val="tx1"/>
                </a:solidFill>
                <a:latin typeface="Arial" panose="020B0604020202020204" pitchFamily="34" charset="0"/>
              </a:defRPr>
            </a:lvl6pPr>
            <a:lvl7pPr marL="2971800" indent="-228600" eaLnBrk="0" fontAlgn="base" hangingPunct="0">
              <a:spcBef>
                <a:spcPct val="0"/>
              </a:spcBef>
              <a:spcAft>
                <a:spcPct val="0"/>
              </a:spcAft>
              <a:defRPr sz="1200">
                <a:solidFill>
                  <a:schemeClr val="tx1"/>
                </a:solidFill>
                <a:latin typeface="Arial" panose="020B0604020202020204" pitchFamily="34" charset="0"/>
              </a:defRPr>
            </a:lvl7pPr>
            <a:lvl8pPr marL="3429000" indent="-228600" eaLnBrk="0" fontAlgn="base" hangingPunct="0">
              <a:spcBef>
                <a:spcPct val="0"/>
              </a:spcBef>
              <a:spcAft>
                <a:spcPct val="0"/>
              </a:spcAft>
              <a:defRPr sz="1200">
                <a:solidFill>
                  <a:schemeClr val="tx1"/>
                </a:solidFill>
                <a:latin typeface="Arial" panose="020B0604020202020204" pitchFamily="34" charset="0"/>
              </a:defRPr>
            </a:lvl8pPr>
            <a:lvl9pPr marL="3886200" indent="-228600" eaLnBrk="0" fontAlgn="base" hangingPunct="0">
              <a:spcBef>
                <a:spcPct val="0"/>
              </a:spcBef>
              <a:spcAft>
                <a:spcPct val="0"/>
              </a:spcAft>
              <a:defRPr sz="1200">
                <a:solidFill>
                  <a:schemeClr val="tx1"/>
                </a:solidFill>
                <a:latin typeface="Arial" panose="020B0604020202020204" pitchFamily="34" charset="0"/>
              </a:defRPr>
            </a:lvl9pPr>
          </a:lstStyle>
          <a:p>
            <a:pPr algn="ctr">
              <a:spcBef>
                <a:spcPct val="50000"/>
              </a:spcBef>
            </a:pPr>
            <a:r>
              <a:rPr lang="en-US" altLang="en-US"/>
              <a:t>Market to Book Ratio that Reflects Long-term ROE</a:t>
            </a:r>
          </a:p>
        </p:txBody>
      </p:sp>
      <p:sp>
        <p:nvSpPr>
          <p:cNvPr id="88089" name="Line 28"/>
          <p:cNvSpPr>
            <a:spLocks noChangeShapeType="1"/>
          </p:cNvSpPr>
          <p:nvPr/>
        </p:nvSpPr>
        <p:spPr bwMode="auto">
          <a:xfrm flipH="1">
            <a:off x="7315200" y="2286000"/>
            <a:ext cx="381000" cy="457200"/>
          </a:xfrm>
          <a:prstGeom prst="line">
            <a:avLst/>
          </a:prstGeom>
          <a:noFill/>
          <a:ln w="12700">
            <a:solidFill>
              <a:schemeClr val="tx1"/>
            </a:solidFill>
            <a:round/>
            <a:headEnd type="none" w="sm" len="sm"/>
            <a:tailEnd type="triangle" w="sm" len="sm"/>
          </a:ln>
          <a:extLst>
            <a:ext uri="{909E8E84-426E-40DD-AFC4-6F175D3DCCD1}">
              <a14:hiddenFill xmlns:a14="http://schemas.microsoft.com/office/drawing/2010/main">
                <a:noFill/>
              </a14:hiddenFill>
            </a:ext>
          </a:extLst>
        </p:spPr>
        <p:txBody>
          <a:bodyPr/>
          <a:lstStyle/>
          <a:p>
            <a:endParaRPr lang="en-US"/>
          </a:p>
        </p:txBody>
      </p:sp>
      <p:sp>
        <p:nvSpPr>
          <p:cNvPr id="88090" name="Line 29"/>
          <p:cNvSpPr>
            <a:spLocks noChangeShapeType="1"/>
          </p:cNvSpPr>
          <p:nvPr/>
        </p:nvSpPr>
        <p:spPr bwMode="auto">
          <a:xfrm flipH="1" flipV="1">
            <a:off x="7391400" y="3200400"/>
            <a:ext cx="228600" cy="0"/>
          </a:xfrm>
          <a:prstGeom prst="line">
            <a:avLst/>
          </a:prstGeom>
          <a:noFill/>
          <a:ln w="12700">
            <a:solidFill>
              <a:schemeClr val="tx1"/>
            </a:solidFill>
            <a:round/>
            <a:headEnd type="none" w="sm" len="sm"/>
            <a:tailEnd type="triangle" w="sm" len="sm"/>
          </a:ln>
          <a:extLst>
            <a:ext uri="{909E8E84-426E-40DD-AFC4-6F175D3DCCD1}">
              <a14:hiddenFill xmlns:a14="http://schemas.microsoft.com/office/drawing/2010/main">
                <a:noFill/>
              </a14:hiddenFill>
            </a:ext>
          </a:extLst>
        </p:spPr>
        <p:txBody>
          <a:bodyPr/>
          <a:lstStyle/>
          <a:p>
            <a:endParaRPr lang="en-US"/>
          </a:p>
        </p:txBody>
      </p:sp>
      <p:sp>
        <p:nvSpPr>
          <p:cNvPr id="88091" name="Line 30"/>
          <p:cNvSpPr>
            <a:spLocks noChangeShapeType="1"/>
          </p:cNvSpPr>
          <p:nvPr/>
        </p:nvSpPr>
        <p:spPr bwMode="auto">
          <a:xfrm flipH="1" flipV="1">
            <a:off x="7315200" y="3352800"/>
            <a:ext cx="381000" cy="1371600"/>
          </a:xfrm>
          <a:prstGeom prst="line">
            <a:avLst/>
          </a:prstGeom>
          <a:noFill/>
          <a:ln w="12700">
            <a:solidFill>
              <a:schemeClr val="tx1"/>
            </a:solidFill>
            <a:round/>
            <a:headEnd type="none" w="sm" len="sm"/>
            <a:tailEnd type="triangle" w="sm" len="sm"/>
          </a:ln>
          <a:extLst>
            <a:ext uri="{909E8E84-426E-40DD-AFC4-6F175D3DCCD1}">
              <a14:hiddenFill xmlns:a14="http://schemas.microsoft.com/office/drawing/2010/main">
                <a:noFill/>
              </a14:hiddenFill>
            </a:ext>
          </a:extLst>
        </p:spPr>
        <p:txBody>
          <a:bodyPr/>
          <a:lstStyle/>
          <a:p>
            <a:endParaRPr lang="en-US"/>
          </a:p>
        </p:txBody>
      </p:sp>
      <p:sp>
        <p:nvSpPr>
          <p:cNvPr id="88092" name="Line 31"/>
          <p:cNvSpPr>
            <a:spLocks noChangeShapeType="1"/>
          </p:cNvSpPr>
          <p:nvPr/>
        </p:nvSpPr>
        <p:spPr bwMode="auto">
          <a:xfrm>
            <a:off x="457200" y="2286000"/>
            <a:ext cx="1447800" cy="0"/>
          </a:xfrm>
          <a:prstGeom prst="line">
            <a:avLst/>
          </a:prstGeom>
          <a:noFill/>
          <a:ln w="12700">
            <a:solidFill>
              <a:schemeClr val="tx1"/>
            </a:solidFill>
            <a:round/>
            <a:headEnd type="none" w="sm" len="sm"/>
            <a:tailEnd type="triangle" w="sm" len="sm"/>
          </a:ln>
          <a:extLst>
            <a:ext uri="{909E8E84-426E-40DD-AFC4-6F175D3DCCD1}">
              <a14:hiddenFill xmlns:a14="http://schemas.microsoft.com/office/drawing/2010/main">
                <a:noFill/>
              </a14:hiddenFill>
            </a:ext>
          </a:extLst>
        </p:spPr>
        <p:txBody>
          <a:bodyPr/>
          <a:lstStyle/>
          <a:p>
            <a:endParaRPr lang="en-US"/>
          </a:p>
        </p:txBody>
      </p:sp>
      <p:sp>
        <p:nvSpPr>
          <p:cNvPr id="88093" name="Text Box 32"/>
          <p:cNvSpPr txBox="1">
            <a:spLocks noChangeArrowheads="1"/>
          </p:cNvSpPr>
          <p:nvPr/>
        </p:nvSpPr>
        <p:spPr bwMode="auto">
          <a:xfrm>
            <a:off x="3352800" y="4724400"/>
            <a:ext cx="1828800" cy="1187450"/>
          </a:xfrm>
          <a:prstGeom prst="rect">
            <a:avLst/>
          </a:prstGeom>
          <a:solidFill>
            <a:srgbClr val="FFFF00"/>
          </a:solidFill>
          <a:ln>
            <a:noFill/>
          </a:ln>
          <a:extLs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a:spAutoFit/>
          </a:bodyPr>
          <a:lstStyle>
            <a:lvl1pPr>
              <a:defRPr sz="1200">
                <a:solidFill>
                  <a:schemeClr val="tx1"/>
                </a:solidFill>
                <a:latin typeface="Arial" panose="020B0604020202020204" pitchFamily="34" charset="0"/>
              </a:defRPr>
            </a:lvl1pPr>
            <a:lvl2pPr marL="742950" indent="-285750">
              <a:defRPr sz="1200">
                <a:solidFill>
                  <a:schemeClr val="tx1"/>
                </a:solidFill>
                <a:latin typeface="Arial" panose="020B0604020202020204" pitchFamily="34" charset="0"/>
              </a:defRPr>
            </a:lvl2pPr>
            <a:lvl3pPr marL="1143000" indent="-228600">
              <a:defRPr sz="1200">
                <a:solidFill>
                  <a:schemeClr val="tx1"/>
                </a:solidFill>
                <a:latin typeface="Arial" panose="020B0604020202020204" pitchFamily="34" charset="0"/>
              </a:defRPr>
            </a:lvl3pPr>
            <a:lvl4pPr marL="1600200" indent="-228600">
              <a:defRPr sz="1200">
                <a:solidFill>
                  <a:schemeClr val="tx1"/>
                </a:solidFill>
                <a:latin typeface="Arial" panose="020B0604020202020204" pitchFamily="34" charset="0"/>
              </a:defRPr>
            </a:lvl4pPr>
            <a:lvl5pPr marL="2057400" indent="-228600">
              <a:defRPr sz="1200">
                <a:solidFill>
                  <a:schemeClr val="tx1"/>
                </a:solidFill>
                <a:latin typeface="Arial" panose="020B0604020202020204" pitchFamily="34" charset="0"/>
              </a:defRPr>
            </a:lvl5pPr>
            <a:lvl6pPr marL="2514600" indent="-228600" eaLnBrk="0" fontAlgn="base" hangingPunct="0">
              <a:spcBef>
                <a:spcPct val="0"/>
              </a:spcBef>
              <a:spcAft>
                <a:spcPct val="0"/>
              </a:spcAft>
              <a:defRPr sz="1200">
                <a:solidFill>
                  <a:schemeClr val="tx1"/>
                </a:solidFill>
                <a:latin typeface="Arial" panose="020B0604020202020204" pitchFamily="34" charset="0"/>
              </a:defRPr>
            </a:lvl6pPr>
            <a:lvl7pPr marL="2971800" indent="-228600" eaLnBrk="0" fontAlgn="base" hangingPunct="0">
              <a:spcBef>
                <a:spcPct val="0"/>
              </a:spcBef>
              <a:spcAft>
                <a:spcPct val="0"/>
              </a:spcAft>
              <a:defRPr sz="1200">
                <a:solidFill>
                  <a:schemeClr val="tx1"/>
                </a:solidFill>
                <a:latin typeface="Arial" panose="020B0604020202020204" pitchFamily="34" charset="0"/>
              </a:defRPr>
            </a:lvl7pPr>
            <a:lvl8pPr marL="3429000" indent="-228600" eaLnBrk="0" fontAlgn="base" hangingPunct="0">
              <a:spcBef>
                <a:spcPct val="0"/>
              </a:spcBef>
              <a:spcAft>
                <a:spcPct val="0"/>
              </a:spcAft>
              <a:defRPr sz="1200">
                <a:solidFill>
                  <a:schemeClr val="tx1"/>
                </a:solidFill>
                <a:latin typeface="Arial" panose="020B0604020202020204" pitchFamily="34" charset="0"/>
              </a:defRPr>
            </a:lvl8pPr>
            <a:lvl9pPr marL="3886200" indent="-228600" eaLnBrk="0" fontAlgn="base" hangingPunct="0">
              <a:spcBef>
                <a:spcPct val="0"/>
              </a:spcBef>
              <a:spcAft>
                <a:spcPct val="0"/>
              </a:spcAft>
              <a:defRPr sz="1200">
                <a:solidFill>
                  <a:schemeClr val="tx1"/>
                </a:solidFill>
                <a:latin typeface="Arial" panose="020B0604020202020204" pitchFamily="34" charset="0"/>
              </a:defRPr>
            </a:lvl9pPr>
          </a:lstStyle>
          <a:p>
            <a:pPr algn="ctr">
              <a:spcBef>
                <a:spcPct val="50000"/>
              </a:spcBef>
            </a:pPr>
            <a:r>
              <a:rPr lang="en-US" altLang="en-US"/>
              <a:t>Make sure Cash Flow in period t reflects realistic ROIC, Working Capital that reflects long-term growth and realistic capital expenditures</a:t>
            </a:r>
          </a:p>
        </p:txBody>
      </p:sp>
      <p:sp>
        <p:nvSpPr>
          <p:cNvPr id="88094" name="Line 33"/>
          <p:cNvSpPr>
            <a:spLocks noChangeShapeType="1"/>
          </p:cNvSpPr>
          <p:nvPr/>
        </p:nvSpPr>
        <p:spPr bwMode="auto">
          <a:xfrm flipV="1">
            <a:off x="4343400" y="4038600"/>
            <a:ext cx="381000" cy="685800"/>
          </a:xfrm>
          <a:prstGeom prst="line">
            <a:avLst/>
          </a:prstGeom>
          <a:noFill/>
          <a:ln w="12700">
            <a:solidFill>
              <a:schemeClr val="tx1"/>
            </a:solidFill>
            <a:round/>
            <a:headEnd type="none" w="sm" len="sm"/>
            <a:tailEnd type="triangle" w="sm" len="sm"/>
          </a:ln>
          <a:extLst>
            <a:ext uri="{909E8E84-426E-40DD-AFC4-6F175D3DCCD1}">
              <a14:hiddenFill xmlns:a14="http://schemas.microsoft.com/office/drawing/2010/main">
                <a:noFill/>
              </a14:hiddenFill>
            </a:ext>
          </a:extLst>
        </p:spPr>
        <p:txBody>
          <a:bodyPr/>
          <a:lstStyle/>
          <a:p>
            <a:endParaRPr lang="en-US"/>
          </a:p>
        </p:txBody>
      </p:sp>
      <p:sp>
        <p:nvSpPr>
          <p:cNvPr id="88095" name="Line 34"/>
          <p:cNvSpPr>
            <a:spLocks noChangeShapeType="1"/>
          </p:cNvSpPr>
          <p:nvPr/>
        </p:nvSpPr>
        <p:spPr bwMode="auto">
          <a:xfrm>
            <a:off x="4953000" y="2209800"/>
            <a:ext cx="0" cy="2514600"/>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en-US"/>
          </a:p>
        </p:txBody>
      </p:sp>
      <p:sp>
        <p:nvSpPr>
          <p:cNvPr id="88096" name="Line 37"/>
          <p:cNvSpPr>
            <a:spLocks noChangeShapeType="1"/>
          </p:cNvSpPr>
          <p:nvPr/>
        </p:nvSpPr>
        <p:spPr bwMode="auto">
          <a:xfrm flipH="1">
            <a:off x="4876800" y="1828800"/>
            <a:ext cx="228600" cy="381000"/>
          </a:xfrm>
          <a:prstGeom prst="line">
            <a:avLst/>
          </a:prstGeom>
          <a:noFill/>
          <a:ln w="12700">
            <a:solidFill>
              <a:schemeClr val="tx1"/>
            </a:solidFill>
            <a:round/>
            <a:headEnd type="none" w="sm" len="sm"/>
            <a:tailEnd type="triangle" w="sm" len="sm"/>
          </a:ln>
          <a:extLst>
            <a:ext uri="{909E8E84-426E-40DD-AFC4-6F175D3DCCD1}">
              <a14:hiddenFill xmlns:a14="http://schemas.microsoft.com/office/drawing/2010/main">
                <a:noFill/>
              </a14:hiddenFill>
            </a:ext>
          </a:extLst>
        </p:spPr>
        <p:txBody>
          <a:bodyPr/>
          <a:lstStyle/>
          <a:p>
            <a:endParaRPr lang="en-US"/>
          </a:p>
        </p:txBody>
      </p:sp>
      <p:sp>
        <p:nvSpPr>
          <p:cNvPr id="88097" name="Text Box 39"/>
          <p:cNvSpPr txBox="1">
            <a:spLocks noChangeArrowheads="1"/>
          </p:cNvSpPr>
          <p:nvPr/>
        </p:nvSpPr>
        <p:spPr bwMode="auto">
          <a:xfrm>
            <a:off x="5181600" y="1371600"/>
            <a:ext cx="1600200" cy="639763"/>
          </a:xfrm>
          <a:prstGeom prst="rect">
            <a:avLst/>
          </a:prstGeom>
          <a:solidFill>
            <a:srgbClr val="FF9933"/>
          </a:solidFill>
          <a:ln>
            <a:noFill/>
          </a:ln>
          <a:extLs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a:spAutoFit/>
          </a:bodyPr>
          <a:lstStyle>
            <a:lvl1pPr>
              <a:defRPr sz="1200">
                <a:solidFill>
                  <a:schemeClr val="tx1"/>
                </a:solidFill>
                <a:latin typeface="Arial" panose="020B0604020202020204" pitchFamily="34" charset="0"/>
              </a:defRPr>
            </a:lvl1pPr>
            <a:lvl2pPr marL="742950" indent="-285750">
              <a:defRPr sz="1200">
                <a:solidFill>
                  <a:schemeClr val="tx1"/>
                </a:solidFill>
                <a:latin typeface="Arial" panose="020B0604020202020204" pitchFamily="34" charset="0"/>
              </a:defRPr>
            </a:lvl2pPr>
            <a:lvl3pPr marL="1143000" indent="-228600">
              <a:defRPr sz="1200">
                <a:solidFill>
                  <a:schemeClr val="tx1"/>
                </a:solidFill>
                <a:latin typeface="Arial" panose="020B0604020202020204" pitchFamily="34" charset="0"/>
              </a:defRPr>
            </a:lvl3pPr>
            <a:lvl4pPr marL="1600200" indent="-228600">
              <a:defRPr sz="1200">
                <a:solidFill>
                  <a:schemeClr val="tx1"/>
                </a:solidFill>
                <a:latin typeface="Arial" panose="020B0604020202020204" pitchFamily="34" charset="0"/>
              </a:defRPr>
            </a:lvl4pPr>
            <a:lvl5pPr marL="2057400" indent="-228600">
              <a:defRPr sz="1200">
                <a:solidFill>
                  <a:schemeClr val="tx1"/>
                </a:solidFill>
                <a:latin typeface="Arial" panose="020B0604020202020204" pitchFamily="34" charset="0"/>
              </a:defRPr>
            </a:lvl5pPr>
            <a:lvl6pPr marL="2514600" indent="-228600" eaLnBrk="0" fontAlgn="base" hangingPunct="0">
              <a:spcBef>
                <a:spcPct val="0"/>
              </a:spcBef>
              <a:spcAft>
                <a:spcPct val="0"/>
              </a:spcAft>
              <a:defRPr sz="1200">
                <a:solidFill>
                  <a:schemeClr val="tx1"/>
                </a:solidFill>
                <a:latin typeface="Arial" panose="020B0604020202020204" pitchFamily="34" charset="0"/>
              </a:defRPr>
            </a:lvl6pPr>
            <a:lvl7pPr marL="2971800" indent="-228600" eaLnBrk="0" fontAlgn="base" hangingPunct="0">
              <a:spcBef>
                <a:spcPct val="0"/>
              </a:spcBef>
              <a:spcAft>
                <a:spcPct val="0"/>
              </a:spcAft>
              <a:defRPr sz="1200">
                <a:solidFill>
                  <a:schemeClr val="tx1"/>
                </a:solidFill>
                <a:latin typeface="Arial" panose="020B0604020202020204" pitchFamily="34" charset="0"/>
              </a:defRPr>
            </a:lvl7pPr>
            <a:lvl8pPr marL="3429000" indent="-228600" eaLnBrk="0" fontAlgn="base" hangingPunct="0">
              <a:spcBef>
                <a:spcPct val="0"/>
              </a:spcBef>
              <a:spcAft>
                <a:spcPct val="0"/>
              </a:spcAft>
              <a:defRPr sz="1200">
                <a:solidFill>
                  <a:schemeClr val="tx1"/>
                </a:solidFill>
                <a:latin typeface="Arial" panose="020B0604020202020204" pitchFamily="34" charset="0"/>
              </a:defRPr>
            </a:lvl8pPr>
            <a:lvl9pPr marL="3886200" indent="-228600" eaLnBrk="0" fontAlgn="base" hangingPunct="0">
              <a:spcBef>
                <a:spcPct val="0"/>
              </a:spcBef>
              <a:spcAft>
                <a:spcPct val="0"/>
              </a:spcAft>
              <a:defRPr sz="1200">
                <a:solidFill>
                  <a:schemeClr val="tx1"/>
                </a:solidFill>
                <a:latin typeface="Arial" panose="020B0604020202020204" pitchFamily="34" charset="0"/>
              </a:defRPr>
            </a:lvl9pPr>
          </a:lstStyle>
          <a:p>
            <a:pPr algn="ctr">
              <a:spcBef>
                <a:spcPct val="50000"/>
              </a:spcBef>
            </a:pPr>
            <a:r>
              <a:rPr lang="en-US" altLang="en-US"/>
              <a:t>Year after explicit period to establish stable cash flows</a:t>
            </a:r>
          </a:p>
        </p:txBody>
      </p:sp>
    </p:spTree>
    <p:extLst>
      <p:ext uri="{BB962C8B-B14F-4D97-AF65-F5344CB8AC3E}">
        <p14:creationId xmlns:p14="http://schemas.microsoft.com/office/powerpoint/2010/main" val="899410741"/>
      </p:ext>
    </p:extLst>
  </p:cSld>
  <p:clrMapOvr>
    <a:masterClrMapping/>
  </p:clrMapOvr>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19"/>
          <p:cNvSpPr>
            <a:spLocks noChangeArrowheads="1"/>
          </p:cNvSpPr>
          <p:nvPr/>
        </p:nvSpPr>
        <p:spPr bwMode="auto">
          <a:xfrm>
            <a:off x="5791200" y="1371600"/>
            <a:ext cx="2667000" cy="4495800"/>
          </a:xfrm>
          <a:prstGeom prst="rect">
            <a:avLst/>
          </a:prstGeom>
          <a:solidFill>
            <a:schemeClr val="bg2"/>
          </a:solidFill>
          <a:ln w="12700">
            <a:solidFill>
              <a:schemeClr val="tx1"/>
            </a:solidFill>
            <a:miter lim="800000"/>
            <a:headEnd type="none" w="sm" len="sm"/>
            <a:tailEnd type="none" w="sm" len="sm"/>
          </a:ln>
        </p:spPr>
        <p:txBody>
          <a:bodyPr wrap="none" anchor="ctr"/>
          <a:lstStyle>
            <a:lvl1pPr>
              <a:defRPr sz="1200">
                <a:solidFill>
                  <a:schemeClr val="tx1"/>
                </a:solidFill>
                <a:latin typeface="Arial" panose="020B0604020202020204" pitchFamily="34" charset="0"/>
              </a:defRPr>
            </a:lvl1pPr>
            <a:lvl2pPr marL="742950" indent="-285750">
              <a:defRPr sz="1200">
                <a:solidFill>
                  <a:schemeClr val="tx1"/>
                </a:solidFill>
                <a:latin typeface="Arial" panose="020B0604020202020204" pitchFamily="34" charset="0"/>
              </a:defRPr>
            </a:lvl2pPr>
            <a:lvl3pPr marL="1143000" indent="-228600">
              <a:defRPr sz="1200">
                <a:solidFill>
                  <a:schemeClr val="tx1"/>
                </a:solidFill>
                <a:latin typeface="Arial" panose="020B0604020202020204" pitchFamily="34" charset="0"/>
              </a:defRPr>
            </a:lvl3pPr>
            <a:lvl4pPr marL="1600200" indent="-228600">
              <a:defRPr sz="1200">
                <a:solidFill>
                  <a:schemeClr val="tx1"/>
                </a:solidFill>
                <a:latin typeface="Arial" panose="020B0604020202020204" pitchFamily="34" charset="0"/>
              </a:defRPr>
            </a:lvl4pPr>
            <a:lvl5pPr marL="2057400" indent="-228600">
              <a:defRPr sz="1200">
                <a:solidFill>
                  <a:schemeClr val="tx1"/>
                </a:solidFill>
                <a:latin typeface="Arial" panose="020B0604020202020204" pitchFamily="34" charset="0"/>
              </a:defRPr>
            </a:lvl5pPr>
            <a:lvl6pPr marL="2514600" indent="-228600" eaLnBrk="0" fontAlgn="base" hangingPunct="0">
              <a:spcBef>
                <a:spcPct val="0"/>
              </a:spcBef>
              <a:spcAft>
                <a:spcPct val="0"/>
              </a:spcAft>
              <a:defRPr sz="1200">
                <a:solidFill>
                  <a:schemeClr val="tx1"/>
                </a:solidFill>
                <a:latin typeface="Arial" panose="020B0604020202020204" pitchFamily="34" charset="0"/>
              </a:defRPr>
            </a:lvl6pPr>
            <a:lvl7pPr marL="2971800" indent="-228600" eaLnBrk="0" fontAlgn="base" hangingPunct="0">
              <a:spcBef>
                <a:spcPct val="0"/>
              </a:spcBef>
              <a:spcAft>
                <a:spcPct val="0"/>
              </a:spcAft>
              <a:defRPr sz="1200">
                <a:solidFill>
                  <a:schemeClr val="tx1"/>
                </a:solidFill>
                <a:latin typeface="Arial" panose="020B0604020202020204" pitchFamily="34" charset="0"/>
              </a:defRPr>
            </a:lvl7pPr>
            <a:lvl8pPr marL="3429000" indent="-228600" eaLnBrk="0" fontAlgn="base" hangingPunct="0">
              <a:spcBef>
                <a:spcPct val="0"/>
              </a:spcBef>
              <a:spcAft>
                <a:spcPct val="0"/>
              </a:spcAft>
              <a:defRPr sz="1200">
                <a:solidFill>
                  <a:schemeClr val="tx1"/>
                </a:solidFill>
                <a:latin typeface="Arial" panose="020B0604020202020204" pitchFamily="34" charset="0"/>
              </a:defRPr>
            </a:lvl8pPr>
            <a:lvl9pPr marL="3886200" indent="-228600" eaLnBrk="0" fontAlgn="base" hangingPunct="0">
              <a:spcBef>
                <a:spcPct val="0"/>
              </a:spcBef>
              <a:spcAft>
                <a:spcPct val="0"/>
              </a:spcAft>
              <a:defRPr sz="1200">
                <a:solidFill>
                  <a:schemeClr val="tx1"/>
                </a:solidFill>
                <a:latin typeface="Arial" panose="020B0604020202020204" pitchFamily="34" charset="0"/>
              </a:defRPr>
            </a:lvl9pPr>
          </a:lstStyle>
          <a:p>
            <a:pPr algn="ctr"/>
            <a:endParaRPr lang="en-US" altLang="en-US"/>
          </a:p>
        </p:txBody>
      </p:sp>
      <p:sp>
        <p:nvSpPr>
          <p:cNvPr id="19459" name="Rectangle 2"/>
          <p:cNvSpPr>
            <a:spLocks noGrp="1" noChangeArrowheads="1"/>
          </p:cNvSpPr>
          <p:nvPr>
            <p:ph type="title"/>
          </p:nvPr>
        </p:nvSpPr>
        <p:spPr/>
        <p:txBody>
          <a:bodyPr>
            <a:normAutofit fontScale="90000"/>
          </a:bodyPr>
          <a:lstStyle/>
          <a:p>
            <a:r>
              <a:rPr lang="en-US" altLang="en-US"/>
              <a:t>Equity Cash Flow, Debt Cash Flow, Free Cash Flow and</a:t>
            </a:r>
            <a:br>
              <a:rPr lang="en-US" altLang="en-US"/>
            </a:br>
            <a:r>
              <a:rPr lang="en-US" altLang="en-US"/>
              <a:t>Cost of Equity, Cost of Debt and WACC</a:t>
            </a:r>
          </a:p>
        </p:txBody>
      </p:sp>
      <p:sp>
        <p:nvSpPr>
          <p:cNvPr id="19460" name="Rectangle 4"/>
          <p:cNvSpPr>
            <a:spLocks noChangeArrowheads="1"/>
          </p:cNvSpPr>
          <p:nvPr/>
        </p:nvSpPr>
        <p:spPr bwMode="auto">
          <a:xfrm>
            <a:off x="914400" y="1676400"/>
            <a:ext cx="3962400" cy="609600"/>
          </a:xfrm>
          <a:prstGeom prst="rect">
            <a:avLst/>
          </a:prstGeom>
          <a:solidFill>
            <a:schemeClr val="accent1"/>
          </a:solidFill>
          <a:ln w="12700">
            <a:solidFill>
              <a:schemeClr val="tx1"/>
            </a:solidFill>
            <a:miter lim="800000"/>
            <a:headEnd type="none" w="sm" len="sm"/>
            <a:tailEnd type="none" w="sm" len="sm"/>
          </a:ln>
        </p:spPr>
        <p:txBody>
          <a:bodyPr wrap="none" anchor="ctr"/>
          <a:lstStyle>
            <a:lvl1pPr>
              <a:defRPr sz="1200">
                <a:solidFill>
                  <a:schemeClr val="tx1"/>
                </a:solidFill>
                <a:latin typeface="Arial" panose="020B0604020202020204" pitchFamily="34" charset="0"/>
              </a:defRPr>
            </a:lvl1pPr>
            <a:lvl2pPr marL="742950" indent="-285750">
              <a:defRPr sz="1200">
                <a:solidFill>
                  <a:schemeClr val="tx1"/>
                </a:solidFill>
                <a:latin typeface="Arial" panose="020B0604020202020204" pitchFamily="34" charset="0"/>
              </a:defRPr>
            </a:lvl2pPr>
            <a:lvl3pPr marL="1143000" indent="-228600">
              <a:defRPr sz="1200">
                <a:solidFill>
                  <a:schemeClr val="tx1"/>
                </a:solidFill>
                <a:latin typeface="Arial" panose="020B0604020202020204" pitchFamily="34" charset="0"/>
              </a:defRPr>
            </a:lvl3pPr>
            <a:lvl4pPr marL="1600200" indent="-228600">
              <a:defRPr sz="1200">
                <a:solidFill>
                  <a:schemeClr val="tx1"/>
                </a:solidFill>
                <a:latin typeface="Arial" panose="020B0604020202020204" pitchFamily="34" charset="0"/>
              </a:defRPr>
            </a:lvl4pPr>
            <a:lvl5pPr marL="2057400" indent="-228600">
              <a:defRPr sz="1200">
                <a:solidFill>
                  <a:schemeClr val="tx1"/>
                </a:solidFill>
                <a:latin typeface="Arial" panose="020B0604020202020204" pitchFamily="34" charset="0"/>
              </a:defRPr>
            </a:lvl5pPr>
            <a:lvl6pPr marL="2514600" indent="-228600" eaLnBrk="0" fontAlgn="base" hangingPunct="0">
              <a:spcBef>
                <a:spcPct val="0"/>
              </a:spcBef>
              <a:spcAft>
                <a:spcPct val="0"/>
              </a:spcAft>
              <a:defRPr sz="1200">
                <a:solidFill>
                  <a:schemeClr val="tx1"/>
                </a:solidFill>
                <a:latin typeface="Arial" panose="020B0604020202020204" pitchFamily="34" charset="0"/>
              </a:defRPr>
            </a:lvl6pPr>
            <a:lvl7pPr marL="2971800" indent="-228600" eaLnBrk="0" fontAlgn="base" hangingPunct="0">
              <a:spcBef>
                <a:spcPct val="0"/>
              </a:spcBef>
              <a:spcAft>
                <a:spcPct val="0"/>
              </a:spcAft>
              <a:defRPr sz="1200">
                <a:solidFill>
                  <a:schemeClr val="tx1"/>
                </a:solidFill>
                <a:latin typeface="Arial" panose="020B0604020202020204" pitchFamily="34" charset="0"/>
              </a:defRPr>
            </a:lvl7pPr>
            <a:lvl8pPr marL="3429000" indent="-228600" eaLnBrk="0" fontAlgn="base" hangingPunct="0">
              <a:spcBef>
                <a:spcPct val="0"/>
              </a:spcBef>
              <a:spcAft>
                <a:spcPct val="0"/>
              </a:spcAft>
              <a:defRPr sz="1200">
                <a:solidFill>
                  <a:schemeClr val="tx1"/>
                </a:solidFill>
                <a:latin typeface="Arial" panose="020B0604020202020204" pitchFamily="34" charset="0"/>
              </a:defRPr>
            </a:lvl8pPr>
            <a:lvl9pPr marL="3886200" indent="-228600" eaLnBrk="0" fontAlgn="base" hangingPunct="0">
              <a:spcBef>
                <a:spcPct val="0"/>
              </a:spcBef>
              <a:spcAft>
                <a:spcPct val="0"/>
              </a:spcAft>
              <a:defRPr sz="1200">
                <a:solidFill>
                  <a:schemeClr val="tx1"/>
                </a:solidFill>
                <a:latin typeface="Arial" panose="020B0604020202020204" pitchFamily="34" charset="0"/>
              </a:defRPr>
            </a:lvl9pPr>
          </a:lstStyle>
          <a:p>
            <a:pPr algn="ctr"/>
            <a:r>
              <a:rPr lang="en-US" altLang="en-US" sz="1600"/>
              <a:t>Equity Cash Flow and Value of Equity : </a:t>
            </a:r>
          </a:p>
          <a:p>
            <a:pPr algn="ctr"/>
            <a:r>
              <a:rPr lang="en-US" altLang="en-US" sz="1600"/>
              <a:t>Dividends less Equity Issued</a:t>
            </a:r>
          </a:p>
        </p:txBody>
      </p:sp>
      <p:sp>
        <p:nvSpPr>
          <p:cNvPr id="19461" name="Rectangle 5"/>
          <p:cNvSpPr>
            <a:spLocks noChangeArrowheads="1"/>
          </p:cNvSpPr>
          <p:nvPr/>
        </p:nvSpPr>
        <p:spPr bwMode="auto">
          <a:xfrm>
            <a:off x="914400" y="3124200"/>
            <a:ext cx="3962400" cy="609600"/>
          </a:xfrm>
          <a:prstGeom prst="rect">
            <a:avLst/>
          </a:prstGeom>
          <a:solidFill>
            <a:schemeClr val="accent1"/>
          </a:solidFill>
          <a:ln w="12700">
            <a:solidFill>
              <a:schemeClr val="tx1"/>
            </a:solidFill>
            <a:miter lim="800000"/>
            <a:headEnd type="none" w="sm" len="sm"/>
            <a:tailEnd type="none" w="sm" len="sm"/>
          </a:ln>
        </p:spPr>
        <p:txBody>
          <a:bodyPr wrap="none" anchor="ctr"/>
          <a:lstStyle>
            <a:lvl1pPr>
              <a:defRPr sz="1200">
                <a:solidFill>
                  <a:schemeClr val="tx1"/>
                </a:solidFill>
                <a:latin typeface="Arial" panose="020B0604020202020204" pitchFamily="34" charset="0"/>
              </a:defRPr>
            </a:lvl1pPr>
            <a:lvl2pPr marL="742950" indent="-285750">
              <a:defRPr sz="1200">
                <a:solidFill>
                  <a:schemeClr val="tx1"/>
                </a:solidFill>
                <a:latin typeface="Arial" panose="020B0604020202020204" pitchFamily="34" charset="0"/>
              </a:defRPr>
            </a:lvl2pPr>
            <a:lvl3pPr marL="1143000" indent="-228600">
              <a:defRPr sz="1200">
                <a:solidFill>
                  <a:schemeClr val="tx1"/>
                </a:solidFill>
                <a:latin typeface="Arial" panose="020B0604020202020204" pitchFamily="34" charset="0"/>
              </a:defRPr>
            </a:lvl3pPr>
            <a:lvl4pPr marL="1600200" indent="-228600">
              <a:defRPr sz="1200">
                <a:solidFill>
                  <a:schemeClr val="tx1"/>
                </a:solidFill>
                <a:latin typeface="Arial" panose="020B0604020202020204" pitchFamily="34" charset="0"/>
              </a:defRPr>
            </a:lvl4pPr>
            <a:lvl5pPr marL="2057400" indent="-228600">
              <a:defRPr sz="1200">
                <a:solidFill>
                  <a:schemeClr val="tx1"/>
                </a:solidFill>
                <a:latin typeface="Arial" panose="020B0604020202020204" pitchFamily="34" charset="0"/>
              </a:defRPr>
            </a:lvl5pPr>
            <a:lvl6pPr marL="2514600" indent="-228600" eaLnBrk="0" fontAlgn="base" hangingPunct="0">
              <a:spcBef>
                <a:spcPct val="0"/>
              </a:spcBef>
              <a:spcAft>
                <a:spcPct val="0"/>
              </a:spcAft>
              <a:defRPr sz="1200">
                <a:solidFill>
                  <a:schemeClr val="tx1"/>
                </a:solidFill>
                <a:latin typeface="Arial" panose="020B0604020202020204" pitchFamily="34" charset="0"/>
              </a:defRPr>
            </a:lvl6pPr>
            <a:lvl7pPr marL="2971800" indent="-228600" eaLnBrk="0" fontAlgn="base" hangingPunct="0">
              <a:spcBef>
                <a:spcPct val="0"/>
              </a:spcBef>
              <a:spcAft>
                <a:spcPct val="0"/>
              </a:spcAft>
              <a:defRPr sz="1200">
                <a:solidFill>
                  <a:schemeClr val="tx1"/>
                </a:solidFill>
                <a:latin typeface="Arial" panose="020B0604020202020204" pitchFamily="34" charset="0"/>
              </a:defRPr>
            </a:lvl7pPr>
            <a:lvl8pPr marL="3429000" indent="-228600" eaLnBrk="0" fontAlgn="base" hangingPunct="0">
              <a:spcBef>
                <a:spcPct val="0"/>
              </a:spcBef>
              <a:spcAft>
                <a:spcPct val="0"/>
              </a:spcAft>
              <a:defRPr sz="1200">
                <a:solidFill>
                  <a:schemeClr val="tx1"/>
                </a:solidFill>
                <a:latin typeface="Arial" panose="020B0604020202020204" pitchFamily="34" charset="0"/>
              </a:defRPr>
            </a:lvl8pPr>
            <a:lvl9pPr marL="3886200" indent="-228600" eaLnBrk="0" fontAlgn="base" hangingPunct="0">
              <a:spcBef>
                <a:spcPct val="0"/>
              </a:spcBef>
              <a:spcAft>
                <a:spcPct val="0"/>
              </a:spcAft>
              <a:defRPr sz="1200">
                <a:solidFill>
                  <a:schemeClr val="tx1"/>
                </a:solidFill>
                <a:latin typeface="Arial" panose="020B0604020202020204" pitchFamily="34" charset="0"/>
              </a:defRPr>
            </a:lvl9pPr>
          </a:lstStyle>
          <a:p>
            <a:pPr algn="ctr"/>
            <a:r>
              <a:rPr lang="en-US" altLang="en-US" sz="1600"/>
              <a:t>Debt Cash Flow and Market Value of Debt :</a:t>
            </a:r>
          </a:p>
          <a:p>
            <a:pPr algn="ctr"/>
            <a:r>
              <a:rPr lang="en-US" altLang="en-US" sz="1600"/>
              <a:t>Net Interest plus Net Debt Payments</a:t>
            </a:r>
          </a:p>
        </p:txBody>
      </p:sp>
      <p:sp>
        <p:nvSpPr>
          <p:cNvPr id="19462" name="Rectangle 6"/>
          <p:cNvSpPr>
            <a:spLocks noChangeArrowheads="1"/>
          </p:cNvSpPr>
          <p:nvPr/>
        </p:nvSpPr>
        <p:spPr bwMode="auto">
          <a:xfrm>
            <a:off x="838200" y="4800600"/>
            <a:ext cx="3962400" cy="685800"/>
          </a:xfrm>
          <a:prstGeom prst="rect">
            <a:avLst/>
          </a:prstGeom>
          <a:solidFill>
            <a:schemeClr val="accent1"/>
          </a:solidFill>
          <a:ln w="12700">
            <a:solidFill>
              <a:schemeClr val="tx1"/>
            </a:solidFill>
            <a:miter lim="800000"/>
            <a:headEnd type="none" w="sm" len="sm"/>
            <a:tailEnd type="none" w="sm" len="sm"/>
          </a:ln>
        </p:spPr>
        <p:txBody>
          <a:bodyPr wrap="none" anchor="ctr"/>
          <a:lstStyle>
            <a:lvl1pPr>
              <a:defRPr sz="1200">
                <a:solidFill>
                  <a:schemeClr val="tx1"/>
                </a:solidFill>
                <a:latin typeface="Arial" panose="020B0604020202020204" pitchFamily="34" charset="0"/>
              </a:defRPr>
            </a:lvl1pPr>
            <a:lvl2pPr marL="742950" indent="-285750">
              <a:defRPr sz="1200">
                <a:solidFill>
                  <a:schemeClr val="tx1"/>
                </a:solidFill>
                <a:latin typeface="Arial" panose="020B0604020202020204" pitchFamily="34" charset="0"/>
              </a:defRPr>
            </a:lvl2pPr>
            <a:lvl3pPr marL="1143000" indent="-228600">
              <a:defRPr sz="1200">
                <a:solidFill>
                  <a:schemeClr val="tx1"/>
                </a:solidFill>
                <a:latin typeface="Arial" panose="020B0604020202020204" pitchFamily="34" charset="0"/>
              </a:defRPr>
            </a:lvl3pPr>
            <a:lvl4pPr marL="1600200" indent="-228600">
              <a:defRPr sz="1200">
                <a:solidFill>
                  <a:schemeClr val="tx1"/>
                </a:solidFill>
                <a:latin typeface="Arial" panose="020B0604020202020204" pitchFamily="34" charset="0"/>
              </a:defRPr>
            </a:lvl4pPr>
            <a:lvl5pPr marL="2057400" indent="-228600">
              <a:defRPr sz="1200">
                <a:solidFill>
                  <a:schemeClr val="tx1"/>
                </a:solidFill>
                <a:latin typeface="Arial" panose="020B0604020202020204" pitchFamily="34" charset="0"/>
              </a:defRPr>
            </a:lvl5pPr>
            <a:lvl6pPr marL="2514600" indent="-228600" eaLnBrk="0" fontAlgn="base" hangingPunct="0">
              <a:spcBef>
                <a:spcPct val="0"/>
              </a:spcBef>
              <a:spcAft>
                <a:spcPct val="0"/>
              </a:spcAft>
              <a:defRPr sz="1200">
                <a:solidFill>
                  <a:schemeClr val="tx1"/>
                </a:solidFill>
                <a:latin typeface="Arial" panose="020B0604020202020204" pitchFamily="34" charset="0"/>
              </a:defRPr>
            </a:lvl6pPr>
            <a:lvl7pPr marL="2971800" indent="-228600" eaLnBrk="0" fontAlgn="base" hangingPunct="0">
              <a:spcBef>
                <a:spcPct val="0"/>
              </a:spcBef>
              <a:spcAft>
                <a:spcPct val="0"/>
              </a:spcAft>
              <a:defRPr sz="1200">
                <a:solidFill>
                  <a:schemeClr val="tx1"/>
                </a:solidFill>
                <a:latin typeface="Arial" panose="020B0604020202020204" pitchFamily="34" charset="0"/>
              </a:defRPr>
            </a:lvl7pPr>
            <a:lvl8pPr marL="3429000" indent="-228600" eaLnBrk="0" fontAlgn="base" hangingPunct="0">
              <a:spcBef>
                <a:spcPct val="0"/>
              </a:spcBef>
              <a:spcAft>
                <a:spcPct val="0"/>
              </a:spcAft>
              <a:defRPr sz="1200">
                <a:solidFill>
                  <a:schemeClr val="tx1"/>
                </a:solidFill>
                <a:latin typeface="Arial" panose="020B0604020202020204" pitchFamily="34" charset="0"/>
              </a:defRPr>
            </a:lvl8pPr>
            <a:lvl9pPr marL="3886200" indent="-228600" eaLnBrk="0" fontAlgn="base" hangingPunct="0">
              <a:spcBef>
                <a:spcPct val="0"/>
              </a:spcBef>
              <a:spcAft>
                <a:spcPct val="0"/>
              </a:spcAft>
              <a:defRPr sz="1200">
                <a:solidFill>
                  <a:schemeClr val="tx1"/>
                </a:solidFill>
                <a:latin typeface="Arial" panose="020B0604020202020204" pitchFamily="34" charset="0"/>
              </a:defRPr>
            </a:lvl9pPr>
          </a:lstStyle>
          <a:p>
            <a:pPr algn="ctr"/>
            <a:r>
              <a:rPr lang="en-US" altLang="en-US" sz="1600"/>
              <a:t>Free Cash Flow:</a:t>
            </a:r>
          </a:p>
          <a:p>
            <a:pPr algn="ctr"/>
            <a:r>
              <a:rPr lang="en-US" altLang="en-US" sz="1600"/>
              <a:t>EBITDA – Op Taxes – Cap Exp – WC Chg</a:t>
            </a:r>
          </a:p>
        </p:txBody>
      </p:sp>
      <p:sp>
        <p:nvSpPr>
          <p:cNvPr id="19463" name="Rectangle 7"/>
          <p:cNvSpPr>
            <a:spLocks noChangeArrowheads="1"/>
          </p:cNvSpPr>
          <p:nvPr/>
        </p:nvSpPr>
        <p:spPr bwMode="auto">
          <a:xfrm>
            <a:off x="6096000" y="1676400"/>
            <a:ext cx="2133600" cy="609600"/>
          </a:xfrm>
          <a:prstGeom prst="rect">
            <a:avLst/>
          </a:prstGeom>
          <a:solidFill>
            <a:schemeClr val="accent1"/>
          </a:solidFill>
          <a:ln w="12700">
            <a:solidFill>
              <a:schemeClr val="tx1"/>
            </a:solidFill>
            <a:miter lim="800000"/>
            <a:headEnd type="none" w="sm" len="sm"/>
            <a:tailEnd type="none" w="sm" len="sm"/>
          </a:ln>
        </p:spPr>
        <p:txBody>
          <a:bodyPr wrap="none" anchor="ctr"/>
          <a:lstStyle>
            <a:lvl1pPr>
              <a:defRPr sz="1200">
                <a:solidFill>
                  <a:schemeClr val="tx1"/>
                </a:solidFill>
                <a:latin typeface="Arial" panose="020B0604020202020204" pitchFamily="34" charset="0"/>
              </a:defRPr>
            </a:lvl1pPr>
            <a:lvl2pPr marL="742950" indent="-285750">
              <a:defRPr sz="1200">
                <a:solidFill>
                  <a:schemeClr val="tx1"/>
                </a:solidFill>
                <a:latin typeface="Arial" panose="020B0604020202020204" pitchFamily="34" charset="0"/>
              </a:defRPr>
            </a:lvl2pPr>
            <a:lvl3pPr marL="1143000" indent="-228600">
              <a:defRPr sz="1200">
                <a:solidFill>
                  <a:schemeClr val="tx1"/>
                </a:solidFill>
                <a:latin typeface="Arial" panose="020B0604020202020204" pitchFamily="34" charset="0"/>
              </a:defRPr>
            </a:lvl3pPr>
            <a:lvl4pPr marL="1600200" indent="-228600">
              <a:defRPr sz="1200">
                <a:solidFill>
                  <a:schemeClr val="tx1"/>
                </a:solidFill>
                <a:latin typeface="Arial" panose="020B0604020202020204" pitchFamily="34" charset="0"/>
              </a:defRPr>
            </a:lvl4pPr>
            <a:lvl5pPr marL="2057400" indent="-228600">
              <a:defRPr sz="1200">
                <a:solidFill>
                  <a:schemeClr val="tx1"/>
                </a:solidFill>
                <a:latin typeface="Arial" panose="020B0604020202020204" pitchFamily="34" charset="0"/>
              </a:defRPr>
            </a:lvl5pPr>
            <a:lvl6pPr marL="2514600" indent="-228600" eaLnBrk="0" fontAlgn="base" hangingPunct="0">
              <a:spcBef>
                <a:spcPct val="0"/>
              </a:spcBef>
              <a:spcAft>
                <a:spcPct val="0"/>
              </a:spcAft>
              <a:defRPr sz="1200">
                <a:solidFill>
                  <a:schemeClr val="tx1"/>
                </a:solidFill>
                <a:latin typeface="Arial" panose="020B0604020202020204" pitchFamily="34" charset="0"/>
              </a:defRPr>
            </a:lvl6pPr>
            <a:lvl7pPr marL="2971800" indent="-228600" eaLnBrk="0" fontAlgn="base" hangingPunct="0">
              <a:spcBef>
                <a:spcPct val="0"/>
              </a:spcBef>
              <a:spcAft>
                <a:spcPct val="0"/>
              </a:spcAft>
              <a:defRPr sz="1200">
                <a:solidFill>
                  <a:schemeClr val="tx1"/>
                </a:solidFill>
                <a:latin typeface="Arial" panose="020B0604020202020204" pitchFamily="34" charset="0"/>
              </a:defRPr>
            </a:lvl7pPr>
            <a:lvl8pPr marL="3429000" indent="-228600" eaLnBrk="0" fontAlgn="base" hangingPunct="0">
              <a:spcBef>
                <a:spcPct val="0"/>
              </a:spcBef>
              <a:spcAft>
                <a:spcPct val="0"/>
              </a:spcAft>
              <a:defRPr sz="1200">
                <a:solidFill>
                  <a:schemeClr val="tx1"/>
                </a:solidFill>
                <a:latin typeface="Arial" panose="020B0604020202020204" pitchFamily="34" charset="0"/>
              </a:defRPr>
            </a:lvl8pPr>
            <a:lvl9pPr marL="3886200" indent="-228600" eaLnBrk="0" fontAlgn="base" hangingPunct="0">
              <a:spcBef>
                <a:spcPct val="0"/>
              </a:spcBef>
              <a:spcAft>
                <a:spcPct val="0"/>
              </a:spcAft>
              <a:defRPr sz="1200">
                <a:solidFill>
                  <a:schemeClr val="tx1"/>
                </a:solidFill>
                <a:latin typeface="Arial" panose="020B0604020202020204" pitchFamily="34" charset="0"/>
              </a:defRPr>
            </a:lvl9pPr>
          </a:lstStyle>
          <a:p>
            <a:pPr algn="ctr"/>
            <a:r>
              <a:rPr lang="en-US" altLang="en-US" sz="1400" b="1"/>
              <a:t>Value of Equity</a:t>
            </a:r>
          </a:p>
          <a:p>
            <a:pPr algn="ctr"/>
            <a:r>
              <a:rPr lang="en-US" altLang="en-US" sz="1400"/>
              <a:t>PV of Cash Flows at</a:t>
            </a:r>
          </a:p>
          <a:p>
            <a:pPr algn="ctr"/>
            <a:r>
              <a:rPr lang="en-US" altLang="en-US" sz="1400"/>
              <a:t>Cost of Equity </a:t>
            </a:r>
          </a:p>
        </p:txBody>
      </p:sp>
      <p:sp>
        <p:nvSpPr>
          <p:cNvPr id="19464" name="Rectangle 10"/>
          <p:cNvSpPr>
            <a:spLocks noChangeArrowheads="1"/>
          </p:cNvSpPr>
          <p:nvPr/>
        </p:nvSpPr>
        <p:spPr bwMode="auto">
          <a:xfrm>
            <a:off x="6096000" y="3124200"/>
            <a:ext cx="2133600" cy="609600"/>
          </a:xfrm>
          <a:prstGeom prst="rect">
            <a:avLst/>
          </a:prstGeom>
          <a:solidFill>
            <a:schemeClr val="accent1"/>
          </a:solidFill>
          <a:ln w="12700">
            <a:solidFill>
              <a:schemeClr val="tx1"/>
            </a:solidFill>
            <a:miter lim="800000"/>
            <a:headEnd type="none" w="sm" len="sm"/>
            <a:tailEnd type="none" w="sm" len="sm"/>
          </a:ln>
        </p:spPr>
        <p:txBody>
          <a:bodyPr wrap="none" anchor="ctr"/>
          <a:lstStyle>
            <a:lvl1pPr>
              <a:defRPr sz="1200">
                <a:solidFill>
                  <a:schemeClr val="tx1"/>
                </a:solidFill>
                <a:latin typeface="Arial" panose="020B0604020202020204" pitchFamily="34" charset="0"/>
              </a:defRPr>
            </a:lvl1pPr>
            <a:lvl2pPr marL="742950" indent="-285750">
              <a:defRPr sz="1200">
                <a:solidFill>
                  <a:schemeClr val="tx1"/>
                </a:solidFill>
                <a:latin typeface="Arial" panose="020B0604020202020204" pitchFamily="34" charset="0"/>
              </a:defRPr>
            </a:lvl2pPr>
            <a:lvl3pPr marL="1143000" indent="-228600">
              <a:defRPr sz="1200">
                <a:solidFill>
                  <a:schemeClr val="tx1"/>
                </a:solidFill>
                <a:latin typeface="Arial" panose="020B0604020202020204" pitchFamily="34" charset="0"/>
              </a:defRPr>
            </a:lvl3pPr>
            <a:lvl4pPr marL="1600200" indent="-228600">
              <a:defRPr sz="1200">
                <a:solidFill>
                  <a:schemeClr val="tx1"/>
                </a:solidFill>
                <a:latin typeface="Arial" panose="020B0604020202020204" pitchFamily="34" charset="0"/>
              </a:defRPr>
            </a:lvl4pPr>
            <a:lvl5pPr marL="2057400" indent="-228600">
              <a:defRPr sz="1200">
                <a:solidFill>
                  <a:schemeClr val="tx1"/>
                </a:solidFill>
                <a:latin typeface="Arial" panose="020B0604020202020204" pitchFamily="34" charset="0"/>
              </a:defRPr>
            </a:lvl5pPr>
            <a:lvl6pPr marL="2514600" indent="-228600" eaLnBrk="0" fontAlgn="base" hangingPunct="0">
              <a:spcBef>
                <a:spcPct val="0"/>
              </a:spcBef>
              <a:spcAft>
                <a:spcPct val="0"/>
              </a:spcAft>
              <a:defRPr sz="1200">
                <a:solidFill>
                  <a:schemeClr val="tx1"/>
                </a:solidFill>
                <a:latin typeface="Arial" panose="020B0604020202020204" pitchFamily="34" charset="0"/>
              </a:defRPr>
            </a:lvl6pPr>
            <a:lvl7pPr marL="2971800" indent="-228600" eaLnBrk="0" fontAlgn="base" hangingPunct="0">
              <a:spcBef>
                <a:spcPct val="0"/>
              </a:spcBef>
              <a:spcAft>
                <a:spcPct val="0"/>
              </a:spcAft>
              <a:defRPr sz="1200">
                <a:solidFill>
                  <a:schemeClr val="tx1"/>
                </a:solidFill>
                <a:latin typeface="Arial" panose="020B0604020202020204" pitchFamily="34" charset="0"/>
              </a:defRPr>
            </a:lvl7pPr>
            <a:lvl8pPr marL="3429000" indent="-228600" eaLnBrk="0" fontAlgn="base" hangingPunct="0">
              <a:spcBef>
                <a:spcPct val="0"/>
              </a:spcBef>
              <a:spcAft>
                <a:spcPct val="0"/>
              </a:spcAft>
              <a:defRPr sz="1200">
                <a:solidFill>
                  <a:schemeClr val="tx1"/>
                </a:solidFill>
                <a:latin typeface="Arial" panose="020B0604020202020204" pitchFamily="34" charset="0"/>
              </a:defRPr>
            </a:lvl8pPr>
            <a:lvl9pPr marL="3886200" indent="-228600" eaLnBrk="0" fontAlgn="base" hangingPunct="0">
              <a:spcBef>
                <a:spcPct val="0"/>
              </a:spcBef>
              <a:spcAft>
                <a:spcPct val="0"/>
              </a:spcAft>
              <a:defRPr sz="1200">
                <a:solidFill>
                  <a:schemeClr val="tx1"/>
                </a:solidFill>
                <a:latin typeface="Arial" panose="020B0604020202020204" pitchFamily="34" charset="0"/>
              </a:defRPr>
            </a:lvl9pPr>
          </a:lstStyle>
          <a:p>
            <a:pPr algn="ctr"/>
            <a:r>
              <a:rPr lang="en-US" altLang="en-US" b="1"/>
              <a:t>Value of Debt</a:t>
            </a:r>
          </a:p>
          <a:p>
            <a:pPr algn="ctr"/>
            <a:r>
              <a:rPr lang="en-US" altLang="en-US"/>
              <a:t>PV of Cash Flows at</a:t>
            </a:r>
          </a:p>
          <a:p>
            <a:pPr algn="ctr"/>
            <a:r>
              <a:rPr lang="en-US" altLang="en-US"/>
              <a:t>Incremental Cost of Debt</a:t>
            </a:r>
          </a:p>
        </p:txBody>
      </p:sp>
      <p:sp>
        <p:nvSpPr>
          <p:cNvPr id="19465" name="Rectangle 11"/>
          <p:cNvSpPr>
            <a:spLocks noChangeArrowheads="1"/>
          </p:cNvSpPr>
          <p:nvPr/>
        </p:nvSpPr>
        <p:spPr bwMode="auto">
          <a:xfrm>
            <a:off x="2286000" y="2438400"/>
            <a:ext cx="1219200" cy="381000"/>
          </a:xfrm>
          <a:prstGeom prst="rect">
            <a:avLst/>
          </a:prstGeom>
          <a:solidFill>
            <a:schemeClr val="accent1"/>
          </a:solidFill>
          <a:ln w="12700">
            <a:solidFill>
              <a:schemeClr val="tx1"/>
            </a:solidFill>
            <a:miter lim="800000"/>
            <a:headEnd type="none" w="sm" len="sm"/>
            <a:tailEnd type="none" w="sm" len="sm"/>
          </a:ln>
        </p:spPr>
        <p:txBody>
          <a:bodyPr wrap="none" anchor="ctr"/>
          <a:lstStyle>
            <a:lvl1pPr>
              <a:defRPr sz="1200">
                <a:solidFill>
                  <a:schemeClr val="tx1"/>
                </a:solidFill>
                <a:latin typeface="Arial" panose="020B0604020202020204" pitchFamily="34" charset="0"/>
              </a:defRPr>
            </a:lvl1pPr>
            <a:lvl2pPr marL="742950" indent="-285750">
              <a:defRPr sz="1200">
                <a:solidFill>
                  <a:schemeClr val="tx1"/>
                </a:solidFill>
                <a:latin typeface="Arial" panose="020B0604020202020204" pitchFamily="34" charset="0"/>
              </a:defRPr>
            </a:lvl2pPr>
            <a:lvl3pPr marL="1143000" indent="-228600">
              <a:defRPr sz="1200">
                <a:solidFill>
                  <a:schemeClr val="tx1"/>
                </a:solidFill>
                <a:latin typeface="Arial" panose="020B0604020202020204" pitchFamily="34" charset="0"/>
              </a:defRPr>
            </a:lvl3pPr>
            <a:lvl4pPr marL="1600200" indent="-228600">
              <a:defRPr sz="1200">
                <a:solidFill>
                  <a:schemeClr val="tx1"/>
                </a:solidFill>
                <a:latin typeface="Arial" panose="020B0604020202020204" pitchFamily="34" charset="0"/>
              </a:defRPr>
            </a:lvl4pPr>
            <a:lvl5pPr marL="2057400" indent="-228600">
              <a:defRPr sz="1200">
                <a:solidFill>
                  <a:schemeClr val="tx1"/>
                </a:solidFill>
                <a:latin typeface="Arial" panose="020B0604020202020204" pitchFamily="34" charset="0"/>
              </a:defRPr>
            </a:lvl5pPr>
            <a:lvl6pPr marL="2514600" indent="-228600" eaLnBrk="0" fontAlgn="base" hangingPunct="0">
              <a:spcBef>
                <a:spcPct val="0"/>
              </a:spcBef>
              <a:spcAft>
                <a:spcPct val="0"/>
              </a:spcAft>
              <a:defRPr sz="1200">
                <a:solidFill>
                  <a:schemeClr val="tx1"/>
                </a:solidFill>
                <a:latin typeface="Arial" panose="020B0604020202020204" pitchFamily="34" charset="0"/>
              </a:defRPr>
            </a:lvl6pPr>
            <a:lvl7pPr marL="2971800" indent="-228600" eaLnBrk="0" fontAlgn="base" hangingPunct="0">
              <a:spcBef>
                <a:spcPct val="0"/>
              </a:spcBef>
              <a:spcAft>
                <a:spcPct val="0"/>
              </a:spcAft>
              <a:defRPr sz="1200">
                <a:solidFill>
                  <a:schemeClr val="tx1"/>
                </a:solidFill>
                <a:latin typeface="Arial" panose="020B0604020202020204" pitchFamily="34" charset="0"/>
              </a:defRPr>
            </a:lvl7pPr>
            <a:lvl8pPr marL="3429000" indent="-228600" eaLnBrk="0" fontAlgn="base" hangingPunct="0">
              <a:spcBef>
                <a:spcPct val="0"/>
              </a:spcBef>
              <a:spcAft>
                <a:spcPct val="0"/>
              </a:spcAft>
              <a:defRPr sz="1200">
                <a:solidFill>
                  <a:schemeClr val="tx1"/>
                </a:solidFill>
                <a:latin typeface="Arial" panose="020B0604020202020204" pitchFamily="34" charset="0"/>
              </a:defRPr>
            </a:lvl8pPr>
            <a:lvl9pPr marL="3886200" indent="-228600" eaLnBrk="0" fontAlgn="base" hangingPunct="0">
              <a:spcBef>
                <a:spcPct val="0"/>
              </a:spcBef>
              <a:spcAft>
                <a:spcPct val="0"/>
              </a:spcAft>
              <a:defRPr sz="1200">
                <a:solidFill>
                  <a:schemeClr val="tx1"/>
                </a:solidFill>
                <a:latin typeface="Arial" panose="020B0604020202020204" pitchFamily="34" charset="0"/>
              </a:defRPr>
            </a:lvl9pPr>
          </a:lstStyle>
          <a:p>
            <a:pPr algn="ctr"/>
            <a:r>
              <a:rPr lang="en-US" altLang="en-US" sz="2000"/>
              <a:t>+</a:t>
            </a:r>
          </a:p>
        </p:txBody>
      </p:sp>
      <p:sp>
        <p:nvSpPr>
          <p:cNvPr id="19466" name="Rectangle 12"/>
          <p:cNvSpPr>
            <a:spLocks noChangeArrowheads="1"/>
          </p:cNvSpPr>
          <p:nvPr/>
        </p:nvSpPr>
        <p:spPr bwMode="auto">
          <a:xfrm>
            <a:off x="6629400" y="2514600"/>
            <a:ext cx="838200" cy="381000"/>
          </a:xfrm>
          <a:prstGeom prst="rect">
            <a:avLst/>
          </a:prstGeom>
          <a:solidFill>
            <a:schemeClr val="accent1"/>
          </a:solidFill>
          <a:ln w="12700">
            <a:solidFill>
              <a:schemeClr val="tx1"/>
            </a:solidFill>
            <a:miter lim="800000"/>
            <a:headEnd type="none" w="sm" len="sm"/>
            <a:tailEnd type="none" w="sm" len="sm"/>
          </a:ln>
        </p:spPr>
        <p:txBody>
          <a:bodyPr wrap="none" anchor="ctr"/>
          <a:lstStyle>
            <a:lvl1pPr>
              <a:defRPr sz="1200">
                <a:solidFill>
                  <a:schemeClr val="tx1"/>
                </a:solidFill>
                <a:latin typeface="Arial" panose="020B0604020202020204" pitchFamily="34" charset="0"/>
              </a:defRPr>
            </a:lvl1pPr>
            <a:lvl2pPr marL="742950" indent="-285750">
              <a:defRPr sz="1200">
                <a:solidFill>
                  <a:schemeClr val="tx1"/>
                </a:solidFill>
                <a:latin typeface="Arial" panose="020B0604020202020204" pitchFamily="34" charset="0"/>
              </a:defRPr>
            </a:lvl2pPr>
            <a:lvl3pPr marL="1143000" indent="-228600">
              <a:defRPr sz="1200">
                <a:solidFill>
                  <a:schemeClr val="tx1"/>
                </a:solidFill>
                <a:latin typeface="Arial" panose="020B0604020202020204" pitchFamily="34" charset="0"/>
              </a:defRPr>
            </a:lvl3pPr>
            <a:lvl4pPr marL="1600200" indent="-228600">
              <a:defRPr sz="1200">
                <a:solidFill>
                  <a:schemeClr val="tx1"/>
                </a:solidFill>
                <a:latin typeface="Arial" panose="020B0604020202020204" pitchFamily="34" charset="0"/>
              </a:defRPr>
            </a:lvl4pPr>
            <a:lvl5pPr marL="2057400" indent="-228600">
              <a:defRPr sz="1200">
                <a:solidFill>
                  <a:schemeClr val="tx1"/>
                </a:solidFill>
                <a:latin typeface="Arial" panose="020B0604020202020204" pitchFamily="34" charset="0"/>
              </a:defRPr>
            </a:lvl5pPr>
            <a:lvl6pPr marL="2514600" indent="-228600" eaLnBrk="0" fontAlgn="base" hangingPunct="0">
              <a:spcBef>
                <a:spcPct val="0"/>
              </a:spcBef>
              <a:spcAft>
                <a:spcPct val="0"/>
              </a:spcAft>
              <a:defRPr sz="1200">
                <a:solidFill>
                  <a:schemeClr val="tx1"/>
                </a:solidFill>
                <a:latin typeface="Arial" panose="020B0604020202020204" pitchFamily="34" charset="0"/>
              </a:defRPr>
            </a:lvl6pPr>
            <a:lvl7pPr marL="2971800" indent="-228600" eaLnBrk="0" fontAlgn="base" hangingPunct="0">
              <a:spcBef>
                <a:spcPct val="0"/>
              </a:spcBef>
              <a:spcAft>
                <a:spcPct val="0"/>
              </a:spcAft>
              <a:defRPr sz="1200">
                <a:solidFill>
                  <a:schemeClr val="tx1"/>
                </a:solidFill>
                <a:latin typeface="Arial" panose="020B0604020202020204" pitchFamily="34" charset="0"/>
              </a:defRPr>
            </a:lvl7pPr>
            <a:lvl8pPr marL="3429000" indent="-228600" eaLnBrk="0" fontAlgn="base" hangingPunct="0">
              <a:spcBef>
                <a:spcPct val="0"/>
              </a:spcBef>
              <a:spcAft>
                <a:spcPct val="0"/>
              </a:spcAft>
              <a:defRPr sz="1200">
                <a:solidFill>
                  <a:schemeClr val="tx1"/>
                </a:solidFill>
                <a:latin typeface="Arial" panose="020B0604020202020204" pitchFamily="34" charset="0"/>
              </a:defRPr>
            </a:lvl8pPr>
            <a:lvl9pPr marL="3886200" indent="-228600" eaLnBrk="0" fontAlgn="base" hangingPunct="0">
              <a:spcBef>
                <a:spcPct val="0"/>
              </a:spcBef>
              <a:spcAft>
                <a:spcPct val="0"/>
              </a:spcAft>
              <a:defRPr sz="1200">
                <a:solidFill>
                  <a:schemeClr val="tx1"/>
                </a:solidFill>
                <a:latin typeface="Arial" panose="020B0604020202020204" pitchFamily="34" charset="0"/>
              </a:defRPr>
            </a:lvl9pPr>
          </a:lstStyle>
          <a:p>
            <a:pPr algn="ctr"/>
            <a:r>
              <a:rPr lang="en-US" altLang="en-US" sz="1600" b="1"/>
              <a:t>+</a:t>
            </a:r>
          </a:p>
        </p:txBody>
      </p:sp>
      <p:sp>
        <p:nvSpPr>
          <p:cNvPr id="19467" name="Rectangle 13"/>
          <p:cNvSpPr>
            <a:spLocks noChangeArrowheads="1"/>
          </p:cNvSpPr>
          <p:nvPr/>
        </p:nvSpPr>
        <p:spPr bwMode="auto">
          <a:xfrm>
            <a:off x="2362200" y="4191000"/>
            <a:ext cx="1143000" cy="381000"/>
          </a:xfrm>
          <a:prstGeom prst="rect">
            <a:avLst/>
          </a:prstGeom>
          <a:solidFill>
            <a:schemeClr val="accent1"/>
          </a:solidFill>
          <a:ln w="12700">
            <a:solidFill>
              <a:schemeClr val="tx1"/>
            </a:solidFill>
            <a:miter lim="800000"/>
            <a:headEnd type="none" w="sm" len="sm"/>
            <a:tailEnd type="none" w="sm" len="sm"/>
          </a:ln>
        </p:spPr>
        <p:txBody>
          <a:bodyPr wrap="none" anchor="ctr"/>
          <a:lstStyle>
            <a:lvl1pPr>
              <a:defRPr sz="1200">
                <a:solidFill>
                  <a:schemeClr val="tx1"/>
                </a:solidFill>
                <a:latin typeface="Arial" panose="020B0604020202020204" pitchFamily="34" charset="0"/>
              </a:defRPr>
            </a:lvl1pPr>
            <a:lvl2pPr marL="742950" indent="-285750">
              <a:defRPr sz="1200">
                <a:solidFill>
                  <a:schemeClr val="tx1"/>
                </a:solidFill>
                <a:latin typeface="Arial" panose="020B0604020202020204" pitchFamily="34" charset="0"/>
              </a:defRPr>
            </a:lvl2pPr>
            <a:lvl3pPr marL="1143000" indent="-228600">
              <a:defRPr sz="1200">
                <a:solidFill>
                  <a:schemeClr val="tx1"/>
                </a:solidFill>
                <a:latin typeface="Arial" panose="020B0604020202020204" pitchFamily="34" charset="0"/>
              </a:defRPr>
            </a:lvl3pPr>
            <a:lvl4pPr marL="1600200" indent="-228600">
              <a:defRPr sz="1200">
                <a:solidFill>
                  <a:schemeClr val="tx1"/>
                </a:solidFill>
                <a:latin typeface="Arial" panose="020B0604020202020204" pitchFamily="34" charset="0"/>
              </a:defRPr>
            </a:lvl4pPr>
            <a:lvl5pPr marL="2057400" indent="-228600">
              <a:defRPr sz="1200">
                <a:solidFill>
                  <a:schemeClr val="tx1"/>
                </a:solidFill>
                <a:latin typeface="Arial" panose="020B0604020202020204" pitchFamily="34" charset="0"/>
              </a:defRPr>
            </a:lvl5pPr>
            <a:lvl6pPr marL="2514600" indent="-228600" eaLnBrk="0" fontAlgn="base" hangingPunct="0">
              <a:spcBef>
                <a:spcPct val="0"/>
              </a:spcBef>
              <a:spcAft>
                <a:spcPct val="0"/>
              </a:spcAft>
              <a:defRPr sz="1200">
                <a:solidFill>
                  <a:schemeClr val="tx1"/>
                </a:solidFill>
                <a:latin typeface="Arial" panose="020B0604020202020204" pitchFamily="34" charset="0"/>
              </a:defRPr>
            </a:lvl6pPr>
            <a:lvl7pPr marL="2971800" indent="-228600" eaLnBrk="0" fontAlgn="base" hangingPunct="0">
              <a:spcBef>
                <a:spcPct val="0"/>
              </a:spcBef>
              <a:spcAft>
                <a:spcPct val="0"/>
              </a:spcAft>
              <a:defRPr sz="1200">
                <a:solidFill>
                  <a:schemeClr val="tx1"/>
                </a:solidFill>
                <a:latin typeface="Arial" panose="020B0604020202020204" pitchFamily="34" charset="0"/>
              </a:defRPr>
            </a:lvl7pPr>
            <a:lvl8pPr marL="3429000" indent="-228600" eaLnBrk="0" fontAlgn="base" hangingPunct="0">
              <a:spcBef>
                <a:spcPct val="0"/>
              </a:spcBef>
              <a:spcAft>
                <a:spcPct val="0"/>
              </a:spcAft>
              <a:defRPr sz="1200">
                <a:solidFill>
                  <a:schemeClr val="tx1"/>
                </a:solidFill>
                <a:latin typeface="Arial" panose="020B0604020202020204" pitchFamily="34" charset="0"/>
              </a:defRPr>
            </a:lvl8pPr>
            <a:lvl9pPr marL="3886200" indent="-228600" eaLnBrk="0" fontAlgn="base" hangingPunct="0">
              <a:spcBef>
                <a:spcPct val="0"/>
              </a:spcBef>
              <a:spcAft>
                <a:spcPct val="0"/>
              </a:spcAft>
              <a:defRPr sz="1200">
                <a:solidFill>
                  <a:schemeClr val="tx1"/>
                </a:solidFill>
                <a:latin typeface="Arial" panose="020B0604020202020204" pitchFamily="34" charset="0"/>
              </a:defRPr>
            </a:lvl9pPr>
          </a:lstStyle>
          <a:p>
            <a:pPr algn="ctr"/>
            <a:r>
              <a:rPr lang="en-US" altLang="en-US" sz="1600" b="1"/>
              <a:t>=</a:t>
            </a:r>
          </a:p>
        </p:txBody>
      </p:sp>
      <p:sp>
        <p:nvSpPr>
          <p:cNvPr id="19468" name="Rectangle 14"/>
          <p:cNvSpPr>
            <a:spLocks noChangeArrowheads="1"/>
          </p:cNvSpPr>
          <p:nvPr/>
        </p:nvSpPr>
        <p:spPr bwMode="auto">
          <a:xfrm>
            <a:off x="6019800" y="4800600"/>
            <a:ext cx="2133600" cy="685800"/>
          </a:xfrm>
          <a:prstGeom prst="rect">
            <a:avLst/>
          </a:prstGeom>
          <a:solidFill>
            <a:schemeClr val="accent1"/>
          </a:solidFill>
          <a:ln w="12700">
            <a:solidFill>
              <a:schemeClr val="tx1"/>
            </a:solidFill>
            <a:miter lim="800000"/>
            <a:headEnd type="none" w="sm" len="sm"/>
            <a:tailEnd type="none" w="sm" len="sm"/>
          </a:ln>
        </p:spPr>
        <p:txBody>
          <a:bodyPr wrap="none" anchor="ctr"/>
          <a:lstStyle>
            <a:lvl1pPr>
              <a:defRPr sz="1200">
                <a:solidFill>
                  <a:schemeClr val="tx1"/>
                </a:solidFill>
                <a:latin typeface="Arial" panose="020B0604020202020204" pitchFamily="34" charset="0"/>
              </a:defRPr>
            </a:lvl1pPr>
            <a:lvl2pPr marL="742950" indent="-285750">
              <a:defRPr sz="1200">
                <a:solidFill>
                  <a:schemeClr val="tx1"/>
                </a:solidFill>
                <a:latin typeface="Arial" panose="020B0604020202020204" pitchFamily="34" charset="0"/>
              </a:defRPr>
            </a:lvl2pPr>
            <a:lvl3pPr marL="1143000" indent="-228600">
              <a:defRPr sz="1200">
                <a:solidFill>
                  <a:schemeClr val="tx1"/>
                </a:solidFill>
                <a:latin typeface="Arial" panose="020B0604020202020204" pitchFamily="34" charset="0"/>
              </a:defRPr>
            </a:lvl3pPr>
            <a:lvl4pPr marL="1600200" indent="-228600">
              <a:defRPr sz="1200">
                <a:solidFill>
                  <a:schemeClr val="tx1"/>
                </a:solidFill>
                <a:latin typeface="Arial" panose="020B0604020202020204" pitchFamily="34" charset="0"/>
              </a:defRPr>
            </a:lvl4pPr>
            <a:lvl5pPr marL="2057400" indent="-228600">
              <a:defRPr sz="1200">
                <a:solidFill>
                  <a:schemeClr val="tx1"/>
                </a:solidFill>
                <a:latin typeface="Arial" panose="020B0604020202020204" pitchFamily="34" charset="0"/>
              </a:defRPr>
            </a:lvl5pPr>
            <a:lvl6pPr marL="2514600" indent="-228600" eaLnBrk="0" fontAlgn="base" hangingPunct="0">
              <a:spcBef>
                <a:spcPct val="0"/>
              </a:spcBef>
              <a:spcAft>
                <a:spcPct val="0"/>
              </a:spcAft>
              <a:defRPr sz="1200">
                <a:solidFill>
                  <a:schemeClr val="tx1"/>
                </a:solidFill>
                <a:latin typeface="Arial" panose="020B0604020202020204" pitchFamily="34" charset="0"/>
              </a:defRPr>
            </a:lvl6pPr>
            <a:lvl7pPr marL="2971800" indent="-228600" eaLnBrk="0" fontAlgn="base" hangingPunct="0">
              <a:spcBef>
                <a:spcPct val="0"/>
              </a:spcBef>
              <a:spcAft>
                <a:spcPct val="0"/>
              </a:spcAft>
              <a:defRPr sz="1200">
                <a:solidFill>
                  <a:schemeClr val="tx1"/>
                </a:solidFill>
                <a:latin typeface="Arial" panose="020B0604020202020204" pitchFamily="34" charset="0"/>
              </a:defRPr>
            </a:lvl7pPr>
            <a:lvl8pPr marL="3429000" indent="-228600" eaLnBrk="0" fontAlgn="base" hangingPunct="0">
              <a:spcBef>
                <a:spcPct val="0"/>
              </a:spcBef>
              <a:spcAft>
                <a:spcPct val="0"/>
              </a:spcAft>
              <a:defRPr sz="1200">
                <a:solidFill>
                  <a:schemeClr val="tx1"/>
                </a:solidFill>
                <a:latin typeface="Arial" panose="020B0604020202020204" pitchFamily="34" charset="0"/>
              </a:defRPr>
            </a:lvl8pPr>
            <a:lvl9pPr marL="3886200" indent="-228600" eaLnBrk="0" fontAlgn="base" hangingPunct="0">
              <a:spcBef>
                <a:spcPct val="0"/>
              </a:spcBef>
              <a:spcAft>
                <a:spcPct val="0"/>
              </a:spcAft>
              <a:defRPr sz="1200">
                <a:solidFill>
                  <a:schemeClr val="tx1"/>
                </a:solidFill>
                <a:latin typeface="Arial" panose="020B0604020202020204" pitchFamily="34" charset="0"/>
              </a:defRPr>
            </a:lvl9pPr>
          </a:lstStyle>
          <a:p>
            <a:pPr algn="ctr"/>
            <a:r>
              <a:rPr lang="en-US" altLang="en-US" b="1"/>
              <a:t>Value of Enterprise</a:t>
            </a:r>
          </a:p>
          <a:p>
            <a:pPr algn="ctr"/>
            <a:r>
              <a:rPr lang="en-US" altLang="en-US"/>
              <a:t>PV of Cash Flows</a:t>
            </a:r>
          </a:p>
          <a:p>
            <a:pPr algn="ctr"/>
            <a:r>
              <a:rPr lang="en-US" altLang="en-US"/>
              <a:t>At WACC</a:t>
            </a:r>
          </a:p>
        </p:txBody>
      </p:sp>
      <p:sp>
        <p:nvSpPr>
          <p:cNvPr id="19469" name="Line 15"/>
          <p:cNvSpPr>
            <a:spLocks noChangeShapeType="1"/>
          </p:cNvSpPr>
          <p:nvPr/>
        </p:nvSpPr>
        <p:spPr bwMode="auto">
          <a:xfrm>
            <a:off x="5334000" y="1981200"/>
            <a:ext cx="304800" cy="0"/>
          </a:xfrm>
          <a:prstGeom prst="line">
            <a:avLst/>
          </a:prstGeom>
          <a:noFill/>
          <a:ln w="12700">
            <a:solidFill>
              <a:schemeClr val="tx1"/>
            </a:solidFill>
            <a:round/>
            <a:headEnd type="none" w="sm" len="sm"/>
            <a:tailEnd type="triangle" w="sm" len="sm"/>
          </a:ln>
          <a:extLst>
            <a:ext uri="{909E8E84-426E-40DD-AFC4-6F175D3DCCD1}">
              <a14:hiddenFill xmlns:a14="http://schemas.microsoft.com/office/drawing/2010/main">
                <a:noFill/>
              </a14:hiddenFill>
            </a:ext>
          </a:extLst>
        </p:spPr>
        <p:txBody>
          <a:bodyPr/>
          <a:lstStyle/>
          <a:p>
            <a:endParaRPr lang="en-US"/>
          </a:p>
        </p:txBody>
      </p:sp>
      <p:sp>
        <p:nvSpPr>
          <p:cNvPr id="19470" name="Line 16"/>
          <p:cNvSpPr>
            <a:spLocks noChangeShapeType="1"/>
          </p:cNvSpPr>
          <p:nvPr/>
        </p:nvSpPr>
        <p:spPr bwMode="auto">
          <a:xfrm>
            <a:off x="5257800" y="3429000"/>
            <a:ext cx="381000" cy="0"/>
          </a:xfrm>
          <a:prstGeom prst="line">
            <a:avLst/>
          </a:prstGeom>
          <a:noFill/>
          <a:ln w="12700">
            <a:solidFill>
              <a:schemeClr val="tx1"/>
            </a:solidFill>
            <a:round/>
            <a:headEnd type="none" w="sm" len="sm"/>
            <a:tailEnd type="triangle" w="sm" len="sm"/>
          </a:ln>
          <a:extLst>
            <a:ext uri="{909E8E84-426E-40DD-AFC4-6F175D3DCCD1}">
              <a14:hiddenFill xmlns:a14="http://schemas.microsoft.com/office/drawing/2010/main">
                <a:noFill/>
              </a14:hiddenFill>
            </a:ext>
          </a:extLst>
        </p:spPr>
        <p:txBody>
          <a:bodyPr/>
          <a:lstStyle/>
          <a:p>
            <a:endParaRPr lang="en-US"/>
          </a:p>
        </p:txBody>
      </p:sp>
      <p:sp>
        <p:nvSpPr>
          <p:cNvPr id="19471" name="Line 17"/>
          <p:cNvSpPr>
            <a:spLocks noChangeShapeType="1"/>
          </p:cNvSpPr>
          <p:nvPr/>
        </p:nvSpPr>
        <p:spPr bwMode="auto">
          <a:xfrm>
            <a:off x="5257800" y="5105400"/>
            <a:ext cx="304800" cy="0"/>
          </a:xfrm>
          <a:prstGeom prst="line">
            <a:avLst/>
          </a:prstGeom>
          <a:noFill/>
          <a:ln w="12700">
            <a:solidFill>
              <a:schemeClr val="tx1"/>
            </a:solidFill>
            <a:round/>
            <a:headEnd type="none" w="sm" len="sm"/>
            <a:tailEnd type="triangle" w="sm" len="sm"/>
          </a:ln>
          <a:extLst>
            <a:ext uri="{909E8E84-426E-40DD-AFC4-6F175D3DCCD1}">
              <a14:hiddenFill xmlns:a14="http://schemas.microsoft.com/office/drawing/2010/main">
                <a:noFill/>
              </a14:hiddenFill>
            </a:ext>
          </a:extLst>
        </p:spPr>
        <p:txBody>
          <a:bodyPr/>
          <a:lstStyle/>
          <a:p>
            <a:endParaRPr lang="en-US"/>
          </a:p>
        </p:txBody>
      </p:sp>
      <p:sp>
        <p:nvSpPr>
          <p:cNvPr id="19472" name="Rectangle 18"/>
          <p:cNvSpPr>
            <a:spLocks noChangeArrowheads="1"/>
          </p:cNvSpPr>
          <p:nvPr/>
        </p:nvSpPr>
        <p:spPr bwMode="auto">
          <a:xfrm>
            <a:off x="6705600" y="4114800"/>
            <a:ext cx="762000" cy="381000"/>
          </a:xfrm>
          <a:prstGeom prst="rect">
            <a:avLst/>
          </a:prstGeom>
          <a:solidFill>
            <a:schemeClr val="accent1"/>
          </a:solidFill>
          <a:ln w="12700">
            <a:solidFill>
              <a:schemeClr val="tx1"/>
            </a:solidFill>
            <a:miter lim="800000"/>
            <a:headEnd type="none" w="sm" len="sm"/>
            <a:tailEnd type="none" w="sm" len="sm"/>
          </a:ln>
        </p:spPr>
        <p:txBody>
          <a:bodyPr wrap="none" anchor="ctr"/>
          <a:lstStyle>
            <a:lvl1pPr>
              <a:defRPr sz="1200">
                <a:solidFill>
                  <a:schemeClr val="tx1"/>
                </a:solidFill>
                <a:latin typeface="Arial" panose="020B0604020202020204" pitchFamily="34" charset="0"/>
              </a:defRPr>
            </a:lvl1pPr>
            <a:lvl2pPr marL="742950" indent="-285750">
              <a:defRPr sz="1200">
                <a:solidFill>
                  <a:schemeClr val="tx1"/>
                </a:solidFill>
                <a:latin typeface="Arial" panose="020B0604020202020204" pitchFamily="34" charset="0"/>
              </a:defRPr>
            </a:lvl2pPr>
            <a:lvl3pPr marL="1143000" indent="-228600">
              <a:defRPr sz="1200">
                <a:solidFill>
                  <a:schemeClr val="tx1"/>
                </a:solidFill>
                <a:latin typeface="Arial" panose="020B0604020202020204" pitchFamily="34" charset="0"/>
              </a:defRPr>
            </a:lvl3pPr>
            <a:lvl4pPr marL="1600200" indent="-228600">
              <a:defRPr sz="1200">
                <a:solidFill>
                  <a:schemeClr val="tx1"/>
                </a:solidFill>
                <a:latin typeface="Arial" panose="020B0604020202020204" pitchFamily="34" charset="0"/>
              </a:defRPr>
            </a:lvl4pPr>
            <a:lvl5pPr marL="2057400" indent="-228600">
              <a:defRPr sz="1200">
                <a:solidFill>
                  <a:schemeClr val="tx1"/>
                </a:solidFill>
                <a:latin typeface="Arial" panose="020B0604020202020204" pitchFamily="34" charset="0"/>
              </a:defRPr>
            </a:lvl5pPr>
            <a:lvl6pPr marL="2514600" indent="-228600" eaLnBrk="0" fontAlgn="base" hangingPunct="0">
              <a:spcBef>
                <a:spcPct val="0"/>
              </a:spcBef>
              <a:spcAft>
                <a:spcPct val="0"/>
              </a:spcAft>
              <a:defRPr sz="1200">
                <a:solidFill>
                  <a:schemeClr val="tx1"/>
                </a:solidFill>
                <a:latin typeface="Arial" panose="020B0604020202020204" pitchFamily="34" charset="0"/>
              </a:defRPr>
            </a:lvl6pPr>
            <a:lvl7pPr marL="2971800" indent="-228600" eaLnBrk="0" fontAlgn="base" hangingPunct="0">
              <a:spcBef>
                <a:spcPct val="0"/>
              </a:spcBef>
              <a:spcAft>
                <a:spcPct val="0"/>
              </a:spcAft>
              <a:defRPr sz="1200">
                <a:solidFill>
                  <a:schemeClr val="tx1"/>
                </a:solidFill>
                <a:latin typeface="Arial" panose="020B0604020202020204" pitchFamily="34" charset="0"/>
              </a:defRPr>
            </a:lvl7pPr>
            <a:lvl8pPr marL="3429000" indent="-228600" eaLnBrk="0" fontAlgn="base" hangingPunct="0">
              <a:spcBef>
                <a:spcPct val="0"/>
              </a:spcBef>
              <a:spcAft>
                <a:spcPct val="0"/>
              </a:spcAft>
              <a:defRPr sz="1200">
                <a:solidFill>
                  <a:schemeClr val="tx1"/>
                </a:solidFill>
                <a:latin typeface="Arial" panose="020B0604020202020204" pitchFamily="34" charset="0"/>
              </a:defRPr>
            </a:lvl8pPr>
            <a:lvl9pPr marL="3886200" indent="-228600" eaLnBrk="0" fontAlgn="base" hangingPunct="0">
              <a:spcBef>
                <a:spcPct val="0"/>
              </a:spcBef>
              <a:spcAft>
                <a:spcPct val="0"/>
              </a:spcAft>
              <a:defRPr sz="1200">
                <a:solidFill>
                  <a:schemeClr val="tx1"/>
                </a:solidFill>
                <a:latin typeface="Arial" panose="020B0604020202020204" pitchFamily="34" charset="0"/>
              </a:defRPr>
            </a:lvl9pPr>
          </a:lstStyle>
          <a:p>
            <a:pPr algn="ctr"/>
            <a:r>
              <a:rPr lang="en-US" altLang="en-US" sz="1600" b="1"/>
              <a:t>=</a:t>
            </a:r>
          </a:p>
        </p:txBody>
      </p:sp>
      <p:sp>
        <p:nvSpPr>
          <p:cNvPr id="19473" name="Line 20"/>
          <p:cNvSpPr>
            <a:spLocks noChangeShapeType="1"/>
          </p:cNvSpPr>
          <p:nvPr/>
        </p:nvSpPr>
        <p:spPr bwMode="auto">
          <a:xfrm flipH="1">
            <a:off x="381000" y="3962400"/>
            <a:ext cx="8001000" cy="76200"/>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en-US"/>
          </a:p>
        </p:txBody>
      </p:sp>
    </p:spTree>
    <p:extLst>
      <p:ext uri="{BB962C8B-B14F-4D97-AF65-F5344CB8AC3E}">
        <p14:creationId xmlns:p14="http://schemas.microsoft.com/office/powerpoint/2010/main" val="3250791763"/>
      </p:ext>
    </p:extLst>
  </p:cSld>
  <p:clrMapOvr>
    <a:masterClrMapping/>
  </p:clrMapOvr>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ChangeArrowheads="1"/>
          </p:cNvSpPr>
          <p:nvPr>
            <p:ph type="title"/>
          </p:nvPr>
        </p:nvSpPr>
        <p:spPr/>
        <p:txBody>
          <a:bodyPr>
            <a:normAutofit fontScale="90000"/>
          </a:bodyPr>
          <a:lstStyle/>
          <a:p>
            <a:r>
              <a:rPr lang="en-US" altLang="en-US"/>
              <a:t>Problems with DCF – </a:t>
            </a:r>
            <a:br>
              <a:rPr lang="en-US" altLang="en-US"/>
            </a:br>
            <a:r>
              <a:rPr lang="en-US" altLang="en-US"/>
              <a:t>Range in Values</a:t>
            </a:r>
          </a:p>
        </p:txBody>
      </p:sp>
      <p:sp>
        <p:nvSpPr>
          <p:cNvPr id="31747" name="Rectangle 3"/>
          <p:cNvSpPr>
            <a:spLocks noGrp="1" noChangeArrowheads="1"/>
          </p:cNvSpPr>
          <p:nvPr>
            <p:ph type="body" idx="1"/>
          </p:nvPr>
        </p:nvSpPr>
        <p:spPr>
          <a:xfrm>
            <a:off x="762000" y="1524000"/>
            <a:ext cx="3276600" cy="4191000"/>
          </a:xfrm>
        </p:spPr>
        <p:txBody>
          <a:bodyPr>
            <a:normAutofit fontScale="85000" lnSpcReduction="20000"/>
          </a:bodyPr>
          <a:lstStyle/>
          <a:p>
            <a:r>
              <a:rPr lang="en-US" altLang="en-US"/>
              <a:t>Note the range in values in the analyst report</a:t>
            </a:r>
          </a:p>
          <a:p>
            <a:r>
              <a:rPr lang="en-US" altLang="en-US"/>
              <a:t>The range is less when a terminal value is used, but the range is still very high</a:t>
            </a:r>
          </a:p>
          <a:p>
            <a:r>
              <a:rPr lang="en-US" altLang="en-US"/>
              <a:t>The high range exists even though there is a tight range in discount rates</a:t>
            </a:r>
          </a:p>
          <a:p>
            <a:endParaRPr lang="en-US" altLang="en-US"/>
          </a:p>
        </p:txBody>
      </p:sp>
      <p:pic>
        <p:nvPicPr>
          <p:cNvPr id="31748"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343400" y="685800"/>
            <a:ext cx="4067175" cy="5372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pic>
      <p:sp>
        <p:nvSpPr>
          <p:cNvPr id="31749" name="Line 5"/>
          <p:cNvSpPr>
            <a:spLocks noChangeShapeType="1"/>
          </p:cNvSpPr>
          <p:nvPr/>
        </p:nvSpPr>
        <p:spPr bwMode="auto">
          <a:xfrm flipV="1">
            <a:off x="5410200" y="2590800"/>
            <a:ext cx="2438400" cy="1066800"/>
          </a:xfrm>
          <a:prstGeom prst="line">
            <a:avLst/>
          </a:prstGeom>
          <a:noFill/>
          <a:ln w="12700">
            <a:solidFill>
              <a:schemeClr val="tx1"/>
            </a:solidFill>
            <a:round/>
            <a:headEnd type="none" w="sm" len="sm"/>
            <a:tailEnd type="triangle" w="sm" len="sm"/>
          </a:ln>
          <a:extLst>
            <a:ext uri="{909E8E84-426E-40DD-AFC4-6F175D3DCCD1}">
              <a14:hiddenFill xmlns:a14="http://schemas.microsoft.com/office/drawing/2010/main">
                <a:noFill/>
              </a14:hiddenFill>
            </a:ext>
          </a:extLst>
        </p:spPr>
        <p:txBody>
          <a:bodyPr/>
          <a:lstStyle/>
          <a:p>
            <a:endParaRPr lang="en-US"/>
          </a:p>
        </p:txBody>
      </p:sp>
      <p:sp>
        <p:nvSpPr>
          <p:cNvPr id="31750" name="Line 6"/>
          <p:cNvSpPr>
            <a:spLocks noChangeShapeType="1"/>
          </p:cNvSpPr>
          <p:nvPr/>
        </p:nvSpPr>
        <p:spPr bwMode="auto">
          <a:xfrm flipV="1">
            <a:off x="5486400" y="4648200"/>
            <a:ext cx="2286000" cy="990600"/>
          </a:xfrm>
          <a:prstGeom prst="line">
            <a:avLst/>
          </a:prstGeom>
          <a:noFill/>
          <a:ln w="12700">
            <a:solidFill>
              <a:schemeClr val="tx1"/>
            </a:solidFill>
            <a:round/>
            <a:headEnd type="none" w="sm" len="sm"/>
            <a:tailEnd type="triangle" w="sm" len="sm"/>
          </a:ln>
          <a:extLst>
            <a:ext uri="{909E8E84-426E-40DD-AFC4-6F175D3DCCD1}">
              <a14:hiddenFill xmlns:a14="http://schemas.microsoft.com/office/drawing/2010/main">
                <a:noFill/>
              </a14:hiddenFill>
            </a:ext>
          </a:extLst>
        </p:spPr>
        <p:txBody>
          <a:bodyPr/>
          <a:lstStyle/>
          <a:p>
            <a:endParaRPr lang="en-US"/>
          </a:p>
        </p:txBody>
      </p:sp>
    </p:spTree>
    <p:extLst>
      <p:ext uri="{BB962C8B-B14F-4D97-AF65-F5344CB8AC3E}">
        <p14:creationId xmlns:p14="http://schemas.microsoft.com/office/powerpoint/2010/main" val="310638892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9CEB5F0-4D3E-4864-9BDA-30F9C6CF9576}"/>
              </a:ext>
            </a:extLst>
          </p:cNvPr>
          <p:cNvSpPr>
            <a:spLocks noGrp="1"/>
          </p:cNvSpPr>
          <p:nvPr>
            <p:ph idx="1"/>
          </p:nvPr>
        </p:nvSpPr>
        <p:spPr>
          <a:xfrm>
            <a:off x="628650" y="1263193"/>
            <a:ext cx="8515350" cy="2865748"/>
          </a:xfrm>
        </p:spPr>
        <p:txBody>
          <a:bodyPr/>
          <a:lstStyle/>
          <a:p>
            <a:r>
              <a:rPr lang="en-US" dirty="0"/>
              <a:t>These functions are useful in project finance model for:</a:t>
            </a:r>
          </a:p>
          <a:p>
            <a:pPr lvl="1"/>
            <a:r>
              <a:rPr lang="en-US" dirty="0"/>
              <a:t>Converting periodic data by month to sum for a year</a:t>
            </a:r>
          </a:p>
          <a:p>
            <a:pPr lvl="1"/>
            <a:r>
              <a:rPr lang="en-US" dirty="0"/>
              <a:t>Checking errors</a:t>
            </a:r>
          </a:p>
          <a:p>
            <a:pPr lvl="1"/>
            <a:r>
              <a:rPr lang="en-US" dirty="0"/>
              <a:t>Counting TRUE’s or FALSE’s</a:t>
            </a:r>
          </a:p>
          <a:p>
            <a:pPr lvl="1"/>
            <a:endParaRPr lang="en-US" dirty="0"/>
          </a:p>
        </p:txBody>
      </p:sp>
      <p:sp>
        <p:nvSpPr>
          <p:cNvPr id="3" name="Title 2">
            <a:extLst>
              <a:ext uri="{FF2B5EF4-FFF2-40B4-BE49-F238E27FC236}">
                <a16:creationId xmlns:a16="http://schemas.microsoft.com/office/drawing/2014/main" id="{BC98AA0F-91B0-4CF4-A51F-E176C9D82C41}"/>
              </a:ext>
            </a:extLst>
          </p:cNvPr>
          <p:cNvSpPr>
            <a:spLocks noGrp="1"/>
          </p:cNvSpPr>
          <p:nvPr>
            <p:ph type="title"/>
          </p:nvPr>
        </p:nvSpPr>
        <p:spPr/>
        <p:txBody>
          <a:bodyPr/>
          <a:lstStyle/>
          <a:p>
            <a:r>
              <a:rPr lang="en-US" dirty="0"/>
              <a:t>Use of AVERAGEIF, SUMIF, COUNTIF</a:t>
            </a:r>
          </a:p>
        </p:txBody>
      </p:sp>
      <p:sp>
        <p:nvSpPr>
          <p:cNvPr id="4" name="Slide Number Placeholder 3">
            <a:extLst>
              <a:ext uri="{FF2B5EF4-FFF2-40B4-BE49-F238E27FC236}">
                <a16:creationId xmlns:a16="http://schemas.microsoft.com/office/drawing/2014/main" id="{081595C9-EBF7-4EAE-B23C-7A19DDBEE325}"/>
              </a:ext>
            </a:extLst>
          </p:cNvPr>
          <p:cNvSpPr>
            <a:spLocks noGrp="1"/>
          </p:cNvSpPr>
          <p:nvPr>
            <p:ph type="sldNum" sz="quarter" idx="12"/>
          </p:nvPr>
        </p:nvSpPr>
        <p:spPr/>
        <p:txBody>
          <a:bodyPr/>
          <a:lstStyle/>
          <a:p>
            <a:pPr algn="ctr"/>
            <a:fld id="{0C3A1854-6B63-4059-B360-A3C4972BF0FC}" type="slidenum">
              <a:rPr lang="ko-KR" altLang="en-US" smtClean="0"/>
              <a:pPr algn="ctr"/>
              <a:t>14</a:t>
            </a:fld>
            <a:endParaRPr lang="ko-KR" altLang="en-US" dirty="0"/>
          </a:p>
        </p:txBody>
      </p:sp>
      <p:pic>
        <p:nvPicPr>
          <p:cNvPr id="5" name="Picture 4">
            <a:extLst>
              <a:ext uri="{FF2B5EF4-FFF2-40B4-BE49-F238E27FC236}">
                <a16:creationId xmlns:a16="http://schemas.microsoft.com/office/drawing/2014/main" id="{1AF28B90-A3C6-408A-9EAD-9EC8617E1F07}"/>
              </a:ext>
            </a:extLst>
          </p:cNvPr>
          <p:cNvPicPr>
            <a:picLocks noChangeAspect="1"/>
          </p:cNvPicPr>
          <p:nvPr/>
        </p:nvPicPr>
        <p:blipFill>
          <a:blip r:embed="rId2"/>
          <a:stretch>
            <a:fillRect/>
          </a:stretch>
        </p:blipFill>
        <p:spPr>
          <a:xfrm>
            <a:off x="1021335" y="3701887"/>
            <a:ext cx="6881567" cy="2587675"/>
          </a:xfrm>
          <a:prstGeom prst="rect">
            <a:avLst/>
          </a:prstGeom>
        </p:spPr>
      </p:pic>
    </p:spTree>
    <p:extLst>
      <p:ext uri="{BB962C8B-B14F-4D97-AF65-F5344CB8AC3E}">
        <p14:creationId xmlns:p14="http://schemas.microsoft.com/office/powerpoint/2010/main" val="3252500032"/>
      </p:ext>
    </p:extLst>
  </p:cSld>
  <p:clrMapOvr>
    <a:masterClrMapping/>
  </p:clrMapOvr>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03A3790-72A0-49B2-B859-3EBCE73F08CA}"/>
              </a:ext>
            </a:extLst>
          </p:cNvPr>
          <p:cNvSpPr>
            <a:spLocks noGrp="1"/>
          </p:cNvSpPr>
          <p:nvPr>
            <p:ph idx="1"/>
          </p:nvPr>
        </p:nvSpPr>
        <p:spPr/>
        <p:txBody>
          <a:bodyPr>
            <a:normAutofit/>
          </a:bodyPr>
          <a:lstStyle/>
          <a:p>
            <a:r>
              <a:rPr lang="en-US" dirty="0"/>
              <a:t>History in Corporate Analysis</a:t>
            </a:r>
          </a:p>
        </p:txBody>
      </p:sp>
      <p:sp>
        <p:nvSpPr>
          <p:cNvPr id="3" name="Title 2">
            <a:extLst>
              <a:ext uri="{FF2B5EF4-FFF2-40B4-BE49-F238E27FC236}">
                <a16:creationId xmlns:a16="http://schemas.microsoft.com/office/drawing/2014/main" id="{3042E5DA-D03D-4F41-A33F-38094684102A}"/>
              </a:ext>
            </a:extLst>
          </p:cNvPr>
          <p:cNvSpPr>
            <a:spLocks noGrp="1"/>
          </p:cNvSpPr>
          <p:nvPr>
            <p:ph type="title"/>
          </p:nvPr>
        </p:nvSpPr>
        <p:spPr/>
        <p:txBody>
          <a:bodyPr>
            <a:normAutofit/>
          </a:bodyPr>
          <a:lstStyle/>
          <a:p>
            <a:r>
              <a:rPr lang="en-US" dirty="0"/>
              <a:t>Old Value Line vs Internet</a:t>
            </a:r>
          </a:p>
        </p:txBody>
      </p:sp>
      <p:sp>
        <p:nvSpPr>
          <p:cNvPr id="4" name="Slide Number Placeholder 3">
            <a:extLst>
              <a:ext uri="{FF2B5EF4-FFF2-40B4-BE49-F238E27FC236}">
                <a16:creationId xmlns:a16="http://schemas.microsoft.com/office/drawing/2014/main" id="{612922E7-77C8-48AC-9B92-0B6A084ECADB}"/>
              </a:ext>
            </a:extLst>
          </p:cNvPr>
          <p:cNvSpPr>
            <a:spLocks noGrp="1"/>
          </p:cNvSpPr>
          <p:nvPr>
            <p:ph type="sldNum" sz="quarter" idx="12"/>
          </p:nvPr>
        </p:nvSpPr>
        <p:spPr/>
        <p:txBody>
          <a:bodyPr/>
          <a:lstStyle/>
          <a:p>
            <a:pPr algn="ctr"/>
            <a:fld id="{0C3A1854-6B63-4059-B360-A3C4972BF0FC}" type="slidenum">
              <a:rPr lang="ko-KR" altLang="en-US" smtClean="0"/>
              <a:pPr algn="ctr"/>
              <a:t>140</a:t>
            </a:fld>
            <a:endParaRPr lang="ko-KR" altLang="en-US" dirty="0"/>
          </a:p>
        </p:txBody>
      </p:sp>
    </p:spTree>
    <p:extLst>
      <p:ext uri="{BB962C8B-B14F-4D97-AF65-F5344CB8AC3E}">
        <p14:creationId xmlns:p14="http://schemas.microsoft.com/office/powerpoint/2010/main" val="1417790028"/>
      </p:ext>
    </p:extLst>
  </p:cSld>
  <p:clrMapOvr>
    <a:masterClrMapping/>
  </p:clrMapOvr>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6A334AB-2CD5-48A4-8952-EF592931D8E0}"/>
              </a:ext>
            </a:extLst>
          </p:cNvPr>
          <p:cNvSpPr>
            <a:spLocks noGrp="1"/>
          </p:cNvSpPr>
          <p:nvPr>
            <p:ph idx="1"/>
          </p:nvPr>
        </p:nvSpPr>
        <p:spPr/>
        <p:txBody>
          <a:bodyPr/>
          <a:lstStyle/>
          <a:p>
            <a:endParaRPr lang="en-US" dirty="0"/>
          </a:p>
        </p:txBody>
      </p:sp>
      <p:sp>
        <p:nvSpPr>
          <p:cNvPr id="3" name="Title 2">
            <a:extLst>
              <a:ext uri="{FF2B5EF4-FFF2-40B4-BE49-F238E27FC236}">
                <a16:creationId xmlns:a16="http://schemas.microsoft.com/office/drawing/2014/main" id="{CC5153CE-34DC-4333-A51E-C1C933142037}"/>
              </a:ext>
            </a:extLst>
          </p:cNvPr>
          <p:cNvSpPr>
            <a:spLocks noGrp="1"/>
          </p:cNvSpPr>
          <p:nvPr>
            <p:ph type="title"/>
          </p:nvPr>
        </p:nvSpPr>
        <p:spPr/>
        <p:txBody>
          <a:bodyPr/>
          <a:lstStyle/>
          <a:p>
            <a:r>
              <a:rPr lang="en-US" dirty="0"/>
              <a:t>Value of a Stock</a:t>
            </a:r>
          </a:p>
        </p:txBody>
      </p:sp>
      <p:sp>
        <p:nvSpPr>
          <p:cNvPr id="4" name="Slide Number Placeholder 3">
            <a:extLst>
              <a:ext uri="{FF2B5EF4-FFF2-40B4-BE49-F238E27FC236}">
                <a16:creationId xmlns:a16="http://schemas.microsoft.com/office/drawing/2014/main" id="{CB7D0121-58FA-40E5-AB7A-F49B2E0EDE9B}"/>
              </a:ext>
            </a:extLst>
          </p:cNvPr>
          <p:cNvSpPr>
            <a:spLocks noGrp="1"/>
          </p:cNvSpPr>
          <p:nvPr>
            <p:ph type="sldNum" sz="quarter" idx="12"/>
          </p:nvPr>
        </p:nvSpPr>
        <p:spPr/>
        <p:txBody>
          <a:bodyPr/>
          <a:lstStyle/>
          <a:p>
            <a:pPr algn="ctr"/>
            <a:fld id="{0C3A1854-6B63-4059-B360-A3C4972BF0FC}" type="slidenum">
              <a:rPr lang="ko-KR" altLang="en-US" smtClean="0"/>
              <a:pPr algn="ctr"/>
              <a:t>141</a:t>
            </a:fld>
            <a:endParaRPr lang="ko-KR" altLang="en-US" dirty="0"/>
          </a:p>
        </p:txBody>
      </p:sp>
    </p:spTree>
    <p:extLst>
      <p:ext uri="{BB962C8B-B14F-4D97-AF65-F5344CB8AC3E}">
        <p14:creationId xmlns:p14="http://schemas.microsoft.com/office/powerpoint/2010/main" val="194919611"/>
      </p:ext>
    </p:extLst>
  </p:cSld>
  <p:clrMapOvr>
    <a:masterClrMapping/>
  </p:clrMapOvr>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8F844CA0-6D20-4EB8-997A-BADBB4474F74}"/>
              </a:ext>
            </a:extLst>
          </p:cNvPr>
          <p:cNvSpPr>
            <a:spLocks noGrp="1"/>
          </p:cNvSpPr>
          <p:nvPr>
            <p:ph idx="1"/>
          </p:nvPr>
        </p:nvSpPr>
        <p:spPr/>
        <p:txBody>
          <a:bodyPr/>
          <a:lstStyle/>
          <a:p>
            <a:endParaRPr lang="en-US" dirty="0"/>
          </a:p>
        </p:txBody>
      </p:sp>
      <p:sp>
        <p:nvSpPr>
          <p:cNvPr id="3" name="Title 2">
            <a:extLst>
              <a:ext uri="{FF2B5EF4-FFF2-40B4-BE49-F238E27FC236}">
                <a16:creationId xmlns:a16="http://schemas.microsoft.com/office/drawing/2014/main" id="{92E4DB16-90EE-4C19-A742-379AE38998D0}"/>
              </a:ext>
            </a:extLst>
          </p:cNvPr>
          <p:cNvSpPr>
            <a:spLocks noGrp="1"/>
          </p:cNvSpPr>
          <p:nvPr>
            <p:ph type="title"/>
          </p:nvPr>
        </p:nvSpPr>
        <p:spPr/>
        <p:txBody>
          <a:bodyPr>
            <a:normAutofit fontScale="90000"/>
          </a:bodyPr>
          <a:lstStyle/>
          <a:p>
            <a:r>
              <a:rPr lang="en-US" dirty="0"/>
              <a:t>ROE and ROI Changes when Grow a Business</a:t>
            </a:r>
          </a:p>
        </p:txBody>
      </p:sp>
      <p:sp>
        <p:nvSpPr>
          <p:cNvPr id="4" name="Slide Number Placeholder 3">
            <a:extLst>
              <a:ext uri="{FF2B5EF4-FFF2-40B4-BE49-F238E27FC236}">
                <a16:creationId xmlns:a16="http://schemas.microsoft.com/office/drawing/2014/main" id="{DB75DAC3-2007-4592-85EA-7FA6555029CB}"/>
              </a:ext>
            </a:extLst>
          </p:cNvPr>
          <p:cNvSpPr>
            <a:spLocks noGrp="1"/>
          </p:cNvSpPr>
          <p:nvPr>
            <p:ph type="sldNum" sz="quarter" idx="12"/>
          </p:nvPr>
        </p:nvSpPr>
        <p:spPr/>
        <p:txBody>
          <a:bodyPr/>
          <a:lstStyle/>
          <a:p>
            <a:pPr algn="ctr"/>
            <a:fld id="{0C3A1854-6B63-4059-B360-A3C4972BF0FC}" type="slidenum">
              <a:rPr lang="ko-KR" altLang="en-US" smtClean="0"/>
              <a:pPr algn="ctr"/>
              <a:t>142</a:t>
            </a:fld>
            <a:endParaRPr lang="ko-KR" altLang="en-US" dirty="0"/>
          </a:p>
        </p:txBody>
      </p:sp>
    </p:spTree>
    <p:extLst>
      <p:ext uri="{BB962C8B-B14F-4D97-AF65-F5344CB8AC3E}">
        <p14:creationId xmlns:p14="http://schemas.microsoft.com/office/powerpoint/2010/main" val="1590888142"/>
      </p:ext>
    </p:extLst>
  </p:cSld>
  <p:clrMapOvr>
    <a:masterClrMapping/>
  </p:clrMapOvr>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D28526-C52B-48CD-9119-9424930417C2}"/>
              </a:ext>
            </a:extLst>
          </p:cNvPr>
          <p:cNvSpPr>
            <a:spLocks noGrp="1"/>
          </p:cNvSpPr>
          <p:nvPr>
            <p:ph type="title"/>
          </p:nvPr>
        </p:nvSpPr>
        <p:spPr/>
        <p:txBody>
          <a:bodyPr/>
          <a:lstStyle/>
          <a:p>
            <a:r>
              <a:rPr lang="en-US" dirty="0"/>
              <a:t>Depreciation Changes with New Investment</a:t>
            </a:r>
          </a:p>
        </p:txBody>
      </p:sp>
      <p:sp>
        <p:nvSpPr>
          <p:cNvPr id="3" name="Content Placeholder 2">
            <a:extLst>
              <a:ext uri="{FF2B5EF4-FFF2-40B4-BE49-F238E27FC236}">
                <a16:creationId xmlns:a16="http://schemas.microsoft.com/office/drawing/2014/main" id="{15D1AA3E-E151-4A5E-ACBE-599FDE6F0687}"/>
              </a:ext>
            </a:extLst>
          </p:cNvPr>
          <p:cNvSpPr>
            <a:spLocks noGrp="1"/>
          </p:cNvSpPr>
          <p:nvPr>
            <p:ph idx="1"/>
          </p:nvPr>
        </p:nvSpPr>
        <p:spPr/>
        <p:txBody>
          <a:bodyPr/>
          <a:lstStyle/>
          <a:p>
            <a:endParaRPr lang="en-US" dirty="0"/>
          </a:p>
        </p:txBody>
      </p:sp>
    </p:spTree>
    <p:extLst>
      <p:ext uri="{BB962C8B-B14F-4D97-AF65-F5344CB8AC3E}">
        <p14:creationId xmlns:p14="http://schemas.microsoft.com/office/powerpoint/2010/main" val="3051179599"/>
      </p:ext>
    </p:extLst>
  </p:cSld>
  <p:clrMapOvr>
    <a:masterClrMapping/>
  </p:clrMapOvr>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7" name="Rectangle 3">
            <a:extLst>
              <a:ext uri="{FF2B5EF4-FFF2-40B4-BE49-F238E27FC236}">
                <a16:creationId xmlns:a16="http://schemas.microsoft.com/office/drawing/2014/main" id="{7ED37BDC-99DB-4995-B854-A40D4DBF1657}"/>
              </a:ext>
            </a:extLst>
          </p:cNvPr>
          <p:cNvSpPr>
            <a:spLocks noGrp="1" noChangeArrowheads="1"/>
          </p:cNvSpPr>
          <p:nvPr>
            <p:ph idx="1"/>
          </p:nvPr>
        </p:nvSpPr>
        <p:spPr/>
        <p:txBody>
          <a:bodyPr>
            <a:normAutofit/>
          </a:bodyPr>
          <a:lstStyle/>
          <a:p>
            <a:pPr marL="177800" indent="-177800"/>
            <a:endParaRPr lang="en-US" altLang="en-US" sz="2000" dirty="0"/>
          </a:p>
          <a:p>
            <a:pPr marL="177800" indent="-177800"/>
            <a:r>
              <a:rPr lang="en-US" altLang="en-US" sz="2000" dirty="0"/>
              <a:t>Project Finance Investment</a:t>
            </a:r>
          </a:p>
          <a:p>
            <a:pPr marL="635000" lvl="1" indent="-177800"/>
            <a:r>
              <a:rPr lang="en-US" altLang="en-US" sz="2000" dirty="0"/>
              <a:t>Equity IRR</a:t>
            </a:r>
          </a:p>
          <a:p>
            <a:pPr marL="635000" lvl="1" indent="-177800"/>
            <a:r>
              <a:rPr lang="en-US" altLang="en-US" sz="2000" dirty="0"/>
              <a:t>Project IRR</a:t>
            </a:r>
          </a:p>
          <a:p>
            <a:pPr marL="635000" lvl="1" indent="-177800"/>
            <a:r>
              <a:rPr lang="en-US" altLang="en-US" sz="2000" dirty="0"/>
              <a:t>Equity NPV</a:t>
            </a:r>
          </a:p>
          <a:p>
            <a:pPr marL="635000" lvl="1" indent="-177800"/>
            <a:r>
              <a:rPr lang="en-US" altLang="en-US" sz="2000" dirty="0"/>
              <a:t>Project NPV</a:t>
            </a:r>
          </a:p>
          <a:p>
            <a:pPr marL="177800" indent="-177800"/>
            <a:r>
              <a:rPr lang="en-US" altLang="en-US" sz="2000" dirty="0"/>
              <a:t>Project Finance Debt</a:t>
            </a:r>
          </a:p>
          <a:p>
            <a:pPr marL="635000" lvl="1" indent="-177800"/>
            <a:r>
              <a:rPr lang="en-US" altLang="en-US" sz="2000" dirty="0"/>
              <a:t>DSCR</a:t>
            </a:r>
          </a:p>
          <a:p>
            <a:pPr marL="635000" lvl="1" indent="-177800"/>
            <a:r>
              <a:rPr lang="en-US" altLang="en-US" sz="2000" dirty="0"/>
              <a:t>LLCR</a:t>
            </a:r>
          </a:p>
          <a:p>
            <a:pPr marL="635000" lvl="1" indent="-177800"/>
            <a:r>
              <a:rPr lang="en-US" altLang="en-US" sz="2000" dirty="0"/>
              <a:t>PLCR</a:t>
            </a:r>
          </a:p>
          <a:p>
            <a:pPr marL="177800" indent="-177800"/>
            <a:r>
              <a:rPr lang="en-US" altLang="en-US" sz="2000" dirty="0"/>
              <a:t>Liquidity</a:t>
            </a:r>
          </a:p>
          <a:p>
            <a:pPr marL="635000" lvl="1" indent="-177800"/>
            <a:r>
              <a:rPr lang="en-US" altLang="en-US" sz="2000" dirty="0"/>
              <a:t>Debt Service Reserve</a:t>
            </a:r>
          </a:p>
        </p:txBody>
      </p:sp>
      <p:sp>
        <p:nvSpPr>
          <p:cNvPr id="41986" name="Rectangle 2">
            <a:extLst>
              <a:ext uri="{FF2B5EF4-FFF2-40B4-BE49-F238E27FC236}">
                <a16:creationId xmlns:a16="http://schemas.microsoft.com/office/drawing/2014/main" id="{3A4C6B3B-3024-4ACF-83CE-1063B2447805}"/>
              </a:ext>
            </a:extLst>
          </p:cNvPr>
          <p:cNvSpPr>
            <a:spLocks noGrp="1" noChangeArrowheads="1"/>
          </p:cNvSpPr>
          <p:nvPr>
            <p:ph type="title"/>
          </p:nvPr>
        </p:nvSpPr>
        <p:spPr/>
        <p:txBody>
          <a:bodyPr>
            <a:noAutofit/>
          </a:bodyPr>
          <a:lstStyle/>
          <a:p>
            <a:r>
              <a:rPr lang="en-US" altLang="en-US" dirty="0"/>
              <a:t>Valuation Metrics in Project Finance and Corporate Finance</a:t>
            </a:r>
          </a:p>
        </p:txBody>
      </p:sp>
      <p:sp>
        <p:nvSpPr>
          <p:cNvPr id="41988" name="Rectangle 4">
            <a:extLst>
              <a:ext uri="{FF2B5EF4-FFF2-40B4-BE49-F238E27FC236}">
                <a16:creationId xmlns:a16="http://schemas.microsoft.com/office/drawing/2014/main" id="{EE9CCEAD-AEF1-4E34-940E-45072C9F4014}"/>
              </a:ext>
            </a:extLst>
          </p:cNvPr>
          <p:cNvSpPr>
            <a:spLocks noGrp="1" noChangeArrowheads="1"/>
          </p:cNvSpPr>
          <p:nvPr>
            <p:ph type="body" sz="half" idx="4294967295"/>
          </p:nvPr>
        </p:nvSpPr>
        <p:spPr>
          <a:xfrm>
            <a:off x="4870383" y="1559292"/>
            <a:ext cx="4273617" cy="4536707"/>
          </a:xfrm>
        </p:spPr>
        <p:txBody>
          <a:bodyPr>
            <a:normAutofit/>
          </a:bodyPr>
          <a:lstStyle/>
          <a:p>
            <a:pPr marL="228600" indent="-228600"/>
            <a:r>
              <a:rPr lang="en-US" altLang="en-US" sz="2000" dirty="0">
                <a:latin typeface="Times New Roman" panose="02020603050405020304" pitchFamily="18" charset="0"/>
                <a:cs typeface="Times New Roman" panose="02020603050405020304" pitchFamily="18" charset="0"/>
              </a:rPr>
              <a:t>Corporate Finance Valuation</a:t>
            </a:r>
          </a:p>
          <a:p>
            <a:pPr marL="457200" lvl="1" indent="114300"/>
            <a:r>
              <a:rPr lang="en-US" altLang="en-US" sz="2000" dirty="0">
                <a:latin typeface="Times New Roman" panose="02020603050405020304" pitchFamily="18" charset="0"/>
                <a:cs typeface="Times New Roman" panose="02020603050405020304" pitchFamily="18" charset="0"/>
              </a:rPr>
              <a:t>P/E Ratio</a:t>
            </a:r>
          </a:p>
          <a:p>
            <a:pPr marL="457200" lvl="1" indent="114300"/>
            <a:r>
              <a:rPr lang="en-US" altLang="en-US" sz="2000" dirty="0">
                <a:latin typeface="Times New Roman" panose="02020603050405020304" pitchFamily="18" charset="0"/>
                <a:cs typeface="Times New Roman" panose="02020603050405020304" pitchFamily="18" charset="0"/>
              </a:rPr>
              <a:t>EV/EBITDA </a:t>
            </a:r>
          </a:p>
          <a:p>
            <a:pPr marL="457200" lvl="1" indent="114300"/>
            <a:r>
              <a:rPr lang="en-US" altLang="en-US" sz="2000" dirty="0">
                <a:latin typeface="Times New Roman" panose="02020603050405020304" pitchFamily="18" charset="0"/>
                <a:cs typeface="Times New Roman" panose="02020603050405020304" pitchFamily="18" charset="0"/>
              </a:rPr>
              <a:t>Projected Dividend and Earnings</a:t>
            </a:r>
          </a:p>
          <a:p>
            <a:pPr marL="457200" lvl="1" indent="114300"/>
            <a:r>
              <a:rPr lang="en-US" altLang="en-US" sz="2000" dirty="0">
                <a:latin typeface="Times New Roman" panose="02020603050405020304" pitchFamily="18" charset="0"/>
                <a:cs typeface="Times New Roman" panose="02020603050405020304" pitchFamily="18" charset="0"/>
              </a:rPr>
              <a:t>Free Cash Flow</a:t>
            </a:r>
          </a:p>
          <a:p>
            <a:pPr marL="228600" indent="-228600"/>
            <a:r>
              <a:rPr lang="en-US" altLang="en-US" sz="2000" dirty="0">
                <a:latin typeface="Times New Roman" panose="02020603050405020304" pitchFamily="18" charset="0"/>
                <a:cs typeface="Times New Roman" panose="02020603050405020304" pitchFamily="18" charset="0"/>
              </a:rPr>
              <a:t>Corporate Finance Debt</a:t>
            </a:r>
          </a:p>
          <a:p>
            <a:pPr marL="457200" lvl="1" indent="114300"/>
            <a:r>
              <a:rPr lang="en-US" altLang="en-US" sz="2000" dirty="0">
                <a:latin typeface="Times New Roman" panose="02020603050405020304" pitchFamily="18" charset="0"/>
                <a:cs typeface="Times New Roman" panose="02020603050405020304" pitchFamily="18" charset="0"/>
              </a:rPr>
              <a:t>Times Interest Earned</a:t>
            </a:r>
          </a:p>
          <a:p>
            <a:pPr marL="457200" lvl="1" indent="114300"/>
            <a:r>
              <a:rPr lang="en-US" altLang="en-US" sz="2000" dirty="0">
                <a:latin typeface="Times New Roman" panose="02020603050405020304" pitchFamily="18" charset="0"/>
                <a:cs typeface="Times New Roman" panose="02020603050405020304" pitchFamily="18" charset="0"/>
              </a:rPr>
              <a:t>Debt to EBITDA</a:t>
            </a:r>
          </a:p>
          <a:p>
            <a:pPr marL="457200" lvl="1" indent="114300"/>
            <a:r>
              <a:rPr lang="en-US" altLang="en-US" sz="2000" dirty="0">
                <a:latin typeface="Times New Roman" panose="02020603050405020304" pitchFamily="18" charset="0"/>
                <a:cs typeface="Times New Roman" panose="02020603050405020304" pitchFamily="18" charset="0"/>
              </a:rPr>
              <a:t>Debt to Capital</a:t>
            </a:r>
          </a:p>
          <a:p>
            <a:pPr marL="228600" indent="-228600"/>
            <a:r>
              <a:rPr lang="en-US" altLang="en-US" sz="2000" dirty="0">
                <a:latin typeface="Times New Roman" panose="02020603050405020304" pitchFamily="18" charset="0"/>
                <a:cs typeface="Times New Roman" panose="02020603050405020304" pitchFamily="18" charset="0"/>
              </a:rPr>
              <a:t>Corporate Finance Liquidity</a:t>
            </a:r>
          </a:p>
          <a:p>
            <a:pPr marL="457200" lvl="1" indent="114300"/>
            <a:r>
              <a:rPr lang="en-US" altLang="en-US" sz="2000" dirty="0">
                <a:latin typeface="Times New Roman" panose="02020603050405020304" pitchFamily="18" charset="0"/>
                <a:cs typeface="Times New Roman" panose="02020603050405020304" pitchFamily="18" charset="0"/>
              </a:rPr>
              <a:t>Current Ratio; Quick Ratio</a:t>
            </a:r>
          </a:p>
        </p:txBody>
      </p:sp>
    </p:spTree>
    <p:extLst>
      <p:ext uri="{BB962C8B-B14F-4D97-AF65-F5344CB8AC3E}">
        <p14:creationId xmlns:p14="http://schemas.microsoft.com/office/powerpoint/2010/main" val="875913558"/>
      </p:ext>
    </p:extLst>
  </p:cSld>
  <p:clrMapOvr>
    <a:masterClrMapping/>
  </p:clrMapOvr>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76874EF-C9B9-40E8-99C8-FCD057AB9C4F}"/>
              </a:ext>
            </a:extLst>
          </p:cNvPr>
          <p:cNvSpPr>
            <a:spLocks noGrp="1"/>
          </p:cNvSpPr>
          <p:nvPr>
            <p:ph type="title"/>
          </p:nvPr>
        </p:nvSpPr>
        <p:spPr/>
        <p:txBody>
          <a:bodyPr/>
          <a:lstStyle/>
          <a:p>
            <a:r>
              <a:rPr lang="en-US" dirty="0"/>
              <a:t>DCF Analysis with Terminal Value</a:t>
            </a:r>
          </a:p>
        </p:txBody>
      </p:sp>
    </p:spTree>
    <p:extLst>
      <p:ext uri="{BB962C8B-B14F-4D97-AF65-F5344CB8AC3E}">
        <p14:creationId xmlns:p14="http://schemas.microsoft.com/office/powerpoint/2010/main" val="3929221141"/>
      </p:ext>
    </p:extLst>
  </p:cSld>
  <p:clrMapOvr>
    <a:masterClrMapping/>
  </p:clrMapOvr>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Debt Sizing - Introduction</a:t>
            </a:r>
          </a:p>
        </p:txBody>
      </p:sp>
      <p:sp>
        <p:nvSpPr>
          <p:cNvPr id="4" name="Content Placeholder 3"/>
          <p:cNvSpPr>
            <a:spLocks noGrp="1"/>
          </p:cNvSpPr>
          <p:nvPr>
            <p:ph idx="1"/>
          </p:nvPr>
        </p:nvSpPr>
        <p:spPr/>
        <p:txBody>
          <a:bodyPr>
            <a:normAutofit/>
          </a:bodyPr>
          <a:lstStyle/>
          <a:p>
            <a:r>
              <a:rPr lang="en-US" dirty="0"/>
              <a:t>Detailed analysis of the term sheet and loan agreements begins with debt sizing. </a:t>
            </a:r>
          </a:p>
          <a:p>
            <a:r>
              <a:rPr lang="en-US" dirty="0"/>
              <a:t>Difference in sizing debt on the basis of:</a:t>
            </a:r>
          </a:p>
          <a:p>
            <a:pPr lvl="1"/>
            <a:r>
              <a:rPr lang="en-US" dirty="0"/>
              <a:t>maximum debt-to-capital ratio: from cost and sources and uses</a:t>
            </a:r>
          </a:p>
          <a:p>
            <a:pPr lvl="1"/>
            <a:r>
              <a:rPr lang="en-US" dirty="0"/>
              <a:t>minimum DSCR: from financial model</a:t>
            </a:r>
          </a:p>
          <a:p>
            <a:r>
              <a:rPr lang="en-US" dirty="0"/>
              <a:t>Notion of negotiated base case and downside for evaluating DSCR.</a:t>
            </a:r>
          </a:p>
          <a:p>
            <a:r>
              <a:rPr lang="en-US" dirty="0"/>
              <a:t>Limit the debt to assure equity is in project and the value of the project is above the debt</a:t>
            </a:r>
          </a:p>
        </p:txBody>
      </p:sp>
    </p:spTree>
    <p:extLst>
      <p:ext uri="{BB962C8B-B14F-4D97-AF65-F5344CB8AC3E}">
        <p14:creationId xmlns:p14="http://schemas.microsoft.com/office/powerpoint/2010/main" val="393074447"/>
      </p:ext>
    </p:extLst>
  </p:cSld>
  <p:clrMapOvr>
    <a:masterClrMapping/>
  </p:clrMapOvr>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a:bodyPr>
          <a:lstStyle/>
          <a:p>
            <a:r>
              <a:rPr lang="en-US" dirty="0"/>
              <a:t>Debt Sizing – Key Philosophical Question</a:t>
            </a:r>
          </a:p>
        </p:txBody>
      </p:sp>
      <p:sp>
        <p:nvSpPr>
          <p:cNvPr id="4" name="Content Placeholder 3"/>
          <p:cNvSpPr>
            <a:spLocks noGrp="1"/>
          </p:cNvSpPr>
          <p:nvPr>
            <p:ph idx="1"/>
          </p:nvPr>
        </p:nvSpPr>
        <p:spPr>
          <a:xfrm>
            <a:off x="192505" y="1263192"/>
            <a:ext cx="6232286" cy="4977352"/>
          </a:xfrm>
        </p:spPr>
        <p:txBody>
          <a:bodyPr>
            <a:normAutofit fontScale="77500" lnSpcReduction="20000"/>
          </a:bodyPr>
          <a:lstStyle/>
          <a:p>
            <a:r>
              <a:rPr lang="en-US" dirty="0"/>
              <a:t>Debt to Capital Ratio – Trust sponsor to be smart enough to not invest in a bad project.  Make sure the sponsor is taking downside risk.  With no cash invested in the project, there is only upside potential and the sponsor will not care about downside evaluation. The test is historic investment and do not have to look forward.</a:t>
            </a:r>
          </a:p>
          <a:p>
            <a:r>
              <a:rPr lang="en-US" dirty="0"/>
              <a:t>The notion of DSCR implies that you are smart enough to make a forecast.  If you really believe your forecast and even variation around your forecast, you can back into the debt from the DSCR. This is the notion of negotiated base case and downside for evaluating DSCR.</a:t>
            </a:r>
          </a:p>
          <a:p>
            <a:r>
              <a:rPr lang="en-US" dirty="0"/>
              <a:t>Limit the debt to assure equity is in project and the value of the project is above the debt</a:t>
            </a:r>
          </a:p>
        </p:txBody>
      </p:sp>
      <p:pic>
        <p:nvPicPr>
          <p:cNvPr id="2" name="Picture 1">
            <a:extLst>
              <a:ext uri="{FF2B5EF4-FFF2-40B4-BE49-F238E27FC236}">
                <a16:creationId xmlns:a16="http://schemas.microsoft.com/office/drawing/2014/main" id="{3A424383-FAA4-4372-BDDC-DB272726F916}"/>
              </a:ext>
            </a:extLst>
          </p:cNvPr>
          <p:cNvPicPr>
            <a:picLocks noChangeAspect="1"/>
          </p:cNvPicPr>
          <p:nvPr/>
        </p:nvPicPr>
        <p:blipFill>
          <a:blip r:embed="rId2"/>
          <a:stretch>
            <a:fillRect/>
          </a:stretch>
        </p:blipFill>
        <p:spPr>
          <a:xfrm>
            <a:off x="6424791" y="1465322"/>
            <a:ext cx="2612979" cy="2333975"/>
          </a:xfrm>
          <a:prstGeom prst="rect">
            <a:avLst/>
          </a:prstGeom>
        </p:spPr>
      </p:pic>
    </p:spTree>
    <p:extLst>
      <p:ext uri="{BB962C8B-B14F-4D97-AF65-F5344CB8AC3E}">
        <p14:creationId xmlns:p14="http://schemas.microsoft.com/office/powerpoint/2010/main" val="174275214"/>
      </p:ext>
    </p:extLst>
  </p:cSld>
  <p:clrMapOvr>
    <a:masterClrMapping/>
  </p:clrMapOvr>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Illustration of DSCR and Debt to Capital Constraint</a:t>
            </a:r>
          </a:p>
        </p:txBody>
      </p:sp>
      <p:pic>
        <p:nvPicPr>
          <p:cNvPr id="5" name="Content Placeholder 4"/>
          <p:cNvPicPr>
            <a:picLocks noGrp="1" noChangeAspect="1"/>
          </p:cNvPicPr>
          <p:nvPr>
            <p:ph idx="1"/>
          </p:nvPr>
        </p:nvPicPr>
        <p:blipFill>
          <a:blip r:embed="rId2"/>
          <a:stretch>
            <a:fillRect/>
          </a:stretch>
        </p:blipFill>
        <p:spPr>
          <a:xfrm>
            <a:off x="892100" y="1429478"/>
            <a:ext cx="4702651" cy="2354000"/>
          </a:xfrm>
          <a:prstGeom prst="rect">
            <a:avLst/>
          </a:prstGeom>
        </p:spPr>
      </p:pic>
      <p:sp>
        <p:nvSpPr>
          <p:cNvPr id="4" name="Slide Number Placeholder 3"/>
          <p:cNvSpPr>
            <a:spLocks noGrp="1"/>
          </p:cNvSpPr>
          <p:nvPr>
            <p:ph type="sldNum" sz="quarter" idx="12"/>
          </p:nvPr>
        </p:nvSpPr>
        <p:spPr/>
        <p:txBody>
          <a:bodyPr/>
          <a:lstStyle/>
          <a:p>
            <a:fld id="{EB241CD2-1E45-42A3-B213-66A034DF9A3B}" type="slidenum">
              <a:rPr lang="en-GB" smtClean="0"/>
              <a:t>148</a:t>
            </a:fld>
            <a:endParaRPr lang="en-GB" dirty="0"/>
          </a:p>
        </p:txBody>
      </p:sp>
      <p:pic>
        <p:nvPicPr>
          <p:cNvPr id="7" name="Picture 6"/>
          <p:cNvPicPr>
            <a:picLocks noChangeAspect="1"/>
          </p:cNvPicPr>
          <p:nvPr/>
        </p:nvPicPr>
        <p:blipFill>
          <a:blip r:embed="rId3"/>
          <a:stretch>
            <a:fillRect/>
          </a:stretch>
        </p:blipFill>
        <p:spPr>
          <a:xfrm>
            <a:off x="892100" y="3882778"/>
            <a:ext cx="4702651" cy="2354000"/>
          </a:xfrm>
          <a:prstGeom prst="rect">
            <a:avLst/>
          </a:prstGeom>
        </p:spPr>
      </p:pic>
      <p:sp>
        <p:nvSpPr>
          <p:cNvPr id="3" name="TextBox 2">
            <a:extLst>
              <a:ext uri="{FF2B5EF4-FFF2-40B4-BE49-F238E27FC236}">
                <a16:creationId xmlns:a16="http://schemas.microsoft.com/office/drawing/2014/main" id="{C0AC4574-E848-4234-A60C-89DEEF061CD5}"/>
              </a:ext>
            </a:extLst>
          </p:cNvPr>
          <p:cNvSpPr txBox="1"/>
          <p:nvPr/>
        </p:nvSpPr>
        <p:spPr>
          <a:xfrm>
            <a:off x="6420051" y="1590815"/>
            <a:ext cx="2290316" cy="1200329"/>
          </a:xfrm>
          <a:prstGeom prst="rect">
            <a:avLst/>
          </a:prstGeom>
          <a:solidFill>
            <a:srgbClr val="FFFF00"/>
          </a:solidFill>
        </p:spPr>
        <p:txBody>
          <a:bodyPr wrap="square" rtlCol="0">
            <a:spAutoFit/>
          </a:bodyPr>
          <a:lstStyle/>
          <a:p>
            <a:r>
              <a:rPr lang="en-US" dirty="0"/>
              <a:t>Lower DSCR results in too high debt to capital ratio. Need to constrain the debt.</a:t>
            </a:r>
          </a:p>
        </p:txBody>
      </p:sp>
      <p:sp>
        <p:nvSpPr>
          <p:cNvPr id="8" name="TextBox 7">
            <a:extLst>
              <a:ext uri="{FF2B5EF4-FFF2-40B4-BE49-F238E27FC236}">
                <a16:creationId xmlns:a16="http://schemas.microsoft.com/office/drawing/2014/main" id="{DD8241AC-E853-481F-8E7E-573A214DA732}"/>
              </a:ext>
            </a:extLst>
          </p:cNvPr>
          <p:cNvSpPr txBox="1"/>
          <p:nvPr/>
        </p:nvSpPr>
        <p:spPr>
          <a:xfrm>
            <a:off x="6335210" y="3882778"/>
            <a:ext cx="2375157" cy="2031325"/>
          </a:xfrm>
          <a:prstGeom prst="rect">
            <a:avLst/>
          </a:prstGeom>
          <a:solidFill>
            <a:srgbClr val="FFFF00"/>
          </a:solidFill>
        </p:spPr>
        <p:txBody>
          <a:bodyPr wrap="square" rtlCol="0">
            <a:spAutoFit/>
          </a:bodyPr>
          <a:lstStyle/>
          <a:p>
            <a:r>
              <a:rPr lang="en-US" dirty="0"/>
              <a:t>Discounted Red Area (using the interest rate) is the Value of the Debt.</a:t>
            </a:r>
          </a:p>
          <a:p>
            <a:endParaRPr lang="en-US" dirty="0"/>
          </a:p>
          <a:p>
            <a:r>
              <a:rPr lang="en-US" dirty="0"/>
              <a:t>DSCR sizing means you believe your forecast.</a:t>
            </a:r>
          </a:p>
        </p:txBody>
      </p:sp>
    </p:spTree>
    <p:extLst>
      <p:ext uri="{BB962C8B-B14F-4D97-AF65-F5344CB8AC3E}">
        <p14:creationId xmlns:p14="http://schemas.microsoft.com/office/powerpoint/2010/main" val="1224438647"/>
      </p:ext>
    </p:extLst>
  </p:cSld>
  <p:clrMapOvr>
    <a:masterClrMapping/>
  </p:clrMapOvr>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Which Constraint is in Place</a:t>
            </a:r>
          </a:p>
        </p:txBody>
      </p:sp>
      <p:sp>
        <p:nvSpPr>
          <p:cNvPr id="3" name="Content Placeholder 2"/>
          <p:cNvSpPr>
            <a:spLocks noGrp="1"/>
          </p:cNvSpPr>
          <p:nvPr>
            <p:ph idx="1"/>
          </p:nvPr>
        </p:nvSpPr>
        <p:spPr/>
        <p:txBody>
          <a:bodyPr>
            <a:normAutofit/>
          </a:bodyPr>
          <a:lstStyle/>
          <a:p>
            <a:r>
              <a:rPr lang="en-US" sz="2400" dirty="0"/>
              <a:t>Items have an effect on whether the debt to capital constraint or the debt to capital constraint applies: </a:t>
            </a:r>
          </a:p>
          <a:p>
            <a:r>
              <a:rPr lang="en-US" sz="2400" dirty="0"/>
              <a:t>Need to Understand that NPV of Debt Service is Loan Value</a:t>
            </a:r>
          </a:p>
          <a:p>
            <a:pPr lvl="1"/>
            <a:r>
              <a:rPr lang="en-US" sz="2000" dirty="0"/>
              <a:t>High Project IRR </a:t>
            </a:r>
            <a:r>
              <a:rPr lang="en-US" sz="2000" dirty="0">
                <a:sym typeface="Wingdings" panose="05000000000000000000" pitchFamily="2" charset="2"/>
              </a:rPr>
              <a:t> More Likely </a:t>
            </a:r>
            <a:r>
              <a:rPr lang="en-US" sz="2000" dirty="0"/>
              <a:t>Debt to Constraint; </a:t>
            </a:r>
          </a:p>
          <a:p>
            <a:pPr lvl="1"/>
            <a:r>
              <a:rPr lang="en-US" sz="2000" dirty="0"/>
              <a:t>Long Tenor </a:t>
            </a:r>
            <a:r>
              <a:rPr lang="en-US" sz="2000" dirty="0">
                <a:sym typeface="Wingdings" panose="05000000000000000000" pitchFamily="2" charset="2"/>
              </a:rPr>
              <a:t> More Likely </a:t>
            </a:r>
            <a:r>
              <a:rPr lang="en-US" sz="2000" dirty="0"/>
              <a:t>Debt to Capital Constraint; </a:t>
            </a:r>
          </a:p>
          <a:p>
            <a:pPr lvl="1"/>
            <a:r>
              <a:rPr lang="en-US" sz="2000" dirty="0"/>
              <a:t>Sculpting </a:t>
            </a:r>
            <a:r>
              <a:rPr lang="en-US" sz="2000" dirty="0">
                <a:sym typeface="Wingdings" panose="05000000000000000000" pitchFamily="2" charset="2"/>
              </a:rPr>
              <a:t> More Likely </a:t>
            </a:r>
            <a:r>
              <a:rPr lang="en-US" sz="2000" dirty="0"/>
              <a:t>Debt to Capital Constraint; </a:t>
            </a:r>
          </a:p>
          <a:p>
            <a:pPr lvl="1"/>
            <a:r>
              <a:rPr lang="en-US" sz="2000" dirty="0"/>
              <a:t>Low Interest Rate </a:t>
            </a:r>
            <a:r>
              <a:rPr lang="en-US" sz="2000" dirty="0">
                <a:sym typeface="Wingdings" panose="05000000000000000000" pitchFamily="2" charset="2"/>
              </a:rPr>
              <a:t> Morel Likely </a:t>
            </a:r>
            <a:r>
              <a:rPr lang="en-US" sz="2000" dirty="0"/>
              <a:t>Debt to Capital Constraint. </a:t>
            </a:r>
          </a:p>
          <a:p>
            <a:pPr lvl="1"/>
            <a:r>
              <a:rPr lang="en-US" sz="2000" dirty="0"/>
              <a:t>Low Project IRR </a:t>
            </a:r>
            <a:r>
              <a:rPr lang="en-US" sz="2000" dirty="0">
                <a:sym typeface="Wingdings" panose="05000000000000000000" pitchFamily="2" charset="2"/>
              </a:rPr>
              <a:t> More Likely</a:t>
            </a:r>
            <a:r>
              <a:rPr lang="en-US" sz="2000" dirty="0"/>
              <a:t> DSCR Constraint; </a:t>
            </a:r>
          </a:p>
          <a:p>
            <a:pPr lvl="1"/>
            <a:r>
              <a:rPr lang="en-US" sz="2000" dirty="0"/>
              <a:t>Short Tenor </a:t>
            </a:r>
            <a:r>
              <a:rPr lang="en-US" sz="2000" dirty="0">
                <a:sym typeface="Wingdings" panose="05000000000000000000" pitchFamily="2" charset="2"/>
              </a:rPr>
              <a:t> More Likely</a:t>
            </a:r>
            <a:r>
              <a:rPr lang="en-US" sz="2000" dirty="0"/>
              <a:t> DSCR Constraint; </a:t>
            </a:r>
          </a:p>
          <a:p>
            <a:pPr lvl="1"/>
            <a:r>
              <a:rPr lang="en-US" sz="2000" dirty="0"/>
              <a:t>Level Payment </a:t>
            </a:r>
            <a:r>
              <a:rPr lang="en-US" sz="2000" dirty="0">
                <a:sym typeface="Wingdings" panose="05000000000000000000" pitchFamily="2" charset="2"/>
              </a:rPr>
              <a:t> More Likely</a:t>
            </a:r>
            <a:r>
              <a:rPr lang="en-US" sz="2000" dirty="0"/>
              <a:t> DSCR Constraint; </a:t>
            </a:r>
          </a:p>
          <a:p>
            <a:pPr lvl="1"/>
            <a:r>
              <a:rPr lang="en-US" sz="2000" dirty="0"/>
              <a:t>High Interest Rate </a:t>
            </a:r>
            <a:r>
              <a:rPr lang="en-US" sz="2000" dirty="0">
                <a:sym typeface="Wingdings" panose="05000000000000000000" pitchFamily="2" charset="2"/>
              </a:rPr>
              <a:t> More Likely </a:t>
            </a:r>
            <a:r>
              <a:rPr lang="en-US" sz="2000" dirty="0"/>
              <a:t>DSCR Constraint</a:t>
            </a:r>
          </a:p>
          <a:p>
            <a:endParaRPr lang="en-US" sz="2400" dirty="0"/>
          </a:p>
        </p:txBody>
      </p:sp>
      <p:sp>
        <p:nvSpPr>
          <p:cNvPr id="4" name="Slide Number Placeholder 3"/>
          <p:cNvSpPr>
            <a:spLocks noGrp="1"/>
          </p:cNvSpPr>
          <p:nvPr>
            <p:ph type="sldNum" sz="quarter" idx="12"/>
          </p:nvPr>
        </p:nvSpPr>
        <p:spPr/>
        <p:txBody>
          <a:bodyPr/>
          <a:lstStyle/>
          <a:p>
            <a:fld id="{EB241CD2-1E45-42A3-B213-66A034DF9A3B}" type="slidenum">
              <a:rPr lang="en-GB" smtClean="0"/>
              <a:t>149</a:t>
            </a:fld>
            <a:endParaRPr lang="en-GB" dirty="0"/>
          </a:p>
        </p:txBody>
      </p:sp>
    </p:spTree>
    <p:extLst>
      <p:ext uri="{BB962C8B-B14F-4D97-AF65-F5344CB8AC3E}">
        <p14:creationId xmlns:p14="http://schemas.microsoft.com/office/powerpoint/2010/main" val="280863919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tint val="95000"/>
            <a:satMod val="170000"/>
          </a:schemeClr>
        </a:solidFill>
        <a:effectLst/>
      </p:bgPr>
    </p:bg>
    <p:spTree>
      <p:nvGrpSpPr>
        <p:cNvPr id="1" name=""/>
        <p:cNvGrpSpPr/>
        <p:nvPr/>
      </p:nvGrpSpPr>
      <p:grpSpPr>
        <a:xfrm>
          <a:off x="0" y="0"/>
          <a:ext cx="0" cy="0"/>
          <a:chOff x="0" y="0"/>
          <a:chExt cx="0" cy="0"/>
        </a:xfrm>
      </p:grpSpPr>
      <p:grpSp>
        <p:nvGrpSpPr>
          <p:cNvPr id="7" name="Group 6" title="intersecting circles">
            <a:extLst>
              <a:ext uri="{FF2B5EF4-FFF2-40B4-BE49-F238E27FC236}">
                <a16:creationId xmlns:a16="http://schemas.microsoft.com/office/drawing/2014/main" id="{D2C4BFA1-2075-4901-9E24-E41D1FDD51FD}"/>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866610" y="498348"/>
            <a:ext cx="7426997" cy="5861304"/>
            <a:chOff x="1155481" y="498348"/>
            <a:chExt cx="9902663" cy="5861304"/>
          </a:xfrm>
        </p:grpSpPr>
        <p:sp>
          <p:nvSpPr>
            <p:cNvPr id="8" name="Oval 5">
              <a:extLst>
                <a:ext uri="{FF2B5EF4-FFF2-40B4-BE49-F238E27FC236}">
                  <a16:creationId xmlns:a16="http://schemas.microsoft.com/office/drawing/2014/main" id="{985A7375-E3AF-4F5C-85AE-17E8832952CA}"/>
                </a:ext>
              </a:extLst>
            </p:cNvPr>
            <p:cNvSpPr>
              <a:spLocks noChangeArrowheads="1"/>
            </p:cNvSpPr>
            <p:nvPr>
              <p:extLst>
                <p:ext uri="{386F3935-93C4-4BCD-93E2-E3B085C9AB24}">
                  <p16:designElem xmlns:p16="http://schemas.microsoft.com/office/powerpoint/2015/main" val="1"/>
                </p:ext>
              </p:extLst>
            </p:nvPr>
          </p:nvSpPr>
          <p:spPr bwMode="auto">
            <a:xfrm>
              <a:off x="1155481" y="498348"/>
              <a:ext cx="5861304" cy="5861304"/>
            </a:xfrm>
            <a:prstGeom prst="ellipse">
              <a:avLst/>
            </a:prstGeom>
            <a:solidFill>
              <a:schemeClr val="accent1">
                <a:alpha val="55000"/>
              </a:schemeClr>
            </a:solidFill>
            <a:ln>
              <a:noFill/>
            </a:ln>
          </p:spPr>
        </p:sp>
        <p:sp>
          <p:nvSpPr>
            <p:cNvPr id="9" name="Oval 8">
              <a:extLst>
                <a:ext uri="{FF2B5EF4-FFF2-40B4-BE49-F238E27FC236}">
                  <a16:creationId xmlns:a16="http://schemas.microsoft.com/office/drawing/2014/main" id="{F0307F65-8304-4FA8-A841-D4D7625411BE}"/>
                </a:ext>
              </a:extLst>
            </p:cNvPr>
            <p:cNvSpPr>
              <a:spLocks noChangeArrowheads="1"/>
            </p:cNvSpPr>
            <p:nvPr>
              <p:extLst>
                <p:ext uri="{386F3935-93C4-4BCD-93E2-E3B085C9AB24}">
                  <p16:designElem xmlns:p16="http://schemas.microsoft.com/office/powerpoint/2015/main" val="1"/>
                </p:ext>
              </p:extLst>
            </p:nvPr>
          </p:nvSpPr>
          <p:spPr bwMode="auto">
            <a:xfrm>
              <a:off x="5196840" y="498348"/>
              <a:ext cx="5861304" cy="5861304"/>
            </a:xfrm>
            <a:prstGeom prst="ellipse">
              <a:avLst/>
            </a:prstGeom>
            <a:solidFill>
              <a:schemeClr val="accent1">
                <a:alpha val="55000"/>
              </a:schemeClr>
            </a:solidFill>
            <a:ln>
              <a:noFill/>
            </a:ln>
          </p:spPr>
        </p:sp>
        <p:sp>
          <p:nvSpPr>
            <p:cNvPr id="10" name="Oval 5">
              <a:extLst>
                <a:ext uri="{FF2B5EF4-FFF2-40B4-BE49-F238E27FC236}">
                  <a16:creationId xmlns:a16="http://schemas.microsoft.com/office/drawing/2014/main" id="{C8B8394C-136F-4E05-A002-D93A5E79CD50}"/>
                </a:ext>
              </a:extLst>
            </p:cNvPr>
            <p:cNvSpPr>
              <a:spLocks noChangeArrowheads="1"/>
            </p:cNvSpPr>
            <p:nvPr>
              <p:extLst>
                <p:ext uri="{386F3935-93C4-4BCD-93E2-E3B085C9AB24}">
                  <p16:designElem xmlns:p16="http://schemas.microsoft.com/office/powerpoint/2015/main" val="1"/>
                </p:ext>
              </p:extLst>
            </p:nvPr>
          </p:nvSpPr>
          <p:spPr bwMode="auto">
            <a:xfrm>
              <a:off x="3165348" y="498348"/>
              <a:ext cx="5861304" cy="5861304"/>
            </a:xfrm>
            <a:prstGeom prst="ellipse">
              <a:avLst/>
            </a:prstGeom>
            <a:solidFill>
              <a:schemeClr val="accent1">
                <a:alpha val="70000"/>
              </a:schemeClr>
            </a:solidFill>
            <a:ln>
              <a:noFill/>
            </a:ln>
          </p:spPr>
        </p:sp>
      </p:grpSp>
      <p:sp>
        <p:nvSpPr>
          <p:cNvPr id="12" name="Rectangle 11" title="ribbon">
            <a:extLst>
              <a:ext uri="{FF2B5EF4-FFF2-40B4-BE49-F238E27FC236}">
                <a16:creationId xmlns:a16="http://schemas.microsoft.com/office/drawing/2014/main" id="{053FB2EE-284F-4C87-AB3D-BBF87A9FAB97}"/>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514600"/>
            <a:ext cx="9144000" cy="18288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a:extLst>
              <a:ext uri="{FF2B5EF4-FFF2-40B4-BE49-F238E27FC236}">
                <a16:creationId xmlns:a16="http://schemas.microsoft.com/office/drawing/2014/main" id="{89968B93-0D08-446B-B41A-4CD3D284D0B5}"/>
              </a:ext>
            </a:extLst>
          </p:cNvPr>
          <p:cNvSpPr>
            <a:spLocks noGrp="1"/>
          </p:cNvSpPr>
          <p:nvPr>
            <p:ph type="title"/>
          </p:nvPr>
        </p:nvSpPr>
        <p:spPr>
          <a:xfrm>
            <a:off x="1143000" y="2776538"/>
            <a:ext cx="6858000" cy="1381188"/>
          </a:xfrm>
        </p:spPr>
        <p:txBody>
          <a:bodyPr vert="horz" lIns="91440" tIns="45720" rIns="91440" bIns="45720" rtlCol="0" anchor="ctr">
            <a:normAutofit/>
          </a:bodyPr>
          <a:lstStyle/>
          <a:p>
            <a:r>
              <a:rPr lang="en-US" sz="3500" kern="1200" dirty="0">
                <a:solidFill>
                  <a:schemeClr val="bg2"/>
                </a:solidFill>
                <a:latin typeface="+mj-lt"/>
                <a:ea typeface="+mj-ea"/>
                <a:cs typeface="+mj-cs"/>
              </a:rPr>
              <a:t>Chapter 2: Difficulties </a:t>
            </a:r>
            <a:r>
              <a:rPr lang="en-US" sz="3500" dirty="0">
                <a:solidFill>
                  <a:schemeClr val="bg2"/>
                </a:solidFill>
                <a:latin typeface="+mj-lt"/>
              </a:rPr>
              <a:t>in</a:t>
            </a:r>
            <a:r>
              <a:rPr lang="en-US" sz="3500" kern="1200" dirty="0">
                <a:solidFill>
                  <a:schemeClr val="bg2"/>
                </a:solidFill>
                <a:latin typeface="+mj-lt"/>
                <a:ea typeface="+mj-ea"/>
                <a:cs typeface="+mj-cs"/>
              </a:rPr>
              <a:t> Corporate Finance Modelling</a:t>
            </a:r>
          </a:p>
        </p:txBody>
      </p:sp>
    </p:spTree>
    <p:extLst>
      <p:ext uri="{BB962C8B-B14F-4D97-AF65-F5344CB8AC3E}">
        <p14:creationId xmlns:p14="http://schemas.microsoft.com/office/powerpoint/2010/main" val="2499602736"/>
      </p:ext>
    </p:extLst>
  </p:cSld>
  <p:clrMapOvr>
    <a:overrideClrMapping bg1="dk1" tx1="lt1" bg2="dk2" tx2="lt2" accent1="accent1" accent2="accent2" accent3="accent3" accent4="accent4" accent5="accent5" accent6="accent6" hlink="hlink" folHlink="folHlink"/>
  </p:clrMapOvr>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Evaluation with Geometry and NPV Formula</a:t>
            </a:r>
          </a:p>
        </p:txBody>
      </p:sp>
      <p:pic>
        <p:nvPicPr>
          <p:cNvPr id="5" name="Content Placeholder 4"/>
          <p:cNvPicPr>
            <a:picLocks noGrp="1" noChangeAspect="1"/>
          </p:cNvPicPr>
          <p:nvPr>
            <p:ph idx="1"/>
          </p:nvPr>
        </p:nvPicPr>
        <p:blipFill>
          <a:blip r:embed="rId2"/>
          <a:stretch>
            <a:fillRect/>
          </a:stretch>
        </p:blipFill>
        <p:spPr>
          <a:xfrm>
            <a:off x="871711" y="1659118"/>
            <a:ext cx="6877122" cy="4006812"/>
          </a:xfrm>
          <a:prstGeom prst="rect">
            <a:avLst/>
          </a:prstGeom>
        </p:spPr>
      </p:pic>
      <p:sp>
        <p:nvSpPr>
          <p:cNvPr id="4" name="Slide Number Placeholder 3"/>
          <p:cNvSpPr>
            <a:spLocks noGrp="1"/>
          </p:cNvSpPr>
          <p:nvPr>
            <p:ph type="sldNum" sz="quarter" idx="12"/>
          </p:nvPr>
        </p:nvSpPr>
        <p:spPr/>
        <p:txBody>
          <a:bodyPr/>
          <a:lstStyle/>
          <a:p>
            <a:fld id="{EB241CD2-1E45-42A3-B213-66A034DF9A3B}" type="slidenum">
              <a:rPr lang="en-GB" smtClean="0"/>
              <a:t>150</a:t>
            </a:fld>
            <a:endParaRPr lang="en-GB" dirty="0"/>
          </a:p>
        </p:txBody>
      </p:sp>
    </p:spTree>
    <p:extLst>
      <p:ext uri="{BB962C8B-B14F-4D97-AF65-F5344CB8AC3E}">
        <p14:creationId xmlns:p14="http://schemas.microsoft.com/office/powerpoint/2010/main" val="2556351922"/>
      </p:ext>
    </p:extLst>
  </p:cSld>
  <p:clrMapOvr>
    <a:masterClrMapping/>
  </p:clrMapOvr>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F8CD03EF-1CEC-4C9C-AE54-3FB5247AD327}"/>
              </a:ext>
            </a:extLst>
          </p:cNvPr>
          <p:cNvSpPr>
            <a:spLocks noGrp="1"/>
          </p:cNvSpPr>
          <p:nvPr>
            <p:ph idx="1"/>
          </p:nvPr>
        </p:nvSpPr>
        <p:spPr/>
        <p:txBody>
          <a:bodyPr/>
          <a:lstStyle/>
          <a:p>
            <a:r>
              <a:rPr lang="en-US" dirty="0"/>
              <a:t>Input Minimum DSCR</a:t>
            </a:r>
          </a:p>
          <a:p>
            <a:r>
              <a:rPr lang="en-US" dirty="0"/>
              <a:t>Compute Target Debt Service</a:t>
            </a:r>
          </a:p>
          <a:p>
            <a:r>
              <a:rPr lang="en-US" dirty="0"/>
              <a:t>Compute PV of Debt Service</a:t>
            </a:r>
          </a:p>
          <a:p>
            <a:r>
              <a:rPr lang="en-US" dirty="0"/>
              <a:t>Use PV of Debt Service as Debt in Sources and Uses</a:t>
            </a:r>
          </a:p>
          <a:p>
            <a:r>
              <a:rPr lang="en-US" dirty="0"/>
              <a:t>Compute PV of CFADS</a:t>
            </a:r>
          </a:p>
          <a:p>
            <a:r>
              <a:rPr lang="en-US" dirty="0"/>
              <a:t>LLCR for Max Debt to Cap is PV of CFADS divided by Cost * Debt/Cap</a:t>
            </a:r>
          </a:p>
        </p:txBody>
      </p:sp>
      <p:sp>
        <p:nvSpPr>
          <p:cNvPr id="3" name="Title 2">
            <a:extLst>
              <a:ext uri="{FF2B5EF4-FFF2-40B4-BE49-F238E27FC236}">
                <a16:creationId xmlns:a16="http://schemas.microsoft.com/office/drawing/2014/main" id="{4098A80F-E88C-48C7-BA16-351E58A6117A}"/>
              </a:ext>
            </a:extLst>
          </p:cNvPr>
          <p:cNvSpPr>
            <a:spLocks noGrp="1"/>
          </p:cNvSpPr>
          <p:nvPr>
            <p:ph type="title"/>
          </p:nvPr>
        </p:nvSpPr>
        <p:spPr/>
        <p:txBody>
          <a:bodyPr/>
          <a:lstStyle/>
          <a:p>
            <a:r>
              <a:rPr lang="en-US" dirty="0"/>
              <a:t>Model with Debt Sculpting</a:t>
            </a:r>
          </a:p>
        </p:txBody>
      </p:sp>
      <p:sp>
        <p:nvSpPr>
          <p:cNvPr id="4" name="Slide Number Placeholder 3">
            <a:extLst>
              <a:ext uri="{FF2B5EF4-FFF2-40B4-BE49-F238E27FC236}">
                <a16:creationId xmlns:a16="http://schemas.microsoft.com/office/drawing/2014/main" id="{3346AA44-BDCC-4C25-A704-7E99158D9191}"/>
              </a:ext>
            </a:extLst>
          </p:cNvPr>
          <p:cNvSpPr>
            <a:spLocks noGrp="1"/>
          </p:cNvSpPr>
          <p:nvPr>
            <p:ph type="sldNum" sz="quarter" idx="12"/>
          </p:nvPr>
        </p:nvSpPr>
        <p:spPr/>
        <p:txBody>
          <a:bodyPr/>
          <a:lstStyle/>
          <a:p>
            <a:pPr algn="ctr"/>
            <a:fld id="{0C3A1854-6B63-4059-B360-A3C4972BF0FC}" type="slidenum">
              <a:rPr lang="ko-KR" altLang="en-US" smtClean="0"/>
              <a:pPr algn="ctr"/>
              <a:t>151</a:t>
            </a:fld>
            <a:endParaRPr lang="ko-KR" altLang="en-US" dirty="0"/>
          </a:p>
        </p:txBody>
      </p:sp>
    </p:spTree>
    <p:extLst>
      <p:ext uri="{BB962C8B-B14F-4D97-AF65-F5344CB8AC3E}">
        <p14:creationId xmlns:p14="http://schemas.microsoft.com/office/powerpoint/2010/main" val="3845365198"/>
      </p:ext>
    </p:extLst>
  </p:cSld>
  <p:clrMapOvr>
    <a:masterClrMapping/>
  </p:clrMapOvr>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Sculpting Equations - Basic</a:t>
            </a:r>
          </a:p>
        </p:txBody>
      </p:sp>
      <p:sp>
        <p:nvSpPr>
          <p:cNvPr id="3" name="Content Placeholder 2"/>
          <p:cNvSpPr>
            <a:spLocks noGrp="1"/>
          </p:cNvSpPr>
          <p:nvPr>
            <p:ph idx="1"/>
          </p:nvPr>
        </p:nvSpPr>
        <p:spPr/>
        <p:txBody>
          <a:bodyPr>
            <a:normAutofit fontScale="85000" lnSpcReduction="10000"/>
          </a:bodyPr>
          <a:lstStyle/>
          <a:p>
            <a:r>
              <a:rPr lang="en-US" sz="2400" dirty="0"/>
              <a:t>One of the main ideas about the repayment process in project finance is that the modelling is much more effective when you combine formulas with other excel techniques. If you try and solve these things with a brute force method that uses a copy and paste method or goal seek things will get very messy. Formulas used for repayment and debt sizing are listed below: The fundamental two sculpting formulas are:</a:t>
            </a:r>
          </a:p>
          <a:p>
            <a:r>
              <a:rPr lang="en-US" sz="2400" b="1" dirty="0"/>
              <a:t>(1) Target Debt Service Per Period = CFADS/DSCR</a:t>
            </a:r>
          </a:p>
          <a:p>
            <a:r>
              <a:rPr lang="en-US" sz="2400" b="1" dirty="0"/>
              <a:t>(2) Debt Amount at COD = PV(Interest Rate, Target Debt Service)</a:t>
            </a:r>
          </a:p>
          <a:p>
            <a:r>
              <a:rPr lang="en-US" sz="2400" b="1" dirty="0"/>
              <a:t>Non-Constant Interest Rates</a:t>
            </a:r>
          </a:p>
          <a:p>
            <a:r>
              <a:rPr lang="en-US" sz="2400" dirty="0"/>
              <a:t>However this is by no means the only formula you should use when working on repayment. In cases when the interest rate changes, a simple present value formula cannot be used. Instead, an interest rate index can be created that accounts for prior interest rate changes as follows:</a:t>
            </a:r>
          </a:p>
          <a:p>
            <a:r>
              <a:rPr lang="en-US" sz="2400" b="1" dirty="0"/>
              <a:t>(3) Int Rate Index(t) = Int Rate Indext-1 x (1+Interest Rate(t))</a:t>
            </a:r>
          </a:p>
          <a:p>
            <a:r>
              <a:rPr lang="en-US" sz="2400" b="1" dirty="0"/>
              <a:t>(4) Debt Amount at COD = ∑ Debt Service(t)/Interest Rate Index(t)</a:t>
            </a:r>
          </a:p>
        </p:txBody>
      </p:sp>
      <p:sp>
        <p:nvSpPr>
          <p:cNvPr id="4" name="Slide Number Placeholder 3"/>
          <p:cNvSpPr>
            <a:spLocks noGrp="1"/>
          </p:cNvSpPr>
          <p:nvPr>
            <p:ph type="sldNum" sz="quarter" idx="12"/>
          </p:nvPr>
        </p:nvSpPr>
        <p:spPr/>
        <p:txBody>
          <a:bodyPr/>
          <a:lstStyle/>
          <a:p>
            <a:fld id="{EB241CD2-1E45-42A3-B213-66A034DF9A3B}" type="slidenum">
              <a:rPr lang="en-GB" smtClean="0"/>
              <a:t>152</a:t>
            </a:fld>
            <a:endParaRPr lang="en-GB" dirty="0"/>
          </a:p>
        </p:txBody>
      </p:sp>
    </p:spTree>
    <p:extLst>
      <p:ext uri="{BB962C8B-B14F-4D97-AF65-F5344CB8AC3E}">
        <p14:creationId xmlns:p14="http://schemas.microsoft.com/office/powerpoint/2010/main" val="3197973562"/>
      </p:ext>
    </p:extLst>
  </p:cSld>
  <p:clrMapOvr>
    <a:masterClrMapping/>
  </p:clrMapOvr>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Sculpting Equations with Debt to Capital Constraint</a:t>
            </a:r>
          </a:p>
        </p:txBody>
      </p:sp>
      <p:sp>
        <p:nvSpPr>
          <p:cNvPr id="3" name="Content Placeholder 2"/>
          <p:cNvSpPr>
            <a:spLocks noGrp="1"/>
          </p:cNvSpPr>
          <p:nvPr>
            <p:ph idx="1"/>
          </p:nvPr>
        </p:nvSpPr>
        <p:spPr/>
        <p:txBody>
          <a:bodyPr>
            <a:normAutofit lnSpcReduction="10000"/>
          </a:bodyPr>
          <a:lstStyle/>
          <a:p>
            <a:r>
              <a:rPr lang="en-US" sz="2400" dirty="0"/>
              <a:t>Use of LLCR when there is a Target Debt to Capital constraint that drives the amount of the debt.  If the debt is being sized by the debt to capital ratio, a higher DSCR must be used.</a:t>
            </a:r>
          </a:p>
          <a:p>
            <a:r>
              <a:rPr lang="en-US" sz="2400" dirty="0"/>
              <a:t>This raises the issue of how to compute sculpted debt repayments when debt is sized with the debt to capital ratio and the DSCR is not from the DSCR constraint. </a:t>
            </a:r>
          </a:p>
          <a:p>
            <a:r>
              <a:rPr lang="en-US" sz="2400" dirty="0"/>
              <a:t>When the Debt is Sized by Debt to Capital the LLCR can be used to size the debt, because with sculpting, the DSCR = LLCR. Formulas in this case include:</a:t>
            </a:r>
          </a:p>
          <a:p>
            <a:r>
              <a:rPr lang="en-US" sz="2000" b="1" dirty="0"/>
              <a:t>(5) Target Debt Service(t) = CF(t)/LLCR</a:t>
            </a:r>
          </a:p>
          <a:p>
            <a:r>
              <a:rPr lang="en-US" sz="2000" b="1" dirty="0"/>
              <a:t>(6) LLCR = NPV(Interest Rate, CFADS)/Max Debt from Debt to Capital</a:t>
            </a:r>
          </a:p>
          <a:p>
            <a:r>
              <a:rPr lang="en-US" sz="2000" b="1" dirty="0"/>
              <a:t>(7) DSCR Applied = MAX(Target DSCR,LLCR with Max Debt)</a:t>
            </a:r>
          </a:p>
        </p:txBody>
      </p:sp>
      <p:sp>
        <p:nvSpPr>
          <p:cNvPr id="4" name="Slide Number Placeholder 3"/>
          <p:cNvSpPr>
            <a:spLocks noGrp="1"/>
          </p:cNvSpPr>
          <p:nvPr>
            <p:ph type="sldNum" sz="quarter" idx="12"/>
          </p:nvPr>
        </p:nvSpPr>
        <p:spPr/>
        <p:txBody>
          <a:bodyPr/>
          <a:lstStyle/>
          <a:p>
            <a:fld id="{EB241CD2-1E45-42A3-B213-66A034DF9A3B}" type="slidenum">
              <a:rPr lang="en-GB" smtClean="0"/>
              <a:t>153</a:t>
            </a:fld>
            <a:endParaRPr lang="en-GB" dirty="0"/>
          </a:p>
        </p:txBody>
      </p:sp>
    </p:spTree>
    <p:extLst>
      <p:ext uri="{BB962C8B-B14F-4D97-AF65-F5344CB8AC3E}">
        <p14:creationId xmlns:p14="http://schemas.microsoft.com/office/powerpoint/2010/main" val="687136646"/>
      </p:ext>
    </p:extLst>
  </p:cSld>
  <p:clrMapOvr>
    <a:masterClrMapping/>
  </p:clrMapOvr>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Sculpting Equations with LC Fees</a:t>
            </a:r>
          </a:p>
        </p:txBody>
      </p:sp>
      <p:sp>
        <p:nvSpPr>
          <p:cNvPr id="3" name="Content Placeholder 2"/>
          <p:cNvSpPr>
            <a:spLocks noGrp="1"/>
          </p:cNvSpPr>
          <p:nvPr>
            <p:ph idx="1"/>
          </p:nvPr>
        </p:nvSpPr>
        <p:spPr/>
        <p:txBody>
          <a:bodyPr>
            <a:normAutofit fontScale="62500" lnSpcReduction="20000"/>
          </a:bodyPr>
          <a:lstStyle/>
          <a:p>
            <a:r>
              <a:rPr lang="en-US" dirty="0"/>
              <a:t>Adjusting Sculpting Equations for Debt Fees: Debt fees such as the fee on a letter of credit is part of debt service. To include the fees in the sculpting equations, you should subtract the fees when you compute the net present value of debt, as the fees reduce the amount of debt service that can be supported by cash flow. To make the sculpting work you should also make the repayment lower by the fees as shown below:</a:t>
            </a:r>
          </a:p>
          <a:p>
            <a:r>
              <a:rPr lang="en-US" b="1" dirty="0"/>
              <a:t>(14) Repayment = CFADS/DSCR - Interest - Fees</a:t>
            </a:r>
          </a:p>
          <a:p>
            <a:r>
              <a:rPr lang="en-US" b="1" dirty="0"/>
              <a:t>(15) Debt = NPV(Interest Rate, Debt Service-fees) </a:t>
            </a:r>
          </a:p>
          <a:p>
            <a:r>
              <a:rPr lang="en-US" b="1" dirty="0"/>
              <a:t>Debt = NPV(rate, Debt Service) - NPV(rate, Fees)</a:t>
            </a:r>
          </a:p>
          <a:p>
            <a:r>
              <a:rPr lang="en-US" dirty="0"/>
              <a:t>Note Debt Service in the above equation means debt service without fees and debt is reduced by PV of fees</a:t>
            </a:r>
          </a:p>
          <a:p>
            <a:r>
              <a:rPr lang="en-US" dirty="0"/>
              <a:t>Adjusting LLCR for Debt Fees: The sculpting analyses include calculation of the LLCR to evaluate whether the debt to capital constraint is driving the constraint. In this case the PV of CFADS is not the correct numerator for the analysis. Instead, the PV of the LC fees should be added to the denominator of the LLCR as follows:</a:t>
            </a:r>
          </a:p>
          <a:p>
            <a:r>
              <a:rPr lang="en-US" b="1" dirty="0"/>
              <a:t>(16) LLCR = PV(CFADS)/(Debt + PV of LC Fees), where</a:t>
            </a:r>
          </a:p>
          <a:p>
            <a:r>
              <a:rPr lang="en-US" b="1" dirty="0"/>
              <a:t>(17) Debt = Project Cost x Debt to Capital</a:t>
            </a:r>
          </a:p>
        </p:txBody>
      </p:sp>
      <p:sp>
        <p:nvSpPr>
          <p:cNvPr id="4" name="Slide Number Placeholder 3"/>
          <p:cNvSpPr>
            <a:spLocks noGrp="1"/>
          </p:cNvSpPr>
          <p:nvPr>
            <p:ph type="sldNum" sz="quarter" idx="12"/>
          </p:nvPr>
        </p:nvSpPr>
        <p:spPr/>
        <p:txBody>
          <a:bodyPr/>
          <a:lstStyle/>
          <a:p>
            <a:fld id="{EB241CD2-1E45-42A3-B213-66A034DF9A3B}" type="slidenum">
              <a:rPr lang="en-GB" smtClean="0"/>
              <a:t>154</a:t>
            </a:fld>
            <a:endParaRPr lang="en-GB" dirty="0"/>
          </a:p>
        </p:txBody>
      </p:sp>
    </p:spTree>
    <p:extLst>
      <p:ext uri="{BB962C8B-B14F-4D97-AF65-F5344CB8AC3E}">
        <p14:creationId xmlns:p14="http://schemas.microsoft.com/office/powerpoint/2010/main" val="1913808734"/>
      </p:ext>
    </p:extLst>
  </p:cSld>
  <p:clrMapOvr>
    <a:masterClrMapping/>
  </p:clrMapOvr>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8C8DFDA9-25F9-4549-94C3-DE0DA7BC4343}"/>
              </a:ext>
            </a:extLst>
          </p:cNvPr>
          <p:cNvSpPr>
            <a:spLocks noGrp="1"/>
          </p:cNvSpPr>
          <p:nvPr>
            <p:ph idx="1"/>
          </p:nvPr>
        </p:nvSpPr>
        <p:spPr/>
        <p:txBody>
          <a:bodyPr>
            <a:normAutofit fontScale="70000" lnSpcReduction="20000"/>
          </a:bodyPr>
          <a:lstStyle/>
          <a:p>
            <a:r>
              <a:rPr lang="en-US" dirty="0"/>
              <a:t>Sculpting and Changes in the DSRA balance including Final Repayment</a:t>
            </a:r>
          </a:p>
          <a:p>
            <a:r>
              <a:rPr lang="en-US" dirty="0"/>
              <a:t>After working through letters of credit for the DSRA, taxes, interest income and other factors that cause difficult circular references, the final subject addressed is using the DSRA to repay debt. </a:t>
            </a:r>
          </a:p>
          <a:p>
            <a:r>
              <a:rPr lang="en-US" dirty="0"/>
              <a:t>A similar result occurs when changes in the DSRA are included in CFADS. Incorporating these changes in a financial model without massive circularity disruptions can be tricky, but it can be solved by separately computing the present value of changes in the DSRA. </a:t>
            </a:r>
          </a:p>
          <a:p>
            <a:r>
              <a:rPr lang="en-US" dirty="0"/>
              <a:t>Changes in the DSRA can be modelled using the following equations:</a:t>
            </a:r>
          </a:p>
          <a:p>
            <a:r>
              <a:rPr lang="en-US" b="1" dirty="0"/>
              <a:t>(18) Debt Adjustment = PV(Interest Rate, Change in DSRA/DSCR)</a:t>
            </a:r>
          </a:p>
          <a:p>
            <a:r>
              <a:rPr lang="en-US" b="1" dirty="0"/>
              <a:t>(19) Repayment = Repayment from Normal Sculpting + Change in DSRA/DSCR</a:t>
            </a:r>
          </a:p>
          <a:p>
            <a:endParaRPr lang="en-US" dirty="0"/>
          </a:p>
        </p:txBody>
      </p:sp>
      <p:sp>
        <p:nvSpPr>
          <p:cNvPr id="3" name="Title 2">
            <a:extLst>
              <a:ext uri="{FF2B5EF4-FFF2-40B4-BE49-F238E27FC236}">
                <a16:creationId xmlns:a16="http://schemas.microsoft.com/office/drawing/2014/main" id="{A0F51056-BE99-4D45-A599-CAD4BD6447E6}"/>
              </a:ext>
            </a:extLst>
          </p:cNvPr>
          <p:cNvSpPr>
            <a:spLocks noGrp="1"/>
          </p:cNvSpPr>
          <p:nvPr>
            <p:ph type="title"/>
          </p:nvPr>
        </p:nvSpPr>
        <p:spPr/>
        <p:txBody>
          <a:bodyPr/>
          <a:lstStyle/>
          <a:p>
            <a:r>
              <a:rPr lang="en-US" dirty="0"/>
              <a:t>Sculpting with DSRA as Final Payment</a:t>
            </a:r>
          </a:p>
        </p:txBody>
      </p:sp>
      <p:sp>
        <p:nvSpPr>
          <p:cNvPr id="4" name="Slide Number Placeholder 3">
            <a:extLst>
              <a:ext uri="{FF2B5EF4-FFF2-40B4-BE49-F238E27FC236}">
                <a16:creationId xmlns:a16="http://schemas.microsoft.com/office/drawing/2014/main" id="{3DFD6B1D-8E36-4476-9524-EB8FE2646A60}"/>
              </a:ext>
            </a:extLst>
          </p:cNvPr>
          <p:cNvSpPr>
            <a:spLocks noGrp="1"/>
          </p:cNvSpPr>
          <p:nvPr>
            <p:ph type="sldNum" sz="quarter" idx="12"/>
          </p:nvPr>
        </p:nvSpPr>
        <p:spPr/>
        <p:txBody>
          <a:bodyPr/>
          <a:lstStyle/>
          <a:p>
            <a:pPr algn="ctr"/>
            <a:fld id="{0C3A1854-6B63-4059-B360-A3C4972BF0FC}" type="slidenum">
              <a:rPr lang="ko-KR" altLang="en-US" smtClean="0"/>
              <a:pPr algn="ctr"/>
              <a:t>155</a:t>
            </a:fld>
            <a:endParaRPr lang="ko-KR" altLang="en-US" dirty="0"/>
          </a:p>
        </p:txBody>
      </p:sp>
    </p:spTree>
    <p:extLst>
      <p:ext uri="{BB962C8B-B14F-4D97-AF65-F5344CB8AC3E}">
        <p14:creationId xmlns:p14="http://schemas.microsoft.com/office/powerpoint/2010/main" val="1145642798"/>
      </p:ext>
    </p:extLst>
  </p:cSld>
  <p:clrMapOvr>
    <a:masterClrMapping/>
  </p:clrMapOvr>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F1042D-C5D8-488B-81DC-B0D12FECBE38}"/>
              </a:ext>
            </a:extLst>
          </p:cNvPr>
          <p:cNvSpPr>
            <a:spLocks noGrp="1"/>
          </p:cNvSpPr>
          <p:nvPr>
            <p:ph type="title"/>
          </p:nvPr>
        </p:nvSpPr>
        <p:spPr/>
        <p:txBody>
          <a:bodyPr>
            <a:normAutofit fontScale="90000"/>
          </a:bodyPr>
          <a:lstStyle/>
          <a:p>
            <a:r>
              <a:rPr lang="en-US" dirty="0"/>
              <a:t>Part 6: Debt Sizing: Including Items in Project Cost (such as development fees and owners cost) that do not Involve Cash Outflow to Increase Returns</a:t>
            </a:r>
          </a:p>
        </p:txBody>
      </p:sp>
    </p:spTree>
    <p:extLst>
      <p:ext uri="{BB962C8B-B14F-4D97-AF65-F5344CB8AC3E}">
        <p14:creationId xmlns:p14="http://schemas.microsoft.com/office/powerpoint/2010/main" val="69974102"/>
      </p:ext>
    </p:extLst>
  </p:cSld>
  <p:clrMapOvr>
    <a:masterClrMapping/>
  </p:clrMapOvr>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CBAA3D9-6545-4F1E-B94F-C5569FDFF70D}"/>
              </a:ext>
            </a:extLst>
          </p:cNvPr>
          <p:cNvSpPr>
            <a:spLocks noGrp="1"/>
          </p:cNvSpPr>
          <p:nvPr>
            <p:ph type="title"/>
          </p:nvPr>
        </p:nvSpPr>
        <p:spPr/>
        <p:txBody>
          <a:bodyPr/>
          <a:lstStyle/>
          <a:p>
            <a:r>
              <a:rPr lang="en-US" dirty="0"/>
              <a:t>Reconciling Debt to Capital with DSCR</a:t>
            </a:r>
          </a:p>
        </p:txBody>
      </p:sp>
      <p:sp>
        <p:nvSpPr>
          <p:cNvPr id="4" name="Slide Number Placeholder 3">
            <a:extLst>
              <a:ext uri="{FF2B5EF4-FFF2-40B4-BE49-F238E27FC236}">
                <a16:creationId xmlns:a16="http://schemas.microsoft.com/office/drawing/2014/main" id="{E6C55FC8-CE73-42BF-B314-EC48AA5C4384}"/>
              </a:ext>
            </a:extLst>
          </p:cNvPr>
          <p:cNvSpPr>
            <a:spLocks noGrp="1"/>
          </p:cNvSpPr>
          <p:nvPr>
            <p:ph type="sldNum" sz="quarter" idx="12"/>
          </p:nvPr>
        </p:nvSpPr>
        <p:spPr/>
        <p:txBody>
          <a:bodyPr/>
          <a:lstStyle/>
          <a:p>
            <a:pPr algn="ctr"/>
            <a:fld id="{0C3A1854-6B63-4059-B360-A3C4972BF0FC}" type="slidenum">
              <a:rPr lang="ko-KR" altLang="en-US" smtClean="0"/>
              <a:pPr algn="ctr"/>
              <a:t>157</a:t>
            </a:fld>
            <a:endParaRPr lang="ko-KR" altLang="en-US" dirty="0"/>
          </a:p>
        </p:txBody>
      </p:sp>
      <p:sp>
        <p:nvSpPr>
          <p:cNvPr id="5" name="Rectangle: Rounded Corners 4">
            <a:extLst>
              <a:ext uri="{FF2B5EF4-FFF2-40B4-BE49-F238E27FC236}">
                <a16:creationId xmlns:a16="http://schemas.microsoft.com/office/drawing/2014/main" id="{6BB385A5-7BDA-4C2F-BF9D-B0AF2839A867}"/>
              </a:ext>
            </a:extLst>
          </p:cNvPr>
          <p:cNvSpPr/>
          <p:nvPr/>
        </p:nvSpPr>
        <p:spPr>
          <a:xfrm>
            <a:off x="1927320" y="5332396"/>
            <a:ext cx="2319688" cy="827773"/>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Try to increase tenor to reduce increase the DSCR</a:t>
            </a:r>
          </a:p>
        </p:txBody>
      </p:sp>
      <p:sp>
        <p:nvSpPr>
          <p:cNvPr id="6" name="Diamond 5">
            <a:extLst>
              <a:ext uri="{FF2B5EF4-FFF2-40B4-BE49-F238E27FC236}">
                <a16:creationId xmlns:a16="http://schemas.microsoft.com/office/drawing/2014/main" id="{1D1C0A67-7C40-483F-9FAA-3823930069C9}"/>
              </a:ext>
            </a:extLst>
          </p:cNvPr>
          <p:cNvSpPr/>
          <p:nvPr/>
        </p:nvSpPr>
        <p:spPr>
          <a:xfrm>
            <a:off x="1112363" y="1602557"/>
            <a:ext cx="4023526" cy="2343801"/>
          </a:xfrm>
          <a:prstGeom prst="diamon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Cash Flow results in too high DSCR meaning that you have debt to cap constraint</a:t>
            </a:r>
          </a:p>
        </p:txBody>
      </p:sp>
      <p:cxnSp>
        <p:nvCxnSpPr>
          <p:cNvPr id="8" name="Straight Arrow Connector 7">
            <a:extLst>
              <a:ext uri="{FF2B5EF4-FFF2-40B4-BE49-F238E27FC236}">
                <a16:creationId xmlns:a16="http://schemas.microsoft.com/office/drawing/2014/main" id="{FF103995-E42D-4C5E-91DC-17608B306336}"/>
              </a:ext>
            </a:extLst>
          </p:cNvPr>
          <p:cNvCxnSpPr>
            <a:cxnSpLocks/>
            <a:stCxn id="6" idx="2"/>
            <a:endCxn id="5" idx="0"/>
          </p:cNvCxnSpPr>
          <p:nvPr/>
        </p:nvCxnSpPr>
        <p:spPr>
          <a:xfrm flipH="1">
            <a:off x="3087164" y="3946358"/>
            <a:ext cx="36962" cy="1386038"/>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9" name="Rectangle 8">
            <a:extLst>
              <a:ext uri="{FF2B5EF4-FFF2-40B4-BE49-F238E27FC236}">
                <a16:creationId xmlns:a16="http://schemas.microsoft.com/office/drawing/2014/main" id="{B1A2B60F-7D1B-4711-AE75-EE940F78FF5E}"/>
              </a:ext>
            </a:extLst>
          </p:cNvPr>
          <p:cNvSpPr/>
          <p:nvPr/>
        </p:nvSpPr>
        <p:spPr>
          <a:xfrm>
            <a:off x="2681364" y="4492343"/>
            <a:ext cx="885524" cy="437949"/>
          </a:xfrm>
          <a:prstGeom prst="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No</a:t>
            </a:r>
          </a:p>
        </p:txBody>
      </p:sp>
      <p:cxnSp>
        <p:nvCxnSpPr>
          <p:cNvPr id="13" name="Straight Arrow Connector 12">
            <a:extLst>
              <a:ext uri="{FF2B5EF4-FFF2-40B4-BE49-F238E27FC236}">
                <a16:creationId xmlns:a16="http://schemas.microsoft.com/office/drawing/2014/main" id="{D4DA647B-C7C2-45CA-A949-3F16D3BAADBC}"/>
              </a:ext>
            </a:extLst>
          </p:cNvPr>
          <p:cNvCxnSpPr>
            <a:cxnSpLocks/>
            <a:stCxn id="6" idx="3"/>
            <a:endCxn id="16" idx="1"/>
          </p:cNvCxnSpPr>
          <p:nvPr/>
        </p:nvCxnSpPr>
        <p:spPr>
          <a:xfrm flipV="1">
            <a:off x="5135889" y="2692800"/>
            <a:ext cx="1377342" cy="81658"/>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4" name="Rectangle 13">
            <a:extLst>
              <a:ext uri="{FF2B5EF4-FFF2-40B4-BE49-F238E27FC236}">
                <a16:creationId xmlns:a16="http://schemas.microsoft.com/office/drawing/2014/main" id="{C4E80C6A-5CC1-4B4C-BADC-C2266786834B}"/>
              </a:ext>
            </a:extLst>
          </p:cNvPr>
          <p:cNvSpPr/>
          <p:nvPr/>
        </p:nvSpPr>
        <p:spPr>
          <a:xfrm>
            <a:off x="5352610" y="2473824"/>
            <a:ext cx="885524" cy="437949"/>
          </a:xfrm>
          <a:prstGeom prst="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Yes</a:t>
            </a:r>
          </a:p>
        </p:txBody>
      </p:sp>
      <p:sp>
        <p:nvSpPr>
          <p:cNvPr id="16" name="Rectangle: Rounded Corners 15">
            <a:extLst>
              <a:ext uri="{FF2B5EF4-FFF2-40B4-BE49-F238E27FC236}">
                <a16:creationId xmlns:a16="http://schemas.microsoft.com/office/drawing/2014/main" id="{F7C86363-89C5-4246-A07A-C95B29490398}"/>
              </a:ext>
            </a:extLst>
          </p:cNvPr>
          <p:cNvSpPr/>
          <p:nvPr/>
        </p:nvSpPr>
        <p:spPr>
          <a:xfrm>
            <a:off x="6513231" y="2053463"/>
            <a:ext cx="2397881" cy="1278673"/>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Increase the project cost WITHOUT spending money on  things like land value</a:t>
            </a:r>
          </a:p>
        </p:txBody>
      </p:sp>
      <p:sp>
        <p:nvSpPr>
          <p:cNvPr id="17" name="TextBox 16">
            <a:extLst>
              <a:ext uri="{FF2B5EF4-FFF2-40B4-BE49-F238E27FC236}">
                <a16:creationId xmlns:a16="http://schemas.microsoft.com/office/drawing/2014/main" id="{872DBC57-1AC6-4233-9ABA-004F470F776E}"/>
              </a:ext>
            </a:extLst>
          </p:cNvPr>
          <p:cNvSpPr txBox="1"/>
          <p:nvPr/>
        </p:nvSpPr>
        <p:spPr>
          <a:xfrm>
            <a:off x="5352610" y="4147794"/>
            <a:ext cx="3254062" cy="1754326"/>
          </a:xfrm>
          <a:prstGeom prst="rect">
            <a:avLst/>
          </a:prstGeom>
          <a:noFill/>
        </p:spPr>
        <p:txBody>
          <a:bodyPr wrap="square" rtlCol="0">
            <a:spAutoFit/>
          </a:bodyPr>
          <a:lstStyle/>
          <a:p>
            <a:r>
              <a:rPr lang="en-US" dirty="0"/>
              <a:t>After you are finished with the term sheet it looks like the DSCR constraint and the debt to capital constraint give you the same answer.  This could be because of the process.</a:t>
            </a:r>
          </a:p>
        </p:txBody>
      </p:sp>
    </p:spTree>
    <p:extLst>
      <p:ext uri="{BB962C8B-B14F-4D97-AF65-F5344CB8AC3E}">
        <p14:creationId xmlns:p14="http://schemas.microsoft.com/office/powerpoint/2010/main" val="2389186054"/>
      </p:ext>
    </p:extLst>
  </p:cSld>
  <p:clrMapOvr>
    <a:masterClrMapping/>
  </p:clrMapOvr>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Effects of Non-Cash Increases in Project Cost</a:t>
            </a:r>
          </a:p>
        </p:txBody>
      </p:sp>
      <p:sp>
        <p:nvSpPr>
          <p:cNvPr id="3" name="Content Placeholder 2"/>
          <p:cNvSpPr>
            <a:spLocks noGrp="1"/>
          </p:cNvSpPr>
          <p:nvPr>
            <p:ph idx="1"/>
          </p:nvPr>
        </p:nvSpPr>
        <p:spPr/>
        <p:txBody>
          <a:bodyPr>
            <a:normAutofit fontScale="77500" lnSpcReduction="20000"/>
          </a:bodyPr>
          <a:lstStyle/>
          <a:p>
            <a:r>
              <a:rPr lang="en-US" dirty="0"/>
              <a:t>When does asset increase matter and when does it not</a:t>
            </a:r>
          </a:p>
          <a:p>
            <a:r>
              <a:rPr lang="en-US" dirty="0"/>
              <a:t>Importance of paying cash or not paying cash</a:t>
            </a:r>
          </a:p>
          <a:p>
            <a:r>
              <a:rPr lang="en-US" dirty="0"/>
              <a:t>Examples of non-cash increases in project cost</a:t>
            </a:r>
          </a:p>
          <a:p>
            <a:pPr lvl="1"/>
            <a:r>
              <a:rPr lang="en-US" dirty="0"/>
              <a:t>Development fees</a:t>
            </a:r>
          </a:p>
          <a:p>
            <a:pPr lvl="1"/>
            <a:r>
              <a:rPr lang="en-US" dirty="0"/>
              <a:t>Owner costs</a:t>
            </a:r>
          </a:p>
          <a:p>
            <a:pPr lvl="1"/>
            <a:r>
              <a:rPr lang="en-US" dirty="0"/>
              <a:t>Some development costs</a:t>
            </a:r>
          </a:p>
          <a:p>
            <a:pPr lvl="1"/>
            <a:r>
              <a:rPr lang="en-US" dirty="0"/>
              <a:t>Contingencies </a:t>
            </a:r>
          </a:p>
          <a:p>
            <a:pPr lvl="1"/>
            <a:r>
              <a:rPr lang="en-US" dirty="0"/>
              <a:t>Value of Land allocated to project</a:t>
            </a:r>
          </a:p>
          <a:p>
            <a:pPr lvl="1"/>
            <a:r>
              <a:rPr lang="en-US" dirty="0"/>
              <a:t>EPC profit if EPC is sponsor</a:t>
            </a:r>
          </a:p>
          <a:p>
            <a:pPr lvl="1"/>
            <a:r>
              <a:rPr lang="en-US" dirty="0"/>
              <a:t>Games with EPC profit</a:t>
            </a:r>
          </a:p>
          <a:p>
            <a:endParaRPr lang="en-US" dirty="0"/>
          </a:p>
          <a:p>
            <a:r>
              <a:rPr lang="en-US" dirty="0"/>
              <a:t>Items that can increase the cost of a project affect returns primarily when the debt to capital constraint applies and have less or no importance when the DSCR drives debt capacity. </a:t>
            </a:r>
          </a:p>
          <a:p>
            <a:endParaRPr lang="en-US" dirty="0"/>
          </a:p>
        </p:txBody>
      </p:sp>
      <p:sp>
        <p:nvSpPr>
          <p:cNvPr id="4" name="Slide Number Placeholder 3"/>
          <p:cNvSpPr>
            <a:spLocks noGrp="1"/>
          </p:cNvSpPr>
          <p:nvPr>
            <p:ph type="sldNum" sz="quarter" idx="12"/>
          </p:nvPr>
        </p:nvSpPr>
        <p:spPr/>
        <p:txBody>
          <a:bodyPr/>
          <a:lstStyle/>
          <a:p>
            <a:fld id="{EB241CD2-1E45-42A3-B213-66A034DF9A3B}" type="slidenum">
              <a:rPr lang="en-GB" smtClean="0"/>
              <a:t>158</a:t>
            </a:fld>
            <a:endParaRPr lang="en-GB" dirty="0"/>
          </a:p>
        </p:txBody>
      </p:sp>
    </p:spTree>
    <p:extLst>
      <p:ext uri="{BB962C8B-B14F-4D97-AF65-F5344CB8AC3E}">
        <p14:creationId xmlns:p14="http://schemas.microsoft.com/office/powerpoint/2010/main" val="961102834"/>
      </p:ext>
    </p:extLst>
  </p:cSld>
  <p:clrMapOvr>
    <a:masterClrMapping/>
  </p:clrMapOvr>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Debt Sizing: Including Items in Project Cost that do not Involve Cash Outflow </a:t>
            </a:r>
          </a:p>
        </p:txBody>
      </p:sp>
      <p:sp>
        <p:nvSpPr>
          <p:cNvPr id="3" name="Content Placeholder 2"/>
          <p:cNvSpPr>
            <a:spLocks noGrp="1"/>
          </p:cNvSpPr>
          <p:nvPr>
            <p:ph idx="1"/>
          </p:nvPr>
        </p:nvSpPr>
        <p:spPr/>
        <p:txBody>
          <a:bodyPr>
            <a:normAutofit fontScale="77500" lnSpcReduction="20000"/>
          </a:bodyPr>
          <a:lstStyle/>
          <a:p>
            <a:r>
              <a:rPr lang="en-US" dirty="0"/>
              <a:t>Accounting allocations to the project can have large effects on the equity IRR through debt sizing derived from the debt to capital ratio. </a:t>
            </a:r>
          </a:p>
          <a:p>
            <a:r>
              <a:rPr lang="en-US" b="1" i="1" dirty="0"/>
              <a:t>If the DSCR drives debt sizing</a:t>
            </a:r>
            <a:r>
              <a:rPr lang="en-US" dirty="0"/>
              <a:t>, the accounting allocations, fee allocations and other adjustments have no effect on the equity IRR. </a:t>
            </a:r>
          </a:p>
          <a:p>
            <a:r>
              <a:rPr lang="en-US" dirty="0"/>
              <a:t>Accounting allocations and non-cash contributions can change the structure of returns when multiple investors are involved in the project.  If one party is allowed to include non-cash allocations as the basis for his investment, his return is much higher.</a:t>
            </a:r>
          </a:p>
          <a:p>
            <a:r>
              <a:rPr lang="en-US" dirty="0"/>
              <a:t>Depending on the manner in which project costs are accounted for, multiple investors pay debt service and receive dividends, but the investor who did not invest as much cash effectively borrows less relative to the cash investment. </a:t>
            </a:r>
          </a:p>
        </p:txBody>
      </p:sp>
      <p:sp>
        <p:nvSpPr>
          <p:cNvPr id="4" name="Slide Number Placeholder 3"/>
          <p:cNvSpPr>
            <a:spLocks noGrp="1"/>
          </p:cNvSpPr>
          <p:nvPr>
            <p:ph type="sldNum" sz="quarter" idx="12"/>
          </p:nvPr>
        </p:nvSpPr>
        <p:spPr/>
        <p:txBody>
          <a:bodyPr/>
          <a:lstStyle/>
          <a:p>
            <a:fld id="{EB241CD2-1E45-42A3-B213-66A034DF9A3B}" type="slidenum">
              <a:rPr lang="en-GB" smtClean="0"/>
              <a:t>159</a:t>
            </a:fld>
            <a:endParaRPr lang="en-GB" dirty="0"/>
          </a:p>
        </p:txBody>
      </p:sp>
    </p:spTree>
    <p:extLst>
      <p:ext uri="{BB962C8B-B14F-4D97-AF65-F5344CB8AC3E}">
        <p14:creationId xmlns:p14="http://schemas.microsoft.com/office/powerpoint/2010/main" val="149494961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p:cNvPicPr>
            <a:picLocks noChangeAspect="1"/>
          </p:cNvPicPr>
          <p:nvPr/>
        </p:nvPicPr>
        <p:blipFill>
          <a:blip r:embed="rId2"/>
          <a:stretch>
            <a:fillRect/>
          </a:stretch>
        </p:blipFill>
        <p:spPr>
          <a:xfrm>
            <a:off x="2514600" y="1180502"/>
            <a:ext cx="6075900" cy="4954196"/>
          </a:xfrm>
          <a:prstGeom prst="rect">
            <a:avLst/>
          </a:prstGeom>
        </p:spPr>
      </p:pic>
      <p:sp>
        <p:nvSpPr>
          <p:cNvPr id="12" name="Title 11"/>
          <p:cNvSpPr>
            <a:spLocks noGrp="1"/>
          </p:cNvSpPr>
          <p:nvPr>
            <p:ph type="title"/>
          </p:nvPr>
        </p:nvSpPr>
        <p:spPr/>
        <p:txBody>
          <a:bodyPr>
            <a:normAutofit fontScale="90000"/>
          </a:bodyPr>
          <a:lstStyle/>
          <a:p>
            <a:pPr algn="ctr"/>
            <a:r>
              <a:rPr lang="en-US" dirty="0"/>
              <a:t>City is Like a Corporation/Project is Business</a:t>
            </a:r>
          </a:p>
        </p:txBody>
      </p:sp>
      <p:sp>
        <p:nvSpPr>
          <p:cNvPr id="7" name="Slide Number Placeholder 6"/>
          <p:cNvSpPr>
            <a:spLocks noGrp="1"/>
          </p:cNvSpPr>
          <p:nvPr>
            <p:ph type="sldNum" sz="quarter" idx="12"/>
          </p:nvPr>
        </p:nvSpPr>
        <p:spPr/>
        <p:txBody>
          <a:bodyPr/>
          <a:lstStyle/>
          <a:p>
            <a:pPr algn="ctr"/>
            <a:fld id="{0C3A1854-6B63-4059-B360-A3C4972BF0FC}" type="slidenum">
              <a:rPr lang="ko-KR" altLang="en-US" smtClean="0"/>
              <a:pPr algn="ctr"/>
              <a:t>16</a:t>
            </a:fld>
            <a:endParaRPr lang="ko-KR" altLang="en-US" dirty="0"/>
          </a:p>
        </p:txBody>
      </p:sp>
      <p:sp>
        <p:nvSpPr>
          <p:cNvPr id="14" name="TextBox 13"/>
          <p:cNvSpPr txBox="1"/>
          <p:nvPr/>
        </p:nvSpPr>
        <p:spPr>
          <a:xfrm>
            <a:off x="152400" y="1828800"/>
            <a:ext cx="1752600" cy="646331"/>
          </a:xfrm>
          <a:prstGeom prst="rect">
            <a:avLst/>
          </a:prstGeom>
          <a:noFill/>
        </p:spPr>
        <p:txBody>
          <a:bodyPr wrap="square" rtlCol="0">
            <a:spAutoFit/>
          </a:bodyPr>
          <a:lstStyle/>
          <a:p>
            <a:r>
              <a:rPr lang="en-US" dirty="0"/>
              <a:t>Individual Business or Family is like project Finance</a:t>
            </a:r>
          </a:p>
        </p:txBody>
      </p:sp>
      <p:cxnSp>
        <p:nvCxnSpPr>
          <p:cNvPr id="16" name="Straight Arrow Connector 15"/>
          <p:cNvCxnSpPr/>
          <p:nvPr/>
        </p:nvCxnSpPr>
        <p:spPr>
          <a:xfrm>
            <a:off x="1219200" y="2743200"/>
            <a:ext cx="1524000" cy="914400"/>
          </a:xfrm>
          <a:prstGeom prst="straightConnector1">
            <a:avLst/>
          </a:prstGeom>
          <a:ln w="31750">
            <a:solidFill>
              <a:srgbClr val="92D05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02413910"/>
      </p:ext>
    </p:extLst>
  </p:cSld>
  <p:clrMapOvr>
    <a:masterClrMapping/>
  </p:clrMapOvr>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Debt Sizing: Profits from EPC Contractors or O&amp;M Contractor when Investor is also Contractor</a:t>
            </a:r>
          </a:p>
        </p:txBody>
      </p:sp>
      <p:sp>
        <p:nvSpPr>
          <p:cNvPr id="3" name="Content Placeholder 2"/>
          <p:cNvSpPr>
            <a:spLocks noGrp="1"/>
          </p:cNvSpPr>
          <p:nvPr>
            <p:ph idx="1"/>
          </p:nvPr>
        </p:nvSpPr>
        <p:spPr>
          <a:xfrm>
            <a:off x="537328" y="1734532"/>
            <a:ext cx="7993930" cy="4442431"/>
          </a:xfrm>
        </p:spPr>
        <p:txBody>
          <a:bodyPr>
            <a:normAutofit fontScale="85000" lnSpcReduction="20000"/>
          </a:bodyPr>
          <a:lstStyle/>
          <a:p>
            <a:r>
              <a:rPr lang="en-US" dirty="0"/>
              <a:t>If the EPC profits do not affect the debt size and there is only one investor, placing profits at the EPC contractor level or the investor level does not influence overall returns (i.e. if DSCR drives debt size). </a:t>
            </a:r>
          </a:p>
          <a:p>
            <a:r>
              <a:rPr lang="en-US" dirty="0"/>
              <a:t>Depending on whether the debt to capital constraint applies or there are multiple investors, EPC profits can increase equity IRR (by increasing the debt size).</a:t>
            </a:r>
          </a:p>
          <a:p>
            <a:r>
              <a:rPr lang="en-US" dirty="0"/>
              <a:t>Cash Flow Waterfall and issues associated with including profits in O&amp;M contract rather than in SPV cash flow. Profits on the O&amp;M contract versus including O&amp;M costs at the SPV level can affect the distribution of dividends as the O&amp;M fee is paid before debt service.</a:t>
            </a:r>
          </a:p>
        </p:txBody>
      </p:sp>
      <p:sp>
        <p:nvSpPr>
          <p:cNvPr id="4" name="Slide Number Placeholder 3"/>
          <p:cNvSpPr>
            <a:spLocks noGrp="1"/>
          </p:cNvSpPr>
          <p:nvPr>
            <p:ph type="sldNum" sz="quarter" idx="12"/>
          </p:nvPr>
        </p:nvSpPr>
        <p:spPr/>
        <p:txBody>
          <a:bodyPr/>
          <a:lstStyle/>
          <a:p>
            <a:fld id="{EB241CD2-1E45-42A3-B213-66A034DF9A3B}" type="slidenum">
              <a:rPr lang="en-GB" smtClean="0"/>
              <a:t>160</a:t>
            </a:fld>
            <a:endParaRPr lang="en-GB" dirty="0"/>
          </a:p>
        </p:txBody>
      </p:sp>
    </p:spTree>
    <p:extLst>
      <p:ext uri="{BB962C8B-B14F-4D97-AF65-F5344CB8AC3E}">
        <p14:creationId xmlns:p14="http://schemas.microsoft.com/office/powerpoint/2010/main" val="1247278521"/>
      </p:ext>
    </p:extLst>
  </p:cSld>
  <p:clrMapOvr>
    <a:masterClrMapping/>
  </p:clrMapOvr>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9" name="Straight Arrow Connector 58"/>
          <p:cNvCxnSpPr>
            <a:cxnSpLocks/>
            <a:stCxn id="7" idx="5"/>
            <a:endCxn id="32" idx="1"/>
          </p:cNvCxnSpPr>
          <p:nvPr/>
        </p:nvCxnSpPr>
        <p:spPr bwMode="auto">
          <a:xfrm>
            <a:off x="5143661" y="4850675"/>
            <a:ext cx="1798197" cy="1030094"/>
          </a:xfrm>
          <a:prstGeom prst="straightConnector1">
            <a:avLst/>
          </a:prstGeom>
          <a:solidFill>
            <a:schemeClr val="accent1"/>
          </a:solidFill>
          <a:ln w="12700" cap="flat" cmpd="sng" algn="ctr">
            <a:solidFill>
              <a:schemeClr val="tx1"/>
            </a:solidFill>
            <a:prstDash val="solid"/>
            <a:round/>
            <a:headEnd type="none" w="sm" len="sm"/>
            <a:tailEnd type="triangle"/>
          </a:ln>
          <a:effectLst/>
        </p:spPr>
      </p:cxnSp>
      <p:cxnSp>
        <p:nvCxnSpPr>
          <p:cNvPr id="44" name="Straight Arrow Connector 43"/>
          <p:cNvCxnSpPr>
            <a:cxnSpLocks/>
          </p:cNvCxnSpPr>
          <p:nvPr/>
        </p:nvCxnSpPr>
        <p:spPr bwMode="auto">
          <a:xfrm>
            <a:off x="5275777" y="4361731"/>
            <a:ext cx="1734623" cy="0"/>
          </a:xfrm>
          <a:prstGeom prst="straightConnector1">
            <a:avLst/>
          </a:prstGeom>
          <a:solidFill>
            <a:schemeClr val="accent1"/>
          </a:solidFill>
          <a:ln w="12700" cap="flat" cmpd="sng" algn="ctr">
            <a:solidFill>
              <a:schemeClr val="tx1"/>
            </a:solidFill>
            <a:prstDash val="solid"/>
            <a:round/>
            <a:headEnd type="none" w="sm" len="sm"/>
            <a:tailEnd type="triangle"/>
          </a:ln>
          <a:effectLst/>
        </p:spPr>
      </p:cxnSp>
      <p:sp>
        <p:nvSpPr>
          <p:cNvPr id="7" name="Oval 6"/>
          <p:cNvSpPr/>
          <p:nvPr/>
        </p:nvSpPr>
        <p:spPr bwMode="auto">
          <a:xfrm>
            <a:off x="3590160" y="3756644"/>
            <a:ext cx="1820040" cy="1281737"/>
          </a:xfrm>
          <a:prstGeom prst="ellipse">
            <a:avLst/>
          </a:prstGeom>
          <a:solidFill>
            <a:schemeClr val="accent1"/>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lang="en-US" sz="1200" dirty="0">
                <a:solidFill>
                  <a:schemeClr val="bg1">
                    <a:lumMod val="95000"/>
                  </a:schemeClr>
                </a:solidFill>
                <a:latin typeface="Arial" pitchFamily="34" charset="0"/>
              </a:rPr>
              <a:t>Special Purpose Vehicle: Bond Rating of A-</a:t>
            </a:r>
            <a:endParaRPr kumimoji="0" lang="en-US" sz="1200" b="0" i="0" u="none" strike="noStrike" cap="none" normalizeH="0" baseline="0" dirty="0">
              <a:ln>
                <a:noFill/>
              </a:ln>
              <a:solidFill>
                <a:schemeClr val="bg1">
                  <a:lumMod val="95000"/>
                </a:schemeClr>
              </a:solidFill>
              <a:effectLst/>
              <a:latin typeface="Arial" pitchFamily="34" charset="0"/>
            </a:endParaRPr>
          </a:p>
        </p:txBody>
      </p:sp>
      <p:sp>
        <p:nvSpPr>
          <p:cNvPr id="8" name="Oval 7"/>
          <p:cNvSpPr/>
          <p:nvPr/>
        </p:nvSpPr>
        <p:spPr bwMode="auto">
          <a:xfrm>
            <a:off x="3117612" y="1047198"/>
            <a:ext cx="2908776" cy="1089298"/>
          </a:xfrm>
          <a:prstGeom prst="ellipse">
            <a:avLst/>
          </a:prstGeom>
          <a:solidFill>
            <a:schemeClr val="accent1"/>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lang="en-US" sz="1200" dirty="0">
                <a:solidFill>
                  <a:schemeClr val="bg1">
                    <a:lumMod val="95000"/>
                  </a:schemeClr>
                </a:solidFill>
                <a:latin typeface="Arial" pitchFamily="34" charset="0"/>
              </a:rPr>
              <a:t>Off-taker: Korea and Japan Utility Companies: Want strong off-taker with inactive to honor</a:t>
            </a:r>
            <a:r>
              <a:rPr lang="en-US" sz="1200" dirty="0">
                <a:solidFill>
                  <a:schemeClr val="bg1">
                    <a:lumMod val="95000"/>
                  </a:schemeClr>
                </a:solidFill>
              </a:rPr>
              <a:t> contract</a:t>
            </a:r>
            <a:endParaRPr kumimoji="0" lang="en-US" sz="1200" b="0" i="0" u="none" strike="noStrike" cap="none" normalizeH="0" baseline="0" dirty="0">
              <a:ln>
                <a:noFill/>
              </a:ln>
              <a:solidFill>
                <a:schemeClr val="bg1">
                  <a:lumMod val="95000"/>
                </a:schemeClr>
              </a:solidFill>
              <a:effectLst/>
              <a:latin typeface="Arial" pitchFamily="34" charset="0"/>
            </a:endParaRPr>
          </a:p>
        </p:txBody>
      </p:sp>
      <p:sp>
        <p:nvSpPr>
          <p:cNvPr id="21" name="Oval 20"/>
          <p:cNvSpPr/>
          <p:nvPr/>
        </p:nvSpPr>
        <p:spPr bwMode="auto">
          <a:xfrm>
            <a:off x="7010400" y="3864602"/>
            <a:ext cx="1585972" cy="940431"/>
          </a:xfrm>
          <a:prstGeom prst="ellipse">
            <a:avLst/>
          </a:prstGeom>
          <a:solidFill>
            <a:schemeClr val="accent1"/>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dirty="0">
                <a:ln>
                  <a:noFill/>
                </a:ln>
                <a:solidFill>
                  <a:schemeClr val="bg1">
                    <a:lumMod val="95000"/>
                  </a:schemeClr>
                </a:solidFill>
                <a:effectLst/>
                <a:latin typeface="Arial" pitchFamily="34" charset="0"/>
              </a:rPr>
              <a:t>O&amp;M Contractor</a:t>
            </a:r>
          </a:p>
        </p:txBody>
      </p:sp>
      <p:sp>
        <p:nvSpPr>
          <p:cNvPr id="32" name="Oval 31"/>
          <p:cNvSpPr/>
          <p:nvPr/>
        </p:nvSpPr>
        <p:spPr bwMode="auto">
          <a:xfrm>
            <a:off x="6629400" y="5713103"/>
            <a:ext cx="2133600" cy="1144897"/>
          </a:xfrm>
          <a:prstGeom prst="ellipse">
            <a:avLst/>
          </a:prstGeom>
          <a:solidFill>
            <a:schemeClr val="accent1"/>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dirty="0">
                <a:ln>
                  <a:noFill/>
                </a:ln>
                <a:solidFill>
                  <a:schemeClr val="bg1">
                    <a:lumMod val="95000"/>
                  </a:schemeClr>
                </a:solidFill>
                <a:effectLst/>
                <a:latin typeface="Arial" pitchFamily="34" charset="0"/>
              </a:rPr>
              <a:t>Lenders:</a:t>
            </a:r>
          </a:p>
          <a:p>
            <a:pPr marL="0" marR="0" indent="0" algn="ctr" defTabSz="914400" rtl="0" eaLnBrk="0" fontAlgn="base" latinLnBrk="0" hangingPunct="0">
              <a:lnSpc>
                <a:spcPct val="100000"/>
              </a:lnSpc>
              <a:spcBef>
                <a:spcPct val="0"/>
              </a:spcBef>
              <a:spcAft>
                <a:spcPct val="0"/>
              </a:spcAft>
              <a:buClrTx/>
              <a:buSzTx/>
              <a:buFontTx/>
              <a:buNone/>
              <a:tabLst/>
            </a:pPr>
            <a:r>
              <a:rPr lang="en-US" sz="1200" dirty="0">
                <a:solidFill>
                  <a:schemeClr val="bg1">
                    <a:lumMod val="95000"/>
                  </a:schemeClr>
                </a:solidFill>
              </a:rPr>
              <a:t>Issued bonds and debt with long tenor and low rates</a:t>
            </a:r>
            <a:endParaRPr kumimoji="0" lang="en-US" sz="1200" b="0" i="0" u="none" strike="noStrike" cap="none" normalizeH="0" baseline="0" dirty="0">
              <a:ln>
                <a:noFill/>
              </a:ln>
              <a:solidFill>
                <a:schemeClr val="bg1">
                  <a:lumMod val="95000"/>
                </a:schemeClr>
              </a:solidFill>
              <a:effectLst/>
              <a:latin typeface="Arial" pitchFamily="34" charset="0"/>
            </a:endParaRPr>
          </a:p>
        </p:txBody>
      </p:sp>
      <p:sp>
        <p:nvSpPr>
          <p:cNvPr id="33" name="Oval 32"/>
          <p:cNvSpPr/>
          <p:nvPr/>
        </p:nvSpPr>
        <p:spPr bwMode="auto">
          <a:xfrm>
            <a:off x="216862" y="4424965"/>
            <a:ext cx="1773098" cy="1297296"/>
          </a:xfrm>
          <a:prstGeom prst="ellipse">
            <a:avLst/>
          </a:prstGeom>
          <a:solidFill>
            <a:schemeClr val="accent1"/>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lang="en-US" sz="1200" dirty="0">
                <a:solidFill>
                  <a:schemeClr val="bg1">
                    <a:lumMod val="95000"/>
                  </a:schemeClr>
                </a:solidFill>
                <a:latin typeface="Arial" pitchFamily="34" charset="0"/>
              </a:rPr>
              <a:t>Sponsors: Want strong sponsor:</a:t>
            </a:r>
          </a:p>
          <a:p>
            <a:pPr marL="0" marR="0" indent="0" algn="ctr"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dirty="0">
                <a:ln>
                  <a:noFill/>
                </a:ln>
                <a:solidFill>
                  <a:schemeClr val="bg1">
                    <a:lumMod val="95000"/>
                  </a:schemeClr>
                </a:solidFill>
                <a:effectLst/>
              </a:rPr>
              <a:t>Mobil </a:t>
            </a:r>
          </a:p>
          <a:p>
            <a:pPr marL="0" marR="0" indent="0" algn="ctr" defTabSz="914400" rtl="0" eaLnBrk="0" fontAlgn="base" latinLnBrk="0" hangingPunct="0">
              <a:lnSpc>
                <a:spcPct val="100000"/>
              </a:lnSpc>
              <a:spcBef>
                <a:spcPct val="0"/>
              </a:spcBef>
              <a:spcAft>
                <a:spcPct val="0"/>
              </a:spcAft>
              <a:buClrTx/>
              <a:buSzTx/>
              <a:buFontTx/>
              <a:buNone/>
              <a:tabLst/>
            </a:pPr>
            <a:r>
              <a:rPr lang="en-US" sz="1200" dirty="0">
                <a:solidFill>
                  <a:schemeClr val="bg1">
                    <a:lumMod val="95000"/>
                  </a:schemeClr>
                </a:solidFill>
                <a:latin typeface="Arial" pitchFamily="34" charset="0"/>
              </a:rPr>
              <a:t>State</a:t>
            </a:r>
            <a:endParaRPr kumimoji="0" lang="en-US" sz="1200" b="0" i="0" u="none" strike="noStrike" cap="none" normalizeH="0" baseline="0" dirty="0">
              <a:ln>
                <a:noFill/>
              </a:ln>
              <a:solidFill>
                <a:schemeClr val="bg1">
                  <a:lumMod val="95000"/>
                </a:schemeClr>
              </a:solidFill>
              <a:effectLst/>
              <a:latin typeface="Arial" pitchFamily="34" charset="0"/>
            </a:endParaRPr>
          </a:p>
        </p:txBody>
      </p:sp>
      <p:sp>
        <p:nvSpPr>
          <p:cNvPr id="43" name="Rectangle 42"/>
          <p:cNvSpPr/>
          <p:nvPr/>
        </p:nvSpPr>
        <p:spPr bwMode="auto">
          <a:xfrm>
            <a:off x="5329973" y="5271951"/>
            <a:ext cx="1016358" cy="419099"/>
          </a:xfrm>
          <a:prstGeom prst="rect">
            <a:avLst/>
          </a:prstGeom>
          <a:solidFill>
            <a:srgbClr val="FFFF00"/>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dirty="0">
                <a:ln>
                  <a:noFill/>
                </a:ln>
                <a:solidFill>
                  <a:schemeClr val="tx1"/>
                </a:solidFill>
                <a:effectLst/>
                <a:latin typeface="Arial" pitchFamily="34" charset="0"/>
              </a:rPr>
              <a:t>Loan Agreement</a:t>
            </a:r>
          </a:p>
        </p:txBody>
      </p:sp>
      <p:cxnSp>
        <p:nvCxnSpPr>
          <p:cNvPr id="57" name="Straight Arrow Connector 56"/>
          <p:cNvCxnSpPr>
            <a:cxnSpLocks/>
            <a:stCxn id="7" idx="2"/>
          </p:cNvCxnSpPr>
          <p:nvPr/>
        </p:nvCxnSpPr>
        <p:spPr bwMode="auto">
          <a:xfrm flipH="1">
            <a:off x="1917546" y="4397513"/>
            <a:ext cx="1672614" cy="625761"/>
          </a:xfrm>
          <a:prstGeom prst="straightConnector1">
            <a:avLst/>
          </a:prstGeom>
          <a:solidFill>
            <a:schemeClr val="accent1"/>
          </a:solidFill>
          <a:ln w="12700" cap="flat" cmpd="sng" algn="ctr">
            <a:solidFill>
              <a:schemeClr val="tx1"/>
            </a:solidFill>
            <a:prstDash val="solid"/>
            <a:round/>
            <a:headEnd type="none" w="sm" len="sm"/>
            <a:tailEnd type="triangle"/>
          </a:ln>
          <a:effectLst/>
        </p:spPr>
      </p:cxnSp>
      <p:cxnSp>
        <p:nvCxnSpPr>
          <p:cNvPr id="28" name="Straight Arrow Connector 27">
            <a:extLst>
              <a:ext uri="{FF2B5EF4-FFF2-40B4-BE49-F238E27FC236}">
                <a16:creationId xmlns:a16="http://schemas.microsoft.com/office/drawing/2014/main" id="{74A0787D-0344-46BD-AFE7-35A8AF8DCB27}"/>
              </a:ext>
            </a:extLst>
          </p:cNvPr>
          <p:cNvCxnSpPr>
            <a:cxnSpLocks/>
          </p:cNvCxnSpPr>
          <p:nvPr/>
        </p:nvCxnSpPr>
        <p:spPr>
          <a:xfrm>
            <a:off x="4572000" y="2148770"/>
            <a:ext cx="0" cy="1607874"/>
          </a:xfrm>
          <a:prstGeom prst="straightConnector1">
            <a:avLst/>
          </a:prstGeom>
          <a:ln w="8255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71" name="Rectangle 70">
            <a:extLst>
              <a:ext uri="{FF2B5EF4-FFF2-40B4-BE49-F238E27FC236}">
                <a16:creationId xmlns:a16="http://schemas.microsoft.com/office/drawing/2014/main" id="{4A642779-96D0-4ABF-B41D-32F9F08976C2}"/>
              </a:ext>
            </a:extLst>
          </p:cNvPr>
          <p:cNvSpPr/>
          <p:nvPr/>
        </p:nvSpPr>
        <p:spPr bwMode="auto">
          <a:xfrm>
            <a:off x="5613042" y="4152181"/>
            <a:ext cx="1016358" cy="419099"/>
          </a:xfrm>
          <a:prstGeom prst="rect">
            <a:avLst/>
          </a:prstGeom>
          <a:solidFill>
            <a:srgbClr val="FFFF00"/>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dirty="0">
                <a:ln>
                  <a:noFill/>
                </a:ln>
                <a:solidFill>
                  <a:schemeClr val="tx1"/>
                </a:solidFill>
                <a:effectLst/>
                <a:latin typeface="Arial" pitchFamily="34" charset="0"/>
              </a:rPr>
              <a:t>O&amp;M Agreement</a:t>
            </a:r>
          </a:p>
        </p:txBody>
      </p:sp>
      <p:sp>
        <p:nvSpPr>
          <p:cNvPr id="39" name="Rectangle 38"/>
          <p:cNvSpPr/>
          <p:nvPr/>
        </p:nvSpPr>
        <p:spPr bwMode="auto">
          <a:xfrm>
            <a:off x="3811440" y="2385941"/>
            <a:ext cx="1464337" cy="842862"/>
          </a:xfrm>
          <a:prstGeom prst="rect">
            <a:avLst/>
          </a:prstGeom>
          <a:solidFill>
            <a:srgbClr val="FFFF00"/>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dirty="0">
                <a:ln>
                  <a:noFill/>
                </a:ln>
                <a:solidFill>
                  <a:schemeClr val="tx1"/>
                </a:solidFill>
                <a:effectLst/>
                <a:latin typeface="Arial" pitchFamily="34" charset="0"/>
              </a:rPr>
              <a:t>Off-take Contract with minimum supply but no fixed price</a:t>
            </a:r>
          </a:p>
        </p:txBody>
      </p:sp>
      <p:sp>
        <p:nvSpPr>
          <p:cNvPr id="76" name="Title 1">
            <a:extLst>
              <a:ext uri="{FF2B5EF4-FFF2-40B4-BE49-F238E27FC236}">
                <a16:creationId xmlns:a16="http://schemas.microsoft.com/office/drawing/2014/main" id="{1FBDAC0A-0D42-47FA-B29A-5EEFFAE04430}"/>
              </a:ext>
            </a:extLst>
          </p:cNvPr>
          <p:cNvSpPr>
            <a:spLocks noGrp="1"/>
          </p:cNvSpPr>
          <p:nvPr>
            <p:ph type="title"/>
          </p:nvPr>
        </p:nvSpPr>
        <p:spPr>
          <a:xfrm>
            <a:off x="565019" y="236918"/>
            <a:ext cx="7666938" cy="690676"/>
          </a:xfrm>
        </p:spPr>
        <p:txBody>
          <a:bodyPr>
            <a:normAutofit/>
          </a:bodyPr>
          <a:lstStyle/>
          <a:p>
            <a:r>
              <a:rPr lang="en-US" dirty="0"/>
              <a:t>O&amp;M Contractor is Sponsor</a:t>
            </a:r>
          </a:p>
        </p:txBody>
      </p:sp>
      <p:sp>
        <p:nvSpPr>
          <p:cNvPr id="4" name="TextBox 3">
            <a:extLst>
              <a:ext uri="{FF2B5EF4-FFF2-40B4-BE49-F238E27FC236}">
                <a16:creationId xmlns:a16="http://schemas.microsoft.com/office/drawing/2014/main" id="{F6B81D72-BF8A-4556-AA68-96299F739F90}"/>
              </a:ext>
            </a:extLst>
          </p:cNvPr>
          <p:cNvSpPr txBox="1"/>
          <p:nvPr/>
        </p:nvSpPr>
        <p:spPr>
          <a:xfrm>
            <a:off x="6143087" y="1790022"/>
            <a:ext cx="2088869" cy="1477328"/>
          </a:xfrm>
          <a:prstGeom prst="rect">
            <a:avLst/>
          </a:prstGeom>
          <a:noFill/>
        </p:spPr>
        <p:txBody>
          <a:bodyPr wrap="square" rtlCol="0">
            <a:spAutoFit/>
          </a:bodyPr>
          <a:lstStyle/>
          <a:p>
            <a:r>
              <a:rPr lang="en-US" dirty="0"/>
              <a:t>Profits to O&amp;M Reduce the SPV Cash Flow. O&amp;M paid before debt service </a:t>
            </a:r>
          </a:p>
        </p:txBody>
      </p:sp>
      <p:cxnSp>
        <p:nvCxnSpPr>
          <p:cNvPr id="6" name="Straight Arrow Connector 5">
            <a:extLst>
              <a:ext uri="{FF2B5EF4-FFF2-40B4-BE49-F238E27FC236}">
                <a16:creationId xmlns:a16="http://schemas.microsoft.com/office/drawing/2014/main" id="{8C8D84AA-3F52-44F0-8A7B-B686A238E2C5}"/>
              </a:ext>
            </a:extLst>
          </p:cNvPr>
          <p:cNvCxnSpPr>
            <a:endCxn id="33" idx="6"/>
          </p:cNvCxnSpPr>
          <p:nvPr/>
        </p:nvCxnSpPr>
        <p:spPr>
          <a:xfrm flipH="1">
            <a:off x="1989960" y="4703975"/>
            <a:ext cx="3882939" cy="369638"/>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64401848"/>
      </p:ext>
    </p:extLst>
  </p:cSld>
  <p:clrMapOvr>
    <a:masterClrMapping/>
  </p:clrMapOvr>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Illustration of Non-Cash Accounting </a:t>
            </a:r>
          </a:p>
        </p:txBody>
      </p:sp>
      <p:pic>
        <p:nvPicPr>
          <p:cNvPr id="5" name="Content Placeholder 4"/>
          <p:cNvPicPr>
            <a:picLocks noGrp="1" noChangeAspect="1"/>
          </p:cNvPicPr>
          <p:nvPr>
            <p:ph idx="1"/>
          </p:nvPr>
        </p:nvPicPr>
        <p:blipFill>
          <a:blip r:embed="rId2"/>
          <a:stretch>
            <a:fillRect/>
          </a:stretch>
        </p:blipFill>
        <p:spPr>
          <a:xfrm>
            <a:off x="57130" y="1982805"/>
            <a:ext cx="8905424" cy="3801978"/>
          </a:xfrm>
          <a:prstGeom prst="rect">
            <a:avLst/>
          </a:prstGeom>
        </p:spPr>
      </p:pic>
      <p:sp>
        <p:nvSpPr>
          <p:cNvPr id="4" name="Slide Number Placeholder 3"/>
          <p:cNvSpPr>
            <a:spLocks noGrp="1"/>
          </p:cNvSpPr>
          <p:nvPr>
            <p:ph type="sldNum" sz="quarter" idx="12"/>
          </p:nvPr>
        </p:nvSpPr>
        <p:spPr/>
        <p:txBody>
          <a:bodyPr/>
          <a:lstStyle/>
          <a:p>
            <a:fld id="{EB241CD2-1E45-42A3-B213-66A034DF9A3B}" type="slidenum">
              <a:rPr lang="en-GB" smtClean="0"/>
              <a:t>162</a:t>
            </a:fld>
            <a:endParaRPr lang="en-GB" dirty="0"/>
          </a:p>
        </p:txBody>
      </p:sp>
    </p:spTree>
    <p:extLst>
      <p:ext uri="{BB962C8B-B14F-4D97-AF65-F5344CB8AC3E}">
        <p14:creationId xmlns:p14="http://schemas.microsoft.com/office/powerpoint/2010/main" val="1251556876"/>
      </p:ext>
    </p:extLst>
  </p:cSld>
  <p:clrMapOvr>
    <a:masterClrMapping/>
  </p:clrMapOvr>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Development Fee Theory</a:t>
            </a:r>
          </a:p>
        </p:txBody>
      </p:sp>
      <p:sp>
        <p:nvSpPr>
          <p:cNvPr id="3" name="Content Placeholder 2"/>
          <p:cNvSpPr>
            <a:spLocks noGrp="1"/>
          </p:cNvSpPr>
          <p:nvPr>
            <p:ph idx="1"/>
          </p:nvPr>
        </p:nvSpPr>
        <p:spPr>
          <a:xfrm>
            <a:off x="628650" y="1263192"/>
            <a:ext cx="7918584" cy="2997781"/>
          </a:xfrm>
        </p:spPr>
        <p:txBody>
          <a:bodyPr>
            <a:normAutofit fontScale="70000" lnSpcReduction="20000"/>
          </a:bodyPr>
          <a:lstStyle/>
          <a:p>
            <a:r>
              <a:rPr lang="en-US" dirty="0"/>
              <a:t>Development fees can be a percent of project cost or a multiple of the amount spent on development.</a:t>
            </a:r>
          </a:p>
          <a:p>
            <a:r>
              <a:rPr lang="en-US" dirty="0"/>
              <a:t>This yields big profits to developers when the notice to proceed occurs and can be a cash outflow for the sponsor.  The big profit accounts for the low probability of success during development.</a:t>
            </a:r>
          </a:p>
          <a:p>
            <a:r>
              <a:rPr lang="en-US" dirty="0"/>
              <a:t>If the developer and the sponsor are the same, this profit is not a cash outflow from the perspective of the project.</a:t>
            </a:r>
          </a:p>
          <a:p>
            <a:r>
              <a:rPr lang="en-US" dirty="0"/>
              <a:t>Better to put development fees into cost with debt to capital constraint</a:t>
            </a:r>
          </a:p>
          <a:p>
            <a:endParaRPr lang="en-US" dirty="0"/>
          </a:p>
        </p:txBody>
      </p:sp>
      <p:sp>
        <p:nvSpPr>
          <p:cNvPr id="4" name="Slide Number Placeholder 3"/>
          <p:cNvSpPr>
            <a:spLocks noGrp="1"/>
          </p:cNvSpPr>
          <p:nvPr>
            <p:ph type="sldNum" sz="quarter" idx="12"/>
          </p:nvPr>
        </p:nvSpPr>
        <p:spPr/>
        <p:txBody>
          <a:bodyPr/>
          <a:lstStyle/>
          <a:p>
            <a:fld id="{EB241CD2-1E45-42A3-B213-66A034DF9A3B}" type="slidenum">
              <a:rPr lang="en-GB" smtClean="0"/>
              <a:t>163</a:t>
            </a:fld>
            <a:endParaRPr lang="en-GB" dirty="0"/>
          </a:p>
        </p:txBody>
      </p:sp>
      <p:pic>
        <p:nvPicPr>
          <p:cNvPr id="6" name="Picture 5">
            <a:extLst>
              <a:ext uri="{FF2B5EF4-FFF2-40B4-BE49-F238E27FC236}">
                <a16:creationId xmlns:a16="http://schemas.microsoft.com/office/drawing/2014/main" id="{4B8E8CE4-2E80-401C-A176-739B3B4D089F}"/>
              </a:ext>
            </a:extLst>
          </p:cNvPr>
          <p:cNvPicPr>
            <a:picLocks noChangeAspect="1"/>
          </p:cNvPicPr>
          <p:nvPr/>
        </p:nvPicPr>
        <p:blipFill>
          <a:blip r:embed="rId2"/>
          <a:stretch>
            <a:fillRect/>
          </a:stretch>
        </p:blipFill>
        <p:spPr>
          <a:xfrm>
            <a:off x="1248012" y="3953865"/>
            <a:ext cx="6428213" cy="2379558"/>
          </a:xfrm>
          <a:prstGeom prst="rect">
            <a:avLst/>
          </a:prstGeom>
        </p:spPr>
      </p:pic>
    </p:spTree>
    <p:extLst>
      <p:ext uri="{BB962C8B-B14F-4D97-AF65-F5344CB8AC3E}">
        <p14:creationId xmlns:p14="http://schemas.microsoft.com/office/powerpoint/2010/main" val="3638053470"/>
      </p:ext>
    </p:extLst>
  </p:cSld>
  <p:clrMapOvr>
    <a:masterClrMapping/>
  </p:clrMapOvr>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4" name="Rectangle 2"/>
          <p:cNvSpPr>
            <a:spLocks noChangeArrowheads="1"/>
          </p:cNvSpPr>
          <p:nvPr/>
        </p:nvSpPr>
        <p:spPr bwMode="auto">
          <a:xfrm>
            <a:off x="6642100" y="4181475"/>
            <a:ext cx="2105025" cy="781050"/>
          </a:xfrm>
          <a:prstGeom prst="rect">
            <a:avLst/>
          </a:prstGeom>
          <a:noFill/>
          <a:ln w="47625" cmpd="thinThick">
            <a:solidFill>
              <a:schemeClr val="tx1"/>
            </a:solidFill>
            <a:miter lim="800000"/>
            <a:headEnd/>
            <a:tailEnd/>
          </a:ln>
        </p:spPr>
        <p:txBody>
          <a:bodyPr wrap="none" lIns="92075" tIns="46038" rIns="92075" bIns="46038">
            <a:spAutoFit/>
          </a:bodyPr>
          <a:lstStyle/>
          <a:p>
            <a:r>
              <a:rPr lang="en-AU" sz="2000" b="1" dirty="0">
                <a:latin typeface="Times New Roman" pitchFamily="18" charset="0"/>
              </a:rPr>
              <a:t>Enron Power</a:t>
            </a:r>
          </a:p>
          <a:p>
            <a:r>
              <a:rPr lang="en-AU" sz="2000" b="1" dirty="0">
                <a:latin typeface="Times New Roman" pitchFamily="18" charset="0"/>
              </a:rPr>
              <a:t>Philippines Corp</a:t>
            </a:r>
          </a:p>
        </p:txBody>
      </p:sp>
      <p:sp>
        <p:nvSpPr>
          <p:cNvPr id="131075" name="Rectangle 3"/>
          <p:cNvSpPr>
            <a:spLocks noChangeArrowheads="1"/>
          </p:cNvSpPr>
          <p:nvPr/>
        </p:nvSpPr>
        <p:spPr bwMode="auto">
          <a:xfrm>
            <a:off x="930275" y="1524000"/>
            <a:ext cx="1873250" cy="869950"/>
          </a:xfrm>
          <a:prstGeom prst="rect">
            <a:avLst/>
          </a:prstGeom>
          <a:noFill/>
          <a:ln w="47625" cmpd="thinThick">
            <a:solidFill>
              <a:schemeClr val="tx1"/>
            </a:solidFill>
            <a:miter lim="800000"/>
            <a:headEnd/>
            <a:tailEnd/>
          </a:ln>
        </p:spPr>
        <p:txBody>
          <a:bodyPr wrap="none" lIns="92075" tIns="46038" rIns="92075" bIns="46038">
            <a:spAutoFit/>
          </a:bodyPr>
          <a:lstStyle/>
          <a:p>
            <a:r>
              <a:rPr lang="en-AU" sz="2400" b="1" dirty="0">
                <a:latin typeface="Times New Roman" pitchFamily="18" charset="0"/>
              </a:rPr>
              <a:t>Philippines</a:t>
            </a:r>
          </a:p>
          <a:p>
            <a:r>
              <a:rPr lang="en-AU" sz="2400" b="1" dirty="0">
                <a:latin typeface="Times New Roman" pitchFamily="18" charset="0"/>
              </a:rPr>
              <a:t>Government</a:t>
            </a:r>
          </a:p>
        </p:txBody>
      </p:sp>
      <p:sp>
        <p:nvSpPr>
          <p:cNvPr id="131076" name="Rectangle 4"/>
          <p:cNvSpPr>
            <a:spLocks noChangeArrowheads="1"/>
          </p:cNvSpPr>
          <p:nvPr/>
        </p:nvSpPr>
        <p:spPr bwMode="auto">
          <a:xfrm>
            <a:off x="7902575" y="2306638"/>
            <a:ext cx="1093788" cy="901700"/>
          </a:xfrm>
          <a:prstGeom prst="rect">
            <a:avLst/>
          </a:prstGeom>
          <a:noFill/>
          <a:ln w="47625" cmpd="thinThick">
            <a:solidFill>
              <a:schemeClr val="tx1"/>
            </a:solidFill>
            <a:miter lim="800000"/>
            <a:headEnd/>
            <a:tailEnd/>
          </a:ln>
        </p:spPr>
        <p:txBody>
          <a:bodyPr wrap="none" lIns="92075" tIns="46038" rIns="92075" bIns="46038">
            <a:spAutoFit/>
          </a:bodyPr>
          <a:lstStyle/>
          <a:p>
            <a:r>
              <a:rPr lang="en-AU" sz="2400" b="1" dirty="0">
                <a:latin typeface="Times New Roman" pitchFamily="18" charset="0"/>
              </a:rPr>
              <a:t>Enron</a:t>
            </a:r>
          </a:p>
          <a:p>
            <a:r>
              <a:rPr lang="en-AU" sz="2400" b="1" dirty="0">
                <a:latin typeface="Times New Roman" pitchFamily="18" charset="0"/>
              </a:rPr>
              <a:t>Corp.</a:t>
            </a:r>
          </a:p>
        </p:txBody>
      </p:sp>
      <p:sp>
        <p:nvSpPr>
          <p:cNvPr id="131077" name="Rectangle 5"/>
          <p:cNvSpPr>
            <a:spLocks noChangeArrowheads="1"/>
          </p:cNvSpPr>
          <p:nvPr/>
        </p:nvSpPr>
        <p:spPr bwMode="auto">
          <a:xfrm>
            <a:off x="3838575" y="3878263"/>
            <a:ext cx="1290638" cy="1609725"/>
          </a:xfrm>
          <a:prstGeom prst="rect">
            <a:avLst/>
          </a:prstGeom>
          <a:noFill/>
          <a:ln w="57150" cmpd="tri">
            <a:solidFill>
              <a:schemeClr val="tx1"/>
            </a:solidFill>
            <a:miter lim="800000"/>
            <a:headEnd/>
            <a:tailEnd/>
          </a:ln>
        </p:spPr>
        <p:txBody>
          <a:bodyPr wrap="none" lIns="92075" tIns="46038" rIns="92075" bIns="46038">
            <a:spAutoFit/>
          </a:bodyPr>
          <a:lstStyle/>
          <a:p>
            <a:r>
              <a:rPr lang="en-AU" sz="2400" b="1" dirty="0">
                <a:latin typeface="Times New Roman" pitchFamily="18" charset="0"/>
              </a:rPr>
              <a:t>113MW</a:t>
            </a:r>
          </a:p>
          <a:p>
            <a:r>
              <a:rPr lang="en-AU" sz="2400" b="1" dirty="0">
                <a:latin typeface="Times New Roman" pitchFamily="18" charset="0"/>
              </a:rPr>
              <a:t>Subic</a:t>
            </a:r>
          </a:p>
          <a:p>
            <a:r>
              <a:rPr lang="en-AU" sz="2400" b="1" dirty="0">
                <a:latin typeface="Times New Roman" pitchFamily="18" charset="0"/>
              </a:rPr>
              <a:t>Power</a:t>
            </a:r>
          </a:p>
          <a:p>
            <a:r>
              <a:rPr lang="en-AU" sz="2400" b="1" dirty="0">
                <a:latin typeface="Times New Roman" pitchFamily="18" charset="0"/>
              </a:rPr>
              <a:t>Corp.</a:t>
            </a:r>
          </a:p>
        </p:txBody>
      </p:sp>
      <p:sp>
        <p:nvSpPr>
          <p:cNvPr id="131078" name="Line 6"/>
          <p:cNvSpPr>
            <a:spLocks noChangeShapeType="1"/>
          </p:cNvSpPr>
          <p:nvPr/>
        </p:nvSpPr>
        <p:spPr bwMode="auto">
          <a:xfrm>
            <a:off x="8763000" y="3203575"/>
            <a:ext cx="0" cy="835025"/>
          </a:xfrm>
          <a:prstGeom prst="line">
            <a:avLst/>
          </a:prstGeom>
          <a:noFill/>
          <a:ln w="12700">
            <a:solidFill>
              <a:schemeClr val="tx1"/>
            </a:solidFill>
            <a:round/>
            <a:headEnd type="none" w="sm" len="sm"/>
            <a:tailEnd type="stealth" w="med" len="lg"/>
          </a:ln>
        </p:spPr>
        <p:txBody>
          <a:bodyPr wrap="none" anchor="ctr"/>
          <a:lstStyle/>
          <a:p>
            <a:endParaRPr lang="en-US" dirty="0"/>
          </a:p>
        </p:txBody>
      </p:sp>
      <p:sp>
        <p:nvSpPr>
          <p:cNvPr id="131079" name="Rectangle 7"/>
          <p:cNvSpPr>
            <a:spLocks noChangeArrowheads="1"/>
          </p:cNvSpPr>
          <p:nvPr/>
        </p:nvSpPr>
        <p:spPr bwMode="auto">
          <a:xfrm>
            <a:off x="6553200" y="5181600"/>
            <a:ext cx="1344613" cy="749300"/>
          </a:xfrm>
          <a:prstGeom prst="rect">
            <a:avLst/>
          </a:prstGeom>
          <a:noFill/>
          <a:ln w="47625" cmpd="thinThick">
            <a:solidFill>
              <a:schemeClr val="tx1"/>
            </a:solidFill>
            <a:miter lim="800000"/>
            <a:headEnd/>
            <a:tailEnd/>
          </a:ln>
        </p:spPr>
        <p:txBody>
          <a:bodyPr wrap="none" lIns="92075" tIns="46038" rIns="92075" bIns="46038">
            <a:spAutoFit/>
          </a:bodyPr>
          <a:lstStyle/>
          <a:p>
            <a:r>
              <a:rPr lang="en-AU" sz="2000" b="1" dirty="0">
                <a:latin typeface="Times New Roman" pitchFamily="18" charset="0"/>
              </a:rPr>
              <a:t>Philippine</a:t>
            </a:r>
          </a:p>
          <a:p>
            <a:r>
              <a:rPr lang="en-AU" sz="2000" b="1" dirty="0">
                <a:latin typeface="Times New Roman" pitchFamily="18" charset="0"/>
              </a:rPr>
              <a:t>Investors</a:t>
            </a:r>
          </a:p>
        </p:txBody>
      </p:sp>
      <p:sp>
        <p:nvSpPr>
          <p:cNvPr id="131080" name="Line 8"/>
          <p:cNvSpPr>
            <a:spLocks noChangeShapeType="1"/>
          </p:cNvSpPr>
          <p:nvPr/>
        </p:nvSpPr>
        <p:spPr bwMode="auto">
          <a:xfrm flipH="1">
            <a:off x="5089525" y="5313363"/>
            <a:ext cx="1368425" cy="0"/>
          </a:xfrm>
          <a:prstGeom prst="line">
            <a:avLst/>
          </a:prstGeom>
          <a:noFill/>
          <a:ln w="12700">
            <a:solidFill>
              <a:schemeClr val="tx1"/>
            </a:solidFill>
            <a:round/>
            <a:headEnd type="none" w="sm" len="sm"/>
            <a:tailEnd type="stealth" w="med" len="lg"/>
          </a:ln>
        </p:spPr>
        <p:txBody>
          <a:bodyPr wrap="none" anchor="ctr"/>
          <a:lstStyle/>
          <a:p>
            <a:endParaRPr lang="en-US" dirty="0"/>
          </a:p>
        </p:txBody>
      </p:sp>
      <p:sp>
        <p:nvSpPr>
          <p:cNvPr id="131081" name="Rectangle 9"/>
          <p:cNvSpPr>
            <a:spLocks noChangeArrowheads="1"/>
          </p:cNvSpPr>
          <p:nvPr/>
        </p:nvSpPr>
        <p:spPr bwMode="auto">
          <a:xfrm>
            <a:off x="2784475" y="2492375"/>
            <a:ext cx="1120775" cy="825500"/>
          </a:xfrm>
          <a:prstGeom prst="rect">
            <a:avLst/>
          </a:prstGeom>
          <a:noFill/>
          <a:ln w="9525">
            <a:noFill/>
            <a:miter lim="800000"/>
            <a:headEnd/>
            <a:tailEnd/>
          </a:ln>
        </p:spPr>
        <p:txBody>
          <a:bodyPr wrap="none" lIns="92075" tIns="46038" rIns="92075" bIns="46038">
            <a:spAutoFit/>
          </a:bodyPr>
          <a:lstStyle/>
          <a:p>
            <a:pPr algn="l"/>
            <a:r>
              <a:rPr lang="en-AU" sz="1600" dirty="0">
                <a:latin typeface="Times New Roman" pitchFamily="18" charset="0"/>
              </a:rPr>
              <a:t>15-year</a:t>
            </a:r>
          </a:p>
          <a:p>
            <a:pPr algn="l"/>
            <a:r>
              <a:rPr lang="en-AU" sz="1600" dirty="0">
                <a:latin typeface="Times New Roman" pitchFamily="18" charset="0"/>
              </a:rPr>
              <a:t>BOT</a:t>
            </a:r>
          </a:p>
          <a:p>
            <a:pPr algn="l"/>
            <a:r>
              <a:rPr lang="en-AU" sz="1600" dirty="0">
                <a:latin typeface="Times New Roman" pitchFamily="18" charset="0"/>
              </a:rPr>
              <a:t>Concession</a:t>
            </a:r>
          </a:p>
        </p:txBody>
      </p:sp>
      <p:sp>
        <p:nvSpPr>
          <p:cNvPr id="131082" name="Rectangle 10"/>
          <p:cNvSpPr>
            <a:spLocks noChangeArrowheads="1"/>
          </p:cNvSpPr>
          <p:nvPr/>
        </p:nvSpPr>
        <p:spPr bwMode="auto">
          <a:xfrm>
            <a:off x="915988" y="3581400"/>
            <a:ext cx="1349375" cy="504825"/>
          </a:xfrm>
          <a:prstGeom prst="rect">
            <a:avLst/>
          </a:prstGeom>
          <a:noFill/>
          <a:ln w="47625" cmpd="thinThick">
            <a:solidFill>
              <a:schemeClr val="tx1"/>
            </a:solidFill>
            <a:miter lim="800000"/>
            <a:headEnd/>
            <a:tailEnd/>
          </a:ln>
        </p:spPr>
        <p:txBody>
          <a:bodyPr wrap="none" lIns="92075" tIns="46038" rIns="92075" bIns="46038">
            <a:spAutoFit/>
          </a:bodyPr>
          <a:lstStyle/>
          <a:p>
            <a:pPr algn="l"/>
            <a:r>
              <a:rPr lang="en-AU" sz="2400" b="1" dirty="0">
                <a:latin typeface="Times New Roman" pitchFamily="18" charset="0"/>
              </a:rPr>
              <a:t>Napocor</a:t>
            </a:r>
          </a:p>
        </p:txBody>
      </p:sp>
      <p:sp>
        <p:nvSpPr>
          <p:cNvPr id="131083" name="Rectangle 11"/>
          <p:cNvSpPr>
            <a:spLocks noChangeArrowheads="1"/>
          </p:cNvSpPr>
          <p:nvPr/>
        </p:nvSpPr>
        <p:spPr bwMode="auto">
          <a:xfrm>
            <a:off x="2692400" y="3482975"/>
            <a:ext cx="957263" cy="581025"/>
          </a:xfrm>
          <a:prstGeom prst="rect">
            <a:avLst/>
          </a:prstGeom>
          <a:noFill/>
          <a:ln w="9525">
            <a:noFill/>
            <a:miter lim="800000"/>
            <a:headEnd/>
            <a:tailEnd/>
          </a:ln>
        </p:spPr>
        <p:txBody>
          <a:bodyPr wrap="none" lIns="92075" tIns="46038" rIns="92075" bIns="46038">
            <a:spAutoFit/>
          </a:bodyPr>
          <a:lstStyle/>
          <a:p>
            <a:r>
              <a:rPr lang="en-AU" sz="1600" dirty="0">
                <a:latin typeface="Times New Roman" pitchFamily="18" charset="0"/>
              </a:rPr>
              <a:t>Supply</a:t>
            </a:r>
          </a:p>
          <a:p>
            <a:r>
              <a:rPr lang="en-AU" sz="1600" dirty="0">
                <a:latin typeface="Times New Roman" pitchFamily="18" charset="0"/>
              </a:rPr>
              <a:t>Fuel Free</a:t>
            </a:r>
          </a:p>
        </p:txBody>
      </p:sp>
      <p:sp>
        <p:nvSpPr>
          <p:cNvPr id="131084" name="Rectangle 12"/>
          <p:cNvSpPr>
            <a:spLocks noChangeArrowheads="1"/>
          </p:cNvSpPr>
          <p:nvPr/>
        </p:nvSpPr>
        <p:spPr bwMode="auto">
          <a:xfrm>
            <a:off x="1100138" y="5329238"/>
            <a:ext cx="1447800" cy="987425"/>
          </a:xfrm>
          <a:prstGeom prst="rect">
            <a:avLst/>
          </a:prstGeom>
          <a:noFill/>
          <a:ln w="12700">
            <a:solidFill>
              <a:schemeClr val="tx1"/>
            </a:solidFill>
            <a:prstDash val="dashDot"/>
            <a:miter lim="800000"/>
            <a:headEnd/>
            <a:tailEnd/>
          </a:ln>
        </p:spPr>
        <p:txBody>
          <a:bodyPr wrap="none" lIns="92075" tIns="46038" rIns="92075" bIns="46038">
            <a:spAutoFit/>
          </a:bodyPr>
          <a:lstStyle/>
          <a:p>
            <a:pPr>
              <a:buFontTx/>
              <a:buChar char="•"/>
            </a:pPr>
            <a:r>
              <a:rPr lang="en-AU" sz="1400" dirty="0">
                <a:latin typeface="Times New Roman" pitchFamily="18" charset="0"/>
              </a:rPr>
              <a:t>Capacity Charge</a:t>
            </a:r>
          </a:p>
          <a:p>
            <a:pPr>
              <a:buFontTx/>
              <a:buChar char="•"/>
            </a:pPr>
            <a:r>
              <a:rPr lang="en-AU" sz="1400" dirty="0">
                <a:latin typeface="Times New Roman" pitchFamily="18" charset="0"/>
              </a:rPr>
              <a:t>O&amp;M Charge</a:t>
            </a:r>
          </a:p>
          <a:p>
            <a:pPr>
              <a:buFontTx/>
              <a:buChar char="•"/>
            </a:pPr>
            <a:r>
              <a:rPr lang="en-AU" sz="1400" dirty="0">
                <a:latin typeface="Times New Roman" pitchFamily="18" charset="0"/>
              </a:rPr>
              <a:t>Energy Charge</a:t>
            </a:r>
          </a:p>
          <a:p>
            <a:r>
              <a:rPr lang="en-AU" sz="1600" b="1" dirty="0">
                <a:latin typeface="Times New Roman" pitchFamily="18" charset="0"/>
              </a:rPr>
              <a:t>PPA</a:t>
            </a:r>
          </a:p>
        </p:txBody>
      </p:sp>
      <p:sp>
        <p:nvSpPr>
          <p:cNvPr id="131085" name="Rectangle 13"/>
          <p:cNvSpPr>
            <a:spLocks noChangeArrowheads="1"/>
          </p:cNvSpPr>
          <p:nvPr/>
        </p:nvSpPr>
        <p:spPr bwMode="auto">
          <a:xfrm>
            <a:off x="5965825" y="1536700"/>
            <a:ext cx="1517650" cy="679450"/>
          </a:xfrm>
          <a:prstGeom prst="rect">
            <a:avLst/>
          </a:prstGeom>
          <a:noFill/>
          <a:ln w="38100" cmpd="dbl">
            <a:solidFill>
              <a:schemeClr val="tx1"/>
            </a:solidFill>
            <a:miter lim="800000"/>
            <a:headEnd/>
            <a:tailEnd/>
          </a:ln>
        </p:spPr>
        <p:txBody>
          <a:bodyPr wrap="none" lIns="92075" tIns="46038" rIns="92075" bIns="46038">
            <a:spAutoFit/>
          </a:bodyPr>
          <a:lstStyle/>
          <a:p>
            <a:pPr algn="l"/>
            <a:r>
              <a:rPr lang="en-AU" sz="1800" dirty="0">
                <a:latin typeface="Times New Roman" pitchFamily="18" charset="0"/>
              </a:rPr>
              <a:t>Enron Power</a:t>
            </a:r>
          </a:p>
          <a:p>
            <a:pPr algn="l"/>
            <a:r>
              <a:rPr lang="en-AU" sz="1800" dirty="0">
                <a:latin typeface="Times New Roman" pitchFamily="18" charset="0"/>
              </a:rPr>
              <a:t>Operating Co.</a:t>
            </a:r>
          </a:p>
        </p:txBody>
      </p:sp>
      <p:sp>
        <p:nvSpPr>
          <p:cNvPr id="131086" name="Rectangle 14"/>
          <p:cNvSpPr>
            <a:spLocks noChangeArrowheads="1"/>
          </p:cNvSpPr>
          <p:nvPr/>
        </p:nvSpPr>
        <p:spPr bwMode="auto">
          <a:xfrm>
            <a:off x="4232275" y="2492375"/>
            <a:ext cx="1236663" cy="825500"/>
          </a:xfrm>
          <a:prstGeom prst="rect">
            <a:avLst/>
          </a:prstGeom>
          <a:noFill/>
          <a:ln w="9525">
            <a:noFill/>
            <a:miter lim="800000"/>
            <a:headEnd/>
            <a:tailEnd/>
          </a:ln>
        </p:spPr>
        <p:txBody>
          <a:bodyPr wrap="none" lIns="92075" tIns="46038" rIns="92075" bIns="46038">
            <a:spAutoFit/>
          </a:bodyPr>
          <a:lstStyle/>
          <a:p>
            <a:pPr algn="l"/>
            <a:r>
              <a:rPr lang="en-AU" sz="1600" dirty="0">
                <a:latin typeface="Times New Roman" pitchFamily="18" charset="0"/>
              </a:rPr>
              <a:t>Turnkey</a:t>
            </a:r>
          </a:p>
          <a:p>
            <a:pPr algn="l"/>
            <a:r>
              <a:rPr lang="en-AU" sz="1600" dirty="0">
                <a:latin typeface="Times New Roman" pitchFamily="18" charset="0"/>
              </a:rPr>
              <a:t>Construction</a:t>
            </a:r>
          </a:p>
          <a:p>
            <a:pPr algn="l"/>
            <a:r>
              <a:rPr lang="en-AU" sz="1600" dirty="0">
                <a:latin typeface="Times New Roman" pitchFamily="18" charset="0"/>
              </a:rPr>
              <a:t>Contract</a:t>
            </a:r>
          </a:p>
        </p:txBody>
      </p:sp>
      <p:sp>
        <p:nvSpPr>
          <p:cNvPr id="131087" name="Rectangle 15"/>
          <p:cNvSpPr>
            <a:spLocks noChangeArrowheads="1"/>
          </p:cNvSpPr>
          <p:nvPr/>
        </p:nvSpPr>
        <p:spPr bwMode="auto">
          <a:xfrm>
            <a:off x="7908925" y="1598613"/>
            <a:ext cx="1143000" cy="581025"/>
          </a:xfrm>
          <a:prstGeom prst="rect">
            <a:avLst/>
          </a:prstGeom>
          <a:noFill/>
          <a:ln w="9525">
            <a:noFill/>
            <a:miter lim="800000"/>
            <a:headEnd/>
            <a:tailEnd/>
          </a:ln>
        </p:spPr>
        <p:txBody>
          <a:bodyPr wrap="none" lIns="92075" tIns="46038" rIns="92075" bIns="46038">
            <a:spAutoFit/>
          </a:bodyPr>
          <a:lstStyle/>
          <a:p>
            <a:pPr algn="l"/>
            <a:r>
              <a:rPr lang="en-AU" sz="1600" dirty="0">
                <a:latin typeface="Times New Roman" pitchFamily="18" charset="0"/>
              </a:rPr>
              <a:t>Completion</a:t>
            </a:r>
          </a:p>
          <a:p>
            <a:pPr algn="l"/>
            <a:r>
              <a:rPr lang="en-AU" sz="1600" dirty="0">
                <a:latin typeface="Times New Roman" pitchFamily="18" charset="0"/>
              </a:rPr>
              <a:t>Guarantee</a:t>
            </a:r>
          </a:p>
        </p:txBody>
      </p:sp>
      <p:sp>
        <p:nvSpPr>
          <p:cNvPr id="131088" name="Rectangle 16"/>
          <p:cNvSpPr>
            <a:spLocks noChangeArrowheads="1"/>
          </p:cNvSpPr>
          <p:nvPr/>
        </p:nvSpPr>
        <p:spPr bwMode="auto">
          <a:xfrm>
            <a:off x="3082925" y="1450975"/>
            <a:ext cx="1479550" cy="409575"/>
          </a:xfrm>
          <a:prstGeom prst="rect">
            <a:avLst/>
          </a:prstGeom>
          <a:noFill/>
          <a:ln w="12700">
            <a:solidFill>
              <a:schemeClr val="tx1"/>
            </a:solidFill>
            <a:miter lim="800000"/>
            <a:headEnd/>
            <a:tailEnd/>
          </a:ln>
        </p:spPr>
        <p:txBody>
          <a:bodyPr wrap="none" lIns="92075" tIns="46038" rIns="92075" bIns="46038">
            <a:spAutoFit/>
          </a:bodyPr>
          <a:lstStyle/>
          <a:p>
            <a:pPr algn="l"/>
            <a:r>
              <a:rPr lang="en-AU" sz="2000" dirty="0">
                <a:latin typeface="Times New Roman" pitchFamily="18" charset="0"/>
              </a:rPr>
              <a:t>Equip’t Cos.</a:t>
            </a:r>
          </a:p>
        </p:txBody>
      </p:sp>
      <p:sp>
        <p:nvSpPr>
          <p:cNvPr id="131089" name="Rectangle 17"/>
          <p:cNvSpPr>
            <a:spLocks noChangeArrowheads="1"/>
          </p:cNvSpPr>
          <p:nvPr/>
        </p:nvSpPr>
        <p:spPr bwMode="auto">
          <a:xfrm>
            <a:off x="4613275" y="1501775"/>
            <a:ext cx="1079500" cy="336550"/>
          </a:xfrm>
          <a:prstGeom prst="rect">
            <a:avLst/>
          </a:prstGeom>
          <a:noFill/>
          <a:ln w="9525">
            <a:noFill/>
            <a:miter lim="800000"/>
            <a:headEnd/>
            <a:tailEnd/>
          </a:ln>
        </p:spPr>
        <p:txBody>
          <a:bodyPr wrap="none" lIns="92075" tIns="46038" rIns="92075" bIns="46038">
            <a:spAutoFit/>
          </a:bodyPr>
          <a:lstStyle/>
          <a:p>
            <a:pPr algn="l"/>
            <a:r>
              <a:rPr lang="en-AU" sz="1600" dirty="0">
                <a:latin typeface="Times New Roman" pitchFamily="18" charset="0"/>
              </a:rPr>
              <a:t>Warranties</a:t>
            </a:r>
          </a:p>
        </p:txBody>
      </p:sp>
      <p:sp>
        <p:nvSpPr>
          <p:cNvPr id="131090" name="Rectangle 18"/>
          <p:cNvSpPr>
            <a:spLocks noChangeArrowheads="1"/>
          </p:cNvSpPr>
          <p:nvPr/>
        </p:nvSpPr>
        <p:spPr bwMode="auto">
          <a:xfrm>
            <a:off x="2860675" y="5975350"/>
            <a:ext cx="3130550" cy="366713"/>
          </a:xfrm>
          <a:prstGeom prst="rect">
            <a:avLst/>
          </a:prstGeom>
          <a:noFill/>
          <a:ln w="9525">
            <a:noFill/>
            <a:miter lim="800000"/>
            <a:headEnd/>
            <a:tailEnd/>
          </a:ln>
        </p:spPr>
        <p:txBody>
          <a:bodyPr wrap="none" lIns="92075" tIns="46038" rIns="92075" bIns="46038">
            <a:spAutoFit/>
          </a:bodyPr>
          <a:lstStyle/>
          <a:p>
            <a:pPr algn="l"/>
            <a:r>
              <a:rPr lang="en-AU" sz="1800" b="1" dirty="0">
                <a:latin typeface="Times New Roman" pitchFamily="18" charset="0"/>
              </a:rPr>
              <a:t>US$105 million, 15-year Notes</a:t>
            </a:r>
          </a:p>
        </p:txBody>
      </p:sp>
      <p:sp>
        <p:nvSpPr>
          <p:cNvPr id="131091" name="Line 19"/>
          <p:cNvSpPr>
            <a:spLocks noChangeShapeType="1"/>
          </p:cNvSpPr>
          <p:nvPr/>
        </p:nvSpPr>
        <p:spPr bwMode="auto">
          <a:xfrm flipH="1">
            <a:off x="5165725" y="4551363"/>
            <a:ext cx="1368425" cy="0"/>
          </a:xfrm>
          <a:prstGeom prst="line">
            <a:avLst/>
          </a:prstGeom>
          <a:noFill/>
          <a:ln w="12700">
            <a:solidFill>
              <a:schemeClr val="tx1"/>
            </a:solidFill>
            <a:round/>
            <a:headEnd type="none" w="sm" len="sm"/>
            <a:tailEnd type="stealth" w="med" len="lg"/>
          </a:ln>
        </p:spPr>
        <p:txBody>
          <a:bodyPr wrap="none" anchor="ctr"/>
          <a:lstStyle/>
          <a:p>
            <a:endParaRPr lang="en-US" dirty="0"/>
          </a:p>
        </p:txBody>
      </p:sp>
      <p:sp>
        <p:nvSpPr>
          <p:cNvPr id="131092" name="Rectangle 20"/>
          <p:cNvSpPr>
            <a:spLocks noChangeArrowheads="1"/>
          </p:cNvSpPr>
          <p:nvPr/>
        </p:nvSpPr>
        <p:spPr bwMode="auto">
          <a:xfrm>
            <a:off x="1641475" y="4625975"/>
            <a:ext cx="782638" cy="581025"/>
          </a:xfrm>
          <a:prstGeom prst="rect">
            <a:avLst/>
          </a:prstGeom>
          <a:noFill/>
          <a:ln w="9525">
            <a:noFill/>
            <a:miter lim="800000"/>
            <a:headEnd/>
            <a:tailEnd/>
          </a:ln>
        </p:spPr>
        <p:txBody>
          <a:bodyPr wrap="none" lIns="92075" tIns="46038" rIns="92075" bIns="46038">
            <a:spAutoFit/>
          </a:bodyPr>
          <a:lstStyle/>
          <a:p>
            <a:pPr algn="l"/>
            <a:r>
              <a:rPr lang="en-AU" sz="1600" dirty="0">
                <a:latin typeface="Times New Roman" pitchFamily="18" charset="0"/>
              </a:rPr>
              <a:t>Buyout</a:t>
            </a:r>
          </a:p>
          <a:p>
            <a:pPr algn="l"/>
            <a:r>
              <a:rPr lang="en-AU" sz="1600" dirty="0">
                <a:latin typeface="Times New Roman" pitchFamily="18" charset="0"/>
              </a:rPr>
              <a:t>Rights</a:t>
            </a:r>
          </a:p>
        </p:txBody>
      </p:sp>
      <p:sp>
        <p:nvSpPr>
          <p:cNvPr id="131093" name="Rectangle 21"/>
          <p:cNvSpPr>
            <a:spLocks noChangeArrowheads="1"/>
          </p:cNvSpPr>
          <p:nvPr/>
        </p:nvSpPr>
        <p:spPr bwMode="auto">
          <a:xfrm>
            <a:off x="6740525" y="3149600"/>
            <a:ext cx="1333500" cy="654050"/>
          </a:xfrm>
          <a:prstGeom prst="rect">
            <a:avLst/>
          </a:prstGeom>
          <a:noFill/>
          <a:ln w="12700">
            <a:solidFill>
              <a:schemeClr val="tx1"/>
            </a:solidFill>
            <a:miter lim="800000"/>
            <a:headEnd/>
            <a:tailEnd/>
          </a:ln>
        </p:spPr>
        <p:txBody>
          <a:bodyPr wrap="none" lIns="92075" tIns="46038" rIns="92075" bIns="46038">
            <a:spAutoFit/>
          </a:bodyPr>
          <a:lstStyle/>
          <a:p>
            <a:pPr algn="l"/>
            <a:r>
              <a:rPr lang="en-AU" sz="1800" dirty="0">
                <a:latin typeface="Times New Roman" pitchFamily="18" charset="0"/>
              </a:rPr>
              <a:t>Enron Subic</a:t>
            </a:r>
          </a:p>
          <a:p>
            <a:pPr algn="l"/>
            <a:r>
              <a:rPr lang="en-AU" sz="1800" dirty="0">
                <a:latin typeface="Times New Roman" pitchFamily="18" charset="0"/>
              </a:rPr>
              <a:t>Power Corp</a:t>
            </a:r>
          </a:p>
        </p:txBody>
      </p:sp>
      <p:sp>
        <p:nvSpPr>
          <p:cNvPr id="131094" name="Rectangle 22"/>
          <p:cNvSpPr>
            <a:spLocks noChangeArrowheads="1"/>
          </p:cNvSpPr>
          <p:nvPr/>
        </p:nvSpPr>
        <p:spPr bwMode="auto">
          <a:xfrm>
            <a:off x="5226050" y="3254375"/>
            <a:ext cx="1087438" cy="581025"/>
          </a:xfrm>
          <a:prstGeom prst="rect">
            <a:avLst/>
          </a:prstGeom>
          <a:noFill/>
          <a:ln w="9525">
            <a:noFill/>
            <a:miter lim="800000"/>
            <a:headEnd/>
            <a:tailEnd/>
          </a:ln>
        </p:spPr>
        <p:txBody>
          <a:bodyPr wrap="none" lIns="92075" tIns="46038" rIns="92075" bIns="46038">
            <a:spAutoFit/>
          </a:bodyPr>
          <a:lstStyle/>
          <a:p>
            <a:r>
              <a:rPr lang="en-AU" sz="1600" dirty="0">
                <a:latin typeface="Times New Roman" pitchFamily="18" charset="0"/>
              </a:rPr>
              <a:t>O&amp;M</a:t>
            </a:r>
          </a:p>
          <a:p>
            <a:r>
              <a:rPr lang="en-AU" sz="1600" dirty="0">
                <a:latin typeface="Times New Roman" pitchFamily="18" charset="0"/>
              </a:rPr>
              <a:t>Agreement</a:t>
            </a:r>
          </a:p>
        </p:txBody>
      </p:sp>
      <p:sp>
        <p:nvSpPr>
          <p:cNvPr id="131095" name="Line 23"/>
          <p:cNvSpPr>
            <a:spLocks noChangeShapeType="1"/>
          </p:cNvSpPr>
          <p:nvPr/>
        </p:nvSpPr>
        <p:spPr bwMode="auto">
          <a:xfrm flipH="1">
            <a:off x="8061325" y="2954338"/>
            <a:ext cx="377825" cy="454025"/>
          </a:xfrm>
          <a:prstGeom prst="line">
            <a:avLst/>
          </a:prstGeom>
          <a:noFill/>
          <a:ln w="12700">
            <a:solidFill>
              <a:schemeClr val="tx1"/>
            </a:solidFill>
            <a:round/>
            <a:headEnd type="none" w="sm" len="sm"/>
            <a:tailEnd type="stealth" w="med" len="lg"/>
          </a:ln>
        </p:spPr>
        <p:txBody>
          <a:bodyPr wrap="none" anchor="ctr"/>
          <a:lstStyle/>
          <a:p>
            <a:endParaRPr lang="en-US" dirty="0"/>
          </a:p>
        </p:txBody>
      </p:sp>
      <p:sp>
        <p:nvSpPr>
          <p:cNvPr id="131096" name="Line 24"/>
          <p:cNvSpPr>
            <a:spLocks noChangeShapeType="1"/>
          </p:cNvSpPr>
          <p:nvPr/>
        </p:nvSpPr>
        <p:spPr bwMode="auto">
          <a:xfrm flipH="1" flipV="1">
            <a:off x="7450138" y="1809750"/>
            <a:ext cx="682625" cy="225425"/>
          </a:xfrm>
          <a:prstGeom prst="line">
            <a:avLst/>
          </a:prstGeom>
          <a:noFill/>
          <a:ln w="12700">
            <a:solidFill>
              <a:schemeClr val="tx1"/>
            </a:solidFill>
            <a:round/>
            <a:headEnd type="none" w="sm" len="sm"/>
            <a:tailEnd type="stealth" w="med" len="lg"/>
          </a:ln>
        </p:spPr>
        <p:txBody>
          <a:bodyPr wrap="none" anchor="ctr"/>
          <a:lstStyle/>
          <a:p>
            <a:endParaRPr lang="en-US" dirty="0"/>
          </a:p>
        </p:txBody>
      </p:sp>
      <p:sp>
        <p:nvSpPr>
          <p:cNvPr id="131097" name="Oval 25"/>
          <p:cNvSpPr>
            <a:spLocks noChangeArrowheads="1"/>
          </p:cNvSpPr>
          <p:nvPr/>
        </p:nvSpPr>
        <p:spPr bwMode="auto">
          <a:xfrm>
            <a:off x="4559300" y="1509713"/>
            <a:ext cx="1054100" cy="292100"/>
          </a:xfrm>
          <a:prstGeom prst="ellipse">
            <a:avLst/>
          </a:prstGeom>
          <a:noFill/>
          <a:ln w="12700">
            <a:solidFill>
              <a:schemeClr val="tx1"/>
            </a:solidFill>
            <a:round/>
            <a:headEnd/>
            <a:tailEnd/>
          </a:ln>
        </p:spPr>
        <p:txBody>
          <a:bodyPr wrap="none" anchor="ctr"/>
          <a:lstStyle/>
          <a:p>
            <a:endParaRPr lang="en-US" dirty="0"/>
          </a:p>
        </p:txBody>
      </p:sp>
      <p:sp>
        <p:nvSpPr>
          <p:cNvPr id="131098" name="Oval 26"/>
          <p:cNvSpPr>
            <a:spLocks noChangeArrowheads="1"/>
          </p:cNvSpPr>
          <p:nvPr/>
        </p:nvSpPr>
        <p:spPr bwMode="auto">
          <a:xfrm>
            <a:off x="2730500" y="2500313"/>
            <a:ext cx="1206500" cy="901700"/>
          </a:xfrm>
          <a:prstGeom prst="ellipse">
            <a:avLst/>
          </a:prstGeom>
          <a:noFill/>
          <a:ln w="12700">
            <a:solidFill>
              <a:schemeClr val="tx1"/>
            </a:solidFill>
            <a:round/>
            <a:headEnd/>
            <a:tailEnd/>
          </a:ln>
        </p:spPr>
        <p:txBody>
          <a:bodyPr wrap="none" anchor="ctr"/>
          <a:lstStyle/>
          <a:p>
            <a:endParaRPr lang="en-US" dirty="0"/>
          </a:p>
        </p:txBody>
      </p:sp>
      <p:sp>
        <p:nvSpPr>
          <p:cNvPr id="131099" name="Oval 27"/>
          <p:cNvSpPr>
            <a:spLocks noChangeArrowheads="1"/>
          </p:cNvSpPr>
          <p:nvPr/>
        </p:nvSpPr>
        <p:spPr bwMode="auto">
          <a:xfrm>
            <a:off x="2654300" y="3490913"/>
            <a:ext cx="977900" cy="596900"/>
          </a:xfrm>
          <a:prstGeom prst="ellipse">
            <a:avLst/>
          </a:prstGeom>
          <a:noFill/>
          <a:ln w="12700">
            <a:solidFill>
              <a:schemeClr val="tx1"/>
            </a:solidFill>
            <a:round/>
            <a:headEnd/>
            <a:tailEnd/>
          </a:ln>
        </p:spPr>
        <p:txBody>
          <a:bodyPr wrap="none" anchor="ctr"/>
          <a:lstStyle/>
          <a:p>
            <a:endParaRPr lang="en-US" dirty="0"/>
          </a:p>
        </p:txBody>
      </p:sp>
      <p:sp>
        <p:nvSpPr>
          <p:cNvPr id="131100" name="Oval 28"/>
          <p:cNvSpPr>
            <a:spLocks noChangeArrowheads="1"/>
          </p:cNvSpPr>
          <p:nvPr/>
        </p:nvSpPr>
        <p:spPr bwMode="auto">
          <a:xfrm>
            <a:off x="1587500" y="4633913"/>
            <a:ext cx="825500" cy="520700"/>
          </a:xfrm>
          <a:prstGeom prst="ellipse">
            <a:avLst/>
          </a:prstGeom>
          <a:noFill/>
          <a:ln w="12700">
            <a:solidFill>
              <a:schemeClr val="tx1"/>
            </a:solidFill>
            <a:round/>
            <a:headEnd/>
            <a:tailEnd/>
          </a:ln>
        </p:spPr>
        <p:txBody>
          <a:bodyPr wrap="none" anchor="ctr"/>
          <a:lstStyle/>
          <a:p>
            <a:endParaRPr lang="en-US" dirty="0"/>
          </a:p>
        </p:txBody>
      </p:sp>
      <p:sp>
        <p:nvSpPr>
          <p:cNvPr id="131101" name="Oval 29"/>
          <p:cNvSpPr>
            <a:spLocks noChangeArrowheads="1"/>
          </p:cNvSpPr>
          <p:nvPr/>
        </p:nvSpPr>
        <p:spPr bwMode="auto">
          <a:xfrm>
            <a:off x="2730500" y="5929313"/>
            <a:ext cx="3340100" cy="444500"/>
          </a:xfrm>
          <a:prstGeom prst="ellipse">
            <a:avLst/>
          </a:prstGeom>
          <a:noFill/>
          <a:ln w="12700">
            <a:solidFill>
              <a:schemeClr val="tx1"/>
            </a:solidFill>
            <a:round/>
            <a:headEnd/>
            <a:tailEnd/>
          </a:ln>
        </p:spPr>
        <p:txBody>
          <a:bodyPr wrap="none" anchor="ctr"/>
          <a:lstStyle/>
          <a:p>
            <a:endParaRPr lang="en-US" dirty="0"/>
          </a:p>
        </p:txBody>
      </p:sp>
      <p:sp>
        <p:nvSpPr>
          <p:cNvPr id="131102" name="Oval 30"/>
          <p:cNvSpPr>
            <a:spLocks noChangeArrowheads="1"/>
          </p:cNvSpPr>
          <p:nvPr/>
        </p:nvSpPr>
        <p:spPr bwMode="auto">
          <a:xfrm>
            <a:off x="4102100" y="2500313"/>
            <a:ext cx="1282700" cy="825500"/>
          </a:xfrm>
          <a:prstGeom prst="ellipse">
            <a:avLst/>
          </a:prstGeom>
          <a:noFill/>
          <a:ln w="12700">
            <a:solidFill>
              <a:schemeClr val="tx1"/>
            </a:solidFill>
            <a:round/>
            <a:headEnd/>
            <a:tailEnd/>
          </a:ln>
        </p:spPr>
        <p:txBody>
          <a:bodyPr wrap="none" anchor="ctr"/>
          <a:lstStyle/>
          <a:p>
            <a:endParaRPr lang="en-US" dirty="0"/>
          </a:p>
        </p:txBody>
      </p:sp>
      <p:sp>
        <p:nvSpPr>
          <p:cNvPr id="131103" name="Oval 31"/>
          <p:cNvSpPr>
            <a:spLocks noChangeArrowheads="1"/>
          </p:cNvSpPr>
          <p:nvPr/>
        </p:nvSpPr>
        <p:spPr bwMode="auto">
          <a:xfrm>
            <a:off x="5245100" y="3262313"/>
            <a:ext cx="977900" cy="596900"/>
          </a:xfrm>
          <a:prstGeom prst="ellipse">
            <a:avLst/>
          </a:prstGeom>
          <a:noFill/>
          <a:ln w="12700">
            <a:solidFill>
              <a:schemeClr val="tx1"/>
            </a:solidFill>
            <a:round/>
            <a:headEnd/>
            <a:tailEnd/>
          </a:ln>
        </p:spPr>
        <p:txBody>
          <a:bodyPr wrap="none" anchor="ctr"/>
          <a:lstStyle/>
          <a:p>
            <a:endParaRPr lang="en-US" dirty="0"/>
          </a:p>
        </p:txBody>
      </p:sp>
      <p:sp>
        <p:nvSpPr>
          <p:cNvPr id="131104" name="Oval 32"/>
          <p:cNvSpPr>
            <a:spLocks noChangeArrowheads="1"/>
          </p:cNvSpPr>
          <p:nvPr/>
        </p:nvSpPr>
        <p:spPr bwMode="auto">
          <a:xfrm>
            <a:off x="7854950" y="1606550"/>
            <a:ext cx="1206500" cy="520700"/>
          </a:xfrm>
          <a:prstGeom prst="ellipse">
            <a:avLst/>
          </a:prstGeom>
          <a:noFill/>
          <a:ln w="12700">
            <a:solidFill>
              <a:schemeClr val="tx1"/>
            </a:solidFill>
            <a:round/>
            <a:headEnd/>
            <a:tailEnd/>
          </a:ln>
        </p:spPr>
        <p:txBody>
          <a:bodyPr wrap="none" anchor="ctr"/>
          <a:lstStyle/>
          <a:p>
            <a:endParaRPr lang="en-US" dirty="0"/>
          </a:p>
        </p:txBody>
      </p:sp>
      <p:sp>
        <p:nvSpPr>
          <p:cNvPr id="131105" name="Rectangle 33"/>
          <p:cNvSpPr>
            <a:spLocks noChangeArrowheads="1"/>
          </p:cNvSpPr>
          <p:nvPr/>
        </p:nvSpPr>
        <p:spPr bwMode="auto">
          <a:xfrm>
            <a:off x="1412875" y="2797175"/>
            <a:ext cx="1225550" cy="581025"/>
          </a:xfrm>
          <a:prstGeom prst="rect">
            <a:avLst/>
          </a:prstGeom>
          <a:noFill/>
          <a:ln w="9525">
            <a:noFill/>
            <a:miter lim="800000"/>
            <a:headEnd/>
            <a:tailEnd/>
          </a:ln>
        </p:spPr>
        <p:txBody>
          <a:bodyPr wrap="none" lIns="92075" tIns="46038" rIns="92075" bIns="46038">
            <a:spAutoFit/>
          </a:bodyPr>
          <a:lstStyle/>
          <a:p>
            <a:pPr algn="l"/>
            <a:r>
              <a:rPr lang="en-AU" sz="1600" dirty="0">
                <a:latin typeface="Times New Roman" pitchFamily="18" charset="0"/>
              </a:rPr>
              <a:t>Performance</a:t>
            </a:r>
          </a:p>
          <a:p>
            <a:pPr algn="l"/>
            <a:r>
              <a:rPr lang="en-AU" sz="1600" dirty="0">
                <a:latin typeface="Times New Roman" pitchFamily="18" charset="0"/>
              </a:rPr>
              <a:t>Undertaking</a:t>
            </a:r>
          </a:p>
        </p:txBody>
      </p:sp>
      <p:sp>
        <p:nvSpPr>
          <p:cNvPr id="131106" name="Rectangle 34"/>
          <p:cNvSpPr>
            <a:spLocks noChangeArrowheads="1"/>
          </p:cNvSpPr>
          <p:nvPr/>
        </p:nvSpPr>
        <p:spPr bwMode="auto">
          <a:xfrm>
            <a:off x="2708275" y="4244975"/>
            <a:ext cx="804863" cy="581025"/>
          </a:xfrm>
          <a:prstGeom prst="rect">
            <a:avLst/>
          </a:prstGeom>
          <a:noFill/>
          <a:ln w="9525">
            <a:noFill/>
            <a:miter lim="800000"/>
            <a:headEnd/>
            <a:tailEnd/>
          </a:ln>
        </p:spPr>
        <p:txBody>
          <a:bodyPr wrap="none" lIns="92075" tIns="46038" rIns="92075" bIns="46038">
            <a:spAutoFit/>
          </a:bodyPr>
          <a:lstStyle/>
          <a:p>
            <a:pPr algn="l"/>
            <a:r>
              <a:rPr lang="en-AU" sz="1600" dirty="0">
                <a:latin typeface="Times New Roman" pitchFamily="18" charset="0"/>
              </a:rPr>
              <a:t>Ground</a:t>
            </a:r>
          </a:p>
          <a:p>
            <a:pPr algn="l"/>
            <a:r>
              <a:rPr lang="en-AU" sz="1600" dirty="0">
                <a:latin typeface="Times New Roman" pitchFamily="18" charset="0"/>
              </a:rPr>
              <a:t>Lease</a:t>
            </a:r>
          </a:p>
        </p:txBody>
      </p:sp>
      <p:sp>
        <p:nvSpPr>
          <p:cNvPr id="131107" name="Rectangle 35"/>
          <p:cNvSpPr>
            <a:spLocks noChangeArrowheads="1"/>
          </p:cNvSpPr>
          <p:nvPr/>
        </p:nvSpPr>
        <p:spPr bwMode="auto">
          <a:xfrm>
            <a:off x="5375275" y="5540375"/>
            <a:ext cx="1055688" cy="336550"/>
          </a:xfrm>
          <a:prstGeom prst="rect">
            <a:avLst/>
          </a:prstGeom>
          <a:noFill/>
          <a:ln w="9525">
            <a:noFill/>
            <a:miter lim="800000"/>
            <a:headEnd/>
            <a:tailEnd/>
          </a:ln>
        </p:spPr>
        <p:txBody>
          <a:bodyPr wrap="none" lIns="92075" tIns="46038" rIns="92075" bIns="46038">
            <a:spAutoFit/>
          </a:bodyPr>
          <a:lstStyle/>
          <a:p>
            <a:pPr algn="l"/>
            <a:r>
              <a:rPr lang="en-AU" sz="1600" dirty="0">
                <a:latin typeface="Times New Roman" pitchFamily="18" charset="0"/>
              </a:rPr>
              <a:t>Insurances</a:t>
            </a:r>
          </a:p>
        </p:txBody>
      </p:sp>
      <p:sp>
        <p:nvSpPr>
          <p:cNvPr id="131108" name="Oval 36"/>
          <p:cNvSpPr>
            <a:spLocks noChangeArrowheads="1"/>
          </p:cNvSpPr>
          <p:nvPr/>
        </p:nvSpPr>
        <p:spPr bwMode="auto">
          <a:xfrm>
            <a:off x="5321300" y="5548313"/>
            <a:ext cx="1054100" cy="292100"/>
          </a:xfrm>
          <a:prstGeom prst="ellipse">
            <a:avLst/>
          </a:prstGeom>
          <a:noFill/>
          <a:ln w="12700">
            <a:solidFill>
              <a:schemeClr val="tx1"/>
            </a:solidFill>
            <a:round/>
            <a:headEnd/>
            <a:tailEnd/>
          </a:ln>
        </p:spPr>
        <p:txBody>
          <a:bodyPr wrap="none" anchor="ctr"/>
          <a:lstStyle/>
          <a:p>
            <a:endParaRPr lang="en-US" dirty="0"/>
          </a:p>
        </p:txBody>
      </p:sp>
      <p:sp>
        <p:nvSpPr>
          <p:cNvPr id="131109" name="Rectangle 37"/>
          <p:cNvSpPr>
            <a:spLocks noChangeArrowheads="1"/>
          </p:cNvSpPr>
          <p:nvPr/>
        </p:nvSpPr>
        <p:spPr bwMode="auto">
          <a:xfrm>
            <a:off x="3463925" y="2028825"/>
            <a:ext cx="1230313" cy="349250"/>
          </a:xfrm>
          <a:prstGeom prst="rect">
            <a:avLst/>
          </a:prstGeom>
          <a:noFill/>
          <a:ln w="12700">
            <a:solidFill>
              <a:schemeClr val="tx1"/>
            </a:solidFill>
            <a:miter lim="800000"/>
            <a:headEnd/>
            <a:tailEnd/>
          </a:ln>
        </p:spPr>
        <p:txBody>
          <a:bodyPr wrap="none" lIns="92075" tIns="46038" rIns="92075" bIns="46038">
            <a:spAutoFit/>
          </a:bodyPr>
          <a:lstStyle/>
          <a:p>
            <a:pPr algn="l"/>
            <a:r>
              <a:rPr lang="en-AU" sz="1600" dirty="0">
                <a:latin typeface="Times New Roman" pitchFamily="18" charset="0"/>
              </a:rPr>
              <a:t>Fluor Daniel</a:t>
            </a:r>
          </a:p>
        </p:txBody>
      </p:sp>
      <p:sp>
        <p:nvSpPr>
          <p:cNvPr id="131110" name="Rectangle 38"/>
          <p:cNvSpPr>
            <a:spLocks noChangeArrowheads="1"/>
          </p:cNvSpPr>
          <p:nvPr/>
        </p:nvSpPr>
        <p:spPr bwMode="auto">
          <a:xfrm>
            <a:off x="6130925" y="2333625"/>
            <a:ext cx="1462088" cy="593725"/>
          </a:xfrm>
          <a:prstGeom prst="rect">
            <a:avLst/>
          </a:prstGeom>
          <a:noFill/>
          <a:ln w="12700">
            <a:solidFill>
              <a:schemeClr val="tx1"/>
            </a:solidFill>
            <a:miter lim="800000"/>
            <a:headEnd/>
            <a:tailEnd/>
          </a:ln>
        </p:spPr>
        <p:txBody>
          <a:bodyPr wrap="none" lIns="92075" tIns="46038" rIns="92075" bIns="46038">
            <a:spAutoFit/>
          </a:bodyPr>
          <a:lstStyle/>
          <a:p>
            <a:pPr algn="l"/>
            <a:r>
              <a:rPr lang="en-AU" sz="1600" dirty="0">
                <a:latin typeface="Times New Roman" pitchFamily="18" charset="0"/>
              </a:rPr>
              <a:t>Enron Power</a:t>
            </a:r>
          </a:p>
          <a:p>
            <a:pPr algn="l"/>
            <a:r>
              <a:rPr lang="en-AU" sz="1600" dirty="0">
                <a:latin typeface="Times New Roman" pitchFamily="18" charset="0"/>
              </a:rPr>
              <a:t>Phils. Op’g Co.</a:t>
            </a:r>
          </a:p>
        </p:txBody>
      </p:sp>
      <p:sp>
        <p:nvSpPr>
          <p:cNvPr id="131111" name="Arc 39"/>
          <p:cNvSpPr>
            <a:spLocks/>
          </p:cNvSpPr>
          <p:nvPr/>
        </p:nvSpPr>
        <p:spPr bwMode="auto">
          <a:xfrm>
            <a:off x="5091113" y="2955925"/>
            <a:ext cx="1066800" cy="914400"/>
          </a:xfrm>
          <a:custGeom>
            <a:avLst/>
            <a:gdLst>
              <a:gd name="T0" fmla="*/ 0 w 21600"/>
              <a:gd name="T1" fmla="*/ 2147483647 h 21600"/>
              <a:gd name="T2" fmla="*/ 2147483647 w 21600"/>
              <a:gd name="T3" fmla="*/ 0 h 21600"/>
              <a:gd name="T4" fmla="*/ 2147483647 w 21600"/>
              <a:gd name="T5" fmla="*/ 2147483647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0" y="21525"/>
                </a:moveTo>
                <a:cubicBezTo>
                  <a:pt x="41" y="9637"/>
                  <a:pt x="9680" y="17"/>
                  <a:pt x="21568" y="0"/>
                </a:cubicBezTo>
              </a:path>
              <a:path w="21600" h="21600" stroke="0" extrusionOk="0">
                <a:moveTo>
                  <a:pt x="0" y="21525"/>
                </a:moveTo>
                <a:cubicBezTo>
                  <a:pt x="41" y="9637"/>
                  <a:pt x="9680" y="17"/>
                  <a:pt x="21568" y="0"/>
                </a:cubicBezTo>
                <a:lnTo>
                  <a:pt x="21600" y="21600"/>
                </a:lnTo>
                <a:close/>
              </a:path>
            </a:pathLst>
          </a:custGeom>
          <a:noFill/>
          <a:ln w="12700" cap="rnd">
            <a:solidFill>
              <a:schemeClr val="tx1"/>
            </a:solidFill>
            <a:round/>
            <a:headEnd type="stealth" w="med" len="lg"/>
            <a:tailEnd type="none" w="sm" len="sm"/>
          </a:ln>
        </p:spPr>
        <p:txBody>
          <a:bodyPr wrap="none" anchor="ctr"/>
          <a:lstStyle/>
          <a:p>
            <a:endParaRPr lang="en-US" dirty="0"/>
          </a:p>
        </p:txBody>
      </p:sp>
      <p:sp>
        <p:nvSpPr>
          <p:cNvPr id="131112" name="Arc 40"/>
          <p:cNvSpPr>
            <a:spLocks/>
          </p:cNvSpPr>
          <p:nvPr/>
        </p:nvSpPr>
        <p:spPr bwMode="auto">
          <a:xfrm>
            <a:off x="6005513" y="2955925"/>
            <a:ext cx="76200" cy="304800"/>
          </a:xfrm>
          <a:custGeom>
            <a:avLst/>
            <a:gdLst>
              <a:gd name="T0" fmla="*/ 0 w 21599"/>
              <a:gd name="T1" fmla="*/ 2147483647 h 21595"/>
              <a:gd name="T2" fmla="*/ 2147483647 w 21599"/>
              <a:gd name="T3" fmla="*/ 0 h 21595"/>
              <a:gd name="T4" fmla="*/ 2147483647 w 21599"/>
              <a:gd name="T5" fmla="*/ 2147483647 h 21595"/>
              <a:gd name="T6" fmla="*/ 0 60000 65536"/>
              <a:gd name="T7" fmla="*/ 0 60000 65536"/>
              <a:gd name="T8" fmla="*/ 0 60000 65536"/>
              <a:gd name="T9" fmla="*/ 0 w 21599"/>
              <a:gd name="T10" fmla="*/ 0 h 21595"/>
              <a:gd name="T11" fmla="*/ 21599 w 21599"/>
              <a:gd name="T12" fmla="*/ 21595 h 21595"/>
            </a:gdLst>
            <a:ahLst/>
            <a:cxnLst>
              <a:cxn ang="T6">
                <a:pos x="T0" y="T1"/>
              </a:cxn>
              <a:cxn ang="T7">
                <a:pos x="T2" y="T3"/>
              </a:cxn>
              <a:cxn ang="T8">
                <a:pos x="T4" y="T5"/>
              </a:cxn>
            </a:cxnLst>
            <a:rect l="T9" t="T10" r="T11" b="T12"/>
            <a:pathLst>
              <a:path w="21599" h="21595" fill="none" extrusionOk="0">
                <a:moveTo>
                  <a:pt x="0" y="21370"/>
                </a:moveTo>
                <a:cubicBezTo>
                  <a:pt x="121" y="9704"/>
                  <a:pt x="9484" y="242"/>
                  <a:pt x="21148" y="-1"/>
                </a:cubicBezTo>
              </a:path>
              <a:path w="21599" h="21595" stroke="0" extrusionOk="0">
                <a:moveTo>
                  <a:pt x="0" y="21370"/>
                </a:moveTo>
                <a:cubicBezTo>
                  <a:pt x="121" y="9704"/>
                  <a:pt x="9484" y="242"/>
                  <a:pt x="21148" y="-1"/>
                </a:cubicBezTo>
                <a:lnTo>
                  <a:pt x="21599" y="21595"/>
                </a:lnTo>
                <a:close/>
              </a:path>
            </a:pathLst>
          </a:custGeom>
          <a:noFill/>
          <a:ln w="12700" cap="rnd">
            <a:solidFill>
              <a:schemeClr val="tx1"/>
            </a:solidFill>
            <a:prstDash val="sysDot"/>
            <a:round/>
            <a:headEnd type="none" w="sm" len="sm"/>
            <a:tailEnd type="none" w="sm" len="sm"/>
          </a:ln>
        </p:spPr>
        <p:txBody>
          <a:bodyPr wrap="none" anchor="ctr"/>
          <a:lstStyle/>
          <a:p>
            <a:endParaRPr lang="en-US" dirty="0"/>
          </a:p>
        </p:txBody>
      </p:sp>
      <p:sp>
        <p:nvSpPr>
          <p:cNvPr id="131113" name="Line 41"/>
          <p:cNvSpPr>
            <a:spLocks noChangeShapeType="1"/>
          </p:cNvSpPr>
          <p:nvPr/>
        </p:nvSpPr>
        <p:spPr bwMode="auto">
          <a:xfrm flipH="1">
            <a:off x="6232525" y="3335338"/>
            <a:ext cx="454025" cy="73025"/>
          </a:xfrm>
          <a:prstGeom prst="line">
            <a:avLst/>
          </a:prstGeom>
          <a:noFill/>
          <a:ln w="12700">
            <a:solidFill>
              <a:schemeClr val="tx1"/>
            </a:solidFill>
            <a:round/>
            <a:headEnd type="none" w="sm" len="sm"/>
            <a:tailEnd type="none" w="sm" len="sm"/>
          </a:ln>
        </p:spPr>
        <p:txBody>
          <a:bodyPr wrap="none" anchor="ctr"/>
          <a:lstStyle/>
          <a:p>
            <a:endParaRPr lang="en-US" dirty="0"/>
          </a:p>
        </p:txBody>
      </p:sp>
      <p:sp>
        <p:nvSpPr>
          <p:cNvPr id="131114" name="Line 42"/>
          <p:cNvSpPr>
            <a:spLocks noChangeShapeType="1"/>
          </p:cNvSpPr>
          <p:nvPr/>
        </p:nvSpPr>
        <p:spPr bwMode="auto">
          <a:xfrm flipH="1">
            <a:off x="5089525" y="3792538"/>
            <a:ext cx="454025" cy="225425"/>
          </a:xfrm>
          <a:prstGeom prst="line">
            <a:avLst/>
          </a:prstGeom>
          <a:noFill/>
          <a:ln w="12700">
            <a:solidFill>
              <a:schemeClr val="tx1"/>
            </a:solidFill>
            <a:round/>
            <a:headEnd type="none" w="sm" len="sm"/>
            <a:tailEnd type="stealth" w="med" len="lg"/>
          </a:ln>
        </p:spPr>
        <p:txBody>
          <a:bodyPr wrap="none" anchor="ctr"/>
          <a:lstStyle/>
          <a:p>
            <a:endParaRPr lang="en-US" dirty="0"/>
          </a:p>
        </p:txBody>
      </p:sp>
      <p:sp>
        <p:nvSpPr>
          <p:cNvPr id="131115" name="Line 43"/>
          <p:cNvSpPr>
            <a:spLocks noChangeShapeType="1"/>
          </p:cNvSpPr>
          <p:nvPr/>
        </p:nvSpPr>
        <p:spPr bwMode="auto">
          <a:xfrm flipH="1">
            <a:off x="7604125" y="2570163"/>
            <a:ext cx="149225" cy="0"/>
          </a:xfrm>
          <a:prstGeom prst="line">
            <a:avLst/>
          </a:prstGeom>
          <a:noFill/>
          <a:ln w="12700">
            <a:solidFill>
              <a:schemeClr val="tx1"/>
            </a:solidFill>
            <a:round/>
            <a:headEnd type="none" w="sm" len="sm"/>
            <a:tailEnd type="none" w="sm" len="sm"/>
          </a:ln>
        </p:spPr>
        <p:txBody>
          <a:bodyPr wrap="none" anchor="ctr"/>
          <a:lstStyle/>
          <a:p>
            <a:endParaRPr lang="en-US" dirty="0"/>
          </a:p>
        </p:txBody>
      </p:sp>
      <p:sp>
        <p:nvSpPr>
          <p:cNvPr id="131116" name="Rectangle 44"/>
          <p:cNvSpPr>
            <a:spLocks noChangeArrowheads="1"/>
          </p:cNvSpPr>
          <p:nvPr/>
        </p:nvSpPr>
        <p:spPr bwMode="auto">
          <a:xfrm>
            <a:off x="5070475" y="2035175"/>
            <a:ext cx="557213" cy="336550"/>
          </a:xfrm>
          <a:prstGeom prst="rect">
            <a:avLst/>
          </a:prstGeom>
          <a:noFill/>
          <a:ln w="9525">
            <a:noFill/>
            <a:miter lim="800000"/>
            <a:headEnd/>
            <a:tailEnd/>
          </a:ln>
        </p:spPr>
        <p:txBody>
          <a:bodyPr wrap="none" lIns="92075" tIns="46038" rIns="92075" bIns="46038">
            <a:spAutoFit/>
          </a:bodyPr>
          <a:lstStyle/>
          <a:p>
            <a:pPr algn="l"/>
            <a:r>
              <a:rPr lang="en-AU" sz="1600" dirty="0">
                <a:latin typeface="Times New Roman" pitchFamily="18" charset="0"/>
              </a:rPr>
              <a:t>EPC</a:t>
            </a:r>
          </a:p>
        </p:txBody>
      </p:sp>
      <p:sp>
        <p:nvSpPr>
          <p:cNvPr id="131117" name="Oval 45"/>
          <p:cNvSpPr>
            <a:spLocks noChangeArrowheads="1"/>
          </p:cNvSpPr>
          <p:nvPr/>
        </p:nvSpPr>
        <p:spPr bwMode="auto">
          <a:xfrm>
            <a:off x="5092700" y="2043113"/>
            <a:ext cx="444500" cy="292100"/>
          </a:xfrm>
          <a:prstGeom prst="ellipse">
            <a:avLst/>
          </a:prstGeom>
          <a:noFill/>
          <a:ln w="12700">
            <a:solidFill>
              <a:schemeClr val="tx1"/>
            </a:solidFill>
            <a:round/>
            <a:headEnd/>
            <a:tailEnd/>
          </a:ln>
        </p:spPr>
        <p:txBody>
          <a:bodyPr wrap="none" anchor="ctr"/>
          <a:lstStyle/>
          <a:p>
            <a:endParaRPr lang="en-US" dirty="0"/>
          </a:p>
        </p:txBody>
      </p:sp>
      <p:sp>
        <p:nvSpPr>
          <p:cNvPr id="131118" name="Line 46"/>
          <p:cNvSpPr>
            <a:spLocks noChangeShapeType="1"/>
          </p:cNvSpPr>
          <p:nvPr/>
        </p:nvSpPr>
        <p:spPr bwMode="auto">
          <a:xfrm>
            <a:off x="5622925" y="1658938"/>
            <a:ext cx="301625" cy="73025"/>
          </a:xfrm>
          <a:prstGeom prst="line">
            <a:avLst/>
          </a:prstGeom>
          <a:noFill/>
          <a:ln w="12700">
            <a:solidFill>
              <a:schemeClr val="tx1"/>
            </a:solidFill>
            <a:round/>
            <a:headEnd type="none" w="sm" len="sm"/>
            <a:tailEnd type="stealth" w="med" len="lg"/>
          </a:ln>
        </p:spPr>
        <p:txBody>
          <a:bodyPr wrap="none" anchor="ctr"/>
          <a:lstStyle/>
          <a:p>
            <a:endParaRPr lang="en-US" dirty="0"/>
          </a:p>
        </p:txBody>
      </p:sp>
      <p:sp>
        <p:nvSpPr>
          <p:cNvPr id="131119" name="Line 47"/>
          <p:cNvSpPr>
            <a:spLocks noChangeShapeType="1"/>
          </p:cNvSpPr>
          <p:nvPr/>
        </p:nvSpPr>
        <p:spPr bwMode="auto">
          <a:xfrm>
            <a:off x="4708525" y="2189163"/>
            <a:ext cx="377825" cy="0"/>
          </a:xfrm>
          <a:prstGeom prst="line">
            <a:avLst/>
          </a:prstGeom>
          <a:noFill/>
          <a:ln w="12700">
            <a:solidFill>
              <a:schemeClr val="tx1"/>
            </a:solidFill>
            <a:round/>
            <a:headEnd type="none" w="sm" len="sm"/>
            <a:tailEnd type="none" w="sm" len="sm"/>
          </a:ln>
        </p:spPr>
        <p:txBody>
          <a:bodyPr wrap="none" anchor="ctr"/>
          <a:lstStyle/>
          <a:p>
            <a:endParaRPr lang="en-US" dirty="0"/>
          </a:p>
        </p:txBody>
      </p:sp>
      <p:sp>
        <p:nvSpPr>
          <p:cNvPr id="131120" name="Line 48"/>
          <p:cNvSpPr>
            <a:spLocks noChangeShapeType="1"/>
          </p:cNvSpPr>
          <p:nvPr/>
        </p:nvSpPr>
        <p:spPr bwMode="auto">
          <a:xfrm flipV="1">
            <a:off x="5468938" y="1809750"/>
            <a:ext cx="530225" cy="301625"/>
          </a:xfrm>
          <a:prstGeom prst="line">
            <a:avLst/>
          </a:prstGeom>
          <a:noFill/>
          <a:ln w="12700">
            <a:solidFill>
              <a:schemeClr val="tx1"/>
            </a:solidFill>
            <a:round/>
            <a:headEnd type="none" w="sm" len="sm"/>
            <a:tailEnd type="stealth" w="med" len="lg"/>
          </a:ln>
        </p:spPr>
        <p:txBody>
          <a:bodyPr wrap="none" anchor="ctr"/>
          <a:lstStyle/>
          <a:p>
            <a:endParaRPr lang="en-US" dirty="0"/>
          </a:p>
        </p:txBody>
      </p:sp>
      <p:sp>
        <p:nvSpPr>
          <p:cNvPr id="131121" name="Line 49"/>
          <p:cNvSpPr>
            <a:spLocks noChangeShapeType="1"/>
          </p:cNvSpPr>
          <p:nvPr/>
        </p:nvSpPr>
        <p:spPr bwMode="auto">
          <a:xfrm flipH="1">
            <a:off x="5241925" y="2192338"/>
            <a:ext cx="682625" cy="454025"/>
          </a:xfrm>
          <a:prstGeom prst="line">
            <a:avLst/>
          </a:prstGeom>
          <a:noFill/>
          <a:ln w="12700">
            <a:solidFill>
              <a:schemeClr val="tx1"/>
            </a:solidFill>
            <a:round/>
            <a:headEnd type="none" w="sm" len="sm"/>
            <a:tailEnd type="none" w="sm" len="sm"/>
          </a:ln>
        </p:spPr>
        <p:txBody>
          <a:bodyPr wrap="none" anchor="ctr"/>
          <a:lstStyle/>
          <a:p>
            <a:endParaRPr lang="en-US" dirty="0"/>
          </a:p>
        </p:txBody>
      </p:sp>
      <p:sp>
        <p:nvSpPr>
          <p:cNvPr id="131122" name="Line 50"/>
          <p:cNvSpPr>
            <a:spLocks noChangeShapeType="1"/>
          </p:cNvSpPr>
          <p:nvPr/>
        </p:nvSpPr>
        <p:spPr bwMode="auto">
          <a:xfrm>
            <a:off x="4705350" y="3335338"/>
            <a:ext cx="0" cy="530225"/>
          </a:xfrm>
          <a:prstGeom prst="line">
            <a:avLst/>
          </a:prstGeom>
          <a:noFill/>
          <a:ln w="12700">
            <a:solidFill>
              <a:schemeClr val="tx1"/>
            </a:solidFill>
            <a:round/>
            <a:headEnd type="none" w="sm" len="sm"/>
            <a:tailEnd type="stealth" w="med" len="lg"/>
          </a:ln>
        </p:spPr>
        <p:txBody>
          <a:bodyPr wrap="none" anchor="ctr"/>
          <a:lstStyle/>
          <a:p>
            <a:endParaRPr lang="en-US" dirty="0"/>
          </a:p>
        </p:txBody>
      </p:sp>
      <p:sp>
        <p:nvSpPr>
          <p:cNvPr id="131123" name="Oval 51"/>
          <p:cNvSpPr>
            <a:spLocks noChangeArrowheads="1"/>
          </p:cNvSpPr>
          <p:nvPr/>
        </p:nvSpPr>
        <p:spPr bwMode="auto">
          <a:xfrm>
            <a:off x="1435100" y="2805113"/>
            <a:ext cx="1130300" cy="520700"/>
          </a:xfrm>
          <a:prstGeom prst="ellipse">
            <a:avLst/>
          </a:prstGeom>
          <a:noFill/>
          <a:ln w="12700">
            <a:solidFill>
              <a:schemeClr val="tx1"/>
            </a:solidFill>
            <a:round/>
            <a:headEnd/>
            <a:tailEnd/>
          </a:ln>
        </p:spPr>
        <p:txBody>
          <a:bodyPr wrap="none" anchor="ctr"/>
          <a:lstStyle/>
          <a:p>
            <a:endParaRPr lang="en-US" dirty="0"/>
          </a:p>
        </p:txBody>
      </p:sp>
      <p:sp>
        <p:nvSpPr>
          <p:cNvPr id="131124" name="Line 52"/>
          <p:cNvSpPr>
            <a:spLocks noChangeShapeType="1"/>
          </p:cNvSpPr>
          <p:nvPr/>
        </p:nvSpPr>
        <p:spPr bwMode="auto">
          <a:xfrm>
            <a:off x="1962150" y="2420938"/>
            <a:ext cx="0" cy="377825"/>
          </a:xfrm>
          <a:prstGeom prst="line">
            <a:avLst/>
          </a:prstGeom>
          <a:noFill/>
          <a:ln w="12700">
            <a:solidFill>
              <a:schemeClr val="tx1"/>
            </a:solidFill>
            <a:round/>
            <a:headEnd type="none" w="sm" len="sm"/>
            <a:tailEnd type="none" w="sm" len="sm"/>
          </a:ln>
        </p:spPr>
        <p:txBody>
          <a:bodyPr wrap="none" anchor="ctr"/>
          <a:lstStyle/>
          <a:p>
            <a:endParaRPr lang="en-US" dirty="0"/>
          </a:p>
        </p:txBody>
      </p:sp>
      <p:sp>
        <p:nvSpPr>
          <p:cNvPr id="131125" name="Line 53"/>
          <p:cNvSpPr>
            <a:spLocks noChangeShapeType="1"/>
          </p:cNvSpPr>
          <p:nvPr/>
        </p:nvSpPr>
        <p:spPr bwMode="auto">
          <a:xfrm>
            <a:off x="1962150" y="3335338"/>
            <a:ext cx="0" cy="225425"/>
          </a:xfrm>
          <a:prstGeom prst="line">
            <a:avLst/>
          </a:prstGeom>
          <a:noFill/>
          <a:ln w="12700">
            <a:solidFill>
              <a:schemeClr val="tx1"/>
            </a:solidFill>
            <a:round/>
            <a:headEnd type="none" w="sm" len="sm"/>
            <a:tailEnd type="stealth" w="med" len="lg"/>
          </a:ln>
        </p:spPr>
        <p:txBody>
          <a:bodyPr wrap="none" anchor="ctr"/>
          <a:lstStyle/>
          <a:p>
            <a:endParaRPr lang="en-US" dirty="0"/>
          </a:p>
        </p:txBody>
      </p:sp>
      <p:sp>
        <p:nvSpPr>
          <p:cNvPr id="131126" name="Line 54"/>
          <p:cNvSpPr>
            <a:spLocks noChangeShapeType="1"/>
          </p:cNvSpPr>
          <p:nvPr/>
        </p:nvSpPr>
        <p:spPr bwMode="auto">
          <a:xfrm>
            <a:off x="1123950" y="2420938"/>
            <a:ext cx="0" cy="1139825"/>
          </a:xfrm>
          <a:prstGeom prst="line">
            <a:avLst/>
          </a:prstGeom>
          <a:noFill/>
          <a:ln w="12700">
            <a:solidFill>
              <a:schemeClr val="tx1"/>
            </a:solidFill>
            <a:round/>
            <a:headEnd type="none" w="sm" len="sm"/>
            <a:tailEnd type="stealth" w="med" len="lg"/>
          </a:ln>
        </p:spPr>
        <p:txBody>
          <a:bodyPr wrap="none" anchor="ctr"/>
          <a:lstStyle/>
          <a:p>
            <a:endParaRPr lang="en-US" dirty="0"/>
          </a:p>
        </p:txBody>
      </p:sp>
      <p:sp>
        <p:nvSpPr>
          <p:cNvPr id="131127" name="Line 55"/>
          <p:cNvSpPr>
            <a:spLocks noChangeShapeType="1"/>
          </p:cNvSpPr>
          <p:nvPr/>
        </p:nvSpPr>
        <p:spPr bwMode="auto">
          <a:xfrm>
            <a:off x="4324350" y="5468938"/>
            <a:ext cx="0" cy="454025"/>
          </a:xfrm>
          <a:prstGeom prst="line">
            <a:avLst/>
          </a:prstGeom>
          <a:noFill/>
          <a:ln w="12700">
            <a:solidFill>
              <a:schemeClr val="tx1"/>
            </a:solidFill>
            <a:round/>
            <a:headEnd type="none" w="sm" len="sm"/>
            <a:tailEnd type="stealth" w="med" len="lg"/>
          </a:ln>
        </p:spPr>
        <p:txBody>
          <a:bodyPr wrap="none" anchor="ctr"/>
          <a:lstStyle/>
          <a:p>
            <a:endParaRPr lang="en-US" dirty="0"/>
          </a:p>
        </p:txBody>
      </p:sp>
      <p:sp>
        <p:nvSpPr>
          <p:cNvPr id="131128" name="Line 56"/>
          <p:cNvSpPr>
            <a:spLocks noChangeShapeType="1"/>
          </p:cNvSpPr>
          <p:nvPr/>
        </p:nvSpPr>
        <p:spPr bwMode="auto">
          <a:xfrm>
            <a:off x="1276350" y="4097338"/>
            <a:ext cx="0" cy="1216025"/>
          </a:xfrm>
          <a:prstGeom prst="line">
            <a:avLst/>
          </a:prstGeom>
          <a:noFill/>
          <a:ln w="12700">
            <a:solidFill>
              <a:schemeClr val="tx1"/>
            </a:solidFill>
            <a:round/>
            <a:headEnd type="none" w="sm" len="sm"/>
            <a:tailEnd type="stealth" w="med" len="lg"/>
          </a:ln>
        </p:spPr>
        <p:txBody>
          <a:bodyPr wrap="none" anchor="ctr"/>
          <a:lstStyle/>
          <a:p>
            <a:endParaRPr lang="en-US" dirty="0"/>
          </a:p>
        </p:txBody>
      </p:sp>
      <p:sp>
        <p:nvSpPr>
          <p:cNvPr id="131129" name="Oval 57"/>
          <p:cNvSpPr>
            <a:spLocks noChangeArrowheads="1"/>
          </p:cNvSpPr>
          <p:nvPr/>
        </p:nvSpPr>
        <p:spPr bwMode="auto">
          <a:xfrm>
            <a:off x="2654300" y="4252913"/>
            <a:ext cx="825500" cy="520700"/>
          </a:xfrm>
          <a:prstGeom prst="ellipse">
            <a:avLst/>
          </a:prstGeom>
          <a:noFill/>
          <a:ln w="12700">
            <a:solidFill>
              <a:schemeClr val="tx1"/>
            </a:solidFill>
            <a:round/>
            <a:headEnd/>
            <a:tailEnd/>
          </a:ln>
        </p:spPr>
        <p:txBody>
          <a:bodyPr wrap="none" anchor="ctr"/>
          <a:lstStyle/>
          <a:p>
            <a:endParaRPr lang="en-US" dirty="0"/>
          </a:p>
        </p:txBody>
      </p:sp>
      <p:sp>
        <p:nvSpPr>
          <p:cNvPr id="131130" name="Line 58"/>
          <p:cNvSpPr>
            <a:spLocks noChangeShapeType="1"/>
          </p:cNvSpPr>
          <p:nvPr/>
        </p:nvSpPr>
        <p:spPr bwMode="auto">
          <a:xfrm>
            <a:off x="2270125" y="3789363"/>
            <a:ext cx="377825" cy="0"/>
          </a:xfrm>
          <a:prstGeom prst="line">
            <a:avLst/>
          </a:prstGeom>
          <a:noFill/>
          <a:ln w="12700">
            <a:solidFill>
              <a:schemeClr val="tx1"/>
            </a:solidFill>
            <a:round/>
            <a:headEnd type="none" w="sm" len="sm"/>
            <a:tailEnd type="none" w="sm" len="sm"/>
          </a:ln>
        </p:spPr>
        <p:txBody>
          <a:bodyPr wrap="none" anchor="ctr"/>
          <a:lstStyle/>
          <a:p>
            <a:endParaRPr lang="en-US" dirty="0"/>
          </a:p>
        </p:txBody>
      </p:sp>
      <p:sp>
        <p:nvSpPr>
          <p:cNvPr id="131131" name="Arc 59"/>
          <p:cNvSpPr>
            <a:spLocks/>
          </p:cNvSpPr>
          <p:nvPr/>
        </p:nvSpPr>
        <p:spPr bwMode="auto">
          <a:xfrm>
            <a:off x="3638550" y="3717925"/>
            <a:ext cx="457200" cy="152400"/>
          </a:xfrm>
          <a:custGeom>
            <a:avLst/>
            <a:gdLst>
              <a:gd name="T0" fmla="*/ 0 w 21600"/>
              <a:gd name="T1" fmla="*/ 0 h 21600"/>
              <a:gd name="T2" fmla="*/ 2147483647 w 21600"/>
              <a:gd name="T3" fmla="*/ 2147483647 h 21600"/>
              <a:gd name="T4" fmla="*/ 0 w 21600"/>
              <a:gd name="T5" fmla="*/ 2147483647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12700" cap="rnd">
            <a:solidFill>
              <a:schemeClr val="tx1"/>
            </a:solidFill>
            <a:round/>
            <a:headEnd type="none" w="sm" len="sm"/>
            <a:tailEnd type="stealth" w="med" len="lg"/>
          </a:ln>
        </p:spPr>
        <p:txBody>
          <a:bodyPr wrap="none" anchor="ctr"/>
          <a:lstStyle/>
          <a:p>
            <a:endParaRPr lang="en-US" dirty="0"/>
          </a:p>
        </p:txBody>
      </p:sp>
      <p:sp>
        <p:nvSpPr>
          <p:cNvPr id="131132" name="Line 60"/>
          <p:cNvSpPr>
            <a:spLocks noChangeShapeType="1"/>
          </p:cNvSpPr>
          <p:nvPr/>
        </p:nvSpPr>
        <p:spPr bwMode="auto">
          <a:xfrm>
            <a:off x="2803525" y="2420938"/>
            <a:ext cx="149225" cy="149225"/>
          </a:xfrm>
          <a:prstGeom prst="line">
            <a:avLst/>
          </a:prstGeom>
          <a:noFill/>
          <a:ln w="12700">
            <a:solidFill>
              <a:schemeClr val="tx1"/>
            </a:solidFill>
            <a:round/>
            <a:headEnd type="none" w="sm" len="sm"/>
            <a:tailEnd type="none" w="sm" len="sm"/>
          </a:ln>
        </p:spPr>
        <p:txBody>
          <a:bodyPr wrap="none" anchor="ctr"/>
          <a:lstStyle/>
          <a:p>
            <a:endParaRPr lang="en-US" dirty="0"/>
          </a:p>
        </p:txBody>
      </p:sp>
      <p:sp>
        <p:nvSpPr>
          <p:cNvPr id="131133" name="Line 61"/>
          <p:cNvSpPr>
            <a:spLocks noChangeShapeType="1"/>
          </p:cNvSpPr>
          <p:nvPr/>
        </p:nvSpPr>
        <p:spPr bwMode="auto">
          <a:xfrm>
            <a:off x="3794125" y="3182938"/>
            <a:ext cx="606425" cy="682625"/>
          </a:xfrm>
          <a:prstGeom prst="line">
            <a:avLst/>
          </a:prstGeom>
          <a:noFill/>
          <a:ln w="12700">
            <a:solidFill>
              <a:schemeClr val="tx1"/>
            </a:solidFill>
            <a:round/>
            <a:headEnd type="none" w="sm" len="sm"/>
            <a:tailEnd type="stealth" w="med" len="lg"/>
          </a:ln>
        </p:spPr>
        <p:txBody>
          <a:bodyPr wrap="none" anchor="ctr"/>
          <a:lstStyle/>
          <a:p>
            <a:endParaRPr lang="en-US" dirty="0"/>
          </a:p>
        </p:txBody>
      </p:sp>
      <p:sp>
        <p:nvSpPr>
          <p:cNvPr id="131134" name="Rectangle 62"/>
          <p:cNvSpPr>
            <a:spLocks noChangeArrowheads="1"/>
          </p:cNvSpPr>
          <p:nvPr/>
        </p:nvSpPr>
        <p:spPr bwMode="auto">
          <a:xfrm>
            <a:off x="5299075" y="4244975"/>
            <a:ext cx="557213" cy="336550"/>
          </a:xfrm>
          <a:prstGeom prst="rect">
            <a:avLst/>
          </a:prstGeom>
          <a:noFill/>
          <a:ln w="9525">
            <a:noFill/>
            <a:miter lim="800000"/>
            <a:headEnd/>
            <a:tailEnd/>
          </a:ln>
        </p:spPr>
        <p:txBody>
          <a:bodyPr wrap="none" lIns="92075" tIns="46038" rIns="92075" bIns="46038">
            <a:spAutoFit/>
          </a:bodyPr>
          <a:lstStyle/>
          <a:p>
            <a:pPr algn="l"/>
            <a:r>
              <a:rPr lang="en-AU" sz="1600" i="1" dirty="0">
                <a:latin typeface="Times New Roman" pitchFamily="18" charset="0"/>
              </a:rPr>
              <a:t>65%</a:t>
            </a:r>
          </a:p>
        </p:txBody>
      </p:sp>
      <p:sp>
        <p:nvSpPr>
          <p:cNvPr id="131135" name="Rectangle 63"/>
          <p:cNvSpPr>
            <a:spLocks noChangeArrowheads="1"/>
          </p:cNvSpPr>
          <p:nvPr/>
        </p:nvSpPr>
        <p:spPr bwMode="auto">
          <a:xfrm>
            <a:off x="5299075" y="5006975"/>
            <a:ext cx="557213" cy="336550"/>
          </a:xfrm>
          <a:prstGeom prst="rect">
            <a:avLst/>
          </a:prstGeom>
          <a:noFill/>
          <a:ln w="9525">
            <a:noFill/>
            <a:miter lim="800000"/>
            <a:headEnd/>
            <a:tailEnd/>
          </a:ln>
        </p:spPr>
        <p:txBody>
          <a:bodyPr wrap="none" lIns="92075" tIns="46038" rIns="92075" bIns="46038">
            <a:spAutoFit/>
          </a:bodyPr>
          <a:lstStyle/>
          <a:p>
            <a:pPr algn="l"/>
            <a:r>
              <a:rPr lang="en-AU" sz="1600" i="1" dirty="0">
                <a:latin typeface="Times New Roman" pitchFamily="18" charset="0"/>
              </a:rPr>
              <a:t>35%</a:t>
            </a:r>
          </a:p>
        </p:txBody>
      </p:sp>
      <p:sp>
        <p:nvSpPr>
          <p:cNvPr id="131136" name="Arc 64"/>
          <p:cNvSpPr>
            <a:spLocks/>
          </p:cNvSpPr>
          <p:nvPr/>
        </p:nvSpPr>
        <p:spPr bwMode="auto">
          <a:xfrm>
            <a:off x="4862513" y="5465763"/>
            <a:ext cx="457200" cy="228600"/>
          </a:xfrm>
          <a:custGeom>
            <a:avLst/>
            <a:gdLst>
              <a:gd name="T0" fmla="*/ 2147483647 w 21600"/>
              <a:gd name="T1" fmla="*/ 2147483647 h 21600"/>
              <a:gd name="T2" fmla="*/ 0 w 21600"/>
              <a:gd name="T3" fmla="*/ 0 h 21600"/>
              <a:gd name="T4" fmla="*/ 2147483647 w 21600"/>
              <a:gd name="T5" fmla="*/ 0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21600" y="21600"/>
                </a:moveTo>
                <a:cubicBezTo>
                  <a:pt x="9670" y="21600"/>
                  <a:pt x="0" y="11929"/>
                  <a:pt x="0" y="0"/>
                </a:cubicBezTo>
              </a:path>
              <a:path w="21600" h="21600" stroke="0" extrusionOk="0">
                <a:moveTo>
                  <a:pt x="21600" y="21600"/>
                </a:moveTo>
                <a:cubicBezTo>
                  <a:pt x="9670" y="21600"/>
                  <a:pt x="0" y="11929"/>
                  <a:pt x="0" y="0"/>
                </a:cubicBezTo>
                <a:lnTo>
                  <a:pt x="21600" y="0"/>
                </a:lnTo>
                <a:close/>
              </a:path>
            </a:pathLst>
          </a:custGeom>
          <a:noFill/>
          <a:ln w="12700" cap="rnd">
            <a:solidFill>
              <a:schemeClr val="tx1"/>
            </a:solidFill>
            <a:round/>
            <a:headEnd type="none" w="sm" len="sm"/>
            <a:tailEnd type="stealth" w="med" len="lg"/>
          </a:ln>
        </p:spPr>
        <p:txBody>
          <a:bodyPr wrap="none" anchor="ctr"/>
          <a:lstStyle/>
          <a:p>
            <a:endParaRPr lang="en-US" dirty="0"/>
          </a:p>
        </p:txBody>
      </p:sp>
      <p:sp>
        <p:nvSpPr>
          <p:cNvPr id="131137" name="Line 65"/>
          <p:cNvSpPr>
            <a:spLocks noChangeShapeType="1"/>
          </p:cNvSpPr>
          <p:nvPr/>
        </p:nvSpPr>
        <p:spPr bwMode="auto">
          <a:xfrm flipV="1">
            <a:off x="2573338" y="5314950"/>
            <a:ext cx="1216025" cy="301625"/>
          </a:xfrm>
          <a:prstGeom prst="line">
            <a:avLst/>
          </a:prstGeom>
          <a:noFill/>
          <a:ln w="12700">
            <a:solidFill>
              <a:schemeClr val="tx1"/>
            </a:solidFill>
            <a:round/>
            <a:headEnd type="none" w="sm" len="sm"/>
            <a:tailEnd type="stealth" w="med" len="lg"/>
          </a:ln>
        </p:spPr>
        <p:txBody>
          <a:bodyPr wrap="none" anchor="ctr"/>
          <a:lstStyle/>
          <a:p>
            <a:endParaRPr lang="en-US" dirty="0"/>
          </a:p>
        </p:txBody>
      </p:sp>
      <p:sp>
        <p:nvSpPr>
          <p:cNvPr id="131138" name="Line 66"/>
          <p:cNvSpPr>
            <a:spLocks noChangeShapeType="1"/>
          </p:cNvSpPr>
          <p:nvPr/>
        </p:nvSpPr>
        <p:spPr bwMode="auto">
          <a:xfrm>
            <a:off x="1885950" y="4097338"/>
            <a:ext cx="0" cy="530225"/>
          </a:xfrm>
          <a:prstGeom prst="line">
            <a:avLst/>
          </a:prstGeom>
          <a:noFill/>
          <a:ln w="12700">
            <a:solidFill>
              <a:schemeClr val="tx1"/>
            </a:solidFill>
            <a:round/>
            <a:headEnd type="none" w="sm" len="sm"/>
            <a:tailEnd type="none" w="sm" len="sm"/>
          </a:ln>
        </p:spPr>
        <p:txBody>
          <a:bodyPr wrap="none" anchor="ctr"/>
          <a:lstStyle/>
          <a:p>
            <a:endParaRPr lang="en-US" dirty="0"/>
          </a:p>
        </p:txBody>
      </p:sp>
      <p:sp>
        <p:nvSpPr>
          <p:cNvPr id="131139" name="Line 67"/>
          <p:cNvSpPr>
            <a:spLocks noChangeShapeType="1"/>
          </p:cNvSpPr>
          <p:nvPr/>
        </p:nvSpPr>
        <p:spPr bwMode="auto">
          <a:xfrm>
            <a:off x="2422525" y="4932363"/>
            <a:ext cx="1368425" cy="0"/>
          </a:xfrm>
          <a:prstGeom prst="line">
            <a:avLst/>
          </a:prstGeom>
          <a:noFill/>
          <a:ln w="12700">
            <a:solidFill>
              <a:schemeClr val="tx1"/>
            </a:solidFill>
            <a:round/>
            <a:headEnd type="none" w="sm" len="sm"/>
            <a:tailEnd type="stealth" w="med" len="lg"/>
          </a:ln>
        </p:spPr>
        <p:txBody>
          <a:bodyPr wrap="none" anchor="ctr"/>
          <a:lstStyle/>
          <a:p>
            <a:endParaRPr lang="en-US" dirty="0"/>
          </a:p>
        </p:txBody>
      </p:sp>
      <p:sp>
        <p:nvSpPr>
          <p:cNvPr id="131140" name="Line 68"/>
          <p:cNvSpPr>
            <a:spLocks noChangeShapeType="1"/>
          </p:cNvSpPr>
          <p:nvPr/>
        </p:nvSpPr>
        <p:spPr bwMode="auto">
          <a:xfrm>
            <a:off x="2270125" y="4097338"/>
            <a:ext cx="454025" cy="301625"/>
          </a:xfrm>
          <a:prstGeom prst="line">
            <a:avLst/>
          </a:prstGeom>
          <a:noFill/>
          <a:ln w="12700">
            <a:solidFill>
              <a:schemeClr val="tx1"/>
            </a:solidFill>
            <a:round/>
            <a:headEnd type="none" w="sm" len="sm"/>
            <a:tailEnd type="none" w="sm" len="sm"/>
          </a:ln>
        </p:spPr>
        <p:txBody>
          <a:bodyPr wrap="none" anchor="ctr"/>
          <a:lstStyle/>
          <a:p>
            <a:endParaRPr lang="en-US" dirty="0"/>
          </a:p>
        </p:txBody>
      </p:sp>
      <p:sp>
        <p:nvSpPr>
          <p:cNvPr id="131141" name="Line 69"/>
          <p:cNvSpPr>
            <a:spLocks noChangeShapeType="1"/>
          </p:cNvSpPr>
          <p:nvPr/>
        </p:nvSpPr>
        <p:spPr bwMode="auto">
          <a:xfrm>
            <a:off x="3489325" y="4475163"/>
            <a:ext cx="301625" cy="0"/>
          </a:xfrm>
          <a:prstGeom prst="line">
            <a:avLst/>
          </a:prstGeom>
          <a:noFill/>
          <a:ln w="12700">
            <a:solidFill>
              <a:schemeClr val="tx1"/>
            </a:solidFill>
            <a:round/>
            <a:headEnd type="none" w="sm" len="sm"/>
            <a:tailEnd type="stealth" w="med" len="lg"/>
          </a:ln>
        </p:spPr>
        <p:txBody>
          <a:bodyPr wrap="none" anchor="ctr"/>
          <a:lstStyle/>
          <a:p>
            <a:endParaRPr lang="en-US" dirty="0"/>
          </a:p>
        </p:txBody>
      </p:sp>
      <p:sp>
        <p:nvSpPr>
          <p:cNvPr id="131142" name="Line 70"/>
          <p:cNvSpPr>
            <a:spLocks noChangeShapeType="1"/>
          </p:cNvSpPr>
          <p:nvPr/>
        </p:nvSpPr>
        <p:spPr bwMode="auto">
          <a:xfrm flipH="1" flipV="1">
            <a:off x="8840788" y="2058988"/>
            <a:ext cx="73025" cy="225425"/>
          </a:xfrm>
          <a:prstGeom prst="line">
            <a:avLst/>
          </a:prstGeom>
          <a:noFill/>
          <a:ln w="12700">
            <a:solidFill>
              <a:schemeClr val="tx1"/>
            </a:solidFill>
            <a:round/>
            <a:headEnd type="none" w="sm" len="sm"/>
            <a:tailEnd type="none" w="sm" len="sm"/>
          </a:ln>
        </p:spPr>
        <p:txBody>
          <a:bodyPr wrap="none" anchor="ctr"/>
          <a:lstStyle/>
          <a:p>
            <a:endParaRPr lang="en-US" dirty="0"/>
          </a:p>
        </p:txBody>
      </p:sp>
      <p:sp>
        <p:nvSpPr>
          <p:cNvPr id="131143" name="Rectangle 72"/>
          <p:cNvSpPr>
            <a:spLocks noGrp="1" noChangeArrowheads="1"/>
          </p:cNvSpPr>
          <p:nvPr>
            <p:ph type="title"/>
          </p:nvPr>
        </p:nvSpPr>
        <p:spPr>
          <a:xfrm>
            <a:off x="838200" y="304800"/>
            <a:ext cx="7086600" cy="762000"/>
          </a:xfrm>
        </p:spPr>
        <p:txBody>
          <a:bodyPr>
            <a:normAutofit fontScale="90000"/>
          </a:bodyPr>
          <a:lstStyle/>
          <a:p>
            <a:r>
              <a:rPr lang="en-US" dirty="0"/>
              <a:t>Case Study - Funding</a:t>
            </a:r>
            <a:br>
              <a:rPr lang="en-US" dirty="0"/>
            </a:br>
            <a:r>
              <a:rPr lang="en-US" dirty="0"/>
              <a:t>Enron - Subic Bay, Philippines</a:t>
            </a:r>
          </a:p>
        </p:txBody>
      </p:sp>
    </p:spTree>
    <p:extLst>
      <p:ext uri="{BB962C8B-B14F-4D97-AF65-F5344CB8AC3E}">
        <p14:creationId xmlns:p14="http://schemas.microsoft.com/office/powerpoint/2010/main" val="2968688092"/>
      </p:ext>
    </p:extLst>
  </p:cSld>
  <p:clrMapOvr>
    <a:masterClrMapping/>
  </p:clrMapOvr>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099" name="Rectangle 3"/>
          <p:cNvSpPr>
            <a:spLocks noGrp="1" noChangeArrowheads="1"/>
          </p:cNvSpPr>
          <p:nvPr>
            <p:ph idx="1"/>
          </p:nvPr>
        </p:nvSpPr>
        <p:spPr/>
        <p:txBody>
          <a:bodyPr>
            <a:normAutofit/>
          </a:bodyPr>
          <a:lstStyle/>
          <a:p>
            <a:pPr>
              <a:lnSpc>
                <a:spcPct val="80000"/>
              </a:lnSpc>
              <a:buFontTx/>
              <a:buNone/>
            </a:pPr>
            <a:r>
              <a:rPr lang="en-AU" sz="1800" dirty="0"/>
              <a:t>Sources of Funds:</a:t>
            </a:r>
          </a:p>
          <a:p>
            <a:pPr>
              <a:lnSpc>
                <a:spcPct val="80000"/>
              </a:lnSpc>
              <a:buFontTx/>
              <a:buNone/>
            </a:pPr>
            <a:r>
              <a:rPr lang="en-AU" sz="1800" dirty="0"/>
              <a:t>	Notes						$  105 M</a:t>
            </a:r>
          </a:p>
          <a:p>
            <a:pPr>
              <a:lnSpc>
                <a:spcPct val="80000"/>
              </a:lnSpc>
              <a:buFontTx/>
              <a:buNone/>
            </a:pPr>
            <a:r>
              <a:rPr lang="en-AU" sz="1800" dirty="0"/>
              <a:t>	Subordinated Note		   		         7</a:t>
            </a:r>
          </a:p>
          <a:p>
            <a:pPr>
              <a:lnSpc>
                <a:spcPct val="80000"/>
              </a:lnSpc>
              <a:buFontTx/>
              <a:buNone/>
            </a:pPr>
            <a:r>
              <a:rPr lang="en-AU" sz="1800" dirty="0"/>
              <a:t>	Equity of Sponsor	                          		       28</a:t>
            </a:r>
          </a:p>
          <a:p>
            <a:pPr>
              <a:lnSpc>
                <a:spcPct val="80000"/>
              </a:lnSpc>
              <a:buFontTx/>
              <a:buNone/>
            </a:pPr>
            <a:r>
              <a:rPr lang="en-AU" sz="1800" dirty="0"/>
              <a:t>	Working Capital			        		         2</a:t>
            </a:r>
          </a:p>
          <a:p>
            <a:pPr>
              <a:lnSpc>
                <a:spcPct val="80000"/>
              </a:lnSpc>
              <a:buFontTx/>
              <a:buNone/>
            </a:pPr>
            <a:r>
              <a:rPr lang="en-AU" sz="1800" dirty="0"/>
              <a:t>		TOTAL					$   142</a:t>
            </a:r>
          </a:p>
          <a:p>
            <a:pPr>
              <a:lnSpc>
                <a:spcPct val="80000"/>
              </a:lnSpc>
              <a:buFontTx/>
              <a:buNone/>
            </a:pPr>
            <a:r>
              <a:rPr lang="en-AU" sz="1800" dirty="0"/>
              <a:t>Uses of Funds:</a:t>
            </a:r>
          </a:p>
          <a:p>
            <a:pPr>
              <a:lnSpc>
                <a:spcPct val="80000"/>
              </a:lnSpc>
              <a:buFontTx/>
              <a:buNone/>
            </a:pPr>
            <a:r>
              <a:rPr lang="en-AU" sz="1800" dirty="0"/>
              <a:t>	Turnkey Contractor  				$  112 M</a:t>
            </a:r>
          </a:p>
          <a:p>
            <a:pPr>
              <a:lnSpc>
                <a:spcPct val="80000"/>
              </a:lnSpc>
              <a:buFontTx/>
              <a:buNone/>
            </a:pPr>
            <a:r>
              <a:rPr lang="en-AU" sz="1800" dirty="0"/>
              <a:t>	Bonus to Turnkey Contractor	                   	        7</a:t>
            </a:r>
          </a:p>
          <a:p>
            <a:pPr>
              <a:lnSpc>
                <a:spcPct val="80000"/>
              </a:lnSpc>
              <a:buFontTx/>
              <a:buNone/>
            </a:pPr>
            <a:r>
              <a:rPr lang="en-AU" sz="1800" dirty="0"/>
              <a:t>	Development and other related costs and Fees		      14</a:t>
            </a:r>
          </a:p>
          <a:p>
            <a:pPr>
              <a:lnSpc>
                <a:spcPct val="80000"/>
              </a:lnSpc>
              <a:buFontTx/>
              <a:buNone/>
            </a:pPr>
            <a:r>
              <a:rPr lang="en-AU" sz="1800" dirty="0"/>
              <a:t>	Pre operating, Start-up and Commissioning Costs	        3</a:t>
            </a:r>
          </a:p>
          <a:p>
            <a:pPr>
              <a:lnSpc>
                <a:spcPct val="80000"/>
              </a:lnSpc>
              <a:buFontTx/>
              <a:buNone/>
            </a:pPr>
            <a:r>
              <a:rPr lang="en-AU" sz="1800" dirty="0"/>
              <a:t>	IDC					         	        4</a:t>
            </a:r>
          </a:p>
          <a:p>
            <a:pPr>
              <a:lnSpc>
                <a:spcPct val="80000"/>
              </a:lnSpc>
              <a:buFontTx/>
              <a:buNone/>
            </a:pPr>
            <a:r>
              <a:rPr lang="en-AU" sz="1800" dirty="0"/>
              <a:t>	Working Capital Loan				        2</a:t>
            </a:r>
          </a:p>
          <a:p>
            <a:pPr>
              <a:lnSpc>
                <a:spcPct val="80000"/>
              </a:lnSpc>
              <a:buFontTx/>
              <a:buNone/>
            </a:pPr>
            <a:r>
              <a:rPr lang="en-AU" sz="1800" dirty="0"/>
              <a:t>		TOTAL					$   142</a:t>
            </a:r>
          </a:p>
          <a:p>
            <a:pPr>
              <a:lnSpc>
                <a:spcPct val="80000"/>
              </a:lnSpc>
              <a:buFontTx/>
              <a:buNone/>
            </a:pPr>
            <a:endParaRPr lang="en-AU" sz="1800" dirty="0"/>
          </a:p>
          <a:p>
            <a:pPr>
              <a:lnSpc>
                <a:spcPct val="80000"/>
              </a:lnSpc>
              <a:buFontTx/>
              <a:buNone/>
            </a:pPr>
            <a:endParaRPr lang="en-AU" sz="1800" dirty="0"/>
          </a:p>
        </p:txBody>
      </p:sp>
      <p:sp>
        <p:nvSpPr>
          <p:cNvPr id="132098" name="Rectangle 2"/>
          <p:cNvSpPr>
            <a:spLocks noGrp="1" noChangeArrowheads="1"/>
          </p:cNvSpPr>
          <p:nvPr>
            <p:ph type="title"/>
          </p:nvPr>
        </p:nvSpPr>
        <p:spPr/>
        <p:txBody>
          <a:bodyPr>
            <a:normAutofit fontScale="90000"/>
          </a:bodyPr>
          <a:lstStyle/>
          <a:p>
            <a:r>
              <a:rPr lang="en-AU" dirty="0"/>
              <a:t>113 MW Diesel Generator Power Station</a:t>
            </a:r>
            <a:br>
              <a:rPr lang="en-AU" dirty="0"/>
            </a:br>
            <a:r>
              <a:rPr lang="en-AU" dirty="0"/>
              <a:t>Subic Bay, Philippines</a:t>
            </a:r>
          </a:p>
        </p:txBody>
      </p:sp>
      <p:sp>
        <p:nvSpPr>
          <p:cNvPr id="132100" name="Line 4"/>
          <p:cNvSpPr>
            <a:spLocks noChangeShapeType="1"/>
          </p:cNvSpPr>
          <p:nvPr/>
        </p:nvSpPr>
        <p:spPr bwMode="auto">
          <a:xfrm>
            <a:off x="838200" y="1219200"/>
            <a:ext cx="7620000" cy="0"/>
          </a:xfrm>
          <a:prstGeom prst="line">
            <a:avLst/>
          </a:prstGeom>
          <a:noFill/>
          <a:ln w="9525">
            <a:solidFill>
              <a:schemeClr val="tx1"/>
            </a:solidFill>
            <a:round/>
            <a:headEnd/>
            <a:tailEnd/>
          </a:ln>
        </p:spPr>
        <p:txBody>
          <a:bodyPr wrap="none" anchor="ctr"/>
          <a:lstStyle/>
          <a:p>
            <a:endParaRPr lang="en-US" dirty="0"/>
          </a:p>
        </p:txBody>
      </p:sp>
    </p:spTree>
    <p:extLst>
      <p:ext uri="{BB962C8B-B14F-4D97-AF65-F5344CB8AC3E}">
        <p14:creationId xmlns:p14="http://schemas.microsoft.com/office/powerpoint/2010/main" val="2751275817"/>
      </p:ext>
    </p:extLst>
  </p:cSld>
  <p:clrMapOvr>
    <a:masterClrMapping/>
  </p:clrMapOvr>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50" name="Rectangle 2"/>
          <p:cNvSpPr>
            <a:spLocks noGrp="1" noChangeArrowheads="1"/>
          </p:cNvSpPr>
          <p:nvPr>
            <p:ph type="title"/>
          </p:nvPr>
        </p:nvSpPr>
        <p:spPr/>
        <p:txBody>
          <a:bodyPr/>
          <a:lstStyle/>
          <a:p>
            <a:r>
              <a:rPr lang="en-US" dirty="0"/>
              <a:t>BOT/PPA Contract</a:t>
            </a:r>
          </a:p>
        </p:txBody>
      </p:sp>
      <p:sp>
        <p:nvSpPr>
          <p:cNvPr id="130051" name="Rectangle 3"/>
          <p:cNvSpPr>
            <a:spLocks noGrp="1" noChangeArrowheads="1"/>
          </p:cNvSpPr>
          <p:nvPr>
            <p:ph type="body" idx="1"/>
          </p:nvPr>
        </p:nvSpPr>
        <p:spPr/>
        <p:txBody>
          <a:bodyPr>
            <a:normAutofit fontScale="92500"/>
          </a:bodyPr>
          <a:lstStyle/>
          <a:p>
            <a:r>
              <a:rPr lang="en-US" dirty="0"/>
              <a:t>15 year BOT and toll process</a:t>
            </a:r>
          </a:p>
          <a:p>
            <a:r>
              <a:rPr lang="en-US" dirty="0"/>
              <a:t>NAPOCOR (government owned generation company) to supply fuel &amp; take electricity  - no fuel availability risk</a:t>
            </a:r>
          </a:p>
          <a:p>
            <a:r>
              <a:rPr lang="en-US" dirty="0"/>
              <a:t>Capacity fee $21.6/kW/month on available capacity</a:t>
            </a:r>
          </a:p>
          <a:p>
            <a:r>
              <a:rPr lang="en-US" dirty="0"/>
              <a:t>Capacity fee is dollar denominated – no direct foreign exchange risk, overseas a/c</a:t>
            </a:r>
          </a:p>
          <a:p>
            <a:r>
              <a:rPr lang="en-US" dirty="0"/>
              <a:t>O&amp;M fixed fee and energy fee is in Peso - $4.56/kW/Month</a:t>
            </a:r>
          </a:p>
          <a:p>
            <a:r>
              <a:rPr lang="en-US" dirty="0"/>
              <a:t>heat rate penalty &amp; bonuses</a:t>
            </a:r>
          </a:p>
          <a:p>
            <a:r>
              <a:rPr lang="en-US" dirty="0"/>
              <a:t>buy out rights @ NPV capacity fees- late payment, change of BOT law, war, etc.</a:t>
            </a:r>
          </a:p>
          <a:p>
            <a:endParaRPr lang="en-US" dirty="0"/>
          </a:p>
        </p:txBody>
      </p:sp>
    </p:spTree>
    <p:extLst>
      <p:ext uri="{BB962C8B-B14F-4D97-AF65-F5344CB8AC3E}">
        <p14:creationId xmlns:p14="http://schemas.microsoft.com/office/powerpoint/2010/main" val="581126027"/>
      </p:ext>
    </p:extLst>
  </p:cSld>
  <p:clrMapOvr>
    <a:masterClrMapping/>
  </p:clrMapOvr>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C50ECC9-7E01-4E73-8200-3243FE957D91}"/>
              </a:ext>
            </a:extLst>
          </p:cNvPr>
          <p:cNvSpPr>
            <a:spLocks noGrp="1"/>
          </p:cNvSpPr>
          <p:nvPr>
            <p:ph idx="1"/>
          </p:nvPr>
        </p:nvSpPr>
        <p:spPr/>
        <p:txBody>
          <a:bodyPr/>
          <a:lstStyle/>
          <a:p>
            <a:r>
              <a:rPr lang="en-US" dirty="0"/>
              <a:t>Add Development Fee to Sources and Uses</a:t>
            </a:r>
          </a:p>
          <a:p>
            <a:r>
              <a:rPr lang="en-US" dirty="0"/>
              <a:t>Adjust the Equity IRR for Development Fees Received</a:t>
            </a:r>
          </a:p>
          <a:p>
            <a:r>
              <a:rPr lang="en-US" dirty="0"/>
              <a:t>Adjust Model to have Debt to Capital Constraint</a:t>
            </a:r>
          </a:p>
          <a:p>
            <a:r>
              <a:rPr lang="en-US" dirty="0"/>
              <a:t>Use Goal Seek to Compute Development Fees</a:t>
            </a:r>
          </a:p>
        </p:txBody>
      </p:sp>
      <p:sp>
        <p:nvSpPr>
          <p:cNvPr id="3" name="Title 2">
            <a:extLst>
              <a:ext uri="{FF2B5EF4-FFF2-40B4-BE49-F238E27FC236}">
                <a16:creationId xmlns:a16="http://schemas.microsoft.com/office/drawing/2014/main" id="{0E947073-8EA4-4262-BCE4-E46DAE294863}"/>
              </a:ext>
            </a:extLst>
          </p:cNvPr>
          <p:cNvSpPr>
            <a:spLocks noGrp="1"/>
          </p:cNvSpPr>
          <p:nvPr>
            <p:ph type="title"/>
          </p:nvPr>
        </p:nvSpPr>
        <p:spPr/>
        <p:txBody>
          <a:bodyPr/>
          <a:lstStyle/>
          <a:p>
            <a:r>
              <a:rPr lang="en-US" dirty="0"/>
              <a:t>Add Development Fee to Model</a:t>
            </a:r>
          </a:p>
        </p:txBody>
      </p:sp>
      <p:sp>
        <p:nvSpPr>
          <p:cNvPr id="4" name="Slide Number Placeholder 3">
            <a:extLst>
              <a:ext uri="{FF2B5EF4-FFF2-40B4-BE49-F238E27FC236}">
                <a16:creationId xmlns:a16="http://schemas.microsoft.com/office/drawing/2014/main" id="{8C432D44-980D-4286-BBEB-B5E6CBD69AFB}"/>
              </a:ext>
            </a:extLst>
          </p:cNvPr>
          <p:cNvSpPr>
            <a:spLocks noGrp="1"/>
          </p:cNvSpPr>
          <p:nvPr>
            <p:ph type="sldNum" sz="quarter" idx="12"/>
          </p:nvPr>
        </p:nvSpPr>
        <p:spPr/>
        <p:txBody>
          <a:bodyPr/>
          <a:lstStyle/>
          <a:p>
            <a:pPr algn="ctr"/>
            <a:fld id="{0C3A1854-6B63-4059-B360-A3C4972BF0FC}" type="slidenum">
              <a:rPr lang="ko-KR" altLang="en-US" smtClean="0"/>
              <a:pPr algn="ctr"/>
              <a:t>167</a:t>
            </a:fld>
            <a:endParaRPr lang="ko-KR" altLang="en-US" dirty="0"/>
          </a:p>
        </p:txBody>
      </p:sp>
    </p:spTree>
    <p:extLst>
      <p:ext uri="{BB962C8B-B14F-4D97-AF65-F5344CB8AC3E}">
        <p14:creationId xmlns:p14="http://schemas.microsoft.com/office/powerpoint/2010/main" val="1781887486"/>
      </p:ext>
    </p:extLst>
  </p:cSld>
  <p:clrMapOvr>
    <a:masterClrMapping/>
  </p:clrMapOvr>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F1042D-C5D8-488B-81DC-B0D12FECBE38}"/>
              </a:ext>
            </a:extLst>
          </p:cNvPr>
          <p:cNvSpPr>
            <a:spLocks noGrp="1"/>
          </p:cNvSpPr>
          <p:nvPr>
            <p:ph type="title"/>
          </p:nvPr>
        </p:nvSpPr>
        <p:spPr/>
        <p:txBody>
          <a:bodyPr>
            <a:normAutofit fontScale="90000"/>
          </a:bodyPr>
          <a:lstStyle/>
          <a:p>
            <a:r>
              <a:rPr lang="en-US" dirty="0"/>
              <a:t>Part 9: Debt Repayment Structure: Sculpted Repayment and Nuanced Issues associated with Debt to Capital or DSCR Constraints Combined with Repayment Patterns</a:t>
            </a:r>
            <a:br>
              <a:rPr lang="en-US" dirty="0"/>
            </a:br>
            <a:endParaRPr lang="en-US" dirty="0"/>
          </a:p>
        </p:txBody>
      </p:sp>
    </p:spTree>
    <p:extLst>
      <p:ext uri="{BB962C8B-B14F-4D97-AF65-F5344CB8AC3E}">
        <p14:creationId xmlns:p14="http://schemas.microsoft.com/office/powerpoint/2010/main" val="1852143094"/>
      </p:ext>
    </p:extLst>
  </p:cSld>
  <p:clrMapOvr>
    <a:masterClrMapping/>
  </p:clrMapOvr>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1" name="Rectangle 3"/>
          <p:cNvSpPr>
            <a:spLocks noGrp="1" noChangeArrowheads="1"/>
          </p:cNvSpPr>
          <p:nvPr>
            <p:ph idx="1"/>
          </p:nvPr>
        </p:nvSpPr>
        <p:spPr/>
        <p:txBody>
          <a:bodyPr>
            <a:normAutofit fontScale="92500" lnSpcReduction="20000"/>
          </a:bodyPr>
          <a:lstStyle/>
          <a:p>
            <a:r>
              <a:rPr lang="en-US" altLang="en-US" dirty="0"/>
              <a:t>The structure of debt (the draw down and term to maturity) can SEEM to have more important impacts on the value of a project than the size of the debt and certainly more than the interest rate on the debt.</a:t>
            </a:r>
          </a:p>
          <a:p>
            <a:r>
              <a:rPr lang="en-US" altLang="en-US" dirty="0"/>
              <a:t>Average life is the general way in project finance to measure the length of the debt although duration is a is better way in theory to measure the effective term of the debt.</a:t>
            </a:r>
          </a:p>
          <a:p>
            <a:r>
              <a:rPr lang="en-US" altLang="en-US" dirty="0"/>
              <a:t>The debt structure should depend on the economic characteristics of a project such as the revenue and expense contracts. But it may be able to re-finance debt.</a:t>
            </a:r>
          </a:p>
        </p:txBody>
      </p:sp>
      <p:sp>
        <p:nvSpPr>
          <p:cNvPr id="22530" name="Rectangle 2"/>
          <p:cNvSpPr>
            <a:spLocks noGrp="1" noChangeArrowheads="1"/>
          </p:cNvSpPr>
          <p:nvPr>
            <p:ph type="title"/>
          </p:nvPr>
        </p:nvSpPr>
        <p:spPr/>
        <p:txBody>
          <a:bodyPr/>
          <a:lstStyle/>
          <a:p>
            <a:pPr algn="ctr"/>
            <a:r>
              <a:rPr lang="en-US" altLang="en-US" dirty="0"/>
              <a:t>Debt Structuring - General</a:t>
            </a:r>
          </a:p>
        </p:txBody>
      </p:sp>
    </p:spTree>
    <p:extLst>
      <p:ext uri="{BB962C8B-B14F-4D97-AF65-F5344CB8AC3E}">
        <p14:creationId xmlns:p14="http://schemas.microsoft.com/office/powerpoint/2010/main" val="3754680263"/>
      </p:ext>
    </p:extLst>
  </p:cSld>
  <p:clrMapOvr>
    <a:masterClrMapping/>
  </p:clrMapOvr>
  <p:transition>
    <p:zoom dir="in"/>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p:cNvPicPr>
            <a:picLocks noGrp="1" noChangeAspect="1"/>
          </p:cNvPicPr>
          <p:nvPr>
            <p:ph idx="1"/>
          </p:nvPr>
        </p:nvPicPr>
        <p:blipFill>
          <a:blip r:embed="rId2"/>
          <a:stretch>
            <a:fillRect/>
          </a:stretch>
        </p:blipFill>
        <p:spPr>
          <a:xfrm>
            <a:off x="1489434" y="1833881"/>
            <a:ext cx="5731497" cy="4093926"/>
          </a:xfrm>
          <a:prstGeom prst="rect">
            <a:avLst/>
          </a:prstGeom>
        </p:spPr>
      </p:pic>
      <p:sp>
        <p:nvSpPr>
          <p:cNvPr id="2" name="Title 1"/>
          <p:cNvSpPr>
            <a:spLocks noGrp="1"/>
          </p:cNvSpPr>
          <p:nvPr>
            <p:ph type="title"/>
          </p:nvPr>
        </p:nvSpPr>
        <p:spPr/>
        <p:txBody>
          <a:bodyPr>
            <a:normAutofit fontScale="90000"/>
          </a:bodyPr>
          <a:lstStyle/>
          <a:p>
            <a:pPr eaLnBrk="0" latinLnBrk="0" hangingPunct="0"/>
            <a:r>
              <a:rPr lang="en-US" dirty="0"/>
              <a:t>Family is Like Corporation, Person is Like Project Finance</a:t>
            </a:r>
          </a:p>
        </p:txBody>
      </p:sp>
      <p:sp>
        <p:nvSpPr>
          <p:cNvPr id="4" name="Slide Number Placeholder 3"/>
          <p:cNvSpPr>
            <a:spLocks noGrp="1"/>
          </p:cNvSpPr>
          <p:nvPr>
            <p:ph type="sldNum" sz="quarter" idx="12"/>
          </p:nvPr>
        </p:nvSpPr>
        <p:spPr/>
        <p:txBody>
          <a:bodyPr/>
          <a:lstStyle/>
          <a:p>
            <a:pPr algn="ctr"/>
            <a:fld id="{0C3A1854-6B63-4059-B360-A3C4972BF0FC}" type="slidenum">
              <a:rPr lang="ko-KR" altLang="en-US" smtClean="0"/>
              <a:pPr algn="ctr"/>
              <a:t>17</a:t>
            </a:fld>
            <a:endParaRPr lang="ko-KR" altLang="en-US" dirty="0"/>
          </a:p>
        </p:txBody>
      </p:sp>
      <p:sp>
        <p:nvSpPr>
          <p:cNvPr id="3" name="TextBox 2">
            <a:extLst>
              <a:ext uri="{FF2B5EF4-FFF2-40B4-BE49-F238E27FC236}">
                <a16:creationId xmlns:a16="http://schemas.microsoft.com/office/drawing/2014/main" id="{30E1D567-B7EC-4E4C-8D6F-9AF7DD879055}"/>
              </a:ext>
            </a:extLst>
          </p:cNvPr>
          <p:cNvSpPr txBox="1"/>
          <p:nvPr/>
        </p:nvSpPr>
        <p:spPr>
          <a:xfrm>
            <a:off x="7220931" y="2045616"/>
            <a:ext cx="1489436" cy="646331"/>
          </a:xfrm>
          <a:prstGeom prst="rect">
            <a:avLst/>
          </a:prstGeom>
          <a:solidFill>
            <a:srgbClr val="FFFF00"/>
          </a:solidFill>
        </p:spPr>
        <p:txBody>
          <a:bodyPr wrap="square" rtlCol="0">
            <a:spAutoFit/>
          </a:bodyPr>
          <a:lstStyle/>
          <a:p>
            <a:r>
              <a:rPr lang="en-US" dirty="0"/>
              <a:t>Person is the project</a:t>
            </a:r>
          </a:p>
        </p:txBody>
      </p:sp>
      <p:cxnSp>
        <p:nvCxnSpPr>
          <p:cNvPr id="7" name="Straight Arrow Connector 6">
            <a:extLst>
              <a:ext uri="{FF2B5EF4-FFF2-40B4-BE49-F238E27FC236}">
                <a16:creationId xmlns:a16="http://schemas.microsoft.com/office/drawing/2014/main" id="{7298C546-1605-41F9-99EF-512BD6294292}"/>
              </a:ext>
            </a:extLst>
          </p:cNvPr>
          <p:cNvCxnSpPr/>
          <p:nvPr/>
        </p:nvCxnSpPr>
        <p:spPr>
          <a:xfrm flipH="1">
            <a:off x="5241303" y="2691947"/>
            <a:ext cx="2045617" cy="484886"/>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id="{8BA5C325-3EAE-4E89-B010-B0057AA00259}"/>
              </a:ext>
            </a:extLst>
          </p:cNvPr>
          <p:cNvSpPr txBox="1"/>
          <p:nvPr/>
        </p:nvSpPr>
        <p:spPr>
          <a:xfrm>
            <a:off x="7220931" y="4195623"/>
            <a:ext cx="1489436" cy="923330"/>
          </a:xfrm>
          <a:prstGeom prst="rect">
            <a:avLst/>
          </a:prstGeom>
          <a:solidFill>
            <a:srgbClr val="FFFF00"/>
          </a:solidFill>
        </p:spPr>
        <p:txBody>
          <a:bodyPr wrap="square" rtlCol="0">
            <a:spAutoFit/>
          </a:bodyPr>
          <a:lstStyle/>
          <a:p>
            <a:r>
              <a:rPr lang="en-US" dirty="0"/>
              <a:t>Entire Family is the Corporation</a:t>
            </a:r>
          </a:p>
        </p:txBody>
      </p:sp>
    </p:spTree>
    <p:extLst>
      <p:ext uri="{BB962C8B-B14F-4D97-AF65-F5344CB8AC3E}">
        <p14:creationId xmlns:p14="http://schemas.microsoft.com/office/powerpoint/2010/main" val="3467724909"/>
      </p:ext>
    </p:extLst>
  </p:cSld>
  <p:clrMapOvr>
    <a:masterClrMapping/>
  </p:clrMapOvr>
</p:sld>
</file>

<file path=ppt/slides/slide1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Multiple Capacity Charges and Optimisation of Debt Repayment</a:t>
            </a:r>
          </a:p>
        </p:txBody>
      </p:sp>
      <p:sp>
        <p:nvSpPr>
          <p:cNvPr id="3" name="Content Placeholder 2"/>
          <p:cNvSpPr>
            <a:spLocks noGrp="1"/>
          </p:cNvSpPr>
          <p:nvPr>
            <p:ph idx="1"/>
          </p:nvPr>
        </p:nvSpPr>
        <p:spPr/>
        <p:txBody>
          <a:bodyPr>
            <a:normAutofit fontScale="85000" lnSpcReduction="10000"/>
          </a:bodyPr>
          <a:lstStyle/>
          <a:p>
            <a:r>
              <a:rPr lang="en-US" dirty="0"/>
              <a:t>For some countries and financial institutions, DSCR constraints and debt repayment patterns are given. </a:t>
            </a:r>
          </a:p>
          <a:p>
            <a:r>
              <a:rPr lang="en-US" dirty="0"/>
              <a:t>In these cases, synthetic sculpting can be developed with alternative tariff structures that have a step down element (Malaysia, Pakistan).</a:t>
            </a:r>
          </a:p>
          <a:p>
            <a:r>
              <a:rPr lang="en-US" dirty="0"/>
              <a:t>In other cases a flexible maintenance contract can be used to create synthetic sculpting (Brazil). </a:t>
            </a:r>
          </a:p>
          <a:p>
            <a:r>
              <a:rPr lang="en-US" dirty="0"/>
              <a:t>Incentive issues associated with step-down tariffs where sponsors can have an incentive to walk away from the project and techniques to measure the cost and benefits of alternative maintenance structures will be addressed as part of the session.</a:t>
            </a:r>
          </a:p>
        </p:txBody>
      </p:sp>
      <p:sp>
        <p:nvSpPr>
          <p:cNvPr id="4" name="Slide Number Placeholder 3"/>
          <p:cNvSpPr>
            <a:spLocks noGrp="1"/>
          </p:cNvSpPr>
          <p:nvPr>
            <p:ph type="sldNum" sz="quarter" idx="12"/>
          </p:nvPr>
        </p:nvSpPr>
        <p:spPr/>
        <p:txBody>
          <a:bodyPr/>
          <a:lstStyle/>
          <a:p>
            <a:fld id="{EB241CD2-1E45-42A3-B213-66A034DF9A3B}" type="slidenum">
              <a:rPr lang="en-GB" smtClean="0"/>
              <a:t>170</a:t>
            </a:fld>
            <a:endParaRPr lang="en-GB" dirty="0"/>
          </a:p>
        </p:txBody>
      </p:sp>
    </p:spTree>
    <p:extLst>
      <p:ext uri="{BB962C8B-B14F-4D97-AF65-F5344CB8AC3E}">
        <p14:creationId xmlns:p14="http://schemas.microsoft.com/office/powerpoint/2010/main" val="2039602416"/>
      </p:ext>
    </p:extLst>
  </p:cSld>
  <p:clrMapOvr>
    <a:masterClrMapping/>
  </p:clrMapOvr>
</p:sld>
</file>

<file path=ppt/slides/slide1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Title 1">
            <a:extLst>
              <a:ext uri="{FF2B5EF4-FFF2-40B4-BE49-F238E27FC236}">
                <a16:creationId xmlns:a16="http://schemas.microsoft.com/office/drawing/2014/main" id="{FF1F6C21-9E27-46DC-A029-BC9296656F76}"/>
              </a:ext>
            </a:extLst>
          </p:cNvPr>
          <p:cNvSpPr>
            <a:spLocks noGrp="1" noChangeArrowheads="1"/>
          </p:cNvSpPr>
          <p:nvPr>
            <p:ph type="title"/>
          </p:nvPr>
        </p:nvSpPr>
        <p:spPr/>
        <p:txBody>
          <a:bodyPr>
            <a:normAutofit fontScale="90000"/>
          </a:bodyPr>
          <a:lstStyle/>
          <a:p>
            <a:r>
              <a:rPr lang="en-US" altLang="en-US" dirty="0"/>
              <a:t>Example of Repayment (Bullet Not Shown)</a:t>
            </a:r>
          </a:p>
        </p:txBody>
      </p:sp>
      <p:sp>
        <p:nvSpPr>
          <p:cNvPr id="72707" name="Content Placeholder 2">
            <a:extLst>
              <a:ext uri="{FF2B5EF4-FFF2-40B4-BE49-F238E27FC236}">
                <a16:creationId xmlns:a16="http://schemas.microsoft.com/office/drawing/2014/main" id="{A1DC58E0-833A-4628-A551-61A176D1E8D7}"/>
              </a:ext>
            </a:extLst>
          </p:cNvPr>
          <p:cNvSpPr>
            <a:spLocks noGrp="1" noChangeArrowheads="1"/>
          </p:cNvSpPr>
          <p:nvPr>
            <p:ph idx="1"/>
          </p:nvPr>
        </p:nvSpPr>
        <p:spPr>
          <a:xfrm>
            <a:off x="304800" y="1524000"/>
            <a:ext cx="3962400" cy="4572000"/>
          </a:xfrm>
        </p:spPr>
        <p:txBody>
          <a:bodyPr>
            <a:normAutofit/>
          </a:bodyPr>
          <a:lstStyle/>
          <a:p>
            <a:r>
              <a:rPr lang="en-US" altLang="en-US" dirty="0"/>
              <a:t>Loan tenor is explained by the repayment period is still within the PPA terms (i.e. 20 years from PCOD), giving a one year tail, and the project is a Build, Own and Operate (BOO) and a BOOT. </a:t>
            </a:r>
          </a:p>
          <a:p>
            <a:pPr lvl="1"/>
            <a:endParaRPr lang="en-US" altLang="en-US" dirty="0"/>
          </a:p>
        </p:txBody>
      </p:sp>
      <p:pic>
        <p:nvPicPr>
          <p:cNvPr id="72708" name="Picture 3">
            <a:extLst>
              <a:ext uri="{FF2B5EF4-FFF2-40B4-BE49-F238E27FC236}">
                <a16:creationId xmlns:a16="http://schemas.microsoft.com/office/drawing/2014/main" id="{6A5828CA-E755-4B18-9E4F-A3296E4DD0B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343400" y="2286000"/>
            <a:ext cx="4800600" cy="3489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type="none" w="sm" len="sm"/>
                <a:tailEnd type="none" w="sm" len="sm"/>
              </a14:hiddenLine>
            </a:ext>
          </a:extLst>
        </p:spPr>
      </p:pic>
    </p:spTree>
    <p:extLst>
      <p:ext uri="{BB962C8B-B14F-4D97-AF65-F5344CB8AC3E}">
        <p14:creationId xmlns:p14="http://schemas.microsoft.com/office/powerpoint/2010/main" val="1424190272"/>
      </p:ext>
    </p:extLst>
  </p:cSld>
  <p:clrMapOvr>
    <a:masterClrMapping/>
  </p:clrMapOvr>
</p:sld>
</file>

<file path=ppt/slides/slide1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F1679C0-99C2-4A79-A29D-02FCB2912105}"/>
              </a:ext>
            </a:extLst>
          </p:cNvPr>
          <p:cNvSpPr>
            <a:spLocks noGrp="1"/>
          </p:cNvSpPr>
          <p:nvPr>
            <p:ph type="title"/>
          </p:nvPr>
        </p:nvSpPr>
        <p:spPr/>
        <p:txBody>
          <a:bodyPr>
            <a:normAutofit fontScale="90000"/>
          </a:bodyPr>
          <a:lstStyle/>
          <a:p>
            <a:r>
              <a:rPr lang="en-US" dirty="0"/>
              <a:t>Sculpting versus Equal Installment with DSCR Constraint</a:t>
            </a:r>
          </a:p>
        </p:txBody>
      </p:sp>
      <p:pic>
        <p:nvPicPr>
          <p:cNvPr id="7" name="Picture 6">
            <a:extLst>
              <a:ext uri="{FF2B5EF4-FFF2-40B4-BE49-F238E27FC236}">
                <a16:creationId xmlns:a16="http://schemas.microsoft.com/office/drawing/2014/main" id="{95E2BCC6-F509-4F04-953F-816976F50E64}"/>
              </a:ext>
            </a:extLst>
          </p:cNvPr>
          <p:cNvPicPr>
            <a:picLocks noChangeAspect="1"/>
          </p:cNvPicPr>
          <p:nvPr/>
        </p:nvPicPr>
        <p:blipFill>
          <a:blip r:embed="rId2"/>
          <a:stretch>
            <a:fillRect/>
          </a:stretch>
        </p:blipFill>
        <p:spPr>
          <a:xfrm>
            <a:off x="4462119" y="2853049"/>
            <a:ext cx="4293581" cy="2848626"/>
          </a:xfrm>
          <a:prstGeom prst="rect">
            <a:avLst/>
          </a:prstGeom>
        </p:spPr>
      </p:pic>
      <p:pic>
        <p:nvPicPr>
          <p:cNvPr id="10" name="Picture 9">
            <a:extLst>
              <a:ext uri="{FF2B5EF4-FFF2-40B4-BE49-F238E27FC236}">
                <a16:creationId xmlns:a16="http://schemas.microsoft.com/office/drawing/2014/main" id="{4C0CA8A4-2A34-4CA5-8DCF-D847FDD70ED3}"/>
              </a:ext>
            </a:extLst>
          </p:cNvPr>
          <p:cNvPicPr>
            <a:picLocks noChangeAspect="1"/>
          </p:cNvPicPr>
          <p:nvPr/>
        </p:nvPicPr>
        <p:blipFill>
          <a:blip r:embed="rId3"/>
          <a:stretch>
            <a:fillRect/>
          </a:stretch>
        </p:blipFill>
        <p:spPr>
          <a:xfrm>
            <a:off x="372936" y="2872047"/>
            <a:ext cx="3983305" cy="2829628"/>
          </a:xfrm>
          <a:prstGeom prst="rect">
            <a:avLst/>
          </a:prstGeom>
        </p:spPr>
      </p:pic>
      <p:sp>
        <p:nvSpPr>
          <p:cNvPr id="11" name="TextBox 10">
            <a:extLst>
              <a:ext uri="{FF2B5EF4-FFF2-40B4-BE49-F238E27FC236}">
                <a16:creationId xmlns:a16="http://schemas.microsoft.com/office/drawing/2014/main" id="{E5AC33A4-D083-446A-9C4D-70FF3CC30413}"/>
              </a:ext>
            </a:extLst>
          </p:cNvPr>
          <p:cNvSpPr txBox="1"/>
          <p:nvPr/>
        </p:nvSpPr>
        <p:spPr>
          <a:xfrm>
            <a:off x="972152" y="1463040"/>
            <a:ext cx="6631806" cy="923330"/>
          </a:xfrm>
          <a:prstGeom prst="rect">
            <a:avLst/>
          </a:prstGeom>
          <a:noFill/>
        </p:spPr>
        <p:txBody>
          <a:bodyPr wrap="square" rtlCol="0">
            <a:spAutoFit/>
          </a:bodyPr>
          <a:lstStyle/>
          <a:p>
            <a:r>
              <a:rPr lang="en-US" dirty="0"/>
              <a:t>Note the big increase in IRR with the DSCR constraint – because of the larger debt size.  Recall that can effectively make the DSCR constraint be in place </a:t>
            </a:r>
          </a:p>
        </p:txBody>
      </p:sp>
    </p:spTree>
    <p:extLst>
      <p:ext uri="{BB962C8B-B14F-4D97-AF65-F5344CB8AC3E}">
        <p14:creationId xmlns:p14="http://schemas.microsoft.com/office/powerpoint/2010/main" val="2699443947"/>
      </p:ext>
    </p:extLst>
  </p:cSld>
  <p:clrMapOvr>
    <a:masterClrMapping/>
  </p:clrMapOvr>
</p:sld>
</file>

<file path=ppt/slides/slide1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F1679C0-99C2-4A79-A29D-02FCB2912105}"/>
              </a:ext>
            </a:extLst>
          </p:cNvPr>
          <p:cNvSpPr>
            <a:spLocks noGrp="1"/>
          </p:cNvSpPr>
          <p:nvPr>
            <p:ph type="title"/>
          </p:nvPr>
        </p:nvSpPr>
        <p:spPr/>
        <p:txBody>
          <a:bodyPr>
            <a:normAutofit fontScale="90000"/>
          </a:bodyPr>
          <a:lstStyle/>
          <a:p>
            <a:r>
              <a:rPr lang="en-US" dirty="0"/>
              <a:t>Sculpting versus Equal Installment with Debt to Capital Constraint</a:t>
            </a:r>
          </a:p>
        </p:txBody>
      </p:sp>
      <p:pic>
        <p:nvPicPr>
          <p:cNvPr id="2" name="Picture 1">
            <a:extLst>
              <a:ext uri="{FF2B5EF4-FFF2-40B4-BE49-F238E27FC236}">
                <a16:creationId xmlns:a16="http://schemas.microsoft.com/office/drawing/2014/main" id="{F80049A1-A4FC-4C6B-9B1E-EF40D28FAF44}"/>
              </a:ext>
            </a:extLst>
          </p:cNvPr>
          <p:cNvPicPr>
            <a:picLocks noChangeAspect="1"/>
          </p:cNvPicPr>
          <p:nvPr/>
        </p:nvPicPr>
        <p:blipFill>
          <a:blip r:embed="rId2"/>
          <a:stretch>
            <a:fillRect/>
          </a:stretch>
        </p:blipFill>
        <p:spPr>
          <a:xfrm>
            <a:off x="411436" y="2427855"/>
            <a:ext cx="4195061" cy="2832282"/>
          </a:xfrm>
          <a:prstGeom prst="rect">
            <a:avLst/>
          </a:prstGeom>
        </p:spPr>
      </p:pic>
      <p:pic>
        <p:nvPicPr>
          <p:cNvPr id="4" name="Picture 3">
            <a:extLst>
              <a:ext uri="{FF2B5EF4-FFF2-40B4-BE49-F238E27FC236}">
                <a16:creationId xmlns:a16="http://schemas.microsoft.com/office/drawing/2014/main" id="{588C545F-D455-41A6-A88D-C8F8444655EC}"/>
              </a:ext>
            </a:extLst>
          </p:cNvPr>
          <p:cNvPicPr>
            <a:picLocks noChangeAspect="1"/>
          </p:cNvPicPr>
          <p:nvPr/>
        </p:nvPicPr>
        <p:blipFill>
          <a:blip r:embed="rId3"/>
          <a:stretch>
            <a:fillRect/>
          </a:stretch>
        </p:blipFill>
        <p:spPr>
          <a:xfrm>
            <a:off x="4606498" y="2338939"/>
            <a:ext cx="4376971" cy="3131218"/>
          </a:xfrm>
          <a:prstGeom prst="rect">
            <a:avLst/>
          </a:prstGeom>
        </p:spPr>
      </p:pic>
    </p:spTree>
    <p:extLst>
      <p:ext uri="{BB962C8B-B14F-4D97-AF65-F5344CB8AC3E}">
        <p14:creationId xmlns:p14="http://schemas.microsoft.com/office/powerpoint/2010/main" val="256635549"/>
      </p:ext>
    </p:extLst>
  </p:cSld>
  <p:clrMapOvr>
    <a:masterClrMapping/>
  </p:clrMapOvr>
</p:sld>
</file>

<file path=ppt/slides/slide1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Alternative Repayment Patterns</a:t>
            </a:r>
          </a:p>
        </p:txBody>
      </p:sp>
      <p:sp>
        <p:nvSpPr>
          <p:cNvPr id="3" name="Content Placeholder 2"/>
          <p:cNvSpPr>
            <a:spLocks noGrp="1"/>
          </p:cNvSpPr>
          <p:nvPr>
            <p:ph idx="1"/>
          </p:nvPr>
        </p:nvSpPr>
        <p:spPr/>
        <p:txBody>
          <a:bodyPr>
            <a:normAutofit fontScale="85000" lnSpcReduction="10000"/>
          </a:bodyPr>
          <a:lstStyle/>
          <a:p>
            <a:r>
              <a:rPr lang="en-US" dirty="0"/>
              <a:t>Given a DSCR constraint and the formula that the present value of debt service equals the amount of debt at COD, use geometry to maximize debt. </a:t>
            </a:r>
          </a:p>
          <a:p>
            <a:r>
              <a:rPr lang="en-US" dirty="0"/>
              <a:t>The general idea of maintaining a constant DSCR over the life of a project in sculpting when the risks can increase over time. </a:t>
            </a:r>
          </a:p>
          <a:p>
            <a:r>
              <a:rPr lang="en-US" dirty="0"/>
              <a:t>Contrasts to the requirement that banks must increase capital with longer terms and that an implicit assumption of constant credit spreads is increasing risk over time. </a:t>
            </a:r>
          </a:p>
          <a:p>
            <a:r>
              <a:rPr lang="en-US" dirty="0"/>
              <a:t>Sculpting versus alternative methods in the context of different revenue patterns (indexation, flat fee-in tariffs, tax depreciation, etc.)</a:t>
            </a:r>
          </a:p>
        </p:txBody>
      </p:sp>
      <p:sp>
        <p:nvSpPr>
          <p:cNvPr id="4" name="Slide Number Placeholder 3"/>
          <p:cNvSpPr>
            <a:spLocks noGrp="1"/>
          </p:cNvSpPr>
          <p:nvPr>
            <p:ph type="sldNum" sz="quarter" idx="12"/>
          </p:nvPr>
        </p:nvSpPr>
        <p:spPr/>
        <p:txBody>
          <a:bodyPr/>
          <a:lstStyle/>
          <a:p>
            <a:fld id="{EB241CD2-1E45-42A3-B213-66A034DF9A3B}" type="slidenum">
              <a:rPr lang="en-GB" smtClean="0"/>
              <a:t>174</a:t>
            </a:fld>
            <a:endParaRPr lang="en-GB" dirty="0"/>
          </a:p>
        </p:txBody>
      </p:sp>
    </p:spTree>
    <p:extLst>
      <p:ext uri="{BB962C8B-B14F-4D97-AF65-F5344CB8AC3E}">
        <p14:creationId xmlns:p14="http://schemas.microsoft.com/office/powerpoint/2010/main" val="4030261012"/>
      </p:ext>
    </p:extLst>
  </p:cSld>
  <p:clrMapOvr>
    <a:masterClrMapping/>
  </p:clrMapOvr>
</p:sld>
</file>

<file path=ppt/slides/slide1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Complex Sculpting Issues</a:t>
            </a:r>
          </a:p>
        </p:txBody>
      </p:sp>
      <p:sp>
        <p:nvSpPr>
          <p:cNvPr id="3" name="Content Placeholder 2"/>
          <p:cNvSpPr>
            <a:spLocks noGrp="1"/>
          </p:cNvSpPr>
          <p:nvPr>
            <p:ph idx="1"/>
          </p:nvPr>
        </p:nvSpPr>
        <p:spPr/>
        <p:txBody>
          <a:bodyPr/>
          <a:lstStyle/>
          <a:p>
            <a:r>
              <a:rPr lang="en-US" dirty="0"/>
              <a:t>Complex sculpting issues can involve:</a:t>
            </a:r>
          </a:p>
          <a:p>
            <a:pPr lvl="1"/>
            <a:r>
              <a:rPr lang="en-US" dirty="0"/>
              <a:t>Letter of credit fees</a:t>
            </a:r>
          </a:p>
          <a:p>
            <a:pPr lvl="1"/>
            <a:r>
              <a:rPr lang="en-US" dirty="0"/>
              <a:t>Balloon payments as a percent of the loan amount</a:t>
            </a:r>
          </a:p>
          <a:p>
            <a:pPr lvl="1"/>
            <a:r>
              <a:rPr lang="en-US" dirty="0"/>
              <a:t>Interest income on sweeps for balloon payment</a:t>
            </a:r>
          </a:p>
          <a:p>
            <a:pPr lvl="1"/>
            <a:r>
              <a:rPr lang="en-US" dirty="0"/>
              <a:t>Taxes and net operating losses</a:t>
            </a:r>
          </a:p>
          <a:p>
            <a:pPr lvl="1"/>
            <a:r>
              <a:rPr lang="en-US" dirty="0"/>
              <a:t>DSRA as final debt payment</a:t>
            </a:r>
          </a:p>
          <a:p>
            <a:r>
              <a:rPr lang="en-US" dirty="0"/>
              <a:t>To resolve these issues use equations and some fancy excel. Do not try to use brute force.</a:t>
            </a:r>
          </a:p>
        </p:txBody>
      </p:sp>
      <p:sp>
        <p:nvSpPr>
          <p:cNvPr id="4" name="Slide Number Placeholder 3"/>
          <p:cNvSpPr>
            <a:spLocks noGrp="1"/>
          </p:cNvSpPr>
          <p:nvPr>
            <p:ph type="sldNum" sz="quarter" idx="12"/>
          </p:nvPr>
        </p:nvSpPr>
        <p:spPr/>
        <p:txBody>
          <a:bodyPr/>
          <a:lstStyle/>
          <a:p>
            <a:fld id="{EB241CD2-1E45-42A3-B213-66A034DF9A3B}" type="slidenum">
              <a:rPr lang="en-GB" smtClean="0"/>
              <a:t>175</a:t>
            </a:fld>
            <a:endParaRPr lang="en-GB" dirty="0"/>
          </a:p>
        </p:txBody>
      </p:sp>
    </p:spTree>
    <p:extLst>
      <p:ext uri="{BB962C8B-B14F-4D97-AF65-F5344CB8AC3E}">
        <p14:creationId xmlns:p14="http://schemas.microsoft.com/office/powerpoint/2010/main" val="3477289848"/>
      </p:ext>
    </p:extLst>
  </p:cSld>
  <p:clrMapOvr>
    <a:masterClrMapping/>
  </p:clrMapOvr>
</p:sld>
</file>

<file path=ppt/slides/slide1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Example of Synthetic Sculpting with O&amp;M Payments</a:t>
            </a:r>
          </a:p>
        </p:txBody>
      </p:sp>
      <p:pic>
        <p:nvPicPr>
          <p:cNvPr id="5" name="Content Placeholder 4"/>
          <p:cNvPicPr>
            <a:picLocks noGrp="1" noChangeAspect="1"/>
          </p:cNvPicPr>
          <p:nvPr>
            <p:ph idx="1"/>
          </p:nvPr>
        </p:nvPicPr>
        <p:blipFill>
          <a:blip r:embed="rId2"/>
          <a:stretch>
            <a:fillRect/>
          </a:stretch>
        </p:blipFill>
        <p:spPr>
          <a:xfrm>
            <a:off x="1051556" y="2092750"/>
            <a:ext cx="6386192" cy="3123799"/>
          </a:xfrm>
          <a:prstGeom prst="rect">
            <a:avLst/>
          </a:prstGeom>
        </p:spPr>
      </p:pic>
      <p:sp>
        <p:nvSpPr>
          <p:cNvPr id="4" name="Slide Number Placeholder 3"/>
          <p:cNvSpPr>
            <a:spLocks noGrp="1"/>
          </p:cNvSpPr>
          <p:nvPr>
            <p:ph type="sldNum" sz="quarter" idx="12"/>
          </p:nvPr>
        </p:nvSpPr>
        <p:spPr/>
        <p:txBody>
          <a:bodyPr/>
          <a:lstStyle/>
          <a:p>
            <a:fld id="{EB241CD2-1E45-42A3-B213-66A034DF9A3B}" type="slidenum">
              <a:rPr lang="en-GB" smtClean="0"/>
              <a:t>176</a:t>
            </a:fld>
            <a:endParaRPr lang="en-GB" dirty="0"/>
          </a:p>
        </p:txBody>
      </p:sp>
    </p:spTree>
    <p:extLst>
      <p:ext uri="{BB962C8B-B14F-4D97-AF65-F5344CB8AC3E}">
        <p14:creationId xmlns:p14="http://schemas.microsoft.com/office/powerpoint/2010/main" val="3069885120"/>
      </p:ext>
    </p:extLst>
  </p:cSld>
  <p:clrMapOvr>
    <a:masterClrMapping/>
  </p:clrMapOvr>
</p:sld>
</file>

<file path=ppt/slides/slide1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1" name="Rectangle 3"/>
          <p:cNvSpPr>
            <a:spLocks noGrp="1" noChangeArrowheads="1"/>
          </p:cNvSpPr>
          <p:nvPr>
            <p:ph idx="1"/>
          </p:nvPr>
        </p:nvSpPr>
        <p:spPr/>
        <p:txBody>
          <a:bodyPr>
            <a:normAutofit fontScale="92500" lnSpcReduction="10000"/>
          </a:bodyPr>
          <a:lstStyle/>
          <a:p>
            <a:r>
              <a:rPr lang="en-US" altLang="en-US" dirty="0"/>
              <a:t>Computation of borrowing base</a:t>
            </a:r>
          </a:p>
          <a:p>
            <a:r>
              <a:rPr lang="en-US" altLang="en-US" dirty="0"/>
              <a:t>Debt repayment and borrowing base – must pay-off debt that is below the maximum borrowing base</a:t>
            </a:r>
          </a:p>
          <a:p>
            <a:r>
              <a:rPr lang="en-US" altLang="en-US" dirty="0"/>
              <a:t>Rational for borrowing base</a:t>
            </a:r>
          </a:p>
          <a:p>
            <a:pPr lvl="1"/>
            <a:r>
              <a:rPr lang="en-US" altLang="en-US" dirty="0"/>
              <a:t>Rate of production extraction</a:t>
            </a:r>
          </a:p>
          <a:p>
            <a:r>
              <a:rPr lang="en-US" altLang="en-US" dirty="0"/>
              <a:t>Problems with borrowing base</a:t>
            </a:r>
          </a:p>
          <a:p>
            <a:pPr lvl="1"/>
            <a:r>
              <a:rPr lang="en-US" altLang="en-US" dirty="0"/>
              <a:t>Declining prices and acceleration of loan re-payments</a:t>
            </a:r>
          </a:p>
          <a:p>
            <a:pPr lvl="1"/>
            <a:r>
              <a:rPr lang="en-US" altLang="en-US" dirty="0"/>
              <a:t>Increasing prices and reduction of loan re-payments</a:t>
            </a:r>
          </a:p>
          <a:p>
            <a:r>
              <a:rPr lang="en-US" altLang="en-US" dirty="0"/>
              <a:t>Modelling of borrowing base</a:t>
            </a:r>
          </a:p>
        </p:txBody>
      </p:sp>
      <p:sp>
        <p:nvSpPr>
          <p:cNvPr id="32770" name="Rectangle 2"/>
          <p:cNvSpPr>
            <a:spLocks noGrp="1" noChangeArrowheads="1"/>
          </p:cNvSpPr>
          <p:nvPr>
            <p:ph type="title"/>
          </p:nvPr>
        </p:nvSpPr>
        <p:spPr/>
        <p:txBody>
          <a:bodyPr>
            <a:normAutofit fontScale="90000"/>
          </a:bodyPr>
          <a:lstStyle/>
          <a:p>
            <a:r>
              <a:rPr lang="en-US" altLang="en-US" dirty="0"/>
              <a:t>Borrowing Base and Resource Transactions</a:t>
            </a:r>
          </a:p>
        </p:txBody>
      </p:sp>
    </p:spTree>
    <p:extLst>
      <p:ext uri="{BB962C8B-B14F-4D97-AF65-F5344CB8AC3E}">
        <p14:creationId xmlns:p14="http://schemas.microsoft.com/office/powerpoint/2010/main" val="3652506733"/>
      </p:ext>
    </p:extLst>
  </p:cSld>
  <p:clrMapOvr>
    <a:masterClrMapping/>
  </p:clrMapOvr>
</p:sld>
</file>

<file path=ppt/slides/slide1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a:extLst>
              <a:ext uri="{FF2B5EF4-FFF2-40B4-BE49-F238E27FC236}">
                <a16:creationId xmlns:a16="http://schemas.microsoft.com/office/drawing/2014/main" id="{1DC5D974-9652-43D1-A3F1-D868B87852BE}"/>
              </a:ext>
            </a:extLst>
          </p:cNvPr>
          <p:cNvPicPr>
            <a:picLocks noGrp="1" noChangeAspect="1"/>
          </p:cNvPicPr>
          <p:nvPr>
            <p:ph idx="1"/>
          </p:nvPr>
        </p:nvPicPr>
        <p:blipFill>
          <a:blip r:embed="rId2"/>
          <a:stretch>
            <a:fillRect/>
          </a:stretch>
        </p:blipFill>
        <p:spPr>
          <a:xfrm>
            <a:off x="155733" y="2979765"/>
            <a:ext cx="8875272" cy="2791326"/>
          </a:xfrm>
          <a:prstGeom prst="rect">
            <a:avLst/>
          </a:prstGeom>
        </p:spPr>
      </p:pic>
      <p:sp>
        <p:nvSpPr>
          <p:cNvPr id="3" name="Title 2">
            <a:extLst>
              <a:ext uri="{FF2B5EF4-FFF2-40B4-BE49-F238E27FC236}">
                <a16:creationId xmlns:a16="http://schemas.microsoft.com/office/drawing/2014/main" id="{11137E46-457C-42D6-BCC7-675A221F4D01}"/>
              </a:ext>
            </a:extLst>
          </p:cNvPr>
          <p:cNvSpPr>
            <a:spLocks noGrp="1"/>
          </p:cNvSpPr>
          <p:nvPr>
            <p:ph type="title"/>
          </p:nvPr>
        </p:nvSpPr>
        <p:spPr/>
        <p:txBody>
          <a:bodyPr/>
          <a:lstStyle/>
          <a:p>
            <a:r>
              <a:rPr lang="en-US" dirty="0"/>
              <a:t>Equity IRR without Balloon</a:t>
            </a:r>
          </a:p>
        </p:txBody>
      </p:sp>
      <p:sp>
        <p:nvSpPr>
          <p:cNvPr id="4" name="Slide Number Placeholder 3">
            <a:extLst>
              <a:ext uri="{FF2B5EF4-FFF2-40B4-BE49-F238E27FC236}">
                <a16:creationId xmlns:a16="http://schemas.microsoft.com/office/drawing/2014/main" id="{CED15112-3922-49BA-9D54-8A1E253399F8}"/>
              </a:ext>
            </a:extLst>
          </p:cNvPr>
          <p:cNvSpPr>
            <a:spLocks noGrp="1"/>
          </p:cNvSpPr>
          <p:nvPr>
            <p:ph type="sldNum" sz="quarter" idx="12"/>
          </p:nvPr>
        </p:nvSpPr>
        <p:spPr/>
        <p:txBody>
          <a:bodyPr/>
          <a:lstStyle/>
          <a:p>
            <a:pPr algn="ctr"/>
            <a:fld id="{0C3A1854-6B63-4059-B360-A3C4972BF0FC}" type="slidenum">
              <a:rPr lang="ko-KR" altLang="en-US" smtClean="0"/>
              <a:pPr algn="ctr"/>
              <a:t>178</a:t>
            </a:fld>
            <a:endParaRPr lang="ko-KR" altLang="en-US" dirty="0"/>
          </a:p>
        </p:txBody>
      </p:sp>
      <p:sp>
        <p:nvSpPr>
          <p:cNvPr id="2" name="TextBox 1">
            <a:extLst>
              <a:ext uri="{FF2B5EF4-FFF2-40B4-BE49-F238E27FC236}">
                <a16:creationId xmlns:a16="http://schemas.microsoft.com/office/drawing/2014/main" id="{AC8438AE-6A23-473B-AD9A-B700C4239CAF}"/>
              </a:ext>
            </a:extLst>
          </p:cNvPr>
          <p:cNvSpPr txBox="1"/>
          <p:nvPr/>
        </p:nvSpPr>
        <p:spPr>
          <a:xfrm>
            <a:off x="471340" y="1225485"/>
            <a:ext cx="7475456" cy="1077218"/>
          </a:xfrm>
          <a:prstGeom prst="rect">
            <a:avLst/>
          </a:prstGeom>
          <a:noFill/>
        </p:spPr>
        <p:txBody>
          <a:bodyPr wrap="square" rtlCol="0">
            <a:spAutoFit/>
          </a:bodyPr>
          <a:lstStyle/>
          <a:p>
            <a:r>
              <a:rPr lang="en-US" sz="3200" dirty="0">
                <a:latin typeface="Times New Roman" panose="02020603050405020304" pitchFamily="18" charset="0"/>
                <a:cs typeface="Times New Roman" panose="02020603050405020304" pitchFamily="18" charset="0"/>
              </a:rPr>
              <a:t>Data table with structuring – need to use macro instead of basic data table</a:t>
            </a:r>
          </a:p>
        </p:txBody>
      </p:sp>
    </p:spTree>
    <p:extLst>
      <p:ext uri="{BB962C8B-B14F-4D97-AF65-F5344CB8AC3E}">
        <p14:creationId xmlns:p14="http://schemas.microsoft.com/office/powerpoint/2010/main" val="3370269823"/>
      </p:ext>
    </p:extLst>
  </p:cSld>
  <p:clrMapOvr>
    <a:masterClrMapping/>
  </p:clrMapOvr>
</p:sld>
</file>

<file path=ppt/slides/slide1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DA6882D1-0A22-48A5-8EEE-1FC53B73037D}"/>
              </a:ext>
            </a:extLst>
          </p:cNvPr>
          <p:cNvSpPr>
            <a:spLocks noGrp="1"/>
          </p:cNvSpPr>
          <p:nvPr>
            <p:ph type="title"/>
          </p:nvPr>
        </p:nvSpPr>
        <p:spPr/>
        <p:txBody>
          <a:bodyPr/>
          <a:lstStyle/>
          <a:p>
            <a:r>
              <a:rPr lang="en-US" dirty="0"/>
              <a:t>Equity IRR with Balloon</a:t>
            </a:r>
          </a:p>
        </p:txBody>
      </p:sp>
      <p:sp>
        <p:nvSpPr>
          <p:cNvPr id="4" name="Slide Number Placeholder 3">
            <a:extLst>
              <a:ext uri="{FF2B5EF4-FFF2-40B4-BE49-F238E27FC236}">
                <a16:creationId xmlns:a16="http://schemas.microsoft.com/office/drawing/2014/main" id="{CCD93053-1BD9-447E-A0C7-C401E4B25344}"/>
              </a:ext>
            </a:extLst>
          </p:cNvPr>
          <p:cNvSpPr>
            <a:spLocks noGrp="1"/>
          </p:cNvSpPr>
          <p:nvPr>
            <p:ph type="sldNum" sz="quarter" idx="12"/>
          </p:nvPr>
        </p:nvSpPr>
        <p:spPr/>
        <p:txBody>
          <a:bodyPr/>
          <a:lstStyle/>
          <a:p>
            <a:pPr algn="ctr"/>
            <a:fld id="{0C3A1854-6B63-4059-B360-A3C4972BF0FC}" type="slidenum">
              <a:rPr lang="ko-KR" altLang="en-US" smtClean="0"/>
              <a:pPr algn="ctr"/>
              <a:t>179</a:t>
            </a:fld>
            <a:endParaRPr lang="ko-KR" altLang="en-US" dirty="0"/>
          </a:p>
        </p:txBody>
      </p:sp>
      <p:pic>
        <p:nvPicPr>
          <p:cNvPr id="8" name="Content Placeholder 7">
            <a:extLst>
              <a:ext uri="{FF2B5EF4-FFF2-40B4-BE49-F238E27FC236}">
                <a16:creationId xmlns:a16="http://schemas.microsoft.com/office/drawing/2014/main" id="{C6E6848D-CEE8-49C0-850C-E0115B8DEBFA}"/>
              </a:ext>
            </a:extLst>
          </p:cNvPr>
          <p:cNvPicPr>
            <a:picLocks noGrp="1" noChangeAspect="1"/>
          </p:cNvPicPr>
          <p:nvPr>
            <p:ph idx="1"/>
          </p:nvPr>
        </p:nvPicPr>
        <p:blipFill>
          <a:blip r:embed="rId2"/>
          <a:stretch>
            <a:fillRect/>
          </a:stretch>
        </p:blipFill>
        <p:spPr>
          <a:xfrm>
            <a:off x="308008" y="2554605"/>
            <a:ext cx="8645685" cy="2719120"/>
          </a:xfrm>
          <a:prstGeom prst="rect">
            <a:avLst/>
          </a:prstGeom>
        </p:spPr>
      </p:pic>
      <p:sp>
        <p:nvSpPr>
          <p:cNvPr id="2" name="TextBox 1">
            <a:extLst>
              <a:ext uri="{FF2B5EF4-FFF2-40B4-BE49-F238E27FC236}">
                <a16:creationId xmlns:a16="http://schemas.microsoft.com/office/drawing/2014/main" id="{4E580923-C0F8-4E51-B5E7-B625DA247121}"/>
              </a:ext>
            </a:extLst>
          </p:cNvPr>
          <p:cNvSpPr txBox="1"/>
          <p:nvPr/>
        </p:nvSpPr>
        <p:spPr>
          <a:xfrm>
            <a:off x="395926" y="1206631"/>
            <a:ext cx="4553146" cy="923330"/>
          </a:xfrm>
          <a:prstGeom prst="rect">
            <a:avLst/>
          </a:prstGeom>
          <a:noFill/>
        </p:spPr>
        <p:txBody>
          <a:bodyPr wrap="square" rtlCol="0">
            <a:spAutoFit/>
          </a:bodyPr>
          <a:lstStyle/>
          <a:p>
            <a:r>
              <a:rPr lang="en-US" dirty="0"/>
              <a:t>This case assumes large balloon payment at the end of the life – 20%.  Note how the equity IRR increases.</a:t>
            </a:r>
          </a:p>
        </p:txBody>
      </p:sp>
      <p:cxnSp>
        <p:nvCxnSpPr>
          <p:cNvPr id="6" name="Connector: Elbow 5">
            <a:extLst>
              <a:ext uri="{FF2B5EF4-FFF2-40B4-BE49-F238E27FC236}">
                <a16:creationId xmlns:a16="http://schemas.microsoft.com/office/drawing/2014/main" id="{7AA84119-4F2D-4C15-B67A-6DA712EA4148}"/>
              </a:ext>
            </a:extLst>
          </p:cNvPr>
          <p:cNvCxnSpPr/>
          <p:nvPr/>
        </p:nvCxnSpPr>
        <p:spPr>
          <a:xfrm>
            <a:off x="4110087" y="1725105"/>
            <a:ext cx="1894787" cy="1489435"/>
          </a:xfrm>
          <a:prstGeom prst="bentConnector3">
            <a:avLst/>
          </a:prstGeom>
          <a:ln>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1494234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404040"/>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FEF085B8-A2C0-4A6F-B663-CCC56F3CD373}"/>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3324"/>
            <a:ext cx="9144000" cy="6861324"/>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Freeform 13">
            <a:extLst>
              <a:ext uri="{FF2B5EF4-FFF2-40B4-BE49-F238E27FC236}">
                <a16:creationId xmlns:a16="http://schemas.microsoft.com/office/drawing/2014/main" id="{2658F6D6-96E0-421A-96D6-3DF404008543}"/>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8840065" cy="6858000"/>
          </a:xfrm>
          <a:custGeom>
            <a:avLst/>
            <a:gdLst>
              <a:gd name="connsiteX0" fmla="*/ 0 w 11786754"/>
              <a:gd name="connsiteY0" fmla="*/ 0 h 6858000"/>
              <a:gd name="connsiteX1" fmla="*/ 8610600 w 11786754"/>
              <a:gd name="connsiteY1" fmla="*/ 0 h 6858000"/>
              <a:gd name="connsiteX2" fmla="*/ 11786754 w 11786754"/>
              <a:gd name="connsiteY2" fmla="*/ 6858000 h 6858000"/>
              <a:gd name="connsiteX3" fmla="*/ 0 w 11786754"/>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1786754" h="6858000">
                <a:moveTo>
                  <a:pt x="0" y="0"/>
                </a:moveTo>
                <a:lnTo>
                  <a:pt x="8610600" y="0"/>
                </a:lnTo>
                <a:lnTo>
                  <a:pt x="11786754" y="6858000"/>
                </a:lnTo>
                <a:lnTo>
                  <a:pt x="0" y="6858000"/>
                </a:lnTo>
                <a:close/>
              </a:path>
            </a:pathLst>
          </a:cu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Freeform 11">
            <a:extLst>
              <a:ext uri="{FF2B5EF4-FFF2-40B4-BE49-F238E27FC236}">
                <a16:creationId xmlns:a16="http://schemas.microsoft.com/office/drawing/2014/main" id="{3CF62545-93A0-4FD5-9B48-48DCA794CBA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2686050" cy="6858000"/>
          </a:xfrm>
          <a:custGeom>
            <a:avLst/>
            <a:gdLst>
              <a:gd name="connsiteX0" fmla="*/ 0 w 3581400"/>
              <a:gd name="connsiteY0" fmla="*/ 0 h 6858000"/>
              <a:gd name="connsiteX1" fmla="*/ 405246 w 3581400"/>
              <a:gd name="connsiteY1" fmla="*/ 0 h 6858000"/>
              <a:gd name="connsiteX2" fmla="*/ 3581400 w 3581400"/>
              <a:gd name="connsiteY2" fmla="*/ 6858000 h 6858000"/>
              <a:gd name="connsiteX3" fmla="*/ 0 w 35814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3581400" h="6858000">
                <a:moveTo>
                  <a:pt x="0" y="0"/>
                </a:moveTo>
                <a:lnTo>
                  <a:pt x="405246" y="0"/>
                </a:lnTo>
                <a:lnTo>
                  <a:pt x="3581400" y="6858000"/>
                </a:lnTo>
                <a:lnTo>
                  <a:pt x="0" y="6858000"/>
                </a:lnTo>
                <a:close/>
              </a:path>
            </a:pathLst>
          </a:cu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3" name="Title 2">
            <a:extLst>
              <a:ext uri="{FF2B5EF4-FFF2-40B4-BE49-F238E27FC236}">
                <a16:creationId xmlns:a16="http://schemas.microsoft.com/office/drawing/2014/main" id="{E77E93C2-1E1D-4DFB-BFC9-0B656F791957}"/>
              </a:ext>
            </a:extLst>
          </p:cNvPr>
          <p:cNvSpPr>
            <a:spLocks noGrp="1"/>
          </p:cNvSpPr>
          <p:nvPr>
            <p:ph type="title"/>
          </p:nvPr>
        </p:nvSpPr>
        <p:spPr>
          <a:xfrm>
            <a:off x="628650" y="365125"/>
            <a:ext cx="7886700" cy="1325563"/>
          </a:xfrm>
        </p:spPr>
        <p:txBody>
          <a:bodyPr>
            <a:normAutofit/>
          </a:bodyPr>
          <a:lstStyle/>
          <a:p>
            <a:r>
              <a:rPr lang="en-US" dirty="0"/>
              <a:t>General Concepts in Corporate Finance versus Project Finance</a:t>
            </a:r>
          </a:p>
        </p:txBody>
      </p:sp>
      <p:sp>
        <p:nvSpPr>
          <p:cNvPr id="4" name="Content Placeholder 3">
            <a:extLst>
              <a:ext uri="{FF2B5EF4-FFF2-40B4-BE49-F238E27FC236}">
                <a16:creationId xmlns:a16="http://schemas.microsoft.com/office/drawing/2014/main" id="{BAC71C34-AA72-45CE-9CFB-FA828DC0F1DD}"/>
              </a:ext>
            </a:extLst>
          </p:cNvPr>
          <p:cNvSpPr>
            <a:spLocks noGrp="1"/>
          </p:cNvSpPr>
          <p:nvPr>
            <p:ph sz="half" idx="1"/>
          </p:nvPr>
        </p:nvSpPr>
        <p:spPr>
          <a:xfrm>
            <a:off x="628650" y="2010833"/>
            <a:ext cx="3822700" cy="4166130"/>
          </a:xfrm>
        </p:spPr>
        <p:txBody>
          <a:bodyPr>
            <a:normAutofit lnSpcReduction="10000"/>
          </a:bodyPr>
          <a:lstStyle/>
          <a:p>
            <a:r>
              <a:rPr lang="en-US" sz="3200" dirty="0"/>
              <a:t>Project Finance</a:t>
            </a:r>
          </a:p>
          <a:p>
            <a:r>
              <a:rPr lang="en-US" sz="1700" dirty="0"/>
              <a:t>Evaluate entire life of project</a:t>
            </a:r>
          </a:p>
          <a:p>
            <a:r>
              <a:rPr lang="en-US" sz="1700" dirty="0"/>
              <a:t>Use investors target equity IRR as the cost of capital.</a:t>
            </a:r>
          </a:p>
          <a:p>
            <a:r>
              <a:rPr lang="en-US" sz="1700" dirty="0"/>
              <a:t>IRR measures the true economic return from the asset.</a:t>
            </a:r>
          </a:p>
          <a:p>
            <a:r>
              <a:rPr lang="en-US" sz="1700" dirty="0"/>
              <a:t>Credit analysis from cash flow analysis with DSCR, LLCR, PLCR.</a:t>
            </a:r>
          </a:p>
          <a:p>
            <a:r>
              <a:rPr lang="en-US" sz="1700" dirty="0"/>
              <a:t>Analysis all directly from cash flow and multiples such as P/E or EV/EBITDA not generally used.</a:t>
            </a:r>
          </a:p>
        </p:txBody>
      </p:sp>
      <p:sp>
        <p:nvSpPr>
          <p:cNvPr id="5" name="Content Placeholder 4">
            <a:extLst>
              <a:ext uri="{FF2B5EF4-FFF2-40B4-BE49-F238E27FC236}">
                <a16:creationId xmlns:a16="http://schemas.microsoft.com/office/drawing/2014/main" id="{7E48EC5C-2DDE-4DB1-991C-21FF08B6BCA2}"/>
              </a:ext>
            </a:extLst>
          </p:cNvPr>
          <p:cNvSpPr>
            <a:spLocks noGrp="1"/>
          </p:cNvSpPr>
          <p:nvPr>
            <p:ph sz="half" idx="2"/>
          </p:nvPr>
        </p:nvSpPr>
        <p:spPr>
          <a:xfrm>
            <a:off x="4692649" y="2010833"/>
            <a:ext cx="3822700" cy="4166130"/>
          </a:xfrm>
        </p:spPr>
        <p:txBody>
          <a:bodyPr>
            <a:normAutofit lnSpcReduction="10000"/>
          </a:bodyPr>
          <a:lstStyle/>
          <a:p>
            <a:r>
              <a:rPr lang="en-US" sz="3200" dirty="0"/>
              <a:t>Corporate Finance</a:t>
            </a:r>
          </a:p>
          <a:p>
            <a:r>
              <a:rPr lang="en-US" sz="1700" dirty="0"/>
              <a:t>Stop at some point and compute terminal value. Terminal value is subjective.</a:t>
            </a:r>
          </a:p>
          <a:p>
            <a:r>
              <a:rPr lang="en-US" sz="1700" dirty="0"/>
              <a:t>WACC is a subjective black box coming from a mysterious potion.</a:t>
            </a:r>
          </a:p>
          <a:p>
            <a:r>
              <a:rPr lang="en-US" sz="1700" dirty="0"/>
              <a:t>ROIC and ROE are affected by timing of capital expenditures and do not measure the true economic return.</a:t>
            </a:r>
          </a:p>
          <a:p>
            <a:r>
              <a:rPr lang="en-US" sz="1700" dirty="0"/>
              <a:t>Credit analysis has a lot of judgment as to whether the balance sheet is strong enough for re-financing.</a:t>
            </a:r>
          </a:p>
          <a:p>
            <a:r>
              <a:rPr lang="en-US" sz="1700" dirty="0"/>
              <a:t>Multiples used to measure long-term value.</a:t>
            </a:r>
          </a:p>
        </p:txBody>
      </p:sp>
    </p:spTree>
    <p:extLst>
      <p:ext uri="{BB962C8B-B14F-4D97-AF65-F5344CB8AC3E}">
        <p14:creationId xmlns:p14="http://schemas.microsoft.com/office/powerpoint/2010/main" val="660824328"/>
      </p:ext>
    </p:extLst>
  </p:cSld>
  <p:clrMapOvr>
    <a:overrideClrMapping bg1="dk1" tx1="lt1" bg2="dk2" tx2="lt2" accent1="accent1" accent2="accent2" accent3="accent3" accent4="accent4" accent5="accent5" accent6="accent6" hlink="hlink" folHlink="folHlink"/>
  </p:clrMapOvr>
  <p:transition>
    <p:zoom/>
  </p:transition>
</p:sld>
</file>

<file path=ppt/slides/slide1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F1042D-C5D8-488B-81DC-B0D12FECBE38}"/>
              </a:ext>
            </a:extLst>
          </p:cNvPr>
          <p:cNvSpPr>
            <a:spLocks noGrp="1"/>
          </p:cNvSpPr>
          <p:nvPr>
            <p:ph type="title"/>
          </p:nvPr>
        </p:nvSpPr>
        <p:spPr/>
        <p:txBody>
          <a:bodyPr>
            <a:normAutofit fontScale="90000"/>
          </a:bodyPr>
          <a:lstStyle/>
          <a:p>
            <a:r>
              <a:rPr lang="en-US" dirty="0"/>
              <a:t>Part 12: Interest and Fees: Step-up Credit Spreads, Swap Rates and Hedging</a:t>
            </a:r>
            <a:br>
              <a:rPr lang="en-US" dirty="0"/>
            </a:br>
            <a:endParaRPr lang="en-US" dirty="0"/>
          </a:p>
        </p:txBody>
      </p:sp>
    </p:spTree>
    <p:extLst>
      <p:ext uri="{BB962C8B-B14F-4D97-AF65-F5344CB8AC3E}">
        <p14:creationId xmlns:p14="http://schemas.microsoft.com/office/powerpoint/2010/main" val="105101460"/>
      </p:ext>
    </p:extLst>
  </p:cSld>
  <p:clrMapOvr>
    <a:masterClrMapping/>
  </p:clrMapOvr>
</p:sld>
</file>

<file path=ppt/slides/slide1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Discussion of Interest and Fees</a:t>
            </a:r>
          </a:p>
        </p:txBody>
      </p:sp>
      <p:sp>
        <p:nvSpPr>
          <p:cNvPr id="3" name="Content Placeholder 2"/>
          <p:cNvSpPr>
            <a:spLocks noGrp="1"/>
          </p:cNvSpPr>
          <p:nvPr>
            <p:ph idx="1"/>
          </p:nvPr>
        </p:nvSpPr>
        <p:spPr/>
        <p:txBody>
          <a:bodyPr>
            <a:normAutofit fontScale="85000" lnSpcReduction="10000"/>
          </a:bodyPr>
          <a:lstStyle/>
          <a:p>
            <a:r>
              <a:rPr lang="en-US" dirty="0"/>
              <a:t>Consistent with the discussion of debt as having five components, interest and fees between the time debt draws occur and debt is fully repaid is the next topic. </a:t>
            </a:r>
          </a:p>
          <a:p>
            <a:r>
              <a:rPr lang="en-US" dirty="0"/>
              <a:t>Interest rates consist of credit spread and base rate.  </a:t>
            </a:r>
          </a:p>
          <a:p>
            <a:r>
              <a:rPr lang="en-US" dirty="0"/>
              <a:t>Debt IRR is the money the lenders receive including fees, relative to the amount funded by lenders</a:t>
            </a:r>
          </a:p>
          <a:p>
            <a:r>
              <a:rPr lang="en-US" dirty="0"/>
              <a:t>Credit spreads can include step-ups – why they are present in many transactions and what they mean in terms of re-financing. </a:t>
            </a:r>
          </a:p>
          <a:p>
            <a:r>
              <a:rPr lang="en-US" dirty="0"/>
              <a:t>Loan agreements often require hedging and interest rate swaps. </a:t>
            </a:r>
          </a:p>
        </p:txBody>
      </p:sp>
      <p:sp>
        <p:nvSpPr>
          <p:cNvPr id="4" name="Slide Number Placeholder 3"/>
          <p:cNvSpPr>
            <a:spLocks noGrp="1"/>
          </p:cNvSpPr>
          <p:nvPr>
            <p:ph type="sldNum" sz="quarter" idx="12"/>
          </p:nvPr>
        </p:nvSpPr>
        <p:spPr/>
        <p:txBody>
          <a:bodyPr/>
          <a:lstStyle/>
          <a:p>
            <a:fld id="{EB241CD2-1E45-42A3-B213-66A034DF9A3B}" type="slidenum">
              <a:rPr lang="en-GB" smtClean="0"/>
              <a:t>181</a:t>
            </a:fld>
            <a:endParaRPr lang="en-GB" dirty="0"/>
          </a:p>
        </p:txBody>
      </p:sp>
    </p:spTree>
    <p:extLst>
      <p:ext uri="{BB962C8B-B14F-4D97-AF65-F5344CB8AC3E}">
        <p14:creationId xmlns:p14="http://schemas.microsoft.com/office/powerpoint/2010/main" val="1647433186"/>
      </p:ext>
    </p:extLst>
  </p:cSld>
  <p:clrMapOvr>
    <a:masterClrMapping/>
  </p:clrMapOvr>
</p:sld>
</file>

<file path=ppt/slides/slide1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idx="1"/>
          </p:nvPr>
        </p:nvSpPr>
        <p:spPr/>
        <p:txBody>
          <a:bodyPr/>
          <a:lstStyle/>
          <a:p>
            <a:r>
              <a:rPr lang="en-US" dirty="0"/>
              <a:t>NRG Yield presented a table with the margin earned on interest rates. Most of the project finance transactions had margins between 2% and 2.5%. The longest tenor in the table is the year 2038 implying a remaining term of 23 years.</a:t>
            </a:r>
          </a:p>
        </p:txBody>
      </p:sp>
      <p:sp>
        <p:nvSpPr>
          <p:cNvPr id="2" name="Title 1"/>
          <p:cNvSpPr>
            <a:spLocks noGrp="1"/>
          </p:cNvSpPr>
          <p:nvPr>
            <p:ph type="title"/>
          </p:nvPr>
        </p:nvSpPr>
        <p:spPr/>
        <p:txBody>
          <a:bodyPr>
            <a:normAutofit/>
          </a:bodyPr>
          <a:lstStyle/>
          <a:p>
            <a:r>
              <a:rPr lang="en-US" dirty="0"/>
              <a:t>Example of Interest Rates</a:t>
            </a:r>
          </a:p>
        </p:txBody>
      </p:sp>
      <p:sp>
        <p:nvSpPr>
          <p:cNvPr id="5" name="Slide Number Placeholder 4"/>
          <p:cNvSpPr>
            <a:spLocks noGrp="1"/>
          </p:cNvSpPr>
          <p:nvPr>
            <p:ph type="sldNum" sz="quarter" idx="12"/>
          </p:nvPr>
        </p:nvSpPr>
        <p:spPr/>
        <p:txBody>
          <a:bodyPr/>
          <a:lstStyle/>
          <a:p>
            <a:fld id="{89EDC313-DAEE-4320-87CD-27472077E247}" type="slidenum">
              <a:rPr lang="en-US" smtClean="0"/>
              <a:pPr/>
              <a:t>182</a:t>
            </a:fld>
            <a:endParaRPr lang="en-US" dirty="0"/>
          </a:p>
        </p:txBody>
      </p:sp>
      <p:pic>
        <p:nvPicPr>
          <p:cNvPr id="4" name="Picture 3"/>
          <p:cNvPicPr>
            <a:picLocks noChangeAspect="1"/>
          </p:cNvPicPr>
          <p:nvPr/>
        </p:nvPicPr>
        <p:blipFill>
          <a:blip r:embed="rId2"/>
          <a:stretch>
            <a:fillRect/>
          </a:stretch>
        </p:blipFill>
        <p:spPr>
          <a:xfrm>
            <a:off x="2226916" y="3919538"/>
            <a:ext cx="5129213" cy="2257425"/>
          </a:xfrm>
          <a:prstGeom prst="rect">
            <a:avLst/>
          </a:prstGeom>
        </p:spPr>
      </p:pic>
    </p:spTree>
    <p:extLst>
      <p:ext uri="{BB962C8B-B14F-4D97-AF65-F5344CB8AC3E}">
        <p14:creationId xmlns:p14="http://schemas.microsoft.com/office/powerpoint/2010/main" val="784115041"/>
      </p:ext>
    </p:extLst>
  </p:cSld>
  <p:clrMapOvr>
    <a:masterClrMapping/>
  </p:clrMapOvr>
</p:sld>
</file>

<file path=ppt/slides/slide1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8" name="Text Box 2">
            <a:extLst>
              <a:ext uri="{FF2B5EF4-FFF2-40B4-BE49-F238E27FC236}">
                <a16:creationId xmlns:a16="http://schemas.microsoft.com/office/drawing/2014/main" id="{403B3294-D4AA-41EC-8D55-E99B00408F7D}"/>
              </a:ext>
            </a:extLst>
          </p:cNvPr>
          <p:cNvSpPr txBox="1">
            <a:spLocks noChangeArrowheads="1"/>
          </p:cNvSpPr>
          <p:nvPr/>
        </p:nvSpPr>
        <p:spPr bwMode="auto">
          <a:xfrm>
            <a:off x="304800" y="2743200"/>
            <a:ext cx="1752600" cy="1690688"/>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defRPr sz="1200">
                <a:solidFill>
                  <a:schemeClr val="tx1"/>
                </a:solidFill>
                <a:latin typeface="Arial" panose="020B0604020202020204" pitchFamily="34" charset="0"/>
              </a:defRPr>
            </a:lvl1pPr>
            <a:lvl2pPr marL="742950" indent="-285750">
              <a:defRPr sz="1200">
                <a:solidFill>
                  <a:schemeClr val="tx1"/>
                </a:solidFill>
                <a:latin typeface="Arial" panose="020B0604020202020204" pitchFamily="34" charset="0"/>
              </a:defRPr>
            </a:lvl2pPr>
            <a:lvl3pPr marL="1143000" indent="-228600">
              <a:defRPr sz="1200">
                <a:solidFill>
                  <a:schemeClr val="tx1"/>
                </a:solidFill>
                <a:latin typeface="Arial" panose="020B0604020202020204" pitchFamily="34" charset="0"/>
              </a:defRPr>
            </a:lvl3pPr>
            <a:lvl4pPr marL="1600200" indent="-228600">
              <a:defRPr sz="1200">
                <a:solidFill>
                  <a:schemeClr val="tx1"/>
                </a:solidFill>
                <a:latin typeface="Arial" panose="020B0604020202020204" pitchFamily="34" charset="0"/>
              </a:defRPr>
            </a:lvl4pPr>
            <a:lvl5pPr marL="2057400" indent="-228600">
              <a:defRPr sz="1200">
                <a:solidFill>
                  <a:schemeClr val="tx1"/>
                </a:solidFill>
                <a:latin typeface="Arial" panose="020B0604020202020204" pitchFamily="34" charset="0"/>
              </a:defRPr>
            </a:lvl5pPr>
            <a:lvl6pPr marL="2514600" indent="-228600" eaLnBrk="0" fontAlgn="base" hangingPunct="0">
              <a:spcBef>
                <a:spcPct val="0"/>
              </a:spcBef>
              <a:spcAft>
                <a:spcPct val="0"/>
              </a:spcAft>
              <a:defRPr sz="1200">
                <a:solidFill>
                  <a:schemeClr val="tx1"/>
                </a:solidFill>
                <a:latin typeface="Arial" panose="020B0604020202020204" pitchFamily="34" charset="0"/>
              </a:defRPr>
            </a:lvl6pPr>
            <a:lvl7pPr marL="2971800" indent="-228600" eaLnBrk="0" fontAlgn="base" hangingPunct="0">
              <a:spcBef>
                <a:spcPct val="0"/>
              </a:spcBef>
              <a:spcAft>
                <a:spcPct val="0"/>
              </a:spcAft>
              <a:defRPr sz="1200">
                <a:solidFill>
                  <a:schemeClr val="tx1"/>
                </a:solidFill>
                <a:latin typeface="Arial" panose="020B0604020202020204" pitchFamily="34" charset="0"/>
              </a:defRPr>
            </a:lvl7pPr>
            <a:lvl8pPr marL="3429000" indent="-228600" eaLnBrk="0" fontAlgn="base" hangingPunct="0">
              <a:spcBef>
                <a:spcPct val="0"/>
              </a:spcBef>
              <a:spcAft>
                <a:spcPct val="0"/>
              </a:spcAft>
              <a:defRPr sz="1200">
                <a:solidFill>
                  <a:schemeClr val="tx1"/>
                </a:solidFill>
                <a:latin typeface="Arial" panose="020B0604020202020204" pitchFamily="34" charset="0"/>
              </a:defRPr>
            </a:lvl8pPr>
            <a:lvl9pPr marL="3886200" indent="-228600" eaLnBrk="0" fontAlgn="base" hangingPunct="0">
              <a:spcBef>
                <a:spcPct val="0"/>
              </a:spcBef>
              <a:spcAft>
                <a:spcPct val="0"/>
              </a:spcAft>
              <a:defRPr sz="1200">
                <a:solidFill>
                  <a:schemeClr val="tx1"/>
                </a:solidFill>
                <a:latin typeface="Arial" panose="020B0604020202020204" pitchFamily="34" charset="0"/>
              </a:defRPr>
            </a:lvl9pPr>
          </a:lstStyle>
          <a:p>
            <a:pPr algn="ctr" eaLnBrk="1" hangingPunct="1">
              <a:spcBef>
                <a:spcPct val="50000"/>
              </a:spcBef>
            </a:pPr>
            <a:endParaRPr lang="en-US" altLang="en-US" sz="1600" dirty="0">
              <a:latin typeface="Times New Roman" panose="02020603050405020304" pitchFamily="18" charset="0"/>
            </a:endParaRPr>
          </a:p>
          <a:p>
            <a:pPr algn="ctr" eaLnBrk="1" hangingPunct="1">
              <a:spcBef>
                <a:spcPct val="50000"/>
              </a:spcBef>
            </a:pPr>
            <a:r>
              <a:rPr lang="en-US" altLang="en-US" sz="1600" b="1" dirty="0">
                <a:latin typeface="Times New Roman" panose="02020603050405020304" pitchFamily="18" charset="0"/>
              </a:rPr>
              <a:t>EXPECTED LOSS</a:t>
            </a:r>
          </a:p>
          <a:p>
            <a:pPr algn="ctr" eaLnBrk="1" hangingPunct="1">
              <a:spcBef>
                <a:spcPct val="50000"/>
              </a:spcBef>
            </a:pPr>
            <a:endParaRPr lang="en-US" altLang="en-US" sz="1600" b="1" dirty="0">
              <a:latin typeface="Times New Roman" panose="02020603050405020304" pitchFamily="18" charset="0"/>
            </a:endParaRPr>
          </a:p>
          <a:p>
            <a:pPr algn="ctr" eaLnBrk="1" hangingPunct="1">
              <a:spcBef>
                <a:spcPct val="50000"/>
              </a:spcBef>
            </a:pPr>
            <a:r>
              <a:rPr lang="en-US" altLang="en-US" sz="1600" b="1" dirty="0">
                <a:latin typeface="Times New Roman" panose="02020603050405020304" pitchFamily="18" charset="0"/>
              </a:rPr>
              <a:t>$$</a:t>
            </a:r>
          </a:p>
        </p:txBody>
      </p:sp>
      <p:sp>
        <p:nvSpPr>
          <p:cNvPr id="137219" name="Text Box 3">
            <a:extLst>
              <a:ext uri="{FF2B5EF4-FFF2-40B4-BE49-F238E27FC236}">
                <a16:creationId xmlns:a16="http://schemas.microsoft.com/office/drawing/2014/main" id="{0509A89D-F175-4362-89D9-3869DD904499}"/>
              </a:ext>
            </a:extLst>
          </p:cNvPr>
          <p:cNvSpPr txBox="1">
            <a:spLocks noChangeArrowheads="1"/>
          </p:cNvSpPr>
          <p:nvPr/>
        </p:nvSpPr>
        <p:spPr bwMode="auto">
          <a:xfrm>
            <a:off x="2133600" y="3429000"/>
            <a:ext cx="381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200">
                <a:solidFill>
                  <a:schemeClr val="tx1"/>
                </a:solidFill>
                <a:latin typeface="Arial" panose="020B0604020202020204" pitchFamily="34" charset="0"/>
              </a:defRPr>
            </a:lvl1pPr>
            <a:lvl2pPr marL="742950" indent="-285750">
              <a:defRPr sz="1200">
                <a:solidFill>
                  <a:schemeClr val="tx1"/>
                </a:solidFill>
                <a:latin typeface="Arial" panose="020B0604020202020204" pitchFamily="34" charset="0"/>
              </a:defRPr>
            </a:lvl2pPr>
            <a:lvl3pPr marL="1143000" indent="-228600">
              <a:defRPr sz="1200">
                <a:solidFill>
                  <a:schemeClr val="tx1"/>
                </a:solidFill>
                <a:latin typeface="Arial" panose="020B0604020202020204" pitchFamily="34" charset="0"/>
              </a:defRPr>
            </a:lvl3pPr>
            <a:lvl4pPr marL="1600200" indent="-228600">
              <a:defRPr sz="1200">
                <a:solidFill>
                  <a:schemeClr val="tx1"/>
                </a:solidFill>
                <a:latin typeface="Arial" panose="020B0604020202020204" pitchFamily="34" charset="0"/>
              </a:defRPr>
            </a:lvl4pPr>
            <a:lvl5pPr marL="2057400" indent="-228600">
              <a:defRPr sz="1200">
                <a:solidFill>
                  <a:schemeClr val="tx1"/>
                </a:solidFill>
                <a:latin typeface="Arial" panose="020B0604020202020204" pitchFamily="34" charset="0"/>
              </a:defRPr>
            </a:lvl5pPr>
            <a:lvl6pPr marL="2514600" indent="-228600" eaLnBrk="0" fontAlgn="base" hangingPunct="0">
              <a:spcBef>
                <a:spcPct val="0"/>
              </a:spcBef>
              <a:spcAft>
                <a:spcPct val="0"/>
              </a:spcAft>
              <a:defRPr sz="1200">
                <a:solidFill>
                  <a:schemeClr val="tx1"/>
                </a:solidFill>
                <a:latin typeface="Arial" panose="020B0604020202020204" pitchFamily="34" charset="0"/>
              </a:defRPr>
            </a:lvl6pPr>
            <a:lvl7pPr marL="2971800" indent="-228600" eaLnBrk="0" fontAlgn="base" hangingPunct="0">
              <a:spcBef>
                <a:spcPct val="0"/>
              </a:spcBef>
              <a:spcAft>
                <a:spcPct val="0"/>
              </a:spcAft>
              <a:defRPr sz="1200">
                <a:solidFill>
                  <a:schemeClr val="tx1"/>
                </a:solidFill>
                <a:latin typeface="Arial" panose="020B0604020202020204" pitchFamily="34" charset="0"/>
              </a:defRPr>
            </a:lvl7pPr>
            <a:lvl8pPr marL="3429000" indent="-228600" eaLnBrk="0" fontAlgn="base" hangingPunct="0">
              <a:spcBef>
                <a:spcPct val="0"/>
              </a:spcBef>
              <a:spcAft>
                <a:spcPct val="0"/>
              </a:spcAft>
              <a:defRPr sz="1200">
                <a:solidFill>
                  <a:schemeClr val="tx1"/>
                </a:solidFill>
                <a:latin typeface="Arial" panose="020B0604020202020204" pitchFamily="34" charset="0"/>
              </a:defRPr>
            </a:lvl8pPr>
            <a:lvl9pPr marL="3886200" indent="-228600" eaLnBrk="0" fontAlgn="base" hangingPunct="0">
              <a:spcBef>
                <a:spcPct val="0"/>
              </a:spcBef>
              <a:spcAft>
                <a:spcPct val="0"/>
              </a:spcAft>
              <a:defRPr sz="1200">
                <a:solidFill>
                  <a:schemeClr val="tx1"/>
                </a:solidFill>
                <a:latin typeface="Arial" panose="020B0604020202020204" pitchFamily="34" charset="0"/>
              </a:defRPr>
            </a:lvl9pPr>
          </a:lstStyle>
          <a:p>
            <a:pPr eaLnBrk="1" hangingPunct="1">
              <a:spcBef>
                <a:spcPct val="50000"/>
              </a:spcBef>
            </a:pPr>
            <a:r>
              <a:rPr lang="en-US" altLang="en-US" sz="2400" dirty="0">
                <a:latin typeface="Times New Roman" panose="02020603050405020304" pitchFamily="18" charset="0"/>
              </a:rPr>
              <a:t>=</a:t>
            </a:r>
          </a:p>
        </p:txBody>
      </p:sp>
      <p:sp>
        <p:nvSpPr>
          <p:cNvPr id="137220" name="Text Box 4">
            <a:extLst>
              <a:ext uri="{FF2B5EF4-FFF2-40B4-BE49-F238E27FC236}">
                <a16:creationId xmlns:a16="http://schemas.microsoft.com/office/drawing/2014/main" id="{CA2D4A9E-1C3F-44CA-A41B-0295EED20E9E}"/>
              </a:ext>
            </a:extLst>
          </p:cNvPr>
          <p:cNvSpPr txBox="1">
            <a:spLocks noChangeArrowheads="1"/>
          </p:cNvSpPr>
          <p:nvPr/>
        </p:nvSpPr>
        <p:spPr bwMode="auto">
          <a:xfrm>
            <a:off x="2514600" y="2743200"/>
            <a:ext cx="1752600" cy="1690688"/>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defRPr sz="1200">
                <a:solidFill>
                  <a:schemeClr val="tx1"/>
                </a:solidFill>
                <a:latin typeface="Arial" panose="020B0604020202020204" pitchFamily="34" charset="0"/>
              </a:defRPr>
            </a:lvl1pPr>
            <a:lvl2pPr marL="742950" indent="-285750">
              <a:defRPr sz="1200">
                <a:solidFill>
                  <a:schemeClr val="tx1"/>
                </a:solidFill>
                <a:latin typeface="Arial" panose="020B0604020202020204" pitchFamily="34" charset="0"/>
              </a:defRPr>
            </a:lvl2pPr>
            <a:lvl3pPr marL="1143000" indent="-228600">
              <a:defRPr sz="1200">
                <a:solidFill>
                  <a:schemeClr val="tx1"/>
                </a:solidFill>
                <a:latin typeface="Arial" panose="020B0604020202020204" pitchFamily="34" charset="0"/>
              </a:defRPr>
            </a:lvl3pPr>
            <a:lvl4pPr marL="1600200" indent="-228600">
              <a:defRPr sz="1200">
                <a:solidFill>
                  <a:schemeClr val="tx1"/>
                </a:solidFill>
                <a:latin typeface="Arial" panose="020B0604020202020204" pitchFamily="34" charset="0"/>
              </a:defRPr>
            </a:lvl4pPr>
            <a:lvl5pPr marL="2057400" indent="-228600">
              <a:defRPr sz="1200">
                <a:solidFill>
                  <a:schemeClr val="tx1"/>
                </a:solidFill>
                <a:latin typeface="Arial" panose="020B0604020202020204" pitchFamily="34" charset="0"/>
              </a:defRPr>
            </a:lvl5pPr>
            <a:lvl6pPr marL="2514600" indent="-228600" eaLnBrk="0" fontAlgn="base" hangingPunct="0">
              <a:spcBef>
                <a:spcPct val="0"/>
              </a:spcBef>
              <a:spcAft>
                <a:spcPct val="0"/>
              </a:spcAft>
              <a:defRPr sz="1200">
                <a:solidFill>
                  <a:schemeClr val="tx1"/>
                </a:solidFill>
                <a:latin typeface="Arial" panose="020B0604020202020204" pitchFamily="34" charset="0"/>
              </a:defRPr>
            </a:lvl6pPr>
            <a:lvl7pPr marL="2971800" indent="-228600" eaLnBrk="0" fontAlgn="base" hangingPunct="0">
              <a:spcBef>
                <a:spcPct val="0"/>
              </a:spcBef>
              <a:spcAft>
                <a:spcPct val="0"/>
              </a:spcAft>
              <a:defRPr sz="1200">
                <a:solidFill>
                  <a:schemeClr val="tx1"/>
                </a:solidFill>
                <a:latin typeface="Arial" panose="020B0604020202020204" pitchFamily="34" charset="0"/>
              </a:defRPr>
            </a:lvl7pPr>
            <a:lvl8pPr marL="3429000" indent="-228600" eaLnBrk="0" fontAlgn="base" hangingPunct="0">
              <a:spcBef>
                <a:spcPct val="0"/>
              </a:spcBef>
              <a:spcAft>
                <a:spcPct val="0"/>
              </a:spcAft>
              <a:defRPr sz="1200">
                <a:solidFill>
                  <a:schemeClr val="tx1"/>
                </a:solidFill>
                <a:latin typeface="Arial" panose="020B0604020202020204" pitchFamily="34" charset="0"/>
              </a:defRPr>
            </a:lvl8pPr>
            <a:lvl9pPr marL="3886200" indent="-228600" eaLnBrk="0" fontAlgn="base" hangingPunct="0">
              <a:spcBef>
                <a:spcPct val="0"/>
              </a:spcBef>
              <a:spcAft>
                <a:spcPct val="0"/>
              </a:spcAft>
              <a:defRPr sz="1200">
                <a:solidFill>
                  <a:schemeClr val="tx1"/>
                </a:solidFill>
                <a:latin typeface="Arial" panose="020B0604020202020204" pitchFamily="34" charset="0"/>
              </a:defRPr>
            </a:lvl9pPr>
          </a:lstStyle>
          <a:p>
            <a:pPr algn="ctr" eaLnBrk="1" hangingPunct="1">
              <a:spcBef>
                <a:spcPct val="50000"/>
              </a:spcBef>
            </a:pPr>
            <a:endParaRPr lang="en-US" altLang="en-US" sz="1600" dirty="0">
              <a:latin typeface="Times New Roman" panose="02020603050405020304" pitchFamily="18" charset="0"/>
            </a:endParaRPr>
          </a:p>
          <a:p>
            <a:pPr algn="ctr" eaLnBrk="1" hangingPunct="1">
              <a:spcBef>
                <a:spcPct val="50000"/>
              </a:spcBef>
            </a:pPr>
            <a:r>
              <a:rPr lang="en-US" altLang="en-US" sz="1600" b="1" dirty="0">
                <a:latin typeface="Times New Roman" panose="02020603050405020304" pitchFamily="18" charset="0"/>
              </a:rPr>
              <a:t>Probability of Default</a:t>
            </a:r>
          </a:p>
          <a:p>
            <a:pPr algn="ctr" eaLnBrk="1" hangingPunct="1">
              <a:spcBef>
                <a:spcPct val="50000"/>
              </a:spcBef>
            </a:pPr>
            <a:r>
              <a:rPr lang="en-US" altLang="en-US" sz="1600" b="1" dirty="0">
                <a:latin typeface="Times New Roman" panose="02020603050405020304" pitchFamily="18" charset="0"/>
              </a:rPr>
              <a:t>(PD)</a:t>
            </a:r>
          </a:p>
          <a:p>
            <a:pPr algn="ctr" eaLnBrk="1" hangingPunct="1">
              <a:spcBef>
                <a:spcPct val="50000"/>
              </a:spcBef>
            </a:pPr>
            <a:r>
              <a:rPr lang="en-US" altLang="en-US" sz="1600" b="1" dirty="0">
                <a:latin typeface="Times New Roman" panose="02020603050405020304" pitchFamily="18" charset="0"/>
              </a:rPr>
              <a:t>%</a:t>
            </a:r>
          </a:p>
        </p:txBody>
      </p:sp>
      <p:sp>
        <p:nvSpPr>
          <p:cNvPr id="137221" name="Text Box 5">
            <a:extLst>
              <a:ext uri="{FF2B5EF4-FFF2-40B4-BE49-F238E27FC236}">
                <a16:creationId xmlns:a16="http://schemas.microsoft.com/office/drawing/2014/main" id="{5C3236B0-84A3-4739-A3A2-6C408FC99FCE}"/>
              </a:ext>
            </a:extLst>
          </p:cNvPr>
          <p:cNvSpPr txBox="1">
            <a:spLocks noChangeArrowheads="1"/>
          </p:cNvSpPr>
          <p:nvPr/>
        </p:nvSpPr>
        <p:spPr bwMode="auto">
          <a:xfrm>
            <a:off x="4343400" y="3352800"/>
            <a:ext cx="33655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200">
                <a:solidFill>
                  <a:schemeClr val="tx1"/>
                </a:solidFill>
                <a:latin typeface="Arial" panose="020B0604020202020204" pitchFamily="34" charset="0"/>
              </a:defRPr>
            </a:lvl1pPr>
            <a:lvl2pPr marL="742950" indent="-285750">
              <a:defRPr sz="1200">
                <a:solidFill>
                  <a:schemeClr val="tx1"/>
                </a:solidFill>
                <a:latin typeface="Arial" panose="020B0604020202020204" pitchFamily="34" charset="0"/>
              </a:defRPr>
            </a:lvl2pPr>
            <a:lvl3pPr marL="1143000" indent="-228600">
              <a:defRPr sz="1200">
                <a:solidFill>
                  <a:schemeClr val="tx1"/>
                </a:solidFill>
                <a:latin typeface="Arial" panose="020B0604020202020204" pitchFamily="34" charset="0"/>
              </a:defRPr>
            </a:lvl3pPr>
            <a:lvl4pPr marL="1600200" indent="-228600">
              <a:defRPr sz="1200">
                <a:solidFill>
                  <a:schemeClr val="tx1"/>
                </a:solidFill>
                <a:latin typeface="Arial" panose="020B0604020202020204" pitchFamily="34" charset="0"/>
              </a:defRPr>
            </a:lvl4pPr>
            <a:lvl5pPr marL="2057400" indent="-228600">
              <a:defRPr sz="1200">
                <a:solidFill>
                  <a:schemeClr val="tx1"/>
                </a:solidFill>
                <a:latin typeface="Arial" panose="020B0604020202020204" pitchFamily="34" charset="0"/>
              </a:defRPr>
            </a:lvl5pPr>
            <a:lvl6pPr marL="2514600" indent="-228600" eaLnBrk="0" fontAlgn="base" hangingPunct="0">
              <a:spcBef>
                <a:spcPct val="0"/>
              </a:spcBef>
              <a:spcAft>
                <a:spcPct val="0"/>
              </a:spcAft>
              <a:defRPr sz="1200">
                <a:solidFill>
                  <a:schemeClr val="tx1"/>
                </a:solidFill>
                <a:latin typeface="Arial" panose="020B0604020202020204" pitchFamily="34" charset="0"/>
              </a:defRPr>
            </a:lvl6pPr>
            <a:lvl7pPr marL="2971800" indent="-228600" eaLnBrk="0" fontAlgn="base" hangingPunct="0">
              <a:spcBef>
                <a:spcPct val="0"/>
              </a:spcBef>
              <a:spcAft>
                <a:spcPct val="0"/>
              </a:spcAft>
              <a:defRPr sz="1200">
                <a:solidFill>
                  <a:schemeClr val="tx1"/>
                </a:solidFill>
                <a:latin typeface="Arial" panose="020B0604020202020204" pitchFamily="34" charset="0"/>
              </a:defRPr>
            </a:lvl7pPr>
            <a:lvl8pPr marL="3429000" indent="-228600" eaLnBrk="0" fontAlgn="base" hangingPunct="0">
              <a:spcBef>
                <a:spcPct val="0"/>
              </a:spcBef>
              <a:spcAft>
                <a:spcPct val="0"/>
              </a:spcAft>
              <a:defRPr sz="1200">
                <a:solidFill>
                  <a:schemeClr val="tx1"/>
                </a:solidFill>
                <a:latin typeface="Arial" panose="020B0604020202020204" pitchFamily="34" charset="0"/>
              </a:defRPr>
            </a:lvl8pPr>
            <a:lvl9pPr marL="3886200" indent="-228600" eaLnBrk="0" fontAlgn="base" hangingPunct="0">
              <a:spcBef>
                <a:spcPct val="0"/>
              </a:spcBef>
              <a:spcAft>
                <a:spcPct val="0"/>
              </a:spcAft>
              <a:defRPr sz="1200">
                <a:solidFill>
                  <a:schemeClr val="tx1"/>
                </a:solidFill>
                <a:latin typeface="Arial" panose="020B0604020202020204" pitchFamily="34" charset="0"/>
              </a:defRPr>
            </a:lvl9pPr>
          </a:lstStyle>
          <a:p>
            <a:pPr eaLnBrk="1" hangingPunct="1"/>
            <a:r>
              <a:rPr lang="en-US" altLang="en-US" sz="2400" dirty="0"/>
              <a:t>x</a:t>
            </a:r>
          </a:p>
        </p:txBody>
      </p:sp>
      <p:sp>
        <p:nvSpPr>
          <p:cNvPr id="137222" name="Text Box 6">
            <a:extLst>
              <a:ext uri="{FF2B5EF4-FFF2-40B4-BE49-F238E27FC236}">
                <a16:creationId xmlns:a16="http://schemas.microsoft.com/office/drawing/2014/main" id="{4F83712B-BE0D-4DEB-AC62-2011D432C079}"/>
              </a:ext>
            </a:extLst>
          </p:cNvPr>
          <p:cNvSpPr txBox="1">
            <a:spLocks noChangeArrowheads="1"/>
          </p:cNvSpPr>
          <p:nvPr/>
        </p:nvSpPr>
        <p:spPr bwMode="auto">
          <a:xfrm>
            <a:off x="4724400" y="2743200"/>
            <a:ext cx="1752600" cy="1692275"/>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defRPr sz="1200">
                <a:solidFill>
                  <a:schemeClr val="tx1"/>
                </a:solidFill>
                <a:latin typeface="Arial" panose="020B0604020202020204" pitchFamily="34" charset="0"/>
              </a:defRPr>
            </a:lvl1pPr>
            <a:lvl2pPr marL="742950" indent="-285750">
              <a:defRPr sz="1200">
                <a:solidFill>
                  <a:schemeClr val="tx1"/>
                </a:solidFill>
                <a:latin typeface="Arial" panose="020B0604020202020204" pitchFamily="34" charset="0"/>
              </a:defRPr>
            </a:lvl2pPr>
            <a:lvl3pPr marL="1143000" indent="-228600">
              <a:defRPr sz="1200">
                <a:solidFill>
                  <a:schemeClr val="tx1"/>
                </a:solidFill>
                <a:latin typeface="Arial" panose="020B0604020202020204" pitchFamily="34" charset="0"/>
              </a:defRPr>
            </a:lvl3pPr>
            <a:lvl4pPr marL="1600200" indent="-228600">
              <a:defRPr sz="1200">
                <a:solidFill>
                  <a:schemeClr val="tx1"/>
                </a:solidFill>
                <a:latin typeface="Arial" panose="020B0604020202020204" pitchFamily="34" charset="0"/>
              </a:defRPr>
            </a:lvl4pPr>
            <a:lvl5pPr marL="2057400" indent="-228600">
              <a:defRPr sz="1200">
                <a:solidFill>
                  <a:schemeClr val="tx1"/>
                </a:solidFill>
                <a:latin typeface="Arial" panose="020B0604020202020204" pitchFamily="34" charset="0"/>
              </a:defRPr>
            </a:lvl5pPr>
            <a:lvl6pPr marL="2514600" indent="-228600" eaLnBrk="0" fontAlgn="base" hangingPunct="0">
              <a:spcBef>
                <a:spcPct val="0"/>
              </a:spcBef>
              <a:spcAft>
                <a:spcPct val="0"/>
              </a:spcAft>
              <a:defRPr sz="1200">
                <a:solidFill>
                  <a:schemeClr val="tx1"/>
                </a:solidFill>
                <a:latin typeface="Arial" panose="020B0604020202020204" pitchFamily="34" charset="0"/>
              </a:defRPr>
            </a:lvl6pPr>
            <a:lvl7pPr marL="2971800" indent="-228600" eaLnBrk="0" fontAlgn="base" hangingPunct="0">
              <a:spcBef>
                <a:spcPct val="0"/>
              </a:spcBef>
              <a:spcAft>
                <a:spcPct val="0"/>
              </a:spcAft>
              <a:defRPr sz="1200">
                <a:solidFill>
                  <a:schemeClr val="tx1"/>
                </a:solidFill>
                <a:latin typeface="Arial" panose="020B0604020202020204" pitchFamily="34" charset="0"/>
              </a:defRPr>
            </a:lvl7pPr>
            <a:lvl8pPr marL="3429000" indent="-228600" eaLnBrk="0" fontAlgn="base" hangingPunct="0">
              <a:spcBef>
                <a:spcPct val="0"/>
              </a:spcBef>
              <a:spcAft>
                <a:spcPct val="0"/>
              </a:spcAft>
              <a:defRPr sz="1200">
                <a:solidFill>
                  <a:schemeClr val="tx1"/>
                </a:solidFill>
                <a:latin typeface="Arial" panose="020B0604020202020204" pitchFamily="34" charset="0"/>
              </a:defRPr>
            </a:lvl8pPr>
            <a:lvl9pPr marL="3886200" indent="-228600" eaLnBrk="0" fontAlgn="base" hangingPunct="0">
              <a:spcBef>
                <a:spcPct val="0"/>
              </a:spcBef>
              <a:spcAft>
                <a:spcPct val="0"/>
              </a:spcAft>
              <a:defRPr sz="1200">
                <a:solidFill>
                  <a:schemeClr val="tx1"/>
                </a:solidFill>
                <a:latin typeface="Arial" panose="020B0604020202020204" pitchFamily="34" charset="0"/>
              </a:defRPr>
            </a:lvl9pPr>
          </a:lstStyle>
          <a:p>
            <a:pPr algn="ctr" eaLnBrk="1" hangingPunct="1">
              <a:spcBef>
                <a:spcPct val="50000"/>
              </a:spcBef>
            </a:pPr>
            <a:endParaRPr lang="en-US" altLang="en-US" sz="1600" dirty="0">
              <a:latin typeface="Times New Roman" panose="02020603050405020304" pitchFamily="18" charset="0"/>
            </a:endParaRPr>
          </a:p>
          <a:p>
            <a:pPr algn="ctr" eaLnBrk="1" hangingPunct="1">
              <a:lnSpc>
                <a:spcPct val="75000"/>
              </a:lnSpc>
              <a:spcBef>
                <a:spcPct val="50000"/>
              </a:spcBef>
            </a:pPr>
            <a:r>
              <a:rPr lang="en-US" altLang="en-US" sz="1600" b="1" dirty="0">
                <a:latin typeface="Times New Roman" panose="02020603050405020304" pitchFamily="18" charset="0"/>
              </a:rPr>
              <a:t>Loss Severity </a:t>
            </a:r>
          </a:p>
          <a:p>
            <a:pPr algn="ctr" eaLnBrk="1" hangingPunct="1">
              <a:lnSpc>
                <a:spcPct val="75000"/>
              </a:lnSpc>
              <a:spcBef>
                <a:spcPct val="50000"/>
              </a:spcBef>
            </a:pPr>
            <a:r>
              <a:rPr lang="en-US" altLang="en-US" sz="1600" b="1" dirty="0">
                <a:latin typeface="Times New Roman" panose="02020603050405020304" pitchFamily="18" charset="0"/>
              </a:rPr>
              <a:t>Given Default</a:t>
            </a:r>
          </a:p>
          <a:p>
            <a:pPr algn="ctr" eaLnBrk="1" hangingPunct="1">
              <a:spcBef>
                <a:spcPct val="50000"/>
              </a:spcBef>
            </a:pPr>
            <a:r>
              <a:rPr lang="en-US" altLang="en-US" sz="1600" b="1" dirty="0">
                <a:latin typeface="Times New Roman" panose="02020603050405020304" pitchFamily="18" charset="0"/>
              </a:rPr>
              <a:t>(Severity)</a:t>
            </a:r>
          </a:p>
          <a:p>
            <a:pPr algn="ctr" eaLnBrk="1" hangingPunct="1">
              <a:spcBef>
                <a:spcPct val="50000"/>
              </a:spcBef>
            </a:pPr>
            <a:r>
              <a:rPr lang="en-US" altLang="en-US" sz="1600" b="1" dirty="0">
                <a:latin typeface="Times New Roman" panose="02020603050405020304" pitchFamily="18" charset="0"/>
              </a:rPr>
              <a:t>%</a:t>
            </a:r>
          </a:p>
        </p:txBody>
      </p:sp>
      <p:sp>
        <p:nvSpPr>
          <p:cNvPr id="137223" name="Text Box 7">
            <a:extLst>
              <a:ext uri="{FF2B5EF4-FFF2-40B4-BE49-F238E27FC236}">
                <a16:creationId xmlns:a16="http://schemas.microsoft.com/office/drawing/2014/main" id="{6E6F9FF8-94DF-4CFA-AC07-9D3AE2814555}"/>
              </a:ext>
            </a:extLst>
          </p:cNvPr>
          <p:cNvSpPr txBox="1">
            <a:spLocks noChangeArrowheads="1"/>
          </p:cNvSpPr>
          <p:nvPr/>
        </p:nvSpPr>
        <p:spPr bwMode="auto">
          <a:xfrm>
            <a:off x="6934200" y="2743200"/>
            <a:ext cx="1752600" cy="1692275"/>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defRPr sz="1200">
                <a:solidFill>
                  <a:schemeClr val="tx1"/>
                </a:solidFill>
                <a:latin typeface="Arial" panose="020B0604020202020204" pitchFamily="34" charset="0"/>
              </a:defRPr>
            </a:lvl1pPr>
            <a:lvl2pPr marL="742950" indent="-285750">
              <a:defRPr sz="1200">
                <a:solidFill>
                  <a:schemeClr val="tx1"/>
                </a:solidFill>
                <a:latin typeface="Arial" panose="020B0604020202020204" pitchFamily="34" charset="0"/>
              </a:defRPr>
            </a:lvl2pPr>
            <a:lvl3pPr marL="1143000" indent="-228600">
              <a:defRPr sz="1200">
                <a:solidFill>
                  <a:schemeClr val="tx1"/>
                </a:solidFill>
                <a:latin typeface="Arial" panose="020B0604020202020204" pitchFamily="34" charset="0"/>
              </a:defRPr>
            </a:lvl3pPr>
            <a:lvl4pPr marL="1600200" indent="-228600">
              <a:defRPr sz="1200">
                <a:solidFill>
                  <a:schemeClr val="tx1"/>
                </a:solidFill>
                <a:latin typeface="Arial" panose="020B0604020202020204" pitchFamily="34" charset="0"/>
              </a:defRPr>
            </a:lvl4pPr>
            <a:lvl5pPr marL="2057400" indent="-228600">
              <a:defRPr sz="1200">
                <a:solidFill>
                  <a:schemeClr val="tx1"/>
                </a:solidFill>
                <a:latin typeface="Arial" panose="020B0604020202020204" pitchFamily="34" charset="0"/>
              </a:defRPr>
            </a:lvl5pPr>
            <a:lvl6pPr marL="2514600" indent="-228600" eaLnBrk="0" fontAlgn="base" hangingPunct="0">
              <a:spcBef>
                <a:spcPct val="0"/>
              </a:spcBef>
              <a:spcAft>
                <a:spcPct val="0"/>
              </a:spcAft>
              <a:defRPr sz="1200">
                <a:solidFill>
                  <a:schemeClr val="tx1"/>
                </a:solidFill>
                <a:latin typeface="Arial" panose="020B0604020202020204" pitchFamily="34" charset="0"/>
              </a:defRPr>
            </a:lvl6pPr>
            <a:lvl7pPr marL="2971800" indent="-228600" eaLnBrk="0" fontAlgn="base" hangingPunct="0">
              <a:spcBef>
                <a:spcPct val="0"/>
              </a:spcBef>
              <a:spcAft>
                <a:spcPct val="0"/>
              </a:spcAft>
              <a:defRPr sz="1200">
                <a:solidFill>
                  <a:schemeClr val="tx1"/>
                </a:solidFill>
                <a:latin typeface="Arial" panose="020B0604020202020204" pitchFamily="34" charset="0"/>
              </a:defRPr>
            </a:lvl7pPr>
            <a:lvl8pPr marL="3429000" indent="-228600" eaLnBrk="0" fontAlgn="base" hangingPunct="0">
              <a:spcBef>
                <a:spcPct val="0"/>
              </a:spcBef>
              <a:spcAft>
                <a:spcPct val="0"/>
              </a:spcAft>
              <a:defRPr sz="1200">
                <a:solidFill>
                  <a:schemeClr val="tx1"/>
                </a:solidFill>
                <a:latin typeface="Arial" panose="020B0604020202020204" pitchFamily="34" charset="0"/>
              </a:defRPr>
            </a:lvl8pPr>
            <a:lvl9pPr marL="3886200" indent="-228600" eaLnBrk="0" fontAlgn="base" hangingPunct="0">
              <a:spcBef>
                <a:spcPct val="0"/>
              </a:spcBef>
              <a:spcAft>
                <a:spcPct val="0"/>
              </a:spcAft>
              <a:defRPr sz="1200">
                <a:solidFill>
                  <a:schemeClr val="tx1"/>
                </a:solidFill>
                <a:latin typeface="Arial" panose="020B0604020202020204" pitchFamily="34" charset="0"/>
              </a:defRPr>
            </a:lvl9pPr>
          </a:lstStyle>
          <a:p>
            <a:pPr algn="ctr" eaLnBrk="1" hangingPunct="1">
              <a:spcBef>
                <a:spcPct val="50000"/>
              </a:spcBef>
            </a:pPr>
            <a:endParaRPr lang="en-US" altLang="en-US" sz="1600" dirty="0">
              <a:latin typeface="Times New Roman" panose="02020603050405020304" pitchFamily="18" charset="0"/>
            </a:endParaRPr>
          </a:p>
          <a:p>
            <a:pPr algn="ctr" eaLnBrk="1" hangingPunct="1">
              <a:lnSpc>
                <a:spcPct val="75000"/>
              </a:lnSpc>
              <a:spcBef>
                <a:spcPct val="50000"/>
              </a:spcBef>
            </a:pPr>
            <a:r>
              <a:rPr lang="en-US" altLang="en-US" sz="1600" b="1" dirty="0">
                <a:latin typeface="Times New Roman" panose="02020603050405020304" pitchFamily="18" charset="0"/>
              </a:rPr>
              <a:t>Loan Equivalent</a:t>
            </a:r>
          </a:p>
          <a:p>
            <a:pPr algn="ctr" eaLnBrk="1" hangingPunct="1">
              <a:lnSpc>
                <a:spcPct val="75000"/>
              </a:lnSpc>
              <a:spcBef>
                <a:spcPct val="50000"/>
              </a:spcBef>
            </a:pPr>
            <a:r>
              <a:rPr lang="en-US" altLang="en-US" sz="1600" b="1" dirty="0">
                <a:latin typeface="Times New Roman" panose="02020603050405020304" pitchFamily="18" charset="0"/>
              </a:rPr>
              <a:t>Exposure</a:t>
            </a:r>
          </a:p>
          <a:p>
            <a:pPr algn="ctr" eaLnBrk="1" hangingPunct="1">
              <a:spcBef>
                <a:spcPct val="50000"/>
              </a:spcBef>
            </a:pPr>
            <a:r>
              <a:rPr lang="en-US" altLang="en-US" sz="1600" b="1" dirty="0">
                <a:latin typeface="Times New Roman" panose="02020603050405020304" pitchFamily="18" charset="0"/>
              </a:rPr>
              <a:t>(Exposure)</a:t>
            </a:r>
          </a:p>
          <a:p>
            <a:pPr algn="ctr" eaLnBrk="1" hangingPunct="1">
              <a:spcBef>
                <a:spcPct val="50000"/>
              </a:spcBef>
            </a:pPr>
            <a:r>
              <a:rPr lang="en-US" altLang="en-US" sz="1600" b="1" dirty="0">
                <a:latin typeface="Times New Roman" panose="02020603050405020304" pitchFamily="18" charset="0"/>
              </a:rPr>
              <a:t>$$</a:t>
            </a:r>
          </a:p>
        </p:txBody>
      </p:sp>
      <p:sp>
        <p:nvSpPr>
          <p:cNvPr id="137224" name="Text Box 8">
            <a:extLst>
              <a:ext uri="{FF2B5EF4-FFF2-40B4-BE49-F238E27FC236}">
                <a16:creationId xmlns:a16="http://schemas.microsoft.com/office/drawing/2014/main" id="{1FC8D69C-B8D8-4D13-BC53-2A0992E57ABD}"/>
              </a:ext>
            </a:extLst>
          </p:cNvPr>
          <p:cNvSpPr txBox="1">
            <a:spLocks noChangeArrowheads="1"/>
          </p:cNvSpPr>
          <p:nvPr/>
        </p:nvSpPr>
        <p:spPr bwMode="auto">
          <a:xfrm>
            <a:off x="6553200" y="3352800"/>
            <a:ext cx="33655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200">
                <a:solidFill>
                  <a:schemeClr val="tx1"/>
                </a:solidFill>
                <a:latin typeface="Arial" panose="020B0604020202020204" pitchFamily="34" charset="0"/>
              </a:defRPr>
            </a:lvl1pPr>
            <a:lvl2pPr marL="742950" indent="-285750">
              <a:defRPr sz="1200">
                <a:solidFill>
                  <a:schemeClr val="tx1"/>
                </a:solidFill>
                <a:latin typeface="Arial" panose="020B0604020202020204" pitchFamily="34" charset="0"/>
              </a:defRPr>
            </a:lvl2pPr>
            <a:lvl3pPr marL="1143000" indent="-228600">
              <a:defRPr sz="1200">
                <a:solidFill>
                  <a:schemeClr val="tx1"/>
                </a:solidFill>
                <a:latin typeface="Arial" panose="020B0604020202020204" pitchFamily="34" charset="0"/>
              </a:defRPr>
            </a:lvl3pPr>
            <a:lvl4pPr marL="1600200" indent="-228600">
              <a:defRPr sz="1200">
                <a:solidFill>
                  <a:schemeClr val="tx1"/>
                </a:solidFill>
                <a:latin typeface="Arial" panose="020B0604020202020204" pitchFamily="34" charset="0"/>
              </a:defRPr>
            </a:lvl4pPr>
            <a:lvl5pPr marL="2057400" indent="-228600">
              <a:defRPr sz="1200">
                <a:solidFill>
                  <a:schemeClr val="tx1"/>
                </a:solidFill>
                <a:latin typeface="Arial" panose="020B0604020202020204" pitchFamily="34" charset="0"/>
              </a:defRPr>
            </a:lvl5pPr>
            <a:lvl6pPr marL="2514600" indent="-228600" eaLnBrk="0" fontAlgn="base" hangingPunct="0">
              <a:spcBef>
                <a:spcPct val="0"/>
              </a:spcBef>
              <a:spcAft>
                <a:spcPct val="0"/>
              </a:spcAft>
              <a:defRPr sz="1200">
                <a:solidFill>
                  <a:schemeClr val="tx1"/>
                </a:solidFill>
                <a:latin typeface="Arial" panose="020B0604020202020204" pitchFamily="34" charset="0"/>
              </a:defRPr>
            </a:lvl6pPr>
            <a:lvl7pPr marL="2971800" indent="-228600" eaLnBrk="0" fontAlgn="base" hangingPunct="0">
              <a:spcBef>
                <a:spcPct val="0"/>
              </a:spcBef>
              <a:spcAft>
                <a:spcPct val="0"/>
              </a:spcAft>
              <a:defRPr sz="1200">
                <a:solidFill>
                  <a:schemeClr val="tx1"/>
                </a:solidFill>
                <a:latin typeface="Arial" panose="020B0604020202020204" pitchFamily="34" charset="0"/>
              </a:defRPr>
            </a:lvl7pPr>
            <a:lvl8pPr marL="3429000" indent="-228600" eaLnBrk="0" fontAlgn="base" hangingPunct="0">
              <a:spcBef>
                <a:spcPct val="0"/>
              </a:spcBef>
              <a:spcAft>
                <a:spcPct val="0"/>
              </a:spcAft>
              <a:defRPr sz="1200">
                <a:solidFill>
                  <a:schemeClr val="tx1"/>
                </a:solidFill>
                <a:latin typeface="Arial" panose="020B0604020202020204" pitchFamily="34" charset="0"/>
              </a:defRPr>
            </a:lvl8pPr>
            <a:lvl9pPr marL="3886200" indent="-228600" eaLnBrk="0" fontAlgn="base" hangingPunct="0">
              <a:spcBef>
                <a:spcPct val="0"/>
              </a:spcBef>
              <a:spcAft>
                <a:spcPct val="0"/>
              </a:spcAft>
              <a:defRPr sz="1200">
                <a:solidFill>
                  <a:schemeClr val="tx1"/>
                </a:solidFill>
                <a:latin typeface="Arial" panose="020B0604020202020204" pitchFamily="34" charset="0"/>
              </a:defRPr>
            </a:lvl9pPr>
          </a:lstStyle>
          <a:p>
            <a:pPr eaLnBrk="1" hangingPunct="1"/>
            <a:r>
              <a:rPr lang="en-US" altLang="en-US" sz="2400" dirty="0"/>
              <a:t>x</a:t>
            </a:r>
          </a:p>
        </p:txBody>
      </p:sp>
      <p:sp>
        <p:nvSpPr>
          <p:cNvPr id="137225" name="Text Box 9">
            <a:extLst>
              <a:ext uri="{FF2B5EF4-FFF2-40B4-BE49-F238E27FC236}">
                <a16:creationId xmlns:a16="http://schemas.microsoft.com/office/drawing/2014/main" id="{FFB3E261-B0F1-44BF-A164-D090EA925C88}"/>
              </a:ext>
            </a:extLst>
          </p:cNvPr>
          <p:cNvSpPr txBox="1">
            <a:spLocks noChangeArrowheads="1"/>
          </p:cNvSpPr>
          <p:nvPr/>
        </p:nvSpPr>
        <p:spPr bwMode="auto">
          <a:xfrm>
            <a:off x="304800" y="5486400"/>
            <a:ext cx="54864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200">
                <a:solidFill>
                  <a:schemeClr val="tx1"/>
                </a:solidFill>
                <a:latin typeface="Arial" panose="020B0604020202020204" pitchFamily="34" charset="0"/>
              </a:defRPr>
            </a:lvl1pPr>
            <a:lvl2pPr marL="742950" indent="-285750">
              <a:defRPr sz="1200">
                <a:solidFill>
                  <a:schemeClr val="tx1"/>
                </a:solidFill>
                <a:latin typeface="Arial" panose="020B0604020202020204" pitchFamily="34" charset="0"/>
              </a:defRPr>
            </a:lvl2pPr>
            <a:lvl3pPr marL="1143000" indent="-228600">
              <a:defRPr sz="1200">
                <a:solidFill>
                  <a:schemeClr val="tx1"/>
                </a:solidFill>
                <a:latin typeface="Arial" panose="020B0604020202020204" pitchFamily="34" charset="0"/>
              </a:defRPr>
            </a:lvl3pPr>
            <a:lvl4pPr marL="1600200" indent="-228600">
              <a:defRPr sz="1200">
                <a:solidFill>
                  <a:schemeClr val="tx1"/>
                </a:solidFill>
                <a:latin typeface="Arial" panose="020B0604020202020204" pitchFamily="34" charset="0"/>
              </a:defRPr>
            </a:lvl4pPr>
            <a:lvl5pPr marL="2057400" indent="-228600">
              <a:defRPr sz="1200">
                <a:solidFill>
                  <a:schemeClr val="tx1"/>
                </a:solidFill>
                <a:latin typeface="Arial" panose="020B0604020202020204" pitchFamily="34" charset="0"/>
              </a:defRPr>
            </a:lvl5pPr>
            <a:lvl6pPr marL="2514600" indent="-228600" eaLnBrk="0" fontAlgn="base" hangingPunct="0">
              <a:spcBef>
                <a:spcPct val="0"/>
              </a:spcBef>
              <a:spcAft>
                <a:spcPct val="0"/>
              </a:spcAft>
              <a:defRPr sz="1200">
                <a:solidFill>
                  <a:schemeClr val="tx1"/>
                </a:solidFill>
                <a:latin typeface="Arial" panose="020B0604020202020204" pitchFamily="34" charset="0"/>
              </a:defRPr>
            </a:lvl6pPr>
            <a:lvl7pPr marL="2971800" indent="-228600" eaLnBrk="0" fontAlgn="base" hangingPunct="0">
              <a:spcBef>
                <a:spcPct val="0"/>
              </a:spcBef>
              <a:spcAft>
                <a:spcPct val="0"/>
              </a:spcAft>
              <a:defRPr sz="1200">
                <a:solidFill>
                  <a:schemeClr val="tx1"/>
                </a:solidFill>
                <a:latin typeface="Arial" panose="020B0604020202020204" pitchFamily="34" charset="0"/>
              </a:defRPr>
            </a:lvl7pPr>
            <a:lvl8pPr marL="3429000" indent="-228600" eaLnBrk="0" fontAlgn="base" hangingPunct="0">
              <a:spcBef>
                <a:spcPct val="0"/>
              </a:spcBef>
              <a:spcAft>
                <a:spcPct val="0"/>
              </a:spcAft>
              <a:defRPr sz="1200">
                <a:solidFill>
                  <a:schemeClr val="tx1"/>
                </a:solidFill>
                <a:latin typeface="Arial" panose="020B0604020202020204" pitchFamily="34" charset="0"/>
              </a:defRPr>
            </a:lvl8pPr>
            <a:lvl9pPr marL="3886200" indent="-228600" eaLnBrk="0" fontAlgn="base" hangingPunct="0">
              <a:spcBef>
                <a:spcPct val="0"/>
              </a:spcBef>
              <a:spcAft>
                <a:spcPct val="0"/>
              </a:spcAft>
              <a:defRPr sz="1200">
                <a:solidFill>
                  <a:schemeClr val="tx1"/>
                </a:solidFill>
                <a:latin typeface="Arial" panose="020B0604020202020204" pitchFamily="34" charset="0"/>
              </a:defRPr>
            </a:lvl9pPr>
          </a:lstStyle>
          <a:p>
            <a:pPr eaLnBrk="1" hangingPunct="1">
              <a:spcBef>
                <a:spcPct val="50000"/>
              </a:spcBef>
            </a:pPr>
            <a:r>
              <a:rPr lang="en-US" altLang="en-US" sz="1800" b="1" dirty="0">
                <a:latin typeface="Times New Roman" panose="02020603050405020304" pitchFamily="18" charset="0"/>
              </a:rPr>
              <a:t>The focus of grading tools is on modeling PD</a:t>
            </a:r>
          </a:p>
        </p:txBody>
      </p:sp>
      <p:sp>
        <p:nvSpPr>
          <p:cNvPr id="137226" name="Text Box 10">
            <a:extLst>
              <a:ext uri="{FF2B5EF4-FFF2-40B4-BE49-F238E27FC236}">
                <a16:creationId xmlns:a16="http://schemas.microsoft.com/office/drawing/2014/main" id="{6594069C-E76E-4EA6-92D0-B9749532F2F7}"/>
              </a:ext>
            </a:extLst>
          </p:cNvPr>
          <p:cNvSpPr txBox="1">
            <a:spLocks noChangeArrowheads="1"/>
          </p:cNvSpPr>
          <p:nvPr/>
        </p:nvSpPr>
        <p:spPr bwMode="auto">
          <a:xfrm>
            <a:off x="2438400" y="4648200"/>
            <a:ext cx="1981200" cy="730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200">
                <a:solidFill>
                  <a:schemeClr val="tx1"/>
                </a:solidFill>
                <a:latin typeface="Arial" panose="020B0604020202020204" pitchFamily="34" charset="0"/>
              </a:defRPr>
            </a:lvl1pPr>
            <a:lvl2pPr marL="742950" indent="-285750">
              <a:defRPr sz="1200">
                <a:solidFill>
                  <a:schemeClr val="tx1"/>
                </a:solidFill>
                <a:latin typeface="Arial" panose="020B0604020202020204" pitchFamily="34" charset="0"/>
              </a:defRPr>
            </a:lvl2pPr>
            <a:lvl3pPr marL="1143000" indent="-228600">
              <a:defRPr sz="1200">
                <a:solidFill>
                  <a:schemeClr val="tx1"/>
                </a:solidFill>
                <a:latin typeface="Arial" panose="020B0604020202020204" pitchFamily="34" charset="0"/>
              </a:defRPr>
            </a:lvl3pPr>
            <a:lvl4pPr marL="1600200" indent="-228600">
              <a:defRPr sz="1200">
                <a:solidFill>
                  <a:schemeClr val="tx1"/>
                </a:solidFill>
                <a:latin typeface="Arial" panose="020B0604020202020204" pitchFamily="34" charset="0"/>
              </a:defRPr>
            </a:lvl4pPr>
            <a:lvl5pPr marL="2057400" indent="-228600">
              <a:defRPr sz="1200">
                <a:solidFill>
                  <a:schemeClr val="tx1"/>
                </a:solidFill>
                <a:latin typeface="Arial" panose="020B0604020202020204" pitchFamily="34" charset="0"/>
              </a:defRPr>
            </a:lvl5pPr>
            <a:lvl6pPr marL="2514600" indent="-228600" eaLnBrk="0" fontAlgn="base" hangingPunct="0">
              <a:spcBef>
                <a:spcPct val="0"/>
              </a:spcBef>
              <a:spcAft>
                <a:spcPct val="0"/>
              </a:spcAft>
              <a:defRPr sz="1200">
                <a:solidFill>
                  <a:schemeClr val="tx1"/>
                </a:solidFill>
                <a:latin typeface="Arial" panose="020B0604020202020204" pitchFamily="34" charset="0"/>
              </a:defRPr>
            </a:lvl6pPr>
            <a:lvl7pPr marL="2971800" indent="-228600" eaLnBrk="0" fontAlgn="base" hangingPunct="0">
              <a:spcBef>
                <a:spcPct val="0"/>
              </a:spcBef>
              <a:spcAft>
                <a:spcPct val="0"/>
              </a:spcAft>
              <a:defRPr sz="1200">
                <a:solidFill>
                  <a:schemeClr val="tx1"/>
                </a:solidFill>
                <a:latin typeface="Arial" panose="020B0604020202020204" pitchFamily="34" charset="0"/>
              </a:defRPr>
            </a:lvl7pPr>
            <a:lvl8pPr marL="3429000" indent="-228600" eaLnBrk="0" fontAlgn="base" hangingPunct="0">
              <a:spcBef>
                <a:spcPct val="0"/>
              </a:spcBef>
              <a:spcAft>
                <a:spcPct val="0"/>
              </a:spcAft>
              <a:defRPr sz="1200">
                <a:solidFill>
                  <a:schemeClr val="tx1"/>
                </a:solidFill>
                <a:latin typeface="Arial" panose="020B0604020202020204" pitchFamily="34" charset="0"/>
              </a:defRPr>
            </a:lvl8pPr>
            <a:lvl9pPr marL="3886200" indent="-228600" eaLnBrk="0" fontAlgn="base" hangingPunct="0">
              <a:spcBef>
                <a:spcPct val="0"/>
              </a:spcBef>
              <a:spcAft>
                <a:spcPct val="0"/>
              </a:spcAft>
              <a:defRPr sz="1200">
                <a:solidFill>
                  <a:schemeClr val="tx1"/>
                </a:solidFill>
                <a:latin typeface="Arial" panose="020B0604020202020204" pitchFamily="34" charset="0"/>
              </a:defRPr>
            </a:lvl9pPr>
          </a:lstStyle>
          <a:p>
            <a:pPr algn="ctr" eaLnBrk="1" hangingPunct="1">
              <a:spcBef>
                <a:spcPct val="50000"/>
              </a:spcBef>
            </a:pPr>
            <a:r>
              <a:rPr lang="en-US" altLang="en-US" sz="1400" dirty="0">
                <a:latin typeface="Times New Roman" panose="02020603050405020304" pitchFamily="18" charset="0"/>
              </a:rPr>
              <a:t>What is the probability of the counterparty defaulting?</a:t>
            </a:r>
          </a:p>
        </p:txBody>
      </p:sp>
      <p:sp>
        <p:nvSpPr>
          <p:cNvPr id="137227" name="Text Box 11">
            <a:extLst>
              <a:ext uri="{FF2B5EF4-FFF2-40B4-BE49-F238E27FC236}">
                <a16:creationId xmlns:a16="http://schemas.microsoft.com/office/drawing/2014/main" id="{33E5B84D-4D50-40B7-A2AF-4ABC4B1F83CC}"/>
              </a:ext>
            </a:extLst>
          </p:cNvPr>
          <p:cNvSpPr txBox="1">
            <a:spLocks noChangeArrowheads="1"/>
          </p:cNvSpPr>
          <p:nvPr/>
        </p:nvSpPr>
        <p:spPr bwMode="auto">
          <a:xfrm>
            <a:off x="4648200" y="4648200"/>
            <a:ext cx="1981200" cy="730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200">
                <a:solidFill>
                  <a:schemeClr val="tx1"/>
                </a:solidFill>
                <a:latin typeface="Arial" panose="020B0604020202020204" pitchFamily="34" charset="0"/>
              </a:defRPr>
            </a:lvl1pPr>
            <a:lvl2pPr marL="742950" indent="-285750">
              <a:defRPr sz="1200">
                <a:solidFill>
                  <a:schemeClr val="tx1"/>
                </a:solidFill>
                <a:latin typeface="Arial" panose="020B0604020202020204" pitchFamily="34" charset="0"/>
              </a:defRPr>
            </a:lvl2pPr>
            <a:lvl3pPr marL="1143000" indent="-228600">
              <a:defRPr sz="1200">
                <a:solidFill>
                  <a:schemeClr val="tx1"/>
                </a:solidFill>
                <a:latin typeface="Arial" panose="020B0604020202020204" pitchFamily="34" charset="0"/>
              </a:defRPr>
            </a:lvl3pPr>
            <a:lvl4pPr marL="1600200" indent="-228600">
              <a:defRPr sz="1200">
                <a:solidFill>
                  <a:schemeClr val="tx1"/>
                </a:solidFill>
                <a:latin typeface="Arial" panose="020B0604020202020204" pitchFamily="34" charset="0"/>
              </a:defRPr>
            </a:lvl4pPr>
            <a:lvl5pPr marL="2057400" indent="-228600">
              <a:defRPr sz="1200">
                <a:solidFill>
                  <a:schemeClr val="tx1"/>
                </a:solidFill>
                <a:latin typeface="Arial" panose="020B0604020202020204" pitchFamily="34" charset="0"/>
              </a:defRPr>
            </a:lvl5pPr>
            <a:lvl6pPr marL="2514600" indent="-228600" eaLnBrk="0" fontAlgn="base" hangingPunct="0">
              <a:spcBef>
                <a:spcPct val="0"/>
              </a:spcBef>
              <a:spcAft>
                <a:spcPct val="0"/>
              </a:spcAft>
              <a:defRPr sz="1200">
                <a:solidFill>
                  <a:schemeClr val="tx1"/>
                </a:solidFill>
                <a:latin typeface="Arial" panose="020B0604020202020204" pitchFamily="34" charset="0"/>
              </a:defRPr>
            </a:lvl6pPr>
            <a:lvl7pPr marL="2971800" indent="-228600" eaLnBrk="0" fontAlgn="base" hangingPunct="0">
              <a:spcBef>
                <a:spcPct val="0"/>
              </a:spcBef>
              <a:spcAft>
                <a:spcPct val="0"/>
              </a:spcAft>
              <a:defRPr sz="1200">
                <a:solidFill>
                  <a:schemeClr val="tx1"/>
                </a:solidFill>
                <a:latin typeface="Arial" panose="020B0604020202020204" pitchFamily="34" charset="0"/>
              </a:defRPr>
            </a:lvl7pPr>
            <a:lvl8pPr marL="3429000" indent="-228600" eaLnBrk="0" fontAlgn="base" hangingPunct="0">
              <a:spcBef>
                <a:spcPct val="0"/>
              </a:spcBef>
              <a:spcAft>
                <a:spcPct val="0"/>
              </a:spcAft>
              <a:defRPr sz="1200">
                <a:solidFill>
                  <a:schemeClr val="tx1"/>
                </a:solidFill>
                <a:latin typeface="Arial" panose="020B0604020202020204" pitchFamily="34" charset="0"/>
              </a:defRPr>
            </a:lvl8pPr>
            <a:lvl9pPr marL="3886200" indent="-228600" eaLnBrk="0" fontAlgn="base" hangingPunct="0">
              <a:spcBef>
                <a:spcPct val="0"/>
              </a:spcBef>
              <a:spcAft>
                <a:spcPct val="0"/>
              </a:spcAft>
              <a:defRPr sz="1200">
                <a:solidFill>
                  <a:schemeClr val="tx1"/>
                </a:solidFill>
                <a:latin typeface="Arial" panose="020B0604020202020204" pitchFamily="34" charset="0"/>
              </a:defRPr>
            </a:lvl9pPr>
          </a:lstStyle>
          <a:p>
            <a:pPr algn="ctr" eaLnBrk="1" hangingPunct="1">
              <a:spcBef>
                <a:spcPct val="50000"/>
              </a:spcBef>
            </a:pPr>
            <a:r>
              <a:rPr lang="en-US" altLang="en-US" sz="1400" dirty="0">
                <a:latin typeface="Times New Roman" panose="02020603050405020304" pitchFamily="18" charset="0"/>
              </a:rPr>
              <a:t>If default occurs, how much of this do we expect to lose?</a:t>
            </a:r>
          </a:p>
        </p:txBody>
      </p:sp>
      <p:sp>
        <p:nvSpPr>
          <p:cNvPr id="137228" name="Text Box 12">
            <a:extLst>
              <a:ext uri="{FF2B5EF4-FFF2-40B4-BE49-F238E27FC236}">
                <a16:creationId xmlns:a16="http://schemas.microsoft.com/office/drawing/2014/main" id="{9DBEAF53-83E7-4847-AD52-005EC6C44426}"/>
              </a:ext>
            </a:extLst>
          </p:cNvPr>
          <p:cNvSpPr txBox="1">
            <a:spLocks noChangeArrowheads="1"/>
          </p:cNvSpPr>
          <p:nvPr/>
        </p:nvSpPr>
        <p:spPr bwMode="auto">
          <a:xfrm>
            <a:off x="6781800" y="4648200"/>
            <a:ext cx="1981200" cy="730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200">
                <a:solidFill>
                  <a:schemeClr val="tx1"/>
                </a:solidFill>
                <a:latin typeface="Arial" panose="020B0604020202020204" pitchFamily="34" charset="0"/>
              </a:defRPr>
            </a:lvl1pPr>
            <a:lvl2pPr marL="742950" indent="-285750">
              <a:defRPr sz="1200">
                <a:solidFill>
                  <a:schemeClr val="tx1"/>
                </a:solidFill>
                <a:latin typeface="Arial" panose="020B0604020202020204" pitchFamily="34" charset="0"/>
              </a:defRPr>
            </a:lvl2pPr>
            <a:lvl3pPr marL="1143000" indent="-228600">
              <a:defRPr sz="1200">
                <a:solidFill>
                  <a:schemeClr val="tx1"/>
                </a:solidFill>
                <a:latin typeface="Arial" panose="020B0604020202020204" pitchFamily="34" charset="0"/>
              </a:defRPr>
            </a:lvl3pPr>
            <a:lvl4pPr marL="1600200" indent="-228600">
              <a:defRPr sz="1200">
                <a:solidFill>
                  <a:schemeClr val="tx1"/>
                </a:solidFill>
                <a:latin typeface="Arial" panose="020B0604020202020204" pitchFamily="34" charset="0"/>
              </a:defRPr>
            </a:lvl4pPr>
            <a:lvl5pPr marL="2057400" indent="-228600">
              <a:defRPr sz="1200">
                <a:solidFill>
                  <a:schemeClr val="tx1"/>
                </a:solidFill>
                <a:latin typeface="Arial" panose="020B0604020202020204" pitchFamily="34" charset="0"/>
              </a:defRPr>
            </a:lvl5pPr>
            <a:lvl6pPr marL="2514600" indent="-228600" eaLnBrk="0" fontAlgn="base" hangingPunct="0">
              <a:spcBef>
                <a:spcPct val="0"/>
              </a:spcBef>
              <a:spcAft>
                <a:spcPct val="0"/>
              </a:spcAft>
              <a:defRPr sz="1200">
                <a:solidFill>
                  <a:schemeClr val="tx1"/>
                </a:solidFill>
                <a:latin typeface="Arial" panose="020B0604020202020204" pitchFamily="34" charset="0"/>
              </a:defRPr>
            </a:lvl6pPr>
            <a:lvl7pPr marL="2971800" indent="-228600" eaLnBrk="0" fontAlgn="base" hangingPunct="0">
              <a:spcBef>
                <a:spcPct val="0"/>
              </a:spcBef>
              <a:spcAft>
                <a:spcPct val="0"/>
              </a:spcAft>
              <a:defRPr sz="1200">
                <a:solidFill>
                  <a:schemeClr val="tx1"/>
                </a:solidFill>
                <a:latin typeface="Arial" panose="020B0604020202020204" pitchFamily="34" charset="0"/>
              </a:defRPr>
            </a:lvl7pPr>
            <a:lvl8pPr marL="3429000" indent="-228600" eaLnBrk="0" fontAlgn="base" hangingPunct="0">
              <a:spcBef>
                <a:spcPct val="0"/>
              </a:spcBef>
              <a:spcAft>
                <a:spcPct val="0"/>
              </a:spcAft>
              <a:defRPr sz="1200">
                <a:solidFill>
                  <a:schemeClr val="tx1"/>
                </a:solidFill>
                <a:latin typeface="Arial" panose="020B0604020202020204" pitchFamily="34" charset="0"/>
              </a:defRPr>
            </a:lvl8pPr>
            <a:lvl9pPr marL="3886200" indent="-228600" eaLnBrk="0" fontAlgn="base" hangingPunct="0">
              <a:spcBef>
                <a:spcPct val="0"/>
              </a:spcBef>
              <a:spcAft>
                <a:spcPct val="0"/>
              </a:spcAft>
              <a:defRPr sz="1200">
                <a:solidFill>
                  <a:schemeClr val="tx1"/>
                </a:solidFill>
                <a:latin typeface="Arial" panose="020B0604020202020204" pitchFamily="34" charset="0"/>
              </a:defRPr>
            </a:lvl9pPr>
          </a:lstStyle>
          <a:p>
            <a:pPr algn="ctr" eaLnBrk="1" hangingPunct="1">
              <a:spcBef>
                <a:spcPct val="50000"/>
              </a:spcBef>
            </a:pPr>
            <a:r>
              <a:rPr lang="en-US" altLang="en-US" sz="1400" dirty="0">
                <a:latin typeface="Times New Roman" panose="02020603050405020304" pitchFamily="18" charset="0"/>
              </a:rPr>
              <a:t>If default occurs, how much exposure do we expect to have?</a:t>
            </a:r>
          </a:p>
        </p:txBody>
      </p:sp>
      <p:sp>
        <p:nvSpPr>
          <p:cNvPr id="137229" name="AutoShape 13">
            <a:extLst>
              <a:ext uri="{FF2B5EF4-FFF2-40B4-BE49-F238E27FC236}">
                <a16:creationId xmlns:a16="http://schemas.microsoft.com/office/drawing/2014/main" id="{A561E27C-8E51-4AFA-99B8-1E59AFE721D9}"/>
              </a:ext>
            </a:extLst>
          </p:cNvPr>
          <p:cNvSpPr>
            <a:spLocks/>
          </p:cNvSpPr>
          <p:nvPr/>
        </p:nvSpPr>
        <p:spPr bwMode="auto">
          <a:xfrm rot="5400000">
            <a:off x="3314700" y="1638300"/>
            <a:ext cx="152400" cy="1752600"/>
          </a:xfrm>
          <a:prstGeom prst="leftBracket">
            <a:avLst>
              <a:gd name="adj" fmla="val 95833"/>
            </a:avLst>
          </a:pr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defRPr sz="1200">
                <a:solidFill>
                  <a:schemeClr val="tx1"/>
                </a:solidFill>
                <a:latin typeface="Arial" panose="020B0604020202020204" pitchFamily="34" charset="0"/>
              </a:defRPr>
            </a:lvl1pPr>
            <a:lvl2pPr marL="742950" indent="-285750">
              <a:defRPr sz="1200">
                <a:solidFill>
                  <a:schemeClr val="tx1"/>
                </a:solidFill>
                <a:latin typeface="Arial" panose="020B0604020202020204" pitchFamily="34" charset="0"/>
              </a:defRPr>
            </a:lvl2pPr>
            <a:lvl3pPr marL="1143000" indent="-228600">
              <a:defRPr sz="1200">
                <a:solidFill>
                  <a:schemeClr val="tx1"/>
                </a:solidFill>
                <a:latin typeface="Arial" panose="020B0604020202020204" pitchFamily="34" charset="0"/>
              </a:defRPr>
            </a:lvl3pPr>
            <a:lvl4pPr marL="1600200" indent="-228600">
              <a:defRPr sz="1200">
                <a:solidFill>
                  <a:schemeClr val="tx1"/>
                </a:solidFill>
                <a:latin typeface="Arial" panose="020B0604020202020204" pitchFamily="34" charset="0"/>
              </a:defRPr>
            </a:lvl4pPr>
            <a:lvl5pPr marL="2057400" indent="-228600">
              <a:defRPr sz="1200">
                <a:solidFill>
                  <a:schemeClr val="tx1"/>
                </a:solidFill>
                <a:latin typeface="Arial" panose="020B0604020202020204" pitchFamily="34" charset="0"/>
              </a:defRPr>
            </a:lvl5pPr>
            <a:lvl6pPr marL="2514600" indent="-228600" eaLnBrk="0" fontAlgn="base" hangingPunct="0">
              <a:spcBef>
                <a:spcPct val="0"/>
              </a:spcBef>
              <a:spcAft>
                <a:spcPct val="0"/>
              </a:spcAft>
              <a:defRPr sz="1200">
                <a:solidFill>
                  <a:schemeClr val="tx1"/>
                </a:solidFill>
                <a:latin typeface="Arial" panose="020B0604020202020204" pitchFamily="34" charset="0"/>
              </a:defRPr>
            </a:lvl6pPr>
            <a:lvl7pPr marL="2971800" indent="-228600" eaLnBrk="0" fontAlgn="base" hangingPunct="0">
              <a:spcBef>
                <a:spcPct val="0"/>
              </a:spcBef>
              <a:spcAft>
                <a:spcPct val="0"/>
              </a:spcAft>
              <a:defRPr sz="1200">
                <a:solidFill>
                  <a:schemeClr val="tx1"/>
                </a:solidFill>
                <a:latin typeface="Arial" panose="020B0604020202020204" pitchFamily="34" charset="0"/>
              </a:defRPr>
            </a:lvl7pPr>
            <a:lvl8pPr marL="3429000" indent="-228600" eaLnBrk="0" fontAlgn="base" hangingPunct="0">
              <a:spcBef>
                <a:spcPct val="0"/>
              </a:spcBef>
              <a:spcAft>
                <a:spcPct val="0"/>
              </a:spcAft>
              <a:defRPr sz="1200">
                <a:solidFill>
                  <a:schemeClr val="tx1"/>
                </a:solidFill>
                <a:latin typeface="Arial" panose="020B0604020202020204" pitchFamily="34" charset="0"/>
              </a:defRPr>
            </a:lvl8pPr>
            <a:lvl9pPr marL="3886200" indent="-228600" eaLnBrk="0" fontAlgn="base" hangingPunct="0">
              <a:spcBef>
                <a:spcPct val="0"/>
              </a:spcBef>
              <a:spcAft>
                <a:spcPct val="0"/>
              </a:spcAft>
              <a:defRPr sz="1200">
                <a:solidFill>
                  <a:schemeClr val="tx1"/>
                </a:solidFill>
                <a:latin typeface="Arial" panose="020B0604020202020204" pitchFamily="34" charset="0"/>
              </a:defRPr>
            </a:lvl9pPr>
          </a:lstStyle>
          <a:p>
            <a:pPr algn="ctr"/>
            <a:endParaRPr lang="en-US" altLang="en-US" dirty="0"/>
          </a:p>
        </p:txBody>
      </p:sp>
      <p:sp>
        <p:nvSpPr>
          <p:cNvPr id="137230" name="AutoShape 14">
            <a:extLst>
              <a:ext uri="{FF2B5EF4-FFF2-40B4-BE49-F238E27FC236}">
                <a16:creationId xmlns:a16="http://schemas.microsoft.com/office/drawing/2014/main" id="{A970198E-51F7-40AF-9E63-005C17F635AA}"/>
              </a:ext>
            </a:extLst>
          </p:cNvPr>
          <p:cNvSpPr>
            <a:spLocks/>
          </p:cNvSpPr>
          <p:nvPr/>
        </p:nvSpPr>
        <p:spPr bwMode="auto">
          <a:xfrm rot="5400000">
            <a:off x="6629400" y="533400"/>
            <a:ext cx="152400" cy="3962400"/>
          </a:xfrm>
          <a:prstGeom prst="leftBracket">
            <a:avLst>
              <a:gd name="adj" fmla="val 216667"/>
            </a:avLst>
          </a:pr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defRPr sz="1200">
                <a:solidFill>
                  <a:schemeClr val="tx1"/>
                </a:solidFill>
                <a:latin typeface="Arial" panose="020B0604020202020204" pitchFamily="34" charset="0"/>
              </a:defRPr>
            </a:lvl1pPr>
            <a:lvl2pPr marL="742950" indent="-285750">
              <a:defRPr sz="1200">
                <a:solidFill>
                  <a:schemeClr val="tx1"/>
                </a:solidFill>
                <a:latin typeface="Arial" panose="020B0604020202020204" pitchFamily="34" charset="0"/>
              </a:defRPr>
            </a:lvl2pPr>
            <a:lvl3pPr marL="1143000" indent="-228600">
              <a:defRPr sz="1200">
                <a:solidFill>
                  <a:schemeClr val="tx1"/>
                </a:solidFill>
                <a:latin typeface="Arial" panose="020B0604020202020204" pitchFamily="34" charset="0"/>
              </a:defRPr>
            </a:lvl3pPr>
            <a:lvl4pPr marL="1600200" indent="-228600">
              <a:defRPr sz="1200">
                <a:solidFill>
                  <a:schemeClr val="tx1"/>
                </a:solidFill>
                <a:latin typeface="Arial" panose="020B0604020202020204" pitchFamily="34" charset="0"/>
              </a:defRPr>
            </a:lvl4pPr>
            <a:lvl5pPr marL="2057400" indent="-228600">
              <a:defRPr sz="1200">
                <a:solidFill>
                  <a:schemeClr val="tx1"/>
                </a:solidFill>
                <a:latin typeface="Arial" panose="020B0604020202020204" pitchFamily="34" charset="0"/>
              </a:defRPr>
            </a:lvl5pPr>
            <a:lvl6pPr marL="2514600" indent="-228600" eaLnBrk="0" fontAlgn="base" hangingPunct="0">
              <a:spcBef>
                <a:spcPct val="0"/>
              </a:spcBef>
              <a:spcAft>
                <a:spcPct val="0"/>
              </a:spcAft>
              <a:defRPr sz="1200">
                <a:solidFill>
                  <a:schemeClr val="tx1"/>
                </a:solidFill>
                <a:latin typeface="Arial" panose="020B0604020202020204" pitchFamily="34" charset="0"/>
              </a:defRPr>
            </a:lvl6pPr>
            <a:lvl7pPr marL="2971800" indent="-228600" eaLnBrk="0" fontAlgn="base" hangingPunct="0">
              <a:spcBef>
                <a:spcPct val="0"/>
              </a:spcBef>
              <a:spcAft>
                <a:spcPct val="0"/>
              </a:spcAft>
              <a:defRPr sz="1200">
                <a:solidFill>
                  <a:schemeClr val="tx1"/>
                </a:solidFill>
                <a:latin typeface="Arial" panose="020B0604020202020204" pitchFamily="34" charset="0"/>
              </a:defRPr>
            </a:lvl7pPr>
            <a:lvl8pPr marL="3429000" indent="-228600" eaLnBrk="0" fontAlgn="base" hangingPunct="0">
              <a:spcBef>
                <a:spcPct val="0"/>
              </a:spcBef>
              <a:spcAft>
                <a:spcPct val="0"/>
              </a:spcAft>
              <a:defRPr sz="1200">
                <a:solidFill>
                  <a:schemeClr val="tx1"/>
                </a:solidFill>
                <a:latin typeface="Arial" panose="020B0604020202020204" pitchFamily="34" charset="0"/>
              </a:defRPr>
            </a:lvl8pPr>
            <a:lvl9pPr marL="3886200" indent="-228600" eaLnBrk="0" fontAlgn="base" hangingPunct="0">
              <a:spcBef>
                <a:spcPct val="0"/>
              </a:spcBef>
              <a:spcAft>
                <a:spcPct val="0"/>
              </a:spcAft>
              <a:defRPr sz="1200">
                <a:solidFill>
                  <a:schemeClr val="tx1"/>
                </a:solidFill>
                <a:latin typeface="Arial" panose="020B0604020202020204" pitchFamily="34" charset="0"/>
              </a:defRPr>
            </a:lvl9pPr>
          </a:lstStyle>
          <a:p>
            <a:pPr algn="ctr"/>
            <a:endParaRPr lang="en-US" altLang="en-US" dirty="0"/>
          </a:p>
        </p:txBody>
      </p:sp>
      <p:sp>
        <p:nvSpPr>
          <p:cNvPr id="137231" name="Text Box 15">
            <a:extLst>
              <a:ext uri="{FF2B5EF4-FFF2-40B4-BE49-F238E27FC236}">
                <a16:creationId xmlns:a16="http://schemas.microsoft.com/office/drawing/2014/main" id="{711C4B41-13F4-41E2-B5C1-81EC1BECCF4F}"/>
              </a:ext>
            </a:extLst>
          </p:cNvPr>
          <p:cNvSpPr txBox="1">
            <a:spLocks noChangeArrowheads="1"/>
          </p:cNvSpPr>
          <p:nvPr/>
        </p:nvSpPr>
        <p:spPr bwMode="auto">
          <a:xfrm>
            <a:off x="2667000" y="1905000"/>
            <a:ext cx="152400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200">
                <a:solidFill>
                  <a:schemeClr val="tx1"/>
                </a:solidFill>
                <a:latin typeface="Arial" panose="020B0604020202020204" pitchFamily="34" charset="0"/>
              </a:defRPr>
            </a:lvl1pPr>
            <a:lvl2pPr marL="742950" indent="-285750">
              <a:defRPr sz="1200">
                <a:solidFill>
                  <a:schemeClr val="tx1"/>
                </a:solidFill>
                <a:latin typeface="Arial" panose="020B0604020202020204" pitchFamily="34" charset="0"/>
              </a:defRPr>
            </a:lvl2pPr>
            <a:lvl3pPr marL="1143000" indent="-228600">
              <a:defRPr sz="1200">
                <a:solidFill>
                  <a:schemeClr val="tx1"/>
                </a:solidFill>
                <a:latin typeface="Arial" panose="020B0604020202020204" pitchFamily="34" charset="0"/>
              </a:defRPr>
            </a:lvl3pPr>
            <a:lvl4pPr marL="1600200" indent="-228600">
              <a:defRPr sz="1200">
                <a:solidFill>
                  <a:schemeClr val="tx1"/>
                </a:solidFill>
                <a:latin typeface="Arial" panose="020B0604020202020204" pitchFamily="34" charset="0"/>
              </a:defRPr>
            </a:lvl4pPr>
            <a:lvl5pPr marL="2057400" indent="-228600">
              <a:defRPr sz="1200">
                <a:solidFill>
                  <a:schemeClr val="tx1"/>
                </a:solidFill>
                <a:latin typeface="Arial" panose="020B0604020202020204" pitchFamily="34" charset="0"/>
              </a:defRPr>
            </a:lvl5pPr>
            <a:lvl6pPr marL="2514600" indent="-228600" eaLnBrk="0" fontAlgn="base" hangingPunct="0">
              <a:spcBef>
                <a:spcPct val="0"/>
              </a:spcBef>
              <a:spcAft>
                <a:spcPct val="0"/>
              </a:spcAft>
              <a:defRPr sz="1200">
                <a:solidFill>
                  <a:schemeClr val="tx1"/>
                </a:solidFill>
                <a:latin typeface="Arial" panose="020B0604020202020204" pitchFamily="34" charset="0"/>
              </a:defRPr>
            </a:lvl6pPr>
            <a:lvl7pPr marL="2971800" indent="-228600" eaLnBrk="0" fontAlgn="base" hangingPunct="0">
              <a:spcBef>
                <a:spcPct val="0"/>
              </a:spcBef>
              <a:spcAft>
                <a:spcPct val="0"/>
              </a:spcAft>
              <a:defRPr sz="1200">
                <a:solidFill>
                  <a:schemeClr val="tx1"/>
                </a:solidFill>
                <a:latin typeface="Arial" panose="020B0604020202020204" pitchFamily="34" charset="0"/>
              </a:defRPr>
            </a:lvl7pPr>
            <a:lvl8pPr marL="3429000" indent="-228600" eaLnBrk="0" fontAlgn="base" hangingPunct="0">
              <a:spcBef>
                <a:spcPct val="0"/>
              </a:spcBef>
              <a:spcAft>
                <a:spcPct val="0"/>
              </a:spcAft>
              <a:defRPr sz="1200">
                <a:solidFill>
                  <a:schemeClr val="tx1"/>
                </a:solidFill>
                <a:latin typeface="Arial" panose="020B0604020202020204" pitchFamily="34" charset="0"/>
              </a:defRPr>
            </a:lvl8pPr>
            <a:lvl9pPr marL="3886200" indent="-228600" eaLnBrk="0" fontAlgn="base" hangingPunct="0">
              <a:spcBef>
                <a:spcPct val="0"/>
              </a:spcBef>
              <a:spcAft>
                <a:spcPct val="0"/>
              </a:spcAft>
              <a:defRPr sz="1200">
                <a:solidFill>
                  <a:schemeClr val="tx1"/>
                </a:solidFill>
                <a:latin typeface="Arial" panose="020B0604020202020204" pitchFamily="34" charset="0"/>
              </a:defRPr>
            </a:lvl9pPr>
          </a:lstStyle>
          <a:p>
            <a:pPr eaLnBrk="1" hangingPunct="1">
              <a:spcBef>
                <a:spcPct val="50000"/>
              </a:spcBef>
            </a:pPr>
            <a:endParaRPr lang="en-US" altLang="en-US" sz="1600" dirty="0">
              <a:latin typeface="Times New Roman" panose="02020603050405020304" pitchFamily="18" charset="0"/>
            </a:endParaRPr>
          </a:p>
        </p:txBody>
      </p:sp>
      <p:sp>
        <p:nvSpPr>
          <p:cNvPr id="137232" name="Text Box 16">
            <a:extLst>
              <a:ext uri="{FF2B5EF4-FFF2-40B4-BE49-F238E27FC236}">
                <a16:creationId xmlns:a16="http://schemas.microsoft.com/office/drawing/2014/main" id="{FA0F6445-AF64-4A8D-BF3F-33FA1B095042}"/>
              </a:ext>
            </a:extLst>
          </p:cNvPr>
          <p:cNvSpPr txBox="1">
            <a:spLocks noChangeArrowheads="1"/>
          </p:cNvSpPr>
          <p:nvPr/>
        </p:nvSpPr>
        <p:spPr bwMode="auto">
          <a:xfrm>
            <a:off x="2514600" y="1981200"/>
            <a:ext cx="175260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200">
                <a:solidFill>
                  <a:schemeClr val="tx1"/>
                </a:solidFill>
                <a:latin typeface="Arial" panose="020B0604020202020204" pitchFamily="34" charset="0"/>
              </a:defRPr>
            </a:lvl1pPr>
            <a:lvl2pPr marL="742950" indent="-285750">
              <a:defRPr sz="1200">
                <a:solidFill>
                  <a:schemeClr val="tx1"/>
                </a:solidFill>
                <a:latin typeface="Arial" panose="020B0604020202020204" pitchFamily="34" charset="0"/>
              </a:defRPr>
            </a:lvl2pPr>
            <a:lvl3pPr marL="1143000" indent="-228600">
              <a:defRPr sz="1200">
                <a:solidFill>
                  <a:schemeClr val="tx1"/>
                </a:solidFill>
                <a:latin typeface="Arial" panose="020B0604020202020204" pitchFamily="34" charset="0"/>
              </a:defRPr>
            </a:lvl3pPr>
            <a:lvl4pPr marL="1600200" indent="-228600">
              <a:defRPr sz="1200">
                <a:solidFill>
                  <a:schemeClr val="tx1"/>
                </a:solidFill>
                <a:latin typeface="Arial" panose="020B0604020202020204" pitchFamily="34" charset="0"/>
              </a:defRPr>
            </a:lvl4pPr>
            <a:lvl5pPr marL="2057400" indent="-228600">
              <a:defRPr sz="1200">
                <a:solidFill>
                  <a:schemeClr val="tx1"/>
                </a:solidFill>
                <a:latin typeface="Arial" panose="020B0604020202020204" pitchFamily="34" charset="0"/>
              </a:defRPr>
            </a:lvl5pPr>
            <a:lvl6pPr marL="2514600" indent="-228600" eaLnBrk="0" fontAlgn="base" hangingPunct="0">
              <a:spcBef>
                <a:spcPct val="0"/>
              </a:spcBef>
              <a:spcAft>
                <a:spcPct val="0"/>
              </a:spcAft>
              <a:defRPr sz="1200">
                <a:solidFill>
                  <a:schemeClr val="tx1"/>
                </a:solidFill>
                <a:latin typeface="Arial" panose="020B0604020202020204" pitchFamily="34" charset="0"/>
              </a:defRPr>
            </a:lvl6pPr>
            <a:lvl7pPr marL="2971800" indent="-228600" eaLnBrk="0" fontAlgn="base" hangingPunct="0">
              <a:spcBef>
                <a:spcPct val="0"/>
              </a:spcBef>
              <a:spcAft>
                <a:spcPct val="0"/>
              </a:spcAft>
              <a:defRPr sz="1200">
                <a:solidFill>
                  <a:schemeClr val="tx1"/>
                </a:solidFill>
                <a:latin typeface="Arial" panose="020B0604020202020204" pitchFamily="34" charset="0"/>
              </a:defRPr>
            </a:lvl7pPr>
            <a:lvl8pPr marL="3429000" indent="-228600" eaLnBrk="0" fontAlgn="base" hangingPunct="0">
              <a:spcBef>
                <a:spcPct val="0"/>
              </a:spcBef>
              <a:spcAft>
                <a:spcPct val="0"/>
              </a:spcAft>
              <a:defRPr sz="1200">
                <a:solidFill>
                  <a:schemeClr val="tx1"/>
                </a:solidFill>
                <a:latin typeface="Arial" panose="020B0604020202020204" pitchFamily="34" charset="0"/>
              </a:defRPr>
            </a:lvl8pPr>
            <a:lvl9pPr marL="3886200" indent="-228600" eaLnBrk="0" fontAlgn="base" hangingPunct="0">
              <a:spcBef>
                <a:spcPct val="0"/>
              </a:spcBef>
              <a:spcAft>
                <a:spcPct val="0"/>
              </a:spcAft>
              <a:defRPr sz="1200">
                <a:solidFill>
                  <a:schemeClr val="tx1"/>
                </a:solidFill>
                <a:latin typeface="Arial" panose="020B0604020202020204" pitchFamily="34" charset="0"/>
              </a:defRPr>
            </a:lvl9pPr>
          </a:lstStyle>
          <a:p>
            <a:pPr algn="ctr" eaLnBrk="1" hangingPunct="1">
              <a:spcBef>
                <a:spcPct val="50000"/>
              </a:spcBef>
            </a:pPr>
            <a:r>
              <a:rPr lang="en-US" altLang="en-US" sz="1600" b="1" dirty="0">
                <a:latin typeface="Times New Roman" panose="02020603050405020304" pitchFamily="18" charset="0"/>
              </a:rPr>
              <a:t>Borrower Risk</a:t>
            </a:r>
            <a:r>
              <a:rPr lang="en-US" altLang="en-US" sz="1600" dirty="0">
                <a:latin typeface="Times New Roman" panose="02020603050405020304" pitchFamily="18" charset="0"/>
              </a:rPr>
              <a:t> </a:t>
            </a:r>
          </a:p>
        </p:txBody>
      </p:sp>
      <p:sp>
        <p:nvSpPr>
          <p:cNvPr id="137233" name="Text Box 17">
            <a:extLst>
              <a:ext uri="{FF2B5EF4-FFF2-40B4-BE49-F238E27FC236}">
                <a16:creationId xmlns:a16="http://schemas.microsoft.com/office/drawing/2014/main" id="{5270BEA9-4F67-4695-A60D-421EE9572962}"/>
              </a:ext>
            </a:extLst>
          </p:cNvPr>
          <p:cNvSpPr txBox="1">
            <a:spLocks noChangeArrowheads="1"/>
          </p:cNvSpPr>
          <p:nvPr/>
        </p:nvSpPr>
        <p:spPr bwMode="auto">
          <a:xfrm>
            <a:off x="5334000" y="1981200"/>
            <a:ext cx="289560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200">
                <a:solidFill>
                  <a:schemeClr val="tx1"/>
                </a:solidFill>
                <a:latin typeface="Arial" panose="020B0604020202020204" pitchFamily="34" charset="0"/>
              </a:defRPr>
            </a:lvl1pPr>
            <a:lvl2pPr marL="742950" indent="-285750">
              <a:defRPr sz="1200">
                <a:solidFill>
                  <a:schemeClr val="tx1"/>
                </a:solidFill>
                <a:latin typeface="Arial" panose="020B0604020202020204" pitchFamily="34" charset="0"/>
              </a:defRPr>
            </a:lvl2pPr>
            <a:lvl3pPr marL="1143000" indent="-228600">
              <a:defRPr sz="1200">
                <a:solidFill>
                  <a:schemeClr val="tx1"/>
                </a:solidFill>
                <a:latin typeface="Arial" panose="020B0604020202020204" pitchFamily="34" charset="0"/>
              </a:defRPr>
            </a:lvl3pPr>
            <a:lvl4pPr marL="1600200" indent="-228600">
              <a:defRPr sz="1200">
                <a:solidFill>
                  <a:schemeClr val="tx1"/>
                </a:solidFill>
                <a:latin typeface="Arial" panose="020B0604020202020204" pitchFamily="34" charset="0"/>
              </a:defRPr>
            </a:lvl4pPr>
            <a:lvl5pPr marL="2057400" indent="-228600">
              <a:defRPr sz="1200">
                <a:solidFill>
                  <a:schemeClr val="tx1"/>
                </a:solidFill>
                <a:latin typeface="Arial" panose="020B0604020202020204" pitchFamily="34" charset="0"/>
              </a:defRPr>
            </a:lvl5pPr>
            <a:lvl6pPr marL="2514600" indent="-228600" eaLnBrk="0" fontAlgn="base" hangingPunct="0">
              <a:spcBef>
                <a:spcPct val="0"/>
              </a:spcBef>
              <a:spcAft>
                <a:spcPct val="0"/>
              </a:spcAft>
              <a:defRPr sz="1200">
                <a:solidFill>
                  <a:schemeClr val="tx1"/>
                </a:solidFill>
                <a:latin typeface="Arial" panose="020B0604020202020204" pitchFamily="34" charset="0"/>
              </a:defRPr>
            </a:lvl6pPr>
            <a:lvl7pPr marL="2971800" indent="-228600" eaLnBrk="0" fontAlgn="base" hangingPunct="0">
              <a:spcBef>
                <a:spcPct val="0"/>
              </a:spcBef>
              <a:spcAft>
                <a:spcPct val="0"/>
              </a:spcAft>
              <a:defRPr sz="1200">
                <a:solidFill>
                  <a:schemeClr val="tx1"/>
                </a:solidFill>
                <a:latin typeface="Arial" panose="020B0604020202020204" pitchFamily="34" charset="0"/>
              </a:defRPr>
            </a:lvl7pPr>
            <a:lvl8pPr marL="3429000" indent="-228600" eaLnBrk="0" fontAlgn="base" hangingPunct="0">
              <a:spcBef>
                <a:spcPct val="0"/>
              </a:spcBef>
              <a:spcAft>
                <a:spcPct val="0"/>
              </a:spcAft>
              <a:defRPr sz="1200">
                <a:solidFill>
                  <a:schemeClr val="tx1"/>
                </a:solidFill>
                <a:latin typeface="Arial" panose="020B0604020202020204" pitchFamily="34" charset="0"/>
              </a:defRPr>
            </a:lvl8pPr>
            <a:lvl9pPr marL="3886200" indent="-228600" eaLnBrk="0" fontAlgn="base" hangingPunct="0">
              <a:spcBef>
                <a:spcPct val="0"/>
              </a:spcBef>
              <a:spcAft>
                <a:spcPct val="0"/>
              </a:spcAft>
              <a:defRPr sz="1200">
                <a:solidFill>
                  <a:schemeClr val="tx1"/>
                </a:solidFill>
                <a:latin typeface="Arial" panose="020B0604020202020204" pitchFamily="34" charset="0"/>
              </a:defRPr>
            </a:lvl9pPr>
          </a:lstStyle>
          <a:p>
            <a:pPr algn="ctr" eaLnBrk="1" hangingPunct="1">
              <a:spcBef>
                <a:spcPct val="50000"/>
              </a:spcBef>
            </a:pPr>
            <a:r>
              <a:rPr lang="en-US" altLang="en-US" sz="1600" b="1" dirty="0">
                <a:latin typeface="Times New Roman" panose="02020603050405020304" pitchFamily="18" charset="0"/>
              </a:rPr>
              <a:t>Facility Risk Related</a:t>
            </a:r>
          </a:p>
        </p:txBody>
      </p:sp>
      <p:sp>
        <p:nvSpPr>
          <p:cNvPr id="137234" name="Rectangle 18">
            <a:extLst>
              <a:ext uri="{FF2B5EF4-FFF2-40B4-BE49-F238E27FC236}">
                <a16:creationId xmlns:a16="http://schemas.microsoft.com/office/drawing/2014/main" id="{74F9299D-B6CA-4823-8253-9A4EA21D3646}"/>
              </a:ext>
            </a:extLst>
          </p:cNvPr>
          <p:cNvSpPr>
            <a:spLocks noGrp="1" noChangeArrowheads="1"/>
          </p:cNvSpPr>
          <p:nvPr>
            <p:ph type="title"/>
          </p:nvPr>
        </p:nvSpPr>
        <p:spPr/>
        <p:txBody>
          <a:bodyPr>
            <a:normAutofit fontScale="90000"/>
          </a:bodyPr>
          <a:lstStyle/>
          <a:p>
            <a:r>
              <a:rPr lang="en-US" altLang="en-US" dirty="0"/>
              <a:t>Expected Loss Can Be Broken Down Into Three Components</a:t>
            </a:r>
          </a:p>
        </p:txBody>
      </p:sp>
    </p:spTree>
    <p:extLst>
      <p:ext uri="{BB962C8B-B14F-4D97-AF65-F5344CB8AC3E}">
        <p14:creationId xmlns:p14="http://schemas.microsoft.com/office/powerpoint/2010/main" val="719192333"/>
      </p:ext>
    </p:extLst>
  </p:cSld>
  <p:clrMapOvr>
    <a:masterClrMapping/>
  </p:clrMapOvr>
</p:sld>
</file>

<file path=ppt/slides/slide1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290" name="Rectangle 2">
            <a:extLst>
              <a:ext uri="{FF2B5EF4-FFF2-40B4-BE49-F238E27FC236}">
                <a16:creationId xmlns:a16="http://schemas.microsoft.com/office/drawing/2014/main" id="{98F7190A-36B1-4E3D-86B0-85CE4BD3C41A}"/>
              </a:ext>
            </a:extLst>
          </p:cNvPr>
          <p:cNvSpPr>
            <a:spLocks noGrp="1" noChangeArrowheads="1"/>
          </p:cNvSpPr>
          <p:nvPr>
            <p:ph type="title"/>
          </p:nvPr>
        </p:nvSpPr>
        <p:spPr/>
        <p:txBody>
          <a:bodyPr>
            <a:normAutofit fontScale="90000"/>
          </a:bodyPr>
          <a:lstStyle/>
          <a:p>
            <a:r>
              <a:rPr lang="en-US" altLang="en-US" dirty="0"/>
              <a:t>Comparison of PD x LGD with Precise Formula</a:t>
            </a:r>
            <a:br>
              <a:rPr lang="en-US" altLang="en-US" dirty="0"/>
            </a:br>
            <a:r>
              <a:rPr lang="en-US" altLang="en-US" dirty="0"/>
              <a:t>-- LGD and Multiple Years</a:t>
            </a:r>
          </a:p>
        </p:txBody>
      </p:sp>
      <p:pic>
        <p:nvPicPr>
          <p:cNvPr id="140292" name="Picture 4">
            <a:extLst>
              <a:ext uri="{FF2B5EF4-FFF2-40B4-BE49-F238E27FC236}">
                <a16:creationId xmlns:a16="http://schemas.microsoft.com/office/drawing/2014/main" id="{D32DE87A-F399-4056-BF36-86FED17C2CE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28650" y="1483201"/>
            <a:ext cx="8207342" cy="47976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pic>
    </p:spTree>
    <p:extLst>
      <p:ext uri="{BB962C8B-B14F-4D97-AF65-F5344CB8AC3E}">
        <p14:creationId xmlns:p14="http://schemas.microsoft.com/office/powerpoint/2010/main" val="3044539849"/>
      </p:ext>
    </p:extLst>
  </p:cSld>
  <p:clrMapOvr>
    <a:masterClrMapping/>
  </p:clrMapOvr>
</p:sld>
</file>

<file path=ppt/slides/slide1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Target Rating and Credit Spreads – Why the target is BBB- in Project Finance</a:t>
            </a:r>
          </a:p>
        </p:txBody>
      </p:sp>
      <p:sp>
        <p:nvSpPr>
          <p:cNvPr id="4" name="Slide Number Placeholder 3"/>
          <p:cNvSpPr>
            <a:spLocks noGrp="1"/>
          </p:cNvSpPr>
          <p:nvPr>
            <p:ph type="sldNum" sz="quarter" idx="12"/>
          </p:nvPr>
        </p:nvSpPr>
        <p:spPr/>
        <p:txBody>
          <a:bodyPr/>
          <a:lstStyle/>
          <a:p>
            <a:fld id="{EB241CD2-1E45-42A3-B213-66A034DF9A3B}" type="slidenum">
              <a:rPr lang="en-GB" smtClean="0"/>
              <a:t>185</a:t>
            </a:fld>
            <a:endParaRPr lang="en-GB" dirty="0"/>
          </a:p>
        </p:txBody>
      </p:sp>
      <p:pic>
        <p:nvPicPr>
          <p:cNvPr id="8" name="Content Placeholder 7"/>
          <p:cNvPicPr>
            <a:picLocks noGrp="1" noChangeAspect="1"/>
          </p:cNvPicPr>
          <p:nvPr>
            <p:ph idx="1"/>
          </p:nvPr>
        </p:nvPicPr>
        <p:blipFill>
          <a:blip r:embed="rId2"/>
          <a:stretch>
            <a:fillRect/>
          </a:stretch>
        </p:blipFill>
        <p:spPr>
          <a:xfrm>
            <a:off x="1112363" y="1486746"/>
            <a:ext cx="6825005" cy="4200584"/>
          </a:xfrm>
          <a:prstGeom prst="rect">
            <a:avLst/>
          </a:prstGeom>
        </p:spPr>
      </p:pic>
    </p:spTree>
    <p:extLst>
      <p:ext uri="{BB962C8B-B14F-4D97-AF65-F5344CB8AC3E}">
        <p14:creationId xmlns:p14="http://schemas.microsoft.com/office/powerpoint/2010/main" val="3699992151"/>
      </p:ext>
    </p:extLst>
  </p:cSld>
  <p:clrMapOvr>
    <a:masterClrMapping/>
  </p:clrMapOvr>
</p:sld>
</file>

<file path=ppt/slides/slide1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idx="1"/>
          </p:nvPr>
        </p:nvSpPr>
        <p:spPr>
          <a:xfrm>
            <a:off x="628650" y="1263193"/>
            <a:ext cx="7812706" cy="1903520"/>
          </a:xfrm>
        </p:spPr>
        <p:txBody>
          <a:bodyPr/>
          <a:lstStyle/>
          <a:p>
            <a:r>
              <a:rPr lang="en-US" dirty="0"/>
              <a:t>Credit spreads have to cover loss given and default as well as loss given default. They also should cover the capital that a bank puts up and the administrative expenses.</a:t>
            </a:r>
          </a:p>
          <a:p>
            <a:endParaRPr lang="en-US" dirty="0"/>
          </a:p>
          <a:p>
            <a:endParaRPr lang="en-US" dirty="0"/>
          </a:p>
        </p:txBody>
      </p:sp>
      <p:sp>
        <p:nvSpPr>
          <p:cNvPr id="2" name="Title 1"/>
          <p:cNvSpPr>
            <a:spLocks noGrp="1"/>
          </p:cNvSpPr>
          <p:nvPr>
            <p:ph type="title"/>
          </p:nvPr>
        </p:nvSpPr>
        <p:spPr/>
        <p:txBody>
          <a:bodyPr/>
          <a:lstStyle/>
          <a:p>
            <a:r>
              <a:rPr lang="en-US" dirty="0"/>
              <a:t>Credit Spreads, PD, LGD and RORAC</a:t>
            </a:r>
          </a:p>
        </p:txBody>
      </p:sp>
      <p:sp>
        <p:nvSpPr>
          <p:cNvPr id="3" name="Slide Number Placeholder 2"/>
          <p:cNvSpPr>
            <a:spLocks noGrp="1"/>
          </p:cNvSpPr>
          <p:nvPr>
            <p:ph type="sldNum" sz="quarter" idx="12"/>
          </p:nvPr>
        </p:nvSpPr>
        <p:spPr/>
        <p:txBody>
          <a:bodyPr/>
          <a:lstStyle/>
          <a:p>
            <a:pPr>
              <a:defRPr/>
            </a:pPr>
            <a:fld id="{EF62D93A-3BA0-8848-BFA3-D7046C1B555D}" type="slidenum">
              <a:rPr lang="en-US" smtClean="0"/>
              <a:pPr>
                <a:defRPr/>
              </a:pPr>
              <a:t>186</a:t>
            </a:fld>
            <a:endParaRPr lang="en-US" dirty="0"/>
          </a:p>
        </p:txBody>
      </p:sp>
      <p:pic>
        <p:nvPicPr>
          <p:cNvPr id="5" name="Picture 4"/>
          <p:cNvPicPr>
            <a:picLocks noChangeAspect="1"/>
          </p:cNvPicPr>
          <p:nvPr/>
        </p:nvPicPr>
        <p:blipFill>
          <a:blip r:embed="rId2"/>
          <a:stretch>
            <a:fillRect/>
          </a:stretch>
        </p:blipFill>
        <p:spPr>
          <a:xfrm>
            <a:off x="1029902" y="3353134"/>
            <a:ext cx="6577543" cy="3124964"/>
          </a:xfrm>
          <a:prstGeom prst="rect">
            <a:avLst/>
          </a:prstGeom>
        </p:spPr>
      </p:pic>
    </p:spTree>
    <p:extLst>
      <p:ext uri="{BB962C8B-B14F-4D97-AF65-F5344CB8AC3E}">
        <p14:creationId xmlns:p14="http://schemas.microsoft.com/office/powerpoint/2010/main" val="3654535309"/>
      </p:ext>
    </p:extLst>
  </p:cSld>
  <p:clrMapOvr>
    <a:masterClrMapping/>
  </p:clrMapOvr>
</p:sld>
</file>

<file path=ppt/slides/slide1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314" name="Rectangle 2">
            <a:extLst>
              <a:ext uri="{FF2B5EF4-FFF2-40B4-BE49-F238E27FC236}">
                <a16:creationId xmlns:a16="http://schemas.microsoft.com/office/drawing/2014/main" id="{D10DFDC2-95AC-4949-AB43-71DDFC7F1665}"/>
              </a:ext>
            </a:extLst>
          </p:cNvPr>
          <p:cNvSpPr>
            <a:spLocks noGrp="1" noChangeArrowheads="1"/>
          </p:cNvSpPr>
          <p:nvPr>
            <p:ph type="title"/>
          </p:nvPr>
        </p:nvSpPr>
        <p:spPr/>
        <p:txBody>
          <a:bodyPr/>
          <a:lstStyle/>
          <a:p>
            <a:r>
              <a:rPr lang="en-US" altLang="en-US" dirty="0"/>
              <a:t>Probability of Default</a:t>
            </a:r>
          </a:p>
        </p:txBody>
      </p:sp>
      <p:sp>
        <p:nvSpPr>
          <p:cNvPr id="141315" name="Rectangle 3">
            <a:extLst>
              <a:ext uri="{FF2B5EF4-FFF2-40B4-BE49-F238E27FC236}">
                <a16:creationId xmlns:a16="http://schemas.microsoft.com/office/drawing/2014/main" id="{2E139EFD-FDCD-4736-AFAE-755CED78E10E}"/>
              </a:ext>
            </a:extLst>
          </p:cNvPr>
          <p:cNvSpPr>
            <a:spLocks noGrp="1" noChangeArrowheads="1"/>
          </p:cNvSpPr>
          <p:nvPr>
            <p:ph type="body" idx="1"/>
          </p:nvPr>
        </p:nvSpPr>
        <p:spPr/>
        <p:txBody>
          <a:bodyPr/>
          <a:lstStyle/>
          <a:p>
            <a:r>
              <a:rPr lang="en-US" altLang="en-US" dirty="0"/>
              <a:t>This chart shows rating migrations and the probability of default for alternative loans.  Note the increase in default probability with longer loans.</a:t>
            </a:r>
          </a:p>
        </p:txBody>
      </p:sp>
      <p:pic>
        <p:nvPicPr>
          <p:cNvPr id="141316" name="Picture 4">
            <a:extLst>
              <a:ext uri="{FF2B5EF4-FFF2-40B4-BE49-F238E27FC236}">
                <a16:creationId xmlns:a16="http://schemas.microsoft.com/office/drawing/2014/main" id="{F180B6DB-7F43-40A0-A74C-40A6367C1255}"/>
              </a:ext>
            </a:extLst>
          </p:cNvPr>
          <p:cNvPicPr>
            <a:picLocks noGrp="1" noChangeAspect="1" noChangeArrowheads="1"/>
          </p:cNvPicPr>
          <p:nvPr>
            <p:ph sz="half" idx="4294967295"/>
          </p:nvPr>
        </p:nvPicPr>
        <p:blipFill>
          <a:blip r:embed="rId3">
            <a:extLst>
              <a:ext uri="{28A0092B-C50C-407E-A947-70E740481C1C}">
                <a14:useLocalDpi xmlns:a14="http://schemas.microsoft.com/office/drawing/2010/main" val="0"/>
              </a:ext>
            </a:extLst>
          </a:blip>
          <a:srcRect/>
          <a:stretch>
            <a:fillRect/>
          </a:stretch>
        </p:blipFill>
        <p:spPr>
          <a:xfrm>
            <a:off x="1448535" y="3279159"/>
            <a:ext cx="6262838" cy="3008543"/>
          </a:xfrm>
          <a:noFill/>
        </p:spPr>
      </p:pic>
    </p:spTree>
    <p:extLst>
      <p:ext uri="{BB962C8B-B14F-4D97-AF65-F5344CB8AC3E}">
        <p14:creationId xmlns:p14="http://schemas.microsoft.com/office/powerpoint/2010/main" val="1678720471"/>
      </p:ext>
    </p:extLst>
  </p:cSld>
  <p:clrMapOvr>
    <a:masterClrMapping/>
  </p:clrMapOvr>
</p:sld>
</file>

<file path=ppt/slides/slide1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9" name="Rectangle 3"/>
          <p:cNvSpPr>
            <a:spLocks noGrp="1" noChangeArrowheads="1"/>
          </p:cNvSpPr>
          <p:nvPr>
            <p:ph idx="1"/>
          </p:nvPr>
        </p:nvSpPr>
        <p:spPr/>
        <p:txBody>
          <a:bodyPr>
            <a:normAutofit fontScale="85000" lnSpcReduction="20000"/>
          </a:bodyPr>
          <a:lstStyle/>
          <a:p>
            <a:pPr>
              <a:lnSpc>
                <a:spcPct val="90000"/>
              </a:lnSpc>
            </a:pPr>
            <a:r>
              <a:rPr lang="en-US" altLang="en-US" dirty="0"/>
              <a:t>Project Financings are generally funded on a floating-rate basis due to the necessity for:</a:t>
            </a:r>
          </a:p>
          <a:p>
            <a:pPr lvl="1">
              <a:lnSpc>
                <a:spcPct val="90000"/>
              </a:lnSpc>
            </a:pPr>
            <a:r>
              <a:rPr lang="en-US" altLang="en-US" dirty="0"/>
              <a:t>Flexibility in the timing of draw downs </a:t>
            </a:r>
          </a:p>
          <a:p>
            <a:pPr lvl="1">
              <a:lnSpc>
                <a:spcPct val="90000"/>
              </a:lnSpc>
            </a:pPr>
            <a:r>
              <a:rPr lang="en-US" altLang="en-US" dirty="0"/>
              <a:t>Flexibility in early repayment.  </a:t>
            </a:r>
          </a:p>
          <a:p>
            <a:pPr>
              <a:lnSpc>
                <a:spcPct val="90000"/>
              </a:lnSpc>
            </a:pPr>
            <a:r>
              <a:rPr lang="en-US" altLang="en-US" dirty="0"/>
              <a:t>Floating rates computed as the LIBOR average for the prior six months.</a:t>
            </a:r>
          </a:p>
          <a:p>
            <a:pPr>
              <a:lnSpc>
                <a:spcPct val="90000"/>
              </a:lnSpc>
            </a:pPr>
            <a:r>
              <a:rPr lang="en-US" altLang="en-US" dirty="0"/>
              <a:t>86% of Project Finance Loans are floating rate.</a:t>
            </a:r>
          </a:p>
          <a:p>
            <a:pPr>
              <a:lnSpc>
                <a:spcPct val="90000"/>
              </a:lnSpc>
            </a:pPr>
            <a:r>
              <a:rPr lang="en-US" altLang="en-US" dirty="0"/>
              <a:t>But the floating rate loans can be fixed with interest rate swaps.</a:t>
            </a:r>
          </a:p>
          <a:p>
            <a:pPr>
              <a:lnSpc>
                <a:spcPct val="90000"/>
              </a:lnSpc>
            </a:pPr>
            <a:r>
              <a:rPr lang="en-US" altLang="en-US" dirty="0"/>
              <a:t>Because of flexibility in take downs and repayments, there would be significant interest rate risk with fixed rate transactions.</a:t>
            </a:r>
          </a:p>
          <a:p>
            <a:pPr lvl="1">
              <a:lnSpc>
                <a:spcPct val="90000"/>
              </a:lnSpc>
            </a:pPr>
            <a:r>
              <a:rPr lang="en-US" altLang="en-US" dirty="0"/>
              <a:t>Extension risk</a:t>
            </a:r>
          </a:p>
          <a:p>
            <a:pPr lvl="1">
              <a:lnSpc>
                <a:spcPct val="90000"/>
              </a:lnSpc>
            </a:pPr>
            <a:r>
              <a:rPr lang="en-US" altLang="en-US" dirty="0"/>
              <a:t>Contraction risk</a:t>
            </a:r>
          </a:p>
        </p:txBody>
      </p:sp>
      <p:sp>
        <p:nvSpPr>
          <p:cNvPr id="34818" name="Rectangle 2"/>
          <p:cNvSpPr>
            <a:spLocks noGrp="1" noChangeArrowheads="1"/>
          </p:cNvSpPr>
          <p:nvPr>
            <p:ph type="title"/>
          </p:nvPr>
        </p:nvSpPr>
        <p:spPr/>
        <p:txBody>
          <a:bodyPr/>
          <a:lstStyle/>
          <a:p>
            <a:r>
              <a:rPr lang="en-US" altLang="en-US" dirty="0"/>
              <a:t>Use of Floating Rate Debt</a:t>
            </a:r>
          </a:p>
        </p:txBody>
      </p:sp>
    </p:spTree>
    <p:extLst>
      <p:ext uri="{BB962C8B-B14F-4D97-AF65-F5344CB8AC3E}">
        <p14:creationId xmlns:p14="http://schemas.microsoft.com/office/powerpoint/2010/main" val="2682440829"/>
      </p:ext>
    </p:extLst>
  </p:cSld>
  <p:clrMapOvr>
    <a:masterClrMapping/>
  </p:clrMapOvr>
</p:sld>
</file>

<file path=ppt/slides/slide1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7939" name="Rectangle 3"/>
          <p:cNvSpPr>
            <a:spLocks noGrp="1" noChangeArrowheads="1"/>
          </p:cNvSpPr>
          <p:nvPr>
            <p:ph idx="1"/>
          </p:nvPr>
        </p:nvSpPr>
        <p:spPr/>
        <p:txBody>
          <a:bodyPr>
            <a:normAutofit fontScale="92500" lnSpcReduction="10000"/>
          </a:bodyPr>
          <a:lstStyle/>
          <a:p>
            <a:pPr marL="290513" indent="-290513">
              <a:lnSpc>
                <a:spcPct val="90000"/>
              </a:lnSpc>
            </a:pPr>
            <a:r>
              <a:rPr lang="en-US" altLang="en-US" sz="2400" dirty="0"/>
              <a:t>Bank financing in project finance generally uses floating interest rates rather than fixed rates (e.g. LIBOR plus 150-200 basis points).</a:t>
            </a:r>
          </a:p>
          <a:p>
            <a:pPr marL="290513" indent="-290513">
              <a:lnSpc>
                <a:spcPct val="90000"/>
              </a:lnSpc>
            </a:pPr>
            <a:r>
              <a:rPr lang="en-US" altLang="en-US" sz="2400" dirty="0"/>
              <a:t>Because floating rate financing can create risks particularly in projects with tight debt service cover such as PFI, projects often use interest rate swaps to convert floating rates to fixed rates.</a:t>
            </a:r>
          </a:p>
          <a:p>
            <a:pPr marL="290513" indent="-290513">
              <a:lnSpc>
                <a:spcPct val="90000"/>
              </a:lnSpc>
            </a:pPr>
            <a:r>
              <a:rPr lang="en-US" altLang="en-US" sz="2400" dirty="0"/>
              <a:t>Swaps that convert floating rate to fixed rate debt involve:</a:t>
            </a:r>
          </a:p>
          <a:p>
            <a:pPr marL="798513" lvl="1" indent="-231775">
              <a:lnSpc>
                <a:spcPct val="90000"/>
              </a:lnSpc>
            </a:pPr>
            <a:r>
              <a:rPr lang="en-US" altLang="en-US" sz="2000" dirty="0"/>
              <a:t>Establishing a notional amount that corresponds to the face amount of the loan;</a:t>
            </a:r>
          </a:p>
          <a:p>
            <a:pPr marL="798513" lvl="1" indent="-231775">
              <a:lnSpc>
                <a:spcPct val="90000"/>
              </a:lnSpc>
            </a:pPr>
            <a:r>
              <a:rPr lang="en-US" altLang="en-US" sz="2000" dirty="0"/>
              <a:t>Paying interest on the floating rate loans;</a:t>
            </a:r>
          </a:p>
          <a:p>
            <a:pPr marL="798513" lvl="1" indent="-231775">
              <a:lnSpc>
                <a:spcPct val="90000"/>
              </a:lnSpc>
            </a:pPr>
            <a:r>
              <a:rPr lang="en-US" altLang="en-US" sz="2000" dirty="0"/>
              <a:t>Receiving settlements on the swap if the floating interest rate rises so that the effective interest rate is fixed;</a:t>
            </a:r>
          </a:p>
          <a:p>
            <a:pPr marL="798513" lvl="1" indent="-231775">
              <a:lnSpc>
                <a:spcPct val="90000"/>
              </a:lnSpc>
            </a:pPr>
            <a:r>
              <a:rPr lang="en-US" altLang="en-US" sz="2000" dirty="0"/>
              <a:t>Paying settlements on the swap if the floating interest rate declines so that the effective interest rate is fixed.</a:t>
            </a:r>
          </a:p>
          <a:p>
            <a:pPr marL="798513" lvl="1" indent="-231775">
              <a:lnSpc>
                <a:spcPct val="90000"/>
              </a:lnSpc>
            </a:pPr>
            <a:r>
              <a:rPr lang="en-US" altLang="en-US" sz="2000" dirty="0"/>
              <a:t>The net value of the swap is generally zero when the swap is established.</a:t>
            </a:r>
          </a:p>
        </p:txBody>
      </p:sp>
      <p:sp>
        <p:nvSpPr>
          <p:cNvPr id="167938" name="Rectangle 2"/>
          <p:cNvSpPr>
            <a:spLocks noGrp="1" noChangeArrowheads="1"/>
          </p:cNvSpPr>
          <p:nvPr>
            <p:ph type="title"/>
          </p:nvPr>
        </p:nvSpPr>
        <p:spPr/>
        <p:txBody>
          <a:bodyPr>
            <a:normAutofit/>
          </a:bodyPr>
          <a:lstStyle/>
          <a:p>
            <a:r>
              <a:rPr lang="en-US" altLang="en-US" dirty="0"/>
              <a:t>Swap Settlements</a:t>
            </a:r>
          </a:p>
        </p:txBody>
      </p:sp>
    </p:spTree>
    <p:extLst>
      <p:ext uri="{BB962C8B-B14F-4D97-AF65-F5344CB8AC3E}">
        <p14:creationId xmlns:p14="http://schemas.microsoft.com/office/powerpoint/2010/main" val="354424829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rgbClr val="404040"/>
        </a:solidFill>
        <a:effectLst/>
      </p:bgPr>
    </p:bg>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3B0DF90E-6BAD-4E82-8FDF-717C9A357378}"/>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3324"/>
            <a:ext cx="9144000" cy="6861324"/>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Freeform 13">
            <a:extLst>
              <a:ext uri="{FF2B5EF4-FFF2-40B4-BE49-F238E27FC236}">
                <a16:creationId xmlns:a16="http://schemas.microsoft.com/office/drawing/2014/main" id="{13DCC859-0434-4BB8-B6C5-09C88AE698FB}"/>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8840065" cy="6858000"/>
          </a:xfrm>
          <a:custGeom>
            <a:avLst/>
            <a:gdLst>
              <a:gd name="connsiteX0" fmla="*/ 0 w 11786754"/>
              <a:gd name="connsiteY0" fmla="*/ 0 h 6858000"/>
              <a:gd name="connsiteX1" fmla="*/ 8610600 w 11786754"/>
              <a:gd name="connsiteY1" fmla="*/ 0 h 6858000"/>
              <a:gd name="connsiteX2" fmla="*/ 11786754 w 11786754"/>
              <a:gd name="connsiteY2" fmla="*/ 6858000 h 6858000"/>
              <a:gd name="connsiteX3" fmla="*/ 0 w 11786754"/>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1786754" h="6858000">
                <a:moveTo>
                  <a:pt x="0" y="0"/>
                </a:moveTo>
                <a:lnTo>
                  <a:pt x="8610600" y="0"/>
                </a:lnTo>
                <a:lnTo>
                  <a:pt x="11786754" y="6858000"/>
                </a:lnTo>
                <a:lnTo>
                  <a:pt x="0" y="6858000"/>
                </a:lnTo>
                <a:close/>
              </a:path>
            </a:pathLst>
          </a:cu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 name="Freeform 11">
            <a:extLst>
              <a:ext uri="{FF2B5EF4-FFF2-40B4-BE49-F238E27FC236}">
                <a16:creationId xmlns:a16="http://schemas.microsoft.com/office/drawing/2014/main" id="{08E7ACFB-B791-4C23-8B17-013FEDC09A89}"/>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2686050" cy="6858000"/>
          </a:xfrm>
          <a:custGeom>
            <a:avLst/>
            <a:gdLst>
              <a:gd name="connsiteX0" fmla="*/ 0 w 3581400"/>
              <a:gd name="connsiteY0" fmla="*/ 0 h 6858000"/>
              <a:gd name="connsiteX1" fmla="*/ 405246 w 3581400"/>
              <a:gd name="connsiteY1" fmla="*/ 0 h 6858000"/>
              <a:gd name="connsiteX2" fmla="*/ 3581400 w 3581400"/>
              <a:gd name="connsiteY2" fmla="*/ 6858000 h 6858000"/>
              <a:gd name="connsiteX3" fmla="*/ 0 w 35814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3581400" h="6858000">
                <a:moveTo>
                  <a:pt x="0" y="0"/>
                </a:moveTo>
                <a:lnTo>
                  <a:pt x="405246" y="0"/>
                </a:lnTo>
                <a:lnTo>
                  <a:pt x="3581400" y="6858000"/>
                </a:lnTo>
                <a:lnTo>
                  <a:pt x="0" y="6858000"/>
                </a:lnTo>
                <a:close/>
              </a:path>
            </a:pathLst>
          </a:cu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graphicFrame>
        <p:nvGraphicFramePr>
          <p:cNvPr id="6" name="Content Placeholder 1"/>
          <p:cNvGraphicFramePr>
            <a:graphicFrameLocks noGrp="1"/>
          </p:cNvGraphicFramePr>
          <p:nvPr>
            <p:ph idx="1"/>
            <p:extLst>
              <p:ext uri="{D42A27DB-BD31-4B8C-83A1-F6EECF244321}">
                <p14:modId xmlns:p14="http://schemas.microsoft.com/office/powerpoint/2010/main" val="969709019"/>
              </p:ext>
            </p:extLst>
          </p:nvPr>
        </p:nvGraphicFramePr>
        <p:xfrm>
          <a:off x="628650" y="2022475"/>
          <a:ext cx="7886700" cy="415448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Title 2">
            <a:extLst>
              <a:ext uri="{FF2B5EF4-FFF2-40B4-BE49-F238E27FC236}">
                <a16:creationId xmlns:a16="http://schemas.microsoft.com/office/drawing/2014/main" id="{8F1891D1-3F81-4884-A1CD-05B77AD3BBFD}"/>
              </a:ext>
            </a:extLst>
          </p:cNvPr>
          <p:cNvSpPr>
            <a:spLocks noGrp="1"/>
          </p:cNvSpPr>
          <p:nvPr>
            <p:ph type="title"/>
          </p:nvPr>
        </p:nvSpPr>
        <p:spPr>
          <a:xfrm>
            <a:off x="624751" y="365125"/>
            <a:ext cx="7890527" cy="1325563"/>
          </a:xfrm>
        </p:spPr>
        <p:txBody>
          <a:bodyPr vert="horz" lIns="91440" tIns="45720" rIns="91440" bIns="45720" rtlCol="0" anchor="ctr">
            <a:normAutofit/>
          </a:bodyPr>
          <a:lstStyle/>
          <a:p>
            <a:pPr algn="l"/>
            <a:r>
              <a:rPr lang="en-US" sz="4400" kern="1200" dirty="0">
                <a:solidFill>
                  <a:schemeClr val="tx1"/>
                </a:solidFill>
                <a:latin typeface="+mj-lt"/>
                <a:ea typeface="+mj-ea"/>
                <a:cs typeface="+mj-cs"/>
              </a:rPr>
              <a:t>Use of Project Finance Ideas in Corporate Finance</a:t>
            </a:r>
          </a:p>
        </p:txBody>
      </p:sp>
      <p:sp>
        <p:nvSpPr>
          <p:cNvPr id="4" name="Slide Number Placeholder 3">
            <a:extLst>
              <a:ext uri="{FF2B5EF4-FFF2-40B4-BE49-F238E27FC236}">
                <a16:creationId xmlns:a16="http://schemas.microsoft.com/office/drawing/2014/main" id="{34AAFDDD-5E5A-478D-8B6B-E7232C11D478}"/>
              </a:ext>
            </a:extLst>
          </p:cNvPr>
          <p:cNvSpPr>
            <a:spLocks noGrp="1"/>
          </p:cNvSpPr>
          <p:nvPr>
            <p:ph type="sldNum" sz="quarter" idx="12"/>
          </p:nvPr>
        </p:nvSpPr>
        <p:spPr>
          <a:xfrm>
            <a:off x="6457950" y="6356350"/>
            <a:ext cx="2057400" cy="365125"/>
          </a:xfrm>
        </p:spPr>
        <p:txBody>
          <a:bodyPr vert="horz" lIns="91440" tIns="45720" rIns="91440" bIns="45720" rtlCol="0" anchor="ctr">
            <a:normAutofit/>
          </a:bodyPr>
          <a:lstStyle/>
          <a:p>
            <a:pPr algn="r" defTabSz="914400">
              <a:spcAft>
                <a:spcPts val="600"/>
              </a:spcAft>
            </a:pPr>
            <a:fld id="{0C3A1854-6B63-4059-B360-A3C4972BF0FC}" type="slidenum">
              <a:rPr lang="en-US" altLang="ko-KR" sz="1200">
                <a:solidFill>
                  <a:schemeClr val="tx1">
                    <a:alpha val="80000"/>
                  </a:schemeClr>
                </a:solidFill>
              </a:rPr>
              <a:pPr algn="r" defTabSz="914400">
                <a:spcAft>
                  <a:spcPts val="600"/>
                </a:spcAft>
              </a:pPr>
              <a:t>19</a:t>
            </a:fld>
            <a:endParaRPr lang="en-US" altLang="ko-KR" sz="1200" dirty="0">
              <a:solidFill>
                <a:schemeClr val="tx1">
                  <a:alpha val="80000"/>
                </a:schemeClr>
              </a:solidFill>
            </a:endParaRPr>
          </a:p>
        </p:txBody>
      </p:sp>
    </p:spTree>
    <p:extLst>
      <p:ext uri="{BB962C8B-B14F-4D97-AF65-F5344CB8AC3E}">
        <p14:creationId xmlns:p14="http://schemas.microsoft.com/office/powerpoint/2010/main" val="2723379112"/>
      </p:ext>
    </p:extLst>
  </p:cSld>
  <p:clrMapOvr>
    <a:overrideClrMapping bg1="dk1" tx1="lt1" bg2="dk2" tx2="lt2" accent1="accent1" accent2="accent2" accent3="accent3" accent4="accent4" accent5="accent5" accent6="accent6" hlink="hlink" folHlink="folHlink"/>
  </p:clrMapOvr>
</p:sld>
</file>

<file path=ppt/slides/slide1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en-US" dirty="0"/>
              <a:t>Premium for fixing rates is very expensive because of expected inflation.</a:t>
            </a:r>
          </a:p>
          <a:p>
            <a:endParaRPr lang="en-US" dirty="0"/>
          </a:p>
        </p:txBody>
      </p:sp>
      <p:sp>
        <p:nvSpPr>
          <p:cNvPr id="2" name="Title 1"/>
          <p:cNvSpPr>
            <a:spLocks noGrp="1"/>
          </p:cNvSpPr>
          <p:nvPr>
            <p:ph type="title"/>
          </p:nvPr>
        </p:nvSpPr>
        <p:spPr/>
        <p:txBody>
          <a:bodyPr/>
          <a:lstStyle/>
          <a:p>
            <a:r>
              <a:rPr lang="en-US" dirty="0"/>
              <a:t>Floating versus Fixed Rate Debt</a:t>
            </a:r>
          </a:p>
        </p:txBody>
      </p:sp>
      <p:pic>
        <p:nvPicPr>
          <p:cNvPr id="4" name="Picture 3"/>
          <p:cNvPicPr>
            <a:picLocks noChangeAspect="1"/>
          </p:cNvPicPr>
          <p:nvPr/>
        </p:nvPicPr>
        <p:blipFill>
          <a:blip r:embed="rId2"/>
          <a:stretch>
            <a:fillRect/>
          </a:stretch>
        </p:blipFill>
        <p:spPr>
          <a:xfrm>
            <a:off x="1478579" y="2474021"/>
            <a:ext cx="6353408" cy="3910331"/>
          </a:xfrm>
          <a:prstGeom prst="rect">
            <a:avLst/>
          </a:prstGeom>
        </p:spPr>
      </p:pic>
    </p:spTree>
    <p:extLst>
      <p:ext uri="{BB962C8B-B14F-4D97-AF65-F5344CB8AC3E}">
        <p14:creationId xmlns:p14="http://schemas.microsoft.com/office/powerpoint/2010/main" val="2283831775"/>
      </p:ext>
    </p:extLst>
  </p:cSld>
  <p:clrMapOvr>
    <a:masterClrMapping/>
  </p:clrMapOvr>
</p:sld>
</file>

<file path=ppt/slides/slide1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7" name="Rectangle 3"/>
          <p:cNvSpPr>
            <a:spLocks noGrp="1" noChangeArrowheads="1"/>
          </p:cNvSpPr>
          <p:nvPr>
            <p:ph idx="1"/>
          </p:nvPr>
        </p:nvSpPr>
        <p:spPr/>
        <p:txBody>
          <a:bodyPr>
            <a:normAutofit lnSpcReduction="10000"/>
          </a:bodyPr>
          <a:lstStyle/>
          <a:p>
            <a:r>
              <a:rPr lang="en-US" altLang="en-US" dirty="0"/>
              <a:t>Pre-payments</a:t>
            </a:r>
          </a:p>
          <a:p>
            <a:pPr lvl="1"/>
            <a:r>
              <a:rPr lang="en-US" altLang="en-US" dirty="0"/>
              <a:t>If fixed interest rates are in the transaction and rates are high, the borrower wants pre-payment option and the lender does not.  There can be a set of defined pre-payment penalties.</a:t>
            </a:r>
          </a:p>
          <a:p>
            <a:pPr lvl="1"/>
            <a:r>
              <a:rPr lang="en-US" altLang="en-US" dirty="0"/>
              <a:t>Pre-payments can come from a “divorce” clause were the borrower pays back the loan instead of taking some action.</a:t>
            </a:r>
          </a:p>
          <a:p>
            <a:r>
              <a:rPr lang="en-US" altLang="en-US" dirty="0"/>
              <a:t>Maturity Extensions</a:t>
            </a:r>
          </a:p>
          <a:p>
            <a:pPr lvl="1"/>
            <a:r>
              <a:rPr lang="en-US" altLang="en-US" dirty="0"/>
              <a:t>If cannot meet the required maturity payments from cash flow, the loan agreement allow the maturity payments to be extended</a:t>
            </a:r>
          </a:p>
        </p:txBody>
      </p:sp>
      <p:sp>
        <p:nvSpPr>
          <p:cNvPr id="36866" name="Rectangle 2"/>
          <p:cNvSpPr>
            <a:spLocks noGrp="1" noChangeArrowheads="1"/>
          </p:cNvSpPr>
          <p:nvPr>
            <p:ph type="title"/>
          </p:nvPr>
        </p:nvSpPr>
        <p:spPr/>
        <p:txBody>
          <a:bodyPr>
            <a:normAutofit fontScale="90000"/>
          </a:bodyPr>
          <a:lstStyle/>
          <a:p>
            <a:r>
              <a:rPr lang="en-US" altLang="en-US" dirty="0"/>
              <a:t>Pre-payments Maturity Extensions from Fixed Rate Debt</a:t>
            </a:r>
          </a:p>
        </p:txBody>
      </p:sp>
    </p:spTree>
    <p:extLst>
      <p:ext uri="{BB962C8B-B14F-4D97-AF65-F5344CB8AC3E}">
        <p14:creationId xmlns:p14="http://schemas.microsoft.com/office/powerpoint/2010/main" val="2145776882"/>
      </p:ext>
    </p:extLst>
  </p:cSld>
  <p:clrMapOvr>
    <a:masterClrMapping/>
  </p:clrMapOvr>
</p:sld>
</file>

<file path=ppt/slides/slide1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5" name="Rectangle 3"/>
          <p:cNvSpPr>
            <a:spLocks noGrp="1" noChangeArrowheads="1"/>
          </p:cNvSpPr>
          <p:nvPr>
            <p:ph idx="1"/>
          </p:nvPr>
        </p:nvSpPr>
        <p:spPr/>
        <p:txBody>
          <a:bodyPr>
            <a:normAutofit fontScale="92500" lnSpcReduction="20000"/>
          </a:bodyPr>
          <a:lstStyle/>
          <a:p>
            <a:r>
              <a:rPr lang="en-US" altLang="en-US" dirty="0"/>
              <a:t>Borrower Perspective</a:t>
            </a:r>
          </a:p>
          <a:p>
            <a:pPr lvl="1"/>
            <a:r>
              <a:rPr lang="en-US" altLang="en-US" dirty="0"/>
              <a:t>When interest rates decrease, if the loan is at a fixed rate, the borrower will want to re-finance but the lender will not want this.  Prepayments accelerate (people re-finance).</a:t>
            </a:r>
          </a:p>
          <a:p>
            <a:r>
              <a:rPr lang="en-US" altLang="en-US" dirty="0"/>
              <a:t>Lender Perspective</a:t>
            </a:r>
          </a:p>
          <a:p>
            <a:pPr lvl="1"/>
            <a:r>
              <a:rPr lang="en-US" altLang="en-US" dirty="0"/>
              <a:t>From the lenders perspective, the high interest rates are lost and the lender must issue loans at lower rates.  Form the borrowers perspective, the proceeds will be re-invested at a lower rate and that bonds will be more expensive.</a:t>
            </a:r>
          </a:p>
          <a:p>
            <a:r>
              <a:rPr lang="en-US" altLang="en-US" dirty="0"/>
              <a:t>The results are like selling a call option for debt holders -- the upside is limited but the downside is not limited.</a:t>
            </a:r>
          </a:p>
        </p:txBody>
      </p:sp>
      <p:sp>
        <p:nvSpPr>
          <p:cNvPr id="2" name="Title 1"/>
          <p:cNvSpPr>
            <a:spLocks noGrp="1"/>
          </p:cNvSpPr>
          <p:nvPr>
            <p:ph type="title"/>
          </p:nvPr>
        </p:nvSpPr>
        <p:spPr/>
        <p:txBody>
          <a:bodyPr>
            <a:normAutofit fontScale="90000"/>
          </a:bodyPr>
          <a:lstStyle/>
          <a:p>
            <a:r>
              <a:rPr lang="en-US" dirty="0"/>
              <a:t>Contraction Risk from Fixed Interest Rates (Declining Interest Rates)</a:t>
            </a:r>
          </a:p>
        </p:txBody>
      </p:sp>
    </p:spTree>
    <p:extLst>
      <p:ext uri="{BB962C8B-B14F-4D97-AF65-F5344CB8AC3E}">
        <p14:creationId xmlns:p14="http://schemas.microsoft.com/office/powerpoint/2010/main" val="392108451"/>
      </p:ext>
    </p:extLst>
  </p:cSld>
  <p:clrMapOvr>
    <a:masterClrMapping/>
  </p:clrMapOvr>
</p:sld>
</file>

<file path=ppt/slides/slide1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Content Placeholder 4">
            <a:extLst>
              <a:ext uri="{FF2B5EF4-FFF2-40B4-BE49-F238E27FC236}">
                <a16:creationId xmlns:a16="http://schemas.microsoft.com/office/drawing/2014/main" id="{00000000-0008-0000-0200-000002000000}"/>
              </a:ext>
            </a:extLst>
          </p:cNvPr>
          <p:cNvGraphicFramePr>
            <a:graphicFrameLocks noGrp="1"/>
          </p:cNvGraphicFramePr>
          <p:nvPr>
            <p:ph idx="1"/>
            <p:extLst/>
          </p:nvPr>
        </p:nvGraphicFramePr>
        <p:xfrm>
          <a:off x="628650" y="1263650"/>
          <a:ext cx="7902575" cy="4913313"/>
        </p:xfrm>
        <a:graphic>
          <a:graphicData uri="http://schemas.openxmlformats.org/drawingml/2006/chart">
            <c:chart xmlns:c="http://schemas.openxmlformats.org/drawingml/2006/chart" xmlns:r="http://schemas.openxmlformats.org/officeDocument/2006/relationships" r:id="rId2"/>
          </a:graphicData>
        </a:graphic>
      </p:graphicFrame>
      <p:sp>
        <p:nvSpPr>
          <p:cNvPr id="2" name="Title 1"/>
          <p:cNvSpPr>
            <a:spLocks noGrp="1"/>
          </p:cNvSpPr>
          <p:nvPr>
            <p:ph type="title"/>
          </p:nvPr>
        </p:nvSpPr>
        <p:spPr/>
        <p:txBody>
          <a:bodyPr>
            <a:normAutofit fontScale="90000"/>
          </a:bodyPr>
          <a:lstStyle/>
          <a:p>
            <a:pPr algn="ctr"/>
            <a:r>
              <a:rPr lang="en-US" dirty="0"/>
              <a:t>Total Rate assuming BBB Spread with 10 year Swap Rate</a:t>
            </a:r>
          </a:p>
        </p:txBody>
      </p:sp>
      <p:sp>
        <p:nvSpPr>
          <p:cNvPr id="3" name="Slide Number Placeholder 2"/>
          <p:cNvSpPr>
            <a:spLocks noGrp="1"/>
          </p:cNvSpPr>
          <p:nvPr>
            <p:ph type="sldNum" sz="quarter" idx="12"/>
          </p:nvPr>
        </p:nvSpPr>
        <p:spPr/>
        <p:txBody>
          <a:bodyPr/>
          <a:lstStyle/>
          <a:p>
            <a:pPr>
              <a:defRPr/>
            </a:pPr>
            <a:fld id="{EF62D93A-3BA0-8848-BFA3-D7046C1B555D}" type="slidenum">
              <a:rPr lang="en-US" smtClean="0"/>
              <a:pPr>
                <a:defRPr/>
              </a:pPr>
              <a:t>193</a:t>
            </a:fld>
            <a:endParaRPr lang="en-US" dirty="0"/>
          </a:p>
        </p:txBody>
      </p:sp>
      <p:sp>
        <p:nvSpPr>
          <p:cNvPr id="4" name="TextBox 3">
            <a:extLst>
              <a:ext uri="{FF2B5EF4-FFF2-40B4-BE49-F238E27FC236}">
                <a16:creationId xmlns:a16="http://schemas.microsoft.com/office/drawing/2014/main" id="{CA309BFC-888C-4963-9E86-8F373488DA1A}"/>
              </a:ext>
            </a:extLst>
          </p:cNvPr>
          <p:cNvSpPr txBox="1"/>
          <p:nvPr/>
        </p:nvSpPr>
        <p:spPr>
          <a:xfrm>
            <a:off x="1395663" y="2156059"/>
            <a:ext cx="2271562" cy="923330"/>
          </a:xfrm>
          <a:prstGeom prst="rect">
            <a:avLst/>
          </a:prstGeom>
          <a:solidFill>
            <a:srgbClr val="FFFF00"/>
          </a:solidFill>
        </p:spPr>
        <p:txBody>
          <a:bodyPr wrap="square" rtlCol="0">
            <a:spAutoFit/>
          </a:bodyPr>
          <a:lstStyle/>
          <a:p>
            <a:r>
              <a:rPr lang="en-US" dirty="0"/>
              <a:t>Note the low credit spread before the financial crisis</a:t>
            </a:r>
          </a:p>
        </p:txBody>
      </p:sp>
      <p:cxnSp>
        <p:nvCxnSpPr>
          <p:cNvPr id="7" name="Straight Arrow Connector 6">
            <a:extLst>
              <a:ext uri="{FF2B5EF4-FFF2-40B4-BE49-F238E27FC236}">
                <a16:creationId xmlns:a16="http://schemas.microsoft.com/office/drawing/2014/main" id="{4F8AA666-FBC0-42A3-9710-5B162F2A416E}"/>
              </a:ext>
            </a:extLst>
          </p:cNvPr>
          <p:cNvCxnSpPr/>
          <p:nvPr/>
        </p:nvCxnSpPr>
        <p:spPr>
          <a:xfrm>
            <a:off x="3022333" y="3137836"/>
            <a:ext cx="375385" cy="1886551"/>
          </a:xfrm>
          <a:prstGeom prst="straightConnector1">
            <a:avLst/>
          </a:prstGeom>
          <a:ln>
            <a:solidFill>
              <a:schemeClr val="accent4">
                <a:lumMod val="60000"/>
                <a:lumOff val="40000"/>
              </a:schemeClr>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30338080"/>
      </p:ext>
    </p:extLst>
  </p:cSld>
  <p:clrMapOvr>
    <a:masterClrMapping/>
  </p:clrMapOvr>
</p:sld>
</file>

<file path=ppt/slides/slide1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Title 1">
            <a:extLst>
              <a:ext uri="{FF2B5EF4-FFF2-40B4-BE49-F238E27FC236}">
                <a16:creationId xmlns:a16="http://schemas.microsoft.com/office/drawing/2014/main" id="{3E486E6C-D4A0-4D9D-81EC-2BE7FBA28E96}"/>
              </a:ext>
            </a:extLst>
          </p:cNvPr>
          <p:cNvSpPr>
            <a:spLocks noGrp="1" noChangeArrowheads="1"/>
          </p:cNvSpPr>
          <p:nvPr>
            <p:ph type="title"/>
          </p:nvPr>
        </p:nvSpPr>
        <p:spPr/>
        <p:txBody>
          <a:bodyPr>
            <a:normAutofit fontScale="90000"/>
          </a:bodyPr>
          <a:lstStyle/>
          <a:p>
            <a:r>
              <a:rPr lang="en-US" altLang="en-US" dirty="0"/>
              <a:t>Example of Pricing and Changing Credit Spreads</a:t>
            </a:r>
          </a:p>
        </p:txBody>
      </p:sp>
      <p:pic>
        <p:nvPicPr>
          <p:cNvPr id="73731" name="Picture 2">
            <a:extLst>
              <a:ext uri="{FF2B5EF4-FFF2-40B4-BE49-F238E27FC236}">
                <a16:creationId xmlns:a16="http://schemas.microsoft.com/office/drawing/2014/main" id="{23189FE9-7918-4597-A149-F20B81B6B612}"/>
              </a:ext>
            </a:extLst>
          </p:cNvPr>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877804" y="1982804"/>
            <a:ext cx="7181946" cy="4023761"/>
          </a:xfrm>
          <a:noFill/>
        </p:spPr>
      </p:pic>
    </p:spTree>
    <p:extLst>
      <p:ext uri="{BB962C8B-B14F-4D97-AF65-F5344CB8AC3E}">
        <p14:creationId xmlns:p14="http://schemas.microsoft.com/office/powerpoint/2010/main" val="3100967028"/>
      </p:ext>
    </p:extLst>
  </p:cSld>
  <p:clrMapOvr>
    <a:masterClrMapping/>
  </p:clrMapOvr>
</p:sld>
</file>

<file path=ppt/slides/slide1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F1042D-C5D8-488B-81DC-B0D12FECBE38}"/>
              </a:ext>
            </a:extLst>
          </p:cNvPr>
          <p:cNvSpPr>
            <a:spLocks noGrp="1"/>
          </p:cNvSpPr>
          <p:nvPr>
            <p:ph type="title"/>
          </p:nvPr>
        </p:nvSpPr>
        <p:spPr/>
        <p:txBody>
          <a:bodyPr>
            <a:normAutofit fontScale="90000"/>
          </a:bodyPr>
          <a:lstStyle/>
          <a:p>
            <a:r>
              <a:rPr lang="en-US" dirty="0"/>
              <a:t>Part 8: Repayment Tenure: Length of Debt Repayment, Mini-perms, Bullet Repayments and Re-financing</a:t>
            </a:r>
          </a:p>
        </p:txBody>
      </p:sp>
    </p:spTree>
    <p:extLst>
      <p:ext uri="{BB962C8B-B14F-4D97-AF65-F5344CB8AC3E}">
        <p14:creationId xmlns:p14="http://schemas.microsoft.com/office/powerpoint/2010/main" val="2865723308"/>
      </p:ext>
    </p:extLst>
  </p:cSld>
  <p:clrMapOvr>
    <a:masterClrMapping/>
  </p:clrMapOvr>
</p:sld>
</file>

<file path=ppt/slides/slide1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7BA869EA-E49B-4076-97B5-C4B062AD4D8D}"/>
              </a:ext>
            </a:extLst>
          </p:cNvPr>
          <p:cNvSpPr>
            <a:spLocks noGrp="1"/>
          </p:cNvSpPr>
          <p:nvPr>
            <p:ph idx="1"/>
          </p:nvPr>
        </p:nvSpPr>
        <p:spPr/>
        <p:txBody>
          <a:bodyPr>
            <a:normAutofit lnSpcReduction="10000"/>
          </a:bodyPr>
          <a:lstStyle/>
          <a:p>
            <a:r>
              <a:rPr lang="en-US" dirty="0"/>
              <a:t>In corporate finance, debt is re-financed continually and the debt to capital is developed on a market value basis.</a:t>
            </a:r>
          </a:p>
          <a:p>
            <a:r>
              <a:rPr lang="en-US" dirty="0"/>
              <a:t>In project finance, the initial assumption is that debt to capital reduces and for a portion of the project life the total financing can come from equity.</a:t>
            </a:r>
          </a:p>
          <a:p>
            <a:r>
              <a:rPr lang="en-US" dirty="0"/>
              <a:t>In reality, if a project is performing well, it will be sold and/or re-financed.  Continual re-financing can result in a similar outcome a very long-term debt.</a:t>
            </a:r>
          </a:p>
        </p:txBody>
      </p:sp>
      <p:sp>
        <p:nvSpPr>
          <p:cNvPr id="3" name="Title 2">
            <a:extLst>
              <a:ext uri="{FF2B5EF4-FFF2-40B4-BE49-F238E27FC236}">
                <a16:creationId xmlns:a16="http://schemas.microsoft.com/office/drawing/2014/main" id="{0164577F-9CC3-444D-8204-A08A4043B81F}"/>
              </a:ext>
            </a:extLst>
          </p:cNvPr>
          <p:cNvSpPr>
            <a:spLocks noGrp="1"/>
          </p:cNvSpPr>
          <p:nvPr>
            <p:ph type="title"/>
          </p:nvPr>
        </p:nvSpPr>
        <p:spPr/>
        <p:txBody>
          <a:bodyPr>
            <a:normAutofit fontScale="90000"/>
          </a:bodyPr>
          <a:lstStyle/>
          <a:p>
            <a:r>
              <a:rPr lang="en-US" dirty="0"/>
              <a:t>Re-financing, Corporate Finance and Project Finance</a:t>
            </a:r>
          </a:p>
        </p:txBody>
      </p:sp>
    </p:spTree>
    <p:extLst>
      <p:ext uri="{BB962C8B-B14F-4D97-AF65-F5344CB8AC3E}">
        <p14:creationId xmlns:p14="http://schemas.microsoft.com/office/powerpoint/2010/main" val="2904709205"/>
      </p:ext>
    </p:extLst>
  </p:cSld>
  <p:clrMapOvr>
    <a:masterClrMapping/>
  </p:clrMapOvr>
</p:sld>
</file>

<file path=ppt/slides/slide1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3" name="Rectangle 4"/>
          <p:cNvSpPr>
            <a:spLocks noGrp="1" noChangeArrowheads="1"/>
          </p:cNvSpPr>
          <p:nvPr>
            <p:ph idx="1"/>
          </p:nvPr>
        </p:nvSpPr>
        <p:spPr/>
        <p:txBody>
          <a:bodyPr>
            <a:normAutofit fontScale="92500"/>
          </a:bodyPr>
          <a:lstStyle/>
          <a:p>
            <a:r>
              <a:rPr lang="en-US" altLang="en-US" dirty="0"/>
              <a:t>A project's debt amortization schedule often influences the rating, more so than the degree of leverage. </a:t>
            </a:r>
          </a:p>
          <a:p>
            <a:r>
              <a:rPr lang="en-US" altLang="en-US" dirty="0"/>
              <a:t>Front-loaded principal amortization schedules that capitalize on the more predictable project cash flows in the near term may be less risky that those with whose delayed amortizations seek to take advantage of long-term inflation effects.</a:t>
            </a:r>
          </a:p>
          <a:p>
            <a:r>
              <a:rPr lang="en-US" altLang="en-US" dirty="0"/>
              <a:t>Flexible re-payment structures can be developed where the project has irregular cash flows.  </a:t>
            </a:r>
          </a:p>
          <a:p>
            <a:pPr>
              <a:buFontTx/>
              <a:buNone/>
            </a:pPr>
            <a:endParaRPr lang="en-US" altLang="en-US" dirty="0"/>
          </a:p>
          <a:p>
            <a:pPr>
              <a:buFontTx/>
              <a:buNone/>
            </a:pPr>
            <a:endParaRPr lang="en-US" altLang="en-US" dirty="0"/>
          </a:p>
        </p:txBody>
      </p:sp>
      <p:sp>
        <p:nvSpPr>
          <p:cNvPr id="30722" name="Rectangle 2"/>
          <p:cNvSpPr>
            <a:spLocks noGrp="1" noChangeArrowheads="1"/>
          </p:cNvSpPr>
          <p:nvPr>
            <p:ph type="title"/>
          </p:nvPr>
        </p:nvSpPr>
        <p:spPr/>
        <p:txBody>
          <a:bodyPr/>
          <a:lstStyle/>
          <a:p>
            <a:r>
              <a:rPr lang="en-US" altLang="en-US" dirty="0"/>
              <a:t>Debt Repayment Structure and Risk</a:t>
            </a:r>
          </a:p>
        </p:txBody>
      </p:sp>
    </p:spTree>
    <p:extLst>
      <p:ext uri="{BB962C8B-B14F-4D97-AF65-F5344CB8AC3E}">
        <p14:creationId xmlns:p14="http://schemas.microsoft.com/office/powerpoint/2010/main" val="3028063765"/>
      </p:ext>
    </p:extLst>
  </p:cSld>
  <p:clrMapOvr>
    <a:masterClrMapping/>
  </p:clrMapOvr>
</p:sld>
</file>

<file path=ppt/slides/slide1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FC73F75-B756-4DAA-8250-E6C793100958}"/>
              </a:ext>
            </a:extLst>
          </p:cNvPr>
          <p:cNvSpPr>
            <a:spLocks noGrp="1"/>
          </p:cNvSpPr>
          <p:nvPr>
            <p:ph idx="1"/>
          </p:nvPr>
        </p:nvSpPr>
        <p:spPr/>
        <p:txBody>
          <a:bodyPr/>
          <a:lstStyle/>
          <a:p>
            <a:r>
              <a:rPr lang="en-US" dirty="0"/>
              <a:t>It seems that the debt tenure is more important than the interest rate (depending on the relationship between the project return and the interest rate).</a:t>
            </a:r>
          </a:p>
          <a:p>
            <a:r>
              <a:rPr lang="en-US" dirty="0"/>
              <a:t>You can try some different debt amounts and interest rates and see how the length of the debt is an crucial element (two way data tables).</a:t>
            </a:r>
          </a:p>
          <a:p>
            <a:r>
              <a:rPr lang="en-US" dirty="0"/>
              <a:t>The problem with this is that it does not account for re-financing.</a:t>
            </a:r>
          </a:p>
        </p:txBody>
      </p:sp>
      <p:sp>
        <p:nvSpPr>
          <p:cNvPr id="3" name="Title 2">
            <a:extLst>
              <a:ext uri="{FF2B5EF4-FFF2-40B4-BE49-F238E27FC236}">
                <a16:creationId xmlns:a16="http://schemas.microsoft.com/office/drawing/2014/main" id="{2F7A4302-817A-44EC-8012-BE52871F675B}"/>
              </a:ext>
            </a:extLst>
          </p:cNvPr>
          <p:cNvSpPr>
            <a:spLocks noGrp="1"/>
          </p:cNvSpPr>
          <p:nvPr>
            <p:ph type="title"/>
          </p:nvPr>
        </p:nvSpPr>
        <p:spPr/>
        <p:txBody>
          <a:bodyPr/>
          <a:lstStyle/>
          <a:p>
            <a:r>
              <a:rPr lang="en-US" dirty="0"/>
              <a:t>Debt Tenure and Return</a:t>
            </a:r>
          </a:p>
        </p:txBody>
      </p:sp>
      <p:sp>
        <p:nvSpPr>
          <p:cNvPr id="4" name="Slide Number Placeholder 3">
            <a:extLst>
              <a:ext uri="{FF2B5EF4-FFF2-40B4-BE49-F238E27FC236}">
                <a16:creationId xmlns:a16="http://schemas.microsoft.com/office/drawing/2014/main" id="{F68A868E-0AF4-4D89-BDF2-90B977C971C1}"/>
              </a:ext>
            </a:extLst>
          </p:cNvPr>
          <p:cNvSpPr>
            <a:spLocks noGrp="1"/>
          </p:cNvSpPr>
          <p:nvPr>
            <p:ph type="sldNum" sz="quarter" idx="12"/>
          </p:nvPr>
        </p:nvSpPr>
        <p:spPr/>
        <p:txBody>
          <a:bodyPr/>
          <a:lstStyle/>
          <a:p>
            <a:pPr algn="ctr"/>
            <a:fld id="{0C3A1854-6B63-4059-B360-A3C4972BF0FC}" type="slidenum">
              <a:rPr lang="ko-KR" altLang="en-US" smtClean="0"/>
              <a:pPr algn="ctr"/>
              <a:t>198</a:t>
            </a:fld>
            <a:endParaRPr lang="ko-KR" altLang="en-US" dirty="0"/>
          </a:p>
        </p:txBody>
      </p:sp>
    </p:spTree>
    <p:extLst>
      <p:ext uri="{BB962C8B-B14F-4D97-AF65-F5344CB8AC3E}">
        <p14:creationId xmlns:p14="http://schemas.microsoft.com/office/powerpoint/2010/main" val="2956744866"/>
      </p:ext>
    </p:extLst>
  </p:cSld>
  <p:clrMapOvr>
    <a:masterClrMapping/>
  </p:clrMapOvr>
</p:sld>
</file>

<file path=ppt/slides/slide1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5" name="Rectangle 3"/>
          <p:cNvSpPr>
            <a:spLocks noGrp="1" noChangeArrowheads="1"/>
          </p:cNvSpPr>
          <p:nvPr>
            <p:ph idx="1"/>
          </p:nvPr>
        </p:nvSpPr>
        <p:spPr/>
        <p:txBody>
          <a:bodyPr>
            <a:normAutofit lnSpcReduction="10000"/>
          </a:bodyPr>
          <a:lstStyle/>
          <a:p>
            <a:pPr marL="342900" indent="-342900"/>
            <a:r>
              <a:rPr lang="en-US" altLang="en-US" dirty="0"/>
              <a:t>Commercial Bank Market</a:t>
            </a:r>
          </a:p>
          <a:p>
            <a:pPr marL="742950" lvl="1" indent="-285750"/>
            <a:r>
              <a:rPr lang="en-US" altLang="en-US" dirty="0"/>
              <a:t>Up to 15 years</a:t>
            </a:r>
          </a:p>
          <a:p>
            <a:pPr marL="342900" indent="-342900"/>
            <a:r>
              <a:rPr lang="en-US" altLang="en-US" dirty="0"/>
              <a:t>Private Placement Market</a:t>
            </a:r>
          </a:p>
          <a:p>
            <a:pPr marL="742950" lvl="1" indent="-285750"/>
            <a:r>
              <a:rPr lang="en-US" altLang="en-US" dirty="0"/>
              <a:t>Up to 20 years</a:t>
            </a:r>
          </a:p>
          <a:p>
            <a:pPr marL="342900" indent="-342900"/>
            <a:r>
              <a:rPr lang="en-US" altLang="en-US" dirty="0"/>
              <a:t>Rule 144A</a:t>
            </a:r>
          </a:p>
          <a:p>
            <a:pPr marL="742950" lvl="1" indent="-285750"/>
            <a:r>
              <a:rPr lang="en-US" altLang="en-US" dirty="0"/>
              <a:t>Up to 30 Years</a:t>
            </a:r>
          </a:p>
          <a:p>
            <a:pPr marL="742950" lvl="1" indent="-285750"/>
            <a:r>
              <a:rPr lang="en-US" altLang="en-US" dirty="0"/>
              <a:t>Requires investment grade rating</a:t>
            </a:r>
          </a:p>
          <a:p>
            <a:pPr marL="342900" indent="-342900"/>
            <a:r>
              <a:rPr lang="en-US" altLang="en-US" dirty="0"/>
              <a:t>Project Finance average maturity 8.6 years</a:t>
            </a:r>
          </a:p>
          <a:p>
            <a:pPr marL="342900" indent="-342900"/>
            <a:r>
              <a:rPr lang="en-US" altLang="en-US" dirty="0"/>
              <a:t>PF loans more likely to be fixed rate loans (14% of loans are fixed rate loans)</a:t>
            </a:r>
          </a:p>
        </p:txBody>
      </p:sp>
      <p:sp>
        <p:nvSpPr>
          <p:cNvPr id="28674" name="Rectangle 2"/>
          <p:cNvSpPr>
            <a:spLocks noGrp="1" noChangeArrowheads="1"/>
          </p:cNvSpPr>
          <p:nvPr>
            <p:ph type="title"/>
          </p:nvPr>
        </p:nvSpPr>
        <p:spPr/>
        <p:txBody>
          <a:bodyPr/>
          <a:lstStyle/>
          <a:p>
            <a:r>
              <a:rPr lang="en-US" altLang="en-US" dirty="0"/>
              <a:t>Statistics on Project Finance Debt Tenor</a:t>
            </a:r>
          </a:p>
        </p:txBody>
      </p:sp>
    </p:spTree>
    <p:extLst>
      <p:ext uri="{BB962C8B-B14F-4D97-AF65-F5344CB8AC3E}">
        <p14:creationId xmlns:p14="http://schemas.microsoft.com/office/powerpoint/2010/main" val="8869640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500BA33C-0B9D-4DAA-8875-3AD49F05917B}"/>
              </a:ext>
            </a:extLst>
          </p:cNvPr>
          <p:cNvSpPr>
            <a:spLocks noGrp="1"/>
          </p:cNvSpPr>
          <p:nvPr>
            <p:ph idx="1"/>
          </p:nvPr>
        </p:nvSpPr>
        <p:spPr/>
        <p:txBody>
          <a:bodyPr>
            <a:normAutofit fontScale="77500" lnSpcReduction="20000"/>
          </a:bodyPr>
          <a:lstStyle/>
          <a:p>
            <a:r>
              <a:rPr lang="en-US" dirty="0"/>
              <a:t>Introduction to Corporate Modelling</a:t>
            </a:r>
          </a:p>
          <a:p>
            <a:r>
              <a:rPr lang="en-US" dirty="0"/>
              <a:t>Difficulties in Corporate Finance Modelling</a:t>
            </a:r>
          </a:p>
          <a:p>
            <a:r>
              <a:rPr lang="en-US" dirty="0"/>
              <a:t>Value Drivers and Predicting Changes in Rate of Return in Corporate Finance</a:t>
            </a:r>
          </a:p>
          <a:p>
            <a:r>
              <a:rPr lang="en-US" dirty="0"/>
              <a:t>Reconciliation of ROIC and Project IRR</a:t>
            </a:r>
          </a:p>
          <a:p>
            <a:r>
              <a:rPr lang="en-US" dirty="0"/>
              <a:t>Measuring the Rate of Return is not Easy</a:t>
            </a:r>
          </a:p>
          <a:p>
            <a:r>
              <a:rPr lang="en-US" dirty="0"/>
              <a:t>Cash Flow Forecasting and Evaluating Key Risks</a:t>
            </a:r>
          </a:p>
          <a:p>
            <a:r>
              <a:rPr lang="en-US" dirty="0"/>
              <a:t>Analysis of Multiples</a:t>
            </a:r>
          </a:p>
          <a:p>
            <a:r>
              <a:rPr lang="en-US" dirty="0"/>
              <a:t>When to Use DCF and When to Use Multiples</a:t>
            </a:r>
          </a:p>
          <a:p>
            <a:r>
              <a:rPr lang="en-US" dirty="0"/>
              <a:t>Alternative Approaches to Measuring Cost of Capital</a:t>
            </a:r>
          </a:p>
          <a:p>
            <a:r>
              <a:rPr lang="en-US" dirty="0"/>
              <a:t>WACC Issues – Target Capital Structure, Tax Effects, Debt Beta</a:t>
            </a:r>
          </a:p>
          <a:p>
            <a:r>
              <a:rPr lang="en-US" dirty="0"/>
              <a:t>DCF Analysis and Normalised Cash Flow</a:t>
            </a:r>
          </a:p>
        </p:txBody>
      </p:sp>
      <p:sp>
        <p:nvSpPr>
          <p:cNvPr id="5" name="Title 4">
            <a:extLst>
              <a:ext uri="{FF2B5EF4-FFF2-40B4-BE49-F238E27FC236}">
                <a16:creationId xmlns:a16="http://schemas.microsoft.com/office/drawing/2014/main" id="{BDD02FC8-0A38-490E-A433-0B53D75AF658}"/>
              </a:ext>
            </a:extLst>
          </p:cNvPr>
          <p:cNvSpPr>
            <a:spLocks noGrp="1"/>
          </p:cNvSpPr>
          <p:nvPr>
            <p:ph type="title"/>
          </p:nvPr>
        </p:nvSpPr>
        <p:spPr/>
        <p:txBody>
          <a:bodyPr>
            <a:normAutofit fontScale="90000"/>
          </a:bodyPr>
          <a:lstStyle/>
          <a:p>
            <a:r>
              <a:rPr lang="en-US" dirty="0"/>
              <a:t>Subjects Covered in Corporate Finance Modelling Exercise</a:t>
            </a:r>
          </a:p>
        </p:txBody>
      </p:sp>
      <p:sp>
        <p:nvSpPr>
          <p:cNvPr id="4" name="Slide Number Placeholder 3">
            <a:extLst>
              <a:ext uri="{FF2B5EF4-FFF2-40B4-BE49-F238E27FC236}">
                <a16:creationId xmlns:a16="http://schemas.microsoft.com/office/drawing/2014/main" id="{9B7E5803-8A2A-4F81-BDAB-8E7E557E24D4}"/>
              </a:ext>
            </a:extLst>
          </p:cNvPr>
          <p:cNvSpPr>
            <a:spLocks noGrp="1"/>
          </p:cNvSpPr>
          <p:nvPr>
            <p:ph type="sldNum" sz="quarter" idx="12"/>
          </p:nvPr>
        </p:nvSpPr>
        <p:spPr/>
        <p:txBody>
          <a:bodyPr/>
          <a:lstStyle/>
          <a:p>
            <a:pPr algn="ctr"/>
            <a:fld id="{0C3A1854-6B63-4059-B360-A3C4972BF0FC}" type="slidenum">
              <a:rPr lang="ko-KR" altLang="en-US" smtClean="0"/>
              <a:pPr algn="ctr"/>
              <a:t>2</a:t>
            </a:fld>
            <a:endParaRPr lang="ko-KR" altLang="en-US" dirty="0"/>
          </a:p>
        </p:txBody>
      </p:sp>
    </p:spTree>
    <p:extLst>
      <p:ext uri="{BB962C8B-B14F-4D97-AF65-F5344CB8AC3E}">
        <p14:creationId xmlns:p14="http://schemas.microsoft.com/office/powerpoint/2010/main" val="39624128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8E20FA99-AAAC-4AF3-9FAE-707420324F1C}"/>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667307" y="0"/>
            <a:ext cx="3477006" cy="6858000"/>
          </a:xfrm>
          <a:prstGeom prst="rect">
            <a:avLst/>
          </a:prstGeom>
          <a:solidFill>
            <a:srgbClr val="2E525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Rounded Rectangle 9">
            <a:extLst>
              <a:ext uri="{FF2B5EF4-FFF2-40B4-BE49-F238E27FC236}">
                <a16:creationId xmlns:a16="http://schemas.microsoft.com/office/drawing/2014/main" id="{9573BE85-6043-4C3A-A7DD-483A0A5FB740}"/>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030781" y="559407"/>
            <a:ext cx="2750058" cy="5739187"/>
          </a:xfrm>
          <a:prstGeom prst="roundRect">
            <a:avLst>
              <a:gd name="adj" fmla="val 0"/>
            </a:avLst>
          </a:prstGeom>
          <a:solidFill>
            <a:srgbClr val="FFFFFF"/>
          </a:solidFill>
          <a:ln w="9525">
            <a:solidFill>
              <a:schemeClr val="bg2"/>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 name="Picture 1">
            <a:extLst>
              <a:ext uri="{FF2B5EF4-FFF2-40B4-BE49-F238E27FC236}">
                <a16:creationId xmlns:a16="http://schemas.microsoft.com/office/drawing/2014/main" id="{38BFA631-FBF2-46DC-952A-95A7411997E7}"/>
              </a:ext>
            </a:extLst>
          </p:cNvPr>
          <p:cNvPicPr>
            <a:picLocks noChangeAspect="1"/>
          </p:cNvPicPr>
          <p:nvPr/>
        </p:nvPicPr>
        <p:blipFill rotWithShape="1">
          <a:blip r:embed="rId2"/>
          <a:srcRect r="2" b="3768"/>
          <a:stretch/>
        </p:blipFill>
        <p:spPr>
          <a:xfrm>
            <a:off x="6154225" y="722376"/>
            <a:ext cx="2503170" cy="5413248"/>
          </a:xfrm>
          <a:prstGeom prst="rect">
            <a:avLst/>
          </a:prstGeom>
          <a:effectLst/>
        </p:spPr>
      </p:pic>
      <p:sp>
        <p:nvSpPr>
          <p:cNvPr id="4" name="Content Placeholder 3">
            <a:extLst>
              <a:ext uri="{FF2B5EF4-FFF2-40B4-BE49-F238E27FC236}">
                <a16:creationId xmlns:a16="http://schemas.microsoft.com/office/drawing/2014/main" id="{E8DDB45F-7962-40BA-8F43-4F5C97164AFA}"/>
              </a:ext>
            </a:extLst>
          </p:cNvPr>
          <p:cNvSpPr>
            <a:spLocks noGrp="1"/>
          </p:cNvSpPr>
          <p:nvPr>
            <p:ph idx="1"/>
          </p:nvPr>
        </p:nvSpPr>
        <p:spPr>
          <a:xfrm>
            <a:off x="486698" y="2438400"/>
            <a:ext cx="4817136" cy="3785419"/>
          </a:xfrm>
        </p:spPr>
        <p:txBody>
          <a:bodyPr vert="horz" lIns="91440" tIns="45720" rIns="91440" bIns="45720" rtlCol="0">
            <a:normAutofit/>
          </a:bodyPr>
          <a:lstStyle/>
          <a:p>
            <a:r>
              <a:rPr lang="en-US" sz="1700" dirty="0">
                <a:latin typeface="+mn-lt"/>
                <a:cs typeface="+mn-cs"/>
              </a:rPr>
              <a:t>Calculation of Cost of Capital with CAPM and Expected Market Risk Premium</a:t>
            </a:r>
          </a:p>
          <a:p>
            <a:r>
              <a:rPr lang="en-US" sz="1700" dirty="0">
                <a:latin typeface="+mn-lt"/>
                <a:cs typeface="+mn-cs"/>
              </a:rPr>
              <a:t>Adjustments to WACC for Tax Deduction on Interest and Debt Beta</a:t>
            </a:r>
          </a:p>
          <a:p>
            <a:r>
              <a:rPr lang="en-US" sz="1700" dirty="0">
                <a:latin typeface="+mn-lt"/>
                <a:cs typeface="+mn-cs"/>
              </a:rPr>
              <a:t>Use of Valuation Formula: Value = Income x (1-g/ROIC)/(WACC-g)</a:t>
            </a:r>
          </a:p>
          <a:p>
            <a:r>
              <a:rPr lang="en-US" sz="1700" dirty="0">
                <a:latin typeface="+mn-lt"/>
                <a:cs typeface="+mn-cs"/>
              </a:rPr>
              <a:t>Assumption that a Company will suddenly become a stable company in equilibrium</a:t>
            </a:r>
          </a:p>
          <a:p>
            <a:r>
              <a:rPr lang="en-US" sz="1700" dirty="0">
                <a:latin typeface="+mn-lt"/>
                <a:cs typeface="+mn-cs"/>
              </a:rPr>
              <a:t>Myriad of adjustments for political risk, liquidity, beta mean reversion, small company risk …</a:t>
            </a:r>
          </a:p>
          <a:p>
            <a:r>
              <a:rPr lang="en-US" sz="1700" dirty="0"/>
              <a:t>Methods to Normalise Cash Flow in Terminal Period</a:t>
            </a:r>
          </a:p>
        </p:txBody>
      </p:sp>
      <p:sp>
        <p:nvSpPr>
          <p:cNvPr id="3" name="Title 2">
            <a:extLst>
              <a:ext uri="{FF2B5EF4-FFF2-40B4-BE49-F238E27FC236}">
                <a16:creationId xmlns:a16="http://schemas.microsoft.com/office/drawing/2014/main" id="{200923D6-843E-42CB-B3CB-384B8AD74EDA}"/>
              </a:ext>
            </a:extLst>
          </p:cNvPr>
          <p:cNvSpPr>
            <a:spLocks noGrp="1"/>
          </p:cNvSpPr>
          <p:nvPr>
            <p:ph type="title"/>
          </p:nvPr>
        </p:nvSpPr>
        <p:spPr>
          <a:xfrm>
            <a:off x="486696" y="629266"/>
            <a:ext cx="4817137" cy="1676603"/>
          </a:xfrm>
        </p:spPr>
        <p:txBody>
          <a:bodyPr vert="horz" lIns="91440" tIns="45720" rIns="91440" bIns="45720" rtlCol="0" anchor="ctr">
            <a:normAutofit/>
          </a:bodyPr>
          <a:lstStyle/>
          <a:p>
            <a:pPr algn="l"/>
            <a:r>
              <a:rPr lang="en-US" sz="4400" dirty="0">
                <a:latin typeface="+mj-lt"/>
                <a:cs typeface="+mj-cs"/>
              </a:rPr>
              <a:t>Valuation and Magic Potion</a:t>
            </a:r>
          </a:p>
        </p:txBody>
      </p:sp>
    </p:spTree>
    <p:extLst>
      <p:ext uri="{BB962C8B-B14F-4D97-AF65-F5344CB8AC3E}">
        <p14:creationId xmlns:p14="http://schemas.microsoft.com/office/powerpoint/2010/main" val="1543349500"/>
      </p:ext>
    </p:extLst>
  </p:cSld>
  <p:clrMapOvr>
    <a:masterClrMapping/>
  </p:clrMapOvr>
</p:sld>
</file>

<file path=ppt/slides/slide2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a:extLst>
              <a:ext uri="{FF2B5EF4-FFF2-40B4-BE49-F238E27FC236}">
                <a16:creationId xmlns:a16="http://schemas.microsoft.com/office/drawing/2014/main" id="{6CEA8970-68F5-45FF-A962-41266274F765}"/>
              </a:ext>
            </a:extLst>
          </p:cNvPr>
          <p:cNvPicPr>
            <a:picLocks noGrp="1" noChangeAspect="1"/>
          </p:cNvPicPr>
          <p:nvPr>
            <p:ph idx="1"/>
          </p:nvPr>
        </p:nvPicPr>
        <p:blipFill>
          <a:blip r:embed="rId2"/>
          <a:stretch>
            <a:fillRect/>
          </a:stretch>
        </p:blipFill>
        <p:spPr>
          <a:xfrm>
            <a:off x="390633" y="2415940"/>
            <a:ext cx="4094740" cy="2936467"/>
          </a:xfrm>
          <a:prstGeom prst="rect">
            <a:avLst/>
          </a:prstGeom>
        </p:spPr>
      </p:pic>
      <p:sp>
        <p:nvSpPr>
          <p:cNvPr id="3" name="Title 2">
            <a:extLst>
              <a:ext uri="{FF2B5EF4-FFF2-40B4-BE49-F238E27FC236}">
                <a16:creationId xmlns:a16="http://schemas.microsoft.com/office/drawing/2014/main" id="{EAC0AA32-C437-4BE7-B92E-D4937C4DB792}"/>
              </a:ext>
            </a:extLst>
          </p:cNvPr>
          <p:cNvSpPr>
            <a:spLocks noGrp="1"/>
          </p:cNvSpPr>
          <p:nvPr>
            <p:ph type="title"/>
          </p:nvPr>
        </p:nvSpPr>
        <p:spPr/>
        <p:txBody>
          <a:bodyPr>
            <a:normAutofit fontScale="90000"/>
          </a:bodyPr>
          <a:lstStyle/>
          <a:p>
            <a:r>
              <a:rPr lang="en-US" dirty="0"/>
              <a:t>Fundamental Effect of Debt Tenure with Debt to Capital Constraint</a:t>
            </a:r>
          </a:p>
        </p:txBody>
      </p:sp>
      <p:sp>
        <p:nvSpPr>
          <p:cNvPr id="4" name="Slide Number Placeholder 3">
            <a:extLst>
              <a:ext uri="{FF2B5EF4-FFF2-40B4-BE49-F238E27FC236}">
                <a16:creationId xmlns:a16="http://schemas.microsoft.com/office/drawing/2014/main" id="{C254A2AA-51AC-4B09-A088-9929DE2A83DC}"/>
              </a:ext>
            </a:extLst>
          </p:cNvPr>
          <p:cNvSpPr>
            <a:spLocks noGrp="1"/>
          </p:cNvSpPr>
          <p:nvPr>
            <p:ph type="sldNum" sz="quarter" idx="12"/>
          </p:nvPr>
        </p:nvSpPr>
        <p:spPr/>
        <p:txBody>
          <a:bodyPr/>
          <a:lstStyle/>
          <a:p>
            <a:pPr algn="ctr"/>
            <a:fld id="{0C3A1854-6B63-4059-B360-A3C4972BF0FC}" type="slidenum">
              <a:rPr lang="ko-KR" altLang="en-US" smtClean="0"/>
              <a:pPr algn="ctr"/>
              <a:t>200</a:t>
            </a:fld>
            <a:endParaRPr lang="ko-KR" altLang="en-US" dirty="0"/>
          </a:p>
        </p:txBody>
      </p:sp>
      <p:pic>
        <p:nvPicPr>
          <p:cNvPr id="6" name="Picture 5">
            <a:extLst>
              <a:ext uri="{FF2B5EF4-FFF2-40B4-BE49-F238E27FC236}">
                <a16:creationId xmlns:a16="http://schemas.microsoft.com/office/drawing/2014/main" id="{29089F1C-0615-4D6A-8473-807C49A87EC8}"/>
              </a:ext>
            </a:extLst>
          </p:cNvPr>
          <p:cNvPicPr>
            <a:picLocks noChangeAspect="1"/>
          </p:cNvPicPr>
          <p:nvPr/>
        </p:nvPicPr>
        <p:blipFill>
          <a:blip r:embed="rId3"/>
          <a:stretch>
            <a:fillRect/>
          </a:stretch>
        </p:blipFill>
        <p:spPr>
          <a:xfrm>
            <a:off x="4962464" y="2415940"/>
            <a:ext cx="3963490" cy="2825379"/>
          </a:xfrm>
          <a:prstGeom prst="rect">
            <a:avLst/>
          </a:prstGeom>
        </p:spPr>
      </p:pic>
    </p:spTree>
    <p:extLst>
      <p:ext uri="{BB962C8B-B14F-4D97-AF65-F5344CB8AC3E}">
        <p14:creationId xmlns:p14="http://schemas.microsoft.com/office/powerpoint/2010/main" val="2810538384"/>
      </p:ext>
    </p:extLst>
  </p:cSld>
  <p:clrMapOvr>
    <a:masterClrMapping/>
  </p:clrMapOvr>
</p:sld>
</file>

<file path=ppt/slides/slide2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D155231-1A2F-4468-86D4-F452D562E581}"/>
              </a:ext>
            </a:extLst>
          </p:cNvPr>
          <p:cNvSpPr>
            <a:spLocks noGrp="1"/>
          </p:cNvSpPr>
          <p:nvPr>
            <p:ph idx="1"/>
          </p:nvPr>
        </p:nvSpPr>
        <p:spPr/>
        <p:txBody>
          <a:bodyPr>
            <a:normAutofit lnSpcReduction="10000"/>
          </a:bodyPr>
          <a:lstStyle/>
          <a:p>
            <a:r>
              <a:rPr lang="en-US" dirty="0"/>
              <a:t>There is a fundamental philosophical and strategic issue about re-financing in project finance.</a:t>
            </a:r>
          </a:p>
          <a:p>
            <a:r>
              <a:rPr lang="en-US" dirty="0"/>
              <a:t>The above charts are somewhat distorted because of the assumption that there is no re-financing.</a:t>
            </a:r>
          </a:p>
          <a:p>
            <a:r>
              <a:rPr lang="en-US" dirty="0"/>
              <a:t>With re-financing, the effect of the debt tenure is much less if not reduced.</a:t>
            </a:r>
          </a:p>
          <a:p>
            <a:r>
              <a:rPr lang="en-US" dirty="0"/>
              <a:t>Assuming no re-financing is a very negative assumption (like and oil price of zero because we cannot predict everything).</a:t>
            </a:r>
          </a:p>
        </p:txBody>
      </p:sp>
      <p:sp>
        <p:nvSpPr>
          <p:cNvPr id="3" name="Title 2">
            <a:extLst>
              <a:ext uri="{FF2B5EF4-FFF2-40B4-BE49-F238E27FC236}">
                <a16:creationId xmlns:a16="http://schemas.microsoft.com/office/drawing/2014/main" id="{802277D1-C5B6-4DEB-A52E-3ABFA52AD24F}"/>
              </a:ext>
            </a:extLst>
          </p:cNvPr>
          <p:cNvSpPr>
            <a:spLocks noGrp="1"/>
          </p:cNvSpPr>
          <p:nvPr>
            <p:ph type="title"/>
          </p:nvPr>
        </p:nvSpPr>
        <p:spPr/>
        <p:txBody>
          <a:bodyPr/>
          <a:lstStyle/>
          <a:p>
            <a:r>
              <a:rPr lang="en-US" dirty="0"/>
              <a:t>Re-financing Changes Everything</a:t>
            </a:r>
          </a:p>
        </p:txBody>
      </p:sp>
      <p:sp>
        <p:nvSpPr>
          <p:cNvPr id="4" name="Slide Number Placeholder 3">
            <a:extLst>
              <a:ext uri="{FF2B5EF4-FFF2-40B4-BE49-F238E27FC236}">
                <a16:creationId xmlns:a16="http://schemas.microsoft.com/office/drawing/2014/main" id="{F5EAA6EA-FE94-4EA7-9599-46C0AA116A80}"/>
              </a:ext>
            </a:extLst>
          </p:cNvPr>
          <p:cNvSpPr>
            <a:spLocks noGrp="1"/>
          </p:cNvSpPr>
          <p:nvPr>
            <p:ph type="sldNum" sz="quarter" idx="12"/>
          </p:nvPr>
        </p:nvSpPr>
        <p:spPr/>
        <p:txBody>
          <a:bodyPr/>
          <a:lstStyle/>
          <a:p>
            <a:pPr algn="ctr"/>
            <a:fld id="{0C3A1854-6B63-4059-B360-A3C4972BF0FC}" type="slidenum">
              <a:rPr lang="ko-KR" altLang="en-US" smtClean="0"/>
              <a:pPr algn="ctr"/>
              <a:t>201</a:t>
            </a:fld>
            <a:endParaRPr lang="ko-KR" altLang="en-US" dirty="0"/>
          </a:p>
        </p:txBody>
      </p:sp>
    </p:spTree>
    <p:extLst>
      <p:ext uri="{BB962C8B-B14F-4D97-AF65-F5344CB8AC3E}">
        <p14:creationId xmlns:p14="http://schemas.microsoft.com/office/powerpoint/2010/main" val="58182317"/>
      </p:ext>
    </p:extLst>
  </p:cSld>
  <p:clrMapOvr>
    <a:masterClrMapping/>
  </p:clrMapOvr>
</p:sld>
</file>

<file path=ppt/slides/slide2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FD9C0AC-6D63-4509-BFBC-04CE2AA62230}"/>
              </a:ext>
            </a:extLst>
          </p:cNvPr>
          <p:cNvSpPr>
            <a:spLocks noGrp="1"/>
          </p:cNvSpPr>
          <p:nvPr>
            <p:ph idx="1"/>
          </p:nvPr>
        </p:nvSpPr>
        <p:spPr/>
        <p:txBody>
          <a:bodyPr/>
          <a:lstStyle/>
          <a:p>
            <a:r>
              <a:rPr lang="en-US" dirty="0"/>
              <a:t>The table below illustrates the relationship between the length of the debt and the interest rate in terms of equity IRR.</a:t>
            </a:r>
          </a:p>
          <a:p>
            <a:r>
              <a:rPr lang="en-US" dirty="0"/>
              <a:t>Note that the length makes more difference than the interest rate.</a:t>
            </a:r>
          </a:p>
          <a:p>
            <a:endParaRPr lang="en-US" dirty="0"/>
          </a:p>
        </p:txBody>
      </p:sp>
      <p:sp>
        <p:nvSpPr>
          <p:cNvPr id="3" name="Title 2">
            <a:extLst>
              <a:ext uri="{FF2B5EF4-FFF2-40B4-BE49-F238E27FC236}">
                <a16:creationId xmlns:a16="http://schemas.microsoft.com/office/drawing/2014/main" id="{1AC32668-A321-412C-8882-7B6E20EC1C0D}"/>
              </a:ext>
            </a:extLst>
          </p:cNvPr>
          <p:cNvSpPr>
            <a:spLocks noGrp="1"/>
          </p:cNvSpPr>
          <p:nvPr>
            <p:ph type="title"/>
          </p:nvPr>
        </p:nvSpPr>
        <p:spPr/>
        <p:txBody>
          <a:bodyPr/>
          <a:lstStyle/>
          <a:p>
            <a:r>
              <a:rPr lang="en-US" dirty="0"/>
              <a:t>Debt Length and the Interest Rate</a:t>
            </a:r>
          </a:p>
        </p:txBody>
      </p:sp>
      <p:sp>
        <p:nvSpPr>
          <p:cNvPr id="4" name="Slide Number Placeholder 3">
            <a:extLst>
              <a:ext uri="{FF2B5EF4-FFF2-40B4-BE49-F238E27FC236}">
                <a16:creationId xmlns:a16="http://schemas.microsoft.com/office/drawing/2014/main" id="{67E45DA3-5564-4C86-A6E9-089B7014D677}"/>
              </a:ext>
            </a:extLst>
          </p:cNvPr>
          <p:cNvSpPr>
            <a:spLocks noGrp="1"/>
          </p:cNvSpPr>
          <p:nvPr>
            <p:ph type="sldNum" sz="quarter" idx="12"/>
          </p:nvPr>
        </p:nvSpPr>
        <p:spPr/>
        <p:txBody>
          <a:bodyPr/>
          <a:lstStyle/>
          <a:p>
            <a:pPr algn="ctr"/>
            <a:fld id="{0C3A1854-6B63-4059-B360-A3C4972BF0FC}" type="slidenum">
              <a:rPr lang="ko-KR" altLang="en-US" smtClean="0"/>
              <a:pPr algn="ctr"/>
              <a:t>202</a:t>
            </a:fld>
            <a:endParaRPr lang="ko-KR" altLang="en-US" dirty="0"/>
          </a:p>
        </p:txBody>
      </p:sp>
      <p:pic>
        <p:nvPicPr>
          <p:cNvPr id="6" name="Picture 5">
            <a:extLst>
              <a:ext uri="{FF2B5EF4-FFF2-40B4-BE49-F238E27FC236}">
                <a16:creationId xmlns:a16="http://schemas.microsoft.com/office/drawing/2014/main" id="{CCF4790F-CE12-4745-BF91-2C1A65CFBEDF}"/>
              </a:ext>
            </a:extLst>
          </p:cNvPr>
          <p:cNvPicPr>
            <a:picLocks noChangeAspect="1"/>
          </p:cNvPicPr>
          <p:nvPr/>
        </p:nvPicPr>
        <p:blipFill>
          <a:blip r:embed="rId2"/>
          <a:stretch>
            <a:fillRect/>
          </a:stretch>
        </p:blipFill>
        <p:spPr>
          <a:xfrm>
            <a:off x="2377440" y="3888153"/>
            <a:ext cx="4750368" cy="2439378"/>
          </a:xfrm>
          <a:prstGeom prst="rect">
            <a:avLst/>
          </a:prstGeom>
        </p:spPr>
      </p:pic>
      <p:cxnSp>
        <p:nvCxnSpPr>
          <p:cNvPr id="8" name="Straight Arrow Connector 7">
            <a:extLst>
              <a:ext uri="{FF2B5EF4-FFF2-40B4-BE49-F238E27FC236}">
                <a16:creationId xmlns:a16="http://schemas.microsoft.com/office/drawing/2014/main" id="{69F7F5E5-36B2-4BAF-BF52-72E2E754CAFD}"/>
              </a:ext>
            </a:extLst>
          </p:cNvPr>
          <p:cNvCxnSpPr/>
          <p:nvPr/>
        </p:nvCxnSpPr>
        <p:spPr>
          <a:xfrm>
            <a:off x="7247823" y="4706754"/>
            <a:ext cx="0" cy="129941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0" name="Straight Arrow Connector 9">
            <a:extLst>
              <a:ext uri="{FF2B5EF4-FFF2-40B4-BE49-F238E27FC236}">
                <a16:creationId xmlns:a16="http://schemas.microsoft.com/office/drawing/2014/main" id="{1BC926C7-0791-43B6-97CB-A76BB4A02098}"/>
              </a:ext>
            </a:extLst>
          </p:cNvPr>
          <p:cNvCxnSpPr/>
          <p:nvPr/>
        </p:nvCxnSpPr>
        <p:spPr>
          <a:xfrm>
            <a:off x="3195587" y="6176963"/>
            <a:ext cx="3734602"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90333742"/>
      </p:ext>
    </p:extLst>
  </p:cSld>
  <p:clrMapOvr>
    <a:masterClrMapping/>
  </p:clrMapOvr>
</p:sld>
</file>

<file path=ppt/slides/slide2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FD9C0AC-6D63-4509-BFBC-04CE2AA62230}"/>
              </a:ext>
            </a:extLst>
          </p:cNvPr>
          <p:cNvSpPr>
            <a:spLocks noGrp="1"/>
          </p:cNvSpPr>
          <p:nvPr>
            <p:ph idx="1"/>
          </p:nvPr>
        </p:nvSpPr>
        <p:spPr/>
        <p:txBody>
          <a:bodyPr/>
          <a:lstStyle/>
          <a:p>
            <a:r>
              <a:rPr lang="en-US" dirty="0"/>
              <a:t>The table below illustrates the relationship between the length of the debt and the debt to capital ratio in terms of equity IRR.</a:t>
            </a:r>
          </a:p>
          <a:p>
            <a:r>
              <a:rPr lang="en-US" dirty="0"/>
              <a:t>Note that the inter-relationship between the length of the debt and the leverage.</a:t>
            </a:r>
          </a:p>
          <a:p>
            <a:endParaRPr lang="en-US" dirty="0"/>
          </a:p>
        </p:txBody>
      </p:sp>
      <p:sp>
        <p:nvSpPr>
          <p:cNvPr id="3" name="Title 2">
            <a:extLst>
              <a:ext uri="{FF2B5EF4-FFF2-40B4-BE49-F238E27FC236}">
                <a16:creationId xmlns:a16="http://schemas.microsoft.com/office/drawing/2014/main" id="{1AC32668-A321-412C-8882-7B6E20EC1C0D}"/>
              </a:ext>
            </a:extLst>
          </p:cNvPr>
          <p:cNvSpPr>
            <a:spLocks noGrp="1"/>
          </p:cNvSpPr>
          <p:nvPr>
            <p:ph type="title"/>
          </p:nvPr>
        </p:nvSpPr>
        <p:spPr/>
        <p:txBody>
          <a:bodyPr/>
          <a:lstStyle/>
          <a:p>
            <a:r>
              <a:rPr lang="en-US" dirty="0"/>
              <a:t>Debt Length and the Interest Rate</a:t>
            </a:r>
          </a:p>
        </p:txBody>
      </p:sp>
      <p:sp>
        <p:nvSpPr>
          <p:cNvPr id="4" name="Slide Number Placeholder 3">
            <a:extLst>
              <a:ext uri="{FF2B5EF4-FFF2-40B4-BE49-F238E27FC236}">
                <a16:creationId xmlns:a16="http://schemas.microsoft.com/office/drawing/2014/main" id="{67E45DA3-5564-4C86-A6E9-089B7014D677}"/>
              </a:ext>
            </a:extLst>
          </p:cNvPr>
          <p:cNvSpPr>
            <a:spLocks noGrp="1"/>
          </p:cNvSpPr>
          <p:nvPr>
            <p:ph type="sldNum" sz="quarter" idx="12"/>
          </p:nvPr>
        </p:nvSpPr>
        <p:spPr/>
        <p:txBody>
          <a:bodyPr/>
          <a:lstStyle/>
          <a:p>
            <a:pPr algn="ctr"/>
            <a:fld id="{0C3A1854-6B63-4059-B360-A3C4972BF0FC}" type="slidenum">
              <a:rPr lang="ko-KR" altLang="en-US" smtClean="0"/>
              <a:pPr algn="ctr"/>
              <a:t>203</a:t>
            </a:fld>
            <a:endParaRPr lang="ko-KR" altLang="en-US" dirty="0"/>
          </a:p>
        </p:txBody>
      </p:sp>
      <p:cxnSp>
        <p:nvCxnSpPr>
          <p:cNvPr id="8" name="Straight Arrow Connector 7">
            <a:extLst>
              <a:ext uri="{FF2B5EF4-FFF2-40B4-BE49-F238E27FC236}">
                <a16:creationId xmlns:a16="http://schemas.microsoft.com/office/drawing/2014/main" id="{69F7F5E5-36B2-4BAF-BF52-72E2E754CAFD}"/>
              </a:ext>
            </a:extLst>
          </p:cNvPr>
          <p:cNvCxnSpPr/>
          <p:nvPr/>
        </p:nvCxnSpPr>
        <p:spPr>
          <a:xfrm>
            <a:off x="7247823" y="4706754"/>
            <a:ext cx="0" cy="129941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0" name="Straight Arrow Connector 9">
            <a:extLst>
              <a:ext uri="{FF2B5EF4-FFF2-40B4-BE49-F238E27FC236}">
                <a16:creationId xmlns:a16="http://schemas.microsoft.com/office/drawing/2014/main" id="{1BC926C7-0791-43B6-97CB-A76BB4A02098}"/>
              </a:ext>
            </a:extLst>
          </p:cNvPr>
          <p:cNvCxnSpPr/>
          <p:nvPr/>
        </p:nvCxnSpPr>
        <p:spPr>
          <a:xfrm>
            <a:off x="3195587" y="6176963"/>
            <a:ext cx="3734602"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pic>
        <p:nvPicPr>
          <p:cNvPr id="5" name="Picture 4">
            <a:extLst>
              <a:ext uri="{FF2B5EF4-FFF2-40B4-BE49-F238E27FC236}">
                <a16:creationId xmlns:a16="http://schemas.microsoft.com/office/drawing/2014/main" id="{9943516E-125D-4243-8145-46A11D8722A7}"/>
              </a:ext>
            </a:extLst>
          </p:cNvPr>
          <p:cNvPicPr>
            <a:picLocks noChangeAspect="1"/>
          </p:cNvPicPr>
          <p:nvPr/>
        </p:nvPicPr>
        <p:blipFill>
          <a:blip r:embed="rId2"/>
          <a:stretch>
            <a:fillRect/>
          </a:stretch>
        </p:blipFill>
        <p:spPr>
          <a:xfrm>
            <a:off x="2084053" y="3880697"/>
            <a:ext cx="4991802" cy="2088877"/>
          </a:xfrm>
          <a:prstGeom prst="rect">
            <a:avLst/>
          </a:prstGeom>
        </p:spPr>
      </p:pic>
    </p:spTree>
    <p:extLst>
      <p:ext uri="{BB962C8B-B14F-4D97-AF65-F5344CB8AC3E}">
        <p14:creationId xmlns:p14="http://schemas.microsoft.com/office/powerpoint/2010/main" val="2784382297"/>
      </p:ext>
    </p:extLst>
  </p:cSld>
  <p:clrMapOvr>
    <a:masterClrMapping/>
  </p:clrMapOvr>
</p:sld>
</file>

<file path=ppt/slides/slide2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Mini-perms </a:t>
            </a:r>
          </a:p>
        </p:txBody>
      </p:sp>
      <p:sp>
        <p:nvSpPr>
          <p:cNvPr id="3" name="Content Placeholder 2"/>
          <p:cNvSpPr>
            <a:spLocks noGrp="1"/>
          </p:cNvSpPr>
          <p:nvPr>
            <p:ph idx="1"/>
          </p:nvPr>
        </p:nvSpPr>
        <p:spPr/>
        <p:txBody>
          <a:bodyPr>
            <a:normAutofit fontScale="85000" lnSpcReduction="20000"/>
          </a:bodyPr>
          <a:lstStyle/>
          <a:p>
            <a:r>
              <a:rPr lang="en-US" dirty="0"/>
              <a:t>Matching the tenor of repayment to the life of the project and even considering terminal value in the repayment in the context of both achieving a higher DSCR and an improved equity IRR. </a:t>
            </a:r>
          </a:p>
          <a:p>
            <a:r>
              <a:rPr lang="en-US" dirty="0"/>
              <a:t>Problems with multi-lateral agencies that allow long-term maturity can be contrasted with commercial banks and bond financing that may be more flexible and sometimes could have lower costs. </a:t>
            </a:r>
          </a:p>
          <a:p>
            <a:r>
              <a:rPr lang="en-US" dirty="0"/>
              <a:t>Specifically, the effects of hard and soft mini-perms on the profitability of a project along with the difficult problem of required re-financing assumptions. </a:t>
            </a:r>
          </a:p>
          <a:p>
            <a:r>
              <a:rPr lang="en-US" dirty="0"/>
              <a:t>How the DSRA could be used to re-finance debt at end of loan life and how potential terminal value can be used to justify partial bullet repayment at end of loan. </a:t>
            </a:r>
          </a:p>
          <a:p>
            <a:endParaRPr lang="en-US" dirty="0"/>
          </a:p>
          <a:p>
            <a:endParaRPr lang="en-US" dirty="0"/>
          </a:p>
        </p:txBody>
      </p:sp>
      <p:sp>
        <p:nvSpPr>
          <p:cNvPr id="4" name="Slide Number Placeholder 3"/>
          <p:cNvSpPr>
            <a:spLocks noGrp="1"/>
          </p:cNvSpPr>
          <p:nvPr>
            <p:ph type="sldNum" sz="quarter" idx="12"/>
          </p:nvPr>
        </p:nvSpPr>
        <p:spPr/>
        <p:txBody>
          <a:bodyPr/>
          <a:lstStyle/>
          <a:p>
            <a:fld id="{EB241CD2-1E45-42A3-B213-66A034DF9A3B}" type="slidenum">
              <a:rPr lang="en-GB" smtClean="0"/>
              <a:t>204</a:t>
            </a:fld>
            <a:endParaRPr lang="en-GB" dirty="0"/>
          </a:p>
        </p:txBody>
      </p:sp>
    </p:spTree>
    <p:extLst>
      <p:ext uri="{BB962C8B-B14F-4D97-AF65-F5344CB8AC3E}">
        <p14:creationId xmlns:p14="http://schemas.microsoft.com/office/powerpoint/2010/main" val="2317782026"/>
      </p:ext>
    </p:extLst>
  </p:cSld>
  <p:clrMapOvr>
    <a:masterClrMapping/>
  </p:clrMapOvr>
</p:sld>
</file>

<file path=ppt/slides/slide2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Mini-Perm and Re-financing Assumption</a:t>
            </a:r>
          </a:p>
        </p:txBody>
      </p:sp>
      <p:pic>
        <p:nvPicPr>
          <p:cNvPr id="5" name="Content Placeholder 4"/>
          <p:cNvPicPr>
            <a:picLocks noGrp="1" noChangeAspect="1"/>
          </p:cNvPicPr>
          <p:nvPr>
            <p:ph idx="1"/>
          </p:nvPr>
        </p:nvPicPr>
        <p:blipFill>
          <a:blip r:embed="rId2"/>
          <a:stretch>
            <a:fillRect/>
          </a:stretch>
        </p:blipFill>
        <p:spPr>
          <a:xfrm>
            <a:off x="375648" y="1200266"/>
            <a:ext cx="8036832" cy="4685207"/>
          </a:xfrm>
          <a:prstGeom prst="rect">
            <a:avLst/>
          </a:prstGeom>
        </p:spPr>
      </p:pic>
      <p:sp>
        <p:nvSpPr>
          <p:cNvPr id="4" name="Slide Number Placeholder 3"/>
          <p:cNvSpPr>
            <a:spLocks noGrp="1"/>
          </p:cNvSpPr>
          <p:nvPr>
            <p:ph type="sldNum" sz="quarter" idx="12"/>
          </p:nvPr>
        </p:nvSpPr>
        <p:spPr/>
        <p:txBody>
          <a:bodyPr/>
          <a:lstStyle/>
          <a:p>
            <a:fld id="{EB241CD2-1E45-42A3-B213-66A034DF9A3B}" type="slidenum">
              <a:rPr lang="en-GB" smtClean="0"/>
              <a:t>205</a:t>
            </a:fld>
            <a:endParaRPr lang="en-GB" dirty="0"/>
          </a:p>
        </p:txBody>
      </p:sp>
    </p:spTree>
    <p:extLst>
      <p:ext uri="{BB962C8B-B14F-4D97-AF65-F5344CB8AC3E}">
        <p14:creationId xmlns:p14="http://schemas.microsoft.com/office/powerpoint/2010/main" val="1821421895"/>
      </p:ext>
    </p:extLst>
  </p:cSld>
  <p:clrMapOvr>
    <a:masterClrMapping/>
  </p:clrMapOvr>
</p:sld>
</file>

<file path=ppt/slides/slide2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Credit Analysis of Mini-Perm</a:t>
            </a:r>
          </a:p>
        </p:txBody>
      </p:sp>
      <p:sp>
        <p:nvSpPr>
          <p:cNvPr id="3" name="Content Placeholder 2"/>
          <p:cNvSpPr>
            <a:spLocks noGrp="1"/>
          </p:cNvSpPr>
          <p:nvPr>
            <p:ph idx="1"/>
          </p:nvPr>
        </p:nvSpPr>
        <p:spPr/>
        <p:txBody>
          <a:bodyPr/>
          <a:lstStyle/>
          <a:p>
            <a:r>
              <a:rPr lang="en-US" dirty="0"/>
              <a:t>To evaluate the effects of being unable to re-finance a cash sweep assumption can be used.</a:t>
            </a:r>
          </a:p>
          <a:p>
            <a:r>
              <a:rPr lang="en-US" dirty="0"/>
              <a:t>You can then see how low a variable can go before the loan will not be re-paid.</a:t>
            </a:r>
          </a:p>
          <a:p>
            <a:endParaRPr lang="en-US" dirty="0"/>
          </a:p>
        </p:txBody>
      </p:sp>
      <p:sp>
        <p:nvSpPr>
          <p:cNvPr id="4" name="Slide Number Placeholder 3"/>
          <p:cNvSpPr>
            <a:spLocks noGrp="1"/>
          </p:cNvSpPr>
          <p:nvPr>
            <p:ph type="sldNum" sz="quarter" idx="12"/>
          </p:nvPr>
        </p:nvSpPr>
        <p:spPr/>
        <p:txBody>
          <a:bodyPr/>
          <a:lstStyle/>
          <a:p>
            <a:fld id="{EB241CD2-1E45-42A3-B213-66A034DF9A3B}" type="slidenum">
              <a:rPr lang="en-GB" smtClean="0"/>
              <a:t>206</a:t>
            </a:fld>
            <a:endParaRPr lang="en-GB" dirty="0"/>
          </a:p>
        </p:txBody>
      </p:sp>
      <p:pic>
        <p:nvPicPr>
          <p:cNvPr id="5" name="Picture 4"/>
          <p:cNvPicPr>
            <a:picLocks noChangeAspect="1"/>
          </p:cNvPicPr>
          <p:nvPr/>
        </p:nvPicPr>
        <p:blipFill>
          <a:blip r:embed="rId2"/>
          <a:stretch>
            <a:fillRect/>
          </a:stretch>
        </p:blipFill>
        <p:spPr>
          <a:xfrm>
            <a:off x="766941" y="3261674"/>
            <a:ext cx="8150816" cy="2270422"/>
          </a:xfrm>
          <a:prstGeom prst="rect">
            <a:avLst/>
          </a:prstGeom>
        </p:spPr>
      </p:pic>
    </p:spTree>
    <p:extLst>
      <p:ext uri="{BB962C8B-B14F-4D97-AF65-F5344CB8AC3E}">
        <p14:creationId xmlns:p14="http://schemas.microsoft.com/office/powerpoint/2010/main" val="3221678010"/>
      </p:ext>
    </p:extLst>
  </p:cSld>
  <p:clrMapOvr>
    <a:masterClrMapping/>
  </p:clrMapOvr>
</p:sld>
</file>

<file path=ppt/slides/slide2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F1042D-C5D8-488B-81DC-B0D12FECBE38}"/>
              </a:ext>
            </a:extLst>
          </p:cNvPr>
          <p:cNvSpPr>
            <a:spLocks noGrp="1"/>
          </p:cNvSpPr>
          <p:nvPr>
            <p:ph type="title"/>
          </p:nvPr>
        </p:nvSpPr>
        <p:spPr/>
        <p:txBody>
          <a:bodyPr>
            <a:normAutofit fontScale="90000"/>
          </a:bodyPr>
          <a:lstStyle/>
          <a:p>
            <a:r>
              <a:rPr lang="en-US" dirty="0"/>
              <a:t>Part 7: Debt Funding: Nuanced Issues with Pre-Commercial Cash Flow and Equity Bridge Loans</a:t>
            </a:r>
          </a:p>
        </p:txBody>
      </p:sp>
    </p:spTree>
    <p:extLst>
      <p:ext uri="{BB962C8B-B14F-4D97-AF65-F5344CB8AC3E}">
        <p14:creationId xmlns:p14="http://schemas.microsoft.com/office/powerpoint/2010/main" val="2497740804"/>
      </p:ext>
    </p:extLst>
  </p:cSld>
  <p:clrMapOvr>
    <a:masterClrMapping/>
  </p:clrMapOvr>
</p:sld>
</file>

<file path=ppt/slides/slide2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DA5AEFC2-BE05-4EA9-A5E3-B61A8944F05E}"/>
              </a:ext>
            </a:extLst>
          </p:cNvPr>
          <p:cNvSpPr>
            <a:spLocks noGrp="1"/>
          </p:cNvSpPr>
          <p:nvPr>
            <p:ph idx="1"/>
          </p:nvPr>
        </p:nvSpPr>
        <p:spPr/>
        <p:txBody>
          <a:bodyPr>
            <a:normAutofit fontScale="92500" lnSpcReduction="20000"/>
          </a:bodyPr>
          <a:lstStyle/>
          <a:p>
            <a:r>
              <a:rPr lang="en-US" dirty="0"/>
              <a:t>In general, debt funding is difficult without some kind of support from outside of the project.</a:t>
            </a:r>
          </a:p>
          <a:p>
            <a:r>
              <a:rPr lang="en-US" dirty="0"/>
              <a:t>If the project return is above the interest rate, equity return increases when the equity is contributed later and debt earlier.</a:t>
            </a:r>
          </a:p>
          <a:p>
            <a:r>
              <a:rPr lang="en-US" dirty="0"/>
              <a:t>From bank perspective, the equity should be put in first and the loan in last.</a:t>
            </a:r>
          </a:p>
          <a:p>
            <a:r>
              <a:rPr lang="en-US" dirty="0"/>
              <a:t>Specific Issues:</a:t>
            </a:r>
          </a:p>
          <a:p>
            <a:pPr lvl="1"/>
            <a:r>
              <a:rPr lang="en-US" dirty="0"/>
              <a:t>Funding of equity first or pro-rata</a:t>
            </a:r>
          </a:p>
          <a:p>
            <a:pPr lvl="1"/>
            <a:r>
              <a:rPr lang="en-US" dirty="0"/>
              <a:t>Capitalisation of interest</a:t>
            </a:r>
          </a:p>
          <a:p>
            <a:pPr lvl="1"/>
            <a:r>
              <a:rPr lang="en-US" dirty="0"/>
              <a:t>Pre-operating cash flow</a:t>
            </a:r>
          </a:p>
          <a:p>
            <a:pPr lvl="1"/>
            <a:r>
              <a:rPr lang="en-US" dirty="0"/>
              <a:t>Interest on sub-debt or shareholder loan</a:t>
            </a:r>
          </a:p>
          <a:p>
            <a:pPr lvl="1"/>
            <a:r>
              <a:rPr lang="en-US" dirty="0"/>
              <a:t>Equity bridge loan</a:t>
            </a:r>
          </a:p>
        </p:txBody>
      </p:sp>
      <p:sp>
        <p:nvSpPr>
          <p:cNvPr id="3" name="Title 2">
            <a:extLst>
              <a:ext uri="{FF2B5EF4-FFF2-40B4-BE49-F238E27FC236}">
                <a16:creationId xmlns:a16="http://schemas.microsoft.com/office/drawing/2014/main" id="{A97AA6E3-6570-4D36-BF99-EC662DB14161}"/>
              </a:ext>
            </a:extLst>
          </p:cNvPr>
          <p:cNvSpPr>
            <a:spLocks noGrp="1"/>
          </p:cNvSpPr>
          <p:nvPr>
            <p:ph type="title"/>
          </p:nvPr>
        </p:nvSpPr>
        <p:spPr/>
        <p:txBody>
          <a:bodyPr/>
          <a:lstStyle/>
          <a:p>
            <a:r>
              <a:rPr lang="en-US" dirty="0"/>
              <a:t>Issues with Funding</a:t>
            </a:r>
          </a:p>
        </p:txBody>
      </p:sp>
      <p:sp>
        <p:nvSpPr>
          <p:cNvPr id="4" name="Slide Number Placeholder 3">
            <a:extLst>
              <a:ext uri="{FF2B5EF4-FFF2-40B4-BE49-F238E27FC236}">
                <a16:creationId xmlns:a16="http://schemas.microsoft.com/office/drawing/2014/main" id="{8ADF26F2-3455-47BD-9D33-8CDD100D78C2}"/>
              </a:ext>
            </a:extLst>
          </p:cNvPr>
          <p:cNvSpPr>
            <a:spLocks noGrp="1"/>
          </p:cNvSpPr>
          <p:nvPr>
            <p:ph type="sldNum" sz="quarter" idx="12"/>
          </p:nvPr>
        </p:nvSpPr>
        <p:spPr/>
        <p:txBody>
          <a:bodyPr/>
          <a:lstStyle/>
          <a:p>
            <a:pPr algn="ctr"/>
            <a:fld id="{0C3A1854-6B63-4059-B360-A3C4972BF0FC}" type="slidenum">
              <a:rPr lang="ko-KR" altLang="en-US" smtClean="0"/>
              <a:pPr algn="ctr"/>
              <a:t>208</a:t>
            </a:fld>
            <a:endParaRPr lang="ko-KR" altLang="en-US" dirty="0"/>
          </a:p>
        </p:txBody>
      </p:sp>
    </p:spTree>
    <p:extLst>
      <p:ext uri="{BB962C8B-B14F-4D97-AF65-F5344CB8AC3E}">
        <p14:creationId xmlns:p14="http://schemas.microsoft.com/office/powerpoint/2010/main" val="2521939358"/>
      </p:ext>
    </p:extLst>
  </p:cSld>
  <p:clrMapOvr>
    <a:masterClrMapping/>
  </p:clrMapOvr>
</p:sld>
</file>

<file path=ppt/slides/slide2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3" name="Rectangle 3"/>
          <p:cNvSpPr>
            <a:spLocks noGrp="1" noChangeArrowheads="1"/>
          </p:cNvSpPr>
          <p:nvPr>
            <p:ph idx="1"/>
          </p:nvPr>
        </p:nvSpPr>
        <p:spPr/>
        <p:txBody>
          <a:bodyPr/>
          <a:lstStyle/>
          <a:p>
            <a:pPr marL="342900" indent="-342900"/>
            <a:r>
              <a:rPr lang="en-US" altLang="en-US" dirty="0"/>
              <a:t>When a borrower uses cash during construction, the funding request includes:</a:t>
            </a:r>
          </a:p>
          <a:p>
            <a:pPr marL="742950" lvl="1" indent="-285750"/>
            <a:r>
              <a:rPr lang="en-US" altLang="en-US" dirty="0"/>
              <a:t>Notice of Borrowing</a:t>
            </a:r>
          </a:p>
          <a:p>
            <a:pPr marL="742950" lvl="1" indent="-285750"/>
            <a:r>
              <a:rPr lang="en-US" altLang="en-US" dirty="0"/>
              <a:t>Payment and draw details</a:t>
            </a:r>
          </a:p>
          <a:p>
            <a:pPr marL="742950" lvl="1" indent="-285750"/>
            <a:r>
              <a:rPr lang="en-US" altLang="en-US" dirty="0"/>
              <a:t>Construction certificate</a:t>
            </a:r>
          </a:p>
          <a:p>
            <a:pPr marL="742950" lvl="1" indent="-285750"/>
            <a:r>
              <a:rPr lang="en-US" altLang="en-US" dirty="0"/>
              <a:t>Schedule of construction costs and cumulative amounts</a:t>
            </a:r>
          </a:p>
          <a:p>
            <a:pPr marL="742950" lvl="1" indent="-285750"/>
            <a:r>
              <a:rPr lang="en-US" altLang="en-US" dirty="0"/>
              <a:t>Insurance certificates</a:t>
            </a:r>
          </a:p>
          <a:p>
            <a:pPr marL="742950" lvl="1" indent="-285750"/>
            <a:r>
              <a:rPr lang="en-US" altLang="en-US" dirty="0"/>
              <a:t>Financial reports and other documents</a:t>
            </a:r>
          </a:p>
        </p:txBody>
      </p:sp>
      <p:sp>
        <p:nvSpPr>
          <p:cNvPr id="25602" name="Rectangle 2"/>
          <p:cNvSpPr>
            <a:spLocks noGrp="1" noChangeArrowheads="1"/>
          </p:cNvSpPr>
          <p:nvPr>
            <p:ph type="title"/>
          </p:nvPr>
        </p:nvSpPr>
        <p:spPr/>
        <p:txBody>
          <a:bodyPr/>
          <a:lstStyle/>
          <a:p>
            <a:r>
              <a:rPr lang="en-US" altLang="en-US" dirty="0"/>
              <a:t>Draw Request and Funding - Introduction</a:t>
            </a:r>
          </a:p>
        </p:txBody>
      </p:sp>
    </p:spTree>
    <p:extLst>
      <p:ext uri="{BB962C8B-B14F-4D97-AF65-F5344CB8AC3E}">
        <p14:creationId xmlns:p14="http://schemas.microsoft.com/office/powerpoint/2010/main" val="263313081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4C5F585E-CB11-4812-B210-0BB9B7152933}"/>
              </a:ext>
            </a:extLst>
          </p:cNvPr>
          <p:cNvSpPr>
            <a:spLocks noGrp="1"/>
          </p:cNvSpPr>
          <p:nvPr>
            <p:ph type="title"/>
          </p:nvPr>
        </p:nvSpPr>
        <p:spPr>
          <a:xfrm>
            <a:off x="628650" y="365126"/>
            <a:ext cx="7886700" cy="964053"/>
          </a:xfrm>
        </p:spPr>
        <p:txBody>
          <a:bodyPr>
            <a:normAutofit/>
          </a:bodyPr>
          <a:lstStyle/>
          <a:p>
            <a:r>
              <a:rPr lang="en-US" b="1" dirty="0"/>
              <a:t>Cost of Capital in Same Transaction</a:t>
            </a:r>
          </a:p>
        </p:txBody>
      </p:sp>
      <p:sp>
        <p:nvSpPr>
          <p:cNvPr id="5" name="Content Placeholder 4">
            <a:extLst>
              <a:ext uri="{FF2B5EF4-FFF2-40B4-BE49-F238E27FC236}">
                <a16:creationId xmlns:a16="http://schemas.microsoft.com/office/drawing/2014/main" id="{088DFEE3-1133-4058-837B-266A375983B4}"/>
              </a:ext>
            </a:extLst>
          </p:cNvPr>
          <p:cNvSpPr>
            <a:spLocks noGrp="1"/>
          </p:cNvSpPr>
          <p:nvPr>
            <p:ph sz="half" idx="1"/>
          </p:nvPr>
        </p:nvSpPr>
        <p:spPr>
          <a:xfrm>
            <a:off x="761999" y="1524000"/>
            <a:ext cx="7203649" cy="870408"/>
          </a:xfrm>
        </p:spPr>
        <p:txBody>
          <a:bodyPr/>
          <a:lstStyle/>
          <a:p>
            <a:pPr marL="0" indent="0">
              <a:buNone/>
            </a:pPr>
            <a:r>
              <a:rPr lang="en-US" dirty="0"/>
              <a:t>Top is buy side (if negotiating would want high cost of capital).  Bottom is sell side.</a:t>
            </a:r>
          </a:p>
          <a:p>
            <a:endParaRPr lang="en-US" dirty="0"/>
          </a:p>
        </p:txBody>
      </p:sp>
      <p:pic>
        <p:nvPicPr>
          <p:cNvPr id="7" name="Picture 6">
            <a:extLst>
              <a:ext uri="{FF2B5EF4-FFF2-40B4-BE49-F238E27FC236}">
                <a16:creationId xmlns:a16="http://schemas.microsoft.com/office/drawing/2014/main" id="{0473A38C-F0F9-44AA-9E6F-9246CF496FBB}"/>
              </a:ext>
            </a:extLst>
          </p:cNvPr>
          <p:cNvPicPr>
            <a:picLocks noChangeAspect="1"/>
          </p:cNvPicPr>
          <p:nvPr/>
        </p:nvPicPr>
        <p:blipFill>
          <a:blip r:embed="rId2"/>
          <a:stretch>
            <a:fillRect/>
          </a:stretch>
        </p:blipFill>
        <p:spPr>
          <a:xfrm>
            <a:off x="0" y="2394408"/>
            <a:ext cx="8940485" cy="2071155"/>
          </a:xfrm>
          <a:prstGeom prst="rect">
            <a:avLst/>
          </a:prstGeom>
        </p:spPr>
      </p:pic>
      <p:pic>
        <p:nvPicPr>
          <p:cNvPr id="8" name="Picture 7">
            <a:extLst>
              <a:ext uri="{FF2B5EF4-FFF2-40B4-BE49-F238E27FC236}">
                <a16:creationId xmlns:a16="http://schemas.microsoft.com/office/drawing/2014/main" id="{DCDEA637-9B6A-4F91-97CE-6B3C0B2B8A7A}"/>
              </a:ext>
            </a:extLst>
          </p:cNvPr>
          <p:cNvPicPr>
            <a:picLocks noChangeAspect="1"/>
          </p:cNvPicPr>
          <p:nvPr/>
        </p:nvPicPr>
        <p:blipFill>
          <a:blip r:embed="rId3"/>
          <a:stretch>
            <a:fillRect/>
          </a:stretch>
        </p:blipFill>
        <p:spPr>
          <a:xfrm>
            <a:off x="2050525" y="4203805"/>
            <a:ext cx="4133457" cy="2547024"/>
          </a:xfrm>
          <a:prstGeom prst="rect">
            <a:avLst/>
          </a:prstGeom>
        </p:spPr>
      </p:pic>
      <p:cxnSp>
        <p:nvCxnSpPr>
          <p:cNvPr id="12" name="Straight Arrow Connector 11">
            <a:extLst>
              <a:ext uri="{FF2B5EF4-FFF2-40B4-BE49-F238E27FC236}">
                <a16:creationId xmlns:a16="http://schemas.microsoft.com/office/drawing/2014/main" id="{2F5C6690-F7F5-48A0-AB1A-80D54334FFC8}"/>
              </a:ext>
            </a:extLst>
          </p:cNvPr>
          <p:cNvCxnSpPr/>
          <p:nvPr/>
        </p:nvCxnSpPr>
        <p:spPr>
          <a:xfrm flipH="1">
            <a:off x="6183982" y="4279769"/>
            <a:ext cx="2331368" cy="2196445"/>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20859295"/>
      </p:ext>
    </p:extLst>
  </p:cSld>
  <p:clrMapOvr>
    <a:masterClrMapping/>
  </p:clrMapOvr>
  <p:transition>
    <p:zoom/>
  </p:transition>
</p:sld>
</file>

<file path=ppt/slides/slide2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9" name="Rectangle 3"/>
          <p:cNvSpPr>
            <a:spLocks noGrp="1" noChangeArrowheads="1"/>
          </p:cNvSpPr>
          <p:nvPr>
            <p:ph idx="1"/>
          </p:nvPr>
        </p:nvSpPr>
        <p:spPr/>
        <p:txBody>
          <a:bodyPr>
            <a:normAutofit lnSpcReduction="10000"/>
          </a:bodyPr>
          <a:lstStyle/>
          <a:p>
            <a:r>
              <a:rPr lang="en-US" altLang="en-US" sz="2800" dirty="0"/>
              <a:t>Prior to satisfying the options conditions, it is the usual practice for the financiers to:</a:t>
            </a:r>
          </a:p>
          <a:p>
            <a:pPr lvl="1"/>
            <a:r>
              <a:rPr lang="en-US" altLang="en-US" sz="2400" dirty="0"/>
              <a:t>be able to rely on other contractual or financial resources (recourse or some kind of support from sponsors) to repay that funding [if the project fails to be completed]; </a:t>
            </a:r>
          </a:p>
          <a:p>
            <a:pPr lvl="1"/>
            <a:r>
              <a:rPr lang="en-US" altLang="en-US" sz="2400" dirty="0"/>
              <a:t>If equity is not up-front may require letter of credit, sponsor guarantee or really strong EPC contract; and,</a:t>
            </a:r>
          </a:p>
          <a:p>
            <a:pPr lvl="1"/>
            <a:r>
              <a:rPr lang="en-US" altLang="en-US" sz="2400" dirty="0"/>
              <a:t>to roll up the capitalized interest-during-construction (“IDC”) into the financing (i.e. capitalizing interest).</a:t>
            </a:r>
          </a:p>
          <a:p>
            <a:r>
              <a:rPr lang="en-US" altLang="en-US" sz="2800" dirty="0"/>
              <a:t>During the construction phase, equity and debt funds are used to finance the project construction with funds generated from the project cash flow covering the operation period. </a:t>
            </a:r>
          </a:p>
        </p:txBody>
      </p:sp>
      <p:sp>
        <p:nvSpPr>
          <p:cNvPr id="24578" name="Rectangle 2"/>
          <p:cNvSpPr>
            <a:spLocks noGrp="1" noChangeArrowheads="1"/>
          </p:cNvSpPr>
          <p:nvPr>
            <p:ph type="title"/>
          </p:nvPr>
        </p:nvSpPr>
        <p:spPr/>
        <p:txBody>
          <a:bodyPr>
            <a:normAutofit fontScale="90000"/>
          </a:bodyPr>
          <a:lstStyle/>
          <a:p>
            <a:r>
              <a:rPr lang="en-US" altLang="en-US" dirty="0"/>
              <a:t>Project Finance Loans – Drawdown during Construction (Reference)</a:t>
            </a:r>
          </a:p>
        </p:txBody>
      </p:sp>
    </p:spTree>
    <p:extLst>
      <p:ext uri="{BB962C8B-B14F-4D97-AF65-F5344CB8AC3E}">
        <p14:creationId xmlns:p14="http://schemas.microsoft.com/office/powerpoint/2010/main" val="257852047"/>
      </p:ext>
    </p:extLst>
  </p:cSld>
  <p:clrMapOvr>
    <a:masterClrMapping/>
  </p:clrMapOvr>
</p:sld>
</file>

<file path=ppt/slides/slide2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6AD67FF1-7A51-4AC5-9385-D11A54455E99}"/>
              </a:ext>
            </a:extLst>
          </p:cNvPr>
          <p:cNvSpPr>
            <a:spLocks noGrp="1"/>
          </p:cNvSpPr>
          <p:nvPr>
            <p:ph idx="1"/>
          </p:nvPr>
        </p:nvSpPr>
        <p:spPr/>
        <p:txBody>
          <a:bodyPr>
            <a:normAutofit fontScale="92500" lnSpcReduction="10000"/>
          </a:bodyPr>
          <a:lstStyle/>
          <a:p>
            <a:r>
              <a:rPr lang="en-US" dirty="0"/>
              <a:t>Interest (and fees) can be paid during construction or capitalized to the debt balance (not paid now, but paid later).</a:t>
            </a:r>
          </a:p>
          <a:p>
            <a:r>
              <a:rPr lang="en-US" dirty="0"/>
              <a:t>If interest is capitalized and the debt is the same percent of the project cost, the capitalizing of interest does not make any difference.</a:t>
            </a:r>
          </a:p>
          <a:p>
            <a:r>
              <a:rPr lang="en-US" dirty="0"/>
              <a:t>Whether the interest is paid or capitalized, it is recorded as part of the project cost as interest during construction (IDC).</a:t>
            </a:r>
          </a:p>
          <a:p>
            <a:r>
              <a:rPr lang="en-US" dirty="0"/>
              <a:t>Note there is no capitalization of the equity cost of capital in a manner similar to debt.</a:t>
            </a:r>
          </a:p>
        </p:txBody>
      </p:sp>
      <p:sp>
        <p:nvSpPr>
          <p:cNvPr id="3" name="Title 2">
            <a:extLst>
              <a:ext uri="{FF2B5EF4-FFF2-40B4-BE49-F238E27FC236}">
                <a16:creationId xmlns:a16="http://schemas.microsoft.com/office/drawing/2014/main" id="{18FE3DB6-2CE9-4FA1-94B3-B24F1ABDE77E}"/>
              </a:ext>
            </a:extLst>
          </p:cNvPr>
          <p:cNvSpPr>
            <a:spLocks noGrp="1"/>
          </p:cNvSpPr>
          <p:nvPr>
            <p:ph type="title"/>
          </p:nvPr>
        </p:nvSpPr>
        <p:spPr/>
        <p:txBody>
          <a:bodyPr>
            <a:normAutofit fontScale="90000"/>
          </a:bodyPr>
          <a:lstStyle/>
          <a:p>
            <a:r>
              <a:rPr lang="en-US" dirty="0"/>
              <a:t>Capitalised Interest and Interest Capitalised During Construction for Accounting (IDC)</a:t>
            </a:r>
          </a:p>
        </p:txBody>
      </p:sp>
    </p:spTree>
    <p:extLst>
      <p:ext uri="{BB962C8B-B14F-4D97-AF65-F5344CB8AC3E}">
        <p14:creationId xmlns:p14="http://schemas.microsoft.com/office/powerpoint/2010/main" val="2435142513"/>
      </p:ext>
    </p:extLst>
  </p:cSld>
  <p:clrMapOvr>
    <a:masterClrMapping/>
  </p:clrMapOvr>
</p:sld>
</file>

<file path=ppt/slides/slide2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Nuanced Issues with Pre-Commercial Cash Flow </a:t>
            </a:r>
          </a:p>
        </p:txBody>
      </p:sp>
      <p:sp>
        <p:nvSpPr>
          <p:cNvPr id="3" name="Content Placeholder 2"/>
          <p:cNvSpPr>
            <a:spLocks noGrp="1"/>
          </p:cNvSpPr>
          <p:nvPr>
            <p:ph idx="1"/>
          </p:nvPr>
        </p:nvSpPr>
        <p:spPr/>
        <p:txBody>
          <a:bodyPr>
            <a:normAutofit fontScale="92500" lnSpcReduction="20000"/>
          </a:bodyPr>
          <a:lstStyle/>
          <a:p>
            <a:r>
              <a:rPr lang="en-US" dirty="0"/>
              <a:t>The effects of accounting for pre-commercial cash flows as either equity or reduction in project cost. </a:t>
            </a:r>
          </a:p>
          <a:p>
            <a:r>
              <a:rPr lang="en-US" dirty="0"/>
              <a:t>In terms of accounting, pre-commercial cash flow is income and should be part of equity.</a:t>
            </a:r>
          </a:p>
          <a:p>
            <a:r>
              <a:rPr lang="en-US" dirty="0"/>
              <a:t>Alternatively, one could call the pre-commercial cash flow a reduction in the cost of the asset.</a:t>
            </a:r>
          </a:p>
          <a:p>
            <a:r>
              <a:rPr lang="en-US" dirty="0"/>
              <a:t>Related issues include the issue of government grants and early production. </a:t>
            </a:r>
          </a:p>
          <a:p>
            <a:r>
              <a:rPr lang="en-US" dirty="0"/>
              <a:t>With an extreme case the labelling the pre-commercial cash flow as equity results in improved returns but from banker’s perspective is not “skin in the game.”</a:t>
            </a:r>
          </a:p>
        </p:txBody>
      </p:sp>
    </p:spTree>
    <p:extLst>
      <p:ext uri="{BB962C8B-B14F-4D97-AF65-F5344CB8AC3E}">
        <p14:creationId xmlns:p14="http://schemas.microsoft.com/office/powerpoint/2010/main" val="549839231"/>
      </p:ext>
    </p:extLst>
  </p:cSld>
  <p:clrMapOvr>
    <a:masterClrMapping/>
  </p:clrMapOvr>
</p:sld>
</file>

<file path=ppt/slides/slide2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Illustration of Accounting for Pre-commercial Cash Flow</a:t>
            </a:r>
          </a:p>
        </p:txBody>
      </p:sp>
      <p:sp>
        <p:nvSpPr>
          <p:cNvPr id="4" name="Slide Number Placeholder 3"/>
          <p:cNvSpPr>
            <a:spLocks noGrp="1"/>
          </p:cNvSpPr>
          <p:nvPr>
            <p:ph type="sldNum" sz="quarter" idx="12"/>
          </p:nvPr>
        </p:nvSpPr>
        <p:spPr/>
        <p:txBody>
          <a:bodyPr/>
          <a:lstStyle/>
          <a:p>
            <a:fld id="{EB241CD2-1E45-42A3-B213-66A034DF9A3B}" type="slidenum">
              <a:rPr lang="en-GB" smtClean="0"/>
              <a:t>213</a:t>
            </a:fld>
            <a:endParaRPr lang="en-GB" dirty="0"/>
          </a:p>
        </p:txBody>
      </p:sp>
      <p:pic>
        <p:nvPicPr>
          <p:cNvPr id="5" name="Picture 4"/>
          <p:cNvPicPr>
            <a:picLocks noChangeAspect="1"/>
          </p:cNvPicPr>
          <p:nvPr/>
        </p:nvPicPr>
        <p:blipFill>
          <a:blip r:embed="rId2"/>
          <a:stretch>
            <a:fillRect/>
          </a:stretch>
        </p:blipFill>
        <p:spPr>
          <a:xfrm>
            <a:off x="942680" y="1637078"/>
            <a:ext cx="7513163" cy="3830940"/>
          </a:xfrm>
          <a:prstGeom prst="rect">
            <a:avLst/>
          </a:prstGeom>
        </p:spPr>
      </p:pic>
      <p:sp>
        <p:nvSpPr>
          <p:cNvPr id="3" name="TextBox 2">
            <a:extLst>
              <a:ext uri="{FF2B5EF4-FFF2-40B4-BE49-F238E27FC236}">
                <a16:creationId xmlns:a16="http://schemas.microsoft.com/office/drawing/2014/main" id="{D5BA6690-9D72-4FFF-8B8D-62A7179ED329}"/>
              </a:ext>
            </a:extLst>
          </p:cNvPr>
          <p:cNvSpPr txBox="1"/>
          <p:nvPr/>
        </p:nvSpPr>
        <p:spPr>
          <a:xfrm>
            <a:off x="442762" y="3368842"/>
            <a:ext cx="1857676" cy="1754326"/>
          </a:xfrm>
          <a:prstGeom prst="rect">
            <a:avLst/>
          </a:prstGeom>
          <a:solidFill>
            <a:srgbClr val="FFFF00"/>
          </a:solidFill>
        </p:spPr>
        <p:txBody>
          <a:bodyPr wrap="square" rtlCol="0">
            <a:spAutoFit/>
          </a:bodyPr>
          <a:lstStyle/>
          <a:p>
            <a:r>
              <a:rPr lang="en-US" dirty="0"/>
              <a:t>Note the operating cash flow is included as equity. More than the Paid in equity.</a:t>
            </a:r>
          </a:p>
        </p:txBody>
      </p:sp>
      <p:cxnSp>
        <p:nvCxnSpPr>
          <p:cNvPr id="7" name="Straight Arrow Connector 6">
            <a:extLst>
              <a:ext uri="{FF2B5EF4-FFF2-40B4-BE49-F238E27FC236}">
                <a16:creationId xmlns:a16="http://schemas.microsoft.com/office/drawing/2014/main" id="{8693618D-48BD-42BA-8EBF-A7A208D4EE98}"/>
              </a:ext>
            </a:extLst>
          </p:cNvPr>
          <p:cNvCxnSpPr/>
          <p:nvPr/>
        </p:nvCxnSpPr>
        <p:spPr>
          <a:xfrm flipV="1">
            <a:off x="2377440" y="4677878"/>
            <a:ext cx="1597794" cy="125128"/>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91063087"/>
      </p:ext>
    </p:extLst>
  </p:cSld>
  <p:clrMapOvr>
    <a:masterClrMapping/>
  </p:clrMapOvr>
</p:sld>
</file>

<file path=ppt/slides/slide2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2">
            <a:extLst>
              <a:ext uri="{FF2B5EF4-FFF2-40B4-BE49-F238E27FC236}">
                <a16:creationId xmlns:a16="http://schemas.microsoft.com/office/drawing/2014/main" id="{6C4D710C-30CF-4502-9220-4D566D67C197}"/>
              </a:ext>
            </a:extLst>
          </p:cNvPr>
          <p:cNvSpPr>
            <a:spLocks noGrp="1" noChangeArrowheads="1"/>
          </p:cNvSpPr>
          <p:nvPr>
            <p:ph type="title"/>
          </p:nvPr>
        </p:nvSpPr>
        <p:spPr/>
        <p:txBody>
          <a:bodyPr>
            <a:normAutofit/>
          </a:bodyPr>
          <a:lstStyle/>
          <a:p>
            <a:r>
              <a:rPr lang="en-US" altLang="en-US" dirty="0"/>
              <a:t>Equity Bridge Loans and Recourse Debt</a:t>
            </a:r>
          </a:p>
        </p:txBody>
      </p:sp>
      <p:sp>
        <p:nvSpPr>
          <p:cNvPr id="67587" name="Rectangle 3">
            <a:extLst>
              <a:ext uri="{FF2B5EF4-FFF2-40B4-BE49-F238E27FC236}">
                <a16:creationId xmlns:a16="http://schemas.microsoft.com/office/drawing/2014/main" id="{4201BD0C-8C57-40DC-BB38-E634CD1DC325}"/>
              </a:ext>
            </a:extLst>
          </p:cNvPr>
          <p:cNvSpPr>
            <a:spLocks noGrp="1" noChangeArrowheads="1"/>
          </p:cNvSpPr>
          <p:nvPr>
            <p:ph type="body" idx="1"/>
          </p:nvPr>
        </p:nvSpPr>
        <p:spPr/>
        <p:txBody>
          <a:bodyPr>
            <a:normAutofit fontScale="92500"/>
          </a:bodyPr>
          <a:lstStyle/>
          <a:p>
            <a:r>
              <a:rPr lang="en-US" altLang="en-US" sz="2400" dirty="0"/>
              <a:t>In some projects, equity holders provide loans to the project from their balance sheet instead of equity.  </a:t>
            </a:r>
          </a:p>
          <a:p>
            <a:r>
              <a:rPr lang="en-US" altLang="en-US" sz="2400" dirty="0"/>
              <a:t>Example</a:t>
            </a:r>
          </a:p>
          <a:p>
            <a:pPr lvl="1"/>
            <a:r>
              <a:rPr lang="en-US" altLang="en-US" sz="2400" dirty="0"/>
              <a:t>A project finance transaction is structured with equity first financing (i.e. equity put in to finance construction before debt).</a:t>
            </a:r>
          </a:p>
          <a:p>
            <a:pPr lvl="1"/>
            <a:r>
              <a:rPr lang="en-US" altLang="en-US" sz="2400" dirty="0"/>
              <a:t>The sponsor secures a separate loan to finance its equity requirements, meaning it does not put any equity when you count the corporate side.</a:t>
            </a:r>
          </a:p>
          <a:p>
            <a:pPr lvl="1"/>
            <a:r>
              <a:rPr lang="en-US" altLang="en-US" sz="2400" dirty="0"/>
              <a:t>The loan will be re-paid in a bullet (with interest </a:t>
            </a:r>
            <a:r>
              <a:rPr lang="en-029" altLang="en-US" sz="2400" dirty="0"/>
              <a:t>capitalised</a:t>
            </a:r>
            <a:r>
              <a:rPr lang="en-US" altLang="en-US" sz="2400" dirty="0"/>
              <a:t>) at the end of the construction period or maybe even later.</a:t>
            </a:r>
          </a:p>
          <a:p>
            <a:pPr lvl="1"/>
            <a:r>
              <a:rPr lang="en-US" altLang="en-US" sz="2400" dirty="0"/>
              <a:t>When the loan is re-paid, the sponsor provides equity to finance the loan.</a:t>
            </a:r>
          </a:p>
          <a:p>
            <a:pPr lvl="1"/>
            <a:r>
              <a:rPr lang="en-US" altLang="en-US" sz="2400" dirty="0"/>
              <a:t>The equity bridge loan must have a parent </a:t>
            </a:r>
            <a:r>
              <a:rPr lang="en-029" altLang="en-US" sz="2400" dirty="0"/>
              <a:t>guarantee</a:t>
            </a:r>
            <a:r>
              <a:rPr lang="en-US" altLang="en-US" sz="2400" dirty="0"/>
              <a:t>.</a:t>
            </a:r>
          </a:p>
        </p:txBody>
      </p:sp>
    </p:spTree>
    <p:extLst>
      <p:ext uri="{BB962C8B-B14F-4D97-AF65-F5344CB8AC3E}">
        <p14:creationId xmlns:p14="http://schemas.microsoft.com/office/powerpoint/2010/main" val="1517516232"/>
      </p:ext>
    </p:extLst>
  </p:cSld>
  <p:clrMapOvr>
    <a:masterClrMapping/>
  </p:clrMapOvr>
</p:sld>
</file>

<file path=ppt/slides/slide2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Nuanced Issues with Equity Bridge Loans</a:t>
            </a:r>
          </a:p>
        </p:txBody>
      </p:sp>
      <p:sp>
        <p:nvSpPr>
          <p:cNvPr id="3" name="Content Placeholder 2"/>
          <p:cNvSpPr>
            <a:spLocks noGrp="1"/>
          </p:cNvSpPr>
          <p:nvPr>
            <p:ph idx="1"/>
          </p:nvPr>
        </p:nvSpPr>
        <p:spPr/>
        <p:txBody>
          <a:bodyPr>
            <a:normAutofit fontScale="92500" lnSpcReduction="10000"/>
          </a:bodyPr>
          <a:lstStyle/>
          <a:p>
            <a:r>
              <a:rPr lang="en-GB" sz="2400" dirty="0"/>
              <a:t>In pure project finance, equity should be contributed before debt during the construction period to assure that equity does not walk away from the project during construction. </a:t>
            </a:r>
          </a:p>
          <a:p>
            <a:r>
              <a:rPr lang="en-GB" sz="2400" dirty="0"/>
              <a:t>Pro-rata debt and equity contributions or equity bridge loans require some kind of sponsor support and can in theory distort the equity cash flow. </a:t>
            </a:r>
          </a:p>
          <a:p>
            <a:r>
              <a:rPr lang="en-GB" sz="2400" dirty="0"/>
              <a:t>An equity bridge loan requires parent support, the cost of which is not included in the equity IRR. The effects of IDC on equity bridge loan on project taxes and the effects of equity bridge loans in different interest rate environments and on different types of projects will be discussed.</a:t>
            </a:r>
          </a:p>
          <a:p>
            <a:r>
              <a:rPr lang="en-US" altLang="en-US" sz="2400" dirty="0"/>
              <a:t>Issue</a:t>
            </a:r>
          </a:p>
          <a:p>
            <a:pPr lvl="1"/>
            <a:r>
              <a:rPr lang="en-US" altLang="en-US" sz="2400" dirty="0"/>
              <a:t>Should the equity bridge loan be included in computing Equity IRR.</a:t>
            </a:r>
          </a:p>
          <a:p>
            <a:pPr lvl="1"/>
            <a:r>
              <a:rPr lang="en-US" altLang="en-US" sz="2400" dirty="0"/>
              <a:t>The loan uses resources of the parent and must be guaranteed by the parent</a:t>
            </a:r>
          </a:p>
        </p:txBody>
      </p:sp>
    </p:spTree>
    <p:extLst>
      <p:ext uri="{BB962C8B-B14F-4D97-AF65-F5344CB8AC3E}">
        <p14:creationId xmlns:p14="http://schemas.microsoft.com/office/powerpoint/2010/main" val="3014444775"/>
      </p:ext>
    </p:extLst>
  </p:cSld>
  <p:clrMapOvr>
    <a:masterClrMapping/>
  </p:clrMapOvr>
</p:sld>
</file>

<file path=ppt/slides/slide2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Issues with EBL</a:t>
            </a:r>
          </a:p>
        </p:txBody>
      </p:sp>
      <p:sp>
        <p:nvSpPr>
          <p:cNvPr id="3" name="Content Placeholder 2"/>
          <p:cNvSpPr>
            <a:spLocks noGrp="1"/>
          </p:cNvSpPr>
          <p:nvPr>
            <p:ph idx="1"/>
          </p:nvPr>
        </p:nvSpPr>
        <p:spPr>
          <a:xfrm>
            <a:off x="134754" y="1263193"/>
            <a:ext cx="8075595" cy="2817920"/>
          </a:xfrm>
        </p:spPr>
        <p:txBody>
          <a:bodyPr>
            <a:normAutofit lnSpcReduction="10000"/>
          </a:bodyPr>
          <a:lstStyle/>
          <a:p>
            <a:r>
              <a:rPr lang="en-US" dirty="0"/>
              <a:t>If there are multiple sponsors, one of which provides a guarantee, how should the benefits of the EBL be allocated</a:t>
            </a:r>
          </a:p>
          <a:p>
            <a:r>
              <a:rPr lang="en-US" dirty="0"/>
              <a:t>The IDC increases the cost of the project and increases other debt capacity if there is a debt capacity constraint</a:t>
            </a:r>
          </a:p>
          <a:p>
            <a:endParaRPr lang="en-US" dirty="0"/>
          </a:p>
          <a:p>
            <a:endParaRPr lang="en-US" dirty="0"/>
          </a:p>
        </p:txBody>
      </p:sp>
      <p:sp>
        <p:nvSpPr>
          <p:cNvPr id="4" name="Slide Number Placeholder 3"/>
          <p:cNvSpPr>
            <a:spLocks noGrp="1"/>
          </p:cNvSpPr>
          <p:nvPr>
            <p:ph type="sldNum" sz="quarter" idx="12"/>
          </p:nvPr>
        </p:nvSpPr>
        <p:spPr/>
        <p:txBody>
          <a:bodyPr/>
          <a:lstStyle/>
          <a:p>
            <a:fld id="{EB241CD2-1E45-42A3-B213-66A034DF9A3B}" type="slidenum">
              <a:rPr lang="en-GB" smtClean="0"/>
              <a:t>216</a:t>
            </a:fld>
            <a:endParaRPr lang="en-GB" dirty="0"/>
          </a:p>
        </p:txBody>
      </p:sp>
      <p:pic>
        <p:nvPicPr>
          <p:cNvPr id="5" name="Picture 4"/>
          <p:cNvPicPr>
            <a:picLocks noChangeAspect="1"/>
          </p:cNvPicPr>
          <p:nvPr/>
        </p:nvPicPr>
        <p:blipFill>
          <a:blip r:embed="rId2"/>
          <a:stretch>
            <a:fillRect/>
          </a:stretch>
        </p:blipFill>
        <p:spPr>
          <a:xfrm>
            <a:off x="3456958" y="3785821"/>
            <a:ext cx="4971417" cy="2541710"/>
          </a:xfrm>
          <a:prstGeom prst="rect">
            <a:avLst/>
          </a:prstGeom>
        </p:spPr>
      </p:pic>
    </p:spTree>
    <p:extLst>
      <p:ext uri="{BB962C8B-B14F-4D97-AF65-F5344CB8AC3E}">
        <p14:creationId xmlns:p14="http://schemas.microsoft.com/office/powerpoint/2010/main" val="2134522910"/>
      </p:ext>
    </p:extLst>
  </p:cSld>
  <p:clrMapOvr>
    <a:masterClrMapping/>
  </p:clrMapOvr>
</p:sld>
</file>

<file path=ppt/slides/slide2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Nuanced Issues with IDC on Shareholder Loans</a:t>
            </a:r>
          </a:p>
        </p:txBody>
      </p:sp>
      <p:sp>
        <p:nvSpPr>
          <p:cNvPr id="3" name="Content Placeholder 2"/>
          <p:cNvSpPr>
            <a:spLocks noGrp="1"/>
          </p:cNvSpPr>
          <p:nvPr>
            <p:ph idx="1"/>
          </p:nvPr>
        </p:nvSpPr>
        <p:spPr/>
        <p:txBody>
          <a:bodyPr>
            <a:normAutofit fontScale="92500" lnSpcReduction="10000"/>
          </a:bodyPr>
          <a:lstStyle/>
          <a:p>
            <a:r>
              <a:rPr lang="en-US" dirty="0"/>
              <a:t>Shareholder loans seem to have no effect on senior debt.  All of the covenants and waterfall issues occur after the senior debt is paid.</a:t>
            </a:r>
          </a:p>
          <a:p>
            <a:r>
              <a:rPr lang="en-US" dirty="0"/>
              <a:t>If senior debt limits the dividends to shareholders, it will also limit the shareholder loan payments</a:t>
            </a:r>
          </a:p>
          <a:p>
            <a:r>
              <a:rPr lang="en-US" dirty="0"/>
              <a:t>Equity IRR should consider the shareholder loan and any other equity as combined cash flows</a:t>
            </a:r>
          </a:p>
          <a:p>
            <a:r>
              <a:rPr lang="en-US" dirty="0"/>
              <a:t>The shareholder loan may affect taxes which will increase the cash flow (and cause a circular reference problem).</a:t>
            </a:r>
          </a:p>
        </p:txBody>
      </p:sp>
    </p:spTree>
    <p:extLst>
      <p:ext uri="{BB962C8B-B14F-4D97-AF65-F5344CB8AC3E}">
        <p14:creationId xmlns:p14="http://schemas.microsoft.com/office/powerpoint/2010/main" val="2612991068"/>
      </p:ext>
    </p:extLst>
  </p:cSld>
  <p:clrMapOvr>
    <a:masterClrMapping/>
  </p:clrMapOvr>
</p:sld>
</file>

<file path=ppt/slides/slide2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Standby Loans for Construction Cost Over-run and the Issue of Cost Under-run</a:t>
            </a:r>
          </a:p>
        </p:txBody>
      </p:sp>
      <p:sp>
        <p:nvSpPr>
          <p:cNvPr id="3" name="Content Placeholder 2"/>
          <p:cNvSpPr>
            <a:spLocks noGrp="1"/>
          </p:cNvSpPr>
          <p:nvPr>
            <p:ph idx="1"/>
          </p:nvPr>
        </p:nvSpPr>
        <p:spPr/>
        <p:txBody>
          <a:bodyPr/>
          <a:lstStyle/>
          <a:p>
            <a:r>
              <a:rPr lang="en-US" dirty="0"/>
              <a:t>With a cost over-run facility, the commitment fee can increase the cost of the project.</a:t>
            </a:r>
          </a:p>
          <a:p>
            <a:r>
              <a:rPr lang="en-US" dirty="0"/>
              <a:t>If the debt is subordinated to senior debt the over-run facility is similar to shareholder loans.</a:t>
            </a:r>
          </a:p>
          <a:p>
            <a:r>
              <a:rPr lang="en-US" dirty="0"/>
              <a:t>If there is a cost under-run and the debt has been committed with and EBL or pro-rata, a question arises as to whether the debt should be reduced or whether the proceeds should accrue to shareholders.</a:t>
            </a:r>
          </a:p>
        </p:txBody>
      </p:sp>
    </p:spTree>
    <p:extLst>
      <p:ext uri="{BB962C8B-B14F-4D97-AF65-F5344CB8AC3E}">
        <p14:creationId xmlns:p14="http://schemas.microsoft.com/office/powerpoint/2010/main" val="3255411159"/>
      </p:ext>
    </p:extLst>
  </p:cSld>
  <p:clrMapOvr>
    <a:masterClrMapping/>
  </p:clrMapOvr>
</p:sld>
</file>

<file path=ppt/slides/slide2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Evaluation of Delays in Construction</a:t>
            </a:r>
          </a:p>
        </p:txBody>
      </p:sp>
      <p:sp>
        <p:nvSpPr>
          <p:cNvPr id="3" name="Content Placeholder 2"/>
          <p:cNvSpPr>
            <a:spLocks noGrp="1"/>
          </p:cNvSpPr>
          <p:nvPr>
            <p:ph idx="1"/>
          </p:nvPr>
        </p:nvSpPr>
        <p:spPr/>
        <p:txBody>
          <a:bodyPr/>
          <a:lstStyle/>
          <a:p>
            <a:r>
              <a:rPr lang="en-US" dirty="0"/>
              <a:t>In evaluating delays in construction, it is generally better not to change the S-curve but rather to assume there is dead time.</a:t>
            </a:r>
          </a:p>
          <a:p>
            <a:r>
              <a:rPr lang="en-US" dirty="0"/>
              <a:t>After accounting for the reductions in PPA revenues, the liquidated damage can accrue to reduction of debt to maintain the DSCR.</a:t>
            </a:r>
          </a:p>
        </p:txBody>
      </p:sp>
      <p:pic>
        <p:nvPicPr>
          <p:cNvPr id="4" name="Picture 3"/>
          <p:cNvPicPr>
            <a:picLocks noChangeAspect="1"/>
          </p:cNvPicPr>
          <p:nvPr/>
        </p:nvPicPr>
        <p:blipFill>
          <a:blip r:embed="rId2"/>
          <a:stretch>
            <a:fillRect/>
          </a:stretch>
        </p:blipFill>
        <p:spPr>
          <a:xfrm>
            <a:off x="2702849" y="4335292"/>
            <a:ext cx="5901179" cy="2400878"/>
          </a:xfrm>
          <a:prstGeom prst="rect">
            <a:avLst/>
          </a:prstGeom>
        </p:spPr>
      </p:pic>
    </p:spTree>
    <p:extLst>
      <p:ext uri="{BB962C8B-B14F-4D97-AF65-F5344CB8AC3E}">
        <p14:creationId xmlns:p14="http://schemas.microsoft.com/office/powerpoint/2010/main" val="116338917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a:extLst>
              <a:ext uri="{FF2B5EF4-FFF2-40B4-BE49-F238E27FC236}">
                <a16:creationId xmlns:a16="http://schemas.microsoft.com/office/drawing/2014/main" id="{FCB10E07-E4F0-44D1-9D60-021A62557A7B}"/>
              </a:ext>
            </a:extLst>
          </p:cNvPr>
          <p:cNvSpPr>
            <a:spLocks noGrp="1"/>
          </p:cNvSpPr>
          <p:nvPr>
            <p:ph idx="1"/>
          </p:nvPr>
        </p:nvSpPr>
        <p:spPr/>
        <p:txBody>
          <a:bodyPr/>
          <a:lstStyle/>
          <a:p>
            <a:r>
              <a:rPr lang="en-US" dirty="0"/>
              <a:t>Variation in value from the cost of capital with the two cases. Note: Two way data tables are better with macro.</a:t>
            </a:r>
          </a:p>
          <a:p>
            <a:endParaRPr lang="en-US" dirty="0"/>
          </a:p>
        </p:txBody>
      </p:sp>
      <p:sp>
        <p:nvSpPr>
          <p:cNvPr id="5" name="Title 4">
            <a:extLst>
              <a:ext uri="{FF2B5EF4-FFF2-40B4-BE49-F238E27FC236}">
                <a16:creationId xmlns:a16="http://schemas.microsoft.com/office/drawing/2014/main" id="{30782307-E3E2-4604-BD9D-03767C6D1161}"/>
              </a:ext>
            </a:extLst>
          </p:cNvPr>
          <p:cNvSpPr>
            <a:spLocks noGrp="1"/>
          </p:cNvSpPr>
          <p:nvPr>
            <p:ph type="title"/>
          </p:nvPr>
        </p:nvSpPr>
        <p:spPr/>
        <p:txBody>
          <a:bodyPr/>
          <a:lstStyle/>
          <a:p>
            <a:r>
              <a:rPr lang="en-US" dirty="0"/>
              <a:t>Effect of WACC on DCF</a:t>
            </a:r>
          </a:p>
        </p:txBody>
      </p:sp>
      <p:pic>
        <p:nvPicPr>
          <p:cNvPr id="7" name="Picture 6">
            <a:extLst>
              <a:ext uri="{FF2B5EF4-FFF2-40B4-BE49-F238E27FC236}">
                <a16:creationId xmlns:a16="http://schemas.microsoft.com/office/drawing/2014/main" id="{46A70DB3-E8A5-426A-912E-88A19B69528A}"/>
              </a:ext>
            </a:extLst>
          </p:cNvPr>
          <p:cNvPicPr>
            <a:picLocks noChangeAspect="1"/>
          </p:cNvPicPr>
          <p:nvPr/>
        </p:nvPicPr>
        <p:blipFill>
          <a:blip r:embed="rId2"/>
          <a:stretch>
            <a:fillRect/>
          </a:stretch>
        </p:blipFill>
        <p:spPr>
          <a:xfrm>
            <a:off x="0" y="3720077"/>
            <a:ext cx="4640147" cy="1746292"/>
          </a:xfrm>
          <a:prstGeom prst="rect">
            <a:avLst/>
          </a:prstGeom>
        </p:spPr>
      </p:pic>
      <p:pic>
        <p:nvPicPr>
          <p:cNvPr id="8" name="Picture 7">
            <a:extLst>
              <a:ext uri="{FF2B5EF4-FFF2-40B4-BE49-F238E27FC236}">
                <a16:creationId xmlns:a16="http://schemas.microsoft.com/office/drawing/2014/main" id="{248EC364-C554-4413-897F-DCC8E25BD609}"/>
              </a:ext>
            </a:extLst>
          </p:cNvPr>
          <p:cNvPicPr>
            <a:picLocks noChangeAspect="1"/>
          </p:cNvPicPr>
          <p:nvPr/>
        </p:nvPicPr>
        <p:blipFill>
          <a:blip r:embed="rId3"/>
          <a:stretch>
            <a:fillRect/>
          </a:stretch>
        </p:blipFill>
        <p:spPr>
          <a:xfrm>
            <a:off x="4413271" y="3410170"/>
            <a:ext cx="4730729" cy="2142217"/>
          </a:xfrm>
          <a:prstGeom prst="rect">
            <a:avLst/>
          </a:prstGeom>
        </p:spPr>
      </p:pic>
    </p:spTree>
    <p:extLst>
      <p:ext uri="{BB962C8B-B14F-4D97-AF65-F5344CB8AC3E}">
        <p14:creationId xmlns:p14="http://schemas.microsoft.com/office/powerpoint/2010/main" val="493665959"/>
      </p:ext>
    </p:extLst>
  </p:cSld>
  <p:clrMapOvr>
    <a:masterClrMapping/>
  </p:clrMapOvr>
</p:sld>
</file>

<file path=ppt/slides/slide2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Complex IDC Calculations with Portfolios</a:t>
            </a:r>
          </a:p>
        </p:txBody>
      </p:sp>
      <p:sp>
        <p:nvSpPr>
          <p:cNvPr id="3" name="Content Placeholder 2"/>
          <p:cNvSpPr>
            <a:spLocks noGrp="1"/>
          </p:cNvSpPr>
          <p:nvPr>
            <p:ph idx="1"/>
          </p:nvPr>
        </p:nvSpPr>
        <p:spPr/>
        <p:txBody>
          <a:bodyPr>
            <a:normAutofit fontScale="92500"/>
          </a:bodyPr>
          <a:lstStyle/>
          <a:p>
            <a:r>
              <a:rPr lang="en-US" dirty="0"/>
              <a:t>The IDC calculations can be complex if some parts of the project are completed while others are continuing to be constructed.</a:t>
            </a:r>
          </a:p>
          <a:p>
            <a:r>
              <a:rPr lang="en-US" dirty="0"/>
              <a:t>This is a typical problem in real estate and solar roof-top</a:t>
            </a:r>
          </a:p>
          <a:p>
            <a:r>
              <a:rPr lang="en-US" dirty="0"/>
              <a:t>To resolve the problem:</a:t>
            </a:r>
          </a:p>
          <a:p>
            <a:pPr lvl="1"/>
            <a:r>
              <a:rPr lang="en-US" dirty="0"/>
              <a:t>Keep track of plant in service and construction work in progress in separate accounts</a:t>
            </a:r>
          </a:p>
          <a:p>
            <a:pPr lvl="1"/>
            <a:r>
              <a:rPr lang="en-US" dirty="0"/>
              <a:t>Allocate interest from the ratio of CWIP to (CWIP + Plant in Service)</a:t>
            </a:r>
          </a:p>
          <a:p>
            <a:pPr lvl="1"/>
            <a:r>
              <a:rPr lang="en-US" dirty="0"/>
              <a:t>IDC itself will also be in CWIP and Plant in Service</a:t>
            </a:r>
          </a:p>
        </p:txBody>
      </p:sp>
      <p:sp>
        <p:nvSpPr>
          <p:cNvPr id="4" name="Slide Number Placeholder 3"/>
          <p:cNvSpPr>
            <a:spLocks noGrp="1"/>
          </p:cNvSpPr>
          <p:nvPr>
            <p:ph type="sldNum" sz="quarter" idx="12"/>
          </p:nvPr>
        </p:nvSpPr>
        <p:spPr/>
        <p:txBody>
          <a:bodyPr/>
          <a:lstStyle/>
          <a:p>
            <a:fld id="{EB241CD2-1E45-42A3-B213-66A034DF9A3B}" type="slidenum">
              <a:rPr lang="en-GB" smtClean="0"/>
              <a:t>220</a:t>
            </a:fld>
            <a:endParaRPr lang="en-GB" dirty="0"/>
          </a:p>
        </p:txBody>
      </p:sp>
    </p:spTree>
    <p:extLst>
      <p:ext uri="{BB962C8B-B14F-4D97-AF65-F5344CB8AC3E}">
        <p14:creationId xmlns:p14="http://schemas.microsoft.com/office/powerpoint/2010/main" val="1172338324"/>
      </p:ext>
    </p:extLst>
  </p:cSld>
  <p:clrMapOvr>
    <a:masterClrMapping/>
  </p:clrMapOvr>
</p:sld>
</file>

<file path=ppt/slides/slide2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Draw-downs and Management of Disbursement of Funds</a:t>
            </a:r>
          </a:p>
        </p:txBody>
      </p:sp>
      <p:sp>
        <p:nvSpPr>
          <p:cNvPr id="26627" name="Rectangle 3"/>
          <p:cNvSpPr>
            <a:spLocks noGrp="1" noChangeArrowheads="1"/>
          </p:cNvSpPr>
          <p:nvPr>
            <p:ph idx="1"/>
          </p:nvPr>
        </p:nvSpPr>
        <p:spPr/>
        <p:txBody>
          <a:bodyPr>
            <a:normAutofit fontScale="92500" lnSpcReduction="20000"/>
          </a:bodyPr>
          <a:lstStyle/>
          <a:p>
            <a:r>
              <a:rPr lang="en-US" altLang="en-US" dirty="0"/>
              <a:t>The strict control of fund disbursements can provide a mechanism to maintain leverage over contractors and thus help to minimize construction risk in the better rated projects. </a:t>
            </a:r>
          </a:p>
          <a:p>
            <a:r>
              <a:rPr lang="en-US" altLang="en-US" dirty="0"/>
              <a:t>Loan documents typically give lenders the right to closely monitor construction progress and release funds only for work that the lender's engineering and construction expert has approved as being complete. </a:t>
            </a:r>
          </a:p>
          <a:p>
            <a:r>
              <a:rPr lang="en-US" altLang="en-US" dirty="0"/>
              <a:t>Third-party trustees, acting in a fiduciary capacity, will generally manage disbursement of funds to protect debtholders' interest in the project. (Multiple Investors) </a:t>
            </a:r>
          </a:p>
          <a:p>
            <a:pPr>
              <a:buFontTx/>
              <a:buNone/>
            </a:pPr>
            <a:endParaRPr lang="en-US" altLang="en-US" dirty="0"/>
          </a:p>
        </p:txBody>
      </p:sp>
    </p:spTree>
    <p:extLst>
      <p:ext uri="{BB962C8B-B14F-4D97-AF65-F5344CB8AC3E}">
        <p14:creationId xmlns:p14="http://schemas.microsoft.com/office/powerpoint/2010/main" val="2796093299"/>
      </p:ext>
    </p:extLst>
  </p:cSld>
  <p:clrMapOvr>
    <a:masterClrMapping/>
  </p:clrMapOvr>
</p:sld>
</file>

<file path=ppt/slides/slide2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1" name="Rectangle 3"/>
          <p:cNvSpPr>
            <a:spLocks noGrp="1" noChangeArrowheads="1"/>
          </p:cNvSpPr>
          <p:nvPr>
            <p:ph idx="1"/>
          </p:nvPr>
        </p:nvSpPr>
        <p:spPr/>
        <p:txBody>
          <a:bodyPr>
            <a:normAutofit/>
          </a:bodyPr>
          <a:lstStyle/>
          <a:p>
            <a:r>
              <a:rPr lang="en-US" altLang="en-US" sz="2400" dirty="0"/>
              <a:t>Retention of all debt-financed funds in a segregated account by a trustee experienced in management of power project construction, preferably an experienced bank or other lender for these projects; </a:t>
            </a:r>
          </a:p>
          <a:p>
            <a:pPr lvl="1"/>
            <a:r>
              <a:rPr lang="en-US" altLang="en-US" sz="2000" dirty="0"/>
              <a:t>Payment structures that retain a small portion of each amount payable, about 5%, until the project reaches commercial completion; </a:t>
            </a:r>
          </a:p>
          <a:p>
            <a:pPr lvl="1"/>
            <a:r>
              <a:rPr lang="en-US" altLang="en-US" sz="2000" dirty="0"/>
              <a:t>Disbursements made only for work certified as complete by an independent project engineer retained by the construction trustee solely for approving disbursements; </a:t>
            </a:r>
          </a:p>
          <a:p>
            <a:pPr lvl="1"/>
            <a:r>
              <a:rPr lang="en-US" altLang="en-US" sz="2000" dirty="0"/>
              <a:t>Right to suspend or halt disbursements when the trustee concludes that construction progress is materially at risk (reversals or revocations of necessary regulatory approvals or changes in law or cost outside the levels anticipated by the budget and schedule) </a:t>
            </a:r>
          </a:p>
          <a:p>
            <a:r>
              <a:rPr lang="en-US" altLang="en-US" sz="2400" dirty="0"/>
              <a:t>Authority to approve all change orders or authority to limit change orders to a pre-determined amount (example MCV)</a:t>
            </a:r>
          </a:p>
        </p:txBody>
      </p:sp>
      <p:sp>
        <p:nvSpPr>
          <p:cNvPr id="27650" name="Rectangle 2"/>
          <p:cNvSpPr>
            <a:spLocks noGrp="1" noChangeArrowheads="1"/>
          </p:cNvSpPr>
          <p:nvPr>
            <p:ph type="title"/>
          </p:nvPr>
        </p:nvSpPr>
        <p:spPr/>
        <p:txBody>
          <a:bodyPr/>
          <a:lstStyle/>
          <a:p>
            <a:r>
              <a:rPr lang="en-US" altLang="en-US" dirty="0"/>
              <a:t>Draw-downs and Retention of Funds</a:t>
            </a:r>
          </a:p>
        </p:txBody>
      </p:sp>
    </p:spTree>
    <p:extLst>
      <p:ext uri="{BB962C8B-B14F-4D97-AF65-F5344CB8AC3E}">
        <p14:creationId xmlns:p14="http://schemas.microsoft.com/office/powerpoint/2010/main" val="623787923"/>
      </p:ext>
    </p:extLst>
  </p:cSld>
  <p:clrMapOvr>
    <a:masterClrMapping/>
  </p:clrMapOvr>
</p:sld>
</file>

<file path=ppt/slides/slide2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Credit Enhancements - Introduction</a:t>
            </a:r>
          </a:p>
        </p:txBody>
      </p:sp>
      <p:sp>
        <p:nvSpPr>
          <p:cNvPr id="3" name="Content Placeholder 2"/>
          <p:cNvSpPr>
            <a:spLocks noGrp="1"/>
          </p:cNvSpPr>
          <p:nvPr>
            <p:ph idx="1"/>
          </p:nvPr>
        </p:nvSpPr>
        <p:spPr/>
        <p:txBody>
          <a:bodyPr>
            <a:normAutofit fontScale="85000" lnSpcReduction="20000"/>
          </a:bodyPr>
          <a:lstStyle/>
          <a:p>
            <a:r>
              <a:rPr lang="en-US" dirty="0"/>
              <a:t>Various added provisions that are included in loan agreements to provide additional protection to lenders. </a:t>
            </a:r>
          </a:p>
          <a:p>
            <a:r>
              <a:rPr lang="en-US" dirty="0"/>
              <a:t>These provisions that can include:</a:t>
            </a:r>
          </a:p>
          <a:p>
            <a:pPr lvl="1"/>
            <a:r>
              <a:rPr lang="en-US" dirty="0"/>
              <a:t>DSRA’s</a:t>
            </a:r>
          </a:p>
          <a:p>
            <a:pPr lvl="1"/>
            <a:r>
              <a:rPr lang="en-US" dirty="0"/>
              <a:t>MRA’s</a:t>
            </a:r>
          </a:p>
          <a:p>
            <a:pPr lvl="1"/>
            <a:r>
              <a:rPr lang="en-US" dirty="0"/>
              <a:t>Cash sweeps</a:t>
            </a:r>
          </a:p>
          <a:p>
            <a:pPr lvl="1"/>
            <a:r>
              <a:rPr lang="en-US" dirty="0"/>
              <a:t>Dividend lock-up covenants</a:t>
            </a:r>
          </a:p>
          <a:p>
            <a:r>
              <a:rPr lang="en-US" dirty="0"/>
              <a:t>While the credit enhancements can be the subject of intense negotiation, they cannot change a failed project into a good project from a lender perspective. </a:t>
            </a:r>
          </a:p>
          <a:p>
            <a:r>
              <a:rPr lang="en-US" dirty="0"/>
              <a:t>Instead, they can only either limit dividends or reduce the amount of effective net debt associated with a project. </a:t>
            </a:r>
          </a:p>
        </p:txBody>
      </p:sp>
      <p:sp>
        <p:nvSpPr>
          <p:cNvPr id="4" name="Slide Number Placeholder 3"/>
          <p:cNvSpPr>
            <a:spLocks noGrp="1"/>
          </p:cNvSpPr>
          <p:nvPr>
            <p:ph type="sldNum" sz="quarter" idx="12"/>
          </p:nvPr>
        </p:nvSpPr>
        <p:spPr/>
        <p:txBody>
          <a:bodyPr/>
          <a:lstStyle/>
          <a:p>
            <a:fld id="{EB241CD2-1E45-42A3-B213-66A034DF9A3B}" type="slidenum">
              <a:rPr lang="en-GB" smtClean="0"/>
              <a:t>223</a:t>
            </a:fld>
            <a:endParaRPr lang="en-GB" dirty="0"/>
          </a:p>
        </p:txBody>
      </p:sp>
    </p:spTree>
    <p:extLst>
      <p:ext uri="{BB962C8B-B14F-4D97-AF65-F5344CB8AC3E}">
        <p14:creationId xmlns:p14="http://schemas.microsoft.com/office/powerpoint/2010/main" val="2043826302"/>
      </p:ext>
    </p:extLst>
  </p:cSld>
  <p:clrMapOvr>
    <a:masterClrMapping/>
  </p:clrMapOvr>
</p:sld>
</file>

<file path=ppt/slides/slide2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F1042D-C5D8-488B-81DC-B0D12FECBE38}"/>
              </a:ext>
            </a:extLst>
          </p:cNvPr>
          <p:cNvSpPr>
            <a:spLocks noGrp="1"/>
          </p:cNvSpPr>
          <p:nvPr>
            <p:ph type="title"/>
          </p:nvPr>
        </p:nvSpPr>
        <p:spPr/>
        <p:txBody>
          <a:bodyPr>
            <a:normAutofit fontScale="90000"/>
          </a:bodyPr>
          <a:lstStyle/>
          <a:p>
            <a:r>
              <a:rPr lang="en-US" dirty="0"/>
              <a:t>Part 12: Credit Enhancement: DSRA, MRA, Cash Flow Sweeps and Covenants</a:t>
            </a:r>
            <a:br>
              <a:rPr lang="en-US" dirty="0"/>
            </a:br>
            <a:endParaRPr lang="en-US" dirty="0"/>
          </a:p>
        </p:txBody>
      </p:sp>
    </p:spTree>
    <p:extLst>
      <p:ext uri="{BB962C8B-B14F-4D97-AF65-F5344CB8AC3E}">
        <p14:creationId xmlns:p14="http://schemas.microsoft.com/office/powerpoint/2010/main" val="548720664"/>
      </p:ext>
    </p:extLst>
  </p:cSld>
  <p:clrMapOvr>
    <a:masterClrMapping/>
  </p:clrMapOvr>
</p:sld>
</file>

<file path=ppt/slides/slide2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3" name="Rectangle 3"/>
          <p:cNvSpPr>
            <a:spLocks noGrp="1" noChangeArrowheads="1"/>
          </p:cNvSpPr>
          <p:nvPr>
            <p:ph idx="1"/>
          </p:nvPr>
        </p:nvSpPr>
        <p:spPr/>
        <p:txBody>
          <a:bodyPr>
            <a:normAutofit/>
          </a:bodyPr>
          <a:lstStyle/>
          <a:p>
            <a:pPr>
              <a:lnSpc>
                <a:spcPct val="90000"/>
              </a:lnSpc>
            </a:pPr>
            <a:r>
              <a:rPr lang="en-AU" altLang="en-US" sz="2400" dirty="0"/>
              <a:t>Cash flow capture (dividend lock-up, cash trap) covenants </a:t>
            </a:r>
          </a:p>
          <a:p>
            <a:pPr lvl="1">
              <a:lnSpc>
                <a:spcPct val="90000"/>
              </a:lnSpc>
            </a:pPr>
            <a:r>
              <a:rPr lang="en-AU" altLang="en-US" sz="2000" dirty="0"/>
              <a:t>Cause debt to be re-paid early or debt service reserves to be built-up if debt service coverage ratios are low. Bad time covenant.</a:t>
            </a:r>
          </a:p>
          <a:p>
            <a:pPr>
              <a:lnSpc>
                <a:spcPct val="90000"/>
              </a:lnSpc>
            </a:pPr>
            <a:r>
              <a:rPr lang="en-AU" altLang="en-US" sz="2400" dirty="0"/>
              <a:t>Cash flow sweep covenants </a:t>
            </a:r>
          </a:p>
          <a:p>
            <a:pPr lvl="1">
              <a:lnSpc>
                <a:spcPct val="90000"/>
              </a:lnSpc>
            </a:pPr>
            <a:r>
              <a:rPr lang="en-AU" altLang="en-US" sz="2000" dirty="0"/>
              <a:t>Cause debt to be re-paid early or debt service reserves to be built-up if cash flow is high (or low).  Good-time covenant.</a:t>
            </a:r>
          </a:p>
          <a:p>
            <a:pPr>
              <a:lnSpc>
                <a:spcPct val="90000"/>
              </a:lnSpc>
            </a:pPr>
            <a:r>
              <a:rPr lang="en-AU" altLang="en-US" sz="2400" dirty="0"/>
              <a:t>Debt service reserves </a:t>
            </a:r>
          </a:p>
          <a:p>
            <a:pPr lvl="1">
              <a:lnSpc>
                <a:spcPct val="90000"/>
              </a:lnSpc>
            </a:pPr>
            <a:r>
              <a:rPr lang="en-AU" altLang="en-US" sz="2000" dirty="0"/>
              <a:t>Assure debt service can be paid if market prices or other risks cause cash flow to be low for an extended period of time.</a:t>
            </a:r>
          </a:p>
          <a:p>
            <a:pPr>
              <a:lnSpc>
                <a:spcPct val="90000"/>
              </a:lnSpc>
            </a:pPr>
            <a:r>
              <a:rPr lang="en-AU" altLang="en-US" sz="2400" dirty="0"/>
              <a:t>Subordinated debt and mezzanine finance</a:t>
            </a:r>
          </a:p>
          <a:p>
            <a:pPr lvl="1">
              <a:lnSpc>
                <a:spcPct val="90000"/>
              </a:lnSpc>
            </a:pPr>
            <a:r>
              <a:rPr lang="en-AU" altLang="en-US" sz="2000" dirty="0"/>
              <a:t>Protects the cash flow coverage of senior debt instruments.</a:t>
            </a:r>
          </a:p>
          <a:p>
            <a:pPr>
              <a:lnSpc>
                <a:spcPct val="90000"/>
              </a:lnSpc>
            </a:pPr>
            <a:r>
              <a:rPr lang="en-AU" altLang="en-US" sz="2400" dirty="0"/>
              <a:t>Contingent equity or sponsor guarantees </a:t>
            </a:r>
          </a:p>
          <a:p>
            <a:pPr lvl="1">
              <a:lnSpc>
                <a:spcPct val="90000"/>
              </a:lnSpc>
            </a:pPr>
            <a:r>
              <a:rPr lang="en-AU" altLang="en-US" sz="2000" dirty="0"/>
              <a:t>Provide for additional equity funding in downside cases.</a:t>
            </a:r>
            <a:endParaRPr lang="en-US" altLang="en-US" sz="2000" dirty="0"/>
          </a:p>
          <a:p>
            <a:pPr>
              <a:lnSpc>
                <a:spcPct val="90000"/>
              </a:lnSpc>
            </a:pPr>
            <a:endParaRPr lang="en-US" altLang="en-US" sz="2400" dirty="0"/>
          </a:p>
        </p:txBody>
      </p:sp>
      <p:sp>
        <p:nvSpPr>
          <p:cNvPr id="107522" name="Rectangle 2"/>
          <p:cNvSpPr>
            <a:spLocks noGrp="1" noChangeArrowheads="1"/>
          </p:cNvSpPr>
          <p:nvPr>
            <p:ph type="title"/>
          </p:nvPr>
        </p:nvSpPr>
        <p:spPr/>
        <p:txBody>
          <a:bodyPr>
            <a:normAutofit fontScale="90000"/>
          </a:bodyPr>
          <a:lstStyle/>
          <a:p>
            <a:r>
              <a:rPr lang="en-US" altLang="en-US" dirty="0"/>
              <a:t>Financial Enhancements – Alternative Definition</a:t>
            </a:r>
          </a:p>
        </p:txBody>
      </p:sp>
    </p:spTree>
    <p:extLst>
      <p:ext uri="{BB962C8B-B14F-4D97-AF65-F5344CB8AC3E}">
        <p14:creationId xmlns:p14="http://schemas.microsoft.com/office/powerpoint/2010/main" val="2773688958"/>
      </p:ext>
    </p:extLst>
  </p:cSld>
  <p:clrMapOvr>
    <a:masterClrMapping/>
  </p:clrMapOvr>
</p:sld>
</file>

<file path=ppt/slides/slide2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5" name="Rectangle 3"/>
          <p:cNvSpPr>
            <a:spLocks noGrp="1" noChangeArrowheads="1"/>
          </p:cNvSpPr>
          <p:nvPr>
            <p:ph idx="1"/>
          </p:nvPr>
        </p:nvSpPr>
        <p:spPr/>
        <p:txBody>
          <a:bodyPr>
            <a:normAutofit fontScale="85000" lnSpcReduction="10000"/>
          </a:bodyPr>
          <a:lstStyle/>
          <a:p>
            <a:pPr>
              <a:lnSpc>
                <a:spcPct val="90000"/>
              </a:lnSpc>
            </a:pPr>
            <a:r>
              <a:rPr lang="en-US" altLang="en-US" dirty="0"/>
              <a:t>The timing of debt service (i.e. loan interest payments and principal repayments) is one of the biggest factors that drives the rate of return for equity holders in a project.  If the debt service is structured to allow no dividends until all debt is paid, return will be lower.  This will generally be unacceptable to sponsors.</a:t>
            </a:r>
          </a:p>
          <a:p>
            <a:pPr lvl="1">
              <a:lnSpc>
                <a:spcPct val="90000"/>
              </a:lnSpc>
            </a:pPr>
            <a:r>
              <a:rPr lang="en-US" altLang="en-US" dirty="0"/>
              <a:t>The faster investors in a project are paid dividends, the better their rate of return.</a:t>
            </a:r>
          </a:p>
          <a:p>
            <a:pPr lvl="1">
              <a:lnSpc>
                <a:spcPct val="90000"/>
              </a:lnSpc>
            </a:pPr>
            <a:r>
              <a:rPr lang="en-US" altLang="en-US" dirty="0"/>
              <a:t>Investors therefore do not wish cash flow from operations of the project to be devoted to lenders at the expense of these dividends.</a:t>
            </a:r>
          </a:p>
          <a:p>
            <a:pPr lvl="1">
              <a:lnSpc>
                <a:spcPct val="90000"/>
              </a:lnSpc>
            </a:pPr>
            <a:r>
              <a:rPr lang="en-US" altLang="en-US" dirty="0"/>
              <a:t>Lenders, on the other hand, generally wish to be repaid as rapidly as possible.  Striking a reasonable balance between these conflicting demands is an important part of loan negotiations.</a:t>
            </a:r>
          </a:p>
        </p:txBody>
      </p:sp>
      <p:sp>
        <p:nvSpPr>
          <p:cNvPr id="105474" name="Rectangle 2"/>
          <p:cNvSpPr>
            <a:spLocks noGrp="1" noChangeArrowheads="1"/>
          </p:cNvSpPr>
          <p:nvPr>
            <p:ph type="title"/>
          </p:nvPr>
        </p:nvSpPr>
        <p:spPr/>
        <p:txBody>
          <a:bodyPr>
            <a:normAutofit fontScale="90000"/>
          </a:bodyPr>
          <a:lstStyle/>
          <a:p>
            <a:r>
              <a:rPr lang="en-US" altLang="en-US" dirty="0"/>
              <a:t>Investors Need Some Dividends Before All Debt is Paid Off</a:t>
            </a:r>
          </a:p>
        </p:txBody>
      </p:sp>
    </p:spTree>
    <p:extLst>
      <p:ext uri="{BB962C8B-B14F-4D97-AF65-F5344CB8AC3E}">
        <p14:creationId xmlns:p14="http://schemas.microsoft.com/office/powerpoint/2010/main" val="1235539295"/>
      </p:ext>
    </p:extLst>
  </p:cSld>
  <p:clrMapOvr>
    <a:masterClrMapping/>
  </p:clrMapOvr>
</p:sld>
</file>

<file path=ppt/slides/slide2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Title 1">
            <a:extLst>
              <a:ext uri="{FF2B5EF4-FFF2-40B4-BE49-F238E27FC236}">
                <a16:creationId xmlns:a16="http://schemas.microsoft.com/office/drawing/2014/main" id="{AA8638BE-7180-487C-A29D-0551C2DAFCBA}"/>
              </a:ext>
            </a:extLst>
          </p:cNvPr>
          <p:cNvSpPr>
            <a:spLocks noGrp="1" noChangeArrowheads="1"/>
          </p:cNvSpPr>
          <p:nvPr>
            <p:ph type="title"/>
          </p:nvPr>
        </p:nvSpPr>
        <p:spPr/>
        <p:txBody>
          <a:bodyPr/>
          <a:lstStyle/>
          <a:p>
            <a:r>
              <a:rPr lang="en-US" altLang="en-US" dirty="0"/>
              <a:t>Example of Covenants</a:t>
            </a:r>
          </a:p>
        </p:txBody>
      </p:sp>
      <p:sp>
        <p:nvSpPr>
          <p:cNvPr id="74755" name="Content Placeholder 2">
            <a:extLst>
              <a:ext uri="{FF2B5EF4-FFF2-40B4-BE49-F238E27FC236}">
                <a16:creationId xmlns:a16="http://schemas.microsoft.com/office/drawing/2014/main" id="{019D8184-FF5D-4DC0-8C02-2CCE2B154705}"/>
              </a:ext>
            </a:extLst>
          </p:cNvPr>
          <p:cNvSpPr>
            <a:spLocks noGrp="1" noChangeArrowheads="1"/>
          </p:cNvSpPr>
          <p:nvPr>
            <p:ph idx="1"/>
          </p:nvPr>
        </p:nvSpPr>
        <p:spPr/>
        <p:txBody>
          <a:bodyPr/>
          <a:lstStyle/>
          <a:p>
            <a:r>
              <a:rPr lang="en-US" altLang="en-US" dirty="0"/>
              <a:t>Minimum Senior DSCR  of 1.20x in Base Case</a:t>
            </a:r>
          </a:p>
          <a:p>
            <a:r>
              <a:rPr lang="en-US" altLang="en-US" dirty="0"/>
              <a:t>Minimum Senior DSCR for the previous 12 months to be  greater than 1.10x for distribution</a:t>
            </a:r>
          </a:p>
          <a:p>
            <a:r>
              <a:rPr lang="en-US" altLang="en-US" dirty="0"/>
              <a:t>Minimum Senior DSCR of 1.05x for Event of default</a:t>
            </a:r>
          </a:p>
          <a:p>
            <a:r>
              <a:rPr lang="en-US" altLang="en-US" dirty="0"/>
              <a:t>Senior Debt not to exceed 80% of the total project costs </a:t>
            </a:r>
          </a:p>
          <a:p>
            <a:endParaRPr lang="en-US" altLang="en-US" dirty="0"/>
          </a:p>
        </p:txBody>
      </p:sp>
    </p:spTree>
    <p:extLst>
      <p:ext uri="{BB962C8B-B14F-4D97-AF65-F5344CB8AC3E}">
        <p14:creationId xmlns:p14="http://schemas.microsoft.com/office/powerpoint/2010/main" val="1204244293"/>
      </p:ext>
    </p:extLst>
  </p:cSld>
  <p:clrMapOvr>
    <a:masterClrMapping/>
  </p:clrMapOvr>
</p:sld>
</file>

<file path=ppt/slides/slide2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7" name="Rectangle 3"/>
          <p:cNvSpPr>
            <a:spLocks noGrp="1" noChangeArrowheads="1"/>
          </p:cNvSpPr>
          <p:nvPr>
            <p:ph idx="1"/>
          </p:nvPr>
        </p:nvSpPr>
        <p:spPr/>
        <p:txBody>
          <a:bodyPr>
            <a:normAutofit fontScale="92500" lnSpcReduction="10000"/>
          </a:bodyPr>
          <a:lstStyle/>
          <a:p>
            <a:r>
              <a:rPr lang="en-AU" altLang="en-US" sz="2400" dirty="0"/>
              <a:t>The most important aspect of the underwriting process is determining whether the plant is economically sound. This means that the cost structure and the technology of the plant must be viable. </a:t>
            </a:r>
          </a:p>
          <a:p>
            <a:r>
              <a:rPr lang="en-AU" altLang="en-US" sz="2400" dirty="0"/>
              <a:t>However, once a plant is determined to be economically viable, the credit quality of a transaction can be enhanced by various structural features – covenants, debt service reserves, liquidation damages, subordinated debt, contingent equity etc. The potential for structural enhancements to improve the credit quality of a transaction is described in the statement by Standard and Poor’s below:</a:t>
            </a:r>
          </a:p>
          <a:p>
            <a:pPr lvl="1"/>
            <a:r>
              <a:rPr lang="en-AU" altLang="en-US" sz="2000" dirty="0"/>
              <a:t>Project structure does not mitigate risk that a marginally economic project presents to lenders; </a:t>
            </a:r>
            <a:r>
              <a:rPr lang="en-AU" altLang="en-US" sz="2000" b="1" i="1" dirty="0">
                <a:solidFill>
                  <a:schemeClr val="accent2"/>
                </a:solidFill>
              </a:rPr>
              <a:t>structure in and of itself cannot elevate the debt rating of a fundamentally weak project to investment-grade levels</a:t>
            </a:r>
            <a:r>
              <a:rPr lang="en-AU" altLang="en-US" sz="2000" dirty="0"/>
              <a:t>. On the other hand, more creditworthy projects will feature covenants designed to identify changing market conditions and trigger cash trapping features to project lenders during occasional stress periods.</a:t>
            </a:r>
            <a:endParaRPr lang="en-US" altLang="en-US" sz="2000" dirty="0"/>
          </a:p>
        </p:txBody>
      </p:sp>
      <p:sp>
        <p:nvSpPr>
          <p:cNvPr id="103426" name="Rectangle 2"/>
          <p:cNvSpPr>
            <a:spLocks noGrp="1" noChangeArrowheads="1"/>
          </p:cNvSpPr>
          <p:nvPr>
            <p:ph type="title"/>
          </p:nvPr>
        </p:nvSpPr>
        <p:spPr/>
        <p:txBody>
          <a:bodyPr>
            <a:normAutofit fontScale="90000"/>
          </a:bodyPr>
          <a:lstStyle/>
          <a:p>
            <a:r>
              <a:rPr lang="en-US" altLang="en-US" dirty="0"/>
              <a:t>Covenants and Structural Enhancements Cannot Make a Bad Project into a Good Project</a:t>
            </a:r>
          </a:p>
        </p:txBody>
      </p:sp>
    </p:spTree>
    <p:extLst>
      <p:ext uri="{BB962C8B-B14F-4D97-AF65-F5344CB8AC3E}">
        <p14:creationId xmlns:p14="http://schemas.microsoft.com/office/powerpoint/2010/main" val="428564354"/>
      </p:ext>
    </p:extLst>
  </p:cSld>
  <p:clrMapOvr>
    <a:masterClrMapping/>
  </p:clrMapOvr>
</p:sld>
</file>

<file path=ppt/slides/slide2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3" name="Rectangle 3"/>
          <p:cNvSpPr>
            <a:spLocks noGrp="1" noChangeArrowheads="1"/>
          </p:cNvSpPr>
          <p:nvPr>
            <p:ph idx="1"/>
          </p:nvPr>
        </p:nvSpPr>
        <p:spPr>
          <a:xfrm>
            <a:off x="628650" y="1263192"/>
            <a:ext cx="6263038" cy="4896976"/>
          </a:xfrm>
        </p:spPr>
        <p:txBody>
          <a:bodyPr>
            <a:normAutofit fontScale="92500" lnSpcReduction="10000"/>
          </a:bodyPr>
          <a:lstStyle/>
          <a:p>
            <a:r>
              <a:rPr lang="en-US" altLang="en-US" dirty="0"/>
              <a:t>A cash flow waterfall defines the priority of uses of cash flow that is received for a project.</a:t>
            </a:r>
          </a:p>
          <a:p>
            <a:r>
              <a:rPr lang="en-US" altLang="en-US" dirty="0"/>
              <a:t>The import of a cash flow waterfall is what happens if there is not enough cash flow to pay all expenses, debt service and debt service reserve requirements.</a:t>
            </a:r>
          </a:p>
          <a:p>
            <a:r>
              <a:rPr lang="en-US" altLang="en-US" dirty="0"/>
              <a:t>If sufficient cash is available to pay dividends, the cash flow priority defines how and when a distribution can be made.</a:t>
            </a:r>
          </a:p>
        </p:txBody>
      </p:sp>
      <p:sp>
        <p:nvSpPr>
          <p:cNvPr id="46082" name="Rectangle 2"/>
          <p:cNvSpPr>
            <a:spLocks noGrp="1" noChangeArrowheads="1"/>
          </p:cNvSpPr>
          <p:nvPr>
            <p:ph type="title"/>
          </p:nvPr>
        </p:nvSpPr>
        <p:spPr/>
        <p:txBody>
          <a:bodyPr/>
          <a:lstStyle/>
          <a:p>
            <a:r>
              <a:rPr lang="en-US" altLang="en-US" dirty="0"/>
              <a:t>Cash Flow Waterfall</a:t>
            </a:r>
          </a:p>
        </p:txBody>
      </p:sp>
      <p:pic>
        <p:nvPicPr>
          <p:cNvPr id="2" name="Picture 1">
            <a:extLst>
              <a:ext uri="{FF2B5EF4-FFF2-40B4-BE49-F238E27FC236}">
                <a16:creationId xmlns:a16="http://schemas.microsoft.com/office/drawing/2014/main" id="{BA7074C9-B9EE-4329-A137-926BC089CD24}"/>
              </a:ext>
            </a:extLst>
          </p:cNvPr>
          <p:cNvPicPr>
            <a:picLocks noChangeAspect="1"/>
          </p:cNvPicPr>
          <p:nvPr/>
        </p:nvPicPr>
        <p:blipFill>
          <a:blip r:embed="rId2"/>
          <a:stretch>
            <a:fillRect/>
          </a:stretch>
        </p:blipFill>
        <p:spPr>
          <a:xfrm flipH="1">
            <a:off x="6968563" y="1414912"/>
            <a:ext cx="2012707" cy="2382253"/>
          </a:xfrm>
          <a:prstGeom prst="rect">
            <a:avLst/>
          </a:prstGeom>
        </p:spPr>
      </p:pic>
    </p:spTree>
    <p:extLst>
      <p:ext uri="{BB962C8B-B14F-4D97-AF65-F5344CB8AC3E}">
        <p14:creationId xmlns:p14="http://schemas.microsoft.com/office/powerpoint/2010/main" val="350021929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a:extLst>
              <a:ext uri="{FF2B5EF4-FFF2-40B4-BE49-F238E27FC236}">
                <a16:creationId xmlns:a16="http://schemas.microsoft.com/office/drawing/2014/main" id="{7BFB440E-41A3-4472-803B-5D44FFB07F0A}"/>
              </a:ext>
            </a:extLst>
          </p:cNvPr>
          <p:cNvPicPr>
            <a:picLocks noGrp="1" noChangeAspect="1"/>
          </p:cNvPicPr>
          <p:nvPr>
            <p:ph idx="1"/>
          </p:nvPr>
        </p:nvPicPr>
        <p:blipFill>
          <a:blip r:embed="rId2"/>
          <a:stretch>
            <a:fillRect/>
          </a:stretch>
        </p:blipFill>
        <p:spPr>
          <a:xfrm>
            <a:off x="628650" y="2221004"/>
            <a:ext cx="7902575" cy="2998605"/>
          </a:xfrm>
          <a:prstGeom prst="rect">
            <a:avLst/>
          </a:prstGeom>
        </p:spPr>
      </p:pic>
      <p:sp>
        <p:nvSpPr>
          <p:cNvPr id="3" name="Title 2">
            <a:extLst>
              <a:ext uri="{FF2B5EF4-FFF2-40B4-BE49-F238E27FC236}">
                <a16:creationId xmlns:a16="http://schemas.microsoft.com/office/drawing/2014/main" id="{143BD5F9-C8EE-4B89-BD33-69E1D30EE5F9}"/>
              </a:ext>
            </a:extLst>
          </p:cNvPr>
          <p:cNvSpPr>
            <a:spLocks noGrp="1"/>
          </p:cNvSpPr>
          <p:nvPr>
            <p:ph type="title"/>
          </p:nvPr>
        </p:nvSpPr>
        <p:spPr/>
        <p:txBody>
          <a:bodyPr/>
          <a:lstStyle/>
          <a:p>
            <a:r>
              <a:rPr lang="en-US" dirty="0"/>
              <a:t>WACC Craziness</a:t>
            </a:r>
          </a:p>
        </p:txBody>
      </p:sp>
      <p:sp>
        <p:nvSpPr>
          <p:cNvPr id="6" name="Rectangle 5">
            <a:extLst>
              <a:ext uri="{FF2B5EF4-FFF2-40B4-BE49-F238E27FC236}">
                <a16:creationId xmlns:a16="http://schemas.microsoft.com/office/drawing/2014/main" id="{C9962488-842B-4176-8996-58D80B42B22B}"/>
              </a:ext>
            </a:extLst>
          </p:cNvPr>
          <p:cNvSpPr/>
          <p:nvPr/>
        </p:nvSpPr>
        <p:spPr>
          <a:xfrm>
            <a:off x="1604764" y="1453737"/>
            <a:ext cx="2975173" cy="369332"/>
          </a:xfrm>
          <a:prstGeom prst="rect">
            <a:avLst/>
          </a:prstGeom>
        </p:spPr>
        <p:txBody>
          <a:bodyPr wrap="none">
            <a:spAutoFit/>
          </a:bodyPr>
          <a:lstStyle/>
          <a:p>
            <a:r>
              <a:rPr lang="en-US" dirty="0"/>
              <a:t>http://www.waccexpert.com/</a:t>
            </a:r>
          </a:p>
        </p:txBody>
      </p:sp>
    </p:spTree>
    <p:extLst>
      <p:ext uri="{BB962C8B-B14F-4D97-AF65-F5344CB8AC3E}">
        <p14:creationId xmlns:p14="http://schemas.microsoft.com/office/powerpoint/2010/main" val="1164772098"/>
      </p:ext>
    </p:extLst>
  </p:cSld>
  <p:clrMapOvr>
    <a:masterClrMapping/>
  </p:clrMapOvr>
</p:sld>
</file>

<file path=ppt/slides/slide2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7" name="Rectangle 3"/>
          <p:cNvSpPr>
            <a:spLocks noGrp="1" noChangeArrowheads="1"/>
          </p:cNvSpPr>
          <p:nvPr>
            <p:ph idx="1"/>
          </p:nvPr>
        </p:nvSpPr>
        <p:spPr/>
        <p:txBody>
          <a:bodyPr>
            <a:normAutofit fontScale="92500" lnSpcReduction="20000"/>
          </a:bodyPr>
          <a:lstStyle/>
          <a:p>
            <a:pPr>
              <a:lnSpc>
                <a:spcPct val="80000"/>
              </a:lnSpc>
            </a:pPr>
            <a:r>
              <a:rPr lang="en-US" altLang="en-US" sz="2000" dirty="0"/>
              <a:t>All revenues accrued on and after the Commercial Operation Date will be deposited with the Trustee into the Operating Revenue Account.  The Trustee will withdraw amounts on a monthly basis and make deposits in the following priority, but only to the extent funds are then available in the Operating Revenue Account:</a:t>
            </a:r>
          </a:p>
          <a:p>
            <a:pPr lvl="1">
              <a:lnSpc>
                <a:spcPct val="80000"/>
              </a:lnSpc>
            </a:pPr>
            <a:r>
              <a:rPr lang="en-US" altLang="en-US" sz="1800" dirty="0"/>
              <a:t>(1) the </a:t>
            </a:r>
            <a:r>
              <a:rPr lang="en-US" altLang="en-US" sz="1800" b="1" i="1" dirty="0"/>
              <a:t>operations and maintenance expenses</a:t>
            </a:r>
            <a:r>
              <a:rPr lang="en-US" altLang="en-US" sz="1800" dirty="0"/>
              <a:t> for the Project for such month, subject to certain limitations;</a:t>
            </a:r>
          </a:p>
          <a:p>
            <a:pPr lvl="1">
              <a:lnSpc>
                <a:spcPct val="80000"/>
              </a:lnSpc>
            </a:pPr>
            <a:r>
              <a:rPr lang="en-US" altLang="en-US" sz="1800" dirty="0"/>
              <a:t>(2) the Tax Equalization Account</a:t>
            </a:r>
          </a:p>
          <a:p>
            <a:pPr lvl="1">
              <a:lnSpc>
                <a:spcPct val="80000"/>
              </a:lnSpc>
            </a:pPr>
            <a:r>
              <a:rPr lang="en-US" altLang="en-US" sz="1800" dirty="0"/>
              <a:t>(3)  (A) an amount that will not be less than the amount of </a:t>
            </a:r>
            <a:r>
              <a:rPr lang="en-US" altLang="en-US" sz="1800" b="1" i="1" dirty="0"/>
              <a:t>interest on the Bonds</a:t>
            </a:r>
            <a:r>
              <a:rPr lang="en-US" altLang="en-US" sz="1800" dirty="0"/>
              <a:t> to become due on such Interest Payment Date, and (B) an amount that will not be less than the amount of </a:t>
            </a:r>
            <a:r>
              <a:rPr lang="en-US" altLang="en-US" sz="1800" b="1" i="1" dirty="0"/>
              <a:t>principal or sinking fund payment</a:t>
            </a:r>
            <a:r>
              <a:rPr lang="en-US" altLang="en-US" sz="1800" dirty="0"/>
              <a:t> to become due on such principal or sinking fund payment date;</a:t>
            </a:r>
          </a:p>
          <a:p>
            <a:pPr lvl="1">
              <a:lnSpc>
                <a:spcPct val="80000"/>
              </a:lnSpc>
            </a:pPr>
            <a:r>
              <a:rPr lang="en-US" altLang="en-US" sz="1800" dirty="0"/>
              <a:t>(4) an amount, if any, sufficient to cause the amount on deposit in the </a:t>
            </a:r>
            <a:r>
              <a:rPr lang="en-US" altLang="en-US" sz="1800" b="1" i="1" dirty="0"/>
              <a:t>Debt Service Reserve Account</a:t>
            </a:r>
            <a:r>
              <a:rPr lang="en-US" altLang="en-US" sz="1800" dirty="0"/>
              <a:t> to equal the Debt Service Reserve Account Requirement;</a:t>
            </a:r>
          </a:p>
          <a:p>
            <a:pPr lvl="1">
              <a:lnSpc>
                <a:spcPct val="80000"/>
              </a:lnSpc>
            </a:pPr>
            <a:r>
              <a:rPr lang="en-US" altLang="en-US" sz="1800" dirty="0"/>
              <a:t>(5) an amount, if any, sufficient to pay amounts due pursuant to the </a:t>
            </a:r>
            <a:r>
              <a:rPr lang="en-US" altLang="en-US" sz="1800" b="1" i="1" dirty="0"/>
              <a:t>Working Capital Facility</a:t>
            </a:r>
            <a:r>
              <a:rPr lang="en-US" altLang="en-US" sz="1800" dirty="0"/>
              <a:t>;</a:t>
            </a:r>
          </a:p>
          <a:p>
            <a:pPr lvl="1">
              <a:lnSpc>
                <a:spcPct val="80000"/>
              </a:lnSpc>
            </a:pPr>
            <a:r>
              <a:rPr lang="en-US" altLang="en-US" sz="1800" dirty="0"/>
              <a:t>(6) an amount, if any, sufficient to pay the operating and maintenance expenses related to any transfer station which is acquired by the Partnership.</a:t>
            </a:r>
          </a:p>
          <a:p>
            <a:pPr lvl="1">
              <a:lnSpc>
                <a:spcPct val="80000"/>
              </a:lnSpc>
            </a:pPr>
            <a:r>
              <a:rPr lang="en-US" altLang="en-US" sz="1800" dirty="0"/>
              <a:t>(7) an amount sufficient to repay amounts advanced pursuant to the Waste Supply Support Facility or the Waste Supply Support Facility Guaranty; and</a:t>
            </a:r>
          </a:p>
          <a:p>
            <a:pPr lvl="1">
              <a:lnSpc>
                <a:spcPct val="80000"/>
              </a:lnSpc>
            </a:pPr>
            <a:r>
              <a:rPr lang="en-US" altLang="en-US" sz="1800" dirty="0"/>
              <a:t>(8) an amount equal to the balance of the Operating Revenue Account shall be deposited into the </a:t>
            </a:r>
            <a:r>
              <a:rPr lang="en-US" altLang="en-US" sz="1800" b="1" i="1" dirty="0"/>
              <a:t>Surplus Account</a:t>
            </a:r>
            <a:r>
              <a:rPr lang="en-US" altLang="en-US" sz="1800" dirty="0"/>
              <a:t> and will be transferred monthly to the Operating Revenue Account. </a:t>
            </a:r>
          </a:p>
        </p:txBody>
      </p:sp>
      <p:sp>
        <p:nvSpPr>
          <p:cNvPr id="47106" name="Rectangle 2"/>
          <p:cNvSpPr>
            <a:spLocks noGrp="1" noChangeArrowheads="1"/>
          </p:cNvSpPr>
          <p:nvPr>
            <p:ph type="title"/>
          </p:nvPr>
        </p:nvSpPr>
        <p:spPr/>
        <p:txBody>
          <a:bodyPr/>
          <a:lstStyle/>
          <a:p>
            <a:r>
              <a:rPr lang="en-US" altLang="en-US" dirty="0"/>
              <a:t>Example of Cash Flow Priority</a:t>
            </a:r>
          </a:p>
        </p:txBody>
      </p:sp>
    </p:spTree>
    <p:extLst>
      <p:ext uri="{BB962C8B-B14F-4D97-AF65-F5344CB8AC3E}">
        <p14:creationId xmlns:p14="http://schemas.microsoft.com/office/powerpoint/2010/main" val="2290638537"/>
      </p:ext>
    </p:extLst>
  </p:cSld>
  <p:clrMapOvr>
    <a:masterClrMapping/>
  </p:clrMapOvr>
</p:sld>
</file>

<file path=ppt/slides/slide2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1" name="Rectangle 3"/>
          <p:cNvSpPr>
            <a:spLocks noGrp="1" noChangeArrowheads="1"/>
          </p:cNvSpPr>
          <p:nvPr>
            <p:ph idx="1"/>
          </p:nvPr>
        </p:nvSpPr>
        <p:spPr/>
        <p:txBody>
          <a:bodyPr>
            <a:normAutofit fontScale="92500" lnSpcReduction="10000"/>
          </a:bodyPr>
          <a:lstStyle/>
          <a:p>
            <a:pPr>
              <a:lnSpc>
                <a:spcPct val="80000"/>
              </a:lnSpc>
            </a:pPr>
            <a:r>
              <a:rPr lang="en-US" altLang="en-US" sz="2400" dirty="0"/>
              <a:t>Amounts in the Surplus Account will be annually transferred on the first business day of January to the Distribution Account and distributed to the Partnership within 90 days thereafter if: </a:t>
            </a:r>
          </a:p>
          <a:p>
            <a:pPr lvl="1">
              <a:lnSpc>
                <a:spcPct val="80000"/>
              </a:lnSpc>
            </a:pPr>
            <a:r>
              <a:rPr lang="en-US" altLang="en-US" sz="2000" dirty="0"/>
              <a:t>the Debt Service Coverage Ratio for the Project is equal to or exceeds 1.20 to 1.00 for the </a:t>
            </a:r>
            <a:r>
              <a:rPr lang="en-US" altLang="en-US" sz="2000" b="1" i="1" dirty="0"/>
              <a:t>calendar year preceding</a:t>
            </a:r>
            <a:r>
              <a:rPr lang="en-US" altLang="en-US" sz="2000" dirty="0"/>
              <a:t> the distribution date and is </a:t>
            </a:r>
            <a:r>
              <a:rPr lang="en-US" altLang="en-US" sz="2000" b="1" i="1" dirty="0"/>
              <a:t>projected</a:t>
            </a:r>
            <a:r>
              <a:rPr lang="en-US" altLang="en-US" sz="2000" dirty="0"/>
              <a:t> to be equal to or exceed 1.20 to 1.00 for the current calendar year; </a:t>
            </a:r>
          </a:p>
          <a:p>
            <a:pPr lvl="1">
              <a:lnSpc>
                <a:spcPct val="80000"/>
              </a:lnSpc>
            </a:pPr>
            <a:r>
              <a:rPr lang="en-US" altLang="en-US" sz="2000" dirty="0"/>
              <a:t>the Partnership does not have knowledge, or could not reasonably be expected to have knowledge, of the occurrence and continuance of an event of default under the Lease Agreement or an event which, with the passage of time, would constitute an event of default under the Lease Agreement, which event of default or event, in any case, would cause a Material Adverse Effect; </a:t>
            </a:r>
          </a:p>
          <a:p>
            <a:pPr lvl="1">
              <a:lnSpc>
                <a:spcPct val="80000"/>
              </a:lnSpc>
            </a:pPr>
            <a:r>
              <a:rPr lang="en-US" altLang="en-US" sz="2000" dirty="0"/>
              <a:t>Full Performance of the Facility under the Construction Contract has been achieved; and </a:t>
            </a:r>
          </a:p>
          <a:p>
            <a:pPr lvl="1">
              <a:lnSpc>
                <a:spcPct val="80000"/>
              </a:lnSpc>
            </a:pPr>
            <a:r>
              <a:rPr lang="en-US" altLang="en-US" sz="2000" dirty="0"/>
              <a:t>Working Capital Facility and the Waste Supply Support Facility have been fully restored. </a:t>
            </a:r>
          </a:p>
          <a:p>
            <a:pPr>
              <a:lnSpc>
                <a:spcPct val="80000"/>
              </a:lnSpc>
            </a:pPr>
            <a:r>
              <a:rPr lang="en-US" altLang="en-US" sz="2400" dirty="0"/>
              <a:t>If not so distributed, amounts in the Distribution Account shall revert to the Surplus Account. </a:t>
            </a:r>
          </a:p>
        </p:txBody>
      </p:sp>
      <p:sp>
        <p:nvSpPr>
          <p:cNvPr id="48130" name="Rectangle 2"/>
          <p:cNvSpPr>
            <a:spLocks noGrp="1" noChangeArrowheads="1"/>
          </p:cNvSpPr>
          <p:nvPr>
            <p:ph type="title"/>
          </p:nvPr>
        </p:nvSpPr>
        <p:spPr/>
        <p:txBody>
          <a:bodyPr>
            <a:normAutofit fontScale="90000"/>
          </a:bodyPr>
          <a:lstStyle/>
          <a:p>
            <a:r>
              <a:rPr lang="en-US" altLang="en-US" dirty="0"/>
              <a:t>Example of Cash Flow Priority and Distributions</a:t>
            </a:r>
          </a:p>
        </p:txBody>
      </p:sp>
    </p:spTree>
    <p:extLst>
      <p:ext uri="{BB962C8B-B14F-4D97-AF65-F5344CB8AC3E}">
        <p14:creationId xmlns:p14="http://schemas.microsoft.com/office/powerpoint/2010/main" val="1170330969"/>
      </p:ext>
    </p:extLst>
  </p:cSld>
  <p:clrMapOvr>
    <a:masterClrMapping/>
  </p:clrMapOvr>
</p:sld>
</file>

<file path=ppt/slides/slide2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7" name="Rectangle 3"/>
          <p:cNvSpPr>
            <a:spLocks noGrp="1" noChangeArrowheads="1"/>
          </p:cNvSpPr>
          <p:nvPr>
            <p:ph idx="1"/>
          </p:nvPr>
        </p:nvSpPr>
        <p:spPr/>
        <p:txBody>
          <a:bodyPr>
            <a:normAutofit fontScale="77500" lnSpcReduction="20000"/>
          </a:bodyPr>
          <a:lstStyle/>
          <a:p>
            <a:r>
              <a:rPr lang="en-US" altLang="en-US" dirty="0"/>
              <a:t>The model should assess the effectiveness of covenants that sweep cash flow to moderate risk.  If the project experiences a high level of cash flow, the covenant restricts the ability to pay dividends because in the next year cash flow may be low.</a:t>
            </a:r>
          </a:p>
          <a:p>
            <a:r>
              <a:rPr lang="en-US" altLang="en-US" dirty="0"/>
              <a:t>This type of covenant only really makes sense in situations where the cash flow is volatile and/or there are potential downward trends in prices.</a:t>
            </a:r>
          </a:p>
          <a:p>
            <a:r>
              <a:rPr lang="en-US" altLang="en-US" dirty="0"/>
              <a:t>As with cash flow traps, to assess the effectiveness of the covenant, cases that incorporate realistic price volatility and potential price trends must be run in the model.  </a:t>
            </a:r>
          </a:p>
          <a:p>
            <a:r>
              <a:rPr lang="en-US" altLang="en-US" dirty="0"/>
              <a:t>It may be the case the covenant is only valuable in extreme circumstances.  In this case, alternative structural enhancements should be evaluated to assess risk. </a:t>
            </a:r>
            <a:endParaRPr lang="en-GB" altLang="en-US" dirty="0"/>
          </a:p>
        </p:txBody>
      </p:sp>
      <p:sp>
        <p:nvSpPr>
          <p:cNvPr id="139266" name="Rectangle 2"/>
          <p:cNvSpPr>
            <a:spLocks noGrp="1" noChangeArrowheads="1"/>
          </p:cNvSpPr>
          <p:nvPr>
            <p:ph type="title"/>
          </p:nvPr>
        </p:nvSpPr>
        <p:spPr/>
        <p:txBody>
          <a:bodyPr/>
          <a:lstStyle/>
          <a:p>
            <a:r>
              <a:rPr lang="en-US" altLang="en-US" dirty="0"/>
              <a:t>Risk Reduction from Cash Flow Sweeps</a:t>
            </a:r>
          </a:p>
        </p:txBody>
      </p:sp>
    </p:spTree>
    <p:extLst>
      <p:ext uri="{BB962C8B-B14F-4D97-AF65-F5344CB8AC3E}">
        <p14:creationId xmlns:p14="http://schemas.microsoft.com/office/powerpoint/2010/main" val="2420401502"/>
      </p:ext>
    </p:extLst>
  </p:cSld>
  <p:clrMapOvr>
    <a:masterClrMapping/>
  </p:clrMapOvr>
</p:sld>
</file>

<file path=ppt/slides/slide2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DE9AFCE-FEA5-4111-BAC9-BC37189BF28D}"/>
              </a:ext>
            </a:extLst>
          </p:cNvPr>
          <p:cNvSpPr>
            <a:spLocks noGrp="1"/>
          </p:cNvSpPr>
          <p:nvPr>
            <p:ph idx="1"/>
          </p:nvPr>
        </p:nvSpPr>
        <p:spPr/>
        <p:txBody>
          <a:bodyPr>
            <a:normAutofit fontScale="92500" lnSpcReduction="20000"/>
          </a:bodyPr>
          <a:lstStyle/>
          <a:p>
            <a:r>
              <a:rPr lang="en-US" dirty="0"/>
              <a:t>Set-up Cash Flow from EBITDA to CFADS</a:t>
            </a:r>
          </a:p>
          <a:p>
            <a:r>
              <a:rPr lang="en-US" dirty="0"/>
              <a:t>Take away senior debt service assuming that debt service is paid</a:t>
            </a:r>
          </a:p>
          <a:p>
            <a:r>
              <a:rPr lang="en-US" dirty="0"/>
              <a:t>Use a lot of sub-totals for cash flow after debt service, cash flow before default, cash flow before use of DSRA etc.</a:t>
            </a:r>
          </a:p>
          <a:p>
            <a:r>
              <a:rPr lang="en-US" dirty="0"/>
              <a:t>Use MAX(number,0) or Max(-number,0) to test for what to do when sub-total is positive or negative</a:t>
            </a:r>
          </a:p>
          <a:p>
            <a:r>
              <a:rPr lang="en-US" dirty="0"/>
              <a:t>Use MIN(subtotal, opening balance) to limit the amount of sweep, DSRA use, repayment of default etc.</a:t>
            </a:r>
          </a:p>
        </p:txBody>
      </p:sp>
      <p:sp>
        <p:nvSpPr>
          <p:cNvPr id="3" name="Title 2">
            <a:extLst>
              <a:ext uri="{FF2B5EF4-FFF2-40B4-BE49-F238E27FC236}">
                <a16:creationId xmlns:a16="http://schemas.microsoft.com/office/drawing/2014/main" id="{8C8CE4D9-92A5-436E-86AB-9AD6A75B5027}"/>
              </a:ext>
            </a:extLst>
          </p:cNvPr>
          <p:cNvSpPr>
            <a:spLocks noGrp="1"/>
          </p:cNvSpPr>
          <p:nvPr>
            <p:ph type="title"/>
          </p:nvPr>
        </p:nvSpPr>
        <p:spPr/>
        <p:txBody>
          <a:bodyPr/>
          <a:lstStyle/>
          <a:p>
            <a:r>
              <a:rPr lang="en-US" dirty="0"/>
              <a:t>Modelling of Cash Flow Waterfall</a:t>
            </a:r>
          </a:p>
        </p:txBody>
      </p:sp>
      <p:sp>
        <p:nvSpPr>
          <p:cNvPr id="4" name="Slide Number Placeholder 3">
            <a:extLst>
              <a:ext uri="{FF2B5EF4-FFF2-40B4-BE49-F238E27FC236}">
                <a16:creationId xmlns:a16="http://schemas.microsoft.com/office/drawing/2014/main" id="{602C1125-EB83-40FA-A5D7-DC12D4A96E25}"/>
              </a:ext>
            </a:extLst>
          </p:cNvPr>
          <p:cNvSpPr>
            <a:spLocks noGrp="1"/>
          </p:cNvSpPr>
          <p:nvPr>
            <p:ph type="sldNum" sz="quarter" idx="12"/>
          </p:nvPr>
        </p:nvSpPr>
        <p:spPr/>
        <p:txBody>
          <a:bodyPr/>
          <a:lstStyle/>
          <a:p>
            <a:pPr algn="ctr"/>
            <a:fld id="{0C3A1854-6B63-4059-B360-A3C4972BF0FC}" type="slidenum">
              <a:rPr lang="ko-KR" altLang="en-US" smtClean="0"/>
              <a:pPr algn="ctr"/>
              <a:t>233</a:t>
            </a:fld>
            <a:endParaRPr lang="ko-KR" altLang="en-US" dirty="0"/>
          </a:p>
        </p:txBody>
      </p:sp>
    </p:spTree>
    <p:extLst>
      <p:ext uri="{BB962C8B-B14F-4D97-AF65-F5344CB8AC3E}">
        <p14:creationId xmlns:p14="http://schemas.microsoft.com/office/powerpoint/2010/main" val="54014575"/>
      </p:ext>
    </p:extLst>
  </p:cSld>
  <p:clrMapOvr>
    <a:masterClrMapping/>
  </p:clrMapOvr>
</p:sld>
</file>

<file path=ppt/slides/slide2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Example of Risk and Return Analysis for Cash Flow Sweep</a:t>
            </a:r>
          </a:p>
        </p:txBody>
      </p:sp>
      <p:pic>
        <p:nvPicPr>
          <p:cNvPr id="7" name="Content Placeholder 6"/>
          <p:cNvPicPr>
            <a:picLocks noGrp="1" noChangeAspect="1"/>
          </p:cNvPicPr>
          <p:nvPr>
            <p:ph idx="1"/>
          </p:nvPr>
        </p:nvPicPr>
        <p:blipFill>
          <a:blip r:embed="rId2"/>
          <a:stretch>
            <a:fillRect/>
          </a:stretch>
        </p:blipFill>
        <p:spPr>
          <a:xfrm>
            <a:off x="793282" y="2936776"/>
            <a:ext cx="7162941" cy="3233280"/>
          </a:xfrm>
          <a:prstGeom prst="rect">
            <a:avLst/>
          </a:prstGeom>
        </p:spPr>
      </p:pic>
      <p:sp>
        <p:nvSpPr>
          <p:cNvPr id="3" name="TextBox 2">
            <a:extLst>
              <a:ext uri="{FF2B5EF4-FFF2-40B4-BE49-F238E27FC236}">
                <a16:creationId xmlns:a16="http://schemas.microsoft.com/office/drawing/2014/main" id="{1F86683A-42CC-4E2B-A630-338FE432000B}"/>
              </a:ext>
            </a:extLst>
          </p:cNvPr>
          <p:cNvSpPr txBox="1"/>
          <p:nvPr/>
        </p:nvSpPr>
        <p:spPr>
          <a:xfrm>
            <a:off x="518474" y="1211459"/>
            <a:ext cx="7437749" cy="1569660"/>
          </a:xfrm>
          <a:prstGeom prst="rect">
            <a:avLst/>
          </a:prstGeom>
          <a:noFill/>
        </p:spPr>
        <p:txBody>
          <a:bodyPr wrap="square" rtlCol="0">
            <a:spAutoFit/>
          </a:bodyPr>
          <a:lstStyle/>
          <a:p>
            <a:r>
              <a:rPr lang="en-US" sz="3200" dirty="0">
                <a:latin typeface="Times New Roman" panose="02020603050405020304" pitchFamily="18" charset="0"/>
                <a:cs typeface="Times New Roman" panose="02020603050405020304" pitchFamily="18" charset="0"/>
              </a:rPr>
              <a:t>Sweeps really help when there is a sudden decline in cash flow – when you would have paid dividends otherwise.</a:t>
            </a:r>
          </a:p>
        </p:txBody>
      </p:sp>
      <p:sp>
        <p:nvSpPr>
          <p:cNvPr id="4" name="TextBox 3">
            <a:extLst>
              <a:ext uri="{FF2B5EF4-FFF2-40B4-BE49-F238E27FC236}">
                <a16:creationId xmlns:a16="http://schemas.microsoft.com/office/drawing/2014/main" id="{D1B797BC-11F3-4300-9D8E-A323634DC048}"/>
              </a:ext>
            </a:extLst>
          </p:cNvPr>
          <p:cNvSpPr txBox="1"/>
          <p:nvPr/>
        </p:nvSpPr>
        <p:spPr>
          <a:xfrm>
            <a:off x="3780148" y="4270342"/>
            <a:ext cx="1272619" cy="369332"/>
          </a:xfrm>
          <a:prstGeom prst="rect">
            <a:avLst/>
          </a:prstGeom>
          <a:solidFill>
            <a:srgbClr val="FFFF00"/>
          </a:solidFill>
        </p:spPr>
        <p:txBody>
          <a:bodyPr wrap="square" rtlCol="0">
            <a:spAutoFit/>
          </a:bodyPr>
          <a:lstStyle/>
          <a:p>
            <a:r>
              <a:rPr lang="en-US" dirty="0"/>
              <a:t>Dividends</a:t>
            </a:r>
          </a:p>
        </p:txBody>
      </p:sp>
      <p:cxnSp>
        <p:nvCxnSpPr>
          <p:cNvPr id="6" name="Straight Arrow Connector 5">
            <a:extLst>
              <a:ext uri="{FF2B5EF4-FFF2-40B4-BE49-F238E27FC236}">
                <a16:creationId xmlns:a16="http://schemas.microsoft.com/office/drawing/2014/main" id="{A822E40A-645B-4AAE-A739-F0D8A55159DA}"/>
              </a:ext>
            </a:extLst>
          </p:cNvPr>
          <p:cNvCxnSpPr/>
          <p:nvPr/>
        </p:nvCxnSpPr>
        <p:spPr>
          <a:xfrm>
            <a:off x="4807670" y="4722829"/>
            <a:ext cx="707010" cy="593889"/>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71826735"/>
      </p:ext>
    </p:extLst>
  </p:cSld>
  <p:clrMapOvr>
    <a:masterClrMapping/>
  </p:clrMapOvr>
</p:sld>
</file>

<file path=ppt/slides/slide2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Economic and Financial Analysis of Cash Sweeps, Reserve Accounts and Covenants</a:t>
            </a:r>
          </a:p>
        </p:txBody>
      </p:sp>
      <p:sp>
        <p:nvSpPr>
          <p:cNvPr id="3" name="Content Placeholder 2"/>
          <p:cNvSpPr>
            <a:spLocks noGrp="1"/>
          </p:cNvSpPr>
          <p:nvPr>
            <p:ph idx="1"/>
          </p:nvPr>
        </p:nvSpPr>
        <p:spPr/>
        <p:txBody>
          <a:bodyPr>
            <a:normAutofit fontScale="92500" lnSpcReduction="20000"/>
          </a:bodyPr>
          <a:lstStyle/>
          <a:p>
            <a:r>
              <a:rPr lang="en-US" sz="2800" dirty="0"/>
              <a:t>Cash sweeps, reserve accounts and covenants can have negative effects on the equity IRR of a project.</a:t>
            </a:r>
          </a:p>
          <a:p>
            <a:r>
              <a:rPr lang="en-US" sz="2800" dirty="0"/>
              <a:t>Methods to consider the risk benefits to the bank versus the costs to sponsors are addressed.  </a:t>
            </a:r>
          </a:p>
          <a:p>
            <a:r>
              <a:rPr lang="en-US" sz="2800" dirty="0"/>
              <a:t>Mechanics of cash sweep with different triggers and theory of what kinds of transactions would be relevant for cash sweep (e.g. hydro but not solar because of volatility) are addressed. </a:t>
            </a:r>
          </a:p>
          <a:p>
            <a:r>
              <a:rPr lang="en-US" sz="2800" dirty="0"/>
              <a:t>The theory of what kind of triggers make sense (Debt/EBITDA but not DSCR and operational triggers).</a:t>
            </a:r>
          </a:p>
          <a:p>
            <a:r>
              <a:rPr lang="en-US" sz="2800" dirty="0"/>
              <a:t>Contrast between cash sweeps and cash trap covenants. As with other issues, the effects of cash sweeps on equity returns should be addressed with and without re-financing assumptions. </a:t>
            </a:r>
          </a:p>
          <a:p>
            <a:endParaRPr lang="en-US" sz="2800" dirty="0"/>
          </a:p>
        </p:txBody>
      </p:sp>
      <p:sp>
        <p:nvSpPr>
          <p:cNvPr id="4" name="Slide Number Placeholder 3"/>
          <p:cNvSpPr>
            <a:spLocks noGrp="1"/>
          </p:cNvSpPr>
          <p:nvPr>
            <p:ph type="sldNum" sz="quarter" idx="12"/>
          </p:nvPr>
        </p:nvSpPr>
        <p:spPr/>
        <p:txBody>
          <a:bodyPr/>
          <a:lstStyle/>
          <a:p>
            <a:fld id="{EB241CD2-1E45-42A3-B213-66A034DF9A3B}" type="slidenum">
              <a:rPr lang="en-GB" smtClean="0"/>
              <a:t>235</a:t>
            </a:fld>
            <a:endParaRPr lang="en-GB" dirty="0"/>
          </a:p>
        </p:txBody>
      </p:sp>
    </p:spTree>
    <p:extLst>
      <p:ext uri="{BB962C8B-B14F-4D97-AF65-F5344CB8AC3E}">
        <p14:creationId xmlns:p14="http://schemas.microsoft.com/office/powerpoint/2010/main" val="1671457127"/>
      </p:ext>
    </p:extLst>
  </p:cSld>
  <p:clrMapOvr>
    <a:masterClrMapping/>
  </p:clrMapOvr>
</p:sld>
</file>

<file path=ppt/slides/slide2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Importance of Re-financing Analysis with Cash Sweep</a:t>
            </a:r>
          </a:p>
        </p:txBody>
      </p:sp>
      <p:sp>
        <p:nvSpPr>
          <p:cNvPr id="3" name="Content Placeholder 2"/>
          <p:cNvSpPr>
            <a:spLocks noGrp="1"/>
          </p:cNvSpPr>
          <p:nvPr>
            <p:ph idx="1"/>
          </p:nvPr>
        </p:nvSpPr>
        <p:spPr/>
        <p:txBody>
          <a:bodyPr/>
          <a:lstStyle/>
          <a:p>
            <a:r>
              <a:rPr lang="en-US" dirty="0"/>
              <a:t>Cash Sweeps seem to dramatically reduce the cash flow</a:t>
            </a:r>
          </a:p>
          <a:p>
            <a:r>
              <a:rPr lang="en-US" dirty="0"/>
              <a:t>But after the sweep, the project can be re-financed</a:t>
            </a:r>
          </a:p>
          <a:p>
            <a:r>
              <a:rPr lang="en-US" dirty="0"/>
              <a:t>You can even lock-in interest rates</a:t>
            </a:r>
          </a:p>
          <a:p>
            <a:endParaRPr lang="en-US" dirty="0"/>
          </a:p>
        </p:txBody>
      </p:sp>
      <p:sp>
        <p:nvSpPr>
          <p:cNvPr id="4" name="Slide Number Placeholder 3"/>
          <p:cNvSpPr>
            <a:spLocks noGrp="1"/>
          </p:cNvSpPr>
          <p:nvPr>
            <p:ph type="sldNum" sz="quarter" idx="12"/>
          </p:nvPr>
        </p:nvSpPr>
        <p:spPr/>
        <p:txBody>
          <a:bodyPr/>
          <a:lstStyle/>
          <a:p>
            <a:fld id="{EB241CD2-1E45-42A3-B213-66A034DF9A3B}" type="slidenum">
              <a:rPr lang="en-GB" smtClean="0"/>
              <a:t>236</a:t>
            </a:fld>
            <a:endParaRPr lang="en-GB" dirty="0"/>
          </a:p>
        </p:txBody>
      </p:sp>
    </p:spTree>
    <p:extLst>
      <p:ext uri="{BB962C8B-B14F-4D97-AF65-F5344CB8AC3E}">
        <p14:creationId xmlns:p14="http://schemas.microsoft.com/office/powerpoint/2010/main" val="1083511187"/>
      </p:ext>
    </p:extLst>
  </p:cSld>
  <p:clrMapOvr>
    <a:masterClrMapping/>
  </p:clrMapOvr>
</p:sld>
</file>

<file path=ppt/slides/slide2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03" name="Rectangle 3"/>
          <p:cNvSpPr>
            <a:spLocks noGrp="1" noChangeArrowheads="1"/>
          </p:cNvSpPr>
          <p:nvPr>
            <p:ph idx="1"/>
          </p:nvPr>
        </p:nvSpPr>
        <p:spPr/>
        <p:txBody>
          <a:bodyPr>
            <a:normAutofit fontScale="92500" lnSpcReduction="20000"/>
          </a:bodyPr>
          <a:lstStyle/>
          <a:p>
            <a:pPr>
              <a:lnSpc>
                <a:spcPct val="80000"/>
              </a:lnSpc>
            </a:pPr>
            <a:r>
              <a:rPr lang="en-US" altLang="en-US" sz="1600" dirty="0"/>
              <a:t>On the Closing Date, an amount equal to 10% of the original principal amount of the Bonds will be deposited in the Debt Service Reserve Account of the Debt Service Reserve Fund from the proceeds of the Bonds. </a:t>
            </a:r>
          </a:p>
          <a:p>
            <a:pPr>
              <a:lnSpc>
                <a:spcPct val="80000"/>
              </a:lnSpc>
            </a:pPr>
            <a:r>
              <a:rPr lang="en-US" altLang="en-US" sz="1600" dirty="0"/>
              <a:t>The amounts in the Debt Service Reserve Account will be used only for the purpose of making payments into the related Interest Subaccounts, the Principal Subaccounts and Sinking Fund Installment Subaccounts for the Bonds  </a:t>
            </a:r>
          </a:p>
          <a:p>
            <a:pPr>
              <a:lnSpc>
                <a:spcPct val="80000"/>
              </a:lnSpc>
            </a:pPr>
            <a:r>
              <a:rPr lang="en-US" altLang="en-US" sz="1600" dirty="0"/>
              <a:t>Debt Service Reserve Accounts may be established in the Debt Service Reserve Fund in connection with the issuance of Additional Bonds.</a:t>
            </a:r>
          </a:p>
          <a:p>
            <a:pPr>
              <a:lnSpc>
                <a:spcPct val="80000"/>
              </a:lnSpc>
            </a:pPr>
            <a:r>
              <a:rPr lang="en-US" altLang="en-US" sz="1600" dirty="0"/>
              <a:t>In lieu of the required deposits of Revenues into a Debt Service Reserve Account, or in lieu of funds already on deposit in a Debt Service Reserve Account, the Partnership may cause to be deposited into a Debt Service Reserve Account one or more Debt Service Reserve Account Facilities in an amount equal to the difference between the applicable Debt Service Reserve Account Requirement and the sums then on deposit in such Debt Service Reserve Account. </a:t>
            </a:r>
          </a:p>
          <a:p>
            <a:pPr>
              <a:lnSpc>
                <a:spcPct val="80000"/>
              </a:lnSpc>
            </a:pPr>
            <a:r>
              <a:rPr lang="en-US" altLang="en-US" sz="1600" dirty="0"/>
              <a:t>If a disbursement is made under a Debt Service Reserve Account Facility, the Trustee shall apply amounts transferred from the Operating Revenue Account to the applicable Debt Service Reserve Account to either cause the reinstatement of the maximum limits of such Debt Service Reserve Account Facility. The Trustee will apply moneys on deposit in a Debt Service Reserve Account prior to any drawing on any Debt Service Reserve Account Facility. </a:t>
            </a:r>
          </a:p>
          <a:p>
            <a:pPr>
              <a:lnSpc>
                <a:spcPct val="80000"/>
              </a:lnSpc>
            </a:pPr>
            <a:r>
              <a:rPr lang="en-US" altLang="en-US" sz="1600" dirty="0"/>
              <a:t>In the event that any amount shall be withdrawn from a Debt Service Reserve Account for payments into an Interest Subaccount, Principal Subaccount or Sinking Fund Installment Subaccount or there exists a deficiency in a Debt Service Reserve Account which is to be reinstated, such withdrawals shall be subsequently restored from Revenues available on a pro rata basis (based on the respective aggregate principal amounts of each series of Bonds Outstanding secured by a Debt Service Reserve Account) after all required payments have been made into such Interest Subaccount, Principal Subaccount and Sinking Fund Installment Subaccount, unless restored by the reinstatement of amounts available under the Debt Service Reserve Account Facility.</a:t>
            </a:r>
          </a:p>
        </p:txBody>
      </p:sp>
      <p:sp>
        <p:nvSpPr>
          <p:cNvPr id="153602" name="Rectangle 2"/>
          <p:cNvSpPr>
            <a:spLocks noGrp="1" noChangeArrowheads="1"/>
          </p:cNvSpPr>
          <p:nvPr>
            <p:ph type="title"/>
          </p:nvPr>
        </p:nvSpPr>
        <p:spPr/>
        <p:txBody>
          <a:bodyPr/>
          <a:lstStyle/>
          <a:p>
            <a:r>
              <a:rPr lang="en-US" altLang="en-US" dirty="0"/>
              <a:t>Debt Service Reserve Language</a:t>
            </a:r>
          </a:p>
        </p:txBody>
      </p:sp>
    </p:spTree>
    <p:extLst>
      <p:ext uri="{BB962C8B-B14F-4D97-AF65-F5344CB8AC3E}">
        <p14:creationId xmlns:p14="http://schemas.microsoft.com/office/powerpoint/2010/main" val="4144312390"/>
      </p:ext>
    </p:extLst>
  </p:cSld>
  <p:clrMapOvr>
    <a:masterClrMapping/>
  </p:clrMapOvr>
</p:sld>
</file>

<file path=ppt/slides/slide2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F1042D-C5D8-488B-81DC-B0D12FECBE38}"/>
              </a:ext>
            </a:extLst>
          </p:cNvPr>
          <p:cNvSpPr>
            <a:spLocks noGrp="1"/>
          </p:cNvSpPr>
          <p:nvPr>
            <p:ph type="title"/>
          </p:nvPr>
        </p:nvSpPr>
        <p:spPr/>
        <p:txBody>
          <a:bodyPr>
            <a:normAutofit fontScale="90000"/>
          </a:bodyPr>
          <a:lstStyle/>
          <a:p>
            <a:r>
              <a:rPr lang="en-US" dirty="0"/>
              <a:t>Part 13: Other Project Finance Subjects: IRR problems, Risk and Value Changes over Life of Project, Resource Analysis and Debt Sizing</a:t>
            </a:r>
          </a:p>
        </p:txBody>
      </p:sp>
    </p:spTree>
    <p:extLst>
      <p:ext uri="{BB962C8B-B14F-4D97-AF65-F5344CB8AC3E}">
        <p14:creationId xmlns:p14="http://schemas.microsoft.com/office/powerpoint/2010/main" val="1589994039"/>
      </p:ext>
    </p:extLst>
  </p:cSld>
  <p:clrMapOvr>
    <a:masterClrMapping/>
  </p:clrMapOvr>
</p:sld>
</file>

<file path=ppt/slides/slide2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idx="1"/>
          </p:nvPr>
        </p:nvSpPr>
        <p:spPr/>
        <p:txBody>
          <a:bodyPr>
            <a:normAutofit fontScale="92500" lnSpcReduction="10000"/>
          </a:bodyPr>
          <a:lstStyle/>
          <a:p>
            <a:r>
              <a:rPr lang="en-US" sz="2000" dirty="0"/>
              <a:t>Valuation theory with respect to projects generally involves risk reduction as a project progresses through phases.</a:t>
            </a:r>
          </a:p>
          <a:p>
            <a:r>
              <a:rPr lang="en-US" sz="2000" dirty="0"/>
              <a:t>In Europe, there are many stories (but not much data) about how insurance companies purchase existing projects with operating history and are willing to accept equity IRR’s as low as 5-6%.</a:t>
            </a:r>
          </a:p>
          <a:p>
            <a:r>
              <a:rPr lang="en-US" sz="2000" dirty="0"/>
              <a:t>The idea behind a low cost of capital for mature projects is the following:</a:t>
            </a:r>
          </a:p>
          <a:p>
            <a:pPr lvl="1"/>
            <a:r>
              <a:rPr lang="en-US" sz="1600" dirty="0"/>
              <a:t>During the development stage, expenditures occur with large risks associated with permitting, problematic wind studies, construction cost over-runs, ability to secure tariffs etc. The required equity IRR during the development stage can be 15% to account for the project not being successfully methods.</a:t>
            </a:r>
          </a:p>
          <a:p>
            <a:pPr lvl="1"/>
            <a:r>
              <a:rPr lang="en-US" sz="1600" dirty="0"/>
              <a:t>Once the development is finished or in late stages, the risk is reduced by a large margin.  However there are still risks associated with successfully completing construction at budget and on time.  The reduced risk during the construction phase may reduce the required equity IRR to something like 12%</a:t>
            </a:r>
          </a:p>
          <a:p>
            <a:pPr lvl="1"/>
            <a:r>
              <a:rPr lang="en-US" sz="1600" dirty="0"/>
              <a:t>After construction, the remaining risk for a project with a fixed price contract is that the estimated wind production will not be met.  Given this risk, the discount risk is still above the cost of capital for bonds and may be in the range of 8-10%.</a:t>
            </a:r>
          </a:p>
          <a:p>
            <a:pPr lvl="1"/>
            <a:r>
              <a:rPr lang="en-US" sz="1600" dirty="0"/>
              <a:t>Once operating history is available, the risk is not much higher than the debt cost or the interest rate on long-term bonds. With bonds yielding below 3%, a return of 6% provides a good premium for risk. </a:t>
            </a:r>
          </a:p>
        </p:txBody>
      </p:sp>
      <p:sp>
        <p:nvSpPr>
          <p:cNvPr id="2" name="Title 1"/>
          <p:cNvSpPr>
            <a:spLocks noGrp="1"/>
          </p:cNvSpPr>
          <p:nvPr>
            <p:ph type="title"/>
          </p:nvPr>
        </p:nvSpPr>
        <p:spPr/>
        <p:txBody>
          <a:bodyPr>
            <a:normAutofit fontScale="90000"/>
          </a:bodyPr>
          <a:lstStyle/>
          <a:p>
            <a:r>
              <a:rPr lang="en-US" dirty="0"/>
              <a:t>A Little Theory about Valuation and Risk of Projects</a:t>
            </a:r>
          </a:p>
        </p:txBody>
      </p:sp>
      <p:sp>
        <p:nvSpPr>
          <p:cNvPr id="4" name="Slide Number Placeholder 3"/>
          <p:cNvSpPr>
            <a:spLocks noGrp="1"/>
          </p:cNvSpPr>
          <p:nvPr>
            <p:ph type="sldNum" sz="quarter" idx="12"/>
          </p:nvPr>
        </p:nvSpPr>
        <p:spPr/>
        <p:txBody>
          <a:bodyPr/>
          <a:lstStyle/>
          <a:p>
            <a:fld id="{89EDC313-DAEE-4320-87CD-27472077E247}" type="slidenum">
              <a:rPr lang="en-US" smtClean="0"/>
              <a:pPr/>
              <a:t>239</a:t>
            </a:fld>
            <a:endParaRPr lang="en-US" dirty="0"/>
          </a:p>
        </p:txBody>
      </p:sp>
    </p:spTree>
    <p:extLst>
      <p:ext uri="{BB962C8B-B14F-4D97-AF65-F5344CB8AC3E}">
        <p14:creationId xmlns:p14="http://schemas.microsoft.com/office/powerpoint/2010/main" val="32683923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E9E961C4-F83B-44E4-ADF1-16BD8F585745}"/>
              </a:ext>
            </a:extLst>
          </p:cNvPr>
          <p:cNvSpPr>
            <a:spLocks noGrp="1"/>
          </p:cNvSpPr>
          <p:nvPr>
            <p:ph idx="1"/>
          </p:nvPr>
        </p:nvSpPr>
        <p:spPr>
          <a:xfrm>
            <a:off x="3732023" y="963877"/>
            <a:ext cx="4783327" cy="4930246"/>
          </a:xfrm>
        </p:spPr>
        <p:txBody>
          <a:bodyPr vert="horz" lIns="91440" tIns="45720" rIns="91440" bIns="45720" rtlCol="0" anchor="ctr">
            <a:normAutofit/>
          </a:bodyPr>
          <a:lstStyle/>
          <a:p>
            <a:r>
              <a:rPr lang="en-US" sz="2100" dirty="0">
                <a:latin typeface="+mn-lt"/>
                <a:cs typeface="+mn-cs"/>
              </a:rPr>
              <a:t>Lets say you can find the following:</a:t>
            </a:r>
          </a:p>
          <a:p>
            <a:pPr lvl="1"/>
            <a:r>
              <a:rPr lang="en-US" sz="2100" dirty="0">
                <a:latin typeface="+mn-lt"/>
                <a:cs typeface="+mn-cs"/>
              </a:rPr>
              <a:t>A company with some fluctuations in return, but not too much.</a:t>
            </a:r>
          </a:p>
          <a:p>
            <a:pPr lvl="1"/>
            <a:r>
              <a:rPr lang="en-US" sz="2100" dirty="0">
                <a:latin typeface="+mn-lt"/>
                <a:cs typeface="+mn-cs"/>
              </a:rPr>
              <a:t>A company that grows at about the same rate in real terms as the population (e.g. a food company).</a:t>
            </a:r>
          </a:p>
          <a:p>
            <a:pPr lvl="1"/>
            <a:r>
              <a:rPr lang="en-US" sz="2100" dirty="0">
                <a:latin typeface="+mn-lt"/>
                <a:cs typeface="+mn-cs"/>
              </a:rPr>
              <a:t>An industry where P/E multiples and EV/EBITDA multiples are stable across companies and stable over time.</a:t>
            </a:r>
          </a:p>
          <a:p>
            <a:pPr lvl="1"/>
            <a:r>
              <a:rPr lang="en-US" sz="2100" dirty="0">
                <a:latin typeface="+mn-lt"/>
                <a:cs typeface="+mn-cs"/>
              </a:rPr>
              <a:t>An industry where there is quite a lot of competition and assets are not very capital intensive.</a:t>
            </a:r>
          </a:p>
        </p:txBody>
      </p:sp>
      <p:sp>
        <p:nvSpPr>
          <p:cNvPr id="3" name="Title 2">
            <a:extLst>
              <a:ext uri="{FF2B5EF4-FFF2-40B4-BE49-F238E27FC236}">
                <a16:creationId xmlns:a16="http://schemas.microsoft.com/office/drawing/2014/main" id="{79039492-80C4-4CD8-9DEF-79CA1D79445C}"/>
              </a:ext>
            </a:extLst>
          </p:cNvPr>
          <p:cNvSpPr>
            <a:spLocks noGrp="1"/>
          </p:cNvSpPr>
          <p:nvPr>
            <p:ph type="title"/>
          </p:nvPr>
        </p:nvSpPr>
        <p:spPr>
          <a:xfrm>
            <a:off x="628650" y="963877"/>
            <a:ext cx="2620771" cy="4930246"/>
          </a:xfrm>
        </p:spPr>
        <p:txBody>
          <a:bodyPr vert="horz" lIns="91440" tIns="45720" rIns="91440" bIns="45720" rtlCol="0" anchor="ctr">
            <a:normAutofit/>
          </a:bodyPr>
          <a:lstStyle/>
          <a:p>
            <a:pPr algn="r"/>
            <a:r>
              <a:rPr lang="en-US" sz="3400" kern="1200" dirty="0">
                <a:solidFill>
                  <a:schemeClr val="accent1"/>
                </a:solidFill>
                <a:latin typeface="+mj-lt"/>
                <a:ea typeface="+mj-ea"/>
                <a:cs typeface="+mj-cs"/>
              </a:rPr>
              <a:t>Corporate Finance Ideas for Simple Company</a:t>
            </a:r>
          </a:p>
        </p:txBody>
      </p:sp>
    </p:spTree>
    <p:extLst>
      <p:ext uri="{BB962C8B-B14F-4D97-AF65-F5344CB8AC3E}">
        <p14:creationId xmlns:p14="http://schemas.microsoft.com/office/powerpoint/2010/main" val="1189940519"/>
      </p:ext>
    </p:extLst>
  </p:cSld>
  <p:clrMapOvr>
    <a:masterClrMapping/>
  </p:clrMapOvr>
</p:sld>
</file>

<file path=ppt/slides/slide2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Re-financing and Early Project Sale</a:t>
            </a:r>
          </a:p>
        </p:txBody>
      </p:sp>
      <p:sp>
        <p:nvSpPr>
          <p:cNvPr id="3" name="Content Placeholder 2"/>
          <p:cNvSpPr>
            <a:spLocks noGrp="1"/>
          </p:cNvSpPr>
          <p:nvPr>
            <p:ph idx="1"/>
          </p:nvPr>
        </p:nvSpPr>
        <p:spPr/>
        <p:txBody>
          <a:bodyPr>
            <a:normAutofit lnSpcReduction="10000"/>
          </a:bodyPr>
          <a:lstStyle/>
          <a:p>
            <a:r>
              <a:rPr lang="en-US" dirty="0"/>
              <a:t>Timing strategies and sales value. How different types of projects have differences in risk reduction over time, and why wind projects probably have more of a risk reduction than other electricity projects. Show how the effects of changing risk and selling to a Yieldco can be demonstrated with measuring IRR over time with changing buyer IRRs. Demonstrate how optimal holding periods can be computed with various IRR hurdle rate assumptions.</a:t>
            </a:r>
          </a:p>
        </p:txBody>
      </p:sp>
      <p:sp>
        <p:nvSpPr>
          <p:cNvPr id="4" name="Slide Number Placeholder 3"/>
          <p:cNvSpPr>
            <a:spLocks noGrp="1"/>
          </p:cNvSpPr>
          <p:nvPr>
            <p:ph type="sldNum" sz="quarter" idx="12"/>
          </p:nvPr>
        </p:nvSpPr>
        <p:spPr/>
        <p:txBody>
          <a:bodyPr/>
          <a:lstStyle/>
          <a:p>
            <a:fld id="{EB241CD2-1E45-42A3-B213-66A034DF9A3B}" type="slidenum">
              <a:rPr lang="en-GB" smtClean="0"/>
              <a:t>240</a:t>
            </a:fld>
            <a:endParaRPr lang="en-GB" dirty="0"/>
          </a:p>
        </p:txBody>
      </p:sp>
    </p:spTree>
    <p:extLst>
      <p:ext uri="{BB962C8B-B14F-4D97-AF65-F5344CB8AC3E}">
        <p14:creationId xmlns:p14="http://schemas.microsoft.com/office/powerpoint/2010/main" val="1424539191"/>
      </p:ext>
    </p:extLst>
  </p:cSld>
  <p:clrMapOvr>
    <a:masterClrMapping/>
  </p:clrMapOvr>
</p:sld>
</file>

<file path=ppt/slides/slide2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idx="1"/>
          </p:nvPr>
        </p:nvSpPr>
        <p:spPr>
          <a:xfrm>
            <a:off x="628649" y="1263191"/>
            <a:ext cx="8005212" cy="2500281"/>
          </a:xfrm>
        </p:spPr>
        <p:txBody>
          <a:bodyPr>
            <a:normAutofit fontScale="77500" lnSpcReduction="20000"/>
          </a:bodyPr>
          <a:lstStyle/>
          <a:p>
            <a:r>
              <a:rPr lang="en-US" dirty="0"/>
              <a:t>As part of this task we have reviewed detailed financial data of Yieldco’s including prospectuses and annual financial reports. One of the last companies that we investigated was Brookfield Renewable Energy Partners (BEP). In its notes to financial statements,  discount rates that are applied to both contractual cash flows and non-contracted cash flows in asset valuation are presented. It is assumed that the cost of capital represents after tax cost of capital although this is not specified in the report.</a:t>
            </a:r>
          </a:p>
        </p:txBody>
      </p:sp>
      <p:sp>
        <p:nvSpPr>
          <p:cNvPr id="2" name="Title 1"/>
          <p:cNvSpPr>
            <a:spLocks noGrp="1"/>
          </p:cNvSpPr>
          <p:nvPr>
            <p:ph type="title"/>
          </p:nvPr>
        </p:nvSpPr>
        <p:spPr/>
        <p:txBody>
          <a:bodyPr>
            <a:normAutofit fontScale="90000"/>
          </a:bodyPr>
          <a:lstStyle/>
          <a:p>
            <a:r>
              <a:rPr lang="en-US" dirty="0"/>
              <a:t>Verification of Cost of Capital from Published Data in Yieldco Reports</a:t>
            </a:r>
          </a:p>
        </p:txBody>
      </p:sp>
      <p:sp>
        <p:nvSpPr>
          <p:cNvPr id="4" name="Slide Number Placeholder 3"/>
          <p:cNvSpPr>
            <a:spLocks noGrp="1"/>
          </p:cNvSpPr>
          <p:nvPr>
            <p:ph type="sldNum" sz="quarter" idx="12"/>
          </p:nvPr>
        </p:nvSpPr>
        <p:spPr/>
        <p:txBody>
          <a:bodyPr/>
          <a:lstStyle/>
          <a:p>
            <a:fld id="{89EDC313-DAEE-4320-87CD-27472077E247}" type="slidenum">
              <a:rPr lang="en-US" smtClean="0"/>
              <a:pPr/>
              <a:t>241</a:t>
            </a:fld>
            <a:endParaRPr lang="en-US" dirty="0"/>
          </a:p>
        </p:txBody>
      </p:sp>
      <p:pic>
        <p:nvPicPr>
          <p:cNvPr id="7" name="Picture 6"/>
          <p:cNvPicPr>
            <a:picLocks noChangeAspect="1"/>
          </p:cNvPicPr>
          <p:nvPr/>
        </p:nvPicPr>
        <p:blipFill>
          <a:blip r:embed="rId2"/>
          <a:stretch>
            <a:fillRect/>
          </a:stretch>
        </p:blipFill>
        <p:spPr>
          <a:xfrm>
            <a:off x="397325" y="3763473"/>
            <a:ext cx="8129588" cy="2714625"/>
          </a:xfrm>
          <a:prstGeom prst="rect">
            <a:avLst/>
          </a:prstGeom>
        </p:spPr>
      </p:pic>
    </p:spTree>
    <p:extLst>
      <p:ext uri="{BB962C8B-B14F-4D97-AF65-F5344CB8AC3E}">
        <p14:creationId xmlns:p14="http://schemas.microsoft.com/office/powerpoint/2010/main" val="964591027"/>
      </p:ext>
    </p:extLst>
  </p:cSld>
  <p:clrMapOvr>
    <a:masterClrMapping/>
  </p:clrMapOvr>
</p:sld>
</file>

<file path=ppt/slides/slide2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2">
            <a:extLst>
              <a:ext uri="{FF2B5EF4-FFF2-40B4-BE49-F238E27FC236}">
                <a16:creationId xmlns:a16="http://schemas.microsoft.com/office/drawing/2014/main" id="{58CFD2A7-02A7-43BA-9FCA-633BD42A4ED5}"/>
              </a:ext>
            </a:extLst>
          </p:cNvPr>
          <p:cNvSpPr>
            <a:spLocks noGrp="1" noChangeArrowheads="1"/>
          </p:cNvSpPr>
          <p:nvPr>
            <p:ph type="title"/>
          </p:nvPr>
        </p:nvSpPr>
        <p:spPr/>
        <p:txBody>
          <a:bodyPr/>
          <a:lstStyle/>
          <a:p>
            <a:r>
              <a:rPr lang="en-US" altLang="en-US" dirty="0"/>
              <a:t>Equity Returns and Re-Financing</a:t>
            </a:r>
          </a:p>
        </p:txBody>
      </p:sp>
      <p:pic>
        <p:nvPicPr>
          <p:cNvPr id="53251" name="Picture 4">
            <a:extLst>
              <a:ext uri="{FF2B5EF4-FFF2-40B4-BE49-F238E27FC236}">
                <a16:creationId xmlns:a16="http://schemas.microsoft.com/office/drawing/2014/main" id="{77727127-F85C-46CF-8745-BC2B5E95C1C3}"/>
              </a:ext>
            </a:extLst>
          </p:cNvPr>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1541463" y="1524000"/>
            <a:ext cx="6289675" cy="4572000"/>
          </a:xfrm>
        </p:spPr>
      </p:pic>
    </p:spTree>
    <p:extLst>
      <p:ext uri="{BB962C8B-B14F-4D97-AF65-F5344CB8AC3E}">
        <p14:creationId xmlns:p14="http://schemas.microsoft.com/office/powerpoint/2010/main" val="45220091"/>
      </p:ext>
    </p:extLst>
  </p:cSld>
  <p:clrMapOvr>
    <a:masterClrMapping/>
  </p:clrMapOvr>
</p:sld>
</file>

<file path=ppt/slides/slide2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idx="1"/>
          </p:nvPr>
        </p:nvSpPr>
        <p:spPr>
          <a:xfrm>
            <a:off x="628649" y="1263192"/>
            <a:ext cx="8081718" cy="2644665"/>
          </a:xfrm>
        </p:spPr>
        <p:txBody>
          <a:bodyPr>
            <a:normAutofit fontScale="70000" lnSpcReduction="20000"/>
          </a:bodyPr>
          <a:lstStyle/>
          <a:p>
            <a:r>
              <a:rPr lang="en-US" dirty="0"/>
              <a:t>For valuation of assets the most relevant multiple is the EV/EBITDA ratio. This is because the EBITDA is not affected by financing and because the EV/EBITDA ratio can be computed from IPO’s of Yieldco’s. For Yieldco projects that have minimal capital expenditures and small or no growth in cash flow, the EV/EBITDA can be used to derive an implied pre-tax IRR and an overall cost of capital (this is further explained in the appendix). The IRR’s from this analysis are lower than the low case pre-tax cost of capital assumption.</a:t>
            </a:r>
          </a:p>
        </p:txBody>
      </p:sp>
      <p:sp>
        <p:nvSpPr>
          <p:cNvPr id="2" name="Title 1"/>
          <p:cNvSpPr>
            <a:spLocks noGrp="1"/>
          </p:cNvSpPr>
          <p:nvPr>
            <p:ph type="title"/>
          </p:nvPr>
        </p:nvSpPr>
        <p:spPr/>
        <p:txBody>
          <a:bodyPr/>
          <a:lstStyle/>
          <a:p>
            <a:r>
              <a:rPr lang="en-US" dirty="0"/>
              <a:t>Transaction Multiples from Yieldco IPO’s</a:t>
            </a:r>
          </a:p>
        </p:txBody>
      </p:sp>
      <p:sp>
        <p:nvSpPr>
          <p:cNvPr id="5" name="Slide Number Placeholder 4"/>
          <p:cNvSpPr>
            <a:spLocks noGrp="1"/>
          </p:cNvSpPr>
          <p:nvPr>
            <p:ph type="sldNum" sz="quarter" idx="12"/>
          </p:nvPr>
        </p:nvSpPr>
        <p:spPr/>
        <p:txBody>
          <a:bodyPr/>
          <a:lstStyle/>
          <a:p>
            <a:fld id="{89EDC313-DAEE-4320-87CD-27472077E247}" type="slidenum">
              <a:rPr lang="en-US" smtClean="0"/>
              <a:pPr/>
              <a:t>243</a:t>
            </a:fld>
            <a:endParaRPr lang="en-US" dirty="0"/>
          </a:p>
        </p:txBody>
      </p:sp>
      <p:pic>
        <p:nvPicPr>
          <p:cNvPr id="4" name="Picture 3"/>
          <p:cNvPicPr>
            <a:picLocks noChangeAspect="1"/>
          </p:cNvPicPr>
          <p:nvPr/>
        </p:nvPicPr>
        <p:blipFill>
          <a:blip r:embed="rId2"/>
          <a:stretch>
            <a:fillRect/>
          </a:stretch>
        </p:blipFill>
        <p:spPr>
          <a:xfrm>
            <a:off x="1137996" y="3813123"/>
            <a:ext cx="5555254" cy="2464745"/>
          </a:xfrm>
          <a:prstGeom prst="rect">
            <a:avLst/>
          </a:prstGeom>
        </p:spPr>
      </p:pic>
    </p:spTree>
    <p:extLst>
      <p:ext uri="{BB962C8B-B14F-4D97-AF65-F5344CB8AC3E}">
        <p14:creationId xmlns:p14="http://schemas.microsoft.com/office/powerpoint/2010/main" val="456334997"/>
      </p:ext>
    </p:extLst>
  </p:cSld>
  <p:clrMapOvr>
    <a:masterClrMapping/>
  </p:clrMapOvr>
</p:sld>
</file>

<file path=ppt/slides/slide2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a:extLst>
              <a:ext uri="{FF2B5EF4-FFF2-40B4-BE49-F238E27FC236}">
                <a16:creationId xmlns:a16="http://schemas.microsoft.com/office/drawing/2014/main" id="{D1F0FA69-1078-440A-8356-88DEC52560D1}"/>
              </a:ext>
            </a:extLst>
          </p:cNvPr>
          <p:cNvSpPr>
            <a:spLocks noGrp="1" noChangeArrowheads="1"/>
          </p:cNvSpPr>
          <p:nvPr>
            <p:ph type="title"/>
          </p:nvPr>
        </p:nvSpPr>
        <p:spPr/>
        <p:txBody>
          <a:bodyPr/>
          <a:lstStyle/>
          <a:p>
            <a:r>
              <a:rPr lang="en-US" altLang="en-US" dirty="0"/>
              <a:t>Equity Returns for Tollroads</a:t>
            </a:r>
          </a:p>
        </p:txBody>
      </p:sp>
      <p:sp>
        <p:nvSpPr>
          <p:cNvPr id="52227" name="Rectangle 3">
            <a:extLst>
              <a:ext uri="{FF2B5EF4-FFF2-40B4-BE49-F238E27FC236}">
                <a16:creationId xmlns:a16="http://schemas.microsoft.com/office/drawing/2014/main" id="{A8DCBE54-26A4-42D0-BCD6-87760751DC83}"/>
              </a:ext>
            </a:extLst>
          </p:cNvPr>
          <p:cNvSpPr>
            <a:spLocks noGrp="1" noChangeArrowheads="1"/>
          </p:cNvSpPr>
          <p:nvPr>
            <p:ph type="body" idx="1"/>
          </p:nvPr>
        </p:nvSpPr>
        <p:spPr/>
        <p:txBody>
          <a:bodyPr/>
          <a:lstStyle/>
          <a:p>
            <a:r>
              <a:rPr lang="en-US" altLang="en-US" dirty="0"/>
              <a:t>The following slide shows equity returns over time and how they have come down</a:t>
            </a:r>
          </a:p>
          <a:p>
            <a:endParaRPr lang="en-US" altLang="en-US" dirty="0"/>
          </a:p>
        </p:txBody>
      </p:sp>
      <p:pic>
        <p:nvPicPr>
          <p:cNvPr id="52228" name="Picture 4">
            <a:extLst>
              <a:ext uri="{FF2B5EF4-FFF2-40B4-BE49-F238E27FC236}">
                <a16:creationId xmlns:a16="http://schemas.microsoft.com/office/drawing/2014/main" id="{DA84B21E-C145-4772-B6ED-DA73F0BF7DC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00200" y="2284413"/>
            <a:ext cx="5486400" cy="3713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pic>
    </p:spTree>
    <p:extLst>
      <p:ext uri="{BB962C8B-B14F-4D97-AF65-F5344CB8AC3E}">
        <p14:creationId xmlns:p14="http://schemas.microsoft.com/office/powerpoint/2010/main" val="765237164"/>
      </p:ext>
    </p:extLst>
  </p:cSld>
  <p:clrMapOvr>
    <a:masterClrMapping/>
  </p:clrMapOvr>
</p:sld>
</file>

<file path=ppt/slides/slide2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F1042D-C5D8-488B-81DC-B0D12FECBE38}"/>
              </a:ext>
            </a:extLst>
          </p:cNvPr>
          <p:cNvSpPr>
            <a:spLocks noGrp="1"/>
          </p:cNvSpPr>
          <p:nvPr>
            <p:ph type="title"/>
          </p:nvPr>
        </p:nvSpPr>
        <p:spPr/>
        <p:txBody>
          <a:bodyPr>
            <a:normAutofit fontScale="90000"/>
          </a:bodyPr>
          <a:lstStyle/>
          <a:p>
            <a:r>
              <a:rPr lang="en-US" dirty="0"/>
              <a:t>Part 3: Creating or Destroying Value through Contract Provisions Including Liquidated Damages, Penalty Provisions and Efficiency Incentives</a:t>
            </a:r>
          </a:p>
        </p:txBody>
      </p:sp>
    </p:spTree>
    <p:extLst>
      <p:ext uri="{BB962C8B-B14F-4D97-AF65-F5344CB8AC3E}">
        <p14:creationId xmlns:p14="http://schemas.microsoft.com/office/powerpoint/2010/main" val="895164003"/>
      </p:ext>
    </p:extLst>
  </p:cSld>
  <p:clrMapOvr>
    <a:masterClrMapping/>
  </p:clrMapOvr>
</p:sld>
</file>

<file path=ppt/slides/slide2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459BF4C-6238-4843-91BB-DA6C9AD6DD5C}"/>
              </a:ext>
            </a:extLst>
          </p:cNvPr>
          <p:cNvSpPr>
            <a:spLocks noGrp="1"/>
          </p:cNvSpPr>
          <p:nvPr>
            <p:ph idx="1"/>
          </p:nvPr>
        </p:nvSpPr>
        <p:spPr/>
        <p:txBody>
          <a:bodyPr>
            <a:normAutofit lnSpcReduction="10000"/>
          </a:bodyPr>
          <a:lstStyle/>
          <a:p>
            <a:r>
              <a:rPr lang="en-US" dirty="0"/>
              <a:t>Begins with Project Contract (Concession Contract, PPA Contract, Availability Contract). </a:t>
            </a:r>
          </a:p>
          <a:p>
            <a:r>
              <a:rPr lang="en-US" dirty="0"/>
              <a:t>Back to back contracts follow the Project Contract</a:t>
            </a:r>
          </a:p>
          <a:p>
            <a:r>
              <a:rPr lang="en-US" dirty="0"/>
              <a:t>Fixed Price EPC Contract from Fixed Availability Payment</a:t>
            </a:r>
          </a:p>
          <a:p>
            <a:r>
              <a:rPr lang="en-US" dirty="0"/>
              <a:t>Transfer Delay Risk with Liquidated Damage</a:t>
            </a:r>
          </a:p>
          <a:p>
            <a:r>
              <a:rPr lang="en-US" dirty="0"/>
              <a:t>Transfer O&amp;M Risks with Incentives and Penalties</a:t>
            </a:r>
          </a:p>
        </p:txBody>
      </p:sp>
      <p:sp>
        <p:nvSpPr>
          <p:cNvPr id="2" name="Title 1">
            <a:extLst>
              <a:ext uri="{FF2B5EF4-FFF2-40B4-BE49-F238E27FC236}">
                <a16:creationId xmlns:a16="http://schemas.microsoft.com/office/drawing/2014/main" id="{4DCF0ECF-B12E-48BE-BAC5-7A78FCE4EBF3}"/>
              </a:ext>
            </a:extLst>
          </p:cNvPr>
          <p:cNvSpPr>
            <a:spLocks noGrp="1"/>
          </p:cNvSpPr>
          <p:nvPr>
            <p:ph type="title"/>
          </p:nvPr>
        </p:nvSpPr>
        <p:spPr/>
        <p:txBody>
          <a:bodyPr/>
          <a:lstStyle/>
          <a:p>
            <a:r>
              <a:rPr lang="en-US" dirty="0"/>
              <a:t>General Notion of Back to Back Contacts</a:t>
            </a:r>
          </a:p>
        </p:txBody>
      </p:sp>
      <p:sp>
        <p:nvSpPr>
          <p:cNvPr id="4" name="Slide Number Placeholder 3">
            <a:extLst>
              <a:ext uri="{FF2B5EF4-FFF2-40B4-BE49-F238E27FC236}">
                <a16:creationId xmlns:a16="http://schemas.microsoft.com/office/drawing/2014/main" id="{711928A0-B377-4482-B352-5EE9FB7F4923}"/>
              </a:ext>
            </a:extLst>
          </p:cNvPr>
          <p:cNvSpPr>
            <a:spLocks noGrp="1"/>
          </p:cNvSpPr>
          <p:nvPr>
            <p:ph type="sldNum" sz="quarter" idx="12"/>
          </p:nvPr>
        </p:nvSpPr>
        <p:spPr/>
        <p:txBody>
          <a:bodyPr/>
          <a:lstStyle/>
          <a:p>
            <a:pPr algn="ctr"/>
            <a:fld id="{0C3A1854-6B63-4059-B360-A3C4972BF0FC}" type="slidenum">
              <a:rPr lang="ko-KR" altLang="en-US" smtClean="0"/>
              <a:pPr algn="ctr"/>
              <a:t>246</a:t>
            </a:fld>
            <a:endParaRPr lang="ko-KR" altLang="en-US" dirty="0"/>
          </a:p>
        </p:txBody>
      </p:sp>
    </p:spTree>
    <p:extLst>
      <p:ext uri="{BB962C8B-B14F-4D97-AF65-F5344CB8AC3E}">
        <p14:creationId xmlns:p14="http://schemas.microsoft.com/office/powerpoint/2010/main" val="1915081895"/>
      </p:ext>
    </p:extLst>
  </p:cSld>
  <p:clrMapOvr>
    <a:masterClrMapping/>
  </p:clrMapOvr>
</p:sld>
</file>

<file path=ppt/slides/slide2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F90F557-B165-438D-A79E-D49E7F17652F}"/>
              </a:ext>
            </a:extLst>
          </p:cNvPr>
          <p:cNvSpPr>
            <a:spLocks noGrp="1"/>
          </p:cNvSpPr>
          <p:nvPr>
            <p:ph idx="1"/>
          </p:nvPr>
        </p:nvSpPr>
        <p:spPr/>
        <p:txBody>
          <a:bodyPr>
            <a:normAutofit fontScale="85000" lnSpcReduction="10000"/>
          </a:bodyPr>
          <a:lstStyle/>
          <a:p>
            <a:r>
              <a:rPr lang="en-US" dirty="0"/>
              <a:t>Notion of allocating risks to IPP that can be controlled</a:t>
            </a:r>
          </a:p>
          <a:p>
            <a:r>
              <a:rPr lang="en-US" dirty="0"/>
              <a:t>Incorporation of different risks in multipart tariffs</a:t>
            </a:r>
          </a:p>
          <a:p>
            <a:r>
              <a:rPr lang="en-US" dirty="0"/>
              <a:t>The general idea that risks which can be accepted at a reasonable cost should be allocated to IPP versus the off-taker. </a:t>
            </a:r>
          </a:p>
          <a:p>
            <a:r>
              <a:rPr lang="en-US" dirty="0"/>
              <a:t>Nuances of whether risks should be allocated.  </a:t>
            </a:r>
          </a:p>
          <a:p>
            <a:r>
              <a:rPr lang="en-US" dirty="0"/>
              <a:t>Notion that penalties and bonuses should reflect off-taker costs combined with SPV costs</a:t>
            </a:r>
          </a:p>
          <a:p>
            <a:r>
              <a:rPr lang="en-US" dirty="0"/>
              <a:t>Use of marginal cost analysis in measuring availability benefits and costs in different periods</a:t>
            </a:r>
          </a:p>
          <a:p>
            <a:r>
              <a:rPr lang="en-US" dirty="0"/>
              <a:t>Calculation levelized prices in PPA contracts</a:t>
            </a:r>
          </a:p>
          <a:p>
            <a:endParaRPr lang="en-US" dirty="0"/>
          </a:p>
        </p:txBody>
      </p:sp>
      <p:sp>
        <p:nvSpPr>
          <p:cNvPr id="2" name="Title 1">
            <a:extLst>
              <a:ext uri="{FF2B5EF4-FFF2-40B4-BE49-F238E27FC236}">
                <a16:creationId xmlns:a16="http://schemas.microsoft.com/office/drawing/2014/main" id="{20980454-4CE8-4352-AEFA-6B605BBC27B1}"/>
              </a:ext>
            </a:extLst>
          </p:cNvPr>
          <p:cNvSpPr>
            <a:spLocks noGrp="1"/>
          </p:cNvSpPr>
          <p:nvPr>
            <p:ph type="title"/>
          </p:nvPr>
        </p:nvSpPr>
        <p:spPr/>
        <p:txBody>
          <a:bodyPr>
            <a:normAutofit fontScale="90000"/>
          </a:bodyPr>
          <a:lstStyle/>
          <a:p>
            <a:r>
              <a:rPr lang="en-US" dirty="0"/>
              <a:t>Economic Efficiency of Contracts in Project Finance</a:t>
            </a:r>
          </a:p>
        </p:txBody>
      </p:sp>
      <p:sp>
        <p:nvSpPr>
          <p:cNvPr id="4" name="Slide Number Placeholder 3">
            <a:extLst>
              <a:ext uri="{FF2B5EF4-FFF2-40B4-BE49-F238E27FC236}">
                <a16:creationId xmlns:a16="http://schemas.microsoft.com/office/drawing/2014/main" id="{80EB2B90-A33C-48CD-8E88-A8A1A9462219}"/>
              </a:ext>
            </a:extLst>
          </p:cNvPr>
          <p:cNvSpPr>
            <a:spLocks noGrp="1"/>
          </p:cNvSpPr>
          <p:nvPr>
            <p:ph type="sldNum" sz="quarter" idx="12"/>
          </p:nvPr>
        </p:nvSpPr>
        <p:spPr/>
        <p:txBody>
          <a:bodyPr/>
          <a:lstStyle/>
          <a:p>
            <a:pPr algn="ctr"/>
            <a:fld id="{0C3A1854-6B63-4059-B360-A3C4972BF0FC}" type="slidenum">
              <a:rPr lang="ko-KR" altLang="en-US" smtClean="0"/>
              <a:pPr algn="ctr"/>
              <a:t>247</a:t>
            </a:fld>
            <a:endParaRPr lang="ko-KR" altLang="en-US" dirty="0"/>
          </a:p>
        </p:txBody>
      </p:sp>
    </p:spTree>
    <p:extLst>
      <p:ext uri="{BB962C8B-B14F-4D97-AF65-F5344CB8AC3E}">
        <p14:creationId xmlns:p14="http://schemas.microsoft.com/office/powerpoint/2010/main" val="2422943612"/>
      </p:ext>
    </p:extLst>
  </p:cSld>
  <p:clrMapOvr>
    <a:masterClrMapping/>
  </p:clrMapOvr>
</p:sld>
</file>

<file path=ppt/slides/slide2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a:extLst>
              <a:ext uri="{FF2B5EF4-FFF2-40B4-BE49-F238E27FC236}">
                <a16:creationId xmlns:a16="http://schemas.microsoft.com/office/drawing/2014/main" id="{7A0D0DEB-5B07-4513-96A1-8C6545FA6BEC}"/>
              </a:ext>
            </a:extLst>
          </p:cNvPr>
          <p:cNvPicPr>
            <a:picLocks noGrp="1" noChangeAspect="1"/>
          </p:cNvPicPr>
          <p:nvPr>
            <p:ph idx="1"/>
          </p:nvPr>
        </p:nvPicPr>
        <p:blipFill>
          <a:blip r:embed="rId2"/>
          <a:stretch>
            <a:fillRect/>
          </a:stretch>
        </p:blipFill>
        <p:spPr>
          <a:xfrm>
            <a:off x="0" y="1565444"/>
            <a:ext cx="8951495" cy="3857687"/>
          </a:xfrm>
          <a:prstGeom prst="rect">
            <a:avLst/>
          </a:prstGeom>
        </p:spPr>
      </p:pic>
      <p:sp>
        <p:nvSpPr>
          <p:cNvPr id="2" name="Title 1">
            <a:extLst>
              <a:ext uri="{FF2B5EF4-FFF2-40B4-BE49-F238E27FC236}">
                <a16:creationId xmlns:a16="http://schemas.microsoft.com/office/drawing/2014/main" id="{F7475888-9C77-4A90-88A1-BE0A48BF6FF4}"/>
              </a:ext>
            </a:extLst>
          </p:cNvPr>
          <p:cNvSpPr>
            <a:spLocks noGrp="1"/>
          </p:cNvSpPr>
          <p:nvPr>
            <p:ph type="title"/>
          </p:nvPr>
        </p:nvSpPr>
        <p:spPr/>
        <p:txBody>
          <a:bodyPr>
            <a:normAutofit fontScale="90000"/>
          </a:bodyPr>
          <a:lstStyle/>
          <a:p>
            <a:r>
              <a:rPr lang="en-US" dirty="0"/>
              <a:t>Example of Delay Damage in PPA Contract</a:t>
            </a:r>
          </a:p>
        </p:txBody>
      </p:sp>
      <p:sp>
        <p:nvSpPr>
          <p:cNvPr id="4" name="Slide Number Placeholder 3">
            <a:extLst>
              <a:ext uri="{FF2B5EF4-FFF2-40B4-BE49-F238E27FC236}">
                <a16:creationId xmlns:a16="http://schemas.microsoft.com/office/drawing/2014/main" id="{D94A4149-0A1B-4A7E-B033-989F17023097}"/>
              </a:ext>
            </a:extLst>
          </p:cNvPr>
          <p:cNvSpPr>
            <a:spLocks noGrp="1"/>
          </p:cNvSpPr>
          <p:nvPr>
            <p:ph type="sldNum" sz="quarter" idx="12"/>
          </p:nvPr>
        </p:nvSpPr>
        <p:spPr/>
        <p:txBody>
          <a:bodyPr/>
          <a:lstStyle/>
          <a:p>
            <a:pPr algn="ctr"/>
            <a:fld id="{0C3A1854-6B63-4059-B360-A3C4972BF0FC}" type="slidenum">
              <a:rPr lang="ko-KR" altLang="en-US" smtClean="0"/>
              <a:pPr algn="ctr"/>
              <a:t>248</a:t>
            </a:fld>
            <a:endParaRPr lang="ko-KR" altLang="en-US" dirty="0"/>
          </a:p>
        </p:txBody>
      </p:sp>
    </p:spTree>
    <p:extLst>
      <p:ext uri="{BB962C8B-B14F-4D97-AF65-F5344CB8AC3E}">
        <p14:creationId xmlns:p14="http://schemas.microsoft.com/office/powerpoint/2010/main" val="1802989266"/>
      </p:ext>
    </p:extLst>
  </p:cSld>
  <p:clrMapOvr>
    <a:masterClrMapping/>
  </p:clrMapOvr>
</p:sld>
</file>

<file path=ppt/slides/slide2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a:extLst>
              <a:ext uri="{FF2B5EF4-FFF2-40B4-BE49-F238E27FC236}">
                <a16:creationId xmlns:a16="http://schemas.microsoft.com/office/drawing/2014/main" id="{42C60300-D72D-4FDE-A230-70D6ACDF1F7F}"/>
              </a:ext>
            </a:extLst>
          </p:cNvPr>
          <p:cNvPicPr>
            <a:picLocks noGrp="1" noChangeAspect="1"/>
          </p:cNvPicPr>
          <p:nvPr>
            <p:ph idx="1"/>
          </p:nvPr>
        </p:nvPicPr>
        <p:blipFill>
          <a:blip r:embed="rId2"/>
          <a:stretch>
            <a:fillRect/>
          </a:stretch>
        </p:blipFill>
        <p:spPr>
          <a:xfrm>
            <a:off x="0" y="1954146"/>
            <a:ext cx="9054058" cy="4024955"/>
          </a:xfrm>
          <a:prstGeom prst="rect">
            <a:avLst/>
          </a:prstGeom>
        </p:spPr>
      </p:pic>
      <p:sp>
        <p:nvSpPr>
          <p:cNvPr id="2" name="Title 1">
            <a:extLst>
              <a:ext uri="{FF2B5EF4-FFF2-40B4-BE49-F238E27FC236}">
                <a16:creationId xmlns:a16="http://schemas.microsoft.com/office/drawing/2014/main" id="{85A4CE20-E253-4920-8119-6D63FFD21D75}"/>
              </a:ext>
            </a:extLst>
          </p:cNvPr>
          <p:cNvSpPr>
            <a:spLocks noGrp="1"/>
          </p:cNvSpPr>
          <p:nvPr>
            <p:ph type="title"/>
          </p:nvPr>
        </p:nvSpPr>
        <p:spPr/>
        <p:txBody>
          <a:bodyPr/>
          <a:lstStyle/>
          <a:p>
            <a:r>
              <a:rPr lang="en-US" dirty="0"/>
              <a:t>Example of Delay LD in EPC Contract</a:t>
            </a:r>
          </a:p>
        </p:txBody>
      </p:sp>
      <p:sp>
        <p:nvSpPr>
          <p:cNvPr id="4" name="Slide Number Placeholder 3">
            <a:extLst>
              <a:ext uri="{FF2B5EF4-FFF2-40B4-BE49-F238E27FC236}">
                <a16:creationId xmlns:a16="http://schemas.microsoft.com/office/drawing/2014/main" id="{AF423A73-AFD4-49CB-914F-78C44E128326}"/>
              </a:ext>
            </a:extLst>
          </p:cNvPr>
          <p:cNvSpPr>
            <a:spLocks noGrp="1"/>
          </p:cNvSpPr>
          <p:nvPr>
            <p:ph type="sldNum" sz="quarter" idx="12"/>
          </p:nvPr>
        </p:nvSpPr>
        <p:spPr/>
        <p:txBody>
          <a:bodyPr/>
          <a:lstStyle/>
          <a:p>
            <a:pPr algn="ctr"/>
            <a:fld id="{0C3A1854-6B63-4059-B360-A3C4972BF0FC}" type="slidenum">
              <a:rPr lang="ko-KR" altLang="en-US" smtClean="0"/>
              <a:pPr algn="ctr"/>
              <a:t>249</a:t>
            </a:fld>
            <a:endParaRPr lang="ko-KR" altLang="en-US" dirty="0"/>
          </a:p>
        </p:txBody>
      </p:sp>
    </p:spTree>
    <p:extLst>
      <p:ext uri="{BB962C8B-B14F-4D97-AF65-F5344CB8AC3E}">
        <p14:creationId xmlns:p14="http://schemas.microsoft.com/office/powerpoint/2010/main" val="46302642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F1DFB86F-530D-4814-91E3-BEE7DE5ACFCB}"/>
              </a:ext>
            </a:extLst>
          </p:cNvPr>
          <p:cNvSpPr>
            <a:spLocks noGrp="1"/>
          </p:cNvSpPr>
          <p:nvPr>
            <p:ph idx="1"/>
          </p:nvPr>
        </p:nvSpPr>
        <p:spPr/>
        <p:txBody>
          <a:bodyPr/>
          <a:lstStyle/>
          <a:p>
            <a:r>
              <a:rPr lang="en-US" dirty="0"/>
              <a:t>Fed Ex</a:t>
            </a:r>
          </a:p>
          <a:p>
            <a:r>
              <a:rPr lang="en-US" dirty="0"/>
              <a:t>UPS</a:t>
            </a:r>
          </a:p>
          <a:p>
            <a:r>
              <a:rPr lang="en-US" dirty="0"/>
              <a:t>Heiniken</a:t>
            </a:r>
          </a:p>
          <a:p>
            <a:r>
              <a:rPr lang="en-US" dirty="0"/>
              <a:t>Disney</a:t>
            </a:r>
          </a:p>
          <a:p>
            <a:r>
              <a:rPr lang="en-US" dirty="0"/>
              <a:t>Walgreens</a:t>
            </a:r>
          </a:p>
          <a:p>
            <a:r>
              <a:rPr lang="en-US" dirty="0"/>
              <a:t>General Mills</a:t>
            </a:r>
          </a:p>
        </p:txBody>
      </p:sp>
      <p:sp>
        <p:nvSpPr>
          <p:cNvPr id="3" name="Title 2">
            <a:extLst>
              <a:ext uri="{FF2B5EF4-FFF2-40B4-BE49-F238E27FC236}">
                <a16:creationId xmlns:a16="http://schemas.microsoft.com/office/drawing/2014/main" id="{C23C9D3E-E761-4CBE-B7C0-50A48F5FFB91}"/>
              </a:ext>
            </a:extLst>
          </p:cNvPr>
          <p:cNvSpPr>
            <a:spLocks noGrp="1"/>
          </p:cNvSpPr>
          <p:nvPr>
            <p:ph type="title"/>
          </p:nvPr>
        </p:nvSpPr>
        <p:spPr/>
        <p:txBody>
          <a:bodyPr>
            <a:normAutofit fontScale="90000"/>
          </a:bodyPr>
          <a:lstStyle/>
          <a:p>
            <a:r>
              <a:rPr lang="en-US" dirty="0"/>
              <a:t>Companies Used in McKinsey Book and Typical Examples</a:t>
            </a:r>
          </a:p>
        </p:txBody>
      </p:sp>
    </p:spTree>
    <p:extLst>
      <p:ext uri="{BB962C8B-B14F-4D97-AF65-F5344CB8AC3E}">
        <p14:creationId xmlns:p14="http://schemas.microsoft.com/office/powerpoint/2010/main" val="3384342826"/>
      </p:ext>
    </p:extLst>
  </p:cSld>
  <p:clrMapOvr>
    <a:masterClrMapping/>
  </p:clrMapOvr>
</p:sld>
</file>

<file path=ppt/slides/slide2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Theory of Risk and Return in Project Finance</a:t>
            </a:r>
          </a:p>
        </p:txBody>
      </p:sp>
      <p:sp>
        <p:nvSpPr>
          <p:cNvPr id="3" name="Content Placeholder 2"/>
          <p:cNvSpPr>
            <a:spLocks noGrp="1"/>
          </p:cNvSpPr>
          <p:nvPr>
            <p:ph idx="1"/>
          </p:nvPr>
        </p:nvSpPr>
        <p:spPr/>
        <p:txBody>
          <a:bodyPr>
            <a:normAutofit fontScale="85000" lnSpcReduction="20000"/>
          </a:bodyPr>
          <a:lstStyle/>
          <a:p>
            <a:r>
              <a:rPr lang="en-US" dirty="0"/>
              <a:t>Different parties in project finance including EPC contractors, O&amp;M contractors, insurance companies, financial institutions and sponsors are paid for taking risk. </a:t>
            </a:r>
          </a:p>
          <a:p>
            <a:r>
              <a:rPr lang="en-US" dirty="0"/>
              <a:t>The general idea that if parties are paid too much or too little for accepting risk, the off-taker will pay too much for the service and/or sponsors will not receive an adequate return will be demonstrated. </a:t>
            </a:r>
          </a:p>
          <a:p>
            <a:r>
              <a:rPr lang="en-US" dirty="0"/>
              <a:t>Off-taker economics as well as the technical aspects of the facility must be fully understood to effectively negotiate project finance terms.</a:t>
            </a:r>
          </a:p>
          <a:p>
            <a:r>
              <a:rPr lang="en-US" dirty="0"/>
              <a:t>The theory and practice of computing delay liquidated damages, availability penalties, target heat rates and other items through the central idea of minimizing the sum of off-taker costs and IPP costs.</a:t>
            </a:r>
          </a:p>
        </p:txBody>
      </p:sp>
      <p:sp>
        <p:nvSpPr>
          <p:cNvPr id="4" name="Slide Number Placeholder 3"/>
          <p:cNvSpPr>
            <a:spLocks noGrp="1"/>
          </p:cNvSpPr>
          <p:nvPr>
            <p:ph type="sldNum" sz="quarter" idx="12"/>
          </p:nvPr>
        </p:nvSpPr>
        <p:spPr/>
        <p:txBody>
          <a:bodyPr/>
          <a:lstStyle/>
          <a:p>
            <a:fld id="{EB241CD2-1E45-42A3-B213-66A034DF9A3B}" type="slidenum">
              <a:rPr lang="en-GB" smtClean="0"/>
              <a:t>250</a:t>
            </a:fld>
            <a:endParaRPr lang="en-GB" dirty="0"/>
          </a:p>
        </p:txBody>
      </p:sp>
    </p:spTree>
    <p:extLst>
      <p:ext uri="{BB962C8B-B14F-4D97-AF65-F5344CB8AC3E}">
        <p14:creationId xmlns:p14="http://schemas.microsoft.com/office/powerpoint/2010/main" val="1244866616"/>
      </p:ext>
    </p:extLst>
  </p:cSld>
  <p:clrMapOvr>
    <a:masterClrMapping/>
  </p:clrMapOvr>
</p:sld>
</file>

<file path=ppt/slides/slide2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7" name="Straight Arrow Connector 16"/>
          <p:cNvCxnSpPr/>
          <p:nvPr/>
        </p:nvCxnSpPr>
        <p:spPr bwMode="auto">
          <a:xfrm flipH="1" flipV="1">
            <a:off x="2566574" y="1131366"/>
            <a:ext cx="1529115" cy="2047263"/>
          </a:xfrm>
          <a:prstGeom prst="straightConnector1">
            <a:avLst/>
          </a:prstGeom>
          <a:solidFill>
            <a:schemeClr val="accent1"/>
          </a:solidFill>
          <a:ln w="12700" cap="flat" cmpd="sng" algn="ctr">
            <a:solidFill>
              <a:schemeClr val="tx1"/>
            </a:solidFill>
            <a:prstDash val="solid"/>
            <a:round/>
            <a:headEnd type="none" w="sm" len="sm"/>
            <a:tailEnd type="triangle"/>
          </a:ln>
          <a:effectLst/>
        </p:spPr>
      </p:cxnSp>
      <p:cxnSp>
        <p:nvCxnSpPr>
          <p:cNvPr id="59" name="Straight Arrow Connector 58"/>
          <p:cNvCxnSpPr>
            <a:endCxn id="32" idx="1"/>
          </p:cNvCxnSpPr>
          <p:nvPr/>
        </p:nvCxnSpPr>
        <p:spPr bwMode="auto">
          <a:xfrm>
            <a:off x="5223786" y="4125878"/>
            <a:ext cx="1697755" cy="1270455"/>
          </a:xfrm>
          <a:prstGeom prst="straightConnector1">
            <a:avLst/>
          </a:prstGeom>
          <a:solidFill>
            <a:schemeClr val="accent1"/>
          </a:solidFill>
          <a:ln w="12700" cap="flat" cmpd="sng" algn="ctr">
            <a:solidFill>
              <a:schemeClr val="tx1"/>
            </a:solidFill>
            <a:prstDash val="solid"/>
            <a:round/>
            <a:headEnd type="none" w="sm" len="sm"/>
            <a:tailEnd type="triangle"/>
          </a:ln>
          <a:effectLst/>
        </p:spPr>
      </p:cxnSp>
      <p:cxnSp>
        <p:nvCxnSpPr>
          <p:cNvPr id="29" name="Straight Arrow Connector 28"/>
          <p:cNvCxnSpPr/>
          <p:nvPr/>
        </p:nvCxnSpPr>
        <p:spPr bwMode="auto">
          <a:xfrm flipH="1" flipV="1">
            <a:off x="2353652" y="2971800"/>
            <a:ext cx="1456348" cy="533400"/>
          </a:xfrm>
          <a:prstGeom prst="straightConnector1">
            <a:avLst/>
          </a:prstGeom>
          <a:solidFill>
            <a:schemeClr val="accent1"/>
          </a:solidFill>
          <a:ln w="12700" cap="flat" cmpd="sng" algn="ctr">
            <a:solidFill>
              <a:schemeClr val="tx1"/>
            </a:solidFill>
            <a:prstDash val="solid"/>
            <a:round/>
            <a:headEnd type="none" w="sm" len="sm"/>
            <a:tailEnd type="triangle"/>
          </a:ln>
          <a:effectLst/>
        </p:spPr>
      </p:cxnSp>
      <p:cxnSp>
        <p:nvCxnSpPr>
          <p:cNvPr id="44" name="Straight Arrow Connector 43"/>
          <p:cNvCxnSpPr>
            <a:stCxn id="7" idx="6"/>
            <a:endCxn id="21" idx="2"/>
          </p:cNvCxnSpPr>
          <p:nvPr/>
        </p:nvCxnSpPr>
        <p:spPr bwMode="auto">
          <a:xfrm>
            <a:off x="5562600" y="3625039"/>
            <a:ext cx="1970334" cy="40726"/>
          </a:xfrm>
          <a:prstGeom prst="straightConnector1">
            <a:avLst/>
          </a:prstGeom>
          <a:solidFill>
            <a:schemeClr val="accent1"/>
          </a:solidFill>
          <a:ln w="12700" cap="flat" cmpd="sng" algn="ctr">
            <a:solidFill>
              <a:schemeClr val="tx1"/>
            </a:solidFill>
            <a:prstDash val="solid"/>
            <a:round/>
            <a:headEnd type="none" w="sm" len="sm"/>
            <a:tailEnd type="triangle"/>
          </a:ln>
          <a:effectLst/>
        </p:spPr>
      </p:cxnSp>
      <p:sp>
        <p:nvSpPr>
          <p:cNvPr id="7" name="Oval 6"/>
          <p:cNvSpPr/>
          <p:nvPr/>
        </p:nvSpPr>
        <p:spPr bwMode="auto">
          <a:xfrm>
            <a:off x="3810000" y="3124200"/>
            <a:ext cx="1752600" cy="1001678"/>
          </a:xfrm>
          <a:prstGeom prst="ellipse">
            <a:avLst/>
          </a:prstGeom>
          <a:solidFill>
            <a:schemeClr val="accent1"/>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lang="en-US" sz="1200" dirty="0">
                <a:solidFill>
                  <a:schemeClr val="bg1">
                    <a:lumMod val="95000"/>
                  </a:schemeClr>
                </a:solidFill>
                <a:latin typeface="Arial" pitchFamily="34" charset="0"/>
              </a:rPr>
              <a:t>Special Purpose Vehicle</a:t>
            </a:r>
            <a:endParaRPr kumimoji="0" lang="en-US" sz="1200" b="0" i="0" u="none" strike="noStrike" cap="none" normalizeH="0" baseline="0" dirty="0">
              <a:ln>
                <a:noFill/>
              </a:ln>
              <a:solidFill>
                <a:schemeClr val="bg1">
                  <a:lumMod val="95000"/>
                </a:schemeClr>
              </a:solidFill>
              <a:effectLst/>
              <a:latin typeface="Arial" pitchFamily="34" charset="0"/>
            </a:endParaRPr>
          </a:p>
        </p:txBody>
      </p:sp>
      <p:sp>
        <p:nvSpPr>
          <p:cNvPr id="8" name="Oval 7"/>
          <p:cNvSpPr/>
          <p:nvPr/>
        </p:nvSpPr>
        <p:spPr bwMode="auto">
          <a:xfrm>
            <a:off x="6380548" y="190752"/>
            <a:ext cx="1447800" cy="533400"/>
          </a:xfrm>
          <a:prstGeom prst="ellipse">
            <a:avLst/>
          </a:prstGeom>
          <a:solidFill>
            <a:schemeClr val="accent1"/>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lang="en-US" sz="1200" dirty="0">
                <a:solidFill>
                  <a:schemeClr val="bg1">
                    <a:lumMod val="95000"/>
                  </a:schemeClr>
                </a:solidFill>
                <a:latin typeface="Arial" pitchFamily="34" charset="0"/>
              </a:rPr>
              <a:t>Off-taker</a:t>
            </a:r>
            <a:endParaRPr kumimoji="0" lang="en-US" sz="1200" b="0" i="0" u="none" strike="noStrike" cap="none" normalizeH="0" baseline="0" dirty="0">
              <a:ln>
                <a:noFill/>
              </a:ln>
              <a:solidFill>
                <a:schemeClr val="bg1">
                  <a:lumMod val="95000"/>
                </a:schemeClr>
              </a:solidFill>
              <a:effectLst/>
              <a:latin typeface="Arial" pitchFamily="34" charset="0"/>
            </a:endParaRPr>
          </a:p>
        </p:txBody>
      </p:sp>
      <p:cxnSp>
        <p:nvCxnSpPr>
          <p:cNvPr id="12" name="Straight Arrow Connector 11"/>
          <p:cNvCxnSpPr>
            <a:stCxn id="7" idx="7"/>
          </p:cNvCxnSpPr>
          <p:nvPr/>
        </p:nvCxnSpPr>
        <p:spPr bwMode="auto">
          <a:xfrm flipV="1">
            <a:off x="5305938" y="763757"/>
            <a:ext cx="1529224" cy="2507135"/>
          </a:xfrm>
          <a:prstGeom prst="straightConnector1">
            <a:avLst/>
          </a:prstGeom>
          <a:solidFill>
            <a:schemeClr val="accent1"/>
          </a:solidFill>
          <a:ln w="12700" cap="flat" cmpd="sng" algn="ctr">
            <a:solidFill>
              <a:schemeClr val="tx1"/>
            </a:solidFill>
            <a:prstDash val="solid"/>
            <a:round/>
            <a:headEnd type="none" w="sm" len="sm"/>
            <a:tailEnd type="triangle"/>
          </a:ln>
          <a:effectLst/>
        </p:spPr>
      </p:cxnSp>
      <p:sp>
        <p:nvSpPr>
          <p:cNvPr id="13" name="Rectangle 12"/>
          <p:cNvSpPr/>
          <p:nvPr/>
        </p:nvSpPr>
        <p:spPr bwMode="auto">
          <a:xfrm>
            <a:off x="5223786" y="991473"/>
            <a:ext cx="2604562" cy="1565523"/>
          </a:xfrm>
          <a:prstGeom prst="rect">
            <a:avLst/>
          </a:prstGeom>
          <a:solidFill>
            <a:srgbClr val="FFFF00"/>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1200" b="1" i="0" u="none" strike="noStrike" cap="none" normalizeH="0" baseline="0" dirty="0">
                <a:ln>
                  <a:noFill/>
                </a:ln>
                <a:solidFill>
                  <a:schemeClr val="tx1"/>
                </a:solidFill>
                <a:effectLst/>
                <a:latin typeface="Arial" pitchFamily="34" charset="0"/>
              </a:rPr>
              <a:t>PPA Contract</a:t>
            </a:r>
          </a:p>
          <a:p>
            <a:pPr marL="0" marR="0" indent="0" algn="ctr"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dirty="0">
                <a:ln>
                  <a:noFill/>
                </a:ln>
                <a:solidFill>
                  <a:schemeClr val="tx1"/>
                </a:solidFill>
                <a:effectLst/>
                <a:latin typeface="Arial" pitchFamily="34" charset="0"/>
              </a:rPr>
              <a:t>Four Part Tariff </a:t>
            </a:r>
          </a:p>
          <a:p>
            <a:pPr marL="0" marR="0" indent="0" algn="ctr"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dirty="0">
                <a:ln>
                  <a:noFill/>
                </a:ln>
                <a:solidFill>
                  <a:schemeClr val="tx1"/>
                </a:solidFill>
                <a:effectLst/>
                <a:latin typeface="Arial" pitchFamily="34" charset="0"/>
              </a:rPr>
              <a:t>Fixed</a:t>
            </a:r>
            <a:r>
              <a:rPr kumimoji="0" lang="en-US" sz="1200" b="0" i="0" u="none" strike="noStrike" cap="none" normalizeH="0" dirty="0">
                <a:ln>
                  <a:noFill/>
                </a:ln>
                <a:solidFill>
                  <a:schemeClr val="tx1"/>
                </a:solidFill>
                <a:effectLst/>
                <a:latin typeface="Arial" pitchFamily="34" charset="0"/>
              </a:rPr>
              <a:t> Capacity Charge at Fin Close</a:t>
            </a:r>
          </a:p>
          <a:p>
            <a:pPr algn="ctr" eaLnBrk="0" hangingPunct="0"/>
            <a:r>
              <a:rPr lang="en-US" sz="1200" dirty="0">
                <a:latin typeface="Arial" pitchFamily="34" charset="0"/>
              </a:rPr>
              <a:t>LD Penalty for Delay Risk</a:t>
            </a:r>
          </a:p>
          <a:p>
            <a:pPr marL="0" marR="0" indent="0" algn="ctr" defTabSz="914400" rtl="0" eaLnBrk="0" fontAlgn="base" latinLnBrk="0" hangingPunct="0">
              <a:lnSpc>
                <a:spcPct val="100000"/>
              </a:lnSpc>
              <a:spcBef>
                <a:spcPct val="0"/>
              </a:spcBef>
              <a:spcAft>
                <a:spcPct val="0"/>
              </a:spcAft>
              <a:buClrTx/>
              <a:buSzTx/>
              <a:buFontTx/>
              <a:buNone/>
              <a:tabLst/>
            </a:pPr>
            <a:r>
              <a:rPr lang="en-US" sz="1200" dirty="0">
                <a:latin typeface="Arial" pitchFamily="34" charset="0"/>
              </a:rPr>
              <a:t>Contract O&amp;M Charge</a:t>
            </a:r>
          </a:p>
          <a:p>
            <a:pPr marL="0" marR="0" indent="0" algn="ctr"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dirty="0">
                <a:ln>
                  <a:noFill/>
                </a:ln>
                <a:solidFill>
                  <a:schemeClr val="tx1"/>
                </a:solidFill>
                <a:effectLst/>
                <a:latin typeface="Arial" pitchFamily="34" charset="0"/>
              </a:rPr>
              <a:t>Contract Heat Rate</a:t>
            </a:r>
          </a:p>
          <a:p>
            <a:pPr marL="0" marR="0" indent="0" algn="ctr"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dirty="0">
                <a:ln>
                  <a:noFill/>
                </a:ln>
                <a:solidFill>
                  <a:schemeClr val="tx1"/>
                </a:solidFill>
                <a:effectLst/>
                <a:latin typeface="Arial" pitchFamily="34" charset="0"/>
              </a:rPr>
              <a:t>Availability</a:t>
            </a:r>
            <a:r>
              <a:rPr kumimoji="0" lang="en-US" sz="1200" b="0" i="0" u="none" strike="noStrike" cap="none" normalizeH="0" dirty="0">
                <a:ln>
                  <a:noFill/>
                </a:ln>
                <a:solidFill>
                  <a:schemeClr val="tx1"/>
                </a:solidFill>
                <a:effectLst/>
                <a:latin typeface="Arial" pitchFamily="34" charset="0"/>
              </a:rPr>
              <a:t> Penalty</a:t>
            </a:r>
            <a:endParaRPr kumimoji="0" lang="en-US" sz="1200" b="0" i="0" u="none" strike="noStrike" cap="none" normalizeH="0" baseline="0" dirty="0">
              <a:ln>
                <a:noFill/>
              </a:ln>
              <a:solidFill>
                <a:schemeClr val="tx1"/>
              </a:solidFill>
              <a:effectLst/>
              <a:latin typeface="Arial" pitchFamily="34" charset="0"/>
            </a:endParaRPr>
          </a:p>
        </p:txBody>
      </p:sp>
      <p:sp>
        <p:nvSpPr>
          <p:cNvPr id="14" name="Oval 13"/>
          <p:cNvSpPr/>
          <p:nvPr/>
        </p:nvSpPr>
        <p:spPr bwMode="auto">
          <a:xfrm>
            <a:off x="1536055" y="457452"/>
            <a:ext cx="1524000" cy="673914"/>
          </a:xfrm>
          <a:prstGeom prst="ellipse">
            <a:avLst/>
          </a:prstGeom>
          <a:solidFill>
            <a:schemeClr val="accent1"/>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dirty="0">
                <a:ln>
                  <a:noFill/>
                </a:ln>
                <a:solidFill>
                  <a:schemeClr val="bg1">
                    <a:lumMod val="95000"/>
                  </a:schemeClr>
                </a:solidFill>
                <a:effectLst/>
                <a:latin typeface="Arial" pitchFamily="34" charset="0"/>
              </a:rPr>
              <a:t>EPC Contractor</a:t>
            </a:r>
          </a:p>
        </p:txBody>
      </p:sp>
      <p:sp>
        <p:nvSpPr>
          <p:cNvPr id="15" name="Rectangle 14"/>
          <p:cNvSpPr/>
          <p:nvPr/>
        </p:nvSpPr>
        <p:spPr bwMode="auto">
          <a:xfrm>
            <a:off x="2504568" y="1378606"/>
            <a:ext cx="1353813" cy="573433"/>
          </a:xfrm>
          <a:prstGeom prst="rect">
            <a:avLst/>
          </a:prstGeom>
          <a:solidFill>
            <a:srgbClr val="FFFF00"/>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dirty="0">
                <a:ln>
                  <a:noFill/>
                </a:ln>
                <a:solidFill>
                  <a:schemeClr val="tx1"/>
                </a:solidFill>
                <a:effectLst/>
                <a:latin typeface="Arial" pitchFamily="34" charset="0"/>
              </a:rPr>
              <a:t>Fixed Price Contract with LD</a:t>
            </a:r>
          </a:p>
        </p:txBody>
      </p:sp>
      <p:sp>
        <p:nvSpPr>
          <p:cNvPr id="21" name="Oval 20"/>
          <p:cNvSpPr/>
          <p:nvPr/>
        </p:nvSpPr>
        <p:spPr bwMode="auto">
          <a:xfrm>
            <a:off x="7532934" y="3367898"/>
            <a:ext cx="1378844" cy="595733"/>
          </a:xfrm>
          <a:prstGeom prst="ellipse">
            <a:avLst/>
          </a:prstGeom>
          <a:solidFill>
            <a:schemeClr val="accent1"/>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dirty="0">
                <a:ln>
                  <a:noFill/>
                </a:ln>
                <a:solidFill>
                  <a:schemeClr val="bg1">
                    <a:lumMod val="95000"/>
                  </a:schemeClr>
                </a:solidFill>
                <a:effectLst/>
                <a:latin typeface="Arial" pitchFamily="34" charset="0"/>
              </a:rPr>
              <a:t>O&amp;M Contractor</a:t>
            </a:r>
          </a:p>
        </p:txBody>
      </p:sp>
      <p:sp>
        <p:nvSpPr>
          <p:cNvPr id="24" name="Rectangle 23"/>
          <p:cNvSpPr/>
          <p:nvPr/>
        </p:nvSpPr>
        <p:spPr bwMode="auto">
          <a:xfrm>
            <a:off x="5716615" y="3178629"/>
            <a:ext cx="1596970" cy="1090966"/>
          </a:xfrm>
          <a:prstGeom prst="rect">
            <a:avLst/>
          </a:prstGeom>
          <a:solidFill>
            <a:srgbClr val="FFFF00"/>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dirty="0">
                <a:ln>
                  <a:noFill/>
                </a:ln>
                <a:solidFill>
                  <a:schemeClr val="tx1"/>
                </a:solidFill>
                <a:effectLst/>
                <a:latin typeface="Arial" pitchFamily="34" charset="0"/>
              </a:rPr>
              <a:t>Contract with Guaranteed</a:t>
            </a:r>
            <a:r>
              <a:rPr kumimoji="0" lang="en-US" sz="1200" b="0" i="0" u="none" strike="noStrike" cap="none" normalizeH="0" dirty="0">
                <a:ln>
                  <a:noFill/>
                </a:ln>
                <a:solidFill>
                  <a:schemeClr val="tx1"/>
                </a:solidFill>
                <a:effectLst/>
                <a:latin typeface="Arial" pitchFamily="34" charset="0"/>
              </a:rPr>
              <a:t> Heat Rate and Availability Penalty</a:t>
            </a:r>
          </a:p>
          <a:p>
            <a:pPr marL="0" marR="0" indent="0" algn="ctr" defTabSz="914400" rtl="0" eaLnBrk="0" fontAlgn="base" latinLnBrk="0" hangingPunct="0">
              <a:lnSpc>
                <a:spcPct val="100000"/>
              </a:lnSpc>
              <a:spcBef>
                <a:spcPct val="0"/>
              </a:spcBef>
              <a:spcAft>
                <a:spcPct val="0"/>
              </a:spcAft>
              <a:buClrTx/>
              <a:buSzTx/>
              <a:buFontTx/>
              <a:buNone/>
              <a:tabLst/>
            </a:pPr>
            <a:r>
              <a:rPr lang="en-US" sz="1200" dirty="0">
                <a:latin typeface="Arial" pitchFamily="34" charset="0"/>
              </a:rPr>
              <a:t>and Fixed Fee</a:t>
            </a:r>
            <a:endParaRPr kumimoji="0" lang="en-US" sz="1200" b="0" i="0" u="none" strike="noStrike" cap="none" normalizeH="0" baseline="0" dirty="0">
              <a:ln>
                <a:noFill/>
              </a:ln>
              <a:solidFill>
                <a:schemeClr val="tx1"/>
              </a:solidFill>
              <a:effectLst/>
              <a:latin typeface="Arial" pitchFamily="34" charset="0"/>
            </a:endParaRPr>
          </a:p>
        </p:txBody>
      </p:sp>
      <p:sp>
        <p:nvSpPr>
          <p:cNvPr id="31" name="Oval 30"/>
          <p:cNvSpPr/>
          <p:nvPr/>
        </p:nvSpPr>
        <p:spPr bwMode="auto">
          <a:xfrm>
            <a:off x="829652" y="2288756"/>
            <a:ext cx="1524000" cy="762000"/>
          </a:xfrm>
          <a:prstGeom prst="ellipse">
            <a:avLst/>
          </a:prstGeom>
          <a:solidFill>
            <a:schemeClr val="accent1"/>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dirty="0">
                <a:ln>
                  <a:noFill/>
                </a:ln>
                <a:solidFill>
                  <a:schemeClr val="bg1">
                    <a:lumMod val="95000"/>
                  </a:schemeClr>
                </a:solidFill>
                <a:effectLst/>
                <a:latin typeface="Arial" pitchFamily="34" charset="0"/>
              </a:rPr>
              <a:t>Fuel Supply</a:t>
            </a:r>
          </a:p>
          <a:p>
            <a:pPr marL="0" marR="0" indent="0" algn="ctr" defTabSz="914400" rtl="0" eaLnBrk="0" fontAlgn="base" latinLnBrk="0" hangingPunct="0">
              <a:lnSpc>
                <a:spcPct val="100000"/>
              </a:lnSpc>
              <a:spcBef>
                <a:spcPct val="0"/>
              </a:spcBef>
              <a:spcAft>
                <a:spcPct val="0"/>
              </a:spcAft>
              <a:buClrTx/>
              <a:buSzTx/>
              <a:buFontTx/>
              <a:buNone/>
              <a:tabLst/>
            </a:pPr>
            <a:r>
              <a:rPr lang="en-US" sz="1200" dirty="0">
                <a:solidFill>
                  <a:schemeClr val="bg1">
                    <a:lumMod val="95000"/>
                  </a:schemeClr>
                </a:solidFill>
                <a:latin typeface="Arial" pitchFamily="34" charset="0"/>
              </a:rPr>
              <a:t>Fuel Index</a:t>
            </a:r>
            <a:endParaRPr kumimoji="0" lang="en-US" sz="1200" b="0" i="0" u="none" strike="noStrike" cap="none" normalizeH="0" baseline="0" dirty="0">
              <a:ln>
                <a:noFill/>
              </a:ln>
              <a:solidFill>
                <a:schemeClr val="bg1">
                  <a:lumMod val="95000"/>
                </a:schemeClr>
              </a:solidFill>
              <a:effectLst/>
              <a:latin typeface="Arial" pitchFamily="34" charset="0"/>
            </a:endParaRPr>
          </a:p>
        </p:txBody>
      </p:sp>
      <p:sp>
        <p:nvSpPr>
          <p:cNvPr id="32" name="Oval 31"/>
          <p:cNvSpPr/>
          <p:nvPr/>
        </p:nvSpPr>
        <p:spPr bwMode="auto">
          <a:xfrm>
            <a:off x="6698356" y="5295900"/>
            <a:ext cx="1524000" cy="685800"/>
          </a:xfrm>
          <a:prstGeom prst="ellipse">
            <a:avLst/>
          </a:prstGeom>
          <a:solidFill>
            <a:schemeClr val="accent1"/>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dirty="0">
                <a:ln>
                  <a:noFill/>
                </a:ln>
                <a:solidFill>
                  <a:schemeClr val="bg1">
                    <a:lumMod val="95000"/>
                  </a:schemeClr>
                </a:solidFill>
                <a:effectLst/>
                <a:latin typeface="Arial" pitchFamily="34" charset="0"/>
              </a:rPr>
              <a:t>Lenders</a:t>
            </a:r>
          </a:p>
        </p:txBody>
      </p:sp>
      <p:sp>
        <p:nvSpPr>
          <p:cNvPr id="33" name="Oval 32"/>
          <p:cNvSpPr/>
          <p:nvPr/>
        </p:nvSpPr>
        <p:spPr bwMode="auto">
          <a:xfrm>
            <a:off x="2932241" y="5259018"/>
            <a:ext cx="1562100" cy="612819"/>
          </a:xfrm>
          <a:prstGeom prst="ellipse">
            <a:avLst/>
          </a:prstGeom>
          <a:solidFill>
            <a:schemeClr val="accent1"/>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lang="en-US" sz="1200" dirty="0">
                <a:solidFill>
                  <a:schemeClr val="bg1">
                    <a:lumMod val="95000"/>
                  </a:schemeClr>
                </a:solidFill>
                <a:latin typeface="Arial" pitchFamily="34" charset="0"/>
              </a:rPr>
              <a:t>Sponsors</a:t>
            </a:r>
            <a:endParaRPr kumimoji="0" lang="en-US" sz="1200" b="0" i="0" u="none" strike="noStrike" cap="none" normalizeH="0" baseline="0" dirty="0">
              <a:ln>
                <a:noFill/>
              </a:ln>
              <a:solidFill>
                <a:schemeClr val="bg1">
                  <a:lumMod val="95000"/>
                </a:schemeClr>
              </a:solidFill>
              <a:effectLst/>
              <a:latin typeface="Arial" pitchFamily="34" charset="0"/>
            </a:endParaRPr>
          </a:p>
        </p:txBody>
      </p:sp>
      <p:sp>
        <p:nvSpPr>
          <p:cNvPr id="39" name="Rectangle 38"/>
          <p:cNvSpPr/>
          <p:nvPr/>
        </p:nvSpPr>
        <p:spPr bwMode="auto">
          <a:xfrm>
            <a:off x="2023926" y="3122969"/>
            <a:ext cx="1676400" cy="764462"/>
          </a:xfrm>
          <a:prstGeom prst="rect">
            <a:avLst/>
          </a:prstGeom>
          <a:solidFill>
            <a:srgbClr val="FFFF00"/>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dirty="0">
                <a:ln>
                  <a:noFill/>
                </a:ln>
                <a:solidFill>
                  <a:schemeClr val="tx1"/>
                </a:solidFill>
                <a:effectLst/>
                <a:latin typeface="Arial" pitchFamily="34" charset="0"/>
              </a:rPr>
              <a:t>Fuel Supply Contract with Index Corresponding</a:t>
            </a:r>
            <a:r>
              <a:rPr kumimoji="0" lang="en-US" sz="1200" b="0" i="0" u="none" strike="noStrike" cap="none" normalizeH="0" dirty="0">
                <a:ln>
                  <a:noFill/>
                </a:ln>
                <a:solidFill>
                  <a:schemeClr val="tx1"/>
                </a:solidFill>
                <a:effectLst/>
                <a:latin typeface="Arial" pitchFamily="34" charset="0"/>
              </a:rPr>
              <a:t> to PPA</a:t>
            </a:r>
            <a:endParaRPr kumimoji="0" lang="en-US" sz="1200" b="0" i="0" u="none" strike="noStrike" cap="none" normalizeH="0" baseline="0" dirty="0">
              <a:ln>
                <a:noFill/>
              </a:ln>
              <a:solidFill>
                <a:schemeClr val="tx1"/>
              </a:solidFill>
              <a:effectLst/>
              <a:latin typeface="Arial" pitchFamily="34" charset="0"/>
            </a:endParaRPr>
          </a:p>
        </p:txBody>
      </p:sp>
      <p:sp>
        <p:nvSpPr>
          <p:cNvPr id="43" name="Rectangle 42"/>
          <p:cNvSpPr/>
          <p:nvPr/>
        </p:nvSpPr>
        <p:spPr bwMode="auto">
          <a:xfrm>
            <a:off x="5681998" y="4725487"/>
            <a:ext cx="1016358" cy="419099"/>
          </a:xfrm>
          <a:prstGeom prst="rect">
            <a:avLst/>
          </a:prstGeom>
          <a:solidFill>
            <a:srgbClr val="FFFF00"/>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dirty="0">
                <a:ln>
                  <a:noFill/>
                </a:ln>
                <a:solidFill>
                  <a:schemeClr val="tx1"/>
                </a:solidFill>
                <a:effectLst/>
                <a:latin typeface="Arial" pitchFamily="34" charset="0"/>
              </a:rPr>
              <a:t>Loan Agreement</a:t>
            </a:r>
          </a:p>
        </p:txBody>
      </p:sp>
      <p:sp>
        <p:nvSpPr>
          <p:cNvPr id="47" name="Rectangle 46"/>
          <p:cNvSpPr/>
          <p:nvPr/>
        </p:nvSpPr>
        <p:spPr bwMode="auto">
          <a:xfrm>
            <a:off x="3589820" y="4499978"/>
            <a:ext cx="1076357" cy="519085"/>
          </a:xfrm>
          <a:prstGeom prst="rect">
            <a:avLst/>
          </a:prstGeom>
          <a:solidFill>
            <a:srgbClr val="FFFF00"/>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dirty="0">
                <a:ln>
                  <a:noFill/>
                </a:ln>
                <a:solidFill>
                  <a:schemeClr val="tx1"/>
                </a:solidFill>
                <a:effectLst/>
                <a:latin typeface="Arial" pitchFamily="34" charset="0"/>
              </a:rPr>
              <a:t>Shareholder Agreement</a:t>
            </a:r>
          </a:p>
        </p:txBody>
      </p:sp>
      <p:cxnSp>
        <p:nvCxnSpPr>
          <p:cNvPr id="11" name="Straight Arrow Connector 10"/>
          <p:cNvCxnSpPr/>
          <p:nvPr/>
        </p:nvCxnSpPr>
        <p:spPr bwMode="auto">
          <a:xfrm>
            <a:off x="3891641" y="1752600"/>
            <a:ext cx="1257302" cy="0"/>
          </a:xfrm>
          <a:prstGeom prst="straightConnector1">
            <a:avLst/>
          </a:prstGeom>
          <a:solidFill>
            <a:schemeClr val="accent1"/>
          </a:solidFill>
          <a:ln w="12700" cap="flat" cmpd="sng" algn="ctr">
            <a:solidFill>
              <a:srgbClr val="FF0000"/>
            </a:solidFill>
            <a:prstDash val="solid"/>
            <a:round/>
            <a:headEnd type="triangle"/>
            <a:tailEnd type="triangle"/>
          </a:ln>
          <a:effectLst/>
        </p:spPr>
      </p:cxnSp>
      <p:cxnSp>
        <p:nvCxnSpPr>
          <p:cNvPr id="36" name="Straight Arrow Connector 35"/>
          <p:cNvCxnSpPr/>
          <p:nvPr/>
        </p:nvCxnSpPr>
        <p:spPr bwMode="auto">
          <a:xfrm>
            <a:off x="3891641" y="1535078"/>
            <a:ext cx="1257302" cy="0"/>
          </a:xfrm>
          <a:prstGeom prst="straightConnector1">
            <a:avLst/>
          </a:prstGeom>
          <a:solidFill>
            <a:schemeClr val="accent1"/>
          </a:solidFill>
          <a:ln w="12700" cap="flat" cmpd="sng" algn="ctr">
            <a:solidFill>
              <a:srgbClr val="FF0000"/>
            </a:solidFill>
            <a:prstDash val="solid"/>
            <a:round/>
            <a:headEnd type="triangle"/>
            <a:tailEnd type="triangle"/>
          </a:ln>
          <a:effectLst/>
        </p:spPr>
      </p:cxnSp>
      <p:cxnSp>
        <p:nvCxnSpPr>
          <p:cNvPr id="37" name="Straight Arrow Connector 36"/>
          <p:cNvCxnSpPr>
            <a:cxnSpLocks/>
          </p:cNvCxnSpPr>
          <p:nvPr/>
        </p:nvCxnSpPr>
        <p:spPr bwMode="auto">
          <a:xfrm>
            <a:off x="6055883" y="2425955"/>
            <a:ext cx="291680" cy="697068"/>
          </a:xfrm>
          <a:prstGeom prst="straightConnector1">
            <a:avLst/>
          </a:prstGeom>
          <a:solidFill>
            <a:schemeClr val="accent1"/>
          </a:solidFill>
          <a:ln w="12700" cap="flat" cmpd="sng" algn="ctr">
            <a:solidFill>
              <a:srgbClr val="FF0000"/>
            </a:solidFill>
            <a:prstDash val="solid"/>
            <a:round/>
            <a:headEnd type="triangle"/>
            <a:tailEnd type="triangle"/>
          </a:ln>
          <a:effectLst/>
        </p:spPr>
      </p:cxnSp>
      <p:cxnSp>
        <p:nvCxnSpPr>
          <p:cNvPr id="40" name="Straight Arrow Connector 39"/>
          <p:cNvCxnSpPr>
            <a:cxnSpLocks/>
          </p:cNvCxnSpPr>
          <p:nvPr/>
        </p:nvCxnSpPr>
        <p:spPr bwMode="auto">
          <a:xfrm flipH="1">
            <a:off x="6781801" y="2340008"/>
            <a:ext cx="336208" cy="775036"/>
          </a:xfrm>
          <a:prstGeom prst="straightConnector1">
            <a:avLst/>
          </a:prstGeom>
          <a:solidFill>
            <a:schemeClr val="accent1"/>
          </a:solidFill>
          <a:ln w="12700" cap="flat" cmpd="sng" algn="ctr">
            <a:solidFill>
              <a:srgbClr val="FF0000"/>
            </a:solidFill>
            <a:prstDash val="solid"/>
            <a:round/>
            <a:headEnd type="triangle"/>
            <a:tailEnd type="triangle"/>
          </a:ln>
          <a:effectLst/>
        </p:spPr>
      </p:cxnSp>
      <p:cxnSp>
        <p:nvCxnSpPr>
          <p:cNvPr id="57" name="Straight Arrow Connector 56"/>
          <p:cNvCxnSpPr/>
          <p:nvPr/>
        </p:nvCxnSpPr>
        <p:spPr bwMode="auto">
          <a:xfrm flipH="1">
            <a:off x="4038600" y="4125878"/>
            <a:ext cx="381000" cy="1133140"/>
          </a:xfrm>
          <a:prstGeom prst="straightConnector1">
            <a:avLst/>
          </a:prstGeom>
          <a:solidFill>
            <a:schemeClr val="accent1"/>
          </a:solidFill>
          <a:ln w="12700" cap="flat" cmpd="sng" algn="ctr">
            <a:solidFill>
              <a:schemeClr val="tx1"/>
            </a:solidFill>
            <a:prstDash val="solid"/>
            <a:round/>
            <a:headEnd type="none" w="sm" len="sm"/>
            <a:tailEnd type="triangle"/>
          </a:ln>
          <a:effectLst/>
        </p:spPr>
      </p:cxnSp>
      <p:sp>
        <p:nvSpPr>
          <p:cNvPr id="25" name="Oval 24"/>
          <p:cNvSpPr/>
          <p:nvPr/>
        </p:nvSpPr>
        <p:spPr bwMode="auto">
          <a:xfrm>
            <a:off x="4666177" y="5706094"/>
            <a:ext cx="1524000" cy="847105"/>
          </a:xfrm>
          <a:prstGeom prst="ellipse">
            <a:avLst/>
          </a:prstGeom>
          <a:solidFill>
            <a:schemeClr val="accent1"/>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dirty="0">
                <a:ln>
                  <a:noFill/>
                </a:ln>
                <a:solidFill>
                  <a:schemeClr val="bg1">
                    <a:lumMod val="95000"/>
                  </a:schemeClr>
                </a:solidFill>
                <a:effectLst/>
                <a:latin typeface="Arial" pitchFamily="34" charset="0"/>
              </a:rPr>
              <a:t> Letter</a:t>
            </a:r>
            <a:r>
              <a:rPr kumimoji="0" lang="en-US" sz="1200" b="0" i="0" u="none" strike="noStrike" cap="none" normalizeH="0" dirty="0">
                <a:ln>
                  <a:noFill/>
                </a:ln>
                <a:solidFill>
                  <a:schemeClr val="bg1">
                    <a:lumMod val="95000"/>
                  </a:schemeClr>
                </a:solidFill>
                <a:effectLst/>
                <a:latin typeface="Arial" pitchFamily="34" charset="0"/>
              </a:rPr>
              <a:t> of Credit for Equity Cash</a:t>
            </a:r>
            <a:endParaRPr kumimoji="0" lang="en-US" sz="1200" b="0" i="0" u="none" strike="noStrike" cap="none" normalizeH="0" baseline="0" dirty="0">
              <a:ln>
                <a:noFill/>
              </a:ln>
              <a:solidFill>
                <a:schemeClr val="bg1">
                  <a:lumMod val="95000"/>
                </a:schemeClr>
              </a:solidFill>
              <a:effectLst/>
              <a:latin typeface="Arial" pitchFamily="34" charset="0"/>
            </a:endParaRPr>
          </a:p>
        </p:txBody>
      </p:sp>
      <p:cxnSp>
        <p:nvCxnSpPr>
          <p:cNvPr id="3" name="Straight Arrow Connector 2"/>
          <p:cNvCxnSpPr>
            <a:stCxn id="33" idx="5"/>
          </p:cNvCxnSpPr>
          <p:nvPr/>
        </p:nvCxnSpPr>
        <p:spPr bwMode="auto">
          <a:xfrm>
            <a:off x="4265577" y="5782092"/>
            <a:ext cx="420723" cy="89745"/>
          </a:xfrm>
          <a:prstGeom prst="straightConnector1">
            <a:avLst/>
          </a:prstGeom>
          <a:solidFill>
            <a:schemeClr val="accent1"/>
          </a:solidFill>
          <a:ln w="12700" cap="flat" cmpd="sng" algn="ctr">
            <a:solidFill>
              <a:schemeClr val="tx1"/>
            </a:solidFill>
            <a:prstDash val="solid"/>
            <a:round/>
            <a:headEnd type="none" w="sm" len="sm"/>
            <a:tailEnd type="triangle"/>
          </a:ln>
          <a:effectLst/>
        </p:spPr>
      </p:cxnSp>
      <p:cxnSp>
        <p:nvCxnSpPr>
          <p:cNvPr id="5" name="Straight Arrow Connector 4"/>
          <p:cNvCxnSpPr>
            <a:stCxn id="25" idx="6"/>
          </p:cNvCxnSpPr>
          <p:nvPr/>
        </p:nvCxnSpPr>
        <p:spPr bwMode="auto">
          <a:xfrm flipV="1">
            <a:off x="6190177" y="5826965"/>
            <a:ext cx="508179" cy="302682"/>
          </a:xfrm>
          <a:prstGeom prst="straightConnector1">
            <a:avLst/>
          </a:prstGeom>
          <a:solidFill>
            <a:schemeClr val="accent1"/>
          </a:solidFill>
          <a:ln w="12700" cap="flat" cmpd="sng" algn="ctr">
            <a:solidFill>
              <a:schemeClr val="tx1"/>
            </a:solidFill>
            <a:prstDash val="solid"/>
            <a:round/>
            <a:headEnd type="none" w="sm" len="sm"/>
            <a:tailEnd type="triangle"/>
          </a:ln>
          <a:effectLst/>
        </p:spPr>
      </p:cxnSp>
      <p:sp>
        <p:nvSpPr>
          <p:cNvPr id="2" name="Title 1">
            <a:extLst>
              <a:ext uri="{FF2B5EF4-FFF2-40B4-BE49-F238E27FC236}">
                <a16:creationId xmlns:a16="http://schemas.microsoft.com/office/drawing/2014/main" id="{C613A6B1-D4DA-4BED-88F2-A7E1B51084FE}"/>
              </a:ext>
            </a:extLst>
          </p:cNvPr>
          <p:cNvSpPr>
            <a:spLocks noGrp="1"/>
          </p:cNvSpPr>
          <p:nvPr>
            <p:ph type="title"/>
          </p:nvPr>
        </p:nvSpPr>
        <p:spPr/>
        <p:txBody>
          <a:bodyPr>
            <a:normAutofit/>
          </a:bodyPr>
          <a:lstStyle/>
          <a:p>
            <a:r>
              <a:rPr lang="en-US" dirty="0"/>
              <a:t>Contracts</a:t>
            </a:r>
          </a:p>
        </p:txBody>
      </p:sp>
      <p:cxnSp>
        <p:nvCxnSpPr>
          <p:cNvPr id="9" name="Straight Arrow Connector 8">
            <a:extLst>
              <a:ext uri="{FF2B5EF4-FFF2-40B4-BE49-F238E27FC236}">
                <a16:creationId xmlns:a16="http://schemas.microsoft.com/office/drawing/2014/main" id="{E35481FE-EA26-4B7F-959E-C5FE4AAC8151}"/>
              </a:ext>
            </a:extLst>
          </p:cNvPr>
          <p:cNvCxnSpPr/>
          <p:nvPr/>
        </p:nvCxnSpPr>
        <p:spPr>
          <a:xfrm flipV="1">
            <a:off x="2932241" y="2088682"/>
            <a:ext cx="2216702" cy="962074"/>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7908221"/>
      </p:ext>
    </p:extLst>
  </p:cSld>
  <p:clrMapOvr>
    <a:masterClrMapping/>
  </p:clrMapOvr>
</p:sld>
</file>

<file path=ppt/slides/slide2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a:extLst>
              <a:ext uri="{FF2B5EF4-FFF2-40B4-BE49-F238E27FC236}">
                <a16:creationId xmlns:a16="http://schemas.microsoft.com/office/drawing/2014/main" id="{37D484C5-D284-4557-A296-C3CEC44257F9}"/>
              </a:ext>
            </a:extLst>
          </p:cNvPr>
          <p:cNvPicPr>
            <a:picLocks noGrp="1" noChangeAspect="1"/>
          </p:cNvPicPr>
          <p:nvPr>
            <p:ph idx="1"/>
          </p:nvPr>
        </p:nvPicPr>
        <p:blipFill>
          <a:blip r:embed="rId2"/>
          <a:stretch>
            <a:fillRect/>
          </a:stretch>
        </p:blipFill>
        <p:spPr>
          <a:xfrm>
            <a:off x="266414" y="1588468"/>
            <a:ext cx="8646580" cy="4254067"/>
          </a:xfrm>
          <a:prstGeom prst="rect">
            <a:avLst/>
          </a:prstGeom>
        </p:spPr>
      </p:pic>
      <p:sp>
        <p:nvSpPr>
          <p:cNvPr id="72706" name="Title 1"/>
          <p:cNvSpPr>
            <a:spLocks noGrp="1"/>
          </p:cNvSpPr>
          <p:nvPr>
            <p:ph type="title"/>
          </p:nvPr>
        </p:nvSpPr>
        <p:spPr/>
        <p:txBody>
          <a:bodyPr/>
          <a:lstStyle/>
          <a:p>
            <a:r>
              <a:rPr lang="en-US" altLang="en-US" dirty="0"/>
              <a:t>Example of O&amp;M Contract</a:t>
            </a:r>
          </a:p>
        </p:txBody>
      </p:sp>
    </p:spTree>
    <p:extLst>
      <p:ext uri="{BB962C8B-B14F-4D97-AF65-F5344CB8AC3E}">
        <p14:creationId xmlns:p14="http://schemas.microsoft.com/office/powerpoint/2010/main" val="3477218537"/>
      </p:ext>
    </p:extLst>
  </p:cSld>
  <p:clrMapOvr>
    <a:masterClrMapping/>
  </p:clrMapOvr>
</p:sld>
</file>

<file path=ppt/slides/slide2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Tradeoff Between Cost and Availability</a:t>
            </a:r>
          </a:p>
        </p:txBody>
      </p:sp>
      <p:pic>
        <p:nvPicPr>
          <p:cNvPr id="2887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20923" y="1643450"/>
            <a:ext cx="7030173" cy="42239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818554749"/>
      </p:ext>
    </p:extLst>
  </p:cSld>
  <p:clrMapOvr>
    <a:masterClrMapping/>
  </p:clrMapOvr>
</p:sld>
</file>

<file path=ppt/slides/slide2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Optimisation and Minimum Cost</a:t>
            </a:r>
          </a:p>
        </p:txBody>
      </p:sp>
      <p:pic>
        <p:nvPicPr>
          <p:cNvPr id="28979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86200" y="3368166"/>
            <a:ext cx="5182143" cy="311359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8979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8600" y="1219200"/>
            <a:ext cx="4419600" cy="265543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TextBox 3"/>
          <p:cNvSpPr txBox="1"/>
          <p:nvPr/>
        </p:nvSpPr>
        <p:spPr>
          <a:xfrm>
            <a:off x="5486400" y="914400"/>
            <a:ext cx="3200400" cy="1938992"/>
          </a:xfrm>
          <a:prstGeom prst="rect">
            <a:avLst/>
          </a:prstGeom>
          <a:noFill/>
        </p:spPr>
        <p:txBody>
          <a:bodyPr wrap="square" rtlCol="0">
            <a:spAutoFit/>
          </a:bodyPr>
          <a:lstStyle/>
          <a:p>
            <a:r>
              <a:rPr lang="en-US" sz="2400" dirty="0"/>
              <a:t>In Theory, Minimum is where replacement cost change = maintenance cost change</a:t>
            </a:r>
          </a:p>
        </p:txBody>
      </p:sp>
      <p:cxnSp>
        <p:nvCxnSpPr>
          <p:cNvPr id="6" name="Straight Arrow Connector 5"/>
          <p:cNvCxnSpPr/>
          <p:nvPr/>
        </p:nvCxnSpPr>
        <p:spPr bwMode="auto">
          <a:xfrm flipH="1">
            <a:off x="1524000" y="1524000"/>
            <a:ext cx="3962400" cy="1371600"/>
          </a:xfrm>
          <a:prstGeom prst="straightConnector1">
            <a:avLst/>
          </a:prstGeom>
          <a:solidFill>
            <a:schemeClr val="accent1"/>
          </a:solidFill>
          <a:ln w="12700" cap="flat" cmpd="sng" algn="ctr">
            <a:solidFill>
              <a:schemeClr val="tx1"/>
            </a:solidFill>
            <a:prstDash val="solid"/>
            <a:round/>
            <a:headEnd type="none" w="sm" len="sm"/>
            <a:tailEnd type="arrow"/>
          </a:ln>
          <a:effectLst/>
        </p:spPr>
      </p:cxnSp>
      <p:cxnSp>
        <p:nvCxnSpPr>
          <p:cNvPr id="8" name="Straight Arrow Connector 7"/>
          <p:cNvCxnSpPr/>
          <p:nvPr/>
        </p:nvCxnSpPr>
        <p:spPr bwMode="auto">
          <a:xfrm flipH="1">
            <a:off x="5943600" y="2667000"/>
            <a:ext cx="76200" cy="2438400"/>
          </a:xfrm>
          <a:prstGeom prst="straightConnector1">
            <a:avLst/>
          </a:prstGeom>
          <a:solidFill>
            <a:schemeClr val="accent1"/>
          </a:solidFill>
          <a:ln w="12700" cap="flat" cmpd="sng" algn="ctr">
            <a:solidFill>
              <a:schemeClr val="tx1"/>
            </a:solidFill>
            <a:prstDash val="solid"/>
            <a:round/>
            <a:headEnd type="none" w="sm" len="sm"/>
            <a:tailEnd type="arrow"/>
          </a:ln>
          <a:effectLst/>
        </p:spPr>
      </p:cxnSp>
    </p:spTree>
    <p:extLst>
      <p:ext uri="{BB962C8B-B14F-4D97-AF65-F5344CB8AC3E}">
        <p14:creationId xmlns:p14="http://schemas.microsoft.com/office/powerpoint/2010/main" val="2906603698"/>
      </p:ext>
    </p:extLst>
  </p:cSld>
  <p:clrMapOvr>
    <a:masterClrMapping/>
  </p:clrMapOvr>
</p:sld>
</file>

<file path=ppt/slides/slide2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8840F1F2-E378-4495-87AC-C0C05629AFA2}"/>
              </a:ext>
            </a:extLst>
          </p:cNvPr>
          <p:cNvSpPr>
            <a:spLocks noGrp="1"/>
          </p:cNvSpPr>
          <p:nvPr>
            <p:ph idx="1"/>
          </p:nvPr>
        </p:nvSpPr>
        <p:spPr/>
        <p:txBody>
          <a:bodyPr/>
          <a:lstStyle/>
          <a:p>
            <a:r>
              <a:rPr lang="en-US" dirty="0"/>
              <a:t>Objective is to get monopoly profit and then to grow these profits (not making judgment about capitalism here).</a:t>
            </a:r>
          </a:p>
          <a:p>
            <a:pPr lvl="1"/>
            <a:r>
              <a:rPr lang="en-US" dirty="0"/>
              <a:t>ROIC</a:t>
            </a:r>
          </a:p>
          <a:p>
            <a:pPr lvl="1"/>
            <a:r>
              <a:rPr lang="en-US" dirty="0"/>
              <a:t>Growth</a:t>
            </a:r>
          </a:p>
          <a:p>
            <a:pPr lvl="1"/>
            <a:r>
              <a:rPr lang="en-US" dirty="0"/>
              <a:t>Cost of Capital</a:t>
            </a:r>
          </a:p>
          <a:p>
            <a:r>
              <a:rPr lang="en-US" dirty="0"/>
              <a:t>Quote from McKinsey Book</a:t>
            </a:r>
          </a:p>
          <a:p>
            <a:r>
              <a:rPr lang="en-US" dirty="0"/>
              <a:t>Quote from Damoradan Book</a:t>
            </a:r>
          </a:p>
          <a:p>
            <a:endParaRPr lang="en-US" dirty="0"/>
          </a:p>
        </p:txBody>
      </p:sp>
      <p:sp>
        <p:nvSpPr>
          <p:cNvPr id="3" name="Title 2">
            <a:extLst>
              <a:ext uri="{FF2B5EF4-FFF2-40B4-BE49-F238E27FC236}">
                <a16:creationId xmlns:a16="http://schemas.microsoft.com/office/drawing/2014/main" id="{53DC8787-5D22-47F3-BD48-039846A7B61B}"/>
              </a:ext>
            </a:extLst>
          </p:cNvPr>
          <p:cNvSpPr>
            <a:spLocks noGrp="1"/>
          </p:cNvSpPr>
          <p:nvPr>
            <p:ph type="title"/>
          </p:nvPr>
        </p:nvSpPr>
        <p:spPr/>
        <p:txBody>
          <a:bodyPr/>
          <a:lstStyle/>
          <a:p>
            <a:r>
              <a:rPr lang="en-US" dirty="0"/>
              <a:t>Fundamental Ideas</a:t>
            </a:r>
          </a:p>
        </p:txBody>
      </p:sp>
    </p:spTree>
    <p:extLst>
      <p:ext uri="{BB962C8B-B14F-4D97-AF65-F5344CB8AC3E}">
        <p14:creationId xmlns:p14="http://schemas.microsoft.com/office/powerpoint/2010/main" val="3347872507"/>
      </p:ext>
    </p:extLst>
  </p:cSld>
  <p:clrMapOvr>
    <a:masterClrMapping/>
  </p:clrMapOvr>
</p:sld>
</file>

<file path=ppt/slides/slide2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55D2E8B-CD48-4A7E-8246-A0F4678B77C9}"/>
              </a:ext>
            </a:extLst>
          </p:cNvPr>
          <p:cNvSpPr>
            <a:spLocks noGrp="1"/>
          </p:cNvSpPr>
          <p:nvPr>
            <p:ph idx="1"/>
          </p:nvPr>
        </p:nvSpPr>
        <p:spPr/>
        <p:txBody>
          <a:bodyPr>
            <a:normAutofit fontScale="92500" lnSpcReduction="20000"/>
          </a:bodyPr>
          <a:lstStyle/>
          <a:p>
            <a:r>
              <a:rPr lang="en-US" dirty="0"/>
              <a:t>You can make simple accounting for GNP the way you can make a sources and uses analysis:</a:t>
            </a:r>
          </a:p>
          <a:p>
            <a:r>
              <a:rPr lang="en-US" dirty="0"/>
              <a:t>Sources = Uses or in the case of GNP – Spending and Saving</a:t>
            </a:r>
          </a:p>
          <a:p>
            <a:r>
              <a:rPr lang="en-US" dirty="0"/>
              <a:t>Spending in Economy</a:t>
            </a:r>
          </a:p>
          <a:p>
            <a:pPr lvl="1"/>
            <a:r>
              <a:rPr lang="en-US" dirty="0"/>
              <a:t>Consumption</a:t>
            </a:r>
          </a:p>
          <a:p>
            <a:pPr lvl="1"/>
            <a:r>
              <a:rPr lang="en-US" dirty="0"/>
              <a:t>Government Spending</a:t>
            </a:r>
          </a:p>
          <a:p>
            <a:pPr lvl="1"/>
            <a:r>
              <a:rPr lang="en-US" dirty="0"/>
              <a:t>Investment by Corporations (Cap Exp)</a:t>
            </a:r>
          </a:p>
          <a:p>
            <a:r>
              <a:rPr lang="en-US" dirty="0"/>
              <a:t>Sources of Funds</a:t>
            </a:r>
          </a:p>
          <a:p>
            <a:pPr lvl="1"/>
            <a:r>
              <a:rPr lang="en-US" dirty="0"/>
              <a:t>Salaries</a:t>
            </a:r>
          </a:p>
          <a:p>
            <a:pPr lvl="1"/>
            <a:r>
              <a:rPr lang="en-US" dirty="0"/>
              <a:t>Taxes</a:t>
            </a:r>
          </a:p>
          <a:p>
            <a:pPr lvl="1"/>
            <a:r>
              <a:rPr lang="en-US" dirty="0"/>
              <a:t>Profit Earned by Corporations</a:t>
            </a:r>
          </a:p>
        </p:txBody>
      </p:sp>
      <p:sp>
        <p:nvSpPr>
          <p:cNvPr id="3" name="Title 2">
            <a:extLst>
              <a:ext uri="{FF2B5EF4-FFF2-40B4-BE49-F238E27FC236}">
                <a16:creationId xmlns:a16="http://schemas.microsoft.com/office/drawing/2014/main" id="{1E0707E5-A0EA-4702-8653-E1563F4E15D9}"/>
              </a:ext>
            </a:extLst>
          </p:cNvPr>
          <p:cNvSpPr>
            <a:spLocks noGrp="1"/>
          </p:cNvSpPr>
          <p:nvPr>
            <p:ph type="title"/>
          </p:nvPr>
        </p:nvSpPr>
        <p:spPr/>
        <p:txBody>
          <a:bodyPr>
            <a:normAutofit fontScale="90000"/>
          </a:bodyPr>
          <a:lstStyle/>
          <a:p>
            <a:r>
              <a:rPr lang="en-US" dirty="0"/>
              <a:t>Underlying Philosophy – Pickerty vs McKinsey</a:t>
            </a:r>
          </a:p>
        </p:txBody>
      </p:sp>
      <p:sp>
        <p:nvSpPr>
          <p:cNvPr id="4" name="Slide Number Placeholder 3">
            <a:extLst>
              <a:ext uri="{FF2B5EF4-FFF2-40B4-BE49-F238E27FC236}">
                <a16:creationId xmlns:a16="http://schemas.microsoft.com/office/drawing/2014/main" id="{3088B85B-55B7-4F94-ABE0-6D53B7E284BD}"/>
              </a:ext>
            </a:extLst>
          </p:cNvPr>
          <p:cNvSpPr>
            <a:spLocks noGrp="1"/>
          </p:cNvSpPr>
          <p:nvPr>
            <p:ph type="sldNum" sz="quarter" idx="12"/>
          </p:nvPr>
        </p:nvSpPr>
        <p:spPr/>
        <p:txBody>
          <a:bodyPr/>
          <a:lstStyle/>
          <a:p>
            <a:pPr algn="ctr"/>
            <a:fld id="{0C3A1854-6B63-4059-B360-A3C4972BF0FC}" type="slidenum">
              <a:rPr lang="ko-KR" altLang="en-US" smtClean="0"/>
              <a:pPr algn="ctr"/>
              <a:t>256</a:t>
            </a:fld>
            <a:endParaRPr lang="ko-KR" altLang="en-US" dirty="0"/>
          </a:p>
        </p:txBody>
      </p:sp>
    </p:spTree>
    <p:extLst>
      <p:ext uri="{BB962C8B-B14F-4D97-AF65-F5344CB8AC3E}">
        <p14:creationId xmlns:p14="http://schemas.microsoft.com/office/powerpoint/2010/main" val="4039952165"/>
      </p:ext>
    </p:extLst>
  </p:cSld>
  <p:clrMapOvr>
    <a:masterClrMapping/>
  </p:clrMapOvr>
</p:sld>
</file>

<file path=ppt/slides/slide2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0B1DA175-5233-42FD-805E-366A0365400E}"/>
              </a:ext>
            </a:extLst>
          </p:cNvPr>
          <p:cNvSpPr>
            <a:spLocks noGrp="1"/>
          </p:cNvSpPr>
          <p:nvPr>
            <p:ph idx="1"/>
          </p:nvPr>
        </p:nvSpPr>
        <p:spPr/>
        <p:txBody>
          <a:bodyPr>
            <a:normAutofit fontScale="70000" lnSpcReduction="20000"/>
          </a:bodyPr>
          <a:lstStyle/>
          <a:p>
            <a:r>
              <a:rPr lang="en-US" dirty="0"/>
              <a:t>In theory, growth comes from population growth and increase in productivity driven by new innovation.  Say the real growth in the economy is 2.5% from these two factors. (Of course, it is just about impossible to define productivity growth).</a:t>
            </a:r>
          </a:p>
          <a:p>
            <a:r>
              <a:rPr lang="en-US" dirty="0"/>
              <a:t>Growth in Spending in Economy</a:t>
            </a:r>
          </a:p>
          <a:p>
            <a:pPr lvl="1"/>
            <a:r>
              <a:rPr lang="en-US" dirty="0"/>
              <a:t>Consumption</a:t>
            </a:r>
          </a:p>
          <a:p>
            <a:pPr lvl="1"/>
            <a:r>
              <a:rPr lang="en-US" dirty="0"/>
              <a:t>Government Spending</a:t>
            </a:r>
          </a:p>
          <a:p>
            <a:pPr lvl="1"/>
            <a:r>
              <a:rPr lang="en-US" dirty="0"/>
              <a:t>Investment by Corporations (Cap Exp)</a:t>
            </a:r>
          </a:p>
          <a:p>
            <a:r>
              <a:rPr lang="en-US" dirty="0"/>
              <a:t>Growth in Sources of Funds</a:t>
            </a:r>
          </a:p>
          <a:p>
            <a:pPr lvl="1"/>
            <a:r>
              <a:rPr lang="en-US" dirty="0"/>
              <a:t>Salaries</a:t>
            </a:r>
          </a:p>
          <a:p>
            <a:pPr lvl="1"/>
            <a:r>
              <a:rPr lang="en-US" dirty="0"/>
              <a:t>Taxes</a:t>
            </a:r>
          </a:p>
          <a:p>
            <a:pPr lvl="1"/>
            <a:r>
              <a:rPr lang="en-US" dirty="0"/>
              <a:t>Profit Earned by Corporations</a:t>
            </a:r>
          </a:p>
          <a:p>
            <a:r>
              <a:rPr lang="en-US" dirty="0"/>
              <a:t>If the growth in profit earned by corporations exceeds the growth in the economy, then somebody has to be worse off. If growth is compounded, the situation keeps getting worse.</a:t>
            </a:r>
          </a:p>
        </p:txBody>
      </p:sp>
      <p:sp>
        <p:nvSpPr>
          <p:cNvPr id="3" name="Title 2">
            <a:extLst>
              <a:ext uri="{FF2B5EF4-FFF2-40B4-BE49-F238E27FC236}">
                <a16:creationId xmlns:a16="http://schemas.microsoft.com/office/drawing/2014/main" id="{38D0D392-4900-494A-9E25-0A1C8023A8DF}"/>
              </a:ext>
            </a:extLst>
          </p:cNvPr>
          <p:cNvSpPr>
            <a:spLocks noGrp="1"/>
          </p:cNvSpPr>
          <p:nvPr>
            <p:ph type="title"/>
          </p:nvPr>
        </p:nvSpPr>
        <p:spPr/>
        <p:txBody>
          <a:bodyPr>
            <a:normAutofit fontScale="90000"/>
          </a:bodyPr>
          <a:lstStyle/>
          <a:p>
            <a:r>
              <a:rPr lang="en-US" dirty="0"/>
              <a:t>Now, Evaluate the Sources and with Growth</a:t>
            </a:r>
          </a:p>
        </p:txBody>
      </p:sp>
    </p:spTree>
    <p:extLst>
      <p:ext uri="{BB962C8B-B14F-4D97-AF65-F5344CB8AC3E}">
        <p14:creationId xmlns:p14="http://schemas.microsoft.com/office/powerpoint/2010/main" val="3057663590"/>
      </p:ext>
    </p:extLst>
  </p:cSld>
  <p:clrMapOvr>
    <a:masterClrMapping/>
  </p:clrMapOvr>
</p:sld>
</file>

<file path=ppt/slides/slide2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DDF361AD-D08B-4715-B8B3-E8A0533C678F}"/>
              </a:ext>
            </a:extLst>
          </p:cNvPr>
          <p:cNvSpPr>
            <a:spLocks noGrp="1"/>
          </p:cNvSpPr>
          <p:nvPr>
            <p:ph idx="1"/>
          </p:nvPr>
        </p:nvSpPr>
        <p:spPr/>
        <p:txBody>
          <a:bodyPr>
            <a:normAutofit fontScale="92500" lnSpcReduction="10000"/>
          </a:bodyPr>
          <a:lstStyle/>
          <a:p>
            <a:r>
              <a:rPr lang="en-US" dirty="0"/>
              <a:t>Say the growth in the economy is 2.5%. If profits are 8%, then we can start with a base year where everything is somehow magically stable and move forward for 10, 20 and 100 years.</a:t>
            </a:r>
          </a:p>
          <a:p>
            <a:r>
              <a:rPr lang="en-US" dirty="0"/>
              <a:t>The little analysis demonstrates what happens when the cost of capital is over-stated by people getting MBA degrees from Columbia or Harvard.</a:t>
            </a:r>
          </a:p>
          <a:p>
            <a:r>
              <a:rPr lang="en-US" dirty="0"/>
              <a:t>Of course, there is a profit incentive necessary to provide incentives and grow the economy. But the question of who gets paid for risk is much more difficult.</a:t>
            </a:r>
          </a:p>
        </p:txBody>
      </p:sp>
      <p:sp>
        <p:nvSpPr>
          <p:cNvPr id="3" name="Title 2">
            <a:extLst>
              <a:ext uri="{FF2B5EF4-FFF2-40B4-BE49-F238E27FC236}">
                <a16:creationId xmlns:a16="http://schemas.microsoft.com/office/drawing/2014/main" id="{37694466-5723-4E8A-968A-DEC9065E49FC}"/>
              </a:ext>
            </a:extLst>
          </p:cNvPr>
          <p:cNvSpPr>
            <a:spLocks noGrp="1"/>
          </p:cNvSpPr>
          <p:nvPr>
            <p:ph type="title"/>
          </p:nvPr>
        </p:nvSpPr>
        <p:spPr/>
        <p:txBody>
          <a:bodyPr>
            <a:normAutofit fontScale="90000"/>
          </a:bodyPr>
          <a:lstStyle/>
          <a:p>
            <a:r>
              <a:rPr lang="en-US" dirty="0"/>
              <a:t>Finally, Consider the Case where Returns Exceed the Cost of Capital and Keep Growing</a:t>
            </a:r>
          </a:p>
        </p:txBody>
      </p:sp>
    </p:spTree>
    <p:extLst>
      <p:ext uri="{BB962C8B-B14F-4D97-AF65-F5344CB8AC3E}">
        <p14:creationId xmlns:p14="http://schemas.microsoft.com/office/powerpoint/2010/main" val="4280464695"/>
      </p:ext>
    </p:extLst>
  </p:cSld>
  <p:clrMapOvr>
    <a:masterClrMapping/>
  </p:clrMapOvr>
</p:sld>
</file>

<file path=ppt/slides/slide2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0B1DA175-5233-42FD-805E-366A0365400E}"/>
              </a:ext>
            </a:extLst>
          </p:cNvPr>
          <p:cNvSpPr>
            <a:spLocks noGrp="1"/>
          </p:cNvSpPr>
          <p:nvPr>
            <p:ph idx="1"/>
          </p:nvPr>
        </p:nvSpPr>
        <p:spPr/>
        <p:txBody>
          <a:bodyPr>
            <a:normAutofit fontScale="77500" lnSpcReduction="20000"/>
          </a:bodyPr>
          <a:lstStyle/>
          <a:p>
            <a:r>
              <a:rPr lang="en-US" dirty="0"/>
              <a:t>Using fundamental principles that risk can be allocated but not prevented, the basic economic equation can be presented in terms of risk:</a:t>
            </a:r>
          </a:p>
          <a:p>
            <a:r>
              <a:rPr lang="en-US" dirty="0"/>
              <a:t>Growth in Spending in Economy (Defined Level of Risk)</a:t>
            </a:r>
          </a:p>
          <a:p>
            <a:pPr lvl="1"/>
            <a:r>
              <a:rPr lang="en-US" dirty="0"/>
              <a:t>Consumption</a:t>
            </a:r>
          </a:p>
          <a:p>
            <a:pPr lvl="1"/>
            <a:r>
              <a:rPr lang="en-US" dirty="0"/>
              <a:t>Government Spending</a:t>
            </a:r>
          </a:p>
          <a:p>
            <a:pPr lvl="1"/>
            <a:r>
              <a:rPr lang="en-US" dirty="0"/>
              <a:t>Investment by Corporations (Cap Exp)</a:t>
            </a:r>
          </a:p>
          <a:p>
            <a:r>
              <a:rPr lang="en-US" dirty="0"/>
              <a:t>Growth in Sources of Funds (Same Level of Risk)</a:t>
            </a:r>
          </a:p>
          <a:p>
            <a:pPr lvl="1"/>
            <a:r>
              <a:rPr lang="en-US" dirty="0"/>
              <a:t>Salaries (Value Reduced with Risk) </a:t>
            </a:r>
          </a:p>
          <a:p>
            <a:pPr lvl="1"/>
            <a:r>
              <a:rPr lang="en-US" dirty="0"/>
              <a:t>Taxes </a:t>
            </a:r>
          </a:p>
          <a:p>
            <a:pPr lvl="1"/>
            <a:r>
              <a:rPr lang="en-US" dirty="0"/>
              <a:t>Profit Earned by Corporations (Returns Increase with Risk)</a:t>
            </a:r>
          </a:p>
          <a:p>
            <a:r>
              <a:rPr lang="en-US" dirty="0"/>
              <a:t>If the growth in profit earned by corporations exceeds the growth in the economy, then somebody has to be worse off. If growth is compounded, the situation keeps getting worse.</a:t>
            </a:r>
          </a:p>
        </p:txBody>
      </p:sp>
      <p:sp>
        <p:nvSpPr>
          <p:cNvPr id="3" name="Title 2">
            <a:extLst>
              <a:ext uri="{FF2B5EF4-FFF2-40B4-BE49-F238E27FC236}">
                <a16:creationId xmlns:a16="http://schemas.microsoft.com/office/drawing/2014/main" id="{38D0D392-4900-494A-9E25-0A1C8023A8DF}"/>
              </a:ext>
            </a:extLst>
          </p:cNvPr>
          <p:cNvSpPr>
            <a:spLocks noGrp="1"/>
          </p:cNvSpPr>
          <p:nvPr>
            <p:ph type="title"/>
          </p:nvPr>
        </p:nvSpPr>
        <p:spPr/>
        <p:txBody>
          <a:bodyPr>
            <a:normAutofit fontScale="90000"/>
          </a:bodyPr>
          <a:lstStyle/>
          <a:p>
            <a:r>
              <a:rPr lang="en-US" dirty="0"/>
              <a:t>Now, Evaluate who Takes Risks in an Economy</a:t>
            </a:r>
          </a:p>
        </p:txBody>
      </p:sp>
    </p:spTree>
    <p:extLst>
      <p:ext uri="{BB962C8B-B14F-4D97-AF65-F5344CB8AC3E}">
        <p14:creationId xmlns:p14="http://schemas.microsoft.com/office/powerpoint/2010/main" val="357965001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solidFill>
          <a:srgbClr val="404040"/>
        </a:solidFill>
        <a:effectLst/>
      </p:bgPr>
    </p:bg>
    <p:spTree>
      <p:nvGrpSpPr>
        <p:cNvPr id="1" name=""/>
        <p:cNvGrpSpPr/>
        <p:nvPr/>
      </p:nvGrpSpPr>
      <p:grpSpPr>
        <a:xfrm>
          <a:off x="0" y="0"/>
          <a:ext cx="0" cy="0"/>
          <a:chOff x="0" y="0"/>
          <a:chExt cx="0" cy="0"/>
        </a:xfrm>
      </p:grpSpPr>
      <p:sp>
        <p:nvSpPr>
          <p:cNvPr id="7" name="Rectangle 10">
            <a:extLst>
              <a:ext uri="{FF2B5EF4-FFF2-40B4-BE49-F238E27FC236}">
                <a16:creationId xmlns:a16="http://schemas.microsoft.com/office/drawing/2014/main" id="{3B0DF90E-6BAD-4E82-8FDF-717C9A357378}"/>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3324"/>
            <a:ext cx="9144000" cy="6861324"/>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Freeform 13">
            <a:extLst>
              <a:ext uri="{FF2B5EF4-FFF2-40B4-BE49-F238E27FC236}">
                <a16:creationId xmlns:a16="http://schemas.microsoft.com/office/drawing/2014/main" id="{13DCC859-0434-4BB8-B6C5-09C88AE698FB}"/>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8840065" cy="6858000"/>
          </a:xfrm>
          <a:custGeom>
            <a:avLst/>
            <a:gdLst>
              <a:gd name="connsiteX0" fmla="*/ 0 w 11786754"/>
              <a:gd name="connsiteY0" fmla="*/ 0 h 6858000"/>
              <a:gd name="connsiteX1" fmla="*/ 8610600 w 11786754"/>
              <a:gd name="connsiteY1" fmla="*/ 0 h 6858000"/>
              <a:gd name="connsiteX2" fmla="*/ 11786754 w 11786754"/>
              <a:gd name="connsiteY2" fmla="*/ 6858000 h 6858000"/>
              <a:gd name="connsiteX3" fmla="*/ 0 w 11786754"/>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1786754" h="6858000">
                <a:moveTo>
                  <a:pt x="0" y="0"/>
                </a:moveTo>
                <a:lnTo>
                  <a:pt x="8610600" y="0"/>
                </a:lnTo>
                <a:lnTo>
                  <a:pt x="11786754" y="6858000"/>
                </a:lnTo>
                <a:lnTo>
                  <a:pt x="0" y="6858000"/>
                </a:lnTo>
                <a:close/>
              </a:path>
            </a:pathLst>
          </a:cu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Freeform 11">
            <a:extLst>
              <a:ext uri="{FF2B5EF4-FFF2-40B4-BE49-F238E27FC236}">
                <a16:creationId xmlns:a16="http://schemas.microsoft.com/office/drawing/2014/main" id="{08E7ACFB-B791-4C23-8B17-013FEDC09A89}"/>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2686050" cy="6858000"/>
          </a:xfrm>
          <a:custGeom>
            <a:avLst/>
            <a:gdLst>
              <a:gd name="connsiteX0" fmla="*/ 0 w 3581400"/>
              <a:gd name="connsiteY0" fmla="*/ 0 h 6858000"/>
              <a:gd name="connsiteX1" fmla="*/ 405246 w 3581400"/>
              <a:gd name="connsiteY1" fmla="*/ 0 h 6858000"/>
              <a:gd name="connsiteX2" fmla="*/ 3581400 w 3581400"/>
              <a:gd name="connsiteY2" fmla="*/ 6858000 h 6858000"/>
              <a:gd name="connsiteX3" fmla="*/ 0 w 35814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3581400" h="6858000">
                <a:moveTo>
                  <a:pt x="0" y="0"/>
                </a:moveTo>
                <a:lnTo>
                  <a:pt x="405246" y="0"/>
                </a:lnTo>
                <a:lnTo>
                  <a:pt x="3581400" y="6858000"/>
                </a:lnTo>
                <a:lnTo>
                  <a:pt x="0" y="6858000"/>
                </a:lnTo>
                <a:close/>
              </a:path>
            </a:pathLst>
          </a:cu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graphicFrame>
        <p:nvGraphicFramePr>
          <p:cNvPr id="10" name="Content Placeholder 3"/>
          <p:cNvGraphicFramePr>
            <a:graphicFrameLocks noGrp="1"/>
          </p:cNvGraphicFramePr>
          <p:nvPr>
            <p:ph idx="1"/>
            <p:extLst>
              <p:ext uri="{D42A27DB-BD31-4B8C-83A1-F6EECF244321}">
                <p14:modId xmlns:p14="http://schemas.microsoft.com/office/powerpoint/2010/main" val="1104910823"/>
              </p:ext>
            </p:extLst>
          </p:nvPr>
        </p:nvGraphicFramePr>
        <p:xfrm>
          <a:off x="628650" y="2022475"/>
          <a:ext cx="7886700" cy="415448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Title 2">
            <a:extLst>
              <a:ext uri="{FF2B5EF4-FFF2-40B4-BE49-F238E27FC236}">
                <a16:creationId xmlns:a16="http://schemas.microsoft.com/office/drawing/2014/main" id="{52CCF0CF-11A1-404A-B387-D37F181A47DA}"/>
              </a:ext>
            </a:extLst>
          </p:cNvPr>
          <p:cNvSpPr>
            <a:spLocks noGrp="1"/>
          </p:cNvSpPr>
          <p:nvPr>
            <p:ph type="title"/>
          </p:nvPr>
        </p:nvSpPr>
        <p:spPr>
          <a:xfrm>
            <a:off x="624751" y="365125"/>
            <a:ext cx="7890527" cy="1325563"/>
          </a:xfrm>
        </p:spPr>
        <p:txBody>
          <a:bodyPr vert="horz" lIns="91440" tIns="45720" rIns="91440" bIns="45720" rtlCol="0" anchor="ctr">
            <a:normAutofit/>
          </a:bodyPr>
          <a:lstStyle/>
          <a:p>
            <a:pPr algn="l"/>
            <a:r>
              <a:rPr lang="en-US" sz="4100" kern="1200" dirty="0">
                <a:solidFill>
                  <a:schemeClr val="tx1"/>
                </a:solidFill>
                <a:latin typeface="+mj-lt"/>
                <a:ea typeface="+mj-ea"/>
                <a:cs typeface="+mj-cs"/>
              </a:rPr>
              <a:t>For This Simple Company you Can Make an Elegant Financial Analysis</a:t>
            </a:r>
          </a:p>
        </p:txBody>
      </p:sp>
    </p:spTree>
    <p:extLst>
      <p:ext uri="{BB962C8B-B14F-4D97-AF65-F5344CB8AC3E}">
        <p14:creationId xmlns:p14="http://schemas.microsoft.com/office/powerpoint/2010/main" val="168518926"/>
      </p:ext>
    </p:extLst>
  </p:cSld>
  <p:clrMapOvr>
    <a:overrideClrMapping bg1="dk1" tx1="lt1" bg2="dk2" tx2="lt2" accent1="accent1" accent2="accent2" accent3="accent3" accent4="accent4" accent5="accent5" accent6="accent6" hlink="hlink" folHlink="folHlink"/>
  </p:clrMapOvr>
</p:sld>
</file>

<file path=ppt/slides/slide2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a:extLst>
              <a:ext uri="{FF2B5EF4-FFF2-40B4-BE49-F238E27FC236}">
                <a16:creationId xmlns:a16="http://schemas.microsoft.com/office/drawing/2014/main" id="{63481196-F1C1-44DC-8C8A-2EEAE50D6B8D}"/>
              </a:ext>
            </a:extLst>
          </p:cNvPr>
          <p:cNvPicPr>
            <a:picLocks noGrp="1" noChangeAspect="1"/>
          </p:cNvPicPr>
          <p:nvPr>
            <p:ph idx="1"/>
          </p:nvPr>
        </p:nvPicPr>
        <p:blipFill>
          <a:blip r:embed="rId2"/>
          <a:stretch>
            <a:fillRect/>
          </a:stretch>
        </p:blipFill>
        <p:spPr>
          <a:xfrm>
            <a:off x="628650" y="1275059"/>
            <a:ext cx="7902575" cy="4890494"/>
          </a:xfrm>
          <a:prstGeom prst="rect">
            <a:avLst/>
          </a:prstGeom>
        </p:spPr>
      </p:pic>
      <p:sp>
        <p:nvSpPr>
          <p:cNvPr id="3" name="Title 2">
            <a:extLst>
              <a:ext uri="{FF2B5EF4-FFF2-40B4-BE49-F238E27FC236}">
                <a16:creationId xmlns:a16="http://schemas.microsoft.com/office/drawing/2014/main" id="{1C4897C9-A0F7-423C-9838-84CD2D80AB89}"/>
              </a:ext>
            </a:extLst>
          </p:cNvPr>
          <p:cNvSpPr>
            <a:spLocks noGrp="1"/>
          </p:cNvSpPr>
          <p:nvPr>
            <p:ph type="title"/>
          </p:nvPr>
        </p:nvSpPr>
        <p:spPr/>
        <p:txBody>
          <a:bodyPr/>
          <a:lstStyle/>
          <a:p>
            <a:endParaRPr lang="en-US" dirty="0"/>
          </a:p>
        </p:txBody>
      </p:sp>
    </p:spTree>
    <p:extLst>
      <p:ext uri="{BB962C8B-B14F-4D97-AF65-F5344CB8AC3E}">
        <p14:creationId xmlns:p14="http://schemas.microsoft.com/office/powerpoint/2010/main" val="146130009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B40A4C69-99D1-4D78-8220-8E623D98DE0C}"/>
              </a:ext>
            </a:extLst>
          </p:cNvPr>
          <p:cNvSpPr>
            <a:spLocks noGrp="1"/>
          </p:cNvSpPr>
          <p:nvPr>
            <p:ph idx="1"/>
          </p:nvPr>
        </p:nvSpPr>
        <p:spPr/>
        <p:txBody>
          <a:bodyPr/>
          <a:lstStyle/>
          <a:p>
            <a:r>
              <a:rPr lang="en-US" dirty="0"/>
              <a:t>In this case, keep ROIC in sight when make a valuation.</a:t>
            </a:r>
          </a:p>
          <a:p>
            <a:endParaRPr lang="en-US" dirty="0"/>
          </a:p>
        </p:txBody>
      </p:sp>
      <p:sp>
        <p:nvSpPr>
          <p:cNvPr id="3" name="Title 2">
            <a:extLst>
              <a:ext uri="{FF2B5EF4-FFF2-40B4-BE49-F238E27FC236}">
                <a16:creationId xmlns:a16="http://schemas.microsoft.com/office/drawing/2014/main" id="{2107E51B-7A95-4FA9-BC7F-81443C71B218}"/>
              </a:ext>
            </a:extLst>
          </p:cNvPr>
          <p:cNvSpPr>
            <a:spLocks noGrp="1"/>
          </p:cNvSpPr>
          <p:nvPr>
            <p:ph type="title"/>
          </p:nvPr>
        </p:nvSpPr>
        <p:spPr/>
        <p:txBody>
          <a:bodyPr/>
          <a:lstStyle/>
          <a:p>
            <a:r>
              <a:rPr lang="en-US" dirty="0"/>
              <a:t>Example of Classic Company</a:t>
            </a:r>
          </a:p>
        </p:txBody>
      </p:sp>
      <p:pic>
        <p:nvPicPr>
          <p:cNvPr id="5" name="Picture 4">
            <a:extLst>
              <a:ext uri="{FF2B5EF4-FFF2-40B4-BE49-F238E27FC236}">
                <a16:creationId xmlns:a16="http://schemas.microsoft.com/office/drawing/2014/main" id="{DA05E6BD-A64E-481C-82E6-FFE378F937FF}"/>
              </a:ext>
            </a:extLst>
          </p:cNvPr>
          <p:cNvPicPr>
            <a:picLocks noChangeAspect="1"/>
          </p:cNvPicPr>
          <p:nvPr/>
        </p:nvPicPr>
        <p:blipFill>
          <a:blip r:embed="rId2"/>
          <a:stretch>
            <a:fillRect/>
          </a:stretch>
        </p:blipFill>
        <p:spPr>
          <a:xfrm>
            <a:off x="314325" y="2239432"/>
            <a:ext cx="8295588" cy="4144920"/>
          </a:xfrm>
          <a:prstGeom prst="rect">
            <a:avLst/>
          </a:prstGeom>
        </p:spPr>
      </p:pic>
    </p:spTree>
    <p:extLst>
      <p:ext uri="{BB962C8B-B14F-4D97-AF65-F5344CB8AC3E}">
        <p14:creationId xmlns:p14="http://schemas.microsoft.com/office/powerpoint/2010/main" val="360126801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solidFill>
          <a:srgbClr val="404040"/>
        </a:solidFill>
        <a:effectLst/>
      </p:bgPr>
    </p:bg>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FEF085B8-A2C0-4A6F-B663-CCC56F3CD373}"/>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3324"/>
            <a:ext cx="9144000" cy="6861324"/>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Freeform 13">
            <a:extLst>
              <a:ext uri="{FF2B5EF4-FFF2-40B4-BE49-F238E27FC236}">
                <a16:creationId xmlns:a16="http://schemas.microsoft.com/office/drawing/2014/main" id="{2658F6D6-96E0-421A-96D6-3DF404008543}"/>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8840065" cy="6858000"/>
          </a:xfrm>
          <a:custGeom>
            <a:avLst/>
            <a:gdLst>
              <a:gd name="connsiteX0" fmla="*/ 0 w 11786754"/>
              <a:gd name="connsiteY0" fmla="*/ 0 h 6858000"/>
              <a:gd name="connsiteX1" fmla="*/ 8610600 w 11786754"/>
              <a:gd name="connsiteY1" fmla="*/ 0 h 6858000"/>
              <a:gd name="connsiteX2" fmla="*/ 11786754 w 11786754"/>
              <a:gd name="connsiteY2" fmla="*/ 6858000 h 6858000"/>
              <a:gd name="connsiteX3" fmla="*/ 0 w 11786754"/>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1786754" h="6858000">
                <a:moveTo>
                  <a:pt x="0" y="0"/>
                </a:moveTo>
                <a:lnTo>
                  <a:pt x="8610600" y="0"/>
                </a:lnTo>
                <a:lnTo>
                  <a:pt x="11786754" y="6858000"/>
                </a:lnTo>
                <a:lnTo>
                  <a:pt x="0" y="6858000"/>
                </a:lnTo>
                <a:close/>
              </a:path>
            </a:pathLst>
          </a:cu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9" name="Freeform 11">
            <a:extLst>
              <a:ext uri="{FF2B5EF4-FFF2-40B4-BE49-F238E27FC236}">
                <a16:creationId xmlns:a16="http://schemas.microsoft.com/office/drawing/2014/main" id="{3CF62545-93A0-4FD5-9B48-48DCA794CBA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2686050" cy="6858000"/>
          </a:xfrm>
          <a:custGeom>
            <a:avLst/>
            <a:gdLst>
              <a:gd name="connsiteX0" fmla="*/ 0 w 3581400"/>
              <a:gd name="connsiteY0" fmla="*/ 0 h 6858000"/>
              <a:gd name="connsiteX1" fmla="*/ 405246 w 3581400"/>
              <a:gd name="connsiteY1" fmla="*/ 0 h 6858000"/>
              <a:gd name="connsiteX2" fmla="*/ 3581400 w 3581400"/>
              <a:gd name="connsiteY2" fmla="*/ 6858000 h 6858000"/>
              <a:gd name="connsiteX3" fmla="*/ 0 w 35814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3581400" h="6858000">
                <a:moveTo>
                  <a:pt x="0" y="0"/>
                </a:moveTo>
                <a:lnTo>
                  <a:pt x="405246" y="0"/>
                </a:lnTo>
                <a:lnTo>
                  <a:pt x="3581400" y="6858000"/>
                </a:lnTo>
                <a:lnTo>
                  <a:pt x="0" y="6858000"/>
                </a:lnTo>
                <a:close/>
              </a:path>
            </a:pathLst>
          </a:cu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3" name="Title 2">
            <a:extLst>
              <a:ext uri="{FF2B5EF4-FFF2-40B4-BE49-F238E27FC236}">
                <a16:creationId xmlns:a16="http://schemas.microsoft.com/office/drawing/2014/main" id="{BF7EA6F7-6436-4E26-B31C-9AAD14ED5926}"/>
              </a:ext>
            </a:extLst>
          </p:cNvPr>
          <p:cNvSpPr>
            <a:spLocks noGrp="1"/>
          </p:cNvSpPr>
          <p:nvPr>
            <p:ph type="title"/>
          </p:nvPr>
        </p:nvSpPr>
        <p:spPr>
          <a:xfrm>
            <a:off x="628650" y="365125"/>
            <a:ext cx="7886700" cy="1325563"/>
          </a:xfrm>
        </p:spPr>
        <p:txBody>
          <a:bodyPr>
            <a:normAutofit/>
          </a:bodyPr>
          <a:lstStyle/>
          <a:p>
            <a:r>
              <a:rPr lang="en-US" dirty="0"/>
              <a:t>Contrast Two Companies in Evaluation of Corporate Finance</a:t>
            </a:r>
          </a:p>
        </p:txBody>
      </p:sp>
      <p:sp>
        <p:nvSpPr>
          <p:cNvPr id="9" name="Content Placeholder 8">
            <a:extLst>
              <a:ext uri="{FF2B5EF4-FFF2-40B4-BE49-F238E27FC236}">
                <a16:creationId xmlns:a16="http://schemas.microsoft.com/office/drawing/2014/main" id="{D6DC86C8-D20E-42F1-8C97-88A334607C11}"/>
              </a:ext>
            </a:extLst>
          </p:cNvPr>
          <p:cNvSpPr>
            <a:spLocks noGrp="1"/>
          </p:cNvSpPr>
          <p:nvPr>
            <p:ph sz="half" idx="1"/>
          </p:nvPr>
        </p:nvSpPr>
        <p:spPr>
          <a:xfrm>
            <a:off x="628650" y="2010833"/>
            <a:ext cx="3822700" cy="4166130"/>
          </a:xfrm>
        </p:spPr>
        <p:txBody>
          <a:bodyPr>
            <a:normAutofit/>
          </a:bodyPr>
          <a:lstStyle/>
          <a:p>
            <a:r>
              <a:rPr lang="en-US" sz="3600" dirty="0"/>
              <a:t>Classic Company</a:t>
            </a:r>
          </a:p>
          <a:p>
            <a:r>
              <a:rPr lang="en-US" sz="1600" dirty="0"/>
              <a:t>Mature Company with capital expenditures used to make investment.</a:t>
            </a:r>
          </a:p>
          <a:p>
            <a:r>
              <a:rPr lang="en-US" sz="1600" dirty="0"/>
              <a:t>No large write-offs, re-structuring's or asset sales.</a:t>
            </a:r>
          </a:p>
          <a:p>
            <a:r>
              <a:rPr lang="en-US" sz="1600" dirty="0"/>
              <a:t>Multiples are similar across companies in the industry and over time.</a:t>
            </a:r>
          </a:p>
          <a:p>
            <a:r>
              <a:rPr lang="en-US" sz="1600" dirty="0"/>
              <a:t>Value to Investment (price to book) ratios are stable and can be used to evaluate company management and cost of capital.</a:t>
            </a:r>
          </a:p>
          <a:p>
            <a:r>
              <a:rPr lang="en-US" sz="1600" dirty="0"/>
              <a:t>Return earned on assets invested in the past is similar to return on investment on new assets.</a:t>
            </a:r>
          </a:p>
        </p:txBody>
      </p:sp>
      <p:sp>
        <p:nvSpPr>
          <p:cNvPr id="10" name="Content Placeholder 9">
            <a:extLst>
              <a:ext uri="{FF2B5EF4-FFF2-40B4-BE49-F238E27FC236}">
                <a16:creationId xmlns:a16="http://schemas.microsoft.com/office/drawing/2014/main" id="{0B87C206-74DC-48E9-89C5-A15B2FC8355E}"/>
              </a:ext>
            </a:extLst>
          </p:cNvPr>
          <p:cNvSpPr>
            <a:spLocks noGrp="1"/>
          </p:cNvSpPr>
          <p:nvPr>
            <p:ph sz="half" idx="2"/>
          </p:nvPr>
        </p:nvSpPr>
        <p:spPr>
          <a:xfrm>
            <a:off x="4692649" y="2010833"/>
            <a:ext cx="3822700" cy="4166130"/>
          </a:xfrm>
        </p:spPr>
        <p:txBody>
          <a:bodyPr>
            <a:normAutofit/>
          </a:bodyPr>
          <a:lstStyle/>
          <a:p>
            <a:r>
              <a:rPr lang="en-US" sz="3600" dirty="0"/>
              <a:t>Tricky Situations</a:t>
            </a:r>
          </a:p>
          <a:p>
            <a:r>
              <a:rPr lang="en-US" sz="1600" dirty="0"/>
              <a:t>Investment in the form of research, operating losses and software.</a:t>
            </a:r>
          </a:p>
          <a:p>
            <a:r>
              <a:rPr lang="en-US" sz="1600" dirty="0"/>
              <a:t>Balance sheet affected by gains on asset sales, write-offs, re-structuring charges.</a:t>
            </a:r>
          </a:p>
          <a:p>
            <a:r>
              <a:rPr lang="en-US" sz="1600" dirty="0"/>
              <a:t>Multiples change a lot over time for individual companies and across a cross-section of companies.</a:t>
            </a:r>
          </a:p>
          <a:p>
            <a:r>
              <a:rPr lang="en-US" sz="1600" dirty="0"/>
              <a:t>Value to investment have little meaning as historic investment was very small compared to new investment.</a:t>
            </a:r>
          </a:p>
          <a:p>
            <a:r>
              <a:rPr lang="en-US" sz="1600" dirty="0"/>
              <a:t>Return on historic investments change as plants age and conditions change in an industry.</a:t>
            </a:r>
          </a:p>
        </p:txBody>
      </p:sp>
    </p:spTree>
    <p:extLst>
      <p:ext uri="{BB962C8B-B14F-4D97-AF65-F5344CB8AC3E}">
        <p14:creationId xmlns:p14="http://schemas.microsoft.com/office/powerpoint/2010/main" val="3267985669"/>
      </p:ext>
    </p:extLst>
  </p:cSld>
  <p:clrMapOvr>
    <a:overrideClrMapping bg1="dk1" tx1="lt1" bg2="dk2" tx2="lt2" accent1="accent1" accent2="accent2" accent3="accent3" accent4="accent4" accent5="accent5" accent6="accent6" hlink="hlink" folHlink="folHlink"/>
  </p:clrMapOvr>
  <p:transition>
    <p:zoom/>
  </p:transition>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F98ED85F-DCEE-4B50-802E-71A6E3E12B04}"/>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ltGray">
          <a:xfrm>
            <a:off x="241173" y="320040"/>
            <a:ext cx="8661654" cy="6217920"/>
          </a:xfrm>
          <a:prstGeom prst="rect">
            <a:avLst/>
          </a:prstGeom>
          <a:solidFill>
            <a:schemeClr val="tx1">
              <a:alpha val="10000"/>
            </a:schemeClr>
          </a:solidFill>
          <a:ln w="127000" cap="sq" cmpd="thinThick">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Content Placeholder 3">
            <a:extLst>
              <a:ext uri="{FF2B5EF4-FFF2-40B4-BE49-F238E27FC236}">
                <a16:creationId xmlns:a16="http://schemas.microsoft.com/office/drawing/2014/main" id="{C0730538-F692-4480-A02C-8732C4C2EF65}"/>
              </a:ext>
            </a:extLst>
          </p:cNvPr>
          <p:cNvSpPr>
            <a:spLocks noGrp="1"/>
          </p:cNvSpPr>
          <p:nvPr>
            <p:ph idx="1"/>
          </p:nvPr>
        </p:nvSpPr>
        <p:spPr>
          <a:xfrm>
            <a:off x="628650" y="2057400"/>
            <a:ext cx="7886700" cy="3871762"/>
          </a:xfrm>
        </p:spPr>
        <p:txBody>
          <a:bodyPr vert="horz" lIns="91440" tIns="45720" rIns="91440" bIns="45720" rtlCol="0">
            <a:normAutofit/>
          </a:bodyPr>
          <a:lstStyle/>
          <a:p>
            <a:r>
              <a:rPr lang="en-US" sz="1800" dirty="0">
                <a:latin typeface="+mn-lt"/>
                <a:cs typeface="+mn-cs"/>
              </a:rPr>
              <a:t>Rate of return (it could be ROIC, ROCE, ROE or any other measure), is not very relevant because:</a:t>
            </a:r>
          </a:p>
          <a:p>
            <a:pPr lvl="1"/>
            <a:r>
              <a:rPr lang="en-US" sz="1800" dirty="0">
                <a:latin typeface="+mn-lt"/>
                <a:cs typeface="+mn-cs"/>
              </a:rPr>
              <a:t>Returns are distorted (i.e. very high) because of large writeoffs that the company took a couple of years ago</a:t>
            </a:r>
          </a:p>
          <a:p>
            <a:pPr lvl="1"/>
            <a:r>
              <a:rPr lang="en-US" sz="1800" dirty="0">
                <a:latin typeface="+mn-lt"/>
                <a:cs typeface="+mn-cs"/>
              </a:rPr>
              <a:t>Invested Capital is high because of because of asset sales that resulted in gains and a higher equity.</a:t>
            </a:r>
          </a:p>
          <a:p>
            <a:pPr lvl="1"/>
            <a:r>
              <a:rPr lang="en-US" sz="1800" dirty="0">
                <a:latin typeface="+mn-lt"/>
                <a:cs typeface="+mn-cs"/>
              </a:rPr>
              <a:t>Businesses like construction and contracting carry risks and therefore earn returns, but little or no capital is invested, so how can you compute ROIC, ROE etc.</a:t>
            </a:r>
          </a:p>
          <a:p>
            <a:pPr lvl="1"/>
            <a:r>
              <a:rPr lang="en-US" sz="1800" dirty="0">
                <a:latin typeface="+mn-lt"/>
                <a:cs typeface="+mn-cs"/>
              </a:rPr>
              <a:t>Investment is in the form of research and development or operating expense to keep quasi monopoly going (e.g. Apple, Google etc.)</a:t>
            </a:r>
          </a:p>
          <a:p>
            <a:pPr lvl="1"/>
            <a:r>
              <a:rPr lang="en-US" sz="1800" dirty="0">
                <a:latin typeface="+mn-lt"/>
                <a:cs typeface="+mn-cs"/>
              </a:rPr>
              <a:t>Return on new investments very different from return on historic investments (e.g. Amazon investment in food delivery versus investment in websites).</a:t>
            </a:r>
          </a:p>
        </p:txBody>
      </p:sp>
      <p:sp>
        <p:nvSpPr>
          <p:cNvPr id="3" name="Title 2">
            <a:extLst>
              <a:ext uri="{FF2B5EF4-FFF2-40B4-BE49-F238E27FC236}">
                <a16:creationId xmlns:a16="http://schemas.microsoft.com/office/drawing/2014/main" id="{79D18182-3634-41B5-986B-064EEF23AD76}"/>
              </a:ext>
            </a:extLst>
          </p:cNvPr>
          <p:cNvSpPr>
            <a:spLocks noGrp="1"/>
          </p:cNvSpPr>
          <p:nvPr>
            <p:ph type="title"/>
          </p:nvPr>
        </p:nvSpPr>
        <p:spPr>
          <a:xfrm>
            <a:off x="628650" y="631825"/>
            <a:ext cx="7886700" cy="1325563"/>
          </a:xfrm>
        </p:spPr>
        <p:txBody>
          <a:bodyPr vert="horz" lIns="91440" tIns="45720" rIns="91440" bIns="45720" rtlCol="0" anchor="ctr">
            <a:normAutofit/>
          </a:bodyPr>
          <a:lstStyle/>
          <a:p>
            <a:pPr algn="l"/>
            <a:r>
              <a:rPr lang="en-US" sz="4400" kern="1200" dirty="0">
                <a:solidFill>
                  <a:schemeClr val="tx1"/>
                </a:solidFill>
                <a:latin typeface="+mj-lt"/>
                <a:ea typeface="+mj-ea"/>
                <a:cs typeface="+mj-cs"/>
              </a:rPr>
              <a:t>But, What happens if …</a:t>
            </a:r>
          </a:p>
        </p:txBody>
      </p:sp>
    </p:spTree>
    <p:extLst>
      <p:ext uri="{BB962C8B-B14F-4D97-AF65-F5344CB8AC3E}">
        <p14:creationId xmlns:p14="http://schemas.microsoft.com/office/powerpoint/2010/main" val="53480425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tint val="95000"/>
            <a:satMod val="170000"/>
          </a:schemeClr>
        </a:solidFill>
        <a:effectLst/>
      </p:bgPr>
    </p:bg>
    <p:spTree>
      <p:nvGrpSpPr>
        <p:cNvPr id="1" name=""/>
        <p:cNvGrpSpPr/>
        <p:nvPr/>
      </p:nvGrpSpPr>
      <p:grpSpPr>
        <a:xfrm>
          <a:off x="0" y="0"/>
          <a:ext cx="0" cy="0"/>
          <a:chOff x="0" y="0"/>
          <a:chExt cx="0" cy="0"/>
        </a:xfrm>
      </p:grpSpPr>
      <p:grpSp>
        <p:nvGrpSpPr>
          <p:cNvPr id="7" name="Group 6" title="intersecting circles">
            <a:extLst>
              <a:ext uri="{FF2B5EF4-FFF2-40B4-BE49-F238E27FC236}">
                <a16:creationId xmlns:a16="http://schemas.microsoft.com/office/drawing/2014/main" id="{D2C4BFA1-2075-4901-9E24-E41D1FDD51FD}"/>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866610" y="498348"/>
            <a:ext cx="7426997" cy="5861304"/>
            <a:chOff x="1155481" y="498348"/>
            <a:chExt cx="9902663" cy="5861304"/>
          </a:xfrm>
        </p:grpSpPr>
        <p:sp>
          <p:nvSpPr>
            <p:cNvPr id="8" name="Oval 5">
              <a:extLst>
                <a:ext uri="{FF2B5EF4-FFF2-40B4-BE49-F238E27FC236}">
                  <a16:creationId xmlns:a16="http://schemas.microsoft.com/office/drawing/2014/main" id="{985A7375-E3AF-4F5C-85AE-17E8832952CA}"/>
                </a:ext>
              </a:extLst>
            </p:cNvPr>
            <p:cNvSpPr>
              <a:spLocks noChangeArrowheads="1"/>
            </p:cNvSpPr>
            <p:nvPr>
              <p:extLst>
                <p:ext uri="{386F3935-93C4-4BCD-93E2-E3B085C9AB24}">
                  <p16:designElem xmlns:p16="http://schemas.microsoft.com/office/powerpoint/2015/main" val="1"/>
                </p:ext>
              </p:extLst>
            </p:nvPr>
          </p:nvSpPr>
          <p:spPr bwMode="auto">
            <a:xfrm>
              <a:off x="1155481" y="498348"/>
              <a:ext cx="5861304" cy="5861304"/>
            </a:xfrm>
            <a:prstGeom prst="ellipse">
              <a:avLst/>
            </a:prstGeom>
            <a:solidFill>
              <a:schemeClr val="accent1">
                <a:alpha val="55000"/>
              </a:schemeClr>
            </a:solidFill>
            <a:ln>
              <a:noFill/>
            </a:ln>
          </p:spPr>
        </p:sp>
        <p:sp>
          <p:nvSpPr>
            <p:cNvPr id="9" name="Oval 8">
              <a:extLst>
                <a:ext uri="{FF2B5EF4-FFF2-40B4-BE49-F238E27FC236}">
                  <a16:creationId xmlns:a16="http://schemas.microsoft.com/office/drawing/2014/main" id="{F0307F65-8304-4FA8-A841-D4D7625411BE}"/>
                </a:ext>
              </a:extLst>
            </p:cNvPr>
            <p:cNvSpPr>
              <a:spLocks noChangeArrowheads="1"/>
            </p:cNvSpPr>
            <p:nvPr>
              <p:extLst>
                <p:ext uri="{386F3935-93C4-4BCD-93E2-E3B085C9AB24}">
                  <p16:designElem xmlns:p16="http://schemas.microsoft.com/office/powerpoint/2015/main" val="1"/>
                </p:ext>
              </p:extLst>
            </p:nvPr>
          </p:nvSpPr>
          <p:spPr bwMode="auto">
            <a:xfrm>
              <a:off x="5196840" y="498348"/>
              <a:ext cx="5861304" cy="5861304"/>
            </a:xfrm>
            <a:prstGeom prst="ellipse">
              <a:avLst/>
            </a:prstGeom>
            <a:solidFill>
              <a:schemeClr val="accent1">
                <a:alpha val="55000"/>
              </a:schemeClr>
            </a:solidFill>
            <a:ln>
              <a:noFill/>
            </a:ln>
          </p:spPr>
        </p:sp>
        <p:sp>
          <p:nvSpPr>
            <p:cNvPr id="10" name="Oval 5">
              <a:extLst>
                <a:ext uri="{FF2B5EF4-FFF2-40B4-BE49-F238E27FC236}">
                  <a16:creationId xmlns:a16="http://schemas.microsoft.com/office/drawing/2014/main" id="{C8B8394C-136F-4E05-A002-D93A5E79CD50}"/>
                </a:ext>
              </a:extLst>
            </p:cNvPr>
            <p:cNvSpPr>
              <a:spLocks noChangeArrowheads="1"/>
            </p:cNvSpPr>
            <p:nvPr>
              <p:extLst>
                <p:ext uri="{386F3935-93C4-4BCD-93E2-E3B085C9AB24}">
                  <p16:designElem xmlns:p16="http://schemas.microsoft.com/office/powerpoint/2015/main" val="1"/>
                </p:ext>
              </p:extLst>
            </p:nvPr>
          </p:nvSpPr>
          <p:spPr bwMode="auto">
            <a:xfrm>
              <a:off x="3165348" y="498348"/>
              <a:ext cx="5861304" cy="5861304"/>
            </a:xfrm>
            <a:prstGeom prst="ellipse">
              <a:avLst/>
            </a:prstGeom>
            <a:solidFill>
              <a:schemeClr val="accent1">
                <a:alpha val="70000"/>
              </a:schemeClr>
            </a:solidFill>
            <a:ln>
              <a:noFill/>
            </a:ln>
          </p:spPr>
        </p:sp>
      </p:grpSp>
      <p:sp>
        <p:nvSpPr>
          <p:cNvPr id="12" name="Rectangle 11" title="ribbon">
            <a:extLst>
              <a:ext uri="{FF2B5EF4-FFF2-40B4-BE49-F238E27FC236}">
                <a16:creationId xmlns:a16="http://schemas.microsoft.com/office/drawing/2014/main" id="{053FB2EE-284F-4C87-AB3D-BBF87A9FAB97}"/>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514600"/>
            <a:ext cx="9144000" cy="18288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a:extLst>
              <a:ext uri="{FF2B5EF4-FFF2-40B4-BE49-F238E27FC236}">
                <a16:creationId xmlns:a16="http://schemas.microsoft.com/office/drawing/2014/main" id="{E1F1042D-C5D8-488B-81DC-B0D12FECBE38}"/>
              </a:ext>
            </a:extLst>
          </p:cNvPr>
          <p:cNvSpPr>
            <a:spLocks noGrp="1"/>
          </p:cNvSpPr>
          <p:nvPr>
            <p:ph type="title"/>
          </p:nvPr>
        </p:nvSpPr>
        <p:spPr>
          <a:xfrm>
            <a:off x="1143000" y="2776538"/>
            <a:ext cx="6858000" cy="1381188"/>
          </a:xfrm>
        </p:spPr>
        <p:txBody>
          <a:bodyPr vert="horz" lIns="91440" tIns="45720" rIns="91440" bIns="45720" rtlCol="0" anchor="ctr">
            <a:normAutofit/>
          </a:bodyPr>
          <a:lstStyle/>
          <a:p>
            <a:r>
              <a:rPr lang="en-US" sz="3500" kern="1200" dirty="0">
                <a:solidFill>
                  <a:schemeClr val="bg2"/>
                </a:solidFill>
                <a:latin typeface="+mj-lt"/>
                <a:ea typeface="+mj-ea"/>
                <a:cs typeface="+mj-cs"/>
              </a:rPr>
              <a:t>Chapter 1: Corporate Finance Modelling Introduction</a:t>
            </a:r>
          </a:p>
        </p:txBody>
      </p:sp>
    </p:spTree>
    <p:extLst>
      <p:ext uri="{BB962C8B-B14F-4D97-AF65-F5344CB8AC3E}">
        <p14:creationId xmlns:p14="http://schemas.microsoft.com/office/powerpoint/2010/main" val="2979475634"/>
      </p:ext>
    </p:extLst>
  </p:cSld>
  <p:clrMapOvr>
    <a:overrideClrMapping bg1="dk1" tx1="lt1" bg2="dk2" tx2="lt2" accent1="accent1" accent2="accent2" accent3="accent3" accent4="accent4" accent5="accent5" accent6="accent6" hlink="hlink" folHlink="folHlink"/>
  </p:clrMapOvr>
</p:sld>
</file>

<file path=ppt/slides/slide3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F98ED85F-DCEE-4B50-802E-71A6E3E12B04}"/>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ltGray">
          <a:xfrm>
            <a:off x="241173" y="320040"/>
            <a:ext cx="8661654" cy="6217920"/>
          </a:xfrm>
          <a:prstGeom prst="rect">
            <a:avLst/>
          </a:prstGeom>
          <a:solidFill>
            <a:schemeClr val="tx1">
              <a:alpha val="10000"/>
            </a:schemeClr>
          </a:solidFill>
          <a:ln w="127000" cap="sq" cmpd="thinThick">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Content Placeholder 1">
            <a:extLst>
              <a:ext uri="{FF2B5EF4-FFF2-40B4-BE49-F238E27FC236}">
                <a16:creationId xmlns:a16="http://schemas.microsoft.com/office/drawing/2014/main" id="{A71698AF-A6C5-4438-89D1-50807DCF3BC6}"/>
              </a:ext>
            </a:extLst>
          </p:cNvPr>
          <p:cNvSpPr>
            <a:spLocks noGrp="1"/>
          </p:cNvSpPr>
          <p:nvPr>
            <p:ph idx="1"/>
          </p:nvPr>
        </p:nvSpPr>
        <p:spPr>
          <a:xfrm>
            <a:off x="628650" y="2057400"/>
            <a:ext cx="7886700" cy="3871762"/>
          </a:xfrm>
        </p:spPr>
        <p:txBody>
          <a:bodyPr vert="horz" lIns="91440" tIns="45720" rIns="91440" bIns="45720" rtlCol="0">
            <a:normAutofit/>
          </a:bodyPr>
          <a:lstStyle/>
          <a:p>
            <a:r>
              <a:rPr lang="en-US" sz="2100" dirty="0">
                <a:latin typeface="+mn-lt"/>
                <a:cs typeface="+mn-cs"/>
              </a:rPr>
              <a:t>A company has been growing fast and it cannot keep growing forever, but you don’t really know how long the growth will last.</a:t>
            </a:r>
          </a:p>
          <a:p>
            <a:pPr lvl="1"/>
            <a:r>
              <a:rPr lang="en-US" sz="2100" dirty="0">
                <a:latin typeface="+mn-lt"/>
                <a:cs typeface="+mn-cs"/>
              </a:rPr>
              <a:t>If a company grows fast and its return is greater than its cost of capital, the P/E ratio and the EV/EBITDA ratio can be very high.  Do you really think you can predict the length of time the company will continue to grow.</a:t>
            </a:r>
          </a:p>
          <a:p>
            <a:pPr lvl="1"/>
            <a:r>
              <a:rPr lang="en-US" sz="2100" dirty="0">
                <a:latin typeface="+mn-lt"/>
                <a:cs typeface="+mn-cs"/>
              </a:rPr>
              <a:t>If you claim that you know how fast the company can keep growing you are a fraud.</a:t>
            </a:r>
          </a:p>
          <a:p>
            <a:pPr lvl="1"/>
            <a:r>
              <a:rPr lang="en-US" sz="2100" dirty="0">
                <a:latin typeface="+mn-lt"/>
                <a:cs typeface="+mn-cs"/>
              </a:rPr>
              <a:t>A company has been experiencing high return on invested capital because of low capital spending, but it will eventually have to replace its capital. </a:t>
            </a:r>
          </a:p>
        </p:txBody>
      </p:sp>
      <p:sp>
        <p:nvSpPr>
          <p:cNvPr id="3" name="Title 2">
            <a:extLst>
              <a:ext uri="{FF2B5EF4-FFF2-40B4-BE49-F238E27FC236}">
                <a16:creationId xmlns:a16="http://schemas.microsoft.com/office/drawing/2014/main" id="{ECB91581-C245-40A6-ABE6-39F430421EF6}"/>
              </a:ext>
            </a:extLst>
          </p:cNvPr>
          <p:cNvSpPr>
            <a:spLocks noGrp="1"/>
          </p:cNvSpPr>
          <p:nvPr>
            <p:ph type="title"/>
          </p:nvPr>
        </p:nvSpPr>
        <p:spPr>
          <a:xfrm>
            <a:off x="628650" y="631825"/>
            <a:ext cx="7886700" cy="1325563"/>
          </a:xfrm>
        </p:spPr>
        <p:txBody>
          <a:bodyPr vert="horz" lIns="91440" tIns="45720" rIns="91440" bIns="45720" rtlCol="0" anchor="ctr">
            <a:normAutofit/>
          </a:bodyPr>
          <a:lstStyle/>
          <a:p>
            <a:pPr algn="l"/>
            <a:r>
              <a:rPr lang="en-US" sz="4400" kern="1200" dirty="0">
                <a:solidFill>
                  <a:schemeClr val="tx1"/>
                </a:solidFill>
                <a:latin typeface="+mj-lt"/>
                <a:ea typeface="+mj-ea"/>
                <a:cs typeface="+mj-cs"/>
              </a:rPr>
              <a:t>Also, What Happens if …</a:t>
            </a:r>
          </a:p>
        </p:txBody>
      </p:sp>
      <p:sp>
        <p:nvSpPr>
          <p:cNvPr id="4" name="Slide Number Placeholder 3">
            <a:extLst>
              <a:ext uri="{FF2B5EF4-FFF2-40B4-BE49-F238E27FC236}">
                <a16:creationId xmlns:a16="http://schemas.microsoft.com/office/drawing/2014/main" id="{1668E00E-6400-4988-96BF-76340D493606}"/>
              </a:ext>
            </a:extLst>
          </p:cNvPr>
          <p:cNvSpPr>
            <a:spLocks noGrp="1"/>
          </p:cNvSpPr>
          <p:nvPr>
            <p:ph type="sldNum" sz="quarter" idx="12"/>
          </p:nvPr>
        </p:nvSpPr>
        <p:spPr>
          <a:xfrm>
            <a:off x="6457950" y="6077585"/>
            <a:ext cx="2057400" cy="365125"/>
          </a:xfrm>
        </p:spPr>
        <p:txBody>
          <a:bodyPr vert="horz" lIns="91440" tIns="45720" rIns="91440" bIns="45720" rtlCol="0" anchor="ctr">
            <a:normAutofit/>
          </a:bodyPr>
          <a:lstStyle/>
          <a:p>
            <a:pPr algn="r" defTabSz="914400">
              <a:spcAft>
                <a:spcPts val="600"/>
              </a:spcAft>
            </a:pPr>
            <a:fld id="{0C3A1854-6B63-4059-B360-A3C4972BF0FC}" type="slidenum">
              <a:rPr lang="en-US" altLang="ko-KR" sz="1200" smtClean="0">
                <a:solidFill>
                  <a:schemeClr val="tx1">
                    <a:tint val="75000"/>
                  </a:schemeClr>
                </a:solidFill>
              </a:rPr>
              <a:pPr algn="r" defTabSz="914400">
                <a:spcAft>
                  <a:spcPts val="600"/>
                </a:spcAft>
              </a:pPr>
              <a:t>30</a:t>
            </a:fld>
            <a:endParaRPr lang="en-US" altLang="ko-KR" sz="1200" dirty="0">
              <a:solidFill>
                <a:schemeClr val="tx1">
                  <a:tint val="75000"/>
                </a:schemeClr>
              </a:solidFill>
            </a:endParaRPr>
          </a:p>
        </p:txBody>
      </p:sp>
    </p:spTree>
    <p:extLst>
      <p:ext uri="{BB962C8B-B14F-4D97-AF65-F5344CB8AC3E}">
        <p14:creationId xmlns:p14="http://schemas.microsoft.com/office/powerpoint/2010/main" val="319166790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F99C80D8-8279-4451-99E3-336DAE0AD7CA}"/>
              </a:ext>
            </a:extLst>
          </p:cNvPr>
          <p:cNvSpPr>
            <a:spLocks noGrp="1"/>
          </p:cNvSpPr>
          <p:nvPr>
            <p:ph idx="1"/>
          </p:nvPr>
        </p:nvSpPr>
        <p:spPr/>
        <p:txBody>
          <a:bodyPr>
            <a:normAutofit fontScale="85000" lnSpcReduction="20000"/>
          </a:bodyPr>
          <a:lstStyle/>
          <a:p>
            <a:r>
              <a:rPr lang="en-US" dirty="0"/>
              <a:t>The new economy concepts were that real options could be created if a company gains scale.  These ideas were laughed at. But after 20 years, maybe some of the ideas were not so silly.</a:t>
            </a:r>
          </a:p>
          <a:p>
            <a:r>
              <a:rPr lang="en-US" dirty="0"/>
              <a:t>For example, “the extraordinarily high anticipated profits represented by stock prices during the Internet bubble never materialized, because there was no ‘new economy.’”</a:t>
            </a:r>
          </a:p>
          <a:p>
            <a:endParaRPr lang="en-US" dirty="0"/>
          </a:p>
          <a:p>
            <a:r>
              <a:rPr lang="en-US" dirty="0"/>
              <a:t>Get data from the comprehensive stock price file.</a:t>
            </a:r>
          </a:p>
          <a:p>
            <a:r>
              <a:rPr lang="en-US" dirty="0"/>
              <a:t>The real thing that happened during the dot.com bubble was with telecom companies</a:t>
            </a:r>
          </a:p>
          <a:p>
            <a:r>
              <a:rPr lang="en-US" dirty="0"/>
              <a:t>Use Amazon, Priceline, Pay Pal, EBAY</a:t>
            </a:r>
          </a:p>
        </p:txBody>
      </p:sp>
      <p:sp>
        <p:nvSpPr>
          <p:cNvPr id="3" name="Title 2">
            <a:extLst>
              <a:ext uri="{FF2B5EF4-FFF2-40B4-BE49-F238E27FC236}">
                <a16:creationId xmlns:a16="http://schemas.microsoft.com/office/drawing/2014/main" id="{BF5ACC69-2062-4AA9-929B-2F250D952639}"/>
              </a:ext>
            </a:extLst>
          </p:cNvPr>
          <p:cNvSpPr>
            <a:spLocks noGrp="1"/>
          </p:cNvSpPr>
          <p:nvPr>
            <p:ph type="title"/>
          </p:nvPr>
        </p:nvSpPr>
        <p:spPr/>
        <p:txBody>
          <a:bodyPr>
            <a:normAutofit fontScale="90000"/>
          </a:bodyPr>
          <a:lstStyle/>
          <a:p>
            <a:r>
              <a:rPr lang="en-US" dirty="0"/>
              <a:t>Were the “New Economy” Ideas Not So Stupid</a:t>
            </a:r>
          </a:p>
        </p:txBody>
      </p:sp>
    </p:spTree>
    <p:extLst>
      <p:ext uri="{BB962C8B-B14F-4D97-AF65-F5344CB8AC3E}">
        <p14:creationId xmlns:p14="http://schemas.microsoft.com/office/powerpoint/2010/main" val="97572851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AAE3ECE6-E7C4-4768-ADF1-13B658B8F595}"/>
              </a:ext>
            </a:extLst>
          </p:cNvPr>
          <p:cNvSpPr>
            <a:spLocks noGrp="1"/>
          </p:cNvSpPr>
          <p:nvPr>
            <p:ph idx="1"/>
          </p:nvPr>
        </p:nvSpPr>
        <p:spPr/>
        <p:txBody>
          <a:bodyPr/>
          <a:lstStyle/>
          <a:p>
            <a:r>
              <a:rPr lang="en-US" dirty="0"/>
              <a:t>You can evaluate the performance and variation in different stocks and make statistical analysis using the comprehensive stock file.</a:t>
            </a:r>
          </a:p>
        </p:txBody>
      </p:sp>
      <p:sp>
        <p:nvSpPr>
          <p:cNvPr id="3" name="Title 2">
            <a:extLst>
              <a:ext uri="{FF2B5EF4-FFF2-40B4-BE49-F238E27FC236}">
                <a16:creationId xmlns:a16="http://schemas.microsoft.com/office/drawing/2014/main" id="{1C949D8F-DD09-42ED-A046-0D3ABFB35909}"/>
              </a:ext>
            </a:extLst>
          </p:cNvPr>
          <p:cNvSpPr>
            <a:spLocks noGrp="1"/>
          </p:cNvSpPr>
          <p:nvPr>
            <p:ph type="title"/>
          </p:nvPr>
        </p:nvSpPr>
        <p:spPr/>
        <p:txBody>
          <a:bodyPr>
            <a:normAutofit fontScale="90000"/>
          </a:bodyPr>
          <a:lstStyle/>
          <a:p>
            <a:r>
              <a:rPr lang="en-US" dirty="0"/>
              <a:t>Comprehensive Stock, Commodity and Index File</a:t>
            </a:r>
          </a:p>
        </p:txBody>
      </p:sp>
      <p:pic>
        <p:nvPicPr>
          <p:cNvPr id="5" name="Picture 4">
            <a:extLst>
              <a:ext uri="{FF2B5EF4-FFF2-40B4-BE49-F238E27FC236}">
                <a16:creationId xmlns:a16="http://schemas.microsoft.com/office/drawing/2014/main" id="{E612C8CD-205A-4F48-9627-6CE59D5544C4}"/>
              </a:ext>
            </a:extLst>
          </p:cNvPr>
          <p:cNvPicPr>
            <a:picLocks noChangeAspect="1"/>
          </p:cNvPicPr>
          <p:nvPr/>
        </p:nvPicPr>
        <p:blipFill>
          <a:blip r:embed="rId2"/>
          <a:stretch>
            <a:fillRect/>
          </a:stretch>
        </p:blipFill>
        <p:spPr>
          <a:xfrm>
            <a:off x="904973" y="3324613"/>
            <a:ext cx="6909847" cy="2955448"/>
          </a:xfrm>
          <a:prstGeom prst="rect">
            <a:avLst/>
          </a:prstGeom>
        </p:spPr>
      </p:pic>
    </p:spTree>
    <p:extLst>
      <p:ext uri="{BB962C8B-B14F-4D97-AF65-F5344CB8AC3E}">
        <p14:creationId xmlns:p14="http://schemas.microsoft.com/office/powerpoint/2010/main" val="15309620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2ED6DD3B-F0D3-4B3B-876F-383B87077C3E}"/>
              </a:ext>
            </a:extLst>
          </p:cNvPr>
          <p:cNvSpPr>
            <a:spLocks noGrp="1"/>
          </p:cNvSpPr>
          <p:nvPr>
            <p:ph idx="1"/>
          </p:nvPr>
        </p:nvSpPr>
        <p:spPr>
          <a:xfrm>
            <a:off x="628649" y="1263192"/>
            <a:ext cx="8128851" cy="1847479"/>
          </a:xfrm>
        </p:spPr>
        <p:txBody>
          <a:bodyPr>
            <a:normAutofit fontScale="85000" lnSpcReduction="10000"/>
          </a:bodyPr>
          <a:lstStyle/>
          <a:p>
            <a:r>
              <a:rPr lang="en-US" dirty="0"/>
              <a:t>S&amp;P Index since 1950 is base.  </a:t>
            </a:r>
          </a:p>
          <a:p>
            <a:r>
              <a:rPr lang="en-US" dirty="0"/>
              <a:t>IRR is final value (149.5) divided by initial value (1.0), raised to years – 1 (67.8 years).</a:t>
            </a:r>
          </a:p>
          <a:p>
            <a:r>
              <a:rPr lang="en-US" dirty="0"/>
              <a:t>Returns and volatility is affected by the time period.</a:t>
            </a:r>
          </a:p>
          <a:p>
            <a:endParaRPr lang="en-US" dirty="0"/>
          </a:p>
        </p:txBody>
      </p:sp>
      <p:sp>
        <p:nvSpPr>
          <p:cNvPr id="3" name="Title 2">
            <a:extLst>
              <a:ext uri="{FF2B5EF4-FFF2-40B4-BE49-F238E27FC236}">
                <a16:creationId xmlns:a16="http://schemas.microsoft.com/office/drawing/2014/main" id="{8793E112-0D6F-4DE1-AEFB-6ACB553D862F}"/>
              </a:ext>
            </a:extLst>
          </p:cNvPr>
          <p:cNvSpPr>
            <a:spLocks noGrp="1"/>
          </p:cNvSpPr>
          <p:nvPr>
            <p:ph type="title"/>
          </p:nvPr>
        </p:nvSpPr>
        <p:spPr/>
        <p:txBody>
          <a:bodyPr/>
          <a:lstStyle/>
          <a:p>
            <a:r>
              <a:rPr lang="en-US" dirty="0"/>
              <a:t>Example of Indices</a:t>
            </a:r>
          </a:p>
        </p:txBody>
      </p:sp>
      <p:pic>
        <p:nvPicPr>
          <p:cNvPr id="6" name="Picture 5">
            <a:extLst>
              <a:ext uri="{FF2B5EF4-FFF2-40B4-BE49-F238E27FC236}">
                <a16:creationId xmlns:a16="http://schemas.microsoft.com/office/drawing/2014/main" id="{CD123DCD-B626-4725-A851-1B76EE97352C}"/>
              </a:ext>
            </a:extLst>
          </p:cNvPr>
          <p:cNvPicPr>
            <a:picLocks noChangeAspect="1"/>
          </p:cNvPicPr>
          <p:nvPr/>
        </p:nvPicPr>
        <p:blipFill>
          <a:blip r:embed="rId2"/>
          <a:stretch>
            <a:fillRect/>
          </a:stretch>
        </p:blipFill>
        <p:spPr>
          <a:xfrm>
            <a:off x="263951" y="3110671"/>
            <a:ext cx="8267307" cy="2652466"/>
          </a:xfrm>
          <a:prstGeom prst="rect">
            <a:avLst/>
          </a:prstGeom>
        </p:spPr>
      </p:pic>
    </p:spTree>
    <p:extLst>
      <p:ext uri="{BB962C8B-B14F-4D97-AF65-F5344CB8AC3E}">
        <p14:creationId xmlns:p14="http://schemas.microsoft.com/office/powerpoint/2010/main" val="180394875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1AB3403E-274D-45B7-A3CE-CB5BF4F27E92}"/>
              </a:ext>
            </a:extLst>
          </p:cNvPr>
          <p:cNvSpPr>
            <a:spLocks noGrp="1"/>
          </p:cNvSpPr>
          <p:nvPr>
            <p:ph idx="1"/>
          </p:nvPr>
        </p:nvSpPr>
        <p:spPr/>
        <p:txBody>
          <a:bodyPr/>
          <a:lstStyle/>
          <a:p>
            <a:r>
              <a:rPr lang="en-US" dirty="0"/>
              <a:t>This illustrates how you can compare different indices and adjust for exchange rates.</a:t>
            </a:r>
          </a:p>
          <a:p>
            <a:endParaRPr lang="en-US" dirty="0"/>
          </a:p>
        </p:txBody>
      </p:sp>
      <p:sp>
        <p:nvSpPr>
          <p:cNvPr id="3" name="Title 2">
            <a:extLst>
              <a:ext uri="{FF2B5EF4-FFF2-40B4-BE49-F238E27FC236}">
                <a16:creationId xmlns:a16="http://schemas.microsoft.com/office/drawing/2014/main" id="{7A2B7E2B-D7FB-428D-A70F-3B245C8724B7}"/>
              </a:ext>
            </a:extLst>
          </p:cNvPr>
          <p:cNvSpPr>
            <a:spLocks noGrp="1"/>
          </p:cNvSpPr>
          <p:nvPr>
            <p:ph type="title"/>
          </p:nvPr>
        </p:nvSpPr>
        <p:spPr/>
        <p:txBody>
          <a:bodyPr/>
          <a:lstStyle/>
          <a:p>
            <a:r>
              <a:rPr lang="en-US" dirty="0"/>
              <a:t>S&amp;P 500 and DAX</a:t>
            </a:r>
          </a:p>
        </p:txBody>
      </p:sp>
      <p:pic>
        <p:nvPicPr>
          <p:cNvPr id="5" name="Picture 4">
            <a:extLst>
              <a:ext uri="{FF2B5EF4-FFF2-40B4-BE49-F238E27FC236}">
                <a16:creationId xmlns:a16="http://schemas.microsoft.com/office/drawing/2014/main" id="{D4115530-7FBC-40EA-8F3A-E2EB570BF9FB}"/>
              </a:ext>
            </a:extLst>
          </p:cNvPr>
          <p:cNvPicPr>
            <a:picLocks noChangeAspect="1"/>
          </p:cNvPicPr>
          <p:nvPr/>
        </p:nvPicPr>
        <p:blipFill>
          <a:blip r:embed="rId2"/>
          <a:stretch>
            <a:fillRect/>
          </a:stretch>
        </p:blipFill>
        <p:spPr>
          <a:xfrm>
            <a:off x="243624" y="3163991"/>
            <a:ext cx="8287634" cy="2672694"/>
          </a:xfrm>
          <a:prstGeom prst="rect">
            <a:avLst/>
          </a:prstGeom>
        </p:spPr>
      </p:pic>
    </p:spTree>
    <p:extLst>
      <p:ext uri="{BB962C8B-B14F-4D97-AF65-F5344CB8AC3E}">
        <p14:creationId xmlns:p14="http://schemas.microsoft.com/office/powerpoint/2010/main" val="175649266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96501720-04A3-43FD-9B7D-ED9E273C69AA}"/>
              </a:ext>
            </a:extLst>
          </p:cNvPr>
          <p:cNvSpPr>
            <a:spLocks noGrp="1"/>
          </p:cNvSpPr>
          <p:nvPr>
            <p:ph idx="1"/>
          </p:nvPr>
        </p:nvSpPr>
        <p:spPr/>
        <p:txBody>
          <a:bodyPr>
            <a:normAutofit fontScale="92500" lnSpcReduction="20000"/>
          </a:bodyPr>
          <a:lstStyle/>
          <a:p>
            <a:r>
              <a:rPr lang="en-US" sz="2400" dirty="0"/>
              <a:t>During the Internet bubble, managers and investors lost sight of what drove return on invested capital (ROIC); indeed, many forgot the importance of this ratio entirely. Many executives and investors either forgot or threw out fundamental rules of economics in the rarefied air of the Internet revolution.</a:t>
            </a:r>
          </a:p>
          <a:p>
            <a:r>
              <a:rPr lang="en-US" sz="2400" dirty="0"/>
              <a:t>The notion of “winner take all” led companies and investors to believe naively that all that mattered was getting big fast, and that they could worry about creating an effective business model later. Increasing-returns logic was also mistakenly applied to online pet supplies and grocery delivery services, even though these firms had to invest (unsustainably, eventually) in more drivers, trucks, warehouses, and inventory when their customer base grew. When the laws of economics prevailed, as they always do, it was clear that many Internet businesses did not have the </a:t>
            </a:r>
            <a:r>
              <a:rPr lang="en-US" sz="2400" b="1" i="1" dirty="0"/>
              <a:t>unassailable competitive advantages </a:t>
            </a:r>
            <a:r>
              <a:rPr lang="en-US" sz="2400" dirty="0"/>
              <a:t>required to earn even modest returns on invested capital.</a:t>
            </a:r>
          </a:p>
          <a:p>
            <a:r>
              <a:rPr lang="en-US" sz="2400" b="1" i="1" dirty="0"/>
              <a:t>unassailable competitive advantages = addiction to products or creating a monopoly</a:t>
            </a:r>
            <a:endParaRPr lang="en-US" sz="2400" dirty="0"/>
          </a:p>
        </p:txBody>
      </p:sp>
      <p:sp>
        <p:nvSpPr>
          <p:cNvPr id="3" name="Title 2">
            <a:extLst>
              <a:ext uri="{FF2B5EF4-FFF2-40B4-BE49-F238E27FC236}">
                <a16:creationId xmlns:a16="http://schemas.microsoft.com/office/drawing/2014/main" id="{67B93DC0-DA18-4205-8F60-A14884326218}"/>
              </a:ext>
            </a:extLst>
          </p:cNvPr>
          <p:cNvSpPr>
            <a:spLocks noGrp="1"/>
          </p:cNvSpPr>
          <p:nvPr>
            <p:ph type="title"/>
          </p:nvPr>
        </p:nvSpPr>
        <p:spPr/>
        <p:txBody>
          <a:bodyPr>
            <a:normAutofit fontScale="90000"/>
          </a:bodyPr>
          <a:lstStyle/>
          <a:p>
            <a:r>
              <a:rPr lang="en-US" dirty="0"/>
              <a:t>Stock Prices of New Economy Stocks versus Old Economy Stocks</a:t>
            </a:r>
          </a:p>
        </p:txBody>
      </p:sp>
    </p:spTree>
    <p:extLst>
      <p:ext uri="{BB962C8B-B14F-4D97-AF65-F5344CB8AC3E}">
        <p14:creationId xmlns:p14="http://schemas.microsoft.com/office/powerpoint/2010/main" val="251020677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a:extLst>
              <a:ext uri="{FF2B5EF4-FFF2-40B4-BE49-F238E27FC236}">
                <a16:creationId xmlns:a16="http://schemas.microsoft.com/office/drawing/2014/main" id="{EF62884C-C07B-460A-880C-EA55006368A9}"/>
              </a:ext>
            </a:extLst>
          </p:cNvPr>
          <p:cNvSpPr>
            <a:spLocks noGrp="1"/>
          </p:cNvSpPr>
          <p:nvPr>
            <p:ph idx="1"/>
          </p:nvPr>
        </p:nvSpPr>
        <p:spPr/>
        <p:txBody>
          <a:bodyPr/>
          <a:lstStyle/>
          <a:p>
            <a:r>
              <a:rPr lang="en-US" dirty="0"/>
              <a:t>Now, begin to look at what were called “New Economy Stocks”. Begin with Priceline.  It had no “unassailable” competitive advantage.</a:t>
            </a:r>
          </a:p>
          <a:p>
            <a:endParaRPr lang="en-US" dirty="0"/>
          </a:p>
        </p:txBody>
      </p:sp>
      <p:sp>
        <p:nvSpPr>
          <p:cNvPr id="5" name="Title 4">
            <a:extLst>
              <a:ext uri="{FF2B5EF4-FFF2-40B4-BE49-F238E27FC236}">
                <a16:creationId xmlns:a16="http://schemas.microsoft.com/office/drawing/2014/main" id="{DF2B6CE9-0207-4431-A95A-CC27A17A0DEB}"/>
              </a:ext>
            </a:extLst>
          </p:cNvPr>
          <p:cNvSpPr>
            <a:spLocks noGrp="1"/>
          </p:cNvSpPr>
          <p:nvPr>
            <p:ph type="title"/>
          </p:nvPr>
        </p:nvSpPr>
        <p:spPr/>
        <p:txBody>
          <a:bodyPr>
            <a:normAutofit fontScale="90000"/>
          </a:bodyPr>
          <a:lstStyle/>
          <a:p>
            <a:r>
              <a:rPr lang="en-US" dirty="0"/>
              <a:t>Comparison of Priceline to Old Economy Stocks</a:t>
            </a:r>
          </a:p>
        </p:txBody>
      </p:sp>
      <p:pic>
        <p:nvPicPr>
          <p:cNvPr id="2" name="Picture 1">
            <a:extLst>
              <a:ext uri="{FF2B5EF4-FFF2-40B4-BE49-F238E27FC236}">
                <a16:creationId xmlns:a16="http://schemas.microsoft.com/office/drawing/2014/main" id="{796DF428-4270-47B6-872B-6F9A504A9713}"/>
              </a:ext>
            </a:extLst>
          </p:cNvPr>
          <p:cNvPicPr>
            <a:picLocks noChangeAspect="1"/>
          </p:cNvPicPr>
          <p:nvPr/>
        </p:nvPicPr>
        <p:blipFill>
          <a:blip r:embed="rId2"/>
          <a:stretch>
            <a:fillRect/>
          </a:stretch>
        </p:blipFill>
        <p:spPr>
          <a:xfrm>
            <a:off x="328466" y="3341802"/>
            <a:ext cx="8202792" cy="2624893"/>
          </a:xfrm>
          <a:prstGeom prst="rect">
            <a:avLst/>
          </a:prstGeom>
        </p:spPr>
      </p:pic>
    </p:spTree>
    <p:extLst>
      <p:ext uri="{BB962C8B-B14F-4D97-AF65-F5344CB8AC3E}">
        <p14:creationId xmlns:p14="http://schemas.microsoft.com/office/powerpoint/2010/main" val="234416529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65DF8A90-4B0D-48A7-9E85-4067BD372EFB}"/>
              </a:ext>
            </a:extLst>
          </p:cNvPr>
          <p:cNvSpPr>
            <a:spLocks noGrp="1"/>
          </p:cNvSpPr>
          <p:nvPr>
            <p:ph idx="1"/>
          </p:nvPr>
        </p:nvSpPr>
        <p:spPr/>
        <p:txBody>
          <a:bodyPr/>
          <a:lstStyle/>
          <a:p>
            <a:r>
              <a:rPr lang="en-US" dirty="0"/>
              <a:t>The case of eBay is more extreme.</a:t>
            </a:r>
          </a:p>
          <a:p>
            <a:endParaRPr lang="en-US" dirty="0"/>
          </a:p>
        </p:txBody>
      </p:sp>
      <p:sp>
        <p:nvSpPr>
          <p:cNvPr id="3" name="Title 2">
            <a:extLst>
              <a:ext uri="{FF2B5EF4-FFF2-40B4-BE49-F238E27FC236}">
                <a16:creationId xmlns:a16="http://schemas.microsoft.com/office/drawing/2014/main" id="{A4414D3B-C0BC-4C76-9D8B-7EB1FADDC035}"/>
              </a:ext>
            </a:extLst>
          </p:cNvPr>
          <p:cNvSpPr>
            <a:spLocks noGrp="1"/>
          </p:cNvSpPr>
          <p:nvPr>
            <p:ph type="title"/>
          </p:nvPr>
        </p:nvSpPr>
        <p:spPr/>
        <p:txBody>
          <a:bodyPr/>
          <a:lstStyle/>
          <a:p>
            <a:r>
              <a:rPr lang="en-US" dirty="0"/>
              <a:t>Now Add eBay</a:t>
            </a:r>
          </a:p>
        </p:txBody>
      </p:sp>
      <p:pic>
        <p:nvPicPr>
          <p:cNvPr id="5" name="Picture 4">
            <a:extLst>
              <a:ext uri="{FF2B5EF4-FFF2-40B4-BE49-F238E27FC236}">
                <a16:creationId xmlns:a16="http://schemas.microsoft.com/office/drawing/2014/main" id="{CB427698-ABA5-437E-9084-941620BE4C31}"/>
              </a:ext>
            </a:extLst>
          </p:cNvPr>
          <p:cNvPicPr>
            <a:picLocks noChangeAspect="1"/>
          </p:cNvPicPr>
          <p:nvPr/>
        </p:nvPicPr>
        <p:blipFill>
          <a:blip r:embed="rId2"/>
          <a:stretch>
            <a:fillRect/>
          </a:stretch>
        </p:blipFill>
        <p:spPr>
          <a:xfrm>
            <a:off x="113121" y="2508994"/>
            <a:ext cx="8531258" cy="2733956"/>
          </a:xfrm>
          <a:prstGeom prst="rect">
            <a:avLst/>
          </a:prstGeom>
        </p:spPr>
      </p:pic>
    </p:spTree>
    <p:extLst>
      <p:ext uri="{BB962C8B-B14F-4D97-AF65-F5344CB8AC3E}">
        <p14:creationId xmlns:p14="http://schemas.microsoft.com/office/powerpoint/2010/main" val="2733005861"/>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4C718E77-6DB8-4156-AB6F-B92D76B785C2}"/>
              </a:ext>
            </a:extLst>
          </p:cNvPr>
          <p:cNvSpPr>
            <a:spLocks noGrp="1"/>
          </p:cNvSpPr>
          <p:nvPr>
            <p:ph idx="1"/>
          </p:nvPr>
        </p:nvSpPr>
        <p:spPr/>
        <p:txBody>
          <a:bodyPr/>
          <a:lstStyle/>
          <a:p>
            <a:r>
              <a:rPr lang="en-US" dirty="0"/>
              <a:t>Amazon dwarfs the other companies.</a:t>
            </a:r>
          </a:p>
          <a:p>
            <a:endParaRPr lang="en-US" dirty="0"/>
          </a:p>
        </p:txBody>
      </p:sp>
      <p:sp>
        <p:nvSpPr>
          <p:cNvPr id="3" name="Title 2">
            <a:extLst>
              <a:ext uri="{FF2B5EF4-FFF2-40B4-BE49-F238E27FC236}">
                <a16:creationId xmlns:a16="http://schemas.microsoft.com/office/drawing/2014/main" id="{1A0BC50E-0A19-4A61-B52A-CBAF0B814700}"/>
              </a:ext>
            </a:extLst>
          </p:cNvPr>
          <p:cNvSpPr>
            <a:spLocks noGrp="1"/>
          </p:cNvSpPr>
          <p:nvPr>
            <p:ph type="title"/>
          </p:nvPr>
        </p:nvSpPr>
        <p:spPr/>
        <p:txBody>
          <a:bodyPr>
            <a:normAutofit fontScale="90000"/>
          </a:bodyPr>
          <a:lstStyle/>
          <a:p>
            <a:r>
              <a:rPr lang="en-US" dirty="0"/>
              <a:t>Amazon needs a lot of infrastructure and employees</a:t>
            </a:r>
          </a:p>
        </p:txBody>
      </p:sp>
      <p:pic>
        <p:nvPicPr>
          <p:cNvPr id="5" name="Picture 4">
            <a:extLst>
              <a:ext uri="{FF2B5EF4-FFF2-40B4-BE49-F238E27FC236}">
                <a16:creationId xmlns:a16="http://schemas.microsoft.com/office/drawing/2014/main" id="{39FC36F1-282A-4462-AF75-2D5FDA6D49C1}"/>
              </a:ext>
            </a:extLst>
          </p:cNvPr>
          <p:cNvPicPr>
            <a:picLocks noChangeAspect="1"/>
          </p:cNvPicPr>
          <p:nvPr/>
        </p:nvPicPr>
        <p:blipFill>
          <a:blip r:embed="rId2"/>
          <a:stretch>
            <a:fillRect/>
          </a:stretch>
        </p:blipFill>
        <p:spPr>
          <a:xfrm>
            <a:off x="0" y="2695617"/>
            <a:ext cx="9144000" cy="2937347"/>
          </a:xfrm>
          <a:prstGeom prst="rect">
            <a:avLst/>
          </a:prstGeom>
        </p:spPr>
      </p:pic>
    </p:spTree>
    <p:extLst>
      <p:ext uri="{BB962C8B-B14F-4D97-AF65-F5344CB8AC3E}">
        <p14:creationId xmlns:p14="http://schemas.microsoft.com/office/powerpoint/2010/main" val="2816988472"/>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C6C4FC6B-E085-48F8-9C2C-501F8F1AC102}"/>
              </a:ext>
            </a:extLst>
          </p:cNvPr>
          <p:cNvSpPr>
            <a:spLocks noGrp="1"/>
          </p:cNvSpPr>
          <p:nvPr>
            <p:ph idx="1"/>
          </p:nvPr>
        </p:nvSpPr>
        <p:spPr/>
        <p:txBody>
          <a:bodyPr/>
          <a:lstStyle/>
          <a:p>
            <a:r>
              <a:rPr lang="en-US" dirty="0"/>
              <a:t>As shown in the graph, the stocks of the telecoms were more variable.</a:t>
            </a:r>
          </a:p>
          <a:p>
            <a:endParaRPr lang="en-US" dirty="0"/>
          </a:p>
        </p:txBody>
      </p:sp>
      <p:sp>
        <p:nvSpPr>
          <p:cNvPr id="3" name="Title 2">
            <a:extLst>
              <a:ext uri="{FF2B5EF4-FFF2-40B4-BE49-F238E27FC236}">
                <a16:creationId xmlns:a16="http://schemas.microsoft.com/office/drawing/2014/main" id="{A1A57481-E394-48CD-8689-EA48FD6F996D}"/>
              </a:ext>
            </a:extLst>
          </p:cNvPr>
          <p:cNvSpPr>
            <a:spLocks noGrp="1"/>
          </p:cNvSpPr>
          <p:nvPr>
            <p:ph type="title"/>
          </p:nvPr>
        </p:nvSpPr>
        <p:spPr/>
        <p:txBody>
          <a:bodyPr/>
          <a:lstStyle/>
          <a:p>
            <a:r>
              <a:rPr lang="en-US" dirty="0" err="1"/>
              <a:t>Telcos</a:t>
            </a:r>
            <a:r>
              <a:rPr lang="en-US" dirty="0"/>
              <a:t> and the Dot.com Bubble</a:t>
            </a:r>
          </a:p>
        </p:txBody>
      </p:sp>
      <p:pic>
        <p:nvPicPr>
          <p:cNvPr id="5" name="Picture 4">
            <a:extLst>
              <a:ext uri="{FF2B5EF4-FFF2-40B4-BE49-F238E27FC236}">
                <a16:creationId xmlns:a16="http://schemas.microsoft.com/office/drawing/2014/main" id="{35659522-1EC8-4F70-89D5-D03490A31DA2}"/>
              </a:ext>
            </a:extLst>
          </p:cNvPr>
          <p:cNvPicPr>
            <a:picLocks noChangeAspect="1"/>
          </p:cNvPicPr>
          <p:nvPr/>
        </p:nvPicPr>
        <p:blipFill>
          <a:blip r:embed="rId2"/>
          <a:stretch>
            <a:fillRect/>
          </a:stretch>
        </p:blipFill>
        <p:spPr>
          <a:xfrm>
            <a:off x="7954" y="2791555"/>
            <a:ext cx="9144000" cy="2783177"/>
          </a:xfrm>
          <a:prstGeom prst="rect">
            <a:avLst/>
          </a:prstGeom>
        </p:spPr>
      </p:pic>
    </p:spTree>
    <p:extLst>
      <p:ext uri="{BB962C8B-B14F-4D97-AF65-F5344CB8AC3E}">
        <p14:creationId xmlns:p14="http://schemas.microsoft.com/office/powerpoint/2010/main" val="257716129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59EECE0-8B08-4E4E-BA53-B4978079BAE5}"/>
              </a:ext>
            </a:extLst>
          </p:cNvPr>
          <p:cNvSpPr>
            <a:spLocks noGrp="1"/>
          </p:cNvSpPr>
          <p:nvPr>
            <p:ph idx="1"/>
          </p:nvPr>
        </p:nvSpPr>
        <p:spPr/>
        <p:txBody>
          <a:bodyPr>
            <a:normAutofit fontScale="92500" lnSpcReduction="10000"/>
          </a:bodyPr>
          <a:lstStyle/>
          <a:p>
            <a:r>
              <a:rPr lang="en-US" dirty="0"/>
              <a:t>Overall objective is to teach more complex project finance theory and concepts through modelling.</a:t>
            </a:r>
          </a:p>
          <a:p>
            <a:r>
              <a:rPr lang="en-US" dirty="0"/>
              <a:t>Don’t use really big template models. Instead work from blank sheet and understand sophisticated issues.</a:t>
            </a:r>
          </a:p>
          <a:p>
            <a:pPr lvl="1"/>
            <a:r>
              <a:rPr lang="en-US" dirty="0"/>
              <a:t>You can find models at </a:t>
            </a:r>
            <a:r>
              <a:rPr lang="en-US" dirty="0">
                <a:hlinkClick r:id="rId2"/>
              </a:rPr>
              <a:t>www.edbodmer.com</a:t>
            </a:r>
            <a:endParaRPr lang="en-US" dirty="0"/>
          </a:p>
          <a:p>
            <a:r>
              <a:rPr lang="en-US" dirty="0"/>
              <a:t>Understanding the modelling concepts is much more important than typing formulas in excel.  </a:t>
            </a:r>
          </a:p>
          <a:p>
            <a:pPr lvl="1"/>
            <a:r>
              <a:rPr lang="en-US" dirty="0"/>
              <a:t>If you find yourself typing formulas instead of understanding the concepts STOP TYPING (you will receive and e-mail of the completed model). </a:t>
            </a:r>
          </a:p>
        </p:txBody>
      </p:sp>
      <p:sp>
        <p:nvSpPr>
          <p:cNvPr id="3" name="Title 2">
            <a:extLst>
              <a:ext uri="{FF2B5EF4-FFF2-40B4-BE49-F238E27FC236}">
                <a16:creationId xmlns:a16="http://schemas.microsoft.com/office/drawing/2014/main" id="{FA2B1ACF-061D-456A-92FF-D7B020F6A8B5}"/>
              </a:ext>
            </a:extLst>
          </p:cNvPr>
          <p:cNvSpPr>
            <a:spLocks noGrp="1"/>
          </p:cNvSpPr>
          <p:nvPr>
            <p:ph type="title"/>
          </p:nvPr>
        </p:nvSpPr>
        <p:spPr/>
        <p:txBody>
          <a:bodyPr/>
          <a:lstStyle/>
          <a:p>
            <a:r>
              <a:rPr lang="en-US" dirty="0"/>
              <a:t>Teaching Style for Modelling</a:t>
            </a:r>
          </a:p>
        </p:txBody>
      </p:sp>
      <p:sp>
        <p:nvSpPr>
          <p:cNvPr id="4" name="Slide Number Placeholder 3">
            <a:extLst>
              <a:ext uri="{FF2B5EF4-FFF2-40B4-BE49-F238E27FC236}">
                <a16:creationId xmlns:a16="http://schemas.microsoft.com/office/drawing/2014/main" id="{168C5148-FC81-4C8E-A5EC-B7F531E00E6C}"/>
              </a:ext>
            </a:extLst>
          </p:cNvPr>
          <p:cNvSpPr>
            <a:spLocks noGrp="1"/>
          </p:cNvSpPr>
          <p:nvPr>
            <p:ph type="sldNum" sz="quarter" idx="12"/>
          </p:nvPr>
        </p:nvSpPr>
        <p:spPr/>
        <p:txBody>
          <a:bodyPr/>
          <a:lstStyle/>
          <a:p>
            <a:pPr algn="ctr"/>
            <a:fld id="{0C3A1854-6B63-4059-B360-A3C4972BF0FC}" type="slidenum">
              <a:rPr lang="ko-KR" altLang="en-US" smtClean="0"/>
              <a:pPr algn="ctr"/>
              <a:t>4</a:t>
            </a:fld>
            <a:endParaRPr lang="ko-KR" altLang="en-US" dirty="0"/>
          </a:p>
        </p:txBody>
      </p:sp>
    </p:spTree>
    <p:extLst>
      <p:ext uri="{BB962C8B-B14F-4D97-AF65-F5344CB8AC3E}">
        <p14:creationId xmlns:p14="http://schemas.microsoft.com/office/powerpoint/2010/main" val="1444148530"/>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4"/>
          <p:cNvSpPr>
            <a:spLocks noGrp="1"/>
          </p:cNvSpPr>
          <p:nvPr>
            <p:ph type="title"/>
          </p:nvPr>
        </p:nvSpPr>
        <p:spPr/>
        <p:txBody>
          <a:bodyPr>
            <a:normAutofit fontScale="90000"/>
          </a:bodyPr>
          <a:lstStyle/>
          <a:p>
            <a:r>
              <a:rPr lang="en-US" altLang="en-US"/>
              <a:t>Cost of Debt Capital and Compensation for Future Default</a:t>
            </a:r>
          </a:p>
        </p:txBody>
      </p:sp>
      <p:pic>
        <p:nvPicPr>
          <p:cNvPr id="13315" name="Content Placeholder 8"/>
          <p:cNvPicPr>
            <a:picLocks noGrp="1"/>
          </p:cNvPicPr>
          <p:nvPr>
            <p:ph idx="1"/>
          </p:nvPr>
        </p:nvPicPr>
        <p:blipFill>
          <a:blip r:embed="rId2">
            <a:extLst>
              <a:ext uri="{28A0092B-C50C-407E-A947-70E740481C1C}">
                <a14:useLocalDpi xmlns:a14="http://schemas.microsoft.com/office/drawing/2010/main" val="0"/>
              </a:ext>
            </a:extLst>
          </a:blip>
          <a:srcRect/>
          <a:stretch>
            <a:fillRect/>
          </a:stretch>
        </p:blipFill>
        <p:spPr>
          <a:xfrm>
            <a:off x="1414463" y="1524000"/>
            <a:ext cx="6434137" cy="4495800"/>
          </a:xfrm>
        </p:spPr>
      </p:pic>
    </p:spTree>
    <p:extLst>
      <p:ext uri="{BB962C8B-B14F-4D97-AF65-F5344CB8AC3E}">
        <p14:creationId xmlns:p14="http://schemas.microsoft.com/office/powerpoint/2010/main" val="4052194931"/>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9ED3B0-57AA-4F0C-8B5C-6DE6F05CA479}"/>
              </a:ext>
            </a:extLst>
          </p:cNvPr>
          <p:cNvSpPr>
            <a:spLocks noGrp="1"/>
          </p:cNvSpPr>
          <p:nvPr>
            <p:ph type="title"/>
          </p:nvPr>
        </p:nvSpPr>
        <p:spPr/>
        <p:txBody>
          <a:bodyPr>
            <a:normAutofit fontScale="90000"/>
          </a:bodyPr>
          <a:lstStyle/>
          <a:p>
            <a:r>
              <a:rPr lang="en-US" dirty="0"/>
              <a:t>Corporate Finance Valuation from Fundamental Value Drivers – You are Only Really Seeing What Happens to the Future Return Compared to Current Returns</a:t>
            </a:r>
          </a:p>
        </p:txBody>
      </p:sp>
    </p:spTree>
    <p:extLst>
      <p:ext uri="{BB962C8B-B14F-4D97-AF65-F5344CB8AC3E}">
        <p14:creationId xmlns:p14="http://schemas.microsoft.com/office/powerpoint/2010/main" val="363703628"/>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8840F1F2-E378-4495-87AC-C0C05629AFA2}"/>
              </a:ext>
            </a:extLst>
          </p:cNvPr>
          <p:cNvSpPr>
            <a:spLocks noGrp="1"/>
          </p:cNvSpPr>
          <p:nvPr>
            <p:ph idx="1"/>
          </p:nvPr>
        </p:nvSpPr>
        <p:spPr/>
        <p:txBody>
          <a:bodyPr>
            <a:normAutofit fontScale="85000" lnSpcReduction="20000"/>
          </a:bodyPr>
          <a:lstStyle/>
          <a:p>
            <a:r>
              <a:rPr lang="en-US" dirty="0"/>
              <a:t>Objective is to get monopoly profit and then to grow these profits (not making judgment about capitalism here). Value depends on the return from your investment.</a:t>
            </a:r>
          </a:p>
          <a:p>
            <a:pPr lvl="1"/>
            <a:r>
              <a:rPr lang="en-US" dirty="0"/>
              <a:t>ROIC</a:t>
            </a:r>
          </a:p>
          <a:p>
            <a:pPr lvl="1"/>
            <a:r>
              <a:rPr lang="en-US" dirty="0"/>
              <a:t>Growth</a:t>
            </a:r>
          </a:p>
          <a:p>
            <a:pPr lvl="1"/>
            <a:r>
              <a:rPr lang="en-US" dirty="0"/>
              <a:t>Cost of Capital</a:t>
            </a:r>
          </a:p>
          <a:p>
            <a:r>
              <a:rPr lang="en-US" dirty="0"/>
              <a:t>There is no question about theses basic ideas and one can think of valuation as forecasting movements in these three variables.</a:t>
            </a:r>
          </a:p>
          <a:p>
            <a:r>
              <a:rPr lang="en-US" dirty="0"/>
              <a:t>The most difficult thing to think about is what will happen to the rate of return.</a:t>
            </a:r>
          </a:p>
          <a:p>
            <a:r>
              <a:rPr lang="en-US" dirty="0"/>
              <a:t>If you do not make an investment, use of ROIC does not work anymore.</a:t>
            </a:r>
          </a:p>
          <a:p>
            <a:endParaRPr lang="en-US" dirty="0"/>
          </a:p>
        </p:txBody>
      </p:sp>
      <p:sp>
        <p:nvSpPr>
          <p:cNvPr id="3" name="Title 2">
            <a:extLst>
              <a:ext uri="{FF2B5EF4-FFF2-40B4-BE49-F238E27FC236}">
                <a16:creationId xmlns:a16="http://schemas.microsoft.com/office/drawing/2014/main" id="{53DC8787-5D22-47F3-BD48-039846A7B61B}"/>
              </a:ext>
            </a:extLst>
          </p:cNvPr>
          <p:cNvSpPr>
            <a:spLocks noGrp="1"/>
          </p:cNvSpPr>
          <p:nvPr>
            <p:ph type="title"/>
          </p:nvPr>
        </p:nvSpPr>
        <p:spPr/>
        <p:txBody>
          <a:bodyPr/>
          <a:lstStyle/>
          <a:p>
            <a:r>
              <a:rPr lang="en-US" dirty="0"/>
              <a:t>Fundamental Valuation Ideas</a:t>
            </a:r>
          </a:p>
        </p:txBody>
      </p:sp>
    </p:spTree>
    <p:extLst>
      <p:ext uri="{BB962C8B-B14F-4D97-AF65-F5344CB8AC3E}">
        <p14:creationId xmlns:p14="http://schemas.microsoft.com/office/powerpoint/2010/main" val="1921367874"/>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Grp="1" noChangeArrowheads="1"/>
          </p:cNvSpPr>
          <p:nvPr>
            <p:ph type="title"/>
          </p:nvPr>
        </p:nvSpPr>
        <p:spPr/>
        <p:txBody>
          <a:bodyPr>
            <a:normAutofit fontScale="90000"/>
          </a:bodyPr>
          <a:lstStyle/>
          <a:p>
            <a:r>
              <a:rPr lang="en-US" altLang="zh-CN">
                <a:ea typeface="SimSun" panose="02010600030101010101" pitchFamily="2" charset="-122"/>
              </a:rPr>
              <a:t>Analytical framework for Valuation – Combine Forecasts of Economic Performance with Cost of Capital</a:t>
            </a:r>
          </a:p>
        </p:txBody>
      </p:sp>
      <p:graphicFrame>
        <p:nvGraphicFramePr>
          <p:cNvPr id="49155" name="Object 3"/>
          <p:cNvGraphicFramePr>
            <a:graphicFrameLocks noGrp="1" noChangeAspect="1"/>
          </p:cNvGraphicFramePr>
          <p:nvPr>
            <p:ph type="body" idx="1"/>
          </p:nvPr>
        </p:nvGraphicFramePr>
        <p:xfrm>
          <a:off x="1098550" y="1524000"/>
          <a:ext cx="6415088" cy="4191000"/>
        </p:xfrm>
        <a:graphic>
          <a:graphicData uri="http://schemas.openxmlformats.org/presentationml/2006/ole">
            <mc:AlternateContent xmlns:mc="http://schemas.openxmlformats.org/markup-compatibility/2006">
              <mc:Choice xmlns:v="urn:schemas-microsoft-com:vml" Requires="v">
                <p:oleObj spid="_x0000_s1034" name="Picture" r:id="rId4" imgW="4524750" imgH="2648558" progId="Word.Picture.8">
                  <p:embed/>
                </p:oleObj>
              </mc:Choice>
              <mc:Fallback>
                <p:oleObj name="Picture" r:id="rId4" imgW="4524750" imgH="2648558" progId="Word.Picture.8">
                  <p:embed/>
                  <p:pic>
                    <p:nvPicPr>
                      <p:cNvPr id="49155" name="Object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98550" y="1524000"/>
                        <a:ext cx="6415088" cy="4191000"/>
                      </a:xfrm>
                      <a:prstGeom prst="rect">
                        <a:avLst/>
                      </a:prstGeom>
                      <a:noFill/>
                      <a:ln>
                        <a:noFill/>
                      </a:ln>
                      <a:effectLst/>
                      <a:extLst>
                        <a:ext uri="{909E8E84-426E-40DD-AFC4-6F175D3DCCD1}">
                          <a14:hiddenFill xmlns:a14="http://schemas.microsoft.com/office/drawing/2010/main">
                            <a:solidFill>
                              <a:srgbClr val="0000CC"/>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rgbClr val="919191"/>
                              </a:outerShdw>
                            </a:effectLst>
                          </a14:hiddenEffects>
                        </a:ext>
                      </a:extLst>
                    </p:spPr>
                  </p:pic>
                </p:oleObj>
              </mc:Fallback>
            </mc:AlternateContent>
          </a:graphicData>
        </a:graphic>
      </p:graphicFrame>
      <p:sp>
        <p:nvSpPr>
          <p:cNvPr id="49156" name="Text Box 4"/>
          <p:cNvSpPr txBox="1">
            <a:spLocks noChangeArrowheads="1"/>
          </p:cNvSpPr>
          <p:nvPr/>
        </p:nvSpPr>
        <p:spPr bwMode="auto">
          <a:xfrm>
            <a:off x="381000" y="2286000"/>
            <a:ext cx="2133600" cy="639763"/>
          </a:xfrm>
          <a:prstGeom prst="rect">
            <a:avLst/>
          </a:prstGeom>
          <a:solidFill>
            <a:srgbClr val="FFFF00"/>
          </a:solidFill>
          <a:ln>
            <a:noFill/>
          </a:ln>
          <a:extLs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a:spAutoFit/>
          </a:bodyPr>
          <a:lstStyle>
            <a:lvl1pPr>
              <a:defRPr sz="1200">
                <a:solidFill>
                  <a:schemeClr val="tx1"/>
                </a:solidFill>
                <a:latin typeface="Arial" panose="020B0604020202020204" pitchFamily="34" charset="0"/>
              </a:defRPr>
            </a:lvl1pPr>
            <a:lvl2pPr marL="742950" indent="-285750">
              <a:defRPr sz="1200">
                <a:solidFill>
                  <a:schemeClr val="tx1"/>
                </a:solidFill>
                <a:latin typeface="Arial" panose="020B0604020202020204" pitchFamily="34" charset="0"/>
              </a:defRPr>
            </a:lvl2pPr>
            <a:lvl3pPr marL="1143000" indent="-228600">
              <a:defRPr sz="1200">
                <a:solidFill>
                  <a:schemeClr val="tx1"/>
                </a:solidFill>
                <a:latin typeface="Arial" panose="020B0604020202020204" pitchFamily="34" charset="0"/>
              </a:defRPr>
            </a:lvl3pPr>
            <a:lvl4pPr marL="1600200" indent="-228600">
              <a:defRPr sz="1200">
                <a:solidFill>
                  <a:schemeClr val="tx1"/>
                </a:solidFill>
                <a:latin typeface="Arial" panose="020B0604020202020204" pitchFamily="34" charset="0"/>
              </a:defRPr>
            </a:lvl4pPr>
            <a:lvl5pPr marL="2057400" indent="-228600">
              <a:defRPr sz="1200">
                <a:solidFill>
                  <a:schemeClr val="tx1"/>
                </a:solidFill>
                <a:latin typeface="Arial" panose="020B0604020202020204" pitchFamily="34" charset="0"/>
              </a:defRPr>
            </a:lvl5pPr>
            <a:lvl6pPr marL="2514600" indent="-228600" eaLnBrk="0" fontAlgn="base" hangingPunct="0">
              <a:spcBef>
                <a:spcPct val="0"/>
              </a:spcBef>
              <a:spcAft>
                <a:spcPct val="0"/>
              </a:spcAft>
              <a:defRPr sz="1200">
                <a:solidFill>
                  <a:schemeClr val="tx1"/>
                </a:solidFill>
                <a:latin typeface="Arial" panose="020B0604020202020204" pitchFamily="34" charset="0"/>
              </a:defRPr>
            </a:lvl6pPr>
            <a:lvl7pPr marL="2971800" indent="-228600" eaLnBrk="0" fontAlgn="base" hangingPunct="0">
              <a:spcBef>
                <a:spcPct val="0"/>
              </a:spcBef>
              <a:spcAft>
                <a:spcPct val="0"/>
              </a:spcAft>
              <a:defRPr sz="1200">
                <a:solidFill>
                  <a:schemeClr val="tx1"/>
                </a:solidFill>
                <a:latin typeface="Arial" panose="020B0604020202020204" pitchFamily="34" charset="0"/>
              </a:defRPr>
            </a:lvl7pPr>
            <a:lvl8pPr marL="3429000" indent="-228600" eaLnBrk="0" fontAlgn="base" hangingPunct="0">
              <a:spcBef>
                <a:spcPct val="0"/>
              </a:spcBef>
              <a:spcAft>
                <a:spcPct val="0"/>
              </a:spcAft>
              <a:defRPr sz="1200">
                <a:solidFill>
                  <a:schemeClr val="tx1"/>
                </a:solidFill>
                <a:latin typeface="Arial" panose="020B0604020202020204" pitchFamily="34" charset="0"/>
              </a:defRPr>
            </a:lvl8pPr>
            <a:lvl9pPr marL="3886200" indent="-228600" eaLnBrk="0" fontAlgn="base" hangingPunct="0">
              <a:spcBef>
                <a:spcPct val="0"/>
              </a:spcBef>
              <a:spcAft>
                <a:spcPct val="0"/>
              </a:spcAft>
              <a:defRPr sz="1200">
                <a:solidFill>
                  <a:schemeClr val="tx1"/>
                </a:solidFill>
                <a:latin typeface="Arial" panose="020B0604020202020204" pitchFamily="34" charset="0"/>
              </a:defRPr>
            </a:lvl9pPr>
          </a:lstStyle>
          <a:p>
            <a:pPr>
              <a:spcBef>
                <a:spcPct val="50000"/>
              </a:spcBef>
            </a:pPr>
            <a:r>
              <a:rPr lang="en-US" altLang="en-US"/>
              <a:t>In financial terms, value comes from ROIC and growth versus cost of capital</a:t>
            </a:r>
          </a:p>
        </p:txBody>
      </p:sp>
      <p:sp>
        <p:nvSpPr>
          <p:cNvPr id="49157" name="Line 5"/>
          <p:cNvSpPr>
            <a:spLocks noChangeShapeType="1"/>
          </p:cNvSpPr>
          <p:nvPr/>
        </p:nvSpPr>
        <p:spPr bwMode="auto">
          <a:xfrm>
            <a:off x="838200" y="3200400"/>
            <a:ext cx="381000" cy="304800"/>
          </a:xfrm>
          <a:prstGeom prst="line">
            <a:avLst/>
          </a:prstGeom>
          <a:noFill/>
          <a:ln w="12700">
            <a:solidFill>
              <a:schemeClr val="tx1"/>
            </a:solidFill>
            <a:round/>
            <a:headEnd type="none" w="sm" len="sm"/>
            <a:tailEnd type="triangle" w="sm" len="sm"/>
          </a:ln>
          <a:extLst>
            <a:ext uri="{909E8E84-426E-40DD-AFC4-6F175D3DCCD1}">
              <a14:hiddenFill xmlns:a14="http://schemas.microsoft.com/office/drawing/2010/main">
                <a:noFill/>
              </a14:hiddenFill>
            </a:ext>
          </a:extLst>
        </p:spPr>
        <p:txBody>
          <a:bodyPr/>
          <a:lstStyle/>
          <a:p>
            <a:endParaRPr lang="en-US"/>
          </a:p>
        </p:txBody>
      </p:sp>
      <p:sp>
        <p:nvSpPr>
          <p:cNvPr id="49158" name="Text Box 6"/>
          <p:cNvSpPr txBox="1">
            <a:spLocks noChangeArrowheads="1"/>
          </p:cNvSpPr>
          <p:nvPr/>
        </p:nvSpPr>
        <p:spPr bwMode="auto">
          <a:xfrm>
            <a:off x="6705600" y="1371600"/>
            <a:ext cx="1752600" cy="822325"/>
          </a:xfrm>
          <a:prstGeom prst="rect">
            <a:avLst/>
          </a:prstGeom>
          <a:solidFill>
            <a:srgbClr val="FFFF00"/>
          </a:solidFill>
          <a:ln>
            <a:noFill/>
          </a:ln>
          <a:extLs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a:spAutoFit/>
          </a:bodyPr>
          <a:lstStyle>
            <a:lvl1pPr>
              <a:defRPr sz="1200">
                <a:solidFill>
                  <a:schemeClr val="tx1"/>
                </a:solidFill>
                <a:latin typeface="Arial" panose="020B0604020202020204" pitchFamily="34" charset="0"/>
              </a:defRPr>
            </a:lvl1pPr>
            <a:lvl2pPr marL="742950" indent="-285750">
              <a:defRPr sz="1200">
                <a:solidFill>
                  <a:schemeClr val="tx1"/>
                </a:solidFill>
                <a:latin typeface="Arial" panose="020B0604020202020204" pitchFamily="34" charset="0"/>
              </a:defRPr>
            </a:lvl2pPr>
            <a:lvl3pPr marL="1143000" indent="-228600">
              <a:defRPr sz="1200">
                <a:solidFill>
                  <a:schemeClr val="tx1"/>
                </a:solidFill>
                <a:latin typeface="Arial" panose="020B0604020202020204" pitchFamily="34" charset="0"/>
              </a:defRPr>
            </a:lvl3pPr>
            <a:lvl4pPr marL="1600200" indent="-228600">
              <a:defRPr sz="1200">
                <a:solidFill>
                  <a:schemeClr val="tx1"/>
                </a:solidFill>
                <a:latin typeface="Arial" panose="020B0604020202020204" pitchFamily="34" charset="0"/>
              </a:defRPr>
            </a:lvl4pPr>
            <a:lvl5pPr marL="2057400" indent="-228600">
              <a:defRPr sz="1200">
                <a:solidFill>
                  <a:schemeClr val="tx1"/>
                </a:solidFill>
                <a:latin typeface="Arial" panose="020B0604020202020204" pitchFamily="34" charset="0"/>
              </a:defRPr>
            </a:lvl5pPr>
            <a:lvl6pPr marL="2514600" indent="-228600" eaLnBrk="0" fontAlgn="base" hangingPunct="0">
              <a:spcBef>
                <a:spcPct val="0"/>
              </a:spcBef>
              <a:spcAft>
                <a:spcPct val="0"/>
              </a:spcAft>
              <a:defRPr sz="1200">
                <a:solidFill>
                  <a:schemeClr val="tx1"/>
                </a:solidFill>
                <a:latin typeface="Arial" panose="020B0604020202020204" pitchFamily="34" charset="0"/>
              </a:defRPr>
            </a:lvl6pPr>
            <a:lvl7pPr marL="2971800" indent="-228600" eaLnBrk="0" fontAlgn="base" hangingPunct="0">
              <a:spcBef>
                <a:spcPct val="0"/>
              </a:spcBef>
              <a:spcAft>
                <a:spcPct val="0"/>
              </a:spcAft>
              <a:defRPr sz="1200">
                <a:solidFill>
                  <a:schemeClr val="tx1"/>
                </a:solidFill>
                <a:latin typeface="Arial" panose="020B0604020202020204" pitchFamily="34" charset="0"/>
              </a:defRPr>
            </a:lvl7pPr>
            <a:lvl8pPr marL="3429000" indent="-228600" eaLnBrk="0" fontAlgn="base" hangingPunct="0">
              <a:spcBef>
                <a:spcPct val="0"/>
              </a:spcBef>
              <a:spcAft>
                <a:spcPct val="0"/>
              </a:spcAft>
              <a:defRPr sz="1200">
                <a:solidFill>
                  <a:schemeClr val="tx1"/>
                </a:solidFill>
                <a:latin typeface="Arial" panose="020B0604020202020204" pitchFamily="34" charset="0"/>
              </a:defRPr>
            </a:lvl8pPr>
            <a:lvl9pPr marL="3886200" indent="-228600" eaLnBrk="0" fontAlgn="base" hangingPunct="0">
              <a:spcBef>
                <a:spcPct val="0"/>
              </a:spcBef>
              <a:spcAft>
                <a:spcPct val="0"/>
              </a:spcAft>
              <a:defRPr sz="1200">
                <a:solidFill>
                  <a:schemeClr val="tx1"/>
                </a:solidFill>
                <a:latin typeface="Arial" panose="020B0604020202020204" pitchFamily="34" charset="0"/>
              </a:defRPr>
            </a:lvl9pPr>
          </a:lstStyle>
          <a:p>
            <a:pPr>
              <a:spcBef>
                <a:spcPct val="50000"/>
              </a:spcBef>
            </a:pPr>
            <a:r>
              <a:rPr lang="en-US" altLang="en-US"/>
              <a:t>Competitive position such as pricing power and cost structure affects ROIC</a:t>
            </a:r>
          </a:p>
        </p:txBody>
      </p:sp>
      <p:sp>
        <p:nvSpPr>
          <p:cNvPr id="49159" name="Line 7"/>
          <p:cNvSpPr>
            <a:spLocks noChangeShapeType="1"/>
          </p:cNvSpPr>
          <p:nvPr/>
        </p:nvSpPr>
        <p:spPr bwMode="auto">
          <a:xfrm flipH="1">
            <a:off x="5105400" y="1828800"/>
            <a:ext cx="1600200" cy="609600"/>
          </a:xfrm>
          <a:prstGeom prst="line">
            <a:avLst/>
          </a:prstGeom>
          <a:noFill/>
          <a:ln w="12700">
            <a:solidFill>
              <a:schemeClr val="tx1"/>
            </a:solidFill>
            <a:round/>
            <a:headEnd type="none" w="sm" len="sm"/>
            <a:tailEnd type="triangle" w="sm" len="sm"/>
          </a:ln>
          <a:extLst>
            <a:ext uri="{909E8E84-426E-40DD-AFC4-6F175D3DCCD1}">
              <a14:hiddenFill xmlns:a14="http://schemas.microsoft.com/office/drawing/2010/main">
                <a:noFill/>
              </a14:hiddenFill>
            </a:ext>
          </a:extLst>
        </p:spPr>
        <p:txBody>
          <a:bodyPr/>
          <a:lstStyle/>
          <a:p>
            <a:endParaRPr lang="en-US"/>
          </a:p>
        </p:txBody>
      </p:sp>
      <p:sp>
        <p:nvSpPr>
          <p:cNvPr id="49160" name="Line 8"/>
          <p:cNvSpPr>
            <a:spLocks noChangeShapeType="1"/>
          </p:cNvSpPr>
          <p:nvPr/>
        </p:nvSpPr>
        <p:spPr bwMode="auto">
          <a:xfrm flipH="1">
            <a:off x="2895600" y="2133600"/>
            <a:ext cx="3810000" cy="1524000"/>
          </a:xfrm>
          <a:prstGeom prst="line">
            <a:avLst/>
          </a:prstGeom>
          <a:noFill/>
          <a:ln w="12700">
            <a:solidFill>
              <a:schemeClr val="tx1"/>
            </a:solidFill>
            <a:round/>
            <a:headEnd type="none" w="sm" len="sm"/>
            <a:tailEnd type="triangle" w="sm" len="sm"/>
          </a:ln>
          <a:extLst>
            <a:ext uri="{909E8E84-426E-40DD-AFC4-6F175D3DCCD1}">
              <a14:hiddenFill xmlns:a14="http://schemas.microsoft.com/office/drawing/2010/main">
                <a:noFill/>
              </a14:hiddenFill>
            </a:ext>
          </a:extLst>
        </p:spPr>
        <p:txBody>
          <a:bodyPr/>
          <a:lstStyle/>
          <a:p>
            <a:endParaRPr lang="en-US"/>
          </a:p>
        </p:txBody>
      </p:sp>
      <p:sp>
        <p:nvSpPr>
          <p:cNvPr id="49161" name="Text Box 9"/>
          <p:cNvSpPr txBox="1">
            <a:spLocks noChangeArrowheads="1"/>
          </p:cNvSpPr>
          <p:nvPr/>
        </p:nvSpPr>
        <p:spPr bwMode="auto">
          <a:xfrm>
            <a:off x="7696200" y="2971800"/>
            <a:ext cx="990600" cy="1187450"/>
          </a:xfrm>
          <a:prstGeom prst="rect">
            <a:avLst/>
          </a:prstGeom>
          <a:solidFill>
            <a:srgbClr val="FFFF00"/>
          </a:solidFill>
          <a:ln>
            <a:noFill/>
          </a:ln>
          <a:extLs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a:spAutoFit/>
          </a:bodyPr>
          <a:lstStyle>
            <a:lvl1pPr>
              <a:defRPr sz="1200">
                <a:solidFill>
                  <a:schemeClr val="tx1"/>
                </a:solidFill>
                <a:latin typeface="Arial" panose="020B0604020202020204" pitchFamily="34" charset="0"/>
              </a:defRPr>
            </a:lvl1pPr>
            <a:lvl2pPr marL="742950" indent="-285750">
              <a:defRPr sz="1200">
                <a:solidFill>
                  <a:schemeClr val="tx1"/>
                </a:solidFill>
                <a:latin typeface="Arial" panose="020B0604020202020204" pitchFamily="34" charset="0"/>
              </a:defRPr>
            </a:lvl2pPr>
            <a:lvl3pPr marL="1143000" indent="-228600">
              <a:defRPr sz="1200">
                <a:solidFill>
                  <a:schemeClr val="tx1"/>
                </a:solidFill>
                <a:latin typeface="Arial" panose="020B0604020202020204" pitchFamily="34" charset="0"/>
              </a:defRPr>
            </a:lvl3pPr>
            <a:lvl4pPr marL="1600200" indent="-228600">
              <a:defRPr sz="1200">
                <a:solidFill>
                  <a:schemeClr val="tx1"/>
                </a:solidFill>
                <a:latin typeface="Arial" panose="020B0604020202020204" pitchFamily="34" charset="0"/>
              </a:defRPr>
            </a:lvl4pPr>
            <a:lvl5pPr marL="2057400" indent="-228600">
              <a:defRPr sz="1200">
                <a:solidFill>
                  <a:schemeClr val="tx1"/>
                </a:solidFill>
                <a:latin typeface="Arial" panose="020B0604020202020204" pitchFamily="34" charset="0"/>
              </a:defRPr>
            </a:lvl5pPr>
            <a:lvl6pPr marL="2514600" indent="-228600" eaLnBrk="0" fontAlgn="base" hangingPunct="0">
              <a:spcBef>
                <a:spcPct val="0"/>
              </a:spcBef>
              <a:spcAft>
                <a:spcPct val="0"/>
              </a:spcAft>
              <a:defRPr sz="1200">
                <a:solidFill>
                  <a:schemeClr val="tx1"/>
                </a:solidFill>
                <a:latin typeface="Arial" panose="020B0604020202020204" pitchFamily="34" charset="0"/>
              </a:defRPr>
            </a:lvl6pPr>
            <a:lvl7pPr marL="2971800" indent="-228600" eaLnBrk="0" fontAlgn="base" hangingPunct="0">
              <a:spcBef>
                <a:spcPct val="0"/>
              </a:spcBef>
              <a:spcAft>
                <a:spcPct val="0"/>
              </a:spcAft>
              <a:defRPr sz="1200">
                <a:solidFill>
                  <a:schemeClr val="tx1"/>
                </a:solidFill>
                <a:latin typeface="Arial" panose="020B0604020202020204" pitchFamily="34" charset="0"/>
              </a:defRPr>
            </a:lvl7pPr>
            <a:lvl8pPr marL="3429000" indent="-228600" eaLnBrk="0" fontAlgn="base" hangingPunct="0">
              <a:spcBef>
                <a:spcPct val="0"/>
              </a:spcBef>
              <a:spcAft>
                <a:spcPct val="0"/>
              </a:spcAft>
              <a:defRPr sz="1200">
                <a:solidFill>
                  <a:schemeClr val="tx1"/>
                </a:solidFill>
                <a:latin typeface="Arial" panose="020B0604020202020204" pitchFamily="34" charset="0"/>
              </a:defRPr>
            </a:lvl8pPr>
            <a:lvl9pPr marL="3886200" indent="-228600" eaLnBrk="0" fontAlgn="base" hangingPunct="0">
              <a:spcBef>
                <a:spcPct val="0"/>
              </a:spcBef>
              <a:spcAft>
                <a:spcPct val="0"/>
              </a:spcAft>
              <a:defRPr sz="1200">
                <a:solidFill>
                  <a:schemeClr val="tx1"/>
                </a:solidFill>
                <a:latin typeface="Arial" panose="020B0604020202020204" pitchFamily="34" charset="0"/>
              </a:defRPr>
            </a:lvl9pPr>
          </a:lstStyle>
          <a:p>
            <a:pPr>
              <a:spcBef>
                <a:spcPct val="50000"/>
              </a:spcBef>
            </a:pPr>
            <a:r>
              <a:rPr lang="en-US" altLang="en-US"/>
              <a:t>P/E ratio and other valuation come from ROIC and Growth</a:t>
            </a:r>
          </a:p>
        </p:txBody>
      </p:sp>
    </p:spTree>
    <p:extLst>
      <p:ext uri="{BB962C8B-B14F-4D97-AF65-F5344CB8AC3E}">
        <p14:creationId xmlns:p14="http://schemas.microsoft.com/office/powerpoint/2010/main" val="3976463247"/>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8B8E01D1-FFD6-4141-9C54-73E88472D696}"/>
              </a:ext>
            </a:extLst>
          </p:cNvPr>
          <p:cNvSpPr>
            <a:spLocks noGrp="1"/>
          </p:cNvSpPr>
          <p:nvPr>
            <p:ph idx="1"/>
          </p:nvPr>
        </p:nvSpPr>
        <p:spPr/>
        <p:txBody>
          <a:bodyPr>
            <a:normAutofit fontScale="77500" lnSpcReduction="20000"/>
          </a:bodyPr>
          <a:lstStyle/>
          <a:p>
            <a:r>
              <a:rPr lang="en-US" dirty="0"/>
              <a:t>The interaction between growth and ROIC is a key factor to consider when assessing the likely impact of a particular investment on a company’s overall ROIC. For example, we’ve found that some very successful, high-ROIC companies in the United States are reluctant to invest in growth if it will reduce their ROICs. </a:t>
            </a:r>
          </a:p>
          <a:p>
            <a:r>
              <a:rPr lang="en-US" dirty="0"/>
              <a:t>One technology company had a 30 percent operating margin and ROIC of more than 50 percent, so it didn’t want to invest in projects that might earn only 25 percent returns, fearing this would dilute its average returns. </a:t>
            </a:r>
          </a:p>
          <a:p>
            <a:r>
              <a:rPr lang="en-US" dirty="0"/>
              <a:t>But as the first principle of value creation would lead you to expect, even an opportunity with a 25 percent return would still create value as long as the cost of capital was lower, despite the resulting decline in average ROIC.</a:t>
            </a:r>
          </a:p>
        </p:txBody>
      </p:sp>
      <p:sp>
        <p:nvSpPr>
          <p:cNvPr id="3" name="Title 2">
            <a:extLst>
              <a:ext uri="{FF2B5EF4-FFF2-40B4-BE49-F238E27FC236}">
                <a16:creationId xmlns:a16="http://schemas.microsoft.com/office/drawing/2014/main" id="{10CAD4A1-4BB1-4808-9609-2F874BBF3824}"/>
              </a:ext>
            </a:extLst>
          </p:cNvPr>
          <p:cNvSpPr>
            <a:spLocks noGrp="1"/>
          </p:cNvSpPr>
          <p:nvPr>
            <p:ph type="title"/>
          </p:nvPr>
        </p:nvSpPr>
        <p:spPr/>
        <p:txBody>
          <a:bodyPr>
            <a:normAutofit fontScale="90000"/>
          </a:bodyPr>
          <a:lstStyle/>
          <a:p>
            <a:r>
              <a:rPr lang="en-US" dirty="0"/>
              <a:t>Of Course You Should Invest when Return Exceeds Cost of Capital – This is NPV Rule</a:t>
            </a:r>
          </a:p>
        </p:txBody>
      </p:sp>
    </p:spTree>
    <p:extLst>
      <p:ext uri="{BB962C8B-B14F-4D97-AF65-F5344CB8AC3E}">
        <p14:creationId xmlns:p14="http://schemas.microsoft.com/office/powerpoint/2010/main" val="2944183929"/>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577581D4-3E7D-427A-AF8C-B6CAFAA13D16}"/>
              </a:ext>
            </a:extLst>
          </p:cNvPr>
          <p:cNvSpPr>
            <a:spLocks noGrp="1"/>
          </p:cNvSpPr>
          <p:nvPr>
            <p:ph idx="1"/>
          </p:nvPr>
        </p:nvSpPr>
        <p:spPr/>
        <p:txBody>
          <a:bodyPr>
            <a:normAutofit fontScale="85000" lnSpcReduction="20000"/>
          </a:bodyPr>
          <a:lstStyle/>
          <a:p>
            <a:r>
              <a:rPr lang="en-US" dirty="0"/>
              <a:t>If you don’t make an investment, you cannot improve your life.</a:t>
            </a:r>
          </a:p>
          <a:p>
            <a:r>
              <a:rPr lang="en-US" dirty="0"/>
              <a:t>If you don’t make capital expenditures, you cannot get EBITDA.</a:t>
            </a:r>
          </a:p>
          <a:p>
            <a:r>
              <a:rPr lang="en-US" dirty="0"/>
              <a:t>If you don’t pay for a stock, you cannot get dividends.</a:t>
            </a:r>
          </a:p>
          <a:p>
            <a:r>
              <a:rPr lang="en-US" dirty="0"/>
              <a:t>Even when you gamble, you must put some money down on the table.</a:t>
            </a:r>
          </a:p>
          <a:p>
            <a:r>
              <a:rPr lang="en-US" dirty="0"/>
              <a:t>But, what about:</a:t>
            </a:r>
          </a:p>
          <a:p>
            <a:pPr lvl="1"/>
            <a:r>
              <a:rPr lang="en-US" dirty="0"/>
              <a:t>Uber: drivers make investment and all Uber has is a bit of software</a:t>
            </a:r>
          </a:p>
          <a:p>
            <a:pPr lvl="1"/>
            <a:r>
              <a:rPr lang="en-US" dirty="0"/>
              <a:t>Services: You make money from your reputation (Deloitte, Cap Gemini, GE, Siemens, Law Firms, etc.)</a:t>
            </a:r>
          </a:p>
          <a:p>
            <a:pPr lvl="1"/>
            <a:r>
              <a:rPr lang="en-US" dirty="0"/>
              <a:t>Construction contracts: You make money by constructing a plant and the investment in tractors etc. is very minor.</a:t>
            </a:r>
          </a:p>
        </p:txBody>
      </p:sp>
      <p:sp>
        <p:nvSpPr>
          <p:cNvPr id="3" name="Title 2">
            <a:extLst>
              <a:ext uri="{FF2B5EF4-FFF2-40B4-BE49-F238E27FC236}">
                <a16:creationId xmlns:a16="http://schemas.microsoft.com/office/drawing/2014/main" id="{1E18C399-D1A6-4006-880F-7912B02A884F}"/>
              </a:ext>
            </a:extLst>
          </p:cNvPr>
          <p:cNvSpPr>
            <a:spLocks noGrp="1"/>
          </p:cNvSpPr>
          <p:nvPr>
            <p:ph type="title"/>
          </p:nvPr>
        </p:nvSpPr>
        <p:spPr/>
        <p:txBody>
          <a:bodyPr>
            <a:normAutofit fontScale="90000"/>
          </a:bodyPr>
          <a:lstStyle/>
          <a:p>
            <a:r>
              <a:rPr lang="en-US" dirty="0"/>
              <a:t>Fundamental Idea about Investment Necessary to Generate Return</a:t>
            </a:r>
          </a:p>
        </p:txBody>
      </p:sp>
    </p:spTree>
    <p:extLst>
      <p:ext uri="{BB962C8B-B14F-4D97-AF65-F5344CB8AC3E}">
        <p14:creationId xmlns:p14="http://schemas.microsoft.com/office/powerpoint/2010/main" val="177015065"/>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8868C850-30FE-4142-8FFF-78A337F0E3A3}"/>
              </a:ext>
            </a:extLst>
          </p:cNvPr>
          <p:cNvSpPr>
            <a:spLocks noGrp="1"/>
          </p:cNvSpPr>
          <p:nvPr>
            <p:ph idx="1"/>
          </p:nvPr>
        </p:nvSpPr>
        <p:spPr/>
        <p:txBody>
          <a:bodyPr/>
          <a:lstStyle/>
          <a:p>
            <a:r>
              <a:rPr lang="en-US" dirty="0"/>
              <a:t>We (McKinsey) explain the two core principles of value creation: </a:t>
            </a:r>
          </a:p>
          <a:p>
            <a:pPr lvl="1"/>
            <a:r>
              <a:rPr lang="en-US" dirty="0"/>
              <a:t>(1) the idea that return on invested capital and growth drive cash flow, which in turn drives value, and </a:t>
            </a:r>
          </a:p>
          <a:p>
            <a:pPr lvl="1"/>
            <a:r>
              <a:rPr lang="en-US" dirty="0"/>
              <a:t>(2) the conservation of value principle, which says that anything that doesn’t increase cash flow doesn’t create value (unless it reduces risk).</a:t>
            </a:r>
          </a:p>
          <a:p>
            <a:r>
              <a:rPr lang="en-US" dirty="0"/>
              <a:t>Led to ideas about measuring all performance with return versus cost of capital and books on (ROIC-WACC) * Capital Charge</a:t>
            </a:r>
          </a:p>
        </p:txBody>
      </p:sp>
      <p:sp>
        <p:nvSpPr>
          <p:cNvPr id="3" name="Title 2">
            <a:extLst>
              <a:ext uri="{FF2B5EF4-FFF2-40B4-BE49-F238E27FC236}">
                <a16:creationId xmlns:a16="http://schemas.microsoft.com/office/drawing/2014/main" id="{6E4EAA57-70EA-4F9F-947F-BF2401FBFD88}"/>
              </a:ext>
            </a:extLst>
          </p:cNvPr>
          <p:cNvSpPr>
            <a:spLocks noGrp="1"/>
          </p:cNvSpPr>
          <p:nvPr>
            <p:ph type="title"/>
          </p:nvPr>
        </p:nvSpPr>
        <p:spPr/>
        <p:txBody>
          <a:bodyPr/>
          <a:lstStyle/>
          <a:p>
            <a:r>
              <a:rPr lang="en-US" dirty="0"/>
              <a:t>Quote from McKinsey Valuation Book</a:t>
            </a:r>
          </a:p>
        </p:txBody>
      </p:sp>
    </p:spTree>
    <p:extLst>
      <p:ext uri="{BB962C8B-B14F-4D97-AF65-F5344CB8AC3E}">
        <p14:creationId xmlns:p14="http://schemas.microsoft.com/office/powerpoint/2010/main" val="4062464330"/>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03A3790-72A0-49B2-B859-3EBCE73F08CA}"/>
              </a:ext>
            </a:extLst>
          </p:cNvPr>
          <p:cNvSpPr>
            <a:spLocks noGrp="1"/>
          </p:cNvSpPr>
          <p:nvPr>
            <p:ph idx="1"/>
          </p:nvPr>
        </p:nvSpPr>
        <p:spPr/>
        <p:txBody>
          <a:bodyPr/>
          <a:lstStyle/>
          <a:p>
            <a:r>
              <a:rPr lang="en-US" dirty="0"/>
              <a:t>Equation 1</a:t>
            </a:r>
          </a:p>
          <a:p>
            <a:pPr lvl="1"/>
            <a:r>
              <a:rPr lang="en-US" dirty="0"/>
              <a:t>Value = CF(1)/k	(No Growth)</a:t>
            </a:r>
          </a:p>
          <a:p>
            <a:pPr lvl="1"/>
            <a:r>
              <a:rPr lang="en-US" dirty="0"/>
              <a:t>Value = CF(1)/(k-g)	(Growth)</a:t>
            </a:r>
          </a:p>
          <a:p>
            <a:pPr lvl="1"/>
            <a:endParaRPr lang="en-US" dirty="0"/>
          </a:p>
          <a:p>
            <a:pPr lvl="1"/>
            <a:r>
              <a:rPr lang="en-US" dirty="0"/>
              <a:t>This is just math (integral from 0 to ∞)</a:t>
            </a:r>
          </a:p>
          <a:p>
            <a:pPr lvl="1"/>
            <a:endParaRPr lang="en-US" dirty="0"/>
          </a:p>
          <a:p>
            <a:r>
              <a:rPr lang="en-US" dirty="0"/>
              <a:t>Equation 2</a:t>
            </a:r>
          </a:p>
          <a:p>
            <a:pPr lvl="1"/>
            <a:r>
              <a:rPr lang="en-US" dirty="0"/>
              <a:t>Growth = ROE * Retention Rate</a:t>
            </a:r>
          </a:p>
          <a:p>
            <a:pPr lvl="1"/>
            <a:r>
              <a:rPr lang="en-US" dirty="0"/>
              <a:t>Growth = ROE * (1-Payout)</a:t>
            </a:r>
          </a:p>
          <a:p>
            <a:pPr lvl="1"/>
            <a:r>
              <a:rPr lang="en-US" dirty="0"/>
              <a:t>Payout = 1 – G/ROE</a:t>
            </a:r>
          </a:p>
        </p:txBody>
      </p:sp>
      <p:sp>
        <p:nvSpPr>
          <p:cNvPr id="3" name="Title 2">
            <a:extLst>
              <a:ext uri="{FF2B5EF4-FFF2-40B4-BE49-F238E27FC236}">
                <a16:creationId xmlns:a16="http://schemas.microsoft.com/office/drawing/2014/main" id="{3042E5DA-D03D-4F41-A33F-38094684102A}"/>
              </a:ext>
            </a:extLst>
          </p:cNvPr>
          <p:cNvSpPr>
            <a:spLocks noGrp="1"/>
          </p:cNvSpPr>
          <p:nvPr>
            <p:ph type="title"/>
          </p:nvPr>
        </p:nvSpPr>
        <p:spPr/>
        <p:txBody>
          <a:bodyPr/>
          <a:lstStyle/>
          <a:p>
            <a:r>
              <a:rPr lang="en-US" dirty="0"/>
              <a:t>Two Basic Equations</a:t>
            </a:r>
          </a:p>
        </p:txBody>
      </p:sp>
      <p:sp>
        <p:nvSpPr>
          <p:cNvPr id="4" name="Slide Number Placeholder 3">
            <a:extLst>
              <a:ext uri="{FF2B5EF4-FFF2-40B4-BE49-F238E27FC236}">
                <a16:creationId xmlns:a16="http://schemas.microsoft.com/office/drawing/2014/main" id="{612922E7-77C8-48AC-9B92-0B6A084ECADB}"/>
              </a:ext>
            </a:extLst>
          </p:cNvPr>
          <p:cNvSpPr>
            <a:spLocks noGrp="1"/>
          </p:cNvSpPr>
          <p:nvPr>
            <p:ph type="sldNum" sz="quarter" idx="12"/>
          </p:nvPr>
        </p:nvSpPr>
        <p:spPr/>
        <p:txBody>
          <a:bodyPr/>
          <a:lstStyle/>
          <a:p>
            <a:pPr algn="ctr"/>
            <a:fld id="{0C3A1854-6B63-4059-B360-A3C4972BF0FC}" type="slidenum">
              <a:rPr lang="ko-KR" altLang="en-US" smtClean="0"/>
              <a:pPr algn="ctr"/>
              <a:t>47</a:t>
            </a:fld>
            <a:endParaRPr lang="ko-KR" altLang="en-US" dirty="0"/>
          </a:p>
        </p:txBody>
      </p:sp>
    </p:spTree>
    <p:extLst>
      <p:ext uri="{BB962C8B-B14F-4D97-AF65-F5344CB8AC3E}">
        <p14:creationId xmlns:p14="http://schemas.microsoft.com/office/powerpoint/2010/main" val="3545977889"/>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2A178B52-4EBF-41DF-839E-A2F1D6791A49}"/>
              </a:ext>
            </a:extLst>
          </p:cNvPr>
          <p:cNvSpPr>
            <a:spLocks noGrp="1"/>
          </p:cNvSpPr>
          <p:nvPr>
            <p:ph idx="1"/>
          </p:nvPr>
        </p:nvSpPr>
        <p:spPr/>
        <p:txBody>
          <a:bodyPr>
            <a:normAutofit fontScale="92500" lnSpcReduction="10000"/>
          </a:bodyPr>
          <a:lstStyle/>
          <a:p>
            <a:r>
              <a:rPr lang="en-US" dirty="0"/>
              <a:t>Start with Basics</a:t>
            </a:r>
          </a:p>
          <a:p>
            <a:pPr lvl="1"/>
            <a:r>
              <a:rPr lang="en-US" dirty="0"/>
              <a:t>Value = D1/(k-g)		Simple calculus</a:t>
            </a:r>
          </a:p>
          <a:p>
            <a:pPr lvl="1"/>
            <a:r>
              <a:rPr lang="en-US" dirty="0"/>
              <a:t>DPO = (1-g/ROE)		Fundamental growth</a:t>
            </a:r>
          </a:p>
          <a:p>
            <a:pPr lvl="1"/>
            <a:r>
              <a:rPr lang="en-US" dirty="0"/>
              <a:t>D1 = E1 * DPO		Earnings </a:t>
            </a:r>
          </a:p>
          <a:p>
            <a:pPr lvl="1"/>
            <a:r>
              <a:rPr lang="en-US" b="1" dirty="0"/>
              <a:t>Value = E1 * (1-g/ROE)/(k-g)</a:t>
            </a:r>
          </a:p>
          <a:p>
            <a:r>
              <a:rPr lang="en-US" dirty="0"/>
              <a:t>For P/E Ratio</a:t>
            </a:r>
          </a:p>
          <a:p>
            <a:pPr lvl="1"/>
            <a:r>
              <a:rPr lang="en-US" b="1" dirty="0"/>
              <a:t>Value/E1 = (1-g/ROE)/(k-g)</a:t>
            </a:r>
          </a:p>
          <a:p>
            <a:r>
              <a:rPr lang="en-US" dirty="0"/>
              <a:t>For P/B Ratio</a:t>
            </a:r>
          </a:p>
          <a:p>
            <a:pPr lvl="1"/>
            <a:r>
              <a:rPr lang="en-US" dirty="0"/>
              <a:t>E1=Book Value * ROE1</a:t>
            </a:r>
          </a:p>
          <a:p>
            <a:pPr lvl="1"/>
            <a:r>
              <a:rPr lang="en-US" dirty="0"/>
              <a:t>Value = Book Value * ROE * (1-g/ROE)/(k-g)</a:t>
            </a:r>
          </a:p>
          <a:p>
            <a:pPr lvl="1"/>
            <a:r>
              <a:rPr lang="en-US" b="1" dirty="0"/>
              <a:t>Value/Book Value = (ROE-g)/(k-g)</a:t>
            </a:r>
          </a:p>
          <a:p>
            <a:endParaRPr lang="en-US" dirty="0"/>
          </a:p>
          <a:p>
            <a:endParaRPr lang="en-US" dirty="0"/>
          </a:p>
        </p:txBody>
      </p:sp>
      <p:sp>
        <p:nvSpPr>
          <p:cNvPr id="3" name="Title 2">
            <a:extLst>
              <a:ext uri="{FF2B5EF4-FFF2-40B4-BE49-F238E27FC236}">
                <a16:creationId xmlns:a16="http://schemas.microsoft.com/office/drawing/2014/main" id="{7BA75450-EBF0-47FD-9801-6C53245626E5}"/>
              </a:ext>
            </a:extLst>
          </p:cNvPr>
          <p:cNvSpPr>
            <a:spLocks noGrp="1"/>
          </p:cNvSpPr>
          <p:nvPr>
            <p:ph type="title"/>
          </p:nvPr>
        </p:nvSpPr>
        <p:spPr/>
        <p:txBody>
          <a:bodyPr>
            <a:normAutofit fontScale="90000"/>
          </a:bodyPr>
          <a:lstStyle/>
          <a:p>
            <a:r>
              <a:rPr lang="en-US" dirty="0"/>
              <a:t>For Equity, All you Have to Do is Substitute</a:t>
            </a:r>
          </a:p>
        </p:txBody>
      </p:sp>
    </p:spTree>
    <p:extLst>
      <p:ext uri="{BB962C8B-B14F-4D97-AF65-F5344CB8AC3E}">
        <p14:creationId xmlns:p14="http://schemas.microsoft.com/office/powerpoint/2010/main" val="1926232098"/>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F75E63EC-BD45-46AE-9F8F-BCC1056F986C}"/>
              </a:ext>
            </a:extLst>
          </p:cNvPr>
          <p:cNvSpPr>
            <a:spLocks noGrp="1"/>
          </p:cNvSpPr>
          <p:nvPr>
            <p:ph idx="1"/>
          </p:nvPr>
        </p:nvSpPr>
        <p:spPr/>
        <p:txBody>
          <a:bodyPr/>
          <a:lstStyle/>
          <a:p>
            <a:r>
              <a:rPr lang="en-US" dirty="0"/>
              <a:t>If the growth is zero, the level of the return does not matter in the valuation formulas</a:t>
            </a:r>
          </a:p>
          <a:p>
            <a:r>
              <a:rPr lang="en-US" dirty="0"/>
              <a:t>This is not really true when growth rate changes.  A change in return makes a big difference in any case.</a:t>
            </a:r>
          </a:p>
        </p:txBody>
      </p:sp>
      <p:sp>
        <p:nvSpPr>
          <p:cNvPr id="3" name="Title 2">
            <a:extLst>
              <a:ext uri="{FF2B5EF4-FFF2-40B4-BE49-F238E27FC236}">
                <a16:creationId xmlns:a16="http://schemas.microsoft.com/office/drawing/2014/main" id="{67A44C1A-66C3-4ABF-A07D-1C5DEB810972}"/>
              </a:ext>
            </a:extLst>
          </p:cNvPr>
          <p:cNvSpPr>
            <a:spLocks noGrp="1"/>
          </p:cNvSpPr>
          <p:nvPr>
            <p:ph type="title"/>
          </p:nvPr>
        </p:nvSpPr>
        <p:spPr/>
        <p:txBody>
          <a:bodyPr/>
          <a:lstStyle/>
          <a:p>
            <a:r>
              <a:rPr lang="en-US" dirty="0"/>
              <a:t>Growth Implication</a:t>
            </a:r>
          </a:p>
        </p:txBody>
      </p:sp>
    </p:spTree>
    <p:extLst>
      <p:ext uri="{BB962C8B-B14F-4D97-AF65-F5344CB8AC3E}">
        <p14:creationId xmlns:p14="http://schemas.microsoft.com/office/powerpoint/2010/main" val="130271511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83CCD8F-DA75-426E-8C3F-B40C7BCC1F19}"/>
              </a:ext>
            </a:extLst>
          </p:cNvPr>
          <p:cNvSpPr>
            <a:spLocks noGrp="1"/>
          </p:cNvSpPr>
          <p:nvPr>
            <p:ph idx="1"/>
          </p:nvPr>
        </p:nvSpPr>
        <p:spPr/>
        <p:txBody>
          <a:bodyPr/>
          <a:lstStyle/>
          <a:p>
            <a:r>
              <a:rPr lang="en-US" dirty="0"/>
              <a:t>Search for Corporate Finance Modelling in Google</a:t>
            </a:r>
          </a:p>
          <a:p>
            <a:endParaRPr lang="en-US" dirty="0"/>
          </a:p>
        </p:txBody>
      </p:sp>
      <p:sp>
        <p:nvSpPr>
          <p:cNvPr id="3" name="Title 2">
            <a:extLst>
              <a:ext uri="{FF2B5EF4-FFF2-40B4-BE49-F238E27FC236}">
                <a16:creationId xmlns:a16="http://schemas.microsoft.com/office/drawing/2014/main" id="{D007C7F1-1450-472B-AEED-B49A904374BC}"/>
              </a:ext>
            </a:extLst>
          </p:cNvPr>
          <p:cNvSpPr>
            <a:spLocks noGrp="1"/>
          </p:cNvSpPr>
          <p:nvPr>
            <p:ph type="title"/>
          </p:nvPr>
        </p:nvSpPr>
        <p:spPr/>
        <p:txBody>
          <a:bodyPr/>
          <a:lstStyle/>
          <a:p>
            <a:r>
              <a:rPr lang="en-US" dirty="0"/>
              <a:t>Finding Completed Template Models</a:t>
            </a:r>
          </a:p>
        </p:txBody>
      </p:sp>
      <p:sp>
        <p:nvSpPr>
          <p:cNvPr id="4" name="Slide Number Placeholder 3">
            <a:extLst>
              <a:ext uri="{FF2B5EF4-FFF2-40B4-BE49-F238E27FC236}">
                <a16:creationId xmlns:a16="http://schemas.microsoft.com/office/drawing/2014/main" id="{E88F41EA-D3B8-48A4-AE36-B798EAA18CFC}"/>
              </a:ext>
            </a:extLst>
          </p:cNvPr>
          <p:cNvSpPr>
            <a:spLocks noGrp="1"/>
          </p:cNvSpPr>
          <p:nvPr>
            <p:ph type="sldNum" sz="quarter" idx="12"/>
          </p:nvPr>
        </p:nvSpPr>
        <p:spPr/>
        <p:txBody>
          <a:bodyPr/>
          <a:lstStyle/>
          <a:p>
            <a:pPr algn="ctr"/>
            <a:fld id="{0C3A1854-6B63-4059-B360-A3C4972BF0FC}" type="slidenum">
              <a:rPr lang="ko-KR" altLang="en-US" smtClean="0"/>
              <a:pPr algn="ctr"/>
              <a:t>5</a:t>
            </a:fld>
            <a:endParaRPr lang="ko-KR" altLang="en-US" dirty="0"/>
          </a:p>
        </p:txBody>
      </p:sp>
      <p:pic>
        <p:nvPicPr>
          <p:cNvPr id="6" name="Picture 5">
            <a:extLst>
              <a:ext uri="{FF2B5EF4-FFF2-40B4-BE49-F238E27FC236}">
                <a16:creationId xmlns:a16="http://schemas.microsoft.com/office/drawing/2014/main" id="{31EA1B63-F260-4E05-BCA5-D9A2A34F6922}"/>
              </a:ext>
            </a:extLst>
          </p:cNvPr>
          <p:cNvPicPr>
            <a:picLocks noChangeAspect="1"/>
          </p:cNvPicPr>
          <p:nvPr/>
        </p:nvPicPr>
        <p:blipFill>
          <a:blip r:embed="rId2"/>
          <a:stretch>
            <a:fillRect/>
          </a:stretch>
        </p:blipFill>
        <p:spPr>
          <a:xfrm>
            <a:off x="2985467" y="2073895"/>
            <a:ext cx="4333021" cy="3841423"/>
          </a:xfrm>
          <a:prstGeom prst="rect">
            <a:avLst/>
          </a:prstGeom>
        </p:spPr>
      </p:pic>
    </p:spTree>
    <p:extLst>
      <p:ext uri="{BB962C8B-B14F-4D97-AF65-F5344CB8AC3E}">
        <p14:creationId xmlns:p14="http://schemas.microsoft.com/office/powerpoint/2010/main" val="3978387229"/>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C6D761D8-08A0-4473-AAAF-1BD05579AC0E}"/>
              </a:ext>
            </a:extLst>
          </p:cNvPr>
          <p:cNvSpPr>
            <a:spLocks noGrp="1"/>
          </p:cNvSpPr>
          <p:nvPr>
            <p:ph idx="1"/>
          </p:nvPr>
        </p:nvSpPr>
        <p:spPr/>
        <p:txBody>
          <a:bodyPr>
            <a:normAutofit fontScale="92500" lnSpcReduction="20000"/>
          </a:bodyPr>
          <a:lstStyle/>
          <a:p>
            <a:r>
              <a:rPr lang="en-US" dirty="0"/>
              <a:t>McKinsey Discussion of the Formula:</a:t>
            </a:r>
          </a:p>
          <a:p>
            <a:pPr lvl="1"/>
            <a:r>
              <a:rPr lang="en-US" dirty="0"/>
              <a:t>This formula underpins the discounted-cash-flow (DCF) approach to valuation, and a variant of the equation lies behind the economic-profit approach (i.e. monopoly profit)….You might go so far as to say that this formula represents all there is to valuation. Everything else is mere detail.”</a:t>
            </a:r>
          </a:p>
          <a:p>
            <a:r>
              <a:rPr lang="en-US" dirty="0"/>
              <a:t>However, the formula is really not very good:</a:t>
            </a:r>
          </a:p>
          <a:p>
            <a:pPr lvl="1"/>
            <a:r>
              <a:rPr lang="en-US" dirty="0"/>
              <a:t>Only works when ROE and g and k are constant.</a:t>
            </a:r>
          </a:p>
          <a:p>
            <a:pPr lvl="1"/>
            <a:r>
              <a:rPr lang="en-US" dirty="0"/>
              <a:t>It does not work with inflation, because the value of the investment increases over time due to inflation.</a:t>
            </a:r>
          </a:p>
          <a:p>
            <a:pPr lvl="1"/>
            <a:r>
              <a:rPr lang="en-US" dirty="0"/>
              <a:t>It does not work if the return on new investments is different from the return on existing investments in cases such as high technology.</a:t>
            </a:r>
          </a:p>
        </p:txBody>
      </p:sp>
      <p:sp>
        <p:nvSpPr>
          <p:cNvPr id="3" name="Title 2">
            <a:extLst>
              <a:ext uri="{FF2B5EF4-FFF2-40B4-BE49-F238E27FC236}">
                <a16:creationId xmlns:a16="http://schemas.microsoft.com/office/drawing/2014/main" id="{08B6D94C-3E2A-4DDA-9483-4C488807F197}"/>
              </a:ext>
            </a:extLst>
          </p:cNvPr>
          <p:cNvSpPr>
            <a:spLocks noGrp="1"/>
          </p:cNvSpPr>
          <p:nvPr>
            <p:ph type="title"/>
          </p:nvPr>
        </p:nvSpPr>
        <p:spPr/>
        <p:txBody>
          <a:bodyPr/>
          <a:lstStyle/>
          <a:p>
            <a:r>
              <a:rPr lang="en-US" dirty="0"/>
              <a:t>Problems with These Formulas</a:t>
            </a:r>
          </a:p>
        </p:txBody>
      </p:sp>
    </p:spTree>
    <p:extLst>
      <p:ext uri="{BB962C8B-B14F-4D97-AF65-F5344CB8AC3E}">
        <p14:creationId xmlns:p14="http://schemas.microsoft.com/office/powerpoint/2010/main" val="1397116565"/>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5A009F9-D49F-4E7A-B953-98ACF924960D}"/>
              </a:ext>
            </a:extLst>
          </p:cNvPr>
          <p:cNvSpPr>
            <a:spLocks noGrp="1"/>
          </p:cNvSpPr>
          <p:nvPr>
            <p:ph idx="1"/>
          </p:nvPr>
        </p:nvSpPr>
        <p:spPr/>
        <p:txBody>
          <a:bodyPr>
            <a:normAutofit lnSpcReduction="10000"/>
          </a:bodyPr>
          <a:lstStyle/>
          <a:p>
            <a:r>
              <a:rPr lang="en-US" dirty="0"/>
              <a:t>Very simple case of valuation:</a:t>
            </a:r>
          </a:p>
          <a:p>
            <a:pPr lvl="1"/>
            <a:r>
              <a:rPr lang="en-US" dirty="0"/>
              <a:t>Return on equity and growth constant</a:t>
            </a:r>
          </a:p>
          <a:p>
            <a:pPr lvl="1"/>
            <a:r>
              <a:rPr lang="en-US" dirty="0"/>
              <a:t>No adjustment for inflation (assume no inflation)</a:t>
            </a:r>
          </a:p>
          <a:p>
            <a:r>
              <a:rPr lang="en-US" dirty="0"/>
              <a:t>In this case, you can use the valuation formula: Value = E x (1-g/ROE)/(k-g)</a:t>
            </a:r>
          </a:p>
          <a:p>
            <a:r>
              <a:rPr lang="en-US" dirty="0"/>
              <a:t>You can also use the formula to evaluate implied cost of capital from P/E ratio, growth and assumed return on equity.</a:t>
            </a:r>
          </a:p>
          <a:p>
            <a:r>
              <a:rPr lang="en-US" dirty="0"/>
              <a:t>Silly to worry about ROE versus ROIC at this point.  For now, can assume an all equity company with no net debt.</a:t>
            </a:r>
          </a:p>
        </p:txBody>
      </p:sp>
      <p:sp>
        <p:nvSpPr>
          <p:cNvPr id="3" name="Title 2">
            <a:extLst>
              <a:ext uri="{FF2B5EF4-FFF2-40B4-BE49-F238E27FC236}">
                <a16:creationId xmlns:a16="http://schemas.microsoft.com/office/drawing/2014/main" id="{8239A7CB-BB03-47A5-A872-A0F23FC883E4}"/>
              </a:ext>
            </a:extLst>
          </p:cNvPr>
          <p:cNvSpPr>
            <a:spLocks noGrp="1"/>
          </p:cNvSpPr>
          <p:nvPr>
            <p:ph type="title"/>
          </p:nvPr>
        </p:nvSpPr>
        <p:spPr/>
        <p:txBody>
          <a:bodyPr/>
          <a:lstStyle/>
          <a:p>
            <a:r>
              <a:rPr lang="en-US" dirty="0"/>
              <a:t>Case 1: Valuation with Constant ROE</a:t>
            </a:r>
          </a:p>
        </p:txBody>
      </p:sp>
      <p:sp>
        <p:nvSpPr>
          <p:cNvPr id="4" name="Slide Number Placeholder 3">
            <a:extLst>
              <a:ext uri="{FF2B5EF4-FFF2-40B4-BE49-F238E27FC236}">
                <a16:creationId xmlns:a16="http://schemas.microsoft.com/office/drawing/2014/main" id="{4B895A5A-1C0D-43C0-84F6-28B34C8D7BD2}"/>
              </a:ext>
            </a:extLst>
          </p:cNvPr>
          <p:cNvSpPr>
            <a:spLocks noGrp="1"/>
          </p:cNvSpPr>
          <p:nvPr>
            <p:ph type="sldNum" sz="quarter" idx="12"/>
          </p:nvPr>
        </p:nvSpPr>
        <p:spPr/>
        <p:txBody>
          <a:bodyPr/>
          <a:lstStyle/>
          <a:p>
            <a:pPr algn="ctr"/>
            <a:fld id="{0C3A1854-6B63-4059-B360-A3C4972BF0FC}" type="slidenum">
              <a:rPr lang="ko-KR" altLang="en-US" smtClean="0"/>
              <a:pPr algn="ctr"/>
              <a:t>51</a:t>
            </a:fld>
            <a:endParaRPr lang="ko-KR" altLang="en-US" dirty="0"/>
          </a:p>
        </p:txBody>
      </p:sp>
    </p:spTree>
    <p:extLst>
      <p:ext uri="{BB962C8B-B14F-4D97-AF65-F5344CB8AC3E}">
        <p14:creationId xmlns:p14="http://schemas.microsoft.com/office/powerpoint/2010/main" val="1149285931"/>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24137F97-3E86-431F-B9C8-3465866BE9F9}"/>
              </a:ext>
            </a:extLst>
          </p:cNvPr>
          <p:cNvSpPr>
            <a:spLocks noGrp="1"/>
          </p:cNvSpPr>
          <p:nvPr>
            <p:ph idx="1"/>
          </p:nvPr>
        </p:nvSpPr>
        <p:spPr>
          <a:xfrm>
            <a:off x="628649" y="1263192"/>
            <a:ext cx="8081717" cy="2498103"/>
          </a:xfrm>
        </p:spPr>
        <p:txBody>
          <a:bodyPr>
            <a:normAutofit fontScale="92500"/>
          </a:bodyPr>
          <a:lstStyle/>
          <a:p>
            <a:r>
              <a:rPr lang="en-US" dirty="0"/>
              <a:t>Keep discount rate constant at 6% (the discount rate or the expected IRR is the biggest variable)</a:t>
            </a:r>
          </a:p>
          <a:p>
            <a:r>
              <a:rPr lang="en-US" dirty="0"/>
              <a:t>A graph of the data table demonstrates that the combination of variables makes the valuation change dramatically.</a:t>
            </a:r>
          </a:p>
          <a:p>
            <a:endParaRPr lang="en-US" dirty="0"/>
          </a:p>
        </p:txBody>
      </p:sp>
      <p:sp>
        <p:nvSpPr>
          <p:cNvPr id="3" name="Title 2">
            <a:extLst>
              <a:ext uri="{FF2B5EF4-FFF2-40B4-BE49-F238E27FC236}">
                <a16:creationId xmlns:a16="http://schemas.microsoft.com/office/drawing/2014/main" id="{7CF4669E-0E9D-4226-A660-04D9268503B9}"/>
              </a:ext>
            </a:extLst>
          </p:cNvPr>
          <p:cNvSpPr>
            <a:spLocks noGrp="1"/>
          </p:cNvSpPr>
          <p:nvPr>
            <p:ph type="title"/>
          </p:nvPr>
        </p:nvSpPr>
        <p:spPr/>
        <p:txBody>
          <a:bodyPr/>
          <a:lstStyle/>
          <a:p>
            <a:r>
              <a:rPr lang="en-US" dirty="0"/>
              <a:t>Valuation Sensitivity in Simple Case</a:t>
            </a:r>
          </a:p>
        </p:txBody>
      </p:sp>
      <p:pic>
        <p:nvPicPr>
          <p:cNvPr id="2" name="Picture 1">
            <a:extLst>
              <a:ext uri="{FF2B5EF4-FFF2-40B4-BE49-F238E27FC236}">
                <a16:creationId xmlns:a16="http://schemas.microsoft.com/office/drawing/2014/main" id="{D17BF71D-969C-4576-A25A-CE6D3D791B41}"/>
              </a:ext>
            </a:extLst>
          </p:cNvPr>
          <p:cNvPicPr>
            <a:picLocks noChangeAspect="1"/>
          </p:cNvPicPr>
          <p:nvPr/>
        </p:nvPicPr>
        <p:blipFill>
          <a:blip r:embed="rId2"/>
          <a:stretch>
            <a:fillRect/>
          </a:stretch>
        </p:blipFill>
        <p:spPr>
          <a:xfrm>
            <a:off x="653690" y="3945995"/>
            <a:ext cx="7852528" cy="2438357"/>
          </a:xfrm>
          <a:prstGeom prst="rect">
            <a:avLst/>
          </a:prstGeom>
        </p:spPr>
      </p:pic>
    </p:spTree>
    <p:extLst>
      <p:ext uri="{BB962C8B-B14F-4D97-AF65-F5344CB8AC3E}">
        <p14:creationId xmlns:p14="http://schemas.microsoft.com/office/powerpoint/2010/main" val="3405381902"/>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41E05A06-4AF8-48E1-8890-A25E0BA9CB1F}"/>
              </a:ext>
            </a:extLst>
          </p:cNvPr>
          <p:cNvSpPr>
            <a:spLocks noGrp="1"/>
          </p:cNvSpPr>
          <p:nvPr>
            <p:ph idx="1"/>
          </p:nvPr>
        </p:nvSpPr>
        <p:spPr>
          <a:xfrm>
            <a:off x="628650" y="1131216"/>
            <a:ext cx="7440694" cy="1008668"/>
          </a:xfrm>
        </p:spPr>
        <p:txBody>
          <a:bodyPr>
            <a:normAutofit fontScale="85000" lnSpcReduction="20000"/>
          </a:bodyPr>
          <a:lstStyle/>
          <a:p>
            <a:r>
              <a:rPr lang="en-US" dirty="0"/>
              <a:t>Demonstrates that the value has higher variability with respect to ROE with higher growth rate. There is a strong inter-relationship.</a:t>
            </a:r>
          </a:p>
          <a:p>
            <a:endParaRPr lang="en-US" dirty="0"/>
          </a:p>
        </p:txBody>
      </p:sp>
      <p:sp>
        <p:nvSpPr>
          <p:cNvPr id="3" name="Title 2">
            <a:extLst>
              <a:ext uri="{FF2B5EF4-FFF2-40B4-BE49-F238E27FC236}">
                <a16:creationId xmlns:a16="http://schemas.microsoft.com/office/drawing/2014/main" id="{3EE258E1-C882-4F30-88A1-6A22C3E2493A}"/>
              </a:ext>
            </a:extLst>
          </p:cNvPr>
          <p:cNvSpPr>
            <a:spLocks noGrp="1"/>
          </p:cNvSpPr>
          <p:nvPr>
            <p:ph type="title"/>
          </p:nvPr>
        </p:nvSpPr>
        <p:spPr/>
        <p:txBody>
          <a:bodyPr/>
          <a:lstStyle/>
          <a:p>
            <a:r>
              <a:rPr lang="en-US" dirty="0"/>
              <a:t>Sensitivity Graph with Macro Data Table</a:t>
            </a:r>
          </a:p>
        </p:txBody>
      </p:sp>
      <p:pic>
        <p:nvPicPr>
          <p:cNvPr id="7" name="Picture 6">
            <a:extLst>
              <a:ext uri="{FF2B5EF4-FFF2-40B4-BE49-F238E27FC236}">
                <a16:creationId xmlns:a16="http://schemas.microsoft.com/office/drawing/2014/main" id="{886C5EA4-580A-40A4-BFC0-09031806DE1C}"/>
              </a:ext>
            </a:extLst>
          </p:cNvPr>
          <p:cNvPicPr>
            <a:picLocks noChangeAspect="1"/>
          </p:cNvPicPr>
          <p:nvPr/>
        </p:nvPicPr>
        <p:blipFill>
          <a:blip r:embed="rId2"/>
          <a:stretch>
            <a:fillRect/>
          </a:stretch>
        </p:blipFill>
        <p:spPr>
          <a:xfrm>
            <a:off x="320147" y="2522247"/>
            <a:ext cx="4318929" cy="3143173"/>
          </a:xfrm>
          <a:prstGeom prst="rect">
            <a:avLst/>
          </a:prstGeom>
        </p:spPr>
      </p:pic>
      <p:pic>
        <p:nvPicPr>
          <p:cNvPr id="8" name="Picture 7">
            <a:extLst>
              <a:ext uri="{FF2B5EF4-FFF2-40B4-BE49-F238E27FC236}">
                <a16:creationId xmlns:a16="http://schemas.microsoft.com/office/drawing/2014/main" id="{0887F8E2-AB77-45D6-8041-C25D5D8EE473}"/>
              </a:ext>
            </a:extLst>
          </p:cNvPr>
          <p:cNvPicPr>
            <a:picLocks noChangeAspect="1"/>
          </p:cNvPicPr>
          <p:nvPr/>
        </p:nvPicPr>
        <p:blipFill>
          <a:blip r:embed="rId3"/>
          <a:stretch>
            <a:fillRect/>
          </a:stretch>
        </p:blipFill>
        <p:spPr>
          <a:xfrm>
            <a:off x="4655752" y="2522247"/>
            <a:ext cx="4318928" cy="3143173"/>
          </a:xfrm>
          <a:prstGeom prst="rect">
            <a:avLst/>
          </a:prstGeom>
        </p:spPr>
      </p:pic>
    </p:spTree>
    <p:extLst>
      <p:ext uri="{BB962C8B-B14F-4D97-AF65-F5344CB8AC3E}">
        <p14:creationId xmlns:p14="http://schemas.microsoft.com/office/powerpoint/2010/main" val="4265344447"/>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3A22E348-CE4F-4399-ACB0-9B77C62FEA1B}"/>
              </a:ext>
            </a:extLst>
          </p:cNvPr>
          <p:cNvSpPr>
            <a:spLocks noGrp="1"/>
          </p:cNvSpPr>
          <p:nvPr>
            <p:ph idx="1"/>
          </p:nvPr>
        </p:nvSpPr>
        <p:spPr/>
        <p:txBody>
          <a:bodyPr>
            <a:normAutofit lnSpcReduction="10000"/>
          </a:bodyPr>
          <a:lstStyle/>
          <a:p>
            <a:r>
              <a:rPr lang="en-US" dirty="0"/>
              <a:t>Theory of inflation: if no growth except for inflation and constant nominal return that includes inflation, then income includes the rate of return with inflation as well as</a:t>
            </a:r>
          </a:p>
          <a:p>
            <a:r>
              <a:rPr lang="nl-NL" dirty="0"/>
              <a:t>P/E = [(ROE-g)/(k-g)] * [(1+inf)/(ROE-inf)]</a:t>
            </a:r>
          </a:p>
          <a:p>
            <a:r>
              <a:rPr lang="nl-NL" dirty="0"/>
              <a:t>This formula gives you the “real” P/E ratio from nominal inputs.</a:t>
            </a:r>
          </a:p>
          <a:p>
            <a:r>
              <a:rPr lang="nl-NL" dirty="0"/>
              <a:t>V=[(ROE-g)/(k-g)] * [(1+inf)/(ROE-inf)] x E</a:t>
            </a:r>
          </a:p>
          <a:p>
            <a:r>
              <a:rPr lang="en-US" dirty="0"/>
              <a:t>Proof and implication of this formula with inflation later.</a:t>
            </a:r>
          </a:p>
        </p:txBody>
      </p:sp>
      <p:sp>
        <p:nvSpPr>
          <p:cNvPr id="3" name="Title 2">
            <a:extLst>
              <a:ext uri="{FF2B5EF4-FFF2-40B4-BE49-F238E27FC236}">
                <a16:creationId xmlns:a16="http://schemas.microsoft.com/office/drawing/2014/main" id="{5AC4F998-D9CF-47F4-9DFA-03B858D12A13}"/>
              </a:ext>
            </a:extLst>
          </p:cNvPr>
          <p:cNvSpPr>
            <a:spLocks noGrp="1"/>
          </p:cNvSpPr>
          <p:nvPr>
            <p:ph type="title"/>
          </p:nvPr>
        </p:nvSpPr>
        <p:spPr/>
        <p:txBody>
          <a:bodyPr/>
          <a:lstStyle/>
          <a:p>
            <a:r>
              <a:rPr lang="en-US" dirty="0"/>
              <a:t>Case 2: Constant ROE with Inflation</a:t>
            </a:r>
          </a:p>
        </p:txBody>
      </p:sp>
    </p:spTree>
    <p:extLst>
      <p:ext uri="{BB962C8B-B14F-4D97-AF65-F5344CB8AC3E}">
        <p14:creationId xmlns:p14="http://schemas.microsoft.com/office/powerpoint/2010/main" val="1346869715"/>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8F582A1B-2EE7-4431-BCC7-35AE2EF0C3AD}"/>
              </a:ext>
            </a:extLst>
          </p:cNvPr>
          <p:cNvSpPr>
            <a:spLocks noGrp="1"/>
          </p:cNvSpPr>
          <p:nvPr>
            <p:ph idx="1"/>
          </p:nvPr>
        </p:nvSpPr>
        <p:spPr>
          <a:xfrm>
            <a:off x="628649" y="1263192"/>
            <a:ext cx="8270254" cy="1159497"/>
          </a:xfrm>
        </p:spPr>
        <p:txBody>
          <a:bodyPr>
            <a:normAutofit fontScale="77500" lnSpcReduction="20000"/>
          </a:bodyPr>
          <a:lstStyle/>
          <a:p>
            <a:r>
              <a:rPr lang="en-US" dirty="0"/>
              <a:t>This graph shows the data table with and without inflation. Need to have growth more than inflation to create value. Difficult to evaluate interactions non-linear interactions of variables.</a:t>
            </a:r>
          </a:p>
          <a:p>
            <a:endParaRPr lang="en-US" dirty="0"/>
          </a:p>
        </p:txBody>
      </p:sp>
      <p:sp>
        <p:nvSpPr>
          <p:cNvPr id="3" name="Title 2">
            <a:extLst>
              <a:ext uri="{FF2B5EF4-FFF2-40B4-BE49-F238E27FC236}">
                <a16:creationId xmlns:a16="http://schemas.microsoft.com/office/drawing/2014/main" id="{6BB5BEAB-55F5-4CF7-9C86-9AFF76F4AB4C}"/>
              </a:ext>
            </a:extLst>
          </p:cNvPr>
          <p:cNvSpPr>
            <a:spLocks noGrp="1"/>
          </p:cNvSpPr>
          <p:nvPr>
            <p:ph type="title"/>
          </p:nvPr>
        </p:nvSpPr>
        <p:spPr/>
        <p:txBody>
          <a:bodyPr>
            <a:normAutofit fontScale="90000"/>
          </a:bodyPr>
          <a:lstStyle/>
          <a:p>
            <a:r>
              <a:rPr lang="en-US" dirty="0"/>
              <a:t>With Inflation, the Sensitivity is more extreme</a:t>
            </a:r>
          </a:p>
        </p:txBody>
      </p:sp>
      <p:pic>
        <p:nvPicPr>
          <p:cNvPr id="6" name="Picture 5">
            <a:extLst>
              <a:ext uri="{FF2B5EF4-FFF2-40B4-BE49-F238E27FC236}">
                <a16:creationId xmlns:a16="http://schemas.microsoft.com/office/drawing/2014/main" id="{D244AF70-6015-45A4-90CF-ED3280006D05}"/>
              </a:ext>
            </a:extLst>
          </p:cNvPr>
          <p:cNvPicPr>
            <a:picLocks noChangeAspect="1"/>
          </p:cNvPicPr>
          <p:nvPr/>
        </p:nvPicPr>
        <p:blipFill>
          <a:blip r:embed="rId2"/>
          <a:stretch>
            <a:fillRect/>
          </a:stretch>
        </p:blipFill>
        <p:spPr>
          <a:xfrm>
            <a:off x="45320" y="2522246"/>
            <a:ext cx="4318928" cy="3143173"/>
          </a:xfrm>
          <a:prstGeom prst="rect">
            <a:avLst/>
          </a:prstGeom>
        </p:spPr>
      </p:pic>
      <p:pic>
        <p:nvPicPr>
          <p:cNvPr id="7" name="Picture 6">
            <a:extLst>
              <a:ext uri="{FF2B5EF4-FFF2-40B4-BE49-F238E27FC236}">
                <a16:creationId xmlns:a16="http://schemas.microsoft.com/office/drawing/2014/main" id="{5E0BA308-AC0A-4E82-B4A0-AB68134CF77A}"/>
              </a:ext>
            </a:extLst>
          </p:cNvPr>
          <p:cNvPicPr>
            <a:picLocks noChangeAspect="1"/>
          </p:cNvPicPr>
          <p:nvPr/>
        </p:nvPicPr>
        <p:blipFill>
          <a:blip r:embed="rId3"/>
          <a:stretch>
            <a:fillRect/>
          </a:stretch>
        </p:blipFill>
        <p:spPr>
          <a:xfrm>
            <a:off x="4739099" y="2522246"/>
            <a:ext cx="4318928" cy="3143173"/>
          </a:xfrm>
          <a:prstGeom prst="rect">
            <a:avLst/>
          </a:prstGeom>
        </p:spPr>
      </p:pic>
    </p:spTree>
    <p:extLst>
      <p:ext uri="{BB962C8B-B14F-4D97-AF65-F5344CB8AC3E}">
        <p14:creationId xmlns:p14="http://schemas.microsoft.com/office/powerpoint/2010/main" val="4208208487"/>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8F582A1B-2EE7-4431-BCC7-35AE2EF0C3AD}"/>
              </a:ext>
            </a:extLst>
          </p:cNvPr>
          <p:cNvSpPr>
            <a:spLocks noGrp="1"/>
          </p:cNvSpPr>
          <p:nvPr>
            <p:ph idx="1"/>
          </p:nvPr>
        </p:nvSpPr>
        <p:spPr>
          <a:xfrm>
            <a:off x="628650" y="1263192"/>
            <a:ext cx="7949742" cy="1187777"/>
          </a:xfrm>
        </p:spPr>
        <p:txBody>
          <a:bodyPr>
            <a:normAutofit fontScale="92500" lnSpcReduction="20000"/>
          </a:bodyPr>
          <a:lstStyle/>
          <a:p>
            <a:r>
              <a:rPr lang="en-US" dirty="0"/>
              <a:t>There is more sensitivity to ROE in the inflation case and the case with zero growth results in value that declines. </a:t>
            </a:r>
          </a:p>
        </p:txBody>
      </p:sp>
      <p:sp>
        <p:nvSpPr>
          <p:cNvPr id="3" name="Title 2">
            <a:extLst>
              <a:ext uri="{FF2B5EF4-FFF2-40B4-BE49-F238E27FC236}">
                <a16:creationId xmlns:a16="http://schemas.microsoft.com/office/drawing/2014/main" id="{6BB5BEAB-55F5-4CF7-9C86-9AFF76F4AB4C}"/>
              </a:ext>
            </a:extLst>
          </p:cNvPr>
          <p:cNvSpPr>
            <a:spLocks noGrp="1"/>
          </p:cNvSpPr>
          <p:nvPr>
            <p:ph type="title"/>
          </p:nvPr>
        </p:nvSpPr>
        <p:spPr/>
        <p:txBody>
          <a:bodyPr>
            <a:normAutofit fontScale="90000"/>
          </a:bodyPr>
          <a:lstStyle/>
          <a:p>
            <a:r>
              <a:rPr lang="en-US" dirty="0"/>
              <a:t>With Inflation, the Sensitivity is more extreme</a:t>
            </a:r>
          </a:p>
        </p:txBody>
      </p:sp>
      <p:pic>
        <p:nvPicPr>
          <p:cNvPr id="2" name="Picture 1">
            <a:extLst>
              <a:ext uri="{FF2B5EF4-FFF2-40B4-BE49-F238E27FC236}">
                <a16:creationId xmlns:a16="http://schemas.microsoft.com/office/drawing/2014/main" id="{C1623F6D-5B82-44B2-8CBE-6D562F052AFB}"/>
              </a:ext>
            </a:extLst>
          </p:cNvPr>
          <p:cNvPicPr>
            <a:picLocks noChangeAspect="1"/>
          </p:cNvPicPr>
          <p:nvPr/>
        </p:nvPicPr>
        <p:blipFill>
          <a:blip r:embed="rId2"/>
          <a:stretch>
            <a:fillRect/>
          </a:stretch>
        </p:blipFill>
        <p:spPr>
          <a:xfrm>
            <a:off x="284593" y="2450969"/>
            <a:ext cx="4318928" cy="3143173"/>
          </a:xfrm>
          <a:prstGeom prst="rect">
            <a:avLst/>
          </a:prstGeom>
        </p:spPr>
      </p:pic>
      <p:pic>
        <p:nvPicPr>
          <p:cNvPr id="8" name="Picture 7">
            <a:extLst>
              <a:ext uri="{FF2B5EF4-FFF2-40B4-BE49-F238E27FC236}">
                <a16:creationId xmlns:a16="http://schemas.microsoft.com/office/drawing/2014/main" id="{FA480448-549E-41BE-A700-40685F8DFB50}"/>
              </a:ext>
            </a:extLst>
          </p:cNvPr>
          <p:cNvPicPr>
            <a:picLocks noChangeAspect="1"/>
          </p:cNvPicPr>
          <p:nvPr/>
        </p:nvPicPr>
        <p:blipFill>
          <a:blip r:embed="rId3"/>
          <a:stretch>
            <a:fillRect/>
          </a:stretch>
        </p:blipFill>
        <p:spPr>
          <a:xfrm>
            <a:off x="4723917" y="2450969"/>
            <a:ext cx="4318929" cy="3143173"/>
          </a:xfrm>
          <a:prstGeom prst="rect">
            <a:avLst/>
          </a:prstGeom>
        </p:spPr>
      </p:pic>
    </p:spTree>
    <p:extLst>
      <p:ext uri="{BB962C8B-B14F-4D97-AF65-F5344CB8AC3E}">
        <p14:creationId xmlns:p14="http://schemas.microsoft.com/office/powerpoint/2010/main" val="2742361854"/>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34BDC834-E0C7-4E00-9028-B37AB372E065}"/>
              </a:ext>
            </a:extLst>
          </p:cNvPr>
          <p:cNvSpPr>
            <a:spLocks noGrp="1"/>
          </p:cNvSpPr>
          <p:nvPr>
            <p:ph idx="1"/>
          </p:nvPr>
        </p:nvSpPr>
        <p:spPr/>
        <p:txBody>
          <a:bodyPr>
            <a:normAutofit fontScale="92500" lnSpcReduction="20000"/>
          </a:bodyPr>
          <a:lstStyle/>
          <a:p>
            <a:r>
              <a:rPr lang="en-US" dirty="0"/>
              <a:t>Cannot grow in long-term much faster than the economy.</a:t>
            </a:r>
          </a:p>
          <a:p>
            <a:r>
              <a:rPr lang="en-US" dirty="0"/>
              <a:t>Demonstrates the that the real issue is whether ROIC above the cost of capital can continue.</a:t>
            </a:r>
          </a:p>
          <a:p>
            <a:r>
              <a:rPr lang="en-US" dirty="0"/>
              <a:t>When ROIC expectations decline, then the P/E ratio falls.</a:t>
            </a:r>
          </a:p>
          <a:p>
            <a:r>
              <a:rPr lang="en-US" dirty="0"/>
              <a:t>To make this analysis, you cannot use the simple formula.  Instead,</a:t>
            </a:r>
          </a:p>
          <a:p>
            <a:pPr lvl="1"/>
            <a:r>
              <a:rPr lang="en-US" dirty="0"/>
              <a:t>In the terminal period, use the version of the formula that starts from the book value of the investment.</a:t>
            </a:r>
          </a:p>
          <a:p>
            <a:pPr lvl="1"/>
            <a:r>
              <a:rPr lang="en-US" dirty="0"/>
              <a:t>Use the formulas for dividend payout as a function of growth.</a:t>
            </a:r>
          </a:p>
          <a:p>
            <a:pPr lvl="1"/>
            <a:r>
              <a:rPr lang="en-US" dirty="0"/>
              <a:t>Use the INTERPOLATE LOOKUP function to gradually change Return.</a:t>
            </a:r>
          </a:p>
          <a:p>
            <a:endParaRPr lang="en-US" dirty="0"/>
          </a:p>
        </p:txBody>
      </p:sp>
      <p:sp>
        <p:nvSpPr>
          <p:cNvPr id="3" name="Title 2">
            <a:extLst>
              <a:ext uri="{FF2B5EF4-FFF2-40B4-BE49-F238E27FC236}">
                <a16:creationId xmlns:a16="http://schemas.microsoft.com/office/drawing/2014/main" id="{4828DE41-9947-4C81-A566-A80D9A066F28}"/>
              </a:ext>
            </a:extLst>
          </p:cNvPr>
          <p:cNvSpPr>
            <a:spLocks noGrp="1"/>
          </p:cNvSpPr>
          <p:nvPr>
            <p:ph type="title"/>
          </p:nvPr>
        </p:nvSpPr>
        <p:spPr/>
        <p:txBody>
          <a:bodyPr>
            <a:normAutofit fontScale="90000"/>
          </a:bodyPr>
          <a:lstStyle/>
          <a:p>
            <a:r>
              <a:rPr lang="en-US" dirty="0"/>
              <a:t>Case 3: Changing ROE, Changing Growth and Changing Inflation</a:t>
            </a:r>
          </a:p>
        </p:txBody>
      </p:sp>
    </p:spTree>
    <p:extLst>
      <p:ext uri="{BB962C8B-B14F-4D97-AF65-F5344CB8AC3E}">
        <p14:creationId xmlns:p14="http://schemas.microsoft.com/office/powerpoint/2010/main" val="305916222"/>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ChangeArrowheads="1"/>
          </p:cNvSpPr>
          <p:nvPr>
            <p:ph type="title"/>
          </p:nvPr>
        </p:nvSpPr>
        <p:spPr/>
        <p:txBody>
          <a:bodyPr/>
          <a:lstStyle/>
          <a:p>
            <a:r>
              <a:rPr lang="en-GB" altLang="en-US">
                <a:ea typeface="SimSun" panose="02010600030101010101" pitchFamily="2" charset="-122"/>
              </a:rPr>
              <a:t>Reasonable Estimates of Growth – Is this Graph Reasonable</a:t>
            </a:r>
          </a:p>
        </p:txBody>
      </p:sp>
      <p:grpSp>
        <p:nvGrpSpPr>
          <p:cNvPr id="41987" name="Group 3"/>
          <p:cNvGrpSpPr>
            <a:grpSpLocks/>
          </p:cNvGrpSpPr>
          <p:nvPr/>
        </p:nvGrpSpPr>
        <p:grpSpPr bwMode="auto">
          <a:xfrm>
            <a:off x="1127125" y="1997075"/>
            <a:ext cx="7064375" cy="4156075"/>
            <a:chOff x="710" y="1258"/>
            <a:chExt cx="4450" cy="2618"/>
          </a:xfrm>
        </p:grpSpPr>
        <p:sp>
          <p:nvSpPr>
            <p:cNvPr id="41996" name="Line 4"/>
            <p:cNvSpPr>
              <a:spLocks noChangeShapeType="1"/>
            </p:cNvSpPr>
            <p:nvPr/>
          </p:nvSpPr>
          <p:spPr bwMode="auto">
            <a:xfrm>
              <a:off x="710" y="1258"/>
              <a:ext cx="0" cy="2618"/>
            </a:xfrm>
            <a:prstGeom prst="line">
              <a:avLst/>
            </a:prstGeom>
            <a:noFill/>
            <a:ln w="28575">
              <a:solidFill>
                <a:schemeClr val="tx1"/>
              </a:solidFill>
              <a:round/>
              <a:headEnd type="triangle" w="med" len="med"/>
              <a:tailEnd type="none" w="sm" len="sm"/>
            </a:ln>
            <a:extLst>
              <a:ext uri="{909E8E84-426E-40DD-AFC4-6F175D3DCCD1}">
                <a14:hiddenFill xmlns:a14="http://schemas.microsoft.com/office/drawing/2010/main">
                  <a:noFill/>
                </a14:hiddenFill>
              </a:ext>
            </a:extLst>
          </p:spPr>
          <p:txBody>
            <a:bodyPr wrap="none" anchor="ctr"/>
            <a:lstStyle/>
            <a:p>
              <a:endParaRPr lang="en-US"/>
            </a:p>
          </p:txBody>
        </p:sp>
        <p:sp>
          <p:nvSpPr>
            <p:cNvPr id="41997" name="Line 5"/>
            <p:cNvSpPr>
              <a:spLocks noChangeShapeType="1"/>
            </p:cNvSpPr>
            <p:nvPr/>
          </p:nvSpPr>
          <p:spPr bwMode="auto">
            <a:xfrm>
              <a:off x="710" y="2960"/>
              <a:ext cx="4450" cy="0"/>
            </a:xfrm>
            <a:prstGeom prst="line">
              <a:avLst/>
            </a:prstGeom>
            <a:noFill/>
            <a:ln w="28575">
              <a:solidFill>
                <a:schemeClr val="tx1"/>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a:p>
          </p:txBody>
        </p:sp>
        <p:sp>
          <p:nvSpPr>
            <p:cNvPr id="41998" name="Line 6"/>
            <p:cNvSpPr>
              <a:spLocks noChangeShapeType="1"/>
            </p:cNvSpPr>
            <p:nvPr/>
          </p:nvSpPr>
          <p:spPr bwMode="auto">
            <a:xfrm flipV="1">
              <a:off x="1975" y="1302"/>
              <a:ext cx="0" cy="2574"/>
            </a:xfrm>
            <a:prstGeom prst="line">
              <a:avLst/>
            </a:prstGeom>
            <a:noFill/>
            <a:ln w="28575">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en-US"/>
            </a:p>
          </p:txBody>
        </p:sp>
        <p:sp>
          <p:nvSpPr>
            <p:cNvPr id="41999" name="Line 7"/>
            <p:cNvSpPr>
              <a:spLocks noChangeShapeType="1"/>
            </p:cNvSpPr>
            <p:nvPr/>
          </p:nvSpPr>
          <p:spPr bwMode="auto">
            <a:xfrm flipV="1">
              <a:off x="3589" y="1302"/>
              <a:ext cx="0" cy="2574"/>
            </a:xfrm>
            <a:prstGeom prst="line">
              <a:avLst/>
            </a:prstGeom>
            <a:noFill/>
            <a:ln w="28575">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en-US"/>
            </a:p>
          </p:txBody>
        </p:sp>
      </p:grpSp>
      <p:grpSp>
        <p:nvGrpSpPr>
          <p:cNvPr id="41988" name="Group 8"/>
          <p:cNvGrpSpPr>
            <a:grpSpLocks/>
          </p:cNvGrpSpPr>
          <p:nvPr/>
        </p:nvGrpSpPr>
        <p:grpSpPr bwMode="auto">
          <a:xfrm>
            <a:off x="1127125" y="3243263"/>
            <a:ext cx="6994525" cy="1455737"/>
            <a:chOff x="336" y="1680"/>
            <a:chExt cx="4848" cy="1008"/>
          </a:xfrm>
        </p:grpSpPr>
        <p:sp>
          <p:nvSpPr>
            <p:cNvPr id="41994" name="Freeform 9"/>
            <p:cNvSpPr>
              <a:spLocks/>
            </p:cNvSpPr>
            <p:nvPr/>
          </p:nvSpPr>
          <p:spPr bwMode="auto">
            <a:xfrm>
              <a:off x="336" y="1680"/>
              <a:ext cx="1389" cy="731"/>
            </a:xfrm>
            <a:custGeom>
              <a:avLst/>
              <a:gdLst>
                <a:gd name="T0" fmla="*/ 0 w 1389"/>
                <a:gd name="T1" fmla="*/ 592 h 731"/>
                <a:gd name="T2" fmla="*/ 140 w 1389"/>
                <a:gd name="T3" fmla="*/ 485 h 731"/>
                <a:gd name="T4" fmla="*/ 156 w 1389"/>
                <a:gd name="T5" fmla="*/ 600 h 731"/>
                <a:gd name="T6" fmla="*/ 189 w 1389"/>
                <a:gd name="T7" fmla="*/ 731 h 731"/>
                <a:gd name="T8" fmla="*/ 255 w 1389"/>
                <a:gd name="T9" fmla="*/ 666 h 731"/>
                <a:gd name="T10" fmla="*/ 279 w 1389"/>
                <a:gd name="T11" fmla="*/ 501 h 731"/>
                <a:gd name="T12" fmla="*/ 329 w 1389"/>
                <a:gd name="T13" fmla="*/ 197 h 731"/>
                <a:gd name="T14" fmla="*/ 337 w 1389"/>
                <a:gd name="T15" fmla="*/ 148 h 731"/>
                <a:gd name="T16" fmla="*/ 362 w 1389"/>
                <a:gd name="T17" fmla="*/ 197 h 731"/>
                <a:gd name="T18" fmla="*/ 403 w 1389"/>
                <a:gd name="T19" fmla="*/ 279 h 731"/>
                <a:gd name="T20" fmla="*/ 460 w 1389"/>
                <a:gd name="T21" fmla="*/ 304 h 731"/>
                <a:gd name="T22" fmla="*/ 526 w 1389"/>
                <a:gd name="T23" fmla="*/ 238 h 731"/>
                <a:gd name="T24" fmla="*/ 551 w 1389"/>
                <a:gd name="T25" fmla="*/ 452 h 731"/>
                <a:gd name="T26" fmla="*/ 584 w 1389"/>
                <a:gd name="T27" fmla="*/ 526 h 731"/>
                <a:gd name="T28" fmla="*/ 641 w 1389"/>
                <a:gd name="T29" fmla="*/ 468 h 731"/>
                <a:gd name="T30" fmla="*/ 674 w 1389"/>
                <a:gd name="T31" fmla="*/ 345 h 731"/>
                <a:gd name="T32" fmla="*/ 740 w 1389"/>
                <a:gd name="T33" fmla="*/ 230 h 731"/>
                <a:gd name="T34" fmla="*/ 748 w 1389"/>
                <a:gd name="T35" fmla="*/ 263 h 731"/>
                <a:gd name="T36" fmla="*/ 756 w 1389"/>
                <a:gd name="T37" fmla="*/ 329 h 731"/>
                <a:gd name="T38" fmla="*/ 773 w 1389"/>
                <a:gd name="T39" fmla="*/ 378 h 731"/>
                <a:gd name="T40" fmla="*/ 822 w 1389"/>
                <a:gd name="T41" fmla="*/ 321 h 731"/>
                <a:gd name="T42" fmla="*/ 879 w 1389"/>
                <a:gd name="T43" fmla="*/ 90 h 731"/>
                <a:gd name="T44" fmla="*/ 929 w 1389"/>
                <a:gd name="T45" fmla="*/ 0 h 731"/>
                <a:gd name="T46" fmla="*/ 1027 w 1389"/>
                <a:gd name="T47" fmla="*/ 181 h 731"/>
                <a:gd name="T48" fmla="*/ 1052 w 1389"/>
                <a:gd name="T49" fmla="*/ 419 h 731"/>
                <a:gd name="T50" fmla="*/ 1077 w 1389"/>
                <a:gd name="T51" fmla="*/ 436 h 731"/>
                <a:gd name="T52" fmla="*/ 1208 w 1389"/>
                <a:gd name="T53" fmla="*/ 288 h 731"/>
                <a:gd name="T54" fmla="*/ 1225 w 1389"/>
                <a:gd name="T55" fmla="*/ 238 h 731"/>
                <a:gd name="T56" fmla="*/ 1257 w 1389"/>
                <a:gd name="T57" fmla="*/ 197 h 731"/>
                <a:gd name="T58" fmla="*/ 1389 w 1389"/>
                <a:gd name="T59" fmla="*/ 90 h 731"/>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1389" h="731">
                  <a:moveTo>
                    <a:pt x="0" y="592"/>
                  </a:moveTo>
                  <a:cubicBezTo>
                    <a:pt x="54" y="575"/>
                    <a:pt x="71" y="507"/>
                    <a:pt x="140" y="485"/>
                  </a:cubicBezTo>
                  <a:cubicBezTo>
                    <a:pt x="160" y="547"/>
                    <a:pt x="138" y="474"/>
                    <a:pt x="156" y="600"/>
                  </a:cubicBezTo>
                  <a:cubicBezTo>
                    <a:pt x="162" y="643"/>
                    <a:pt x="175" y="689"/>
                    <a:pt x="189" y="731"/>
                  </a:cubicBezTo>
                  <a:cubicBezTo>
                    <a:pt x="219" y="709"/>
                    <a:pt x="234" y="695"/>
                    <a:pt x="255" y="666"/>
                  </a:cubicBezTo>
                  <a:cubicBezTo>
                    <a:pt x="264" y="611"/>
                    <a:pt x="270" y="556"/>
                    <a:pt x="279" y="501"/>
                  </a:cubicBezTo>
                  <a:cubicBezTo>
                    <a:pt x="287" y="399"/>
                    <a:pt x="281" y="290"/>
                    <a:pt x="329" y="197"/>
                  </a:cubicBezTo>
                  <a:cubicBezTo>
                    <a:pt x="332" y="181"/>
                    <a:pt x="325" y="160"/>
                    <a:pt x="337" y="148"/>
                  </a:cubicBezTo>
                  <a:cubicBezTo>
                    <a:pt x="343" y="142"/>
                    <a:pt x="362" y="197"/>
                    <a:pt x="362" y="197"/>
                  </a:cubicBezTo>
                  <a:cubicBezTo>
                    <a:pt x="375" y="227"/>
                    <a:pt x="380" y="257"/>
                    <a:pt x="403" y="279"/>
                  </a:cubicBezTo>
                  <a:cubicBezTo>
                    <a:pt x="416" y="318"/>
                    <a:pt x="422" y="317"/>
                    <a:pt x="460" y="304"/>
                  </a:cubicBezTo>
                  <a:cubicBezTo>
                    <a:pt x="483" y="283"/>
                    <a:pt x="505" y="261"/>
                    <a:pt x="526" y="238"/>
                  </a:cubicBezTo>
                  <a:cubicBezTo>
                    <a:pt x="543" y="309"/>
                    <a:pt x="544" y="378"/>
                    <a:pt x="551" y="452"/>
                  </a:cubicBezTo>
                  <a:cubicBezTo>
                    <a:pt x="557" y="518"/>
                    <a:pt x="544" y="501"/>
                    <a:pt x="584" y="526"/>
                  </a:cubicBezTo>
                  <a:cubicBezTo>
                    <a:pt x="609" y="509"/>
                    <a:pt x="621" y="490"/>
                    <a:pt x="641" y="468"/>
                  </a:cubicBezTo>
                  <a:cubicBezTo>
                    <a:pt x="659" y="360"/>
                    <a:pt x="638" y="397"/>
                    <a:pt x="674" y="345"/>
                  </a:cubicBezTo>
                  <a:cubicBezTo>
                    <a:pt x="681" y="302"/>
                    <a:pt x="697" y="244"/>
                    <a:pt x="740" y="230"/>
                  </a:cubicBezTo>
                  <a:cubicBezTo>
                    <a:pt x="743" y="241"/>
                    <a:pt x="746" y="252"/>
                    <a:pt x="748" y="263"/>
                  </a:cubicBezTo>
                  <a:cubicBezTo>
                    <a:pt x="752" y="285"/>
                    <a:pt x="751" y="307"/>
                    <a:pt x="756" y="329"/>
                  </a:cubicBezTo>
                  <a:cubicBezTo>
                    <a:pt x="760" y="346"/>
                    <a:pt x="773" y="378"/>
                    <a:pt x="773" y="378"/>
                  </a:cubicBezTo>
                  <a:cubicBezTo>
                    <a:pt x="819" y="367"/>
                    <a:pt x="806" y="379"/>
                    <a:pt x="822" y="321"/>
                  </a:cubicBezTo>
                  <a:cubicBezTo>
                    <a:pt x="843" y="244"/>
                    <a:pt x="860" y="167"/>
                    <a:pt x="879" y="90"/>
                  </a:cubicBezTo>
                  <a:cubicBezTo>
                    <a:pt x="891" y="41"/>
                    <a:pt x="887" y="27"/>
                    <a:pt x="929" y="0"/>
                  </a:cubicBezTo>
                  <a:cubicBezTo>
                    <a:pt x="988" y="39"/>
                    <a:pt x="1006" y="116"/>
                    <a:pt x="1027" y="181"/>
                  </a:cubicBezTo>
                  <a:cubicBezTo>
                    <a:pt x="1037" y="254"/>
                    <a:pt x="1034" y="350"/>
                    <a:pt x="1052" y="419"/>
                  </a:cubicBezTo>
                  <a:cubicBezTo>
                    <a:pt x="1055" y="429"/>
                    <a:pt x="1069" y="430"/>
                    <a:pt x="1077" y="436"/>
                  </a:cubicBezTo>
                  <a:cubicBezTo>
                    <a:pt x="1135" y="395"/>
                    <a:pt x="1169" y="346"/>
                    <a:pt x="1208" y="288"/>
                  </a:cubicBezTo>
                  <a:cubicBezTo>
                    <a:pt x="1218" y="273"/>
                    <a:pt x="1218" y="254"/>
                    <a:pt x="1225" y="238"/>
                  </a:cubicBezTo>
                  <a:cubicBezTo>
                    <a:pt x="1236" y="214"/>
                    <a:pt x="1242" y="216"/>
                    <a:pt x="1257" y="197"/>
                  </a:cubicBezTo>
                  <a:cubicBezTo>
                    <a:pt x="1295" y="149"/>
                    <a:pt x="1319" y="90"/>
                    <a:pt x="1389" y="90"/>
                  </a:cubicBezTo>
                </a:path>
              </a:pathLst>
            </a:custGeom>
            <a:noFill/>
            <a:ln w="38100" cap="flat" cmpd="sng">
              <a:solidFill>
                <a:srgbClr val="FF0033"/>
              </a:solidFill>
              <a:prstDash val="solid"/>
              <a:round/>
              <a:headEnd type="none" w="sm" len="sm"/>
              <a:tailEnd type="none" w="sm" len="sm"/>
            </a:ln>
            <a:effectLst>
              <a:outerShdw dist="35921" dir="2700000" algn="ctr" rotWithShape="0">
                <a:schemeClr val="bg2"/>
              </a:outerShdw>
            </a:effectLst>
            <a:extLst>
              <a:ext uri="{909E8E84-426E-40DD-AFC4-6F175D3DCCD1}">
                <a14:hiddenFill xmlns:a14="http://schemas.microsoft.com/office/drawing/2010/main">
                  <a:solidFill>
                    <a:srgbClr val="FFFFFF"/>
                  </a:solidFill>
                </a14:hiddenFill>
              </a:ext>
            </a:extLst>
          </p:spPr>
          <p:txBody>
            <a:bodyPr wrap="none" anchor="ctr"/>
            <a:lstStyle/>
            <a:p>
              <a:endParaRPr lang="en-US"/>
            </a:p>
          </p:txBody>
        </p:sp>
        <p:sp>
          <p:nvSpPr>
            <p:cNvPr id="41995" name="Freeform 10"/>
            <p:cNvSpPr>
              <a:spLocks/>
            </p:cNvSpPr>
            <p:nvPr/>
          </p:nvSpPr>
          <p:spPr bwMode="auto">
            <a:xfrm>
              <a:off x="1728" y="1776"/>
              <a:ext cx="3456" cy="912"/>
            </a:xfrm>
            <a:custGeom>
              <a:avLst/>
              <a:gdLst>
                <a:gd name="T0" fmla="*/ 0 w 3456"/>
                <a:gd name="T1" fmla="*/ 0 h 912"/>
                <a:gd name="T2" fmla="*/ 240 w 3456"/>
                <a:gd name="T3" fmla="*/ 288 h 912"/>
                <a:gd name="T4" fmla="*/ 576 w 3456"/>
                <a:gd name="T5" fmla="*/ 528 h 912"/>
                <a:gd name="T6" fmla="*/ 1200 w 3456"/>
                <a:gd name="T7" fmla="*/ 768 h 912"/>
                <a:gd name="T8" fmla="*/ 1776 w 3456"/>
                <a:gd name="T9" fmla="*/ 864 h 912"/>
                <a:gd name="T10" fmla="*/ 3456 w 3456"/>
                <a:gd name="T11" fmla="*/ 912 h 91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456" h="912">
                  <a:moveTo>
                    <a:pt x="0" y="0"/>
                  </a:moveTo>
                  <a:cubicBezTo>
                    <a:pt x="72" y="100"/>
                    <a:pt x="144" y="200"/>
                    <a:pt x="240" y="288"/>
                  </a:cubicBezTo>
                  <a:cubicBezTo>
                    <a:pt x="336" y="376"/>
                    <a:pt x="416" y="448"/>
                    <a:pt x="576" y="528"/>
                  </a:cubicBezTo>
                  <a:cubicBezTo>
                    <a:pt x="736" y="608"/>
                    <a:pt x="1000" y="712"/>
                    <a:pt x="1200" y="768"/>
                  </a:cubicBezTo>
                  <a:cubicBezTo>
                    <a:pt x="1400" y="824"/>
                    <a:pt x="1400" y="840"/>
                    <a:pt x="1776" y="864"/>
                  </a:cubicBezTo>
                  <a:cubicBezTo>
                    <a:pt x="2152" y="888"/>
                    <a:pt x="3176" y="904"/>
                    <a:pt x="3456" y="912"/>
                  </a:cubicBezTo>
                </a:path>
              </a:pathLst>
            </a:custGeom>
            <a:noFill/>
            <a:ln w="38100" cap="flat" cmpd="sng">
              <a:solidFill>
                <a:srgbClr val="FF0033"/>
              </a:solidFill>
              <a:prstDash val="solid"/>
              <a:round/>
              <a:headEnd type="none" w="sm" len="sm"/>
              <a:tailEnd type="none" w="sm" len="sm"/>
            </a:ln>
            <a:effectLst>
              <a:outerShdw dist="35921" dir="2700000" algn="ctr" rotWithShape="0">
                <a:schemeClr val="bg2"/>
              </a:outerShdw>
            </a:effectLst>
            <a:extLst>
              <a:ext uri="{909E8E84-426E-40DD-AFC4-6F175D3DCCD1}">
                <a14:hiddenFill xmlns:a14="http://schemas.microsoft.com/office/drawing/2010/main">
                  <a:solidFill>
                    <a:srgbClr val="FFFFFF"/>
                  </a:solidFill>
                </a14:hiddenFill>
              </a:ext>
            </a:extLst>
          </p:spPr>
          <p:txBody>
            <a:bodyPr wrap="none" anchor="ctr"/>
            <a:lstStyle/>
            <a:p>
              <a:endParaRPr lang="en-US"/>
            </a:p>
          </p:txBody>
        </p:sp>
      </p:grpSp>
      <p:sp>
        <p:nvSpPr>
          <p:cNvPr id="41989" name="Text Box 11"/>
          <p:cNvSpPr txBox="1">
            <a:spLocks noChangeArrowheads="1"/>
          </p:cNvSpPr>
          <p:nvPr/>
        </p:nvSpPr>
        <p:spPr bwMode="auto">
          <a:xfrm>
            <a:off x="1263650" y="1557338"/>
            <a:ext cx="1752600" cy="1314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a:spAutoFit/>
          </a:bodyPr>
          <a:lstStyle>
            <a:lvl1pPr>
              <a:defRPr sz="1200">
                <a:solidFill>
                  <a:schemeClr val="tx1"/>
                </a:solidFill>
                <a:latin typeface="Arial" panose="020B0604020202020204" pitchFamily="34" charset="0"/>
              </a:defRPr>
            </a:lvl1pPr>
            <a:lvl2pPr marL="742950" indent="-285750">
              <a:defRPr sz="1200">
                <a:solidFill>
                  <a:schemeClr val="tx1"/>
                </a:solidFill>
                <a:latin typeface="Arial" panose="020B0604020202020204" pitchFamily="34" charset="0"/>
              </a:defRPr>
            </a:lvl2pPr>
            <a:lvl3pPr marL="1143000" indent="-228600">
              <a:defRPr sz="1200">
                <a:solidFill>
                  <a:schemeClr val="tx1"/>
                </a:solidFill>
                <a:latin typeface="Arial" panose="020B0604020202020204" pitchFamily="34" charset="0"/>
              </a:defRPr>
            </a:lvl3pPr>
            <a:lvl4pPr marL="1600200" indent="-228600">
              <a:defRPr sz="1200">
                <a:solidFill>
                  <a:schemeClr val="tx1"/>
                </a:solidFill>
                <a:latin typeface="Arial" panose="020B0604020202020204" pitchFamily="34" charset="0"/>
              </a:defRPr>
            </a:lvl4pPr>
            <a:lvl5pPr marL="2057400" indent="-228600">
              <a:defRPr sz="1200">
                <a:solidFill>
                  <a:schemeClr val="tx1"/>
                </a:solidFill>
                <a:latin typeface="Arial" panose="020B0604020202020204" pitchFamily="34" charset="0"/>
              </a:defRPr>
            </a:lvl5pPr>
            <a:lvl6pPr marL="2514600" indent="-228600" eaLnBrk="0" fontAlgn="base" hangingPunct="0">
              <a:spcBef>
                <a:spcPct val="0"/>
              </a:spcBef>
              <a:spcAft>
                <a:spcPct val="0"/>
              </a:spcAft>
              <a:defRPr sz="1200">
                <a:solidFill>
                  <a:schemeClr val="tx1"/>
                </a:solidFill>
                <a:latin typeface="Arial" panose="020B0604020202020204" pitchFamily="34" charset="0"/>
              </a:defRPr>
            </a:lvl6pPr>
            <a:lvl7pPr marL="2971800" indent="-228600" eaLnBrk="0" fontAlgn="base" hangingPunct="0">
              <a:spcBef>
                <a:spcPct val="0"/>
              </a:spcBef>
              <a:spcAft>
                <a:spcPct val="0"/>
              </a:spcAft>
              <a:defRPr sz="1200">
                <a:solidFill>
                  <a:schemeClr val="tx1"/>
                </a:solidFill>
                <a:latin typeface="Arial" panose="020B0604020202020204" pitchFamily="34" charset="0"/>
              </a:defRPr>
            </a:lvl7pPr>
            <a:lvl8pPr marL="3429000" indent="-228600" eaLnBrk="0" fontAlgn="base" hangingPunct="0">
              <a:spcBef>
                <a:spcPct val="0"/>
              </a:spcBef>
              <a:spcAft>
                <a:spcPct val="0"/>
              </a:spcAft>
              <a:defRPr sz="1200">
                <a:solidFill>
                  <a:schemeClr val="tx1"/>
                </a:solidFill>
                <a:latin typeface="Arial" panose="020B0604020202020204" pitchFamily="34" charset="0"/>
              </a:defRPr>
            </a:lvl8pPr>
            <a:lvl9pPr marL="3886200" indent="-228600" eaLnBrk="0" fontAlgn="base" hangingPunct="0">
              <a:spcBef>
                <a:spcPct val="0"/>
              </a:spcBef>
              <a:spcAft>
                <a:spcPct val="0"/>
              </a:spcAft>
              <a:defRPr sz="1200">
                <a:solidFill>
                  <a:schemeClr val="tx1"/>
                </a:solidFill>
                <a:latin typeface="Arial" panose="020B0604020202020204" pitchFamily="34" charset="0"/>
              </a:defRPr>
            </a:lvl9pPr>
          </a:lstStyle>
          <a:p>
            <a:r>
              <a:rPr lang="en-GB" altLang="en-US" sz="1600" b="1">
                <a:solidFill>
                  <a:schemeClr val="tx2"/>
                </a:solidFill>
              </a:rPr>
              <a:t>The short term</a:t>
            </a:r>
          </a:p>
          <a:p>
            <a:endParaRPr lang="en-GB" altLang="en-US" sz="1600" b="1">
              <a:solidFill>
                <a:schemeClr val="tx2"/>
              </a:solidFill>
            </a:endParaRPr>
          </a:p>
          <a:p>
            <a:r>
              <a:rPr lang="en-GB" altLang="en-US" sz="1600">
                <a:solidFill>
                  <a:schemeClr val="tx2"/>
                </a:solidFill>
              </a:rPr>
              <a:t>Based on best estimate of likely outcome</a:t>
            </a:r>
          </a:p>
        </p:txBody>
      </p:sp>
      <p:sp>
        <p:nvSpPr>
          <p:cNvPr id="41990" name="Text Box 12"/>
          <p:cNvSpPr txBox="1">
            <a:spLocks noChangeArrowheads="1"/>
          </p:cNvSpPr>
          <p:nvPr/>
        </p:nvSpPr>
        <p:spPr bwMode="auto">
          <a:xfrm>
            <a:off x="3168650" y="1557338"/>
            <a:ext cx="2532063" cy="278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type="none" w="sm" len="sm"/>
                <a:tailEnd type="none" w="sm" len="sm"/>
              </a14:hiddenLine>
            </a:ext>
          </a:extLst>
        </p:spPr>
        <p:txBody>
          <a:bodyPr lIns="0" tIns="0" rIns="0" bIns="0">
            <a:spAutoFit/>
          </a:bodyPr>
          <a:lstStyle>
            <a:lvl1pPr defTabSz="762000">
              <a:defRPr sz="1200">
                <a:solidFill>
                  <a:schemeClr val="tx1"/>
                </a:solidFill>
                <a:latin typeface="Arial" panose="020B0604020202020204" pitchFamily="34" charset="0"/>
              </a:defRPr>
            </a:lvl1pPr>
            <a:lvl2pPr marL="742950" indent="-285750" defTabSz="762000">
              <a:defRPr sz="1200">
                <a:solidFill>
                  <a:schemeClr val="tx1"/>
                </a:solidFill>
                <a:latin typeface="Arial" panose="020B0604020202020204" pitchFamily="34" charset="0"/>
              </a:defRPr>
            </a:lvl2pPr>
            <a:lvl3pPr marL="1143000" indent="-228600" defTabSz="762000">
              <a:defRPr sz="1200">
                <a:solidFill>
                  <a:schemeClr val="tx1"/>
                </a:solidFill>
                <a:latin typeface="Arial" panose="020B0604020202020204" pitchFamily="34" charset="0"/>
              </a:defRPr>
            </a:lvl3pPr>
            <a:lvl4pPr marL="1600200" indent="-228600" defTabSz="762000">
              <a:defRPr sz="1200">
                <a:solidFill>
                  <a:schemeClr val="tx1"/>
                </a:solidFill>
                <a:latin typeface="Arial" panose="020B0604020202020204" pitchFamily="34" charset="0"/>
              </a:defRPr>
            </a:lvl4pPr>
            <a:lvl5pPr marL="2057400" indent="-228600" defTabSz="762000">
              <a:defRPr sz="1200">
                <a:solidFill>
                  <a:schemeClr val="tx1"/>
                </a:solidFill>
                <a:latin typeface="Arial" panose="020B0604020202020204" pitchFamily="34" charset="0"/>
              </a:defRPr>
            </a:lvl5pPr>
            <a:lvl6pPr marL="2514600" indent="-228600" defTabSz="762000" eaLnBrk="0" fontAlgn="base" hangingPunct="0">
              <a:spcBef>
                <a:spcPct val="0"/>
              </a:spcBef>
              <a:spcAft>
                <a:spcPct val="0"/>
              </a:spcAft>
              <a:defRPr sz="1200">
                <a:solidFill>
                  <a:schemeClr val="tx1"/>
                </a:solidFill>
                <a:latin typeface="Arial" panose="020B0604020202020204" pitchFamily="34" charset="0"/>
              </a:defRPr>
            </a:lvl6pPr>
            <a:lvl7pPr marL="2971800" indent="-228600" defTabSz="762000" eaLnBrk="0" fontAlgn="base" hangingPunct="0">
              <a:spcBef>
                <a:spcPct val="0"/>
              </a:spcBef>
              <a:spcAft>
                <a:spcPct val="0"/>
              </a:spcAft>
              <a:defRPr sz="1200">
                <a:solidFill>
                  <a:schemeClr val="tx1"/>
                </a:solidFill>
                <a:latin typeface="Arial" panose="020B0604020202020204" pitchFamily="34" charset="0"/>
              </a:defRPr>
            </a:lvl7pPr>
            <a:lvl8pPr marL="3429000" indent="-228600" defTabSz="762000" eaLnBrk="0" fontAlgn="base" hangingPunct="0">
              <a:spcBef>
                <a:spcPct val="0"/>
              </a:spcBef>
              <a:spcAft>
                <a:spcPct val="0"/>
              </a:spcAft>
              <a:defRPr sz="1200">
                <a:solidFill>
                  <a:schemeClr val="tx1"/>
                </a:solidFill>
                <a:latin typeface="Arial" panose="020B0604020202020204" pitchFamily="34" charset="0"/>
              </a:defRPr>
            </a:lvl8pPr>
            <a:lvl9pPr marL="3886200" indent="-228600" defTabSz="762000" eaLnBrk="0" fontAlgn="base" hangingPunct="0">
              <a:spcBef>
                <a:spcPct val="0"/>
              </a:spcBef>
              <a:spcAft>
                <a:spcPct val="0"/>
              </a:spcAft>
              <a:defRPr sz="1200">
                <a:solidFill>
                  <a:schemeClr val="tx1"/>
                </a:solidFill>
                <a:latin typeface="Arial" panose="020B0604020202020204" pitchFamily="34" charset="0"/>
              </a:defRPr>
            </a:lvl9pPr>
          </a:lstStyle>
          <a:p>
            <a:pPr>
              <a:spcBef>
                <a:spcPct val="80000"/>
              </a:spcBef>
              <a:buClr>
                <a:schemeClr val="accent1"/>
              </a:buClr>
            </a:pPr>
            <a:r>
              <a:rPr lang="en-GB" altLang="en-US" sz="1600" b="1">
                <a:solidFill>
                  <a:schemeClr val="tx2"/>
                </a:solidFill>
              </a:rPr>
              <a:t>The medium term transition to tranquillity</a:t>
            </a:r>
          </a:p>
          <a:p>
            <a:pPr>
              <a:spcBef>
                <a:spcPct val="80000"/>
              </a:spcBef>
              <a:buClr>
                <a:schemeClr val="accent1"/>
              </a:buClr>
            </a:pPr>
            <a:r>
              <a:rPr lang="en-GB" altLang="en-US" sz="1600">
                <a:solidFill>
                  <a:schemeClr val="tx2"/>
                </a:solidFill>
              </a:rPr>
              <a:t>Assessment of industry outlook and company position</a:t>
            </a:r>
          </a:p>
          <a:p>
            <a:pPr>
              <a:spcBef>
                <a:spcPct val="80000"/>
              </a:spcBef>
              <a:buClr>
                <a:schemeClr val="accent1"/>
              </a:buClr>
              <a:buFontTx/>
              <a:buChar char="•"/>
            </a:pPr>
            <a:r>
              <a:rPr lang="en-GB" altLang="en-US" sz="1600">
                <a:solidFill>
                  <a:schemeClr val="tx2"/>
                </a:solidFill>
              </a:rPr>
              <a:t> ROIC fades towards the</a:t>
            </a:r>
            <a:br>
              <a:rPr lang="en-GB" altLang="en-US" sz="1600">
                <a:solidFill>
                  <a:schemeClr val="tx2"/>
                </a:solidFill>
              </a:rPr>
            </a:br>
            <a:r>
              <a:rPr lang="en-GB" altLang="en-US" sz="1600">
                <a:solidFill>
                  <a:schemeClr val="tx2"/>
                </a:solidFill>
              </a:rPr>
              <a:t>  cost of capital</a:t>
            </a:r>
          </a:p>
          <a:p>
            <a:pPr>
              <a:spcBef>
                <a:spcPct val="80000"/>
              </a:spcBef>
              <a:buClr>
                <a:schemeClr val="accent1"/>
              </a:buClr>
              <a:buFontTx/>
              <a:buChar char="•"/>
            </a:pPr>
            <a:r>
              <a:rPr lang="en-GB" altLang="en-US" sz="1600">
                <a:solidFill>
                  <a:schemeClr val="tx2"/>
                </a:solidFill>
              </a:rPr>
              <a:t> Growth fades towards GDP</a:t>
            </a:r>
          </a:p>
        </p:txBody>
      </p:sp>
      <p:sp>
        <p:nvSpPr>
          <p:cNvPr id="41991" name="Text Box 13"/>
          <p:cNvSpPr txBox="1">
            <a:spLocks noChangeArrowheads="1"/>
          </p:cNvSpPr>
          <p:nvPr/>
        </p:nvSpPr>
        <p:spPr bwMode="auto">
          <a:xfrm>
            <a:off x="5835650" y="1557338"/>
            <a:ext cx="2149475" cy="2541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type="none" w="sm" len="sm"/>
                <a:tailEnd type="none" w="sm" len="sm"/>
              </a14:hiddenLine>
            </a:ext>
          </a:extLst>
        </p:spPr>
        <p:txBody>
          <a:bodyPr lIns="0" tIns="0" rIns="0" bIns="0">
            <a:spAutoFit/>
          </a:bodyPr>
          <a:lstStyle>
            <a:lvl1pPr defTabSz="762000">
              <a:defRPr sz="1200">
                <a:solidFill>
                  <a:schemeClr val="tx1"/>
                </a:solidFill>
                <a:latin typeface="Arial" panose="020B0604020202020204" pitchFamily="34" charset="0"/>
              </a:defRPr>
            </a:lvl1pPr>
            <a:lvl2pPr marL="742950" indent="-285750" defTabSz="762000">
              <a:defRPr sz="1200">
                <a:solidFill>
                  <a:schemeClr val="tx1"/>
                </a:solidFill>
                <a:latin typeface="Arial" panose="020B0604020202020204" pitchFamily="34" charset="0"/>
              </a:defRPr>
            </a:lvl2pPr>
            <a:lvl3pPr marL="1143000" indent="-228600" defTabSz="762000">
              <a:defRPr sz="1200">
                <a:solidFill>
                  <a:schemeClr val="tx1"/>
                </a:solidFill>
                <a:latin typeface="Arial" panose="020B0604020202020204" pitchFamily="34" charset="0"/>
              </a:defRPr>
            </a:lvl3pPr>
            <a:lvl4pPr marL="1600200" indent="-228600" defTabSz="762000">
              <a:defRPr sz="1200">
                <a:solidFill>
                  <a:schemeClr val="tx1"/>
                </a:solidFill>
                <a:latin typeface="Arial" panose="020B0604020202020204" pitchFamily="34" charset="0"/>
              </a:defRPr>
            </a:lvl4pPr>
            <a:lvl5pPr marL="2057400" indent="-228600" defTabSz="762000">
              <a:defRPr sz="1200">
                <a:solidFill>
                  <a:schemeClr val="tx1"/>
                </a:solidFill>
                <a:latin typeface="Arial" panose="020B0604020202020204" pitchFamily="34" charset="0"/>
              </a:defRPr>
            </a:lvl5pPr>
            <a:lvl6pPr marL="2514600" indent="-228600" defTabSz="762000" eaLnBrk="0" fontAlgn="base" hangingPunct="0">
              <a:spcBef>
                <a:spcPct val="0"/>
              </a:spcBef>
              <a:spcAft>
                <a:spcPct val="0"/>
              </a:spcAft>
              <a:defRPr sz="1200">
                <a:solidFill>
                  <a:schemeClr val="tx1"/>
                </a:solidFill>
                <a:latin typeface="Arial" panose="020B0604020202020204" pitchFamily="34" charset="0"/>
              </a:defRPr>
            </a:lvl6pPr>
            <a:lvl7pPr marL="2971800" indent="-228600" defTabSz="762000" eaLnBrk="0" fontAlgn="base" hangingPunct="0">
              <a:spcBef>
                <a:spcPct val="0"/>
              </a:spcBef>
              <a:spcAft>
                <a:spcPct val="0"/>
              </a:spcAft>
              <a:defRPr sz="1200">
                <a:solidFill>
                  <a:schemeClr val="tx1"/>
                </a:solidFill>
                <a:latin typeface="Arial" panose="020B0604020202020204" pitchFamily="34" charset="0"/>
              </a:defRPr>
            </a:lvl7pPr>
            <a:lvl8pPr marL="3429000" indent="-228600" defTabSz="762000" eaLnBrk="0" fontAlgn="base" hangingPunct="0">
              <a:spcBef>
                <a:spcPct val="0"/>
              </a:spcBef>
              <a:spcAft>
                <a:spcPct val="0"/>
              </a:spcAft>
              <a:defRPr sz="1200">
                <a:solidFill>
                  <a:schemeClr val="tx1"/>
                </a:solidFill>
                <a:latin typeface="Arial" panose="020B0604020202020204" pitchFamily="34" charset="0"/>
              </a:defRPr>
            </a:lvl8pPr>
            <a:lvl9pPr marL="3886200" indent="-228600" defTabSz="762000" eaLnBrk="0" fontAlgn="base" hangingPunct="0">
              <a:spcBef>
                <a:spcPct val="0"/>
              </a:spcBef>
              <a:spcAft>
                <a:spcPct val="0"/>
              </a:spcAft>
              <a:defRPr sz="1200">
                <a:solidFill>
                  <a:schemeClr val="tx1"/>
                </a:solidFill>
                <a:latin typeface="Arial" panose="020B0604020202020204" pitchFamily="34" charset="0"/>
              </a:defRPr>
            </a:lvl9pPr>
          </a:lstStyle>
          <a:p>
            <a:pPr>
              <a:spcBef>
                <a:spcPct val="80000"/>
              </a:spcBef>
              <a:buClr>
                <a:schemeClr val="accent1"/>
              </a:buClr>
            </a:pPr>
            <a:r>
              <a:rPr lang="en-GB" altLang="en-US" sz="1600" b="1">
                <a:solidFill>
                  <a:schemeClr val="tx2"/>
                </a:solidFill>
              </a:rPr>
              <a:t>The long run – tranquillity and equilibrium</a:t>
            </a:r>
          </a:p>
          <a:p>
            <a:pPr>
              <a:spcBef>
                <a:spcPct val="80000"/>
              </a:spcBef>
              <a:buClr>
                <a:schemeClr val="accent1"/>
              </a:buClr>
              <a:buFontTx/>
              <a:buChar char="•"/>
            </a:pPr>
            <a:r>
              <a:rPr lang="en-GB" altLang="en-US" sz="1600">
                <a:solidFill>
                  <a:schemeClr val="tx2"/>
                </a:solidFill>
              </a:rPr>
              <a:t>  Long run assumptions:</a:t>
            </a:r>
          </a:p>
          <a:p>
            <a:pPr>
              <a:spcBef>
                <a:spcPct val="80000"/>
              </a:spcBef>
              <a:buClr>
                <a:schemeClr val="accent1"/>
              </a:buClr>
              <a:buFontTx/>
              <a:buChar char="•"/>
            </a:pPr>
            <a:r>
              <a:rPr lang="en-GB" altLang="en-US" sz="1600">
                <a:solidFill>
                  <a:schemeClr val="tx2"/>
                </a:solidFill>
              </a:rPr>
              <a:t>  ROIC = Cost of capital</a:t>
            </a:r>
          </a:p>
          <a:p>
            <a:pPr>
              <a:spcBef>
                <a:spcPct val="80000"/>
              </a:spcBef>
              <a:buClr>
                <a:schemeClr val="accent1"/>
              </a:buClr>
              <a:buFontTx/>
              <a:buChar char="•"/>
            </a:pPr>
            <a:r>
              <a:rPr lang="en-GB" altLang="en-US" sz="1600">
                <a:solidFill>
                  <a:schemeClr val="tx2"/>
                </a:solidFill>
              </a:rPr>
              <a:t>  Real growth = 0%</a:t>
            </a:r>
          </a:p>
        </p:txBody>
      </p:sp>
      <p:sp>
        <p:nvSpPr>
          <p:cNvPr id="41992" name="Text Box 14"/>
          <p:cNvSpPr txBox="1">
            <a:spLocks noChangeArrowheads="1"/>
          </p:cNvSpPr>
          <p:nvPr/>
        </p:nvSpPr>
        <p:spPr bwMode="auto">
          <a:xfrm>
            <a:off x="3352800" y="4953000"/>
            <a:ext cx="3810000" cy="639763"/>
          </a:xfrm>
          <a:prstGeom prst="rect">
            <a:avLst/>
          </a:prstGeom>
          <a:solidFill>
            <a:schemeClr val="hlink"/>
          </a:solidFill>
          <a:ln>
            <a:noFill/>
          </a:ln>
          <a:extLs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a:spAutoFit/>
          </a:bodyPr>
          <a:lstStyle>
            <a:lvl1pPr>
              <a:defRPr sz="1200">
                <a:solidFill>
                  <a:schemeClr val="tx1"/>
                </a:solidFill>
                <a:latin typeface="Arial" panose="020B0604020202020204" pitchFamily="34" charset="0"/>
              </a:defRPr>
            </a:lvl1pPr>
            <a:lvl2pPr marL="742950" indent="-285750">
              <a:defRPr sz="1200">
                <a:solidFill>
                  <a:schemeClr val="tx1"/>
                </a:solidFill>
                <a:latin typeface="Arial" panose="020B0604020202020204" pitchFamily="34" charset="0"/>
              </a:defRPr>
            </a:lvl2pPr>
            <a:lvl3pPr marL="1143000" indent="-228600">
              <a:defRPr sz="1200">
                <a:solidFill>
                  <a:schemeClr val="tx1"/>
                </a:solidFill>
                <a:latin typeface="Arial" panose="020B0604020202020204" pitchFamily="34" charset="0"/>
              </a:defRPr>
            </a:lvl3pPr>
            <a:lvl4pPr marL="1600200" indent="-228600">
              <a:defRPr sz="1200">
                <a:solidFill>
                  <a:schemeClr val="tx1"/>
                </a:solidFill>
                <a:latin typeface="Arial" panose="020B0604020202020204" pitchFamily="34" charset="0"/>
              </a:defRPr>
            </a:lvl4pPr>
            <a:lvl5pPr marL="2057400" indent="-228600">
              <a:defRPr sz="1200">
                <a:solidFill>
                  <a:schemeClr val="tx1"/>
                </a:solidFill>
                <a:latin typeface="Arial" panose="020B0604020202020204" pitchFamily="34" charset="0"/>
              </a:defRPr>
            </a:lvl5pPr>
            <a:lvl6pPr marL="2514600" indent="-228600" eaLnBrk="0" fontAlgn="base" hangingPunct="0">
              <a:spcBef>
                <a:spcPct val="0"/>
              </a:spcBef>
              <a:spcAft>
                <a:spcPct val="0"/>
              </a:spcAft>
              <a:defRPr sz="1200">
                <a:solidFill>
                  <a:schemeClr val="tx1"/>
                </a:solidFill>
                <a:latin typeface="Arial" panose="020B0604020202020204" pitchFamily="34" charset="0"/>
              </a:defRPr>
            </a:lvl6pPr>
            <a:lvl7pPr marL="2971800" indent="-228600" eaLnBrk="0" fontAlgn="base" hangingPunct="0">
              <a:spcBef>
                <a:spcPct val="0"/>
              </a:spcBef>
              <a:spcAft>
                <a:spcPct val="0"/>
              </a:spcAft>
              <a:defRPr sz="1200">
                <a:solidFill>
                  <a:schemeClr val="tx1"/>
                </a:solidFill>
                <a:latin typeface="Arial" panose="020B0604020202020204" pitchFamily="34" charset="0"/>
              </a:defRPr>
            </a:lvl7pPr>
            <a:lvl8pPr marL="3429000" indent="-228600" eaLnBrk="0" fontAlgn="base" hangingPunct="0">
              <a:spcBef>
                <a:spcPct val="0"/>
              </a:spcBef>
              <a:spcAft>
                <a:spcPct val="0"/>
              </a:spcAft>
              <a:defRPr sz="1200">
                <a:solidFill>
                  <a:schemeClr val="tx1"/>
                </a:solidFill>
                <a:latin typeface="Arial" panose="020B0604020202020204" pitchFamily="34" charset="0"/>
              </a:defRPr>
            </a:lvl8pPr>
            <a:lvl9pPr marL="3886200" indent="-228600" eaLnBrk="0" fontAlgn="base" hangingPunct="0">
              <a:spcBef>
                <a:spcPct val="0"/>
              </a:spcBef>
              <a:spcAft>
                <a:spcPct val="0"/>
              </a:spcAft>
              <a:defRPr sz="1200">
                <a:solidFill>
                  <a:schemeClr val="tx1"/>
                </a:solidFill>
                <a:latin typeface="Arial" panose="020B0604020202020204" pitchFamily="34" charset="0"/>
              </a:defRPr>
            </a:lvl9pPr>
          </a:lstStyle>
          <a:p>
            <a:pPr>
              <a:spcBef>
                <a:spcPct val="50000"/>
              </a:spcBef>
            </a:pPr>
            <a:r>
              <a:rPr lang="en-US" altLang="en-US"/>
              <a:t>Much of valuation involves implicitly or explicitly making growth estimates – High P/E comes from high growth</a:t>
            </a:r>
          </a:p>
        </p:txBody>
      </p:sp>
      <p:sp>
        <p:nvSpPr>
          <p:cNvPr id="41993" name="Text Box 15"/>
          <p:cNvSpPr txBox="1">
            <a:spLocks noChangeArrowheads="1"/>
          </p:cNvSpPr>
          <p:nvPr/>
        </p:nvSpPr>
        <p:spPr bwMode="auto">
          <a:xfrm>
            <a:off x="228600" y="6400800"/>
            <a:ext cx="2438400" cy="457200"/>
          </a:xfrm>
          <a:prstGeom prst="rect">
            <a:avLst/>
          </a:prstGeom>
          <a:solidFill>
            <a:srgbClr val="FFFF00"/>
          </a:solidFill>
          <a:ln>
            <a:noFill/>
          </a:ln>
          <a:extLs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a:spAutoFit/>
          </a:bodyPr>
          <a:lstStyle>
            <a:lvl1pPr>
              <a:defRPr sz="1200">
                <a:solidFill>
                  <a:schemeClr val="tx1"/>
                </a:solidFill>
                <a:latin typeface="Arial" panose="020B0604020202020204" pitchFamily="34" charset="0"/>
              </a:defRPr>
            </a:lvl1pPr>
            <a:lvl2pPr marL="742950" indent="-285750">
              <a:defRPr sz="1200">
                <a:solidFill>
                  <a:schemeClr val="tx1"/>
                </a:solidFill>
                <a:latin typeface="Arial" panose="020B0604020202020204" pitchFamily="34" charset="0"/>
              </a:defRPr>
            </a:lvl2pPr>
            <a:lvl3pPr marL="1143000" indent="-228600">
              <a:defRPr sz="1200">
                <a:solidFill>
                  <a:schemeClr val="tx1"/>
                </a:solidFill>
                <a:latin typeface="Arial" panose="020B0604020202020204" pitchFamily="34" charset="0"/>
              </a:defRPr>
            </a:lvl3pPr>
            <a:lvl4pPr marL="1600200" indent="-228600">
              <a:defRPr sz="1200">
                <a:solidFill>
                  <a:schemeClr val="tx1"/>
                </a:solidFill>
                <a:latin typeface="Arial" panose="020B0604020202020204" pitchFamily="34" charset="0"/>
              </a:defRPr>
            </a:lvl4pPr>
            <a:lvl5pPr marL="2057400" indent="-228600">
              <a:defRPr sz="1200">
                <a:solidFill>
                  <a:schemeClr val="tx1"/>
                </a:solidFill>
                <a:latin typeface="Arial" panose="020B0604020202020204" pitchFamily="34" charset="0"/>
              </a:defRPr>
            </a:lvl5pPr>
            <a:lvl6pPr marL="2514600" indent="-228600" eaLnBrk="0" fontAlgn="base" hangingPunct="0">
              <a:spcBef>
                <a:spcPct val="0"/>
              </a:spcBef>
              <a:spcAft>
                <a:spcPct val="0"/>
              </a:spcAft>
              <a:defRPr sz="1200">
                <a:solidFill>
                  <a:schemeClr val="tx1"/>
                </a:solidFill>
                <a:latin typeface="Arial" panose="020B0604020202020204" pitchFamily="34" charset="0"/>
              </a:defRPr>
            </a:lvl6pPr>
            <a:lvl7pPr marL="2971800" indent="-228600" eaLnBrk="0" fontAlgn="base" hangingPunct="0">
              <a:spcBef>
                <a:spcPct val="0"/>
              </a:spcBef>
              <a:spcAft>
                <a:spcPct val="0"/>
              </a:spcAft>
              <a:defRPr sz="1200">
                <a:solidFill>
                  <a:schemeClr val="tx1"/>
                </a:solidFill>
                <a:latin typeface="Arial" panose="020B0604020202020204" pitchFamily="34" charset="0"/>
              </a:defRPr>
            </a:lvl7pPr>
            <a:lvl8pPr marL="3429000" indent="-228600" eaLnBrk="0" fontAlgn="base" hangingPunct="0">
              <a:spcBef>
                <a:spcPct val="0"/>
              </a:spcBef>
              <a:spcAft>
                <a:spcPct val="0"/>
              </a:spcAft>
              <a:defRPr sz="1200">
                <a:solidFill>
                  <a:schemeClr val="tx1"/>
                </a:solidFill>
                <a:latin typeface="Arial" panose="020B0604020202020204" pitchFamily="34" charset="0"/>
              </a:defRPr>
            </a:lvl8pPr>
            <a:lvl9pPr marL="3886200" indent="-228600" eaLnBrk="0" fontAlgn="base" hangingPunct="0">
              <a:spcBef>
                <a:spcPct val="0"/>
              </a:spcBef>
              <a:spcAft>
                <a:spcPct val="0"/>
              </a:spcAft>
              <a:defRPr sz="1200">
                <a:solidFill>
                  <a:schemeClr val="tx1"/>
                </a:solidFill>
                <a:latin typeface="Arial" panose="020B0604020202020204" pitchFamily="34" charset="0"/>
              </a:defRPr>
            </a:lvl9pPr>
          </a:lstStyle>
          <a:p>
            <a:pPr>
              <a:spcBef>
                <a:spcPct val="50000"/>
              </a:spcBef>
            </a:pPr>
            <a:r>
              <a:rPr lang="en-US" altLang="en-US"/>
              <a:t>Reference: Level and persistence of growth rates</a:t>
            </a:r>
          </a:p>
        </p:txBody>
      </p:sp>
    </p:spTree>
    <p:extLst>
      <p:ext uri="{BB962C8B-B14F-4D97-AF65-F5344CB8AC3E}">
        <p14:creationId xmlns:p14="http://schemas.microsoft.com/office/powerpoint/2010/main" val="282757901"/>
      </p:ext>
    </p:extLst>
  </p:cSld>
  <p:clrMapOvr>
    <a:masterClrMapping/>
  </p:clrMapOvr>
  <p:transition>
    <p:cover/>
  </p:transition>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8A4A2213-685E-4C98-BD1E-68263832419C}"/>
              </a:ext>
            </a:extLst>
          </p:cNvPr>
          <p:cNvSpPr>
            <a:spLocks noGrp="1"/>
          </p:cNvSpPr>
          <p:nvPr>
            <p:ph idx="1"/>
          </p:nvPr>
        </p:nvSpPr>
        <p:spPr>
          <a:xfrm>
            <a:off x="131976" y="1234912"/>
            <a:ext cx="8766928" cy="1112362"/>
          </a:xfrm>
        </p:spPr>
        <p:txBody>
          <a:bodyPr>
            <a:normAutofit fontScale="85000" lnSpcReduction="10000"/>
          </a:bodyPr>
          <a:lstStyle/>
          <a:p>
            <a:r>
              <a:rPr lang="en-US" dirty="0"/>
              <a:t>Set-up assumptions with increase or decrease in ROE and construct model using the market to book value formula. Set-up data for the Interpolate Lookup function.</a:t>
            </a:r>
          </a:p>
        </p:txBody>
      </p:sp>
      <p:sp>
        <p:nvSpPr>
          <p:cNvPr id="3" name="Title 2">
            <a:extLst>
              <a:ext uri="{FF2B5EF4-FFF2-40B4-BE49-F238E27FC236}">
                <a16:creationId xmlns:a16="http://schemas.microsoft.com/office/drawing/2014/main" id="{3688147F-F166-484C-8909-9A2888E77E54}"/>
              </a:ext>
            </a:extLst>
          </p:cNvPr>
          <p:cNvSpPr>
            <a:spLocks noGrp="1"/>
          </p:cNvSpPr>
          <p:nvPr>
            <p:ph type="title"/>
          </p:nvPr>
        </p:nvSpPr>
        <p:spPr/>
        <p:txBody>
          <a:bodyPr>
            <a:normAutofit fontScale="90000"/>
          </a:bodyPr>
          <a:lstStyle/>
          <a:p>
            <a:r>
              <a:rPr lang="en-US" dirty="0"/>
              <a:t>Illustration of Assumptions with Changing ROE</a:t>
            </a:r>
          </a:p>
        </p:txBody>
      </p:sp>
      <p:pic>
        <p:nvPicPr>
          <p:cNvPr id="6" name="Picture 5">
            <a:extLst>
              <a:ext uri="{FF2B5EF4-FFF2-40B4-BE49-F238E27FC236}">
                <a16:creationId xmlns:a16="http://schemas.microsoft.com/office/drawing/2014/main" id="{AFBA7BF7-B93B-46FA-A4A1-C1A59FE15EB5}"/>
              </a:ext>
            </a:extLst>
          </p:cNvPr>
          <p:cNvPicPr>
            <a:picLocks noChangeAspect="1"/>
          </p:cNvPicPr>
          <p:nvPr/>
        </p:nvPicPr>
        <p:blipFill>
          <a:blip r:embed="rId2"/>
          <a:stretch>
            <a:fillRect/>
          </a:stretch>
        </p:blipFill>
        <p:spPr>
          <a:xfrm>
            <a:off x="911454" y="2469419"/>
            <a:ext cx="7242732" cy="4294313"/>
          </a:xfrm>
          <a:prstGeom prst="rect">
            <a:avLst/>
          </a:prstGeom>
        </p:spPr>
      </p:pic>
    </p:spTree>
    <p:extLst>
      <p:ext uri="{BB962C8B-B14F-4D97-AF65-F5344CB8AC3E}">
        <p14:creationId xmlns:p14="http://schemas.microsoft.com/office/powerpoint/2010/main" val="376379017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802D6E00-0947-401B-99FA-E8F590B63439}"/>
              </a:ext>
            </a:extLst>
          </p:cNvPr>
          <p:cNvSpPr>
            <a:spLocks noGrp="1"/>
          </p:cNvSpPr>
          <p:nvPr>
            <p:ph idx="1"/>
          </p:nvPr>
        </p:nvSpPr>
        <p:spPr/>
        <p:txBody>
          <a:bodyPr/>
          <a:lstStyle/>
          <a:p>
            <a:r>
              <a:rPr lang="en-US" dirty="0"/>
              <a:t>Review the general finance theory and concepts first.</a:t>
            </a:r>
          </a:p>
          <a:p>
            <a:pPr lvl="1"/>
            <a:r>
              <a:rPr lang="en-US" dirty="0"/>
              <a:t>Do this very quickly with power point slides as many of the concepts have been discussed</a:t>
            </a:r>
          </a:p>
          <a:p>
            <a:pPr lvl="1"/>
            <a:r>
              <a:rPr lang="en-US" dirty="0"/>
              <a:t>Do this because modelling is not useful unless understand the project finance concept</a:t>
            </a:r>
          </a:p>
          <a:p>
            <a:pPr lvl="1"/>
            <a:r>
              <a:rPr lang="en-US" dirty="0"/>
              <a:t>After discussing the modelling concept, add issues into a simple model.</a:t>
            </a:r>
          </a:p>
          <a:p>
            <a:r>
              <a:rPr lang="en-US" dirty="0"/>
              <a:t>Many issues are much better analysed with a simple demonstration in excel rather than a big model with 30 sheets.</a:t>
            </a:r>
          </a:p>
        </p:txBody>
      </p:sp>
      <p:sp>
        <p:nvSpPr>
          <p:cNvPr id="3" name="Title 2">
            <a:extLst>
              <a:ext uri="{FF2B5EF4-FFF2-40B4-BE49-F238E27FC236}">
                <a16:creationId xmlns:a16="http://schemas.microsoft.com/office/drawing/2014/main" id="{069FF3CD-D75F-4BAF-9609-2D76F7A5581D}"/>
              </a:ext>
            </a:extLst>
          </p:cNvPr>
          <p:cNvSpPr>
            <a:spLocks noGrp="1"/>
          </p:cNvSpPr>
          <p:nvPr>
            <p:ph type="title"/>
          </p:nvPr>
        </p:nvSpPr>
        <p:spPr/>
        <p:txBody>
          <a:bodyPr/>
          <a:lstStyle/>
          <a:p>
            <a:r>
              <a:rPr lang="en-US" dirty="0"/>
              <a:t>Teaching Style - 2</a:t>
            </a:r>
          </a:p>
        </p:txBody>
      </p:sp>
      <p:sp>
        <p:nvSpPr>
          <p:cNvPr id="4" name="Slide Number Placeholder 3">
            <a:extLst>
              <a:ext uri="{FF2B5EF4-FFF2-40B4-BE49-F238E27FC236}">
                <a16:creationId xmlns:a16="http://schemas.microsoft.com/office/drawing/2014/main" id="{CF3F3E0F-7540-4842-9CC6-F9BC2AD45069}"/>
              </a:ext>
            </a:extLst>
          </p:cNvPr>
          <p:cNvSpPr>
            <a:spLocks noGrp="1"/>
          </p:cNvSpPr>
          <p:nvPr>
            <p:ph type="sldNum" sz="quarter" idx="12"/>
          </p:nvPr>
        </p:nvSpPr>
        <p:spPr/>
        <p:txBody>
          <a:bodyPr/>
          <a:lstStyle/>
          <a:p>
            <a:pPr algn="ctr"/>
            <a:fld id="{0C3A1854-6B63-4059-B360-A3C4972BF0FC}" type="slidenum">
              <a:rPr lang="ko-KR" altLang="en-US" smtClean="0"/>
              <a:pPr algn="ctr"/>
              <a:t>6</a:t>
            </a:fld>
            <a:endParaRPr lang="ko-KR" altLang="en-US" dirty="0"/>
          </a:p>
        </p:txBody>
      </p:sp>
    </p:spTree>
    <p:extLst>
      <p:ext uri="{BB962C8B-B14F-4D97-AF65-F5344CB8AC3E}">
        <p14:creationId xmlns:p14="http://schemas.microsoft.com/office/powerpoint/2010/main" val="3680090081"/>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0ABC3FAC-8A70-4D85-8033-C45F80AE55FB}"/>
              </a:ext>
            </a:extLst>
          </p:cNvPr>
          <p:cNvSpPr>
            <a:spLocks noGrp="1"/>
          </p:cNvSpPr>
          <p:nvPr>
            <p:ph idx="1"/>
          </p:nvPr>
        </p:nvSpPr>
        <p:spPr/>
        <p:txBody>
          <a:bodyPr/>
          <a:lstStyle/>
          <a:p>
            <a:r>
              <a:rPr lang="en-US" dirty="0"/>
              <a:t>The valuation model is structured with switches and a sensitivity analysis is set-up.</a:t>
            </a:r>
          </a:p>
          <a:p>
            <a:endParaRPr lang="en-US" dirty="0"/>
          </a:p>
        </p:txBody>
      </p:sp>
      <p:sp>
        <p:nvSpPr>
          <p:cNvPr id="3" name="Title 2">
            <a:extLst>
              <a:ext uri="{FF2B5EF4-FFF2-40B4-BE49-F238E27FC236}">
                <a16:creationId xmlns:a16="http://schemas.microsoft.com/office/drawing/2014/main" id="{4223756A-408E-4C11-9B1E-87AB9D7375F7}"/>
              </a:ext>
            </a:extLst>
          </p:cNvPr>
          <p:cNvSpPr>
            <a:spLocks noGrp="1"/>
          </p:cNvSpPr>
          <p:nvPr>
            <p:ph type="title"/>
          </p:nvPr>
        </p:nvSpPr>
        <p:spPr/>
        <p:txBody>
          <a:bodyPr/>
          <a:lstStyle/>
          <a:p>
            <a:r>
              <a:rPr lang="en-US" dirty="0"/>
              <a:t>Valuation Model and Sensitivity</a:t>
            </a:r>
          </a:p>
        </p:txBody>
      </p:sp>
      <p:pic>
        <p:nvPicPr>
          <p:cNvPr id="6" name="Picture 5">
            <a:extLst>
              <a:ext uri="{FF2B5EF4-FFF2-40B4-BE49-F238E27FC236}">
                <a16:creationId xmlns:a16="http://schemas.microsoft.com/office/drawing/2014/main" id="{485DB70B-DCBF-45F4-B6CB-EEECF2FC7930}"/>
              </a:ext>
            </a:extLst>
          </p:cNvPr>
          <p:cNvPicPr>
            <a:picLocks noChangeAspect="1"/>
          </p:cNvPicPr>
          <p:nvPr/>
        </p:nvPicPr>
        <p:blipFill>
          <a:blip r:embed="rId2"/>
          <a:stretch>
            <a:fillRect/>
          </a:stretch>
        </p:blipFill>
        <p:spPr>
          <a:xfrm>
            <a:off x="87345" y="2874727"/>
            <a:ext cx="4437521" cy="3509626"/>
          </a:xfrm>
          <a:prstGeom prst="rect">
            <a:avLst/>
          </a:prstGeom>
        </p:spPr>
      </p:pic>
      <p:pic>
        <p:nvPicPr>
          <p:cNvPr id="7" name="Picture 6">
            <a:extLst>
              <a:ext uri="{FF2B5EF4-FFF2-40B4-BE49-F238E27FC236}">
                <a16:creationId xmlns:a16="http://schemas.microsoft.com/office/drawing/2014/main" id="{67199044-8599-47F1-9338-4F5C97EB111B}"/>
              </a:ext>
            </a:extLst>
          </p:cNvPr>
          <p:cNvPicPr>
            <a:picLocks noChangeAspect="1"/>
          </p:cNvPicPr>
          <p:nvPr/>
        </p:nvPicPr>
        <p:blipFill>
          <a:blip r:embed="rId3"/>
          <a:stretch>
            <a:fillRect/>
          </a:stretch>
        </p:blipFill>
        <p:spPr>
          <a:xfrm>
            <a:off x="4732256" y="3569826"/>
            <a:ext cx="4270342" cy="1860139"/>
          </a:xfrm>
          <a:prstGeom prst="rect">
            <a:avLst/>
          </a:prstGeom>
        </p:spPr>
      </p:pic>
    </p:spTree>
    <p:extLst>
      <p:ext uri="{BB962C8B-B14F-4D97-AF65-F5344CB8AC3E}">
        <p14:creationId xmlns:p14="http://schemas.microsoft.com/office/powerpoint/2010/main" val="3282716468"/>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0FD5EBDA-35F9-40B3-B33B-E24023EE3AEC}"/>
              </a:ext>
            </a:extLst>
          </p:cNvPr>
          <p:cNvSpPr>
            <a:spLocks noGrp="1"/>
          </p:cNvSpPr>
          <p:nvPr>
            <p:ph idx="1"/>
          </p:nvPr>
        </p:nvSpPr>
        <p:spPr>
          <a:xfrm>
            <a:off x="628650" y="1263193"/>
            <a:ext cx="7855474" cy="933252"/>
          </a:xfrm>
        </p:spPr>
        <p:txBody>
          <a:bodyPr>
            <a:normAutofit fontScale="70000" lnSpcReduction="20000"/>
          </a:bodyPr>
          <a:lstStyle/>
          <a:p>
            <a:r>
              <a:rPr lang="en-US" dirty="0"/>
              <a:t>Tornado Diagram with Alternative Cost of Capital and Terminal Value. Low cost of capital increases importance of growth. Longer terminal value means slower change in ROE.</a:t>
            </a:r>
          </a:p>
        </p:txBody>
      </p:sp>
      <p:sp>
        <p:nvSpPr>
          <p:cNvPr id="3" name="Title 2">
            <a:extLst>
              <a:ext uri="{FF2B5EF4-FFF2-40B4-BE49-F238E27FC236}">
                <a16:creationId xmlns:a16="http://schemas.microsoft.com/office/drawing/2014/main" id="{BCBC8F66-3F64-42D3-8CE0-74485EA18B7F}"/>
              </a:ext>
            </a:extLst>
          </p:cNvPr>
          <p:cNvSpPr>
            <a:spLocks noGrp="1"/>
          </p:cNvSpPr>
          <p:nvPr>
            <p:ph type="title"/>
          </p:nvPr>
        </p:nvSpPr>
        <p:spPr/>
        <p:txBody>
          <a:bodyPr>
            <a:normAutofit fontScale="90000"/>
          </a:bodyPr>
          <a:lstStyle/>
          <a:p>
            <a:r>
              <a:rPr lang="en-US" dirty="0"/>
              <a:t>Sensitivity Analysis – Use Tornado Diagram</a:t>
            </a:r>
          </a:p>
        </p:txBody>
      </p:sp>
      <p:pic>
        <p:nvPicPr>
          <p:cNvPr id="5" name="Picture 4">
            <a:extLst>
              <a:ext uri="{FF2B5EF4-FFF2-40B4-BE49-F238E27FC236}">
                <a16:creationId xmlns:a16="http://schemas.microsoft.com/office/drawing/2014/main" id="{B7221D1D-6DFB-4A4A-881E-426DA419F881}"/>
              </a:ext>
            </a:extLst>
          </p:cNvPr>
          <p:cNvPicPr>
            <a:picLocks noChangeAspect="1"/>
          </p:cNvPicPr>
          <p:nvPr/>
        </p:nvPicPr>
        <p:blipFill>
          <a:blip r:embed="rId2"/>
          <a:stretch>
            <a:fillRect/>
          </a:stretch>
        </p:blipFill>
        <p:spPr>
          <a:xfrm>
            <a:off x="930308" y="2389104"/>
            <a:ext cx="3257794" cy="2117500"/>
          </a:xfrm>
          <a:prstGeom prst="rect">
            <a:avLst/>
          </a:prstGeom>
        </p:spPr>
      </p:pic>
      <p:pic>
        <p:nvPicPr>
          <p:cNvPr id="6" name="Picture 5">
            <a:extLst>
              <a:ext uri="{FF2B5EF4-FFF2-40B4-BE49-F238E27FC236}">
                <a16:creationId xmlns:a16="http://schemas.microsoft.com/office/drawing/2014/main" id="{32A90350-A4C8-4032-82EF-6769478CAD3A}"/>
              </a:ext>
            </a:extLst>
          </p:cNvPr>
          <p:cNvPicPr>
            <a:picLocks noChangeAspect="1"/>
          </p:cNvPicPr>
          <p:nvPr/>
        </p:nvPicPr>
        <p:blipFill>
          <a:blip r:embed="rId3"/>
          <a:stretch>
            <a:fillRect/>
          </a:stretch>
        </p:blipFill>
        <p:spPr>
          <a:xfrm>
            <a:off x="5037794" y="2389104"/>
            <a:ext cx="3257794" cy="2117500"/>
          </a:xfrm>
          <a:prstGeom prst="rect">
            <a:avLst/>
          </a:prstGeom>
        </p:spPr>
      </p:pic>
      <p:pic>
        <p:nvPicPr>
          <p:cNvPr id="7" name="Picture 6">
            <a:extLst>
              <a:ext uri="{FF2B5EF4-FFF2-40B4-BE49-F238E27FC236}">
                <a16:creationId xmlns:a16="http://schemas.microsoft.com/office/drawing/2014/main" id="{BC61708A-174D-4DE1-B3C3-AB6633731179}"/>
              </a:ext>
            </a:extLst>
          </p:cNvPr>
          <p:cNvPicPr>
            <a:picLocks noChangeAspect="1"/>
          </p:cNvPicPr>
          <p:nvPr/>
        </p:nvPicPr>
        <p:blipFill>
          <a:blip r:embed="rId4"/>
          <a:stretch>
            <a:fillRect/>
          </a:stretch>
        </p:blipFill>
        <p:spPr>
          <a:xfrm>
            <a:off x="930308" y="4613829"/>
            <a:ext cx="3257794" cy="2117500"/>
          </a:xfrm>
          <a:prstGeom prst="rect">
            <a:avLst/>
          </a:prstGeom>
        </p:spPr>
      </p:pic>
      <p:pic>
        <p:nvPicPr>
          <p:cNvPr id="8" name="Picture 7">
            <a:extLst>
              <a:ext uri="{FF2B5EF4-FFF2-40B4-BE49-F238E27FC236}">
                <a16:creationId xmlns:a16="http://schemas.microsoft.com/office/drawing/2014/main" id="{1AA53854-4D0C-4BC4-B263-50F81816E4D0}"/>
              </a:ext>
            </a:extLst>
          </p:cNvPr>
          <p:cNvPicPr>
            <a:picLocks noChangeAspect="1"/>
          </p:cNvPicPr>
          <p:nvPr/>
        </p:nvPicPr>
        <p:blipFill>
          <a:blip r:embed="rId5"/>
          <a:stretch>
            <a:fillRect/>
          </a:stretch>
        </p:blipFill>
        <p:spPr>
          <a:xfrm>
            <a:off x="5037794" y="4613829"/>
            <a:ext cx="3257794" cy="2117500"/>
          </a:xfrm>
          <a:prstGeom prst="rect">
            <a:avLst/>
          </a:prstGeom>
        </p:spPr>
      </p:pic>
    </p:spTree>
    <p:extLst>
      <p:ext uri="{BB962C8B-B14F-4D97-AF65-F5344CB8AC3E}">
        <p14:creationId xmlns:p14="http://schemas.microsoft.com/office/powerpoint/2010/main" val="2791473670"/>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F435E1EC-490E-4F75-B138-BAC7120E56B3}"/>
              </a:ext>
            </a:extLst>
          </p:cNvPr>
          <p:cNvSpPr>
            <a:spLocks noGrp="1"/>
          </p:cNvSpPr>
          <p:nvPr>
            <p:ph idx="1"/>
          </p:nvPr>
        </p:nvSpPr>
        <p:spPr/>
        <p:txBody>
          <a:bodyPr/>
          <a:lstStyle/>
          <a:p>
            <a:r>
              <a:rPr lang="en-US" dirty="0"/>
              <a:t>First, assume invested capital is only plant and equipment</a:t>
            </a:r>
          </a:p>
          <a:p>
            <a:r>
              <a:rPr lang="en-US" dirty="0"/>
              <a:t>Second, assume that invested capital includes working capital changes</a:t>
            </a:r>
          </a:p>
          <a:p>
            <a:r>
              <a:rPr lang="en-US" dirty="0"/>
              <a:t>Key variable is deriving the net plant depreciation rate from the growth rate and formula: </a:t>
            </a:r>
          </a:p>
          <a:p>
            <a:r>
              <a:rPr lang="en-US" sz="2400" dirty="0"/>
              <a:t>Cap Exp/Depreciation = g/Net Plant Depreciation rate + 1</a:t>
            </a:r>
          </a:p>
        </p:txBody>
      </p:sp>
      <p:sp>
        <p:nvSpPr>
          <p:cNvPr id="3" name="Title 2">
            <a:extLst>
              <a:ext uri="{FF2B5EF4-FFF2-40B4-BE49-F238E27FC236}">
                <a16:creationId xmlns:a16="http://schemas.microsoft.com/office/drawing/2014/main" id="{7EBE3C53-6495-4CB4-A8F3-C613AC7B69EA}"/>
              </a:ext>
            </a:extLst>
          </p:cNvPr>
          <p:cNvSpPr>
            <a:spLocks noGrp="1"/>
          </p:cNvSpPr>
          <p:nvPr>
            <p:ph type="title"/>
          </p:nvPr>
        </p:nvSpPr>
        <p:spPr/>
        <p:txBody>
          <a:bodyPr/>
          <a:lstStyle/>
          <a:p>
            <a:r>
              <a:rPr lang="en-US" dirty="0"/>
              <a:t>Case 4: ROIC instead of ROE</a:t>
            </a:r>
          </a:p>
        </p:txBody>
      </p:sp>
      <p:sp>
        <p:nvSpPr>
          <p:cNvPr id="4" name="Slide Number Placeholder 3">
            <a:extLst>
              <a:ext uri="{FF2B5EF4-FFF2-40B4-BE49-F238E27FC236}">
                <a16:creationId xmlns:a16="http://schemas.microsoft.com/office/drawing/2014/main" id="{DAA87AF3-3EC2-4C9E-9030-E4F10FFCD928}"/>
              </a:ext>
            </a:extLst>
          </p:cNvPr>
          <p:cNvSpPr>
            <a:spLocks noGrp="1"/>
          </p:cNvSpPr>
          <p:nvPr>
            <p:ph type="sldNum" sz="quarter" idx="12"/>
          </p:nvPr>
        </p:nvSpPr>
        <p:spPr/>
        <p:txBody>
          <a:bodyPr/>
          <a:lstStyle/>
          <a:p>
            <a:pPr algn="ctr"/>
            <a:fld id="{0C3A1854-6B63-4059-B360-A3C4972BF0FC}" type="slidenum">
              <a:rPr lang="ko-KR" altLang="en-US" smtClean="0"/>
              <a:pPr algn="ctr"/>
              <a:t>62</a:t>
            </a:fld>
            <a:endParaRPr lang="ko-KR" altLang="en-US" dirty="0"/>
          </a:p>
        </p:txBody>
      </p:sp>
    </p:spTree>
    <p:extLst>
      <p:ext uri="{BB962C8B-B14F-4D97-AF65-F5344CB8AC3E}">
        <p14:creationId xmlns:p14="http://schemas.microsoft.com/office/powerpoint/2010/main" val="1018155440"/>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749AE438-53CC-41F4-A8CC-15CBBA94CBC8}"/>
              </a:ext>
            </a:extLst>
          </p:cNvPr>
          <p:cNvSpPr>
            <a:spLocks noGrp="1"/>
          </p:cNvSpPr>
          <p:nvPr>
            <p:ph idx="1"/>
          </p:nvPr>
        </p:nvSpPr>
        <p:spPr/>
        <p:txBody>
          <a:bodyPr>
            <a:normAutofit lnSpcReduction="10000"/>
          </a:bodyPr>
          <a:lstStyle/>
          <a:p>
            <a:r>
              <a:rPr lang="en-US" dirty="0"/>
              <a:t>Earlier, we developed the relationship between the investment rate (IR), the company’s projected growth in NOPLAT (</a:t>
            </a:r>
            <a:r>
              <a:rPr lang="en-US" i="1" dirty="0"/>
              <a:t>g</a:t>
            </a:r>
            <a:r>
              <a:rPr lang="en-US" dirty="0"/>
              <a:t>), and the return on investment (ROIC):</a:t>
            </a:r>
          </a:p>
          <a:p>
            <a:r>
              <a:rPr lang="en-US" i="1" dirty="0"/>
              <a:t>g </a:t>
            </a:r>
            <a:r>
              <a:rPr lang="en-US" dirty="0"/>
              <a:t>= ROIC × IR</a:t>
            </a:r>
          </a:p>
          <a:p>
            <a:r>
              <a:rPr lang="en-US" dirty="0"/>
              <a:t>Solving for IR, rather than </a:t>
            </a:r>
            <a:r>
              <a:rPr lang="en-US" i="1" dirty="0"/>
              <a:t>g, </a:t>
            </a:r>
            <a:r>
              <a:rPr lang="en-US" dirty="0"/>
              <a:t>leads to: </a:t>
            </a:r>
          </a:p>
          <a:p>
            <a:r>
              <a:rPr lang="en-US" dirty="0"/>
              <a:t>IR =</a:t>
            </a:r>
            <a:r>
              <a:rPr lang="en-US" i="1" dirty="0"/>
              <a:t>g/</a:t>
            </a:r>
            <a:r>
              <a:rPr lang="en-US" dirty="0"/>
              <a:t>ROIC</a:t>
            </a:r>
          </a:p>
          <a:p>
            <a:r>
              <a:rPr lang="en-US" dirty="0"/>
              <a:t>Now build this into the definition of free cash flow:</a:t>
            </a:r>
          </a:p>
          <a:p>
            <a:r>
              <a:rPr lang="en-US" dirty="0"/>
              <a:t>FCF = NOPLAT * (1 −</a:t>
            </a:r>
            <a:r>
              <a:rPr lang="en-US" i="1" dirty="0"/>
              <a:t>g/</a:t>
            </a:r>
            <a:r>
              <a:rPr lang="en-US" dirty="0"/>
              <a:t>ROIC)</a:t>
            </a:r>
          </a:p>
        </p:txBody>
      </p:sp>
      <p:sp>
        <p:nvSpPr>
          <p:cNvPr id="3" name="Title 2">
            <a:extLst>
              <a:ext uri="{FF2B5EF4-FFF2-40B4-BE49-F238E27FC236}">
                <a16:creationId xmlns:a16="http://schemas.microsoft.com/office/drawing/2014/main" id="{B79FC816-BF01-47C8-882A-F70C96ADA288}"/>
              </a:ext>
            </a:extLst>
          </p:cNvPr>
          <p:cNvSpPr>
            <a:spLocks noGrp="1"/>
          </p:cNvSpPr>
          <p:nvPr>
            <p:ph type="title"/>
          </p:nvPr>
        </p:nvSpPr>
        <p:spPr/>
        <p:txBody>
          <a:bodyPr/>
          <a:lstStyle/>
          <a:p>
            <a:r>
              <a:rPr lang="en-US" dirty="0"/>
              <a:t>Derivation of Formula</a:t>
            </a:r>
          </a:p>
        </p:txBody>
      </p:sp>
    </p:spTree>
    <p:extLst>
      <p:ext uri="{BB962C8B-B14F-4D97-AF65-F5344CB8AC3E}">
        <p14:creationId xmlns:p14="http://schemas.microsoft.com/office/powerpoint/2010/main" val="1605015795"/>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7825C28D-7990-45FE-AC74-44914D5464D2}"/>
              </a:ext>
            </a:extLst>
          </p:cNvPr>
          <p:cNvSpPr>
            <a:spLocks noGrp="1"/>
          </p:cNvSpPr>
          <p:nvPr>
            <p:ph idx="1"/>
          </p:nvPr>
        </p:nvSpPr>
        <p:spPr/>
        <p:txBody>
          <a:bodyPr>
            <a:normAutofit fontScale="92500" lnSpcReduction="20000"/>
          </a:bodyPr>
          <a:lstStyle/>
          <a:p>
            <a:r>
              <a:rPr lang="en-US" dirty="0"/>
              <a:t>To derive the formula with free cash flow and ROIC begin with the formula for free cash flow:</a:t>
            </a:r>
          </a:p>
          <a:p>
            <a:r>
              <a:rPr lang="en-US" dirty="0"/>
              <a:t>FCF = EBITDA – Cap Exp – Tax – WC change</a:t>
            </a:r>
          </a:p>
          <a:p>
            <a:r>
              <a:rPr lang="en-US" dirty="0"/>
              <a:t>Now you can reconcile the FCF and NOPAT:</a:t>
            </a:r>
          </a:p>
          <a:p>
            <a:r>
              <a:rPr lang="en-US" dirty="0"/>
              <a:t>NOPAT = EBITDA – Dep – Tax</a:t>
            </a:r>
          </a:p>
          <a:p>
            <a:r>
              <a:rPr lang="en-US" dirty="0"/>
              <a:t>FCF = NOPAT – Cap Exp + Dep – WC change</a:t>
            </a:r>
          </a:p>
          <a:p>
            <a:r>
              <a:rPr lang="en-US" dirty="0"/>
              <a:t>Invested Capital Increase = Cap Exp – Dep + WC change +/ other items like deferred tax</a:t>
            </a:r>
          </a:p>
          <a:p>
            <a:r>
              <a:rPr lang="en-US" dirty="0"/>
              <a:t>Need Formulas for Cap Exp – Dep and for WC change to derive growth</a:t>
            </a:r>
          </a:p>
          <a:p>
            <a:r>
              <a:rPr lang="en-US" dirty="0"/>
              <a:t>Growth in WC = WC/EBITDA * g/(1-g)</a:t>
            </a:r>
          </a:p>
          <a:p>
            <a:endParaRPr lang="en-US" dirty="0"/>
          </a:p>
        </p:txBody>
      </p:sp>
      <p:sp>
        <p:nvSpPr>
          <p:cNvPr id="3" name="Title 2">
            <a:extLst>
              <a:ext uri="{FF2B5EF4-FFF2-40B4-BE49-F238E27FC236}">
                <a16:creationId xmlns:a16="http://schemas.microsoft.com/office/drawing/2014/main" id="{0D319256-24BD-4BDC-BB11-FA383F4444ED}"/>
              </a:ext>
            </a:extLst>
          </p:cNvPr>
          <p:cNvSpPr>
            <a:spLocks noGrp="1"/>
          </p:cNvSpPr>
          <p:nvPr>
            <p:ph type="title"/>
          </p:nvPr>
        </p:nvSpPr>
        <p:spPr/>
        <p:txBody>
          <a:bodyPr/>
          <a:lstStyle/>
          <a:p>
            <a:r>
              <a:rPr lang="en-US" dirty="0"/>
              <a:t>Better Derivation of Formula</a:t>
            </a:r>
          </a:p>
        </p:txBody>
      </p:sp>
    </p:spTree>
    <p:extLst>
      <p:ext uri="{BB962C8B-B14F-4D97-AF65-F5344CB8AC3E}">
        <p14:creationId xmlns:p14="http://schemas.microsoft.com/office/powerpoint/2010/main" val="299213026"/>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28FD509A-E769-4219-A44B-DC2D668E86D8}"/>
              </a:ext>
            </a:extLst>
          </p:cNvPr>
          <p:cNvSpPr>
            <a:spLocks noGrp="1"/>
          </p:cNvSpPr>
          <p:nvPr>
            <p:ph idx="1"/>
          </p:nvPr>
        </p:nvSpPr>
        <p:spPr/>
        <p:txBody>
          <a:bodyPr>
            <a:normAutofit fontScale="92500" lnSpcReduction="20000"/>
          </a:bodyPr>
          <a:lstStyle/>
          <a:p>
            <a:r>
              <a:rPr lang="en-US" dirty="0"/>
              <a:t>Growth in WC change = WC/EBITDA * g/(1+g)</a:t>
            </a:r>
          </a:p>
          <a:p>
            <a:r>
              <a:rPr lang="en-US" dirty="0"/>
              <a:t>For the growth amount of capital expenditures, you can use a formula:</a:t>
            </a:r>
          </a:p>
          <a:p>
            <a:r>
              <a:rPr lang="en-US" dirty="0"/>
              <a:t>Growth = Depreciation Rate on Net Plant x (Capital Expenditures/Depreciation – 1) </a:t>
            </a:r>
          </a:p>
          <a:p>
            <a:r>
              <a:rPr lang="en-US" dirty="0"/>
              <a:t>You can re-arrange the formula if you have the net depreciation rate you can compute the capital expenditures to depreciation.</a:t>
            </a:r>
          </a:p>
          <a:p>
            <a:r>
              <a:rPr lang="en-US" b="1" dirty="0"/>
              <a:t>Capital Expenditures/Depreciation = Growth/Net Depreciation Rate + 1 </a:t>
            </a:r>
          </a:p>
          <a:p>
            <a:r>
              <a:rPr lang="en-US" dirty="0"/>
              <a:t>If you now have the depreciation expense, you can compute capital expenditures.</a:t>
            </a:r>
          </a:p>
        </p:txBody>
      </p:sp>
      <p:sp>
        <p:nvSpPr>
          <p:cNvPr id="3" name="Title 2">
            <a:extLst>
              <a:ext uri="{FF2B5EF4-FFF2-40B4-BE49-F238E27FC236}">
                <a16:creationId xmlns:a16="http://schemas.microsoft.com/office/drawing/2014/main" id="{B0EAEBA3-263C-4B95-85D1-677F1DB693CB}"/>
              </a:ext>
            </a:extLst>
          </p:cNvPr>
          <p:cNvSpPr>
            <a:spLocks noGrp="1"/>
          </p:cNvSpPr>
          <p:nvPr>
            <p:ph type="title"/>
          </p:nvPr>
        </p:nvSpPr>
        <p:spPr/>
        <p:txBody>
          <a:bodyPr>
            <a:normAutofit/>
          </a:bodyPr>
          <a:lstStyle/>
          <a:p>
            <a:r>
              <a:rPr lang="en-US" dirty="0"/>
              <a:t>Application of Formula</a:t>
            </a:r>
          </a:p>
        </p:txBody>
      </p:sp>
    </p:spTree>
    <p:extLst>
      <p:ext uri="{BB962C8B-B14F-4D97-AF65-F5344CB8AC3E}">
        <p14:creationId xmlns:p14="http://schemas.microsoft.com/office/powerpoint/2010/main" val="2536006271"/>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1581AFF3-875C-4697-87FB-C6B670CED869}"/>
              </a:ext>
            </a:extLst>
          </p:cNvPr>
          <p:cNvSpPr>
            <a:spLocks noGrp="1"/>
          </p:cNvSpPr>
          <p:nvPr>
            <p:ph idx="1"/>
          </p:nvPr>
        </p:nvSpPr>
        <p:spPr/>
        <p:txBody>
          <a:bodyPr/>
          <a:lstStyle/>
          <a:p>
            <a:r>
              <a:rPr lang="en-US" dirty="0"/>
              <a:t>The example below demonstrates how the plant ratios </a:t>
            </a:r>
            <a:r>
              <a:rPr lang="en-US" dirty="0" err="1"/>
              <a:t>stabalise</a:t>
            </a:r>
            <a:r>
              <a:rPr lang="en-US" dirty="0"/>
              <a:t> after a plant cycle.</a:t>
            </a:r>
          </a:p>
          <a:p>
            <a:endParaRPr lang="en-US" dirty="0"/>
          </a:p>
        </p:txBody>
      </p:sp>
      <p:sp>
        <p:nvSpPr>
          <p:cNvPr id="3" name="Title 2">
            <a:extLst>
              <a:ext uri="{FF2B5EF4-FFF2-40B4-BE49-F238E27FC236}">
                <a16:creationId xmlns:a16="http://schemas.microsoft.com/office/drawing/2014/main" id="{05877DC8-553F-4443-AC60-6B42F314DACB}"/>
              </a:ext>
            </a:extLst>
          </p:cNvPr>
          <p:cNvSpPr>
            <a:spLocks noGrp="1"/>
          </p:cNvSpPr>
          <p:nvPr>
            <p:ph type="title"/>
          </p:nvPr>
        </p:nvSpPr>
        <p:spPr/>
        <p:txBody>
          <a:bodyPr>
            <a:normAutofit fontScale="90000"/>
          </a:bodyPr>
          <a:lstStyle/>
          <a:p>
            <a:r>
              <a:rPr lang="en-US" dirty="0"/>
              <a:t>Evaluation of Net Plant Depreciation Rate and Capital Expenditures to Depreciation</a:t>
            </a:r>
          </a:p>
        </p:txBody>
      </p:sp>
      <p:pic>
        <p:nvPicPr>
          <p:cNvPr id="2" name="Picture 1">
            <a:extLst>
              <a:ext uri="{FF2B5EF4-FFF2-40B4-BE49-F238E27FC236}">
                <a16:creationId xmlns:a16="http://schemas.microsoft.com/office/drawing/2014/main" id="{BF58C943-ACD2-4FE7-93A5-692F14037ACD}"/>
              </a:ext>
            </a:extLst>
          </p:cNvPr>
          <p:cNvPicPr>
            <a:picLocks noChangeAspect="1"/>
          </p:cNvPicPr>
          <p:nvPr/>
        </p:nvPicPr>
        <p:blipFill>
          <a:blip r:embed="rId2"/>
          <a:stretch>
            <a:fillRect/>
          </a:stretch>
        </p:blipFill>
        <p:spPr>
          <a:xfrm>
            <a:off x="225326" y="2450969"/>
            <a:ext cx="8582023" cy="4091234"/>
          </a:xfrm>
          <a:prstGeom prst="rect">
            <a:avLst/>
          </a:prstGeom>
        </p:spPr>
      </p:pic>
    </p:spTree>
    <p:extLst>
      <p:ext uri="{BB962C8B-B14F-4D97-AF65-F5344CB8AC3E}">
        <p14:creationId xmlns:p14="http://schemas.microsoft.com/office/powerpoint/2010/main" val="1457183223"/>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D237981A-EE9E-415B-B40A-2177DF0C9317}"/>
              </a:ext>
            </a:extLst>
          </p:cNvPr>
          <p:cNvSpPr>
            <a:spLocks noGrp="1"/>
          </p:cNvSpPr>
          <p:nvPr>
            <p:ph idx="1"/>
          </p:nvPr>
        </p:nvSpPr>
        <p:spPr/>
        <p:txBody>
          <a:bodyPr/>
          <a:lstStyle/>
          <a:p>
            <a:r>
              <a:rPr lang="en-US" dirty="0"/>
              <a:t>Note how the Cap Exp to Depreciation is defined as g/Net Plant </a:t>
            </a:r>
            <a:r>
              <a:rPr lang="en-US" dirty="0" err="1"/>
              <a:t>Depr</a:t>
            </a:r>
            <a:r>
              <a:rPr lang="en-US" dirty="0"/>
              <a:t> + 1</a:t>
            </a:r>
          </a:p>
          <a:p>
            <a:r>
              <a:rPr lang="en-US" dirty="0"/>
              <a:t> </a:t>
            </a:r>
          </a:p>
        </p:txBody>
      </p:sp>
      <p:sp>
        <p:nvSpPr>
          <p:cNvPr id="3" name="Title 2">
            <a:extLst>
              <a:ext uri="{FF2B5EF4-FFF2-40B4-BE49-F238E27FC236}">
                <a16:creationId xmlns:a16="http://schemas.microsoft.com/office/drawing/2014/main" id="{86695C0C-ACE1-406A-B6B2-98CFADB8C7DC}"/>
              </a:ext>
            </a:extLst>
          </p:cNvPr>
          <p:cNvSpPr>
            <a:spLocks noGrp="1"/>
          </p:cNvSpPr>
          <p:nvPr>
            <p:ph type="title"/>
          </p:nvPr>
        </p:nvSpPr>
        <p:spPr/>
        <p:txBody>
          <a:bodyPr>
            <a:normAutofit fontScale="90000"/>
          </a:bodyPr>
          <a:lstStyle/>
          <a:p>
            <a:r>
              <a:rPr lang="en-US" dirty="0"/>
              <a:t>Ratios of Net Plant to Depreciation and Capital Expenditure to Depreciation with Longer Life</a:t>
            </a:r>
          </a:p>
        </p:txBody>
      </p:sp>
      <p:pic>
        <p:nvPicPr>
          <p:cNvPr id="2" name="Picture 1">
            <a:extLst>
              <a:ext uri="{FF2B5EF4-FFF2-40B4-BE49-F238E27FC236}">
                <a16:creationId xmlns:a16="http://schemas.microsoft.com/office/drawing/2014/main" id="{8680C544-5222-4F09-B37C-C94D17E2BF85}"/>
              </a:ext>
            </a:extLst>
          </p:cNvPr>
          <p:cNvPicPr>
            <a:picLocks noChangeAspect="1"/>
          </p:cNvPicPr>
          <p:nvPr/>
        </p:nvPicPr>
        <p:blipFill>
          <a:blip r:embed="rId2"/>
          <a:stretch>
            <a:fillRect/>
          </a:stretch>
        </p:blipFill>
        <p:spPr>
          <a:xfrm>
            <a:off x="197963" y="2353924"/>
            <a:ext cx="8663028" cy="4122289"/>
          </a:xfrm>
          <a:prstGeom prst="rect">
            <a:avLst/>
          </a:prstGeom>
        </p:spPr>
      </p:pic>
    </p:spTree>
    <p:extLst>
      <p:ext uri="{BB962C8B-B14F-4D97-AF65-F5344CB8AC3E}">
        <p14:creationId xmlns:p14="http://schemas.microsoft.com/office/powerpoint/2010/main" val="299393451"/>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E096729A-6AE2-43FF-8749-A355C532EC56}"/>
              </a:ext>
            </a:extLst>
          </p:cNvPr>
          <p:cNvSpPr>
            <a:spLocks noGrp="1"/>
          </p:cNvSpPr>
          <p:nvPr>
            <p:ph idx="1"/>
          </p:nvPr>
        </p:nvSpPr>
        <p:spPr/>
        <p:txBody>
          <a:bodyPr/>
          <a:lstStyle/>
          <a:p>
            <a:r>
              <a:rPr lang="en-US" dirty="0"/>
              <a:t>The formula can be demonstrated by using working capital ratio and net plant depreciation.</a:t>
            </a:r>
          </a:p>
          <a:p>
            <a:endParaRPr lang="en-US" dirty="0"/>
          </a:p>
        </p:txBody>
      </p:sp>
      <p:sp>
        <p:nvSpPr>
          <p:cNvPr id="3" name="Title 2">
            <a:extLst>
              <a:ext uri="{FF2B5EF4-FFF2-40B4-BE49-F238E27FC236}">
                <a16:creationId xmlns:a16="http://schemas.microsoft.com/office/drawing/2014/main" id="{9CA75554-EF88-4D99-9467-9AB52F619775}"/>
              </a:ext>
            </a:extLst>
          </p:cNvPr>
          <p:cNvSpPr>
            <a:spLocks noGrp="1"/>
          </p:cNvSpPr>
          <p:nvPr>
            <p:ph type="title"/>
          </p:nvPr>
        </p:nvSpPr>
        <p:spPr/>
        <p:txBody>
          <a:bodyPr>
            <a:normAutofit fontScale="90000"/>
          </a:bodyPr>
          <a:lstStyle/>
          <a:p>
            <a:r>
              <a:rPr lang="en-US" dirty="0"/>
              <a:t>Demonstration of (1-g/ROIC)/(WACC-g) Formula</a:t>
            </a:r>
          </a:p>
        </p:txBody>
      </p:sp>
      <p:pic>
        <p:nvPicPr>
          <p:cNvPr id="5" name="Picture 4">
            <a:extLst>
              <a:ext uri="{FF2B5EF4-FFF2-40B4-BE49-F238E27FC236}">
                <a16:creationId xmlns:a16="http://schemas.microsoft.com/office/drawing/2014/main" id="{DF3FAD6A-E827-4415-8127-91DF122303FB}"/>
              </a:ext>
            </a:extLst>
          </p:cNvPr>
          <p:cNvPicPr>
            <a:picLocks noChangeAspect="1"/>
          </p:cNvPicPr>
          <p:nvPr/>
        </p:nvPicPr>
        <p:blipFill>
          <a:blip r:embed="rId2"/>
          <a:stretch>
            <a:fillRect/>
          </a:stretch>
        </p:blipFill>
        <p:spPr>
          <a:xfrm>
            <a:off x="431899" y="2809273"/>
            <a:ext cx="7863689" cy="3575079"/>
          </a:xfrm>
          <a:prstGeom prst="rect">
            <a:avLst/>
          </a:prstGeom>
        </p:spPr>
      </p:pic>
    </p:spTree>
    <p:extLst>
      <p:ext uri="{BB962C8B-B14F-4D97-AF65-F5344CB8AC3E}">
        <p14:creationId xmlns:p14="http://schemas.microsoft.com/office/powerpoint/2010/main" val="1098679180"/>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96769871-3C53-4BAA-992B-28EC87D486BC}"/>
              </a:ext>
            </a:extLst>
          </p:cNvPr>
          <p:cNvSpPr>
            <a:spLocks noGrp="1"/>
          </p:cNvSpPr>
          <p:nvPr>
            <p:ph idx="1"/>
          </p:nvPr>
        </p:nvSpPr>
        <p:spPr/>
        <p:txBody>
          <a:bodyPr/>
          <a:lstStyle/>
          <a:p>
            <a:r>
              <a:rPr lang="en-US" dirty="0"/>
              <a:t>Note how valuation result is the same as the formula (1-g/ROIC)/(WACC-g)</a:t>
            </a:r>
          </a:p>
          <a:p>
            <a:endParaRPr lang="en-US" dirty="0"/>
          </a:p>
        </p:txBody>
      </p:sp>
      <p:sp>
        <p:nvSpPr>
          <p:cNvPr id="3" name="Title 2">
            <a:extLst>
              <a:ext uri="{FF2B5EF4-FFF2-40B4-BE49-F238E27FC236}">
                <a16:creationId xmlns:a16="http://schemas.microsoft.com/office/drawing/2014/main" id="{0992CAF6-7079-482D-BC4F-8EC1D98BB5DB}"/>
              </a:ext>
            </a:extLst>
          </p:cNvPr>
          <p:cNvSpPr>
            <a:spLocks noGrp="1"/>
          </p:cNvSpPr>
          <p:nvPr>
            <p:ph type="title"/>
          </p:nvPr>
        </p:nvSpPr>
        <p:spPr/>
        <p:txBody>
          <a:bodyPr/>
          <a:lstStyle/>
          <a:p>
            <a:r>
              <a:rPr lang="en-US" dirty="0"/>
              <a:t>Apply Ratios to Demonstrate Model</a:t>
            </a:r>
          </a:p>
        </p:txBody>
      </p:sp>
      <p:pic>
        <p:nvPicPr>
          <p:cNvPr id="5" name="Picture 4">
            <a:extLst>
              <a:ext uri="{FF2B5EF4-FFF2-40B4-BE49-F238E27FC236}">
                <a16:creationId xmlns:a16="http://schemas.microsoft.com/office/drawing/2014/main" id="{75040C84-DDF5-41FD-8318-445CCC96FA6E}"/>
              </a:ext>
            </a:extLst>
          </p:cNvPr>
          <p:cNvPicPr>
            <a:picLocks noChangeAspect="1"/>
          </p:cNvPicPr>
          <p:nvPr/>
        </p:nvPicPr>
        <p:blipFill>
          <a:blip r:embed="rId2"/>
          <a:stretch>
            <a:fillRect/>
          </a:stretch>
        </p:blipFill>
        <p:spPr>
          <a:xfrm>
            <a:off x="0" y="2665795"/>
            <a:ext cx="9144000" cy="4033937"/>
          </a:xfrm>
          <a:prstGeom prst="rect">
            <a:avLst/>
          </a:prstGeom>
        </p:spPr>
      </p:pic>
    </p:spTree>
    <p:extLst>
      <p:ext uri="{BB962C8B-B14F-4D97-AF65-F5344CB8AC3E}">
        <p14:creationId xmlns:p14="http://schemas.microsoft.com/office/powerpoint/2010/main" val="228661732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EA4B9A3-3467-45D6-919A-3FFE12438E77}"/>
              </a:ext>
            </a:extLst>
          </p:cNvPr>
          <p:cNvSpPr>
            <a:spLocks noGrp="1"/>
          </p:cNvSpPr>
          <p:nvPr>
            <p:ph idx="1"/>
          </p:nvPr>
        </p:nvSpPr>
        <p:spPr>
          <a:xfrm>
            <a:off x="213871" y="1221852"/>
            <a:ext cx="8081717" cy="4685121"/>
          </a:xfrm>
        </p:spPr>
        <p:txBody>
          <a:bodyPr>
            <a:normAutofit fontScale="55000" lnSpcReduction="20000"/>
          </a:bodyPr>
          <a:lstStyle/>
          <a:p>
            <a:r>
              <a:rPr lang="en-US" sz="4400" dirty="0"/>
              <a:t>Various organisations have rules for modelling.</a:t>
            </a:r>
          </a:p>
          <a:p>
            <a:r>
              <a:rPr lang="en-US" sz="4400" dirty="0"/>
              <a:t>One good technique for modelling (and maybe for your life) is FAST.  (General conflict between Structure and Flexible)</a:t>
            </a:r>
          </a:p>
          <a:p>
            <a:pPr marL="0" indent="0">
              <a:buNone/>
            </a:pPr>
            <a:endParaRPr lang="en-US" sz="4400" dirty="0"/>
          </a:p>
          <a:p>
            <a:r>
              <a:rPr lang="en-US" sz="4800" dirty="0"/>
              <a:t>F</a:t>
            </a:r>
          </a:p>
          <a:p>
            <a:pPr lvl="1"/>
            <a:r>
              <a:rPr lang="en-US" sz="3400" dirty="0"/>
              <a:t>Flexible: Different timing, scenarios, financing techniques.</a:t>
            </a:r>
            <a:endParaRPr lang="en-US" sz="5100" dirty="0"/>
          </a:p>
          <a:p>
            <a:r>
              <a:rPr lang="en-US" sz="4800" dirty="0"/>
              <a:t>A</a:t>
            </a:r>
          </a:p>
          <a:p>
            <a:pPr lvl="1"/>
            <a:r>
              <a:rPr lang="en-US" sz="3400" dirty="0"/>
              <a:t>Accurate or appropriate. The balance sheet must balance</a:t>
            </a:r>
          </a:p>
          <a:p>
            <a:r>
              <a:rPr lang="en-US" sz="4800" dirty="0"/>
              <a:t>S</a:t>
            </a:r>
          </a:p>
          <a:p>
            <a:pPr lvl="1"/>
            <a:r>
              <a:rPr lang="en-US" sz="3600" dirty="0"/>
              <a:t>Structured. </a:t>
            </a:r>
          </a:p>
          <a:p>
            <a:pPr lvl="1"/>
            <a:r>
              <a:rPr lang="en-US" sz="3600" dirty="0"/>
              <a:t>Separate financing from operations.</a:t>
            </a:r>
            <a:endParaRPr lang="en-US" sz="4400" dirty="0"/>
          </a:p>
          <a:p>
            <a:r>
              <a:rPr lang="en-US" sz="4800" dirty="0"/>
              <a:t>T</a:t>
            </a:r>
          </a:p>
          <a:p>
            <a:pPr lvl="1"/>
            <a:r>
              <a:rPr lang="en-US" sz="4000" dirty="0"/>
              <a:t>Transparent – short equations.</a:t>
            </a:r>
          </a:p>
          <a:p>
            <a:pPr lvl="1"/>
            <a:endParaRPr lang="en-US" sz="4000" dirty="0"/>
          </a:p>
          <a:p>
            <a:pPr marL="0" indent="0">
              <a:buNone/>
            </a:pPr>
            <a:endParaRPr lang="en-US" sz="4400" dirty="0"/>
          </a:p>
          <a:p>
            <a:pPr lvl="1"/>
            <a:endParaRPr lang="en-US" sz="4400" dirty="0"/>
          </a:p>
        </p:txBody>
      </p:sp>
      <p:sp>
        <p:nvSpPr>
          <p:cNvPr id="3" name="Title 2">
            <a:extLst>
              <a:ext uri="{FF2B5EF4-FFF2-40B4-BE49-F238E27FC236}">
                <a16:creationId xmlns:a16="http://schemas.microsoft.com/office/drawing/2014/main" id="{77F6BA16-33EE-4B32-BA82-680A85F4AF50}"/>
              </a:ext>
            </a:extLst>
          </p:cNvPr>
          <p:cNvSpPr>
            <a:spLocks noGrp="1"/>
          </p:cNvSpPr>
          <p:nvPr>
            <p:ph type="title"/>
          </p:nvPr>
        </p:nvSpPr>
        <p:spPr>
          <a:xfrm>
            <a:off x="628650" y="365127"/>
            <a:ext cx="7666938" cy="690676"/>
          </a:xfrm>
        </p:spPr>
        <p:txBody>
          <a:bodyPr/>
          <a:lstStyle/>
          <a:p>
            <a:r>
              <a:rPr lang="en-US" dirty="0"/>
              <a:t>Financial Modelling Religion and FAST</a:t>
            </a:r>
          </a:p>
        </p:txBody>
      </p:sp>
      <p:sp>
        <p:nvSpPr>
          <p:cNvPr id="4" name="Slide Number Placeholder 3">
            <a:extLst>
              <a:ext uri="{FF2B5EF4-FFF2-40B4-BE49-F238E27FC236}">
                <a16:creationId xmlns:a16="http://schemas.microsoft.com/office/drawing/2014/main" id="{419384D4-F999-4636-874F-A5519447CF54}"/>
              </a:ext>
            </a:extLst>
          </p:cNvPr>
          <p:cNvSpPr>
            <a:spLocks noGrp="1"/>
          </p:cNvSpPr>
          <p:nvPr>
            <p:ph type="sldNum" sz="quarter" idx="12"/>
          </p:nvPr>
        </p:nvSpPr>
        <p:spPr>
          <a:xfrm>
            <a:off x="7787586" y="6478098"/>
            <a:ext cx="922781" cy="313914"/>
          </a:xfrm>
        </p:spPr>
        <p:txBody>
          <a:bodyPr/>
          <a:lstStyle/>
          <a:p>
            <a:pPr algn="ctr"/>
            <a:fld id="{0C3A1854-6B63-4059-B360-A3C4972BF0FC}" type="slidenum">
              <a:rPr lang="ko-KR" altLang="en-US" smtClean="0"/>
              <a:pPr algn="ctr"/>
              <a:t>7</a:t>
            </a:fld>
            <a:endParaRPr lang="ko-KR" altLang="en-US" dirty="0"/>
          </a:p>
        </p:txBody>
      </p:sp>
      <p:pic>
        <p:nvPicPr>
          <p:cNvPr id="7" name="Picture 6">
            <a:extLst>
              <a:ext uri="{FF2B5EF4-FFF2-40B4-BE49-F238E27FC236}">
                <a16:creationId xmlns:a16="http://schemas.microsoft.com/office/drawing/2014/main" id="{C11C47F6-D5BE-47DA-9A52-11C8B57641F2}"/>
              </a:ext>
            </a:extLst>
          </p:cNvPr>
          <p:cNvPicPr>
            <a:picLocks noChangeAspect="1"/>
          </p:cNvPicPr>
          <p:nvPr/>
        </p:nvPicPr>
        <p:blipFill>
          <a:blip r:embed="rId2"/>
          <a:stretch>
            <a:fillRect/>
          </a:stretch>
        </p:blipFill>
        <p:spPr>
          <a:xfrm>
            <a:off x="5448693" y="4098363"/>
            <a:ext cx="3695308" cy="2759637"/>
          </a:xfrm>
          <a:prstGeom prst="rect">
            <a:avLst/>
          </a:prstGeom>
        </p:spPr>
      </p:pic>
    </p:spTree>
    <p:extLst>
      <p:ext uri="{BB962C8B-B14F-4D97-AF65-F5344CB8AC3E}">
        <p14:creationId xmlns:p14="http://schemas.microsoft.com/office/powerpoint/2010/main" val="1213373205"/>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C736DBB4-AF41-47CF-8597-DF58A487F2E2}"/>
              </a:ext>
            </a:extLst>
          </p:cNvPr>
          <p:cNvSpPr>
            <a:spLocks noGrp="1"/>
          </p:cNvSpPr>
          <p:nvPr>
            <p:ph idx="1"/>
          </p:nvPr>
        </p:nvSpPr>
        <p:spPr/>
        <p:txBody>
          <a:bodyPr/>
          <a:lstStyle/>
          <a:p>
            <a:r>
              <a:rPr lang="en-US" dirty="0"/>
              <a:t>Demonstration of EV/EBITDA ratio with different asset lives, tax rates and working capital ratios</a:t>
            </a:r>
          </a:p>
          <a:p>
            <a:r>
              <a:rPr lang="en-US" dirty="0"/>
              <a:t>Demonstration of how the value changes when growth and ROIC changes. When ROIC changes, the net cash flow changes and different amounts of money must be plowed back into the company.</a:t>
            </a:r>
          </a:p>
        </p:txBody>
      </p:sp>
      <p:sp>
        <p:nvSpPr>
          <p:cNvPr id="3" name="Title 2">
            <a:extLst>
              <a:ext uri="{FF2B5EF4-FFF2-40B4-BE49-F238E27FC236}">
                <a16:creationId xmlns:a16="http://schemas.microsoft.com/office/drawing/2014/main" id="{313F91E0-7E5E-4A40-A6CB-9607C59FF548}"/>
              </a:ext>
            </a:extLst>
          </p:cNvPr>
          <p:cNvSpPr>
            <a:spLocks noGrp="1"/>
          </p:cNvSpPr>
          <p:nvPr>
            <p:ph type="title"/>
          </p:nvPr>
        </p:nvSpPr>
        <p:spPr/>
        <p:txBody>
          <a:bodyPr>
            <a:normAutofit fontScale="90000"/>
          </a:bodyPr>
          <a:lstStyle/>
          <a:p>
            <a:r>
              <a:rPr lang="en-US" dirty="0"/>
              <a:t>Reasons for More Complex Formulas with Cap Exp to Depreciation, Working Capital etc.</a:t>
            </a:r>
          </a:p>
        </p:txBody>
      </p:sp>
    </p:spTree>
    <p:extLst>
      <p:ext uri="{BB962C8B-B14F-4D97-AF65-F5344CB8AC3E}">
        <p14:creationId xmlns:p14="http://schemas.microsoft.com/office/powerpoint/2010/main" val="1099865163"/>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33A85D3-D839-481C-ABE2-2CB6DBACD824}"/>
              </a:ext>
            </a:extLst>
          </p:cNvPr>
          <p:cNvSpPr>
            <a:spLocks noGrp="1"/>
          </p:cNvSpPr>
          <p:nvPr>
            <p:ph type="title"/>
          </p:nvPr>
        </p:nvSpPr>
        <p:spPr>
          <a:xfrm>
            <a:off x="628650" y="365127"/>
            <a:ext cx="7789486" cy="803798"/>
          </a:xfrm>
        </p:spPr>
        <p:txBody>
          <a:bodyPr>
            <a:normAutofit fontScale="90000"/>
          </a:bodyPr>
          <a:lstStyle/>
          <a:p>
            <a:r>
              <a:rPr lang="en-US" dirty="0"/>
              <a:t>Return on New Capital and Return on Existing Capital</a:t>
            </a:r>
          </a:p>
        </p:txBody>
      </p:sp>
      <p:sp>
        <p:nvSpPr>
          <p:cNvPr id="4" name="Content Placeholder 3">
            <a:extLst>
              <a:ext uri="{FF2B5EF4-FFF2-40B4-BE49-F238E27FC236}">
                <a16:creationId xmlns:a16="http://schemas.microsoft.com/office/drawing/2014/main" id="{0D159E4F-82CF-4FB1-8EAF-5EE921536406}"/>
              </a:ext>
            </a:extLst>
          </p:cNvPr>
          <p:cNvSpPr>
            <a:spLocks noGrp="1"/>
          </p:cNvSpPr>
          <p:nvPr>
            <p:ph sz="half" idx="1"/>
          </p:nvPr>
        </p:nvSpPr>
        <p:spPr>
          <a:xfrm>
            <a:off x="339365" y="1524001"/>
            <a:ext cx="8286161" cy="1879076"/>
          </a:xfrm>
        </p:spPr>
        <p:txBody>
          <a:bodyPr>
            <a:normAutofit fontScale="77500" lnSpcReduction="20000"/>
          </a:bodyPr>
          <a:lstStyle/>
          <a:p>
            <a:r>
              <a:rPr lang="en-US" dirty="0"/>
              <a:t>Technically, we should use the return on new, or incremental, capital, but for simplicity here, we assume that the ROIC and incremental ROIC are equal.</a:t>
            </a:r>
          </a:p>
          <a:p>
            <a:r>
              <a:rPr lang="en-US" dirty="0"/>
              <a:t>Technically, this formula should use the return on new invested capital (RONIC), not the company’s return on all invested capital (ROIC). </a:t>
            </a:r>
          </a:p>
        </p:txBody>
      </p:sp>
      <p:sp>
        <p:nvSpPr>
          <p:cNvPr id="5" name="Content Placeholder 4">
            <a:extLst>
              <a:ext uri="{FF2B5EF4-FFF2-40B4-BE49-F238E27FC236}">
                <a16:creationId xmlns:a16="http://schemas.microsoft.com/office/drawing/2014/main" id="{045CC0DC-57E3-49CA-AB7B-198F7B71F140}"/>
              </a:ext>
            </a:extLst>
          </p:cNvPr>
          <p:cNvSpPr>
            <a:spLocks noGrp="1"/>
          </p:cNvSpPr>
          <p:nvPr>
            <p:ph sz="half" idx="2"/>
          </p:nvPr>
        </p:nvSpPr>
        <p:spPr>
          <a:xfrm>
            <a:off x="273377" y="4760536"/>
            <a:ext cx="8352149" cy="1442302"/>
          </a:xfrm>
        </p:spPr>
        <p:txBody>
          <a:bodyPr>
            <a:normAutofit fontScale="77500" lnSpcReduction="20000"/>
          </a:bodyPr>
          <a:lstStyle/>
          <a:p>
            <a:r>
              <a:rPr lang="en-US" dirty="0"/>
              <a:t>What crap: when oil prices go down, you cannot say that existing projects still maintain their existing ROIC.  When Uber destroys the taxi industry, you cannot say that only new taxies earn a lower return. When the internet kills advertising for newspaper companies, one cannot say that it is only new investments that suffer.</a:t>
            </a:r>
          </a:p>
          <a:p>
            <a:endParaRPr lang="en-US" dirty="0"/>
          </a:p>
        </p:txBody>
      </p:sp>
      <p:pic>
        <p:nvPicPr>
          <p:cNvPr id="2" name="Picture 1">
            <a:extLst>
              <a:ext uri="{FF2B5EF4-FFF2-40B4-BE49-F238E27FC236}">
                <a16:creationId xmlns:a16="http://schemas.microsoft.com/office/drawing/2014/main" id="{E02C5CC8-1131-4210-8FC8-754E898907C0}"/>
              </a:ext>
            </a:extLst>
          </p:cNvPr>
          <p:cNvPicPr>
            <a:picLocks noChangeAspect="1"/>
          </p:cNvPicPr>
          <p:nvPr/>
        </p:nvPicPr>
        <p:blipFill>
          <a:blip r:embed="rId2"/>
          <a:stretch>
            <a:fillRect/>
          </a:stretch>
        </p:blipFill>
        <p:spPr>
          <a:xfrm>
            <a:off x="1234911" y="3527778"/>
            <a:ext cx="6535986" cy="968808"/>
          </a:xfrm>
          <a:prstGeom prst="rect">
            <a:avLst/>
          </a:prstGeom>
        </p:spPr>
      </p:pic>
    </p:spTree>
    <p:extLst>
      <p:ext uri="{BB962C8B-B14F-4D97-AF65-F5344CB8AC3E}">
        <p14:creationId xmlns:p14="http://schemas.microsoft.com/office/powerpoint/2010/main" val="1355935653"/>
      </p:ext>
    </p:extLst>
  </p:cSld>
  <p:clrMapOvr>
    <a:masterClrMapping/>
  </p:clrMapOvr>
  <p:transition>
    <p:zoom/>
  </p:transition>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a:extLst>
              <a:ext uri="{FF2B5EF4-FFF2-40B4-BE49-F238E27FC236}">
                <a16:creationId xmlns:a16="http://schemas.microsoft.com/office/drawing/2014/main" id="{CDB805EF-5DAB-4F1C-97A2-BE018C7CF545}"/>
              </a:ext>
            </a:extLst>
          </p:cNvPr>
          <p:cNvSpPr>
            <a:spLocks noGrp="1"/>
          </p:cNvSpPr>
          <p:nvPr>
            <p:ph idx="1"/>
          </p:nvPr>
        </p:nvSpPr>
        <p:spPr/>
        <p:txBody>
          <a:bodyPr/>
          <a:lstStyle/>
          <a:p>
            <a:r>
              <a:rPr lang="en-US" dirty="0"/>
              <a:t>Note the increase in goodwill from Elon Musk’s Pay Pal:</a:t>
            </a:r>
          </a:p>
          <a:p>
            <a:endParaRPr lang="en-US" dirty="0"/>
          </a:p>
        </p:txBody>
      </p:sp>
      <p:sp>
        <p:nvSpPr>
          <p:cNvPr id="5" name="Title 4">
            <a:extLst>
              <a:ext uri="{FF2B5EF4-FFF2-40B4-BE49-F238E27FC236}">
                <a16:creationId xmlns:a16="http://schemas.microsoft.com/office/drawing/2014/main" id="{14F4CF5A-96F6-4995-949D-5698D401D425}"/>
              </a:ext>
            </a:extLst>
          </p:cNvPr>
          <p:cNvSpPr>
            <a:spLocks noGrp="1"/>
          </p:cNvSpPr>
          <p:nvPr>
            <p:ph type="title"/>
          </p:nvPr>
        </p:nvSpPr>
        <p:spPr/>
        <p:txBody>
          <a:bodyPr>
            <a:normAutofit fontScale="90000"/>
          </a:bodyPr>
          <a:lstStyle/>
          <a:p>
            <a:r>
              <a:rPr lang="en-US" dirty="0"/>
              <a:t>Cases where ROIC may be Different – Purchase of Companies in High Tech</a:t>
            </a:r>
          </a:p>
        </p:txBody>
      </p:sp>
      <p:pic>
        <p:nvPicPr>
          <p:cNvPr id="2" name="Picture 1">
            <a:extLst>
              <a:ext uri="{FF2B5EF4-FFF2-40B4-BE49-F238E27FC236}">
                <a16:creationId xmlns:a16="http://schemas.microsoft.com/office/drawing/2014/main" id="{456C62D9-7DBE-477F-9CB6-34E302DF6065}"/>
              </a:ext>
            </a:extLst>
          </p:cNvPr>
          <p:cNvPicPr>
            <a:picLocks noChangeAspect="1"/>
          </p:cNvPicPr>
          <p:nvPr/>
        </p:nvPicPr>
        <p:blipFill>
          <a:blip r:embed="rId2"/>
          <a:stretch>
            <a:fillRect/>
          </a:stretch>
        </p:blipFill>
        <p:spPr>
          <a:xfrm>
            <a:off x="10418" y="2678464"/>
            <a:ext cx="4569536" cy="3311918"/>
          </a:xfrm>
          <a:prstGeom prst="rect">
            <a:avLst/>
          </a:prstGeom>
        </p:spPr>
      </p:pic>
      <p:pic>
        <p:nvPicPr>
          <p:cNvPr id="3" name="Picture 2">
            <a:extLst>
              <a:ext uri="{FF2B5EF4-FFF2-40B4-BE49-F238E27FC236}">
                <a16:creationId xmlns:a16="http://schemas.microsoft.com/office/drawing/2014/main" id="{D3349E07-594F-400F-9213-96F17B573A21}"/>
              </a:ext>
            </a:extLst>
          </p:cNvPr>
          <p:cNvPicPr>
            <a:picLocks noChangeAspect="1"/>
          </p:cNvPicPr>
          <p:nvPr/>
        </p:nvPicPr>
        <p:blipFill>
          <a:blip r:embed="rId3"/>
          <a:stretch>
            <a:fillRect/>
          </a:stretch>
        </p:blipFill>
        <p:spPr>
          <a:xfrm>
            <a:off x="4789431" y="2751292"/>
            <a:ext cx="4060783" cy="2955304"/>
          </a:xfrm>
          <a:prstGeom prst="rect">
            <a:avLst/>
          </a:prstGeom>
        </p:spPr>
      </p:pic>
    </p:spTree>
    <p:extLst>
      <p:ext uri="{BB962C8B-B14F-4D97-AF65-F5344CB8AC3E}">
        <p14:creationId xmlns:p14="http://schemas.microsoft.com/office/powerpoint/2010/main" val="1354018278"/>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9BABEA41-55DE-43B6-AF4D-6D95F4AE9FD0}"/>
              </a:ext>
            </a:extLst>
          </p:cNvPr>
          <p:cNvSpPr>
            <a:spLocks noGrp="1"/>
          </p:cNvSpPr>
          <p:nvPr>
            <p:ph idx="1"/>
          </p:nvPr>
        </p:nvSpPr>
        <p:spPr/>
        <p:txBody>
          <a:bodyPr>
            <a:normAutofit fontScale="77500" lnSpcReduction="20000"/>
          </a:bodyPr>
          <a:lstStyle/>
          <a:p>
            <a:r>
              <a:rPr lang="en-US" dirty="0"/>
              <a:t>The value after the explicit forecast period is referred to as the continuing value. Formulas derived from discounted cash flows using several simplifying assumptions can be used to estimate continuing value. One such formula that we recommend is as follows</a:t>
            </a:r>
          </a:p>
          <a:p>
            <a:endParaRPr lang="en-US" dirty="0"/>
          </a:p>
          <a:p>
            <a:endParaRPr lang="en-US" dirty="0"/>
          </a:p>
          <a:p>
            <a:endParaRPr lang="en-US" dirty="0"/>
          </a:p>
          <a:p>
            <a:endParaRPr lang="en-US" dirty="0"/>
          </a:p>
          <a:p>
            <a:r>
              <a:rPr lang="en-US" dirty="0"/>
              <a:t>Where NOPLAT=Net operating profits less adjusted taxes (in the year after the explicit forecast period)</a:t>
            </a:r>
          </a:p>
          <a:p>
            <a:r>
              <a:rPr lang="en-US" dirty="0"/>
              <a:t>ROICI = Incremental return on new invested capital</a:t>
            </a:r>
          </a:p>
          <a:p>
            <a:r>
              <a:rPr lang="en-US" dirty="0"/>
              <a:t>g = Expected perpetual growth in the company's NOPLAT</a:t>
            </a:r>
          </a:p>
          <a:p>
            <a:r>
              <a:rPr lang="en-US" dirty="0"/>
              <a:t>WACC = Weighted average cost of capital</a:t>
            </a:r>
          </a:p>
        </p:txBody>
      </p:sp>
      <p:sp>
        <p:nvSpPr>
          <p:cNvPr id="3" name="Title 2">
            <a:extLst>
              <a:ext uri="{FF2B5EF4-FFF2-40B4-BE49-F238E27FC236}">
                <a16:creationId xmlns:a16="http://schemas.microsoft.com/office/drawing/2014/main" id="{440F79D7-E398-4584-B0E8-236EE0AEAC94}"/>
              </a:ext>
            </a:extLst>
          </p:cNvPr>
          <p:cNvSpPr>
            <a:spLocks noGrp="1"/>
          </p:cNvSpPr>
          <p:nvPr>
            <p:ph type="title"/>
          </p:nvPr>
        </p:nvSpPr>
        <p:spPr/>
        <p:txBody>
          <a:bodyPr/>
          <a:lstStyle/>
          <a:p>
            <a:r>
              <a:rPr lang="en-US" dirty="0"/>
              <a:t>Use of Formula in DCF </a:t>
            </a:r>
          </a:p>
        </p:txBody>
      </p:sp>
      <p:pic>
        <p:nvPicPr>
          <p:cNvPr id="5" name="Picture 4">
            <a:extLst>
              <a:ext uri="{FF2B5EF4-FFF2-40B4-BE49-F238E27FC236}">
                <a16:creationId xmlns:a16="http://schemas.microsoft.com/office/drawing/2014/main" id="{E8B87E4C-0DD1-4FC4-A5CA-736478F71056}"/>
              </a:ext>
            </a:extLst>
          </p:cNvPr>
          <p:cNvPicPr>
            <a:picLocks noChangeAspect="1"/>
          </p:cNvPicPr>
          <p:nvPr/>
        </p:nvPicPr>
        <p:blipFill>
          <a:blip r:embed="rId2"/>
          <a:stretch>
            <a:fillRect/>
          </a:stretch>
        </p:blipFill>
        <p:spPr>
          <a:xfrm>
            <a:off x="1660920" y="3142950"/>
            <a:ext cx="5022685" cy="761879"/>
          </a:xfrm>
          <a:prstGeom prst="rect">
            <a:avLst/>
          </a:prstGeom>
        </p:spPr>
      </p:pic>
    </p:spTree>
    <p:extLst>
      <p:ext uri="{BB962C8B-B14F-4D97-AF65-F5344CB8AC3E}">
        <p14:creationId xmlns:p14="http://schemas.microsoft.com/office/powerpoint/2010/main" val="634797704"/>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F7E189B-1D64-4DAE-9F0D-E1DC2BFB6F8D}"/>
              </a:ext>
            </a:extLst>
          </p:cNvPr>
          <p:cNvSpPr>
            <a:spLocks noGrp="1"/>
          </p:cNvSpPr>
          <p:nvPr>
            <p:ph idx="1"/>
          </p:nvPr>
        </p:nvSpPr>
        <p:spPr/>
        <p:txBody>
          <a:bodyPr>
            <a:normAutofit lnSpcReduction="10000"/>
          </a:bodyPr>
          <a:lstStyle/>
          <a:p>
            <a:r>
              <a:rPr lang="en-US" dirty="0"/>
              <a:t>We will show that high-ROIC companies typically create more value by focusing on growth, while lower-ROIC companies create more value by increasing ROIC.</a:t>
            </a:r>
          </a:p>
          <a:p>
            <a:r>
              <a:rPr lang="en-US" dirty="0"/>
              <a:t>Comment: Everybody of course wants high ROIC, which is just another word for monopoly profit and which is the driver of capitalist economies.  If you are valuing a company you must assess the ability of a company to maintain or grow its monopoly position.</a:t>
            </a:r>
          </a:p>
        </p:txBody>
      </p:sp>
      <p:sp>
        <p:nvSpPr>
          <p:cNvPr id="3" name="Title 2">
            <a:extLst>
              <a:ext uri="{FF2B5EF4-FFF2-40B4-BE49-F238E27FC236}">
                <a16:creationId xmlns:a16="http://schemas.microsoft.com/office/drawing/2014/main" id="{249C8062-DBA8-4560-A2F6-8D797F91EE9C}"/>
              </a:ext>
            </a:extLst>
          </p:cNvPr>
          <p:cNvSpPr>
            <a:spLocks noGrp="1"/>
          </p:cNvSpPr>
          <p:nvPr>
            <p:ph type="title"/>
          </p:nvPr>
        </p:nvSpPr>
        <p:spPr/>
        <p:txBody>
          <a:bodyPr/>
          <a:lstStyle/>
          <a:p>
            <a:r>
              <a:rPr lang="en-US" dirty="0"/>
              <a:t>Another Silly McKinsey Comment</a:t>
            </a:r>
          </a:p>
        </p:txBody>
      </p:sp>
      <p:sp>
        <p:nvSpPr>
          <p:cNvPr id="4" name="Slide Number Placeholder 3">
            <a:extLst>
              <a:ext uri="{FF2B5EF4-FFF2-40B4-BE49-F238E27FC236}">
                <a16:creationId xmlns:a16="http://schemas.microsoft.com/office/drawing/2014/main" id="{F474FC65-5495-447B-B9DE-C4BDA2BB8D2F}"/>
              </a:ext>
            </a:extLst>
          </p:cNvPr>
          <p:cNvSpPr>
            <a:spLocks noGrp="1"/>
          </p:cNvSpPr>
          <p:nvPr>
            <p:ph type="sldNum" sz="quarter" idx="12"/>
          </p:nvPr>
        </p:nvSpPr>
        <p:spPr/>
        <p:txBody>
          <a:bodyPr/>
          <a:lstStyle/>
          <a:p>
            <a:pPr algn="ctr"/>
            <a:fld id="{0C3A1854-6B63-4059-B360-A3C4972BF0FC}" type="slidenum">
              <a:rPr lang="ko-KR" altLang="en-US" smtClean="0"/>
              <a:pPr algn="ctr"/>
              <a:t>74</a:t>
            </a:fld>
            <a:endParaRPr lang="ko-KR" altLang="en-US" dirty="0"/>
          </a:p>
        </p:txBody>
      </p:sp>
    </p:spTree>
    <p:extLst>
      <p:ext uri="{BB962C8B-B14F-4D97-AF65-F5344CB8AC3E}">
        <p14:creationId xmlns:p14="http://schemas.microsoft.com/office/powerpoint/2010/main" val="1344053358"/>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2"/>
          <p:cNvSpPr>
            <a:spLocks noGrp="1" noChangeArrowheads="1"/>
          </p:cNvSpPr>
          <p:nvPr>
            <p:ph type="title"/>
          </p:nvPr>
        </p:nvSpPr>
        <p:spPr/>
        <p:txBody>
          <a:bodyPr/>
          <a:lstStyle/>
          <a:p>
            <a:r>
              <a:rPr lang="en-US" altLang="zh-CN" sz="1800">
                <a:ea typeface="SimSun" panose="02010600030101010101" pitchFamily="2" charset="-122"/>
              </a:rPr>
              <a:t>Consultant Slide on Value Creation</a:t>
            </a:r>
          </a:p>
        </p:txBody>
      </p:sp>
      <p:graphicFrame>
        <p:nvGraphicFramePr>
          <p:cNvPr id="58371" name="Object 3"/>
          <p:cNvGraphicFramePr>
            <a:graphicFrameLocks noGrp="1" noChangeAspect="1"/>
          </p:cNvGraphicFramePr>
          <p:nvPr>
            <p:ph type="body" idx="1"/>
          </p:nvPr>
        </p:nvGraphicFramePr>
        <p:xfrm>
          <a:off x="457200" y="1066800"/>
          <a:ext cx="10475913" cy="6327775"/>
        </p:xfrm>
        <a:graphic>
          <a:graphicData uri="http://schemas.openxmlformats.org/presentationml/2006/ole">
            <mc:AlternateContent xmlns:mc="http://schemas.openxmlformats.org/markup-compatibility/2006">
              <mc:Choice xmlns:v="urn:schemas-microsoft-com:vml" Requires="v">
                <p:oleObj spid="_x0000_s2057" name="Document" r:id="rId4" imgW="7392924" imgH="4466844" progId="Word.Document.8">
                  <p:embed/>
                </p:oleObj>
              </mc:Choice>
              <mc:Fallback>
                <p:oleObj name="Document" r:id="rId4" imgW="7392924" imgH="4466844" progId="Word.Document.8">
                  <p:embed/>
                  <p:pic>
                    <p:nvPicPr>
                      <p:cNvPr id="58371" name="Object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57200" y="1066800"/>
                        <a:ext cx="10475913" cy="6327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extLst>
      <p:ext uri="{BB962C8B-B14F-4D97-AF65-F5344CB8AC3E}">
        <p14:creationId xmlns:p14="http://schemas.microsoft.com/office/powerpoint/2010/main" val="3341420809"/>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2"/>
          <p:cNvSpPr>
            <a:spLocks noGrp="1" noChangeArrowheads="1"/>
          </p:cNvSpPr>
          <p:nvPr>
            <p:ph type="title"/>
          </p:nvPr>
        </p:nvSpPr>
        <p:spPr/>
        <p:txBody>
          <a:bodyPr/>
          <a:lstStyle/>
          <a:p>
            <a:r>
              <a:rPr lang="en-US" altLang="zh-CN">
                <a:ea typeface="SimSun" panose="02010600030101010101" pitchFamily="2" charset="-122"/>
              </a:rPr>
              <a:t>The Value Matrix - Stock Categorisation</a:t>
            </a:r>
          </a:p>
        </p:txBody>
      </p:sp>
      <p:graphicFrame>
        <p:nvGraphicFramePr>
          <p:cNvPr id="62467" name="Object 3"/>
          <p:cNvGraphicFramePr>
            <a:graphicFrameLocks noGrp="1" noChangeAspect="1"/>
          </p:cNvGraphicFramePr>
          <p:nvPr>
            <p:ph type="body" idx="1"/>
          </p:nvPr>
        </p:nvGraphicFramePr>
        <p:xfrm>
          <a:off x="650875" y="1365250"/>
          <a:ext cx="9107488" cy="5492750"/>
        </p:xfrm>
        <a:graphic>
          <a:graphicData uri="http://schemas.openxmlformats.org/presentationml/2006/ole">
            <mc:AlternateContent xmlns:mc="http://schemas.openxmlformats.org/markup-compatibility/2006">
              <mc:Choice xmlns:v="urn:schemas-microsoft-com:vml" Requires="v">
                <p:oleObj spid="_x0000_s3081" name="Document" r:id="rId4" imgW="5602224" imgH="3378708" progId="Word.Document.8">
                  <p:embed/>
                </p:oleObj>
              </mc:Choice>
              <mc:Fallback>
                <p:oleObj name="Document" r:id="rId4" imgW="5602224" imgH="3378708" progId="Word.Document.8">
                  <p:embed/>
                  <p:pic>
                    <p:nvPicPr>
                      <p:cNvPr id="62467" name="Object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50875" y="1365250"/>
                        <a:ext cx="9107488" cy="5492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62468" name="Text Box 4"/>
          <p:cNvSpPr txBox="1">
            <a:spLocks noChangeArrowheads="1"/>
          </p:cNvSpPr>
          <p:nvPr/>
        </p:nvSpPr>
        <p:spPr bwMode="auto">
          <a:xfrm>
            <a:off x="1600200" y="3429000"/>
            <a:ext cx="2057400" cy="457200"/>
          </a:xfrm>
          <a:prstGeom prst="rect">
            <a:avLst/>
          </a:prstGeom>
          <a:solidFill>
            <a:schemeClr val="hlink"/>
          </a:solidFill>
          <a:ln>
            <a:noFill/>
          </a:ln>
          <a:extLs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a:spAutoFit/>
          </a:bodyPr>
          <a:lstStyle>
            <a:lvl1pPr>
              <a:defRPr sz="1200">
                <a:solidFill>
                  <a:schemeClr val="tx1"/>
                </a:solidFill>
                <a:latin typeface="Arial" panose="020B0604020202020204" pitchFamily="34" charset="0"/>
              </a:defRPr>
            </a:lvl1pPr>
            <a:lvl2pPr marL="742950" indent="-285750">
              <a:defRPr sz="1200">
                <a:solidFill>
                  <a:schemeClr val="tx1"/>
                </a:solidFill>
                <a:latin typeface="Arial" panose="020B0604020202020204" pitchFamily="34" charset="0"/>
              </a:defRPr>
            </a:lvl2pPr>
            <a:lvl3pPr marL="1143000" indent="-228600">
              <a:defRPr sz="1200">
                <a:solidFill>
                  <a:schemeClr val="tx1"/>
                </a:solidFill>
                <a:latin typeface="Arial" panose="020B0604020202020204" pitchFamily="34" charset="0"/>
              </a:defRPr>
            </a:lvl3pPr>
            <a:lvl4pPr marL="1600200" indent="-228600">
              <a:defRPr sz="1200">
                <a:solidFill>
                  <a:schemeClr val="tx1"/>
                </a:solidFill>
                <a:latin typeface="Arial" panose="020B0604020202020204" pitchFamily="34" charset="0"/>
              </a:defRPr>
            </a:lvl4pPr>
            <a:lvl5pPr marL="2057400" indent="-228600">
              <a:defRPr sz="1200">
                <a:solidFill>
                  <a:schemeClr val="tx1"/>
                </a:solidFill>
                <a:latin typeface="Arial" panose="020B0604020202020204" pitchFamily="34" charset="0"/>
              </a:defRPr>
            </a:lvl5pPr>
            <a:lvl6pPr marL="2514600" indent="-228600" eaLnBrk="0" fontAlgn="base" hangingPunct="0">
              <a:spcBef>
                <a:spcPct val="0"/>
              </a:spcBef>
              <a:spcAft>
                <a:spcPct val="0"/>
              </a:spcAft>
              <a:defRPr sz="1200">
                <a:solidFill>
                  <a:schemeClr val="tx1"/>
                </a:solidFill>
                <a:latin typeface="Arial" panose="020B0604020202020204" pitchFamily="34" charset="0"/>
              </a:defRPr>
            </a:lvl6pPr>
            <a:lvl7pPr marL="2971800" indent="-228600" eaLnBrk="0" fontAlgn="base" hangingPunct="0">
              <a:spcBef>
                <a:spcPct val="0"/>
              </a:spcBef>
              <a:spcAft>
                <a:spcPct val="0"/>
              </a:spcAft>
              <a:defRPr sz="1200">
                <a:solidFill>
                  <a:schemeClr val="tx1"/>
                </a:solidFill>
                <a:latin typeface="Arial" panose="020B0604020202020204" pitchFamily="34" charset="0"/>
              </a:defRPr>
            </a:lvl7pPr>
            <a:lvl8pPr marL="3429000" indent="-228600" eaLnBrk="0" fontAlgn="base" hangingPunct="0">
              <a:spcBef>
                <a:spcPct val="0"/>
              </a:spcBef>
              <a:spcAft>
                <a:spcPct val="0"/>
              </a:spcAft>
              <a:defRPr sz="1200">
                <a:solidFill>
                  <a:schemeClr val="tx1"/>
                </a:solidFill>
                <a:latin typeface="Arial" panose="020B0604020202020204" pitchFamily="34" charset="0"/>
              </a:defRPr>
            </a:lvl8pPr>
            <a:lvl9pPr marL="3886200" indent="-228600" eaLnBrk="0" fontAlgn="base" hangingPunct="0">
              <a:spcBef>
                <a:spcPct val="0"/>
              </a:spcBef>
              <a:spcAft>
                <a:spcPct val="0"/>
              </a:spcAft>
              <a:defRPr sz="1200">
                <a:solidFill>
                  <a:schemeClr val="tx1"/>
                </a:solidFill>
                <a:latin typeface="Arial" panose="020B0604020202020204" pitchFamily="34" charset="0"/>
              </a:defRPr>
            </a:lvl9pPr>
          </a:lstStyle>
          <a:p>
            <a:pPr>
              <a:spcBef>
                <a:spcPct val="50000"/>
              </a:spcBef>
            </a:pPr>
            <a:r>
              <a:rPr lang="en-US" altLang="en-US"/>
              <a:t>Throwing good money after bad</a:t>
            </a:r>
          </a:p>
        </p:txBody>
      </p:sp>
      <p:sp>
        <p:nvSpPr>
          <p:cNvPr id="62469" name="Text Box 5"/>
          <p:cNvSpPr txBox="1">
            <a:spLocks noChangeArrowheads="1"/>
          </p:cNvSpPr>
          <p:nvPr/>
        </p:nvSpPr>
        <p:spPr bwMode="auto">
          <a:xfrm>
            <a:off x="1600200" y="5715000"/>
            <a:ext cx="1905000" cy="457200"/>
          </a:xfrm>
          <a:prstGeom prst="rect">
            <a:avLst/>
          </a:prstGeom>
          <a:solidFill>
            <a:schemeClr val="hlink"/>
          </a:solidFill>
          <a:ln>
            <a:noFill/>
          </a:ln>
          <a:extLs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a:spAutoFit/>
          </a:bodyPr>
          <a:lstStyle>
            <a:lvl1pPr>
              <a:defRPr sz="1200">
                <a:solidFill>
                  <a:schemeClr val="tx1"/>
                </a:solidFill>
                <a:latin typeface="Arial" panose="020B0604020202020204" pitchFamily="34" charset="0"/>
              </a:defRPr>
            </a:lvl1pPr>
            <a:lvl2pPr marL="742950" indent="-285750">
              <a:defRPr sz="1200">
                <a:solidFill>
                  <a:schemeClr val="tx1"/>
                </a:solidFill>
                <a:latin typeface="Arial" panose="020B0604020202020204" pitchFamily="34" charset="0"/>
              </a:defRPr>
            </a:lvl2pPr>
            <a:lvl3pPr marL="1143000" indent="-228600">
              <a:defRPr sz="1200">
                <a:solidFill>
                  <a:schemeClr val="tx1"/>
                </a:solidFill>
                <a:latin typeface="Arial" panose="020B0604020202020204" pitchFamily="34" charset="0"/>
              </a:defRPr>
            </a:lvl3pPr>
            <a:lvl4pPr marL="1600200" indent="-228600">
              <a:defRPr sz="1200">
                <a:solidFill>
                  <a:schemeClr val="tx1"/>
                </a:solidFill>
                <a:latin typeface="Arial" panose="020B0604020202020204" pitchFamily="34" charset="0"/>
              </a:defRPr>
            </a:lvl4pPr>
            <a:lvl5pPr marL="2057400" indent="-228600">
              <a:defRPr sz="1200">
                <a:solidFill>
                  <a:schemeClr val="tx1"/>
                </a:solidFill>
                <a:latin typeface="Arial" panose="020B0604020202020204" pitchFamily="34" charset="0"/>
              </a:defRPr>
            </a:lvl5pPr>
            <a:lvl6pPr marL="2514600" indent="-228600" eaLnBrk="0" fontAlgn="base" hangingPunct="0">
              <a:spcBef>
                <a:spcPct val="0"/>
              </a:spcBef>
              <a:spcAft>
                <a:spcPct val="0"/>
              </a:spcAft>
              <a:defRPr sz="1200">
                <a:solidFill>
                  <a:schemeClr val="tx1"/>
                </a:solidFill>
                <a:latin typeface="Arial" panose="020B0604020202020204" pitchFamily="34" charset="0"/>
              </a:defRPr>
            </a:lvl6pPr>
            <a:lvl7pPr marL="2971800" indent="-228600" eaLnBrk="0" fontAlgn="base" hangingPunct="0">
              <a:spcBef>
                <a:spcPct val="0"/>
              </a:spcBef>
              <a:spcAft>
                <a:spcPct val="0"/>
              </a:spcAft>
              <a:defRPr sz="1200">
                <a:solidFill>
                  <a:schemeClr val="tx1"/>
                </a:solidFill>
                <a:latin typeface="Arial" panose="020B0604020202020204" pitchFamily="34" charset="0"/>
              </a:defRPr>
            </a:lvl7pPr>
            <a:lvl8pPr marL="3429000" indent="-228600" eaLnBrk="0" fontAlgn="base" hangingPunct="0">
              <a:spcBef>
                <a:spcPct val="0"/>
              </a:spcBef>
              <a:spcAft>
                <a:spcPct val="0"/>
              </a:spcAft>
              <a:defRPr sz="1200">
                <a:solidFill>
                  <a:schemeClr val="tx1"/>
                </a:solidFill>
                <a:latin typeface="Arial" panose="020B0604020202020204" pitchFamily="34" charset="0"/>
              </a:defRPr>
            </a:lvl8pPr>
            <a:lvl9pPr marL="3886200" indent="-228600" eaLnBrk="0" fontAlgn="base" hangingPunct="0">
              <a:spcBef>
                <a:spcPct val="0"/>
              </a:spcBef>
              <a:spcAft>
                <a:spcPct val="0"/>
              </a:spcAft>
              <a:defRPr sz="1200">
                <a:solidFill>
                  <a:schemeClr val="tx1"/>
                </a:solidFill>
                <a:latin typeface="Arial" panose="020B0604020202020204" pitchFamily="34" charset="0"/>
              </a:defRPr>
            </a:lvl9pPr>
          </a:lstStyle>
          <a:p>
            <a:pPr>
              <a:spcBef>
                <a:spcPct val="50000"/>
              </a:spcBef>
            </a:pPr>
            <a:r>
              <a:rPr lang="en-US" altLang="en-US"/>
              <a:t>Try to get out of the business</a:t>
            </a:r>
          </a:p>
        </p:txBody>
      </p:sp>
      <p:sp>
        <p:nvSpPr>
          <p:cNvPr id="62470" name="Text Box 6"/>
          <p:cNvSpPr txBox="1">
            <a:spLocks noChangeArrowheads="1"/>
          </p:cNvSpPr>
          <p:nvPr/>
        </p:nvSpPr>
        <p:spPr bwMode="auto">
          <a:xfrm>
            <a:off x="6858000" y="2209800"/>
            <a:ext cx="1676400" cy="1004888"/>
          </a:xfrm>
          <a:prstGeom prst="rect">
            <a:avLst/>
          </a:prstGeom>
          <a:solidFill>
            <a:schemeClr val="hlink"/>
          </a:solidFill>
          <a:ln>
            <a:noFill/>
          </a:ln>
          <a:extLs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a:spAutoFit/>
          </a:bodyPr>
          <a:lstStyle>
            <a:lvl1pPr>
              <a:defRPr sz="1200">
                <a:solidFill>
                  <a:schemeClr val="tx1"/>
                </a:solidFill>
                <a:latin typeface="Arial" panose="020B0604020202020204" pitchFamily="34" charset="0"/>
              </a:defRPr>
            </a:lvl1pPr>
            <a:lvl2pPr marL="742950" indent="-285750">
              <a:defRPr sz="1200">
                <a:solidFill>
                  <a:schemeClr val="tx1"/>
                </a:solidFill>
                <a:latin typeface="Arial" panose="020B0604020202020204" pitchFamily="34" charset="0"/>
              </a:defRPr>
            </a:lvl2pPr>
            <a:lvl3pPr marL="1143000" indent="-228600">
              <a:defRPr sz="1200">
                <a:solidFill>
                  <a:schemeClr val="tx1"/>
                </a:solidFill>
                <a:latin typeface="Arial" panose="020B0604020202020204" pitchFamily="34" charset="0"/>
              </a:defRPr>
            </a:lvl3pPr>
            <a:lvl4pPr marL="1600200" indent="-228600">
              <a:defRPr sz="1200">
                <a:solidFill>
                  <a:schemeClr val="tx1"/>
                </a:solidFill>
                <a:latin typeface="Arial" panose="020B0604020202020204" pitchFamily="34" charset="0"/>
              </a:defRPr>
            </a:lvl4pPr>
            <a:lvl5pPr marL="2057400" indent="-228600">
              <a:defRPr sz="1200">
                <a:solidFill>
                  <a:schemeClr val="tx1"/>
                </a:solidFill>
                <a:latin typeface="Arial" panose="020B0604020202020204" pitchFamily="34" charset="0"/>
              </a:defRPr>
            </a:lvl5pPr>
            <a:lvl6pPr marL="2514600" indent="-228600" eaLnBrk="0" fontAlgn="base" hangingPunct="0">
              <a:spcBef>
                <a:spcPct val="0"/>
              </a:spcBef>
              <a:spcAft>
                <a:spcPct val="0"/>
              </a:spcAft>
              <a:defRPr sz="1200">
                <a:solidFill>
                  <a:schemeClr val="tx1"/>
                </a:solidFill>
                <a:latin typeface="Arial" panose="020B0604020202020204" pitchFamily="34" charset="0"/>
              </a:defRPr>
            </a:lvl6pPr>
            <a:lvl7pPr marL="2971800" indent="-228600" eaLnBrk="0" fontAlgn="base" hangingPunct="0">
              <a:spcBef>
                <a:spcPct val="0"/>
              </a:spcBef>
              <a:spcAft>
                <a:spcPct val="0"/>
              </a:spcAft>
              <a:defRPr sz="1200">
                <a:solidFill>
                  <a:schemeClr val="tx1"/>
                </a:solidFill>
                <a:latin typeface="Arial" panose="020B0604020202020204" pitchFamily="34" charset="0"/>
              </a:defRPr>
            </a:lvl7pPr>
            <a:lvl8pPr marL="3429000" indent="-228600" eaLnBrk="0" fontAlgn="base" hangingPunct="0">
              <a:spcBef>
                <a:spcPct val="0"/>
              </a:spcBef>
              <a:spcAft>
                <a:spcPct val="0"/>
              </a:spcAft>
              <a:defRPr sz="1200">
                <a:solidFill>
                  <a:schemeClr val="tx1"/>
                </a:solidFill>
                <a:latin typeface="Arial" panose="020B0604020202020204" pitchFamily="34" charset="0"/>
              </a:defRPr>
            </a:lvl8pPr>
            <a:lvl9pPr marL="3886200" indent="-228600" eaLnBrk="0" fontAlgn="base" hangingPunct="0">
              <a:spcBef>
                <a:spcPct val="0"/>
              </a:spcBef>
              <a:spcAft>
                <a:spcPct val="0"/>
              </a:spcAft>
              <a:defRPr sz="1200">
                <a:solidFill>
                  <a:schemeClr val="tx1"/>
                </a:solidFill>
                <a:latin typeface="Arial" panose="020B0604020202020204" pitchFamily="34" charset="0"/>
              </a:defRPr>
            </a:lvl9pPr>
          </a:lstStyle>
          <a:p>
            <a:pPr>
              <a:spcBef>
                <a:spcPct val="50000"/>
              </a:spcBef>
            </a:pPr>
            <a:r>
              <a:rPr lang="en-US" altLang="en-US"/>
              <a:t>What is the economic reason for getting here and how long can the performance be maintained</a:t>
            </a:r>
          </a:p>
        </p:txBody>
      </p:sp>
      <p:sp>
        <p:nvSpPr>
          <p:cNvPr id="62471" name="Text Box 7"/>
          <p:cNvSpPr txBox="1">
            <a:spLocks noChangeArrowheads="1"/>
          </p:cNvSpPr>
          <p:nvPr/>
        </p:nvSpPr>
        <p:spPr bwMode="auto">
          <a:xfrm>
            <a:off x="7315200" y="4953000"/>
            <a:ext cx="1295400" cy="457200"/>
          </a:xfrm>
          <a:prstGeom prst="rect">
            <a:avLst/>
          </a:prstGeom>
          <a:solidFill>
            <a:schemeClr val="hlink"/>
          </a:solidFill>
          <a:ln>
            <a:noFill/>
          </a:ln>
          <a:extLs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a:spAutoFit/>
          </a:bodyPr>
          <a:lstStyle>
            <a:lvl1pPr>
              <a:defRPr sz="1200">
                <a:solidFill>
                  <a:schemeClr val="tx1"/>
                </a:solidFill>
                <a:latin typeface="Arial" panose="020B0604020202020204" pitchFamily="34" charset="0"/>
              </a:defRPr>
            </a:lvl1pPr>
            <a:lvl2pPr marL="742950" indent="-285750">
              <a:defRPr sz="1200">
                <a:solidFill>
                  <a:schemeClr val="tx1"/>
                </a:solidFill>
                <a:latin typeface="Arial" panose="020B0604020202020204" pitchFamily="34" charset="0"/>
              </a:defRPr>
            </a:lvl2pPr>
            <a:lvl3pPr marL="1143000" indent="-228600">
              <a:defRPr sz="1200">
                <a:solidFill>
                  <a:schemeClr val="tx1"/>
                </a:solidFill>
                <a:latin typeface="Arial" panose="020B0604020202020204" pitchFamily="34" charset="0"/>
              </a:defRPr>
            </a:lvl3pPr>
            <a:lvl4pPr marL="1600200" indent="-228600">
              <a:defRPr sz="1200">
                <a:solidFill>
                  <a:schemeClr val="tx1"/>
                </a:solidFill>
                <a:latin typeface="Arial" panose="020B0604020202020204" pitchFamily="34" charset="0"/>
              </a:defRPr>
            </a:lvl4pPr>
            <a:lvl5pPr marL="2057400" indent="-228600">
              <a:defRPr sz="1200">
                <a:solidFill>
                  <a:schemeClr val="tx1"/>
                </a:solidFill>
                <a:latin typeface="Arial" panose="020B0604020202020204" pitchFamily="34" charset="0"/>
              </a:defRPr>
            </a:lvl5pPr>
            <a:lvl6pPr marL="2514600" indent="-228600" eaLnBrk="0" fontAlgn="base" hangingPunct="0">
              <a:spcBef>
                <a:spcPct val="0"/>
              </a:spcBef>
              <a:spcAft>
                <a:spcPct val="0"/>
              </a:spcAft>
              <a:defRPr sz="1200">
                <a:solidFill>
                  <a:schemeClr val="tx1"/>
                </a:solidFill>
                <a:latin typeface="Arial" panose="020B0604020202020204" pitchFamily="34" charset="0"/>
              </a:defRPr>
            </a:lvl6pPr>
            <a:lvl7pPr marL="2971800" indent="-228600" eaLnBrk="0" fontAlgn="base" hangingPunct="0">
              <a:spcBef>
                <a:spcPct val="0"/>
              </a:spcBef>
              <a:spcAft>
                <a:spcPct val="0"/>
              </a:spcAft>
              <a:defRPr sz="1200">
                <a:solidFill>
                  <a:schemeClr val="tx1"/>
                </a:solidFill>
                <a:latin typeface="Arial" panose="020B0604020202020204" pitchFamily="34" charset="0"/>
              </a:defRPr>
            </a:lvl7pPr>
            <a:lvl8pPr marL="3429000" indent="-228600" eaLnBrk="0" fontAlgn="base" hangingPunct="0">
              <a:spcBef>
                <a:spcPct val="0"/>
              </a:spcBef>
              <a:spcAft>
                <a:spcPct val="0"/>
              </a:spcAft>
              <a:defRPr sz="1200">
                <a:solidFill>
                  <a:schemeClr val="tx1"/>
                </a:solidFill>
                <a:latin typeface="Arial" panose="020B0604020202020204" pitchFamily="34" charset="0"/>
              </a:defRPr>
            </a:lvl8pPr>
            <a:lvl9pPr marL="3886200" indent="-228600" eaLnBrk="0" fontAlgn="base" hangingPunct="0">
              <a:spcBef>
                <a:spcPct val="0"/>
              </a:spcBef>
              <a:spcAft>
                <a:spcPct val="0"/>
              </a:spcAft>
              <a:defRPr sz="1200">
                <a:solidFill>
                  <a:schemeClr val="tx1"/>
                </a:solidFill>
                <a:latin typeface="Arial" panose="020B0604020202020204" pitchFamily="34" charset="0"/>
              </a:defRPr>
            </a:lvl9pPr>
          </a:lstStyle>
          <a:p>
            <a:pPr>
              <a:spcBef>
                <a:spcPct val="50000"/>
              </a:spcBef>
            </a:pPr>
            <a:r>
              <a:rPr lang="en-US" altLang="en-US"/>
              <a:t>Give the money to investors</a:t>
            </a:r>
          </a:p>
        </p:txBody>
      </p:sp>
    </p:spTree>
    <p:extLst>
      <p:ext uri="{BB962C8B-B14F-4D97-AF65-F5344CB8AC3E}">
        <p14:creationId xmlns:p14="http://schemas.microsoft.com/office/powerpoint/2010/main" val="3109599082"/>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1C85DE7B-860B-4B94-9F09-C8CA7F122A0B}"/>
              </a:ext>
            </a:extLst>
          </p:cNvPr>
          <p:cNvSpPr>
            <a:spLocks noGrp="1"/>
          </p:cNvSpPr>
          <p:nvPr>
            <p:ph idx="1"/>
          </p:nvPr>
        </p:nvSpPr>
        <p:spPr/>
        <p:txBody>
          <a:bodyPr>
            <a:normAutofit/>
          </a:bodyPr>
          <a:lstStyle/>
          <a:p>
            <a:r>
              <a:rPr lang="en-US" dirty="0"/>
              <a:t>According the McKinsey: Many forecasters assume that the rate of return on new invested capital equals the cost of capital in the continuing value period, but that the company will earn returns exceeding the cost of capital during the explicit forecast period. </a:t>
            </a:r>
          </a:p>
        </p:txBody>
      </p:sp>
      <p:sp>
        <p:nvSpPr>
          <p:cNvPr id="3" name="Title 2">
            <a:extLst>
              <a:ext uri="{FF2B5EF4-FFF2-40B4-BE49-F238E27FC236}">
                <a16:creationId xmlns:a16="http://schemas.microsoft.com/office/drawing/2014/main" id="{3AE88FFE-54BC-4E96-AA1A-CB424EA67445}"/>
              </a:ext>
            </a:extLst>
          </p:cNvPr>
          <p:cNvSpPr>
            <a:spLocks noGrp="1"/>
          </p:cNvSpPr>
          <p:nvPr>
            <p:ph type="title"/>
          </p:nvPr>
        </p:nvSpPr>
        <p:spPr/>
        <p:txBody>
          <a:bodyPr/>
          <a:lstStyle/>
          <a:p>
            <a:r>
              <a:rPr lang="en-US" dirty="0"/>
              <a:t>Crazy Idea that ROIC = WACC in Long Run</a:t>
            </a:r>
          </a:p>
        </p:txBody>
      </p:sp>
    </p:spTree>
    <p:extLst>
      <p:ext uri="{BB962C8B-B14F-4D97-AF65-F5344CB8AC3E}">
        <p14:creationId xmlns:p14="http://schemas.microsoft.com/office/powerpoint/2010/main" val="3955511141"/>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155CA54-3F24-46F9-A083-8469CFAC7ADC}"/>
              </a:ext>
            </a:extLst>
          </p:cNvPr>
          <p:cNvSpPr>
            <a:spLocks noGrp="1"/>
          </p:cNvSpPr>
          <p:nvPr>
            <p:ph idx="1"/>
          </p:nvPr>
        </p:nvSpPr>
        <p:spPr/>
        <p:txBody>
          <a:bodyPr/>
          <a:lstStyle/>
          <a:p>
            <a:r>
              <a:rPr lang="en-US" dirty="0"/>
              <a:t>Changes in ROIC drove the collapse</a:t>
            </a:r>
          </a:p>
          <a:p>
            <a:endParaRPr lang="en-US" dirty="0"/>
          </a:p>
        </p:txBody>
      </p:sp>
      <p:sp>
        <p:nvSpPr>
          <p:cNvPr id="3" name="Title 2">
            <a:extLst>
              <a:ext uri="{FF2B5EF4-FFF2-40B4-BE49-F238E27FC236}">
                <a16:creationId xmlns:a16="http://schemas.microsoft.com/office/drawing/2014/main" id="{D4C99222-5874-4B86-9A97-D94F1D57F6D7}"/>
              </a:ext>
            </a:extLst>
          </p:cNvPr>
          <p:cNvSpPr>
            <a:spLocks noGrp="1"/>
          </p:cNvSpPr>
          <p:nvPr>
            <p:ph type="title"/>
          </p:nvPr>
        </p:nvSpPr>
        <p:spPr/>
        <p:txBody>
          <a:bodyPr/>
          <a:lstStyle/>
          <a:p>
            <a:r>
              <a:rPr lang="en-US" dirty="0"/>
              <a:t>Case Study of First Solar</a:t>
            </a:r>
          </a:p>
        </p:txBody>
      </p:sp>
      <p:sp>
        <p:nvSpPr>
          <p:cNvPr id="4" name="Slide Number Placeholder 3">
            <a:extLst>
              <a:ext uri="{FF2B5EF4-FFF2-40B4-BE49-F238E27FC236}">
                <a16:creationId xmlns:a16="http://schemas.microsoft.com/office/drawing/2014/main" id="{ACE2B069-B46C-4B41-A92F-6A344846DB3C}"/>
              </a:ext>
            </a:extLst>
          </p:cNvPr>
          <p:cNvSpPr>
            <a:spLocks noGrp="1"/>
          </p:cNvSpPr>
          <p:nvPr>
            <p:ph type="sldNum" sz="quarter" idx="12"/>
          </p:nvPr>
        </p:nvSpPr>
        <p:spPr/>
        <p:txBody>
          <a:bodyPr/>
          <a:lstStyle/>
          <a:p>
            <a:pPr algn="ctr"/>
            <a:fld id="{0C3A1854-6B63-4059-B360-A3C4972BF0FC}" type="slidenum">
              <a:rPr lang="ko-KR" altLang="en-US" smtClean="0"/>
              <a:pPr algn="ctr"/>
              <a:t>78</a:t>
            </a:fld>
            <a:endParaRPr lang="ko-KR" altLang="en-US" dirty="0"/>
          </a:p>
        </p:txBody>
      </p:sp>
      <p:pic>
        <p:nvPicPr>
          <p:cNvPr id="5" name="Picture 4">
            <a:extLst>
              <a:ext uri="{FF2B5EF4-FFF2-40B4-BE49-F238E27FC236}">
                <a16:creationId xmlns:a16="http://schemas.microsoft.com/office/drawing/2014/main" id="{55B7D405-83CB-4178-AAA9-13157F4AD9F2}"/>
              </a:ext>
            </a:extLst>
          </p:cNvPr>
          <p:cNvPicPr>
            <a:picLocks noChangeAspect="1"/>
          </p:cNvPicPr>
          <p:nvPr/>
        </p:nvPicPr>
        <p:blipFill>
          <a:blip r:embed="rId2"/>
          <a:stretch>
            <a:fillRect/>
          </a:stretch>
        </p:blipFill>
        <p:spPr>
          <a:xfrm>
            <a:off x="798140" y="1932494"/>
            <a:ext cx="6319221" cy="4859518"/>
          </a:xfrm>
          <a:prstGeom prst="rect">
            <a:avLst/>
          </a:prstGeom>
        </p:spPr>
      </p:pic>
    </p:spTree>
    <p:extLst>
      <p:ext uri="{BB962C8B-B14F-4D97-AF65-F5344CB8AC3E}">
        <p14:creationId xmlns:p14="http://schemas.microsoft.com/office/powerpoint/2010/main" val="3332045827"/>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85F405F9-C242-4916-B212-58AA21BD99A6}"/>
              </a:ext>
            </a:extLst>
          </p:cNvPr>
          <p:cNvSpPr>
            <a:spLocks noGrp="1"/>
          </p:cNvSpPr>
          <p:nvPr>
            <p:ph idx="1"/>
          </p:nvPr>
        </p:nvSpPr>
        <p:spPr>
          <a:xfrm>
            <a:off x="628650" y="1263192"/>
            <a:ext cx="7770632" cy="414779"/>
          </a:xfrm>
        </p:spPr>
        <p:txBody>
          <a:bodyPr>
            <a:normAutofit fontScale="92500" lnSpcReduction="20000"/>
          </a:bodyPr>
          <a:lstStyle/>
          <a:p>
            <a:r>
              <a:rPr lang="en-US" dirty="0"/>
              <a:t>Forecasted Price of more than 400.</a:t>
            </a:r>
          </a:p>
          <a:p>
            <a:endParaRPr lang="en-US" dirty="0"/>
          </a:p>
        </p:txBody>
      </p:sp>
      <p:sp>
        <p:nvSpPr>
          <p:cNvPr id="3" name="Title 2">
            <a:extLst>
              <a:ext uri="{FF2B5EF4-FFF2-40B4-BE49-F238E27FC236}">
                <a16:creationId xmlns:a16="http://schemas.microsoft.com/office/drawing/2014/main" id="{795296E3-994D-4938-9F4F-102E84B85201}"/>
              </a:ext>
            </a:extLst>
          </p:cNvPr>
          <p:cNvSpPr>
            <a:spLocks noGrp="1"/>
          </p:cNvSpPr>
          <p:nvPr>
            <p:ph type="title"/>
          </p:nvPr>
        </p:nvSpPr>
        <p:spPr/>
        <p:txBody>
          <a:bodyPr/>
          <a:lstStyle/>
          <a:p>
            <a:r>
              <a:rPr lang="en-US" dirty="0"/>
              <a:t>Analysts Did Not Project Changes in ROIC</a:t>
            </a:r>
          </a:p>
        </p:txBody>
      </p:sp>
      <p:pic>
        <p:nvPicPr>
          <p:cNvPr id="5" name="Picture 4">
            <a:extLst>
              <a:ext uri="{FF2B5EF4-FFF2-40B4-BE49-F238E27FC236}">
                <a16:creationId xmlns:a16="http://schemas.microsoft.com/office/drawing/2014/main" id="{17632062-15B0-47BA-9C5C-7EC404737626}"/>
              </a:ext>
            </a:extLst>
          </p:cNvPr>
          <p:cNvPicPr>
            <a:picLocks noChangeAspect="1"/>
          </p:cNvPicPr>
          <p:nvPr/>
        </p:nvPicPr>
        <p:blipFill>
          <a:blip r:embed="rId2"/>
          <a:stretch>
            <a:fillRect/>
          </a:stretch>
        </p:blipFill>
        <p:spPr>
          <a:xfrm>
            <a:off x="628650" y="1574785"/>
            <a:ext cx="7362334" cy="2796545"/>
          </a:xfrm>
          <a:prstGeom prst="rect">
            <a:avLst/>
          </a:prstGeom>
        </p:spPr>
      </p:pic>
      <p:pic>
        <p:nvPicPr>
          <p:cNvPr id="6" name="Picture 5">
            <a:extLst>
              <a:ext uri="{FF2B5EF4-FFF2-40B4-BE49-F238E27FC236}">
                <a16:creationId xmlns:a16="http://schemas.microsoft.com/office/drawing/2014/main" id="{09340107-3190-428F-A20C-792A2AAC09CC}"/>
              </a:ext>
            </a:extLst>
          </p:cNvPr>
          <p:cNvPicPr>
            <a:picLocks noChangeAspect="1"/>
          </p:cNvPicPr>
          <p:nvPr/>
        </p:nvPicPr>
        <p:blipFill>
          <a:blip r:embed="rId3"/>
          <a:stretch>
            <a:fillRect/>
          </a:stretch>
        </p:blipFill>
        <p:spPr>
          <a:xfrm>
            <a:off x="5172184" y="4265788"/>
            <a:ext cx="3632450" cy="2490111"/>
          </a:xfrm>
          <a:prstGeom prst="rect">
            <a:avLst/>
          </a:prstGeom>
        </p:spPr>
      </p:pic>
      <p:pic>
        <p:nvPicPr>
          <p:cNvPr id="7" name="Picture 6">
            <a:extLst>
              <a:ext uri="{FF2B5EF4-FFF2-40B4-BE49-F238E27FC236}">
                <a16:creationId xmlns:a16="http://schemas.microsoft.com/office/drawing/2014/main" id="{D7EBC845-272C-4EBB-B320-C3BA4E6F73AD}"/>
              </a:ext>
            </a:extLst>
          </p:cNvPr>
          <p:cNvPicPr>
            <a:picLocks noChangeAspect="1"/>
          </p:cNvPicPr>
          <p:nvPr/>
        </p:nvPicPr>
        <p:blipFill>
          <a:blip r:embed="rId4"/>
          <a:stretch>
            <a:fillRect/>
          </a:stretch>
        </p:blipFill>
        <p:spPr>
          <a:xfrm>
            <a:off x="270433" y="4265788"/>
            <a:ext cx="3707678" cy="2592882"/>
          </a:xfrm>
          <a:prstGeom prst="rect">
            <a:avLst/>
          </a:prstGeom>
        </p:spPr>
      </p:pic>
    </p:spTree>
    <p:extLst>
      <p:ext uri="{BB962C8B-B14F-4D97-AF65-F5344CB8AC3E}">
        <p14:creationId xmlns:p14="http://schemas.microsoft.com/office/powerpoint/2010/main" val="287420450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B8D27916-E02A-42CC-B627-CAE0BBEF26C2}"/>
              </a:ext>
            </a:extLst>
          </p:cNvPr>
          <p:cNvSpPr>
            <a:spLocks noGrp="1"/>
          </p:cNvSpPr>
          <p:nvPr>
            <p:ph type="title"/>
          </p:nvPr>
        </p:nvSpPr>
        <p:spPr/>
        <p:txBody>
          <a:bodyPr/>
          <a:lstStyle/>
          <a:p>
            <a:r>
              <a:rPr lang="en-US" dirty="0"/>
              <a:t>My Rule</a:t>
            </a:r>
          </a:p>
        </p:txBody>
      </p:sp>
      <p:sp>
        <p:nvSpPr>
          <p:cNvPr id="2" name="Content Placeholder 1">
            <a:extLst>
              <a:ext uri="{FF2B5EF4-FFF2-40B4-BE49-F238E27FC236}">
                <a16:creationId xmlns:a16="http://schemas.microsoft.com/office/drawing/2014/main" id="{0973E4CF-9C25-41C9-82CD-DD462AFA68C4}"/>
              </a:ext>
            </a:extLst>
          </p:cNvPr>
          <p:cNvSpPr>
            <a:spLocks noGrp="1"/>
          </p:cNvSpPr>
          <p:nvPr>
            <p:ph sz="half" idx="1"/>
          </p:nvPr>
        </p:nvSpPr>
        <p:spPr>
          <a:xfrm>
            <a:off x="65988" y="1524000"/>
            <a:ext cx="4544112" cy="4515783"/>
          </a:xfrm>
        </p:spPr>
        <p:txBody>
          <a:bodyPr>
            <a:normAutofit lnSpcReduction="10000"/>
          </a:bodyPr>
          <a:lstStyle/>
          <a:p>
            <a:r>
              <a:rPr lang="en-US" dirty="0"/>
              <a:t>There are many ways in excel to do things.  Find the fastest and easiest way to do it.</a:t>
            </a:r>
          </a:p>
          <a:p>
            <a:pPr lvl="1"/>
            <a:r>
              <a:rPr lang="en-US" dirty="0"/>
              <a:t>Often use short cut like Alt,E, IS</a:t>
            </a:r>
          </a:p>
          <a:p>
            <a:pPr lvl="1"/>
            <a:r>
              <a:rPr lang="en-US" dirty="0"/>
              <a:t>Sometimes use the mouse</a:t>
            </a:r>
          </a:p>
          <a:p>
            <a:pPr lvl="1"/>
            <a:r>
              <a:rPr lang="en-US" dirty="0"/>
              <a:t>Use entire row or column when you can</a:t>
            </a:r>
          </a:p>
          <a:p>
            <a:pPr lvl="1"/>
            <a:r>
              <a:rPr lang="en-US" dirty="0"/>
              <a:t>Use TRUE/FALSE instead of IF: =1=1 is TRUE</a:t>
            </a:r>
          </a:p>
          <a:p>
            <a:pPr lvl="2"/>
            <a:r>
              <a:rPr lang="en-US" dirty="0"/>
              <a:t>True is 1</a:t>
            </a:r>
          </a:p>
          <a:p>
            <a:pPr lvl="2"/>
            <a:r>
              <a:rPr lang="en-US" dirty="0"/>
              <a:t>False is 0</a:t>
            </a:r>
          </a:p>
          <a:p>
            <a:pPr lvl="1"/>
            <a:endParaRPr lang="en-US" dirty="0"/>
          </a:p>
        </p:txBody>
      </p:sp>
      <p:sp>
        <p:nvSpPr>
          <p:cNvPr id="7" name="Content Placeholder 6">
            <a:extLst>
              <a:ext uri="{FF2B5EF4-FFF2-40B4-BE49-F238E27FC236}">
                <a16:creationId xmlns:a16="http://schemas.microsoft.com/office/drawing/2014/main" id="{F384FA8C-8BD6-4A4B-9AE6-50A774FCF8EC}"/>
              </a:ext>
            </a:extLst>
          </p:cNvPr>
          <p:cNvSpPr>
            <a:spLocks noGrp="1"/>
          </p:cNvSpPr>
          <p:nvPr>
            <p:ph sz="half" idx="2"/>
          </p:nvPr>
        </p:nvSpPr>
        <p:spPr>
          <a:xfrm>
            <a:off x="4762499" y="1524000"/>
            <a:ext cx="3881879" cy="1492577"/>
          </a:xfrm>
        </p:spPr>
        <p:txBody>
          <a:bodyPr>
            <a:normAutofit lnSpcReduction="10000"/>
          </a:bodyPr>
          <a:lstStyle/>
          <a:p>
            <a:r>
              <a:rPr lang="en-US" sz="4400" dirty="0"/>
              <a:t>Find the Laziest Way</a:t>
            </a:r>
          </a:p>
        </p:txBody>
      </p:sp>
      <p:sp>
        <p:nvSpPr>
          <p:cNvPr id="4" name="Slide Number Placeholder 3">
            <a:extLst>
              <a:ext uri="{FF2B5EF4-FFF2-40B4-BE49-F238E27FC236}">
                <a16:creationId xmlns:a16="http://schemas.microsoft.com/office/drawing/2014/main" id="{1CBCE81E-4B19-49CC-8695-DFD210471DCA}"/>
              </a:ext>
            </a:extLst>
          </p:cNvPr>
          <p:cNvSpPr>
            <a:spLocks noGrp="1"/>
          </p:cNvSpPr>
          <p:nvPr>
            <p:ph type="sldNum" sz="quarter" idx="4294967295"/>
          </p:nvPr>
        </p:nvSpPr>
        <p:spPr>
          <a:xfrm>
            <a:off x="8221663" y="6478588"/>
            <a:ext cx="922337" cy="312737"/>
          </a:xfrm>
          <a:prstGeom prst="rect">
            <a:avLst/>
          </a:prstGeom>
        </p:spPr>
        <p:txBody>
          <a:bodyPr/>
          <a:lstStyle/>
          <a:p>
            <a:pPr algn="ctr"/>
            <a:fld id="{0C3A1854-6B63-4059-B360-A3C4972BF0FC}" type="slidenum">
              <a:rPr lang="ko-KR" altLang="en-US" smtClean="0"/>
              <a:pPr algn="ctr"/>
              <a:t>8</a:t>
            </a:fld>
            <a:endParaRPr lang="ko-KR" altLang="en-US" dirty="0"/>
          </a:p>
        </p:txBody>
      </p:sp>
      <p:pic>
        <p:nvPicPr>
          <p:cNvPr id="5" name="Picture 4">
            <a:extLst>
              <a:ext uri="{FF2B5EF4-FFF2-40B4-BE49-F238E27FC236}">
                <a16:creationId xmlns:a16="http://schemas.microsoft.com/office/drawing/2014/main" id="{18E9AE8E-9756-47D3-B5C9-83CCCC33B01F}"/>
              </a:ext>
            </a:extLst>
          </p:cNvPr>
          <p:cNvPicPr>
            <a:picLocks noChangeAspect="1"/>
          </p:cNvPicPr>
          <p:nvPr/>
        </p:nvPicPr>
        <p:blipFill>
          <a:blip r:embed="rId2"/>
          <a:stretch>
            <a:fillRect/>
          </a:stretch>
        </p:blipFill>
        <p:spPr>
          <a:xfrm>
            <a:off x="4757051" y="3773136"/>
            <a:ext cx="4386949" cy="2514158"/>
          </a:xfrm>
          <a:prstGeom prst="rect">
            <a:avLst/>
          </a:prstGeom>
        </p:spPr>
      </p:pic>
    </p:spTree>
    <p:extLst>
      <p:ext uri="{BB962C8B-B14F-4D97-AF65-F5344CB8AC3E}">
        <p14:creationId xmlns:p14="http://schemas.microsoft.com/office/powerpoint/2010/main" val="1515782055"/>
      </p:ext>
    </p:extLst>
  </p:cSld>
  <p:clrMapOvr>
    <a:masterClrMapping/>
  </p:clrMapOvr>
  <p:transition>
    <p:zoom/>
  </p:transition>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FFAA07-809B-4475-8137-343D396B3C72}"/>
              </a:ext>
            </a:extLst>
          </p:cNvPr>
          <p:cNvSpPr>
            <a:spLocks noGrp="1"/>
          </p:cNvSpPr>
          <p:nvPr>
            <p:ph type="title"/>
          </p:nvPr>
        </p:nvSpPr>
        <p:spPr/>
        <p:txBody>
          <a:bodyPr>
            <a:normAutofit fontScale="90000"/>
          </a:bodyPr>
          <a:lstStyle/>
          <a:p>
            <a:r>
              <a:rPr lang="en-US" dirty="0"/>
              <a:t>Reconciliation of IRR and Return on Investment (Project IRR versus ROIC or Equity IRR versus ROE)</a:t>
            </a:r>
          </a:p>
        </p:txBody>
      </p:sp>
    </p:spTree>
    <p:extLst>
      <p:ext uri="{BB962C8B-B14F-4D97-AF65-F5344CB8AC3E}">
        <p14:creationId xmlns:p14="http://schemas.microsoft.com/office/powerpoint/2010/main" val="3596022946"/>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08E89D5E-1885-4160-AC77-CC471DD1D0DB}"/>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3477006"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3" name="Straight Connector 12">
            <a:extLst>
              <a:ext uri="{FF2B5EF4-FFF2-40B4-BE49-F238E27FC236}">
                <a16:creationId xmlns:a16="http://schemas.microsoft.com/office/drawing/2014/main" id="{550D2BD1-98F9-412D-905B-3A843EF4078B}"/>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V="1">
            <a:off x="571500" y="2971800"/>
            <a:ext cx="0" cy="914400"/>
          </a:xfrm>
          <a:prstGeom prst="line">
            <a:avLst/>
          </a:prstGeom>
          <a:ln w="19050">
            <a:solidFill>
              <a:srgbClr val="FFFFFF">
                <a:alpha val="80000"/>
              </a:srgbClr>
            </a:solidFill>
          </a:ln>
        </p:spPr>
        <p:style>
          <a:lnRef idx="1">
            <a:schemeClr val="accent1"/>
          </a:lnRef>
          <a:fillRef idx="0">
            <a:schemeClr val="accent1"/>
          </a:fillRef>
          <a:effectRef idx="0">
            <a:schemeClr val="accent1"/>
          </a:effectRef>
          <a:fontRef idx="minor">
            <a:schemeClr val="tx1"/>
          </a:fontRef>
        </p:style>
      </p:cxnSp>
      <p:graphicFrame>
        <p:nvGraphicFramePr>
          <p:cNvPr id="6" name="Content Placeholder 3"/>
          <p:cNvGraphicFramePr>
            <a:graphicFrameLocks noGrp="1"/>
          </p:cNvGraphicFramePr>
          <p:nvPr>
            <p:ph idx="1"/>
            <p:extLst>
              <p:ext uri="{D42A27DB-BD31-4B8C-83A1-F6EECF244321}">
                <p14:modId xmlns:p14="http://schemas.microsoft.com/office/powerpoint/2010/main" val="727592511"/>
              </p:ext>
            </p:extLst>
          </p:nvPr>
        </p:nvGraphicFramePr>
        <p:xfrm>
          <a:off x="3960018" y="642938"/>
          <a:ext cx="4701779" cy="557212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Title 2">
            <a:extLst>
              <a:ext uri="{FF2B5EF4-FFF2-40B4-BE49-F238E27FC236}">
                <a16:creationId xmlns:a16="http://schemas.microsoft.com/office/drawing/2014/main" id="{5E9C8392-83CA-4E80-B009-B0071ECD55AE}"/>
              </a:ext>
            </a:extLst>
          </p:cNvPr>
          <p:cNvSpPr>
            <a:spLocks noGrp="1"/>
          </p:cNvSpPr>
          <p:nvPr>
            <p:ph type="title"/>
          </p:nvPr>
        </p:nvSpPr>
        <p:spPr>
          <a:xfrm>
            <a:off x="707457" y="712269"/>
            <a:ext cx="2528249" cy="5502264"/>
          </a:xfrm>
        </p:spPr>
        <p:txBody>
          <a:bodyPr vert="horz" lIns="91440" tIns="45720" rIns="91440" bIns="45720" rtlCol="0" anchor="ctr">
            <a:normAutofit/>
          </a:bodyPr>
          <a:lstStyle/>
          <a:p>
            <a:pPr algn="l"/>
            <a:r>
              <a:rPr lang="en-US" sz="3400" kern="1200">
                <a:solidFill>
                  <a:srgbClr val="FFFFFF"/>
                </a:solidFill>
                <a:latin typeface="+mj-lt"/>
                <a:ea typeface="+mj-ea"/>
                <a:cs typeface="+mj-cs"/>
              </a:rPr>
              <a:t>Fundamental Question </a:t>
            </a:r>
          </a:p>
        </p:txBody>
      </p:sp>
    </p:spTree>
    <p:extLst>
      <p:ext uri="{BB962C8B-B14F-4D97-AF65-F5344CB8AC3E}">
        <p14:creationId xmlns:p14="http://schemas.microsoft.com/office/powerpoint/2010/main" val="4116766082"/>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53BB49E1-138D-4B08-A798-157C8A6E6042}"/>
              </a:ext>
            </a:extLst>
          </p:cNvPr>
          <p:cNvSpPr>
            <a:spLocks noGrp="1"/>
          </p:cNvSpPr>
          <p:nvPr>
            <p:ph idx="1"/>
          </p:nvPr>
        </p:nvSpPr>
        <p:spPr/>
        <p:txBody>
          <a:bodyPr>
            <a:normAutofit/>
          </a:bodyPr>
          <a:lstStyle/>
          <a:p>
            <a:r>
              <a:rPr lang="en-US" dirty="0"/>
              <a:t>Weighted average rate of return is the same as the IRR, if:</a:t>
            </a:r>
          </a:p>
          <a:p>
            <a:pPr lvl="1"/>
            <a:r>
              <a:rPr lang="en-US" dirty="0"/>
              <a:t>The rate of return is weighted by the PV of the investment balance, and;</a:t>
            </a:r>
          </a:p>
          <a:p>
            <a:pPr lvl="1"/>
            <a:r>
              <a:rPr lang="en-US" dirty="0"/>
              <a:t>The discount rate applied to the year by year investment balance is the IRR itself. </a:t>
            </a:r>
          </a:p>
          <a:p>
            <a:pPr lvl="1"/>
            <a:r>
              <a:rPr lang="en-US" dirty="0"/>
              <a:t>This is analogous to the fundamental IRR problem where intermediate cash flows are assumed to be re-invested at the IRR itself.</a:t>
            </a:r>
          </a:p>
        </p:txBody>
      </p:sp>
      <p:sp>
        <p:nvSpPr>
          <p:cNvPr id="3" name="Title 2">
            <a:extLst>
              <a:ext uri="{FF2B5EF4-FFF2-40B4-BE49-F238E27FC236}">
                <a16:creationId xmlns:a16="http://schemas.microsoft.com/office/drawing/2014/main" id="{8FBF3F90-933A-45A6-AFA6-20E4F10D6224}"/>
              </a:ext>
            </a:extLst>
          </p:cNvPr>
          <p:cNvSpPr>
            <a:spLocks noGrp="1"/>
          </p:cNvSpPr>
          <p:nvPr>
            <p:ph type="title"/>
          </p:nvPr>
        </p:nvSpPr>
        <p:spPr/>
        <p:txBody>
          <a:bodyPr/>
          <a:lstStyle/>
          <a:p>
            <a:r>
              <a:rPr lang="en-US" dirty="0"/>
              <a:t>Basic Idea of Reconciliation</a:t>
            </a:r>
          </a:p>
        </p:txBody>
      </p:sp>
    </p:spTree>
    <p:extLst>
      <p:ext uri="{BB962C8B-B14F-4D97-AF65-F5344CB8AC3E}">
        <p14:creationId xmlns:p14="http://schemas.microsoft.com/office/powerpoint/2010/main" val="4013706700"/>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3B854194-185D-494D-905C-7C7CB2E30F6E}"/>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4561583"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B4F5FA0D-0104-4987-8241-EFF7C85B88DE}"/>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3999" cy="6858000"/>
          </a:xfrm>
          <a:prstGeom prst="rect">
            <a:avLst/>
          </a:prstGeom>
          <a:gradFill>
            <a:gsLst>
              <a:gs pos="0">
                <a:schemeClr val="accent1">
                  <a:lumMod val="90000"/>
                </a:schemeClr>
              </a:gs>
              <a:gs pos="25000">
                <a:schemeClr val="accent1">
                  <a:lumMod val="90000"/>
                </a:schemeClr>
              </a:gs>
              <a:gs pos="94000">
                <a:schemeClr val="bg2">
                  <a:lumMod val="25000"/>
                </a:schemeClr>
              </a:gs>
              <a:gs pos="100000">
                <a:schemeClr val="bg2">
                  <a:lumMod val="25000"/>
                </a:schemeClr>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12" descr="A close up of a logo&#10;&#10;Description generated with very high confidence">
            <a:extLst>
              <a:ext uri="{FF2B5EF4-FFF2-40B4-BE49-F238E27FC236}">
                <a16:creationId xmlns:a16="http://schemas.microsoft.com/office/drawing/2014/main" id="{1DAFC6F0-EF5A-4DEA-ADBF-DBF8258BF04A}"/>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2">
            <a:extLst>
              <a:ext uri="{28A0092B-C50C-407E-A947-70E740481C1C}">
                <a14:useLocalDpi xmlns:a14="http://schemas.microsoft.com/office/drawing/2010/main" val="0"/>
              </a:ext>
            </a:extLst>
          </a:blip>
          <a:stretch>
            <a:fillRect/>
          </a:stretch>
        </p:blipFill>
        <p:spPr>
          <a:xfrm>
            <a:off x="0" y="0"/>
            <a:ext cx="9143999" cy="6858000"/>
          </a:xfrm>
          <a:prstGeom prst="rect">
            <a:avLst/>
          </a:prstGeom>
        </p:spPr>
      </p:pic>
      <p:sp>
        <p:nvSpPr>
          <p:cNvPr id="4" name="Content Placeholder 3">
            <a:extLst>
              <a:ext uri="{FF2B5EF4-FFF2-40B4-BE49-F238E27FC236}">
                <a16:creationId xmlns:a16="http://schemas.microsoft.com/office/drawing/2014/main" id="{4E6AB6CB-024E-4488-81B2-68A76CB9ABF2}"/>
              </a:ext>
            </a:extLst>
          </p:cNvPr>
          <p:cNvSpPr>
            <a:spLocks noGrp="1"/>
          </p:cNvSpPr>
          <p:nvPr>
            <p:ph idx="1"/>
          </p:nvPr>
        </p:nvSpPr>
        <p:spPr>
          <a:xfrm>
            <a:off x="4567930" y="801866"/>
            <a:ext cx="3979563" cy="5230634"/>
          </a:xfrm>
        </p:spPr>
        <p:txBody>
          <a:bodyPr vert="horz" lIns="91440" tIns="45720" rIns="91440" bIns="45720" rtlCol="0" anchor="ctr">
            <a:normAutofit/>
          </a:bodyPr>
          <a:lstStyle/>
          <a:p>
            <a:r>
              <a:rPr lang="en-US" sz="2100">
                <a:solidFill>
                  <a:srgbClr val="000000"/>
                </a:solidFill>
                <a:latin typeface="+mn-lt"/>
                <a:cs typeface="+mn-cs"/>
              </a:rPr>
              <a:t>If the cost of capital is measured by something different from the IRR, the weighted average return will be different.</a:t>
            </a:r>
          </a:p>
          <a:p>
            <a:pPr lvl="1"/>
            <a:r>
              <a:rPr lang="en-US" sz="2100">
                <a:solidFill>
                  <a:srgbClr val="000000"/>
                </a:solidFill>
                <a:latin typeface="+mn-lt"/>
                <a:cs typeface="+mn-cs"/>
              </a:rPr>
              <a:t>If the return is higher than the cost of capital, the weighted average return is higher than the IRR</a:t>
            </a:r>
          </a:p>
          <a:p>
            <a:pPr lvl="1"/>
            <a:r>
              <a:rPr lang="en-US" sz="2100">
                <a:solidFill>
                  <a:srgbClr val="000000"/>
                </a:solidFill>
                <a:latin typeface="+mn-lt"/>
                <a:cs typeface="+mn-cs"/>
              </a:rPr>
              <a:t>If the return is lower than the cost of capital, the weighted average return is lower than the IRR</a:t>
            </a:r>
          </a:p>
          <a:p>
            <a:pPr lvl="1"/>
            <a:r>
              <a:rPr lang="en-US" sz="2100">
                <a:solidFill>
                  <a:srgbClr val="000000"/>
                </a:solidFill>
                <a:latin typeface="+mn-lt"/>
                <a:cs typeface="+mn-cs"/>
              </a:rPr>
              <a:t>Use of MIRR does not solve the problem</a:t>
            </a:r>
          </a:p>
          <a:p>
            <a:endParaRPr lang="en-US" sz="2100">
              <a:solidFill>
                <a:srgbClr val="000000"/>
              </a:solidFill>
              <a:latin typeface="+mn-lt"/>
              <a:cs typeface="+mn-cs"/>
            </a:endParaRPr>
          </a:p>
        </p:txBody>
      </p:sp>
      <p:sp>
        <p:nvSpPr>
          <p:cNvPr id="3" name="Title 2">
            <a:extLst>
              <a:ext uri="{FF2B5EF4-FFF2-40B4-BE49-F238E27FC236}">
                <a16:creationId xmlns:a16="http://schemas.microsoft.com/office/drawing/2014/main" id="{E04CE28B-196F-4426-8603-BA5B38E4EC75}"/>
              </a:ext>
            </a:extLst>
          </p:cNvPr>
          <p:cNvSpPr>
            <a:spLocks noGrp="1"/>
          </p:cNvSpPr>
          <p:nvPr>
            <p:ph type="title"/>
          </p:nvPr>
        </p:nvSpPr>
        <p:spPr>
          <a:xfrm>
            <a:off x="480059" y="2053641"/>
            <a:ext cx="2751871" cy="2760098"/>
          </a:xfrm>
        </p:spPr>
        <p:txBody>
          <a:bodyPr vert="horz" lIns="91440" tIns="45720" rIns="91440" bIns="45720" rtlCol="0" anchor="ctr">
            <a:normAutofit/>
          </a:bodyPr>
          <a:lstStyle/>
          <a:p>
            <a:pPr algn="l"/>
            <a:r>
              <a:rPr lang="en-US" sz="4400" kern="1200">
                <a:solidFill>
                  <a:srgbClr val="FFFFFF"/>
                </a:solidFill>
                <a:latin typeface="+mj-lt"/>
                <a:ea typeface="+mj-ea"/>
                <a:cs typeface="+mj-cs"/>
              </a:rPr>
              <a:t>Weighted ROIC versus MIRR</a:t>
            </a:r>
          </a:p>
        </p:txBody>
      </p:sp>
    </p:spTree>
    <p:extLst>
      <p:ext uri="{BB962C8B-B14F-4D97-AF65-F5344CB8AC3E}">
        <p14:creationId xmlns:p14="http://schemas.microsoft.com/office/powerpoint/2010/main" val="1325108351"/>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D68E25CB-60E9-4E1C-8838-66A106427BE3}"/>
              </a:ext>
            </a:extLst>
          </p:cNvPr>
          <p:cNvSpPr>
            <a:spLocks noGrp="1"/>
          </p:cNvSpPr>
          <p:nvPr>
            <p:ph idx="1"/>
          </p:nvPr>
        </p:nvSpPr>
        <p:spPr>
          <a:xfrm>
            <a:off x="628649" y="1263192"/>
            <a:ext cx="8251399" cy="2432115"/>
          </a:xfrm>
        </p:spPr>
        <p:txBody>
          <a:bodyPr>
            <a:normAutofit fontScale="92500" lnSpcReduction="10000"/>
          </a:bodyPr>
          <a:lstStyle/>
          <a:p>
            <a:r>
              <a:rPr lang="en-US" dirty="0"/>
              <a:t>Computation of PV of Investment weight</a:t>
            </a:r>
          </a:p>
          <a:p>
            <a:r>
              <a:rPr lang="en-US" dirty="0"/>
              <a:t>Use of Sumproduct with entire line</a:t>
            </a:r>
          </a:p>
          <a:p>
            <a:r>
              <a:rPr lang="en-US" dirty="0"/>
              <a:t>Weight from Investment Balance x PV Factor</a:t>
            </a:r>
          </a:p>
          <a:p>
            <a:r>
              <a:rPr lang="en-US" dirty="0"/>
              <a:t>The basic problem is depreciation.</a:t>
            </a:r>
          </a:p>
          <a:p>
            <a:r>
              <a:rPr lang="en-US" dirty="0"/>
              <a:t>This is aggravated by inflation.</a:t>
            </a:r>
          </a:p>
          <a:p>
            <a:endParaRPr lang="en-US" dirty="0"/>
          </a:p>
        </p:txBody>
      </p:sp>
      <p:sp>
        <p:nvSpPr>
          <p:cNvPr id="3" name="Title 2">
            <a:extLst>
              <a:ext uri="{FF2B5EF4-FFF2-40B4-BE49-F238E27FC236}">
                <a16:creationId xmlns:a16="http://schemas.microsoft.com/office/drawing/2014/main" id="{CEFF272F-57FD-4032-AF7C-F7946EC27AE2}"/>
              </a:ext>
            </a:extLst>
          </p:cNvPr>
          <p:cNvSpPr>
            <a:spLocks noGrp="1"/>
          </p:cNvSpPr>
          <p:nvPr>
            <p:ph type="title"/>
          </p:nvPr>
        </p:nvSpPr>
        <p:spPr/>
        <p:txBody>
          <a:bodyPr>
            <a:normAutofit fontScale="90000"/>
          </a:bodyPr>
          <a:lstStyle/>
          <a:p>
            <a:r>
              <a:rPr lang="en-US" dirty="0"/>
              <a:t>Illustration of IRR and Rate of Return Reconciliation</a:t>
            </a:r>
          </a:p>
        </p:txBody>
      </p:sp>
      <p:pic>
        <p:nvPicPr>
          <p:cNvPr id="2" name="Picture 1">
            <a:extLst>
              <a:ext uri="{FF2B5EF4-FFF2-40B4-BE49-F238E27FC236}">
                <a16:creationId xmlns:a16="http://schemas.microsoft.com/office/drawing/2014/main" id="{63FAF881-2870-4A95-A183-B76E8FCC07A6}"/>
              </a:ext>
            </a:extLst>
          </p:cNvPr>
          <p:cNvPicPr>
            <a:picLocks noChangeAspect="1"/>
          </p:cNvPicPr>
          <p:nvPr/>
        </p:nvPicPr>
        <p:blipFill>
          <a:blip r:embed="rId2"/>
          <a:stretch>
            <a:fillRect/>
          </a:stretch>
        </p:blipFill>
        <p:spPr>
          <a:xfrm>
            <a:off x="111649" y="4051624"/>
            <a:ext cx="8700940" cy="2204076"/>
          </a:xfrm>
          <a:prstGeom prst="rect">
            <a:avLst/>
          </a:prstGeom>
        </p:spPr>
      </p:pic>
    </p:spTree>
    <p:extLst>
      <p:ext uri="{BB962C8B-B14F-4D97-AF65-F5344CB8AC3E}">
        <p14:creationId xmlns:p14="http://schemas.microsoft.com/office/powerpoint/2010/main" val="2163589836"/>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F533002-A69C-4CAF-8B5E-798012D046A0}"/>
              </a:ext>
            </a:extLst>
          </p:cNvPr>
          <p:cNvSpPr>
            <a:spLocks noGrp="1"/>
          </p:cNvSpPr>
          <p:nvPr>
            <p:ph type="title"/>
          </p:nvPr>
        </p:nvSpPr>
        <p:spPr/>
        <p:txBody>
          <a:bodyPr/>
          <a:lstStyle/>
          <a:p>
            <a:endParaRPr lang="en-US"/>
          </a:p>
        </p:txBody>
      </p:sp>
      <p:graphicFrame>
        <p:nvGraphicFramePr>
          <p:cNvPr id="5" name="Content Placeholder 4">
            <a:extLst>
              <a:ext uri="{FF2B5EF4-FFF2-40B4-BE49-F238E27FC236}">
                <a16:creationId xmlns:a16="http://schemas.microsoft.com/office/drawing/2014/main" id="{508501C0-68F6-49F7-BA40-9ABF43AA92D7}"/>
              </a:ext>
            </a:extLst>
          </p:cNvPr>
          <p:cNvGraphicFramePr>
            <a:graphicFrameLocks noGrp="1"/>
          </p:cNvGraphicFramePr>
          <p:nvPr>
            <p:ph idx="1"/>
            <p:extLst>
              <p:ext uri="{D42A27DB-BD31-4B8C-83A1-F6EECF244321}">
                <p14:modId xmlns:p14="http://schemas.microsoft.com/office/powerpoint/2010/main" val="992804821"/>
              </p:ext>
            </p:extLst>
          </p:nvPr>
        </p:nvGraphicFramePr>
        <p:xfrm>
          <a:off x="628650" y="1263650"/>
          <a:ext cx="7902575" cy="4913313"/>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693803701"/>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8758C02D-066F-4E4A-B0D0-E485FD365BA9}"/>
              </a:ext>
            </a:extLst>
          </p:cNvPr>
          <p:cNvSpPr>
            <a:spLocks noGrp="1"/>
          </p:cNvSpPr>
          <p:nvPr>
            <p:ph idx="1"/>
          </p:nvPr>
        </p:nvSpPr>
        <p:spPr/>
        <p:txBody>
          <a:bodyPr/>
          <a:lstStyle/>
          <a:p>
            <a:r>
              <a:rPr lang="en-US" dirty="0"/>
              <a:t>The return calculations that depend on depreciation are shown below</a:t>
            </a:r>
          </a:p>
          <a:p>
            <a:endParaRPr lang="en-US" dirty="0"/>
          </a:p>
        </p:txBody>
      </p:sp>
      <p:sp>
        <p:nvSpPr>
          <p:cNvPr id="3" name="Title 2">
            <a:extLst>
              <a:ext uri="{FF2B5EF4-FFF2-40B4-BE49-F238E27FC236}">
                <a16:creationId xmlns:a16="http://schemas.microsoft.com/office/drawing/2014/main" id="{DA17BECF-23CB-42CA-9E1B-C89E62CF94BC}"/>
              </a:ext>
            </a:extLst>
          </p:cNvPr>
          <p:cNvSpPr>
            <a:spLocks noGrp="1"/>
          </p:cNvSpPr>
          <p:nvPr>
            <p:ph type="title"/>
          </p:nvPr>
        </p:nvSpPr>
        <p:spPr/>
        <p:txBody>
          <a:bodyPr>
            <a:normAutofit fontScale="90000"/>
          </a:bodyPr>
          <a:lstStyle/>
          <a:p>
            <a:r>
              <a:rPr lang="en-US" dirty="0"/>
              <a:t>Mechanics of Reconciliation – Compute Return and Weight PV of Investment</a:t>
            </a:r>
          </a:p>
        </p:txBody>
      </p:sp>
      <p:pic>
        <p:nvPicPr>
          <p:cNvPr id="5" name="Picture 4">
            <a:extLst>
              <a:ext uri="{FF2B5EF4-FFF2-40B4-BE49-F238E27FC236}">
                <a16:creationId xmlns:a16="http://schemas.microsoft.com/office/drawing/2014/main" id="{0BD927A5-B542-4E1C-96F3-AED078889011}"/>
              </a:ext>
            </a:extLst>
          </p:cNvPr>
          <p:cNvPicPr>
            <a:picLocks noChangeAspect="1"/>
          </p:cNvPicPr>
          <p:nvPr/>
        </p:nvPicPr>
        <p:blipFill>
          <a:blip r:embed="rId2"/>
          <a:stretch>
            <a:fillRect/>
          </a:stretch>
        </p:blipFill>
        <p:spPr>
          <a:xfrm>
            <a:off x="386499" y="2494492"/>
            <a:ext cx="7541443" cy="3546467"/>
          </a:xfrm>
          <a:prstGeom prst="rect">
            <a:avLst/>
          </a:prstGeom>
        </p:spPr>
      </p:pic>
    </p:spTree>
    <p:extLst>
      <p:ext uri="{BB962C8B-B14F-4D97-AF65-F5344CB8AC3E}">
        <p14:creationId xmlns:p14="http://schemas.microsoft.com/office/powerpoint/2010/main" val="2617006545"/>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6F66C7A6-A18B-497B-9B48-1BFBE2B37DE0}"/>
              </a:ext>
            </a:extLst>
          </p:cNvPr>
          <p:cNvSpPr>
            <a:spLocks noGrp="1"/>
          </p:cNvSpPr>
          <p:nvPr>
            <p:ph idx="1"/>
          </p:nvPr>
        </p:nvSpPr>
        <p:spPr>
          <a:xfrm>
            <a:off x="301658" y="1159498"/>
            <a:ext cx="8276734" cy="2705492"/>
          </a:xfrm>
        </p:spPr>
        <p:txBody>
          <a:bodyPr>
            <a:normAutofit fontScale="85000" lnSpcReduction="10000"/>
          </a:bodyPr>
          <a:lstStyle/>
          <a:p>
            <a:r>
              <a:rPr lang="en-US" dirty="0"/>
              <a:t>Compute the PV factor and then multiply the PV factor by the investment balance (beginning of year).</a:t>
            </a:r>
          </a:p>
          <a:p>
            <a:r>
              <a:rPr lang="en-US" dirty="0"/>
              <a:t>Then use the PV of investment for computing the weighted average ROIC with the SUMPRODUCT.</a:t>
            </a:r>
          </a:p>
          <a:p>
            <a:r>
              <a:rPr lang="en-US" dirty="0"/>
              <a:t>Works when discounting at the IRR (could argue that different discount rates are appropriate for providing management with ROIC given IRR).</a:t>
            </a:r>
          </a:p>
          <a:p>
            <a:endParaRPr lang="en-US" dirty="0"/>
          </a:p>
        </p:txBody>
      </p:sp>
      <p:sp>
        <p:nvSpPr>
          <p:cNvPr id="3" name="Title 2">
            <a:extLst>
              <a:ext uri="{FF2B5EF4-FFF2-40B4-BE49-F238E27FC236}">
                <a16:creationId xmlns:a16="http://schemas.microsoft.com/office/drawing/2014/main" id="{F6DCBB8D-534C-4BCB-8577-DC1379144F64}"/>
              </a:ext>
            </a:extLst>
          </p:cNvPr>
          <p:cNvSpPr>
            <a:spLocks noGrp="1"/>
          </p:cNvSpPr>
          <p:nvPr>
            <p:ph type="title"/>
          </p:nvPr>
        </p:nvSpPr>
        <p:spPr/>
        <p:txBody>
          <a:bodyPr/>
          <a:lstStyle/>
          <a:p>
            <a:r>
              <a:rPr lang="en-US" dirty="0"/>
              <a:t>Mechanics of Reconciliation - </a:t>
            </a:r>
          </a:p>
        </p:txBody>
      </p:sp>
      <p:pic>
        <p:nvPicPr>
          <p:cNvPr id="6" name="Picture 5">
            <a:extLst>
              <a:ext uri="{FF2B5EF4-FFF2-40B4-BE49-F238E27FC236}">
                <a16:creationId xmlns:a16="http://schemas.microsoft.com/office/drawing/2014/main" id="{6217F2FA-1C0C-4E25-8D40-902713AC49D3}"/>
              </a:ext>
            </a:extLst>
          </p:cNvPr>
          <p:cNvPicPr>
            <a:picLocks noChangeAspect="1"/>
          </p:cNvPicPr>
          <p:nvPr/>
        </p:nvPicPr>
        <p:blipFill>
          <a:blip r:embed="rId2"/>
          <a:stretch>
            <a:fillRect/>
          </a:stretch>
        </p:blipFill>
        <p:spPr>
          <a:xfrm>
            <a:off x="188536" y="3931179"/>
            <a:ext cx="7927942" cy="2109558"/>
          </a:xfrm>
          <a:prstGeom prst="rect">
            <a:avLst/>
          </a:prstGeom>
        </p:spPr>
      </p:pic>
    </p:spTree>
    <p:extLst>
      <p:ext uri="{BB962C8B-B14F-4D97-AF65-F5344CB8AC3E}">
        <p14:creationId xmlns:p14="http://schemas.microsoft.com/office/powerpoint/2010/main" val="3736914763"/>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0F699F5-B32F-4E21-9492-EDDDE2849579}"/>
              </a:ext>
            </a:extLst>
          </p:cNvPr>
          <p:cNvSpPr>
            <a:spLocks noGrp="1"/>
          </p:cNvSpPr>
          <p:nvPr>
            <p:ph idx="1"/>
          </p:nvPr>
        </p:nvSpPr>
        <p:spPr>
          <a:xfrm>
            <a:off x="628650" y="1263193"/>
            <a:ext cx="7525536" cy="2347274"/>
          </a:xfrm>
        </p:spPr>
        <p:txBody>
          <a:bodyPr>
            <a:normAutofit fontScale="92500"/>
          </a:bodyPr>
          <a:lstStyle/>
          <a:p>
            <a:r>
              <a:rPr lang="en-US" dirty="0"/>
              <a:t>The excerpt below illustrates why you should weight the ROIC by the investment balance. </a:t>
            </a:r>
          </a:p>
          <a:p>
            <a:r>
              <a:rPr lang="en-US" dirty="0"/>
              <a:t>When you have old investments, the lower investment balance means the ROI is less important than the new assets.</a:t>
            </a:r>
          </a:p>
          <a:p>
            <a:endParaRPr lang="en-US" dirty="0"/>
          </a:p>
        </p:txBody>
      </p:sp>
      <p:sp>
        <p:nvSpPr>
          <p:cNvPr id="3" name="Title 2">
            <a:extLst>
              <a:ext uri="{FF2B5EF4-FFF2-40B4-BE49-F238E27FC236}">
                <a16:creationId xmlns:a16="http://schemas.microsoft.com/office/drawing/2014/main" id="{F12892C1-0EF8-4A7A-8F2A-6EA9B5BA5D04}"/>
              </a:ext>
            </a:extLst>
          </p:cNvPr>
          <p:cNvSpPr>
            <a:spLocks noGrp="1"/>
          </p:cNvSpPr>
          <p:nvPr>
            <p:ph type="title"/>
          </p:nvPr>
        </p:nvSpPr>
        <p:spPr/>
        <p:txBody>
          <a:bodyPr>
            <a:normAutofit fontScale="90000"/>
          </a:bodyPr>
          <a:lstStyle/>
          <a:p>
            <a:r>
              <a:rPr lang="en-US" dirty="0"/>
              <a:t>Why Use Investment Weighting – Portfolio of Assets with Different Ages</a:t>
            </a:r>
          </a:p>
        </p:txBody>
      </p:sp>
      <p:sp>
        <p:nvSpPr>
          <p:cNvPr id="4" name="Slide Number Placeholder 3">
            <a:extLst>
              <a:ext uri="{FF2B5EF4-FFF2-40B4-BE49-F238E27FC236}">
                <a16:creationId xmlns:a16="http://schemas.microsoft.com/office/drawing/2014/main" id="{07359D89-0C7B-4091-80FA-BE26FD7B2A24}"/>
              </a:ext>
            </a:extLst>
          </p:cNvPr>
          <p:cNvSpPr>
            <a:spLocks noGrp="1"/>
          </p:cNvSpPr>
          <p:nvPr>
            <p:ph type="sldNum" sz="quarter" idx="12"/>
          </p:nvPr>
        </p:nvSpPr>
        <p:spPr/>
        <p:txBody>
          <a:bodyPr/>
          <a:lstStyle/>
          <a:p>
            <a:pPr algn="ctr"/>
            <a:fld id="{0C3A1854-6B63-4059-B360-A3C4972BF0FC}" type="slidenum">
              <a:rPr lang="ko-KR" altLang="en-US" smtClean="0"/>
              <a:pPr algn="ctr"/>
              <a:t>88</a:t>
            </a:fld>
            <a:endParaRPr lang="ko-KR" altLang="en-US" dirty="0"/>
          </a:p>
        </p:txBody>
      </p:sp>
      <p:pic>
        <p:nvPicPr>
          <p:cNvPr id="6" name="Picture 5">
            <a:extLst>
              <a:ext uri="{FF2B5EF4-FFF2-40B4-BE49-F238E27FC236}">
                <a16:creationId xmlns:a16="http://schemas.microsoft.com/office/drawing/2014/main" id="{ABF4D321-D0C7-4B8F-AE65-F493127496E1}"/>
              </a:ext>
            </a:extLst>
          </p:cNvPr>
          <p:cNvPicPr>
            <a:picLocks noChangeAspect="1"/>
          </p:cNvPicPr>
          <p:nvPr/>
        </p:nvPicPr>
        <p:blipFill>
          <a:blip r:embed="rId2"/>
          <a:stretch>
            <a:fillRect/>
          </a:stretch>
        </p:blipFill>
        <p:spPr>
          <a:xfrm>
            <a:off x="628650" y="3720077"/>
            <a:ext cx="7230359" cy="2295826"/>
          </a:xfrm>
          <a:prstGeom prst="rect">
            <a:avLst/>
          </a:prstGeom>
        </p:spPr>
      </p:pic>
    </p:spTree>
    <p:extLst>
      <p:ext uri="{BB962C8B-B14F-4D97-AF65-F5344CB8AC3E}">
        <p14:creationId xmlns:p14="http://schemas.microsoft.com/office/powerpoint/2010/main" val="237168362"/>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015AB578-BB33-43C3-A91F-55D094F73391}"/>
              </a:ext>
            </a:extLst>
          </p:cNvPr>
          <p:cNvSpPr>
            <a:spLocks noGrp="1"/>
          </p:cNvSpPr>
          <p:nvPr>
            <p:ph idx="1"/>
          </p:nvPr>
        </p:nvSpPr>
        <p:spPr/>
        <p:txBody>
          <a:bodyPr/>
          <a:lstStyle/>
          <a:p>
            <a:r>
              <a:rPr lang="en-US" dirty="0"/>
              <a:t>You can compute an alternative depreciation rate and then the ROIC will equal the IRR</a:t>
            </a:r>
          </a:p>
          <a:p>
            <a:r>
              <a:rPr lang="en-US" dirty="0"/>
              <a:t>If you use the economic depreciation, you can use a discount rate that equals the IRR.</a:t>
            </a:r>
          </a:p>
          <a:p>
            <a:r>
              <a:rPr lang="en-US" dirty="0"/>
              <a:t>You could theoretically use the economic depreciation rate and then evaluate the performance of an project finance investment over time.</a:t>
            </a:r>
          </a:p>
        </p:txBody>
      </p:sp>
      <p:sp>
        <p:nvSpPr>
          <p:cNvPr id="3" name="Title 2">
            <a:extLst>
              <a:ext uri="{FF2B5EF4-FFF2-40B4-BE49-F238E27FC236}">
                <a16:creationId xmlns:a16="http://schemas.microsoft.com/office/drawing/2014/main" id="{8E404109-CA95-4114-89E9-6E75AA32ED90}"/>
              </a:ext>
            </a:extLst>
          </p:cNvPr>
          <p:cNvSpPr>
            <a:spLocks noGrp="1"/>
          </p:cNvSpPr>
          <p:nvPr>
            <p:ph type="title"/>
          </p:nvPr>
        </p:nvSpPr>
        <p:spPr/>
        <p:txBody>
          <a:bodyPr/>
          <a:lstStyle/>
          <a:p>
            <a:r>
              <a:rPr lang="en-US" dirty="0"/>
              <a:t>Use of Economic Depreciation</a:t>
            </a:r>
          </a:p>
        </p:txBody>
      </p:sp>
    </p:spTree>
    <p:extLst>
      <p:ext uri="{BB962C8B-B14F-4D97-AF65-F5344CB8AC3E}">
        <p14:creationId xmlns:p14="http://schemas.microsoft.com/office/powerpoint/2010/main" val="417221644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a:extLst>
              <a:ext uri="{FF2B5EF4-FFF2-40B4-BE49-F238E27FC236}">
                <a16:creationId xmlns:a16="http://schemas.microsoft.com/office/drawing/2014/main" id="{260419BA-5FD8-4D61-B7CF-BBF0731F4D7F}"/>
              </a:ext>
            </a:extLst>
          </p:cNvPr>
          <p:cNvSpPr>
            <a:spLocks noGrp="1"/>
          </p:cNvSpPr>
          <p:nvPr>
            <p:ph idx="1"/>
          </p:nvPr>
        </p:nvSpPr>
        <p:spPr/>
        <p:txBody>
          <a:bodyPr/>
          <a:lstStyle/>
          <a:p>
            <a:r>
              <a:rPr lang="en-US" dirty="0"/>
              <a:t>Keep the formulas simple</a:t>
            </a:r>
          </a:p>
          <a:p>
            <a:r>
              <a:rPr lang="en-US" dirty="0"/>
              <a:t>No excuse at all for long formulas because it makes the concepts difficult to explain to somebody not familiar with the model.</a:t>
            </a:r>
          </a:p>
          <a:p>
            <a:r>
              <a:rPr lang="en-US" dirty="0"/>
              <a:t>Long formulas come about because you do not exactly understand what you are doing.</a:t>
            </a:r>
          </a:p>
        </p:txBody>
      </p:sp>
      <p:sp>
        <p:nvSpPr>
          <p:cNvPr id="5" name="Title 4">
            <a:extLst>
              <a:ext uri="{FF2B5EF4-FFF2-40B4-BE49-F238E27FC236}">
                <a16:creationId xmlns:a16="http://schemas.microsoft.com/office/drawing/2014/main" id="{FAD3B08F-EBE2-48E2-83D3-A967CACB9DE6}"/>
              </a:ext>
            </a:extLst>
          </p:cNvPr>
          <p:cNvSpPr>
            <a:spLocks noGrp="1"/>
          </p:cNvSpPr>
          <p:nvPr>
            <p:ph type="title"/>
          </p:nvPr>
        </p:nvSpPr>
        <p:spPr/>
        <p:txBody>
          <a:bodyPr/>
          <a:lstStyle/>
          <a:p>
            <a:r>
              <a:rPr lang="en-US" dirty="0"/>
              <a:t>Transparency</a:t>
            </a:r>
          </a:p>
        </p:txBody>
      </p:sp>
      <p:pic>
        <p:nvPicPr>
          <p:cNvPr id="7" name="Picture 6">
            <a:extLst>
              <a:ext uri="{FF2B5EF4-FFF2-40B4-BE49-F238E27FC236}">
                <a16:creationId xmlns:a16="http://schemas.microsoft.com/office/drawing/2014/main" id="{98E1B3A5-F4AD-49A4-8DF7-B4484CF08AC5}"/>
              </a:ext>
            </a:extLst>
          </p:cNvPr>
          <p:cNvPicPr>
            <a:picLocks noChangeAspect="1"/>
          </p:cNvPicPr>
          <p:nvPr/>
        </p:nvPicPr>
        <p:blipFill>
          <a:blip r:embed="rId2"/>
          <a:stretch>
            <a:fillRect/>
          </a:stretch>
        </p:blipFill>
        <p:spPr>
          <a:xfrm>
            <a:off x="478682" y="4203583"/>
            <a:ext cx="7816906" cy="1720855"/>
          </a:xfrm>
          <a:prstGeom prst="rect">
            <a:avLst/>
          </a:prstGeom>
        </p:spPr>
      </p:pic>
    </p:spTree>
    <p:extLst>
      <p:ext uri="{BB962C8B-B14F-4D97-AF65-F5344CB8AC3E}">
        <p14:creationId xmlns:p14="http://schemas.microsoft.com/office/powerpoint/2010/main" val="3927153608"/>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bg>
      <p:bgPr>
        <a:solidFill>
          <a:srgbClr val="404040"/>
        </a:solidFill>
        <a:effectLst/>
      </p:bgPr>
    </p:bg>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3B0DF90E-6BAD-4E82-8FDF-717C9A357378}"/>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3324"/>
            <a:ext cx="9144000" cy="6861324"/>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Freeform 13">
            <a:extLst>
              <a:ext uri="{FF2B5EF4-FFF2-40B4-BE49-F238E27FC236}">
                <a16:creationId xmlns:a16="http://schemas.microsoft.com/office/drawing/2014/main" id="{13DCC859-0434-4BB8-B6C5-09C88AE698FB}"/>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8840065" cy="6858000"/>
          </a:xfrm>
          <a:custGeom>
            <a:avLst/>
            <a:gdLst>
              <a:gd name="connsiteX0" fmla="*/ 0 w 11786754"/>
              <a:gd name="connsiteY0" fmla="*/ 0 h 6858000"/>
              <a:gd name="connsiteX1" fmla="*/ 8610600 w 11786754"/>
              <a:gd name="connsiteY1" fmla="*/ 0 h 6858000"/>
              <a:gd name="connsiteX2" fmla="*/ 11786754 w 11786754"/>
              <a:gd name="connsiteY2" fmla="*/ 6858000 h 6858000"/>
              <a:gd name="connsiteX3" fmla="*/ 0 w 11786754"/>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1786754" h="6858000">
                <a:moveTo>
                  <a:pt x="0" y="0"/>
                </a:moveTo>
                <a:lnTo>
                  <a:pt x="8610600" y="0"/>
                </a:lnTo>
                <a:lnTo>
                  <a:pt x="11786754" y="6858000"/>
                </a:lnTo>
                <a:lnTo>
                  <a:pt x="0" y="6858000"/>
                </a:lnTo>
                <a:close/>
              </a:path>
            </a:pathLst>
          </a:cu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 name="Freeform 11">
            <a:extLst>
              <a:ext uri="{FF2B5EF4-FFF2-40B4-BE49-F238E27FC236}">
                <a16:creationId xmlns:a16="http://schemas.microsoft.com/office/drawing/2014/main" id="{08E7ACFB-B791-4C23-8B17-013FEDC09A89}"/>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2686050" cy="6858000"/>
          </a:xfrm>
          <a:custGeom>
            <a:avLst/>
            <a:gdLst>
              <a:gd name="connsiteX0" fmla="*/ 0 w 3581400"/>
              <a:gd name="connsiteY0" fmla="*/ 0 h 6858000"/>
              <a:gd name="connsiteX1" fmla="*/ 405246 w 3581400"/>
              <a:gd name="connsiteY1" fmla="*/ 0 h 6858000"/>
              <a:gd name="connsiteX2" fmla="*/ 3581400 w 3581400"/>
              <a:gd name="connsiteY2" fmla="*/ 6858000 h 6858000"/>
              <a:gd name="connsiteX3" fmla="*/ 0 w 35814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3581400" h="6858000">
                <a:moveTo>
                  <a:pt x="0" y="0"/>
                </a:moveTo>
                <a:lnTo>
                  <a:pt x="405246" y="0"/>
                </a:lnTo>
                <a:lnTo>
                  <a:pt x="3581400" y="6858000"/>
                </a:lnTo>
                <a:lnTo>
                  <a:pt x="0" y="6858000"/>
                </a:lnTo>
                <a:close/>
              </a:path>
            </a:pathLst>
          </a:cu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graphicFrame>
        <p:nvGraphicFramePr>
          <p:cNvPr id="6" name="Content Placeholder 3"/>
          <p:cNvGraphicFramePr>
            <a:graphicFrameLocks noGrp="1"/>
          </p:cNvGraphicFramePr>
          <p:nvPr>
            <p:ph idx="1"/>
            <p:extLst>
              <p:ext uri="{D42A27DB-BD31-4B8C-83A1-F6EECF244321}">
                <p14:modId xmlns:p14="http://schemas.microsoft.com/office/powerpoint/2010/main" val="1119799098"/>
              </p:ext>
            </p:extLst>
          </p:nvPr>
        </p:nvGraphicFramePr>
        <p:xfrm>
          <a:off x="628650" y="2022475"/>
          <a:ext cx="7886700" cy="415448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Title 2">
            <a:extLst>
              <a:ext uri="{FF2B5EF4-FFF2-40B4-BE49-F238E27FC236}">
                <a16:creationId xmlns:a16="http://schemas.microsoft.com/office/drawing/2014/main" id="{382353D8-3040-4705-8F59-051518B1A186}"/>
              </a:ext>
            </a:extLst>
          </p:cNvPr>
          <p:cNvSpPr>
            <a:spLocks noGrp="1"/>
          </p:cNvSpPr>
          <p:nvPr>
            <p:ph type="title"/>
          </p:nvPr>
        </p:nvSpPr>
        <p:spPr>
          <a:xfrm>
            <a:off x="624751" y="365125"/>
            <a:ext cx="7890527" cy="1325563"/>
          </a:xfrm>
        </p:spPr>
        <p:txBody>
          <a:bodyPr vert="horz" lIns="91440" tIns="45720" rIns="91440" bIns="45720" rtlCol="0" anchor="ctr">
            <a:normAutofit/>
          </a:bodyPr>
          <a:lstStyle/>
          <a:p>
            <a:pPr algn="l"/>
            <a:r>
              <a:rPr lang="en-US" sz="4400" kern="1200" dirty="0">
                <a:solidFill>
                  <a:schemeClr val="tx1"/>
                </a:solidFill>
                <a:latin typeface="+mj-lt"/>
                <a:ea typeface="+mj-ea"/>
                <a:cs typeface="+mj-cs"/>
              </a:rPr>
              <a:t>Use of Economic Depreciation to Reconcile</a:t>
            </a:r>
          </a:p>
        </p:txBody>
      </p:sp>
    </p:spTree>
    <p:extLst>
      <p:ext uri="{BB962C8B-B14F-4D97-AF65-F5344CB8AC3E}">
        <p14:creationId xmlns:p14="http://schemas.microsoft.com/office/powerpoint/2010/main" val="2163165233"/>
      </p:ext>
    </p:extLst>
  </p:cSld>
  <p:clrMapOvr>
    <a:overrideClrMapping bg1="dk1" tx1="lt1" bg2="dk2" tx2="lt2" accent1="accent1" accent2="accent2" accent3="accent3" accent4="accent4" accent5="accent5" accent6="accent6" hlink="hlink" folHlink="folHlink"/>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581B7C5-07BB-4255-94F3-DAFF6CEEECB0}"/>
              </a:ext>
            </a:extLst>
          </p:cNvPr>
          <p:cNvSpPr>
            <a:spLocks noGrp="1"/>
          </p:cNvSpPr>
          <p:nvPr>
            <p:ph type="title"/>
          </p:nvPr>
        </p:nvSpPr>
        <p:spPr>
          <a:xfrm>
            <a:off x="628650" y="365127"/>
            <a:ext cx="7591523" cy="850932"/>
          </a:xfrm>
        </p:spPr>
        <p:txBody>
          <a:bodyPr>
            <a:normAutofit fontScale="90000"/>
          </a:bodyPr>
          <a:lstStyle/>
          <a:p>
            <a:r>
              <a:rPr lang="en-US" dirty="0"/>
              <a:t>How Economic Depreciation Makes IRR = ROI with and without Inflation</a:t>
            </a:r>
          </a:p>
        </p:txBody>
      </p:sp>
      <p:sp>
        <p:nvSpPr>
          <p:cNvPr id="5" name="Content Placeholder 4">
            <a:extLst>
              <a:ext uri="{FF2B5EF4-FFF2-40B4-BE49-F238E27FC236}">
                <a16:creationId xmlns:a16="http://schemas.microsoft.com/office/drawing/2014/main" id="{CAEF6D96-6E03-4A8B-ACDC-54FF7B5DB82C}"/>
              </a:ext>
            </a:extLst>
          </p:cNvPr>
          <p:cNvSpPr>
            <a:spLocks noGrp="1"/>
          </p:cNvSpPr>
          <p:nvPr>
            <p:ph sz="half" idx="1"/>
          </p:nvPr>
        </p:nvSpPr>
        <p:spPr>
          <a:xfrm>
            <a:off x="531140" y="1523999"/>
            <a:ext cx="8273495" cy="2143027"/>
          </a:xfrm>
        </p:spPr>
        <p:txBody>
          <a:bodyPr/>
          <a:lstStyle/>
          <a:p>
            <a:r>
              <a:rPr lang="en-US" dirty="0"/>
              <a:t>The excerpt below shows  calculation of economic depreciation for a single investment. The depreciation rates can be used with a depreciation function.</a:t>
            </a:r>
          </a:p>
          <a:p>
            <a:r>
              <a:rPr lang="en-US" dirty="0"/>
              <a:t>The depreciation is structured to write-off the whole plant and to result in a constant return on investment</a:t>
            </a:r>
          </a:p>
        </p:txBody>
      </p:sp>
      <p:pic>
        <p:nvPicPr>
          <p:cNvPr id="2" name="Picture 1">
            <a:extLst>
              <a:ext uri="{FF2B5EF4-FFF2-40B4-BE49-F238E27FC236}">
                <a16:creationId xmlns:a16="http://schemas.microsoft.com/office/drawing/2014/main" id="{5613C29D-B72E-4999-81BF-08E60DC7EFA2}"/>
              </a:ext>
            </a:extLst>
          </p:cNvPr>
          <p:cNvPicPr>
            <a:picLocks noChangeAspect="1"/>
          </p:cNvPicPr>
          <p:nvPr/>
        </p:nvPicPr>
        <p:blipFill>
          <a:blip r:embed="rId2"/>
          <a:stretch>
            <a:fillRect/>
          </a:stretch>
        </p:blipFill>
        <p:spPr>
          <a:xfrm>
            <a:off x="531140" y="4068665"/>
            <a:ext cx="7352907" cy="2620725"/>
          </a:xfrm>
          <a:prstGeom prst="rect">
            <a:avLst/>
          </a:prstGeom>
        </p:spPr>
      </p:pic>
    </p:spTree>
    <p:extLst>
      <p:ext uri="{BB962C8B-B14F-4D97-AF65-F5344CB8AC3E}">
        <p14:creationId xmlns:p14="http://schemas.microsoft.com/office/powerpoint/2010/main" val="75701290"/>
      </p:ext>
    </p:extLst>
  </p:cSld>
  <p:clrMapOvr>
    <a:masterClrMapping/>
  </p:clrMapOvr>
  <p:transition>
    <p:zoom/>
  </p:transition>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E944EEDB-DCE1-46F9-B685-225995BCD6D0}"/>
              </a:ext>
            </a:extLst>
          </p:cNvPr>
          <p:cNvSpPr>
            <a:spLocks noGrp="1"/>
          </p:cNvSpPr>
          <p:nvPr>
            <p:ph idx="1"/>
          </p:nvPr>
        </p:nvSpPr>
        <p:spPr/>
        <p:txBody>
          <a:bodyPr>
            <a:normAutofit fontScale="92500" lnSpcReduction="10000"/>
          </a:bodyPr>
          <a:lstStyle/>
          <a:p>
            <a:r>
              <a:rPr lang="en-US" dirty="0"/>
              <a:t>There is no way companies will implement economic depreciation and allow measurement of true returns</a:t>
            </a:r>
          </a:p>
          <a:p>
            <a:r>
              <a:rPr lang="en-US" dirty="0"/>
              <a:t>Without economic depreciation it is very difficult to measure the true economic return</a:t>
            </a:r>
          </a:p>
          <a:p>
            <a:r>
              <a:rPr lang="en-US" dirty="0"/>
              <a:t>The true return can be used to evaluate the value of a company. The PV of cash flows at the true IRR as the discount rate is zero.  </a:t>
            </a:r>
          </a:p>
          <a:p>
            <a:r>
              <a:rPr lang="en-US" dirty="0"/>
              <a:t>The IRR for a corporation is like the yield to maturity on a bond.  Valuation could be computed as the [Investment x Yield]/Disc Rate</a:t>
            </a:r>
          </a:p>
        </p:txBody>
      </p:sp>
      <p:sp>
        <p:nvSpPr>
          <p:cNvPr id="3" name="Title 2">
            <a:extLst>
              <a:ext uri="{FF2B5EF4-FFF2-40B4-BE49-F238E27FC236}">
                <a16:creationId xmlns:a16="http://schemas.microsoft.com/office/drawing/2014/main" id="{EF0FF1AB-E5AD-4D0E-A71D-EF79CD4BFB5A}"/>
              </a:ext>
            </a:extLst>
          </p:cNvPr>
          <p:cNvSpPr>
            <a:spLocks noGrp="1"/>
          </p:cNvSpPr>
          <p:nvPr>
            <p:ph type="title"/>
          </p:nvPr>
        </p:nvSpPr>
        <p:spPr/>
        <p:txBody>
          <a:bodyPr/>
          <a:lstStyle/>
          <a:p>
            <a:r>
              <a:rPr lang="en-US" dirty="0"/>
              <a:t>Implications of Economic Depreciation</a:t>
            </a:r>
          </a:p>
        </p:txBody>
      </p:sp>
    </p:spTree>
    <p:extLst>
      <p:ext uri="{BB962C8B-B14F-4D97-AF65-F5344CB8AC3E}">
        <p14:creationId xmlns:p14="http://schemas.microsoft.com/office/powerpoint/2010/main" val="3246651153"/>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786A1CD-6ECE-4B62-BD55-C3A663515101}"/>
              </a:ext>
            </a:extLst>
          </p:cNvPr>
          <p:cNvSpPr>
            <a:spLocks noGrp="1"/>
          </p:cNvSpPr>
          <p:nvPr>
            <p:ph type="title"/>
          </p:nvPr>
        </p:nvSpPr>
        <p:spPr>
          <a:xfrm>
            <a:off x="628650" y="365126"/>
            <a:ext cx="7798913" cy="869785"/>
          </a:xfrm>
        </p:spPr>
        <p:txBody>
          <a:bodyPr>
            <a:noAutofit/>
          </a:bodyPr>
          <a:lstStyle/>
          <a:p>
            <a:r>
              <a:rPr lang="en-US" sz="3200" dirty="0"/>
              <a:t>Difficulty in Measuring Return: IRR and ROIC in Corporate Case – No Growth</a:t>
            </a:r>
          </a:p>
        </p:txBody>
      </p:sp>
      <p:sp>
        <p:nvSpPr>
          <p:cNvPr id="4" name="Content Placeholder 3">
            <a:extLst>
              <a:ext uri="{FF2B5EF4-FFF2-40B4-BE49-F238E27FC236}">
                <a16:creationId xmlns:a16="http://schemas.microsoft.com/office/drawing/2014/main" id="{5AE18529-1EF4-401D-AF16-A0CCB6A191D7}"/>
              </a:ext>
            </a:extLst>
          </p:cNvPr>
          <p:cNvSpPr>
            <a:spLocks noGrp="1"/>
          </p:cNvSpPr>
          <p:nvPr>
            <p:ph sz="half" idx="1"/>
          </p:nvPr>
        </p:nvSpPr>
        <p:spPr>
          <a:xfrm>
            <a:off x="405178" y="1480009"/>
            <a:ext cx="8097626" cy="1244338"/>
          </a:xfrm>
        </p:spPr>
        <p:txBody>
          <a:bodyPr>
            <a:normAutofit fontScale="92500" lnSpcReduction="20000"/>
          </a:bodyPr>
          <a:lstStyle/>
          <a:p>
            <a:r>
              <a:rPr lang="en-US" dirty="0"/>
              <a:t>When an asset is simply replaced over a long period of time, the ROIC (or ROE) will be low in early years and then high in later years. </a:t>
            </a:r>
          </a:p>
          <a:p>
            <a:endParaRPr lang="en-US" dirty="0"/>
          </a:p>
        </p:txBody>
      </p:sp>
      <p:sp>
        <p:nvSpPr>
          <p:cNvPr id="5" name="Content Placeholder 4">
            <a:extLst>
              <a:ext uri="{FF2B5EF4-FFF2-40B4-BE49-F238E27FC236}">
                <a16:creationId xmlns:a16="http://schemas.microsoft.com/office/drawing/2014/main" id="{A425F51C-D749-48CB-AC49-CDA63FE95E53}"/>
              </a:ext>
            </a:extLst>
          </p:cNvPr>
          <p:cNvSpPr>
            <a:spLocks noGrp="1"/>
          </p:cNvSpPr>
          <p:nvPr>
            <p:ph sz="half" idx="2"/>
          </p:nvPr>
        </p:nvSpPr>
        <p:spPr>
          <a:xfrm>
            <a:off x="405178" y="2903456"/>
            <a:ext cx="3536623" cy="3242452"/>
          </a:xfrm>
        </p:spPr>
        <p:txBody>
          <a:bodyPr>
            <a:normAutofit fontScale="92500" lnSpcReduction="20000"/>
          </a:bodyPr>
          <a:lstStyle/>
          <a:p>
            <a:r>
              <a:rPr lang="en-US" dirty="0"/>
              <a:t>This is due only to the investment balance declining, in the example, the asset is replaced and the ROIC with SL depreciation goes down.</a:t>
            </a:r>
          </a:p>
          <a:p>
            <a:r>
              <a:rPr lang="en-US" dirty="0"/>
              <a:t>The flat line shows the ROIC when economic depreciation is used.</a:t>
            </a:r>
          </a:p>
        </p:txBody>
      </p:sp>
      <p:pic>
        <p:nvPicPr>
          <p:cNvPr id="2" name="Picture 1">
            <a:extLst>
              <a:ext uri="{FF2B5EF4-FFF2-40B4-BE49-F238E27FC236}">
                <a16:creationId xmlns:a16="http://schemas.microsoft.com/office/drawing/2014/main" id="{D60A65E8-A7B8-4CA3-91ED-549315E23FA8}"/>
              </a:ext>
            </a:extLst>
          </p:cNvPr>
          <p:cNvPicPr>
            <a:picLocks noChangeAspect="1"/>
          </p:cNvPicPr>
          <p:nvPr/>
        </p:nvPicPr>
        <p:blipFill>
          <a:blip r:embed="rId2"/>
          <a:stretch>
            <a:fillRect/>
          </a:stretch>
        </p:blipFill>
        <p:spPr>
          <a:xfrm>
            <a:off x="4453991" y="3267959"/>
            <a:ext cx="4614594" cy="3358349"/>
          </a:xfrm>
          <a:prstGeom prst="rect">
            <a:avLst/>
          </a:prstGeom>
        </p:spPr>
      </p:pic>
    </p:spTree>
    <p:extLst>
      <p:ext uri="{BB962C8B-B14F-4D97-AF65-F5344CB8AC3E}">
        <p14:creationId xmlns:p14="http://schemas.microsoft.com/office/powerpoint/2010/main" val="1223849810"/>
      </p:ext>
    </p:extLst>
  </p:cSld>
  <p:clrMapOvr>
    <a:masterClrMapping/>
  </p:clrMapOvr>
  <p:transition>
    <p:zoom/>
  </p:transition>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16E615E6-44E3-4E55-905C-92CA878DFD3C}"/>
              </a:ext>
            </a:extLst>
          </p:cNvPr>
          <p:cNvSpPr>
            <a:spLocks noGrp="1"/>
          </p:cNvSpPr>
          <p:nvPr>
            <p:ph idx="1"/>
          </p:nvPr>
        </p:nvSpPr>
        <p:spPr>
          <a:xfrm>
            <a:off x="345846" y="1263192"/>
            <a:ext cx="7902608" cy="4913771"/>
          </a:xfrm>
        </p:spPr>
        <p:txBody>
          <a:bodyPr/>
          <a:lstStyle/>
          <a:p>
            <a:r>
              <a:rPr lang="en-US" dirty="0"/>
              <a:t>With different asset lives the difference is bigger. </a:t>
            </a:r>
          </a:p>
        </p:txBody>
      </p:sp>
      <p:sp>
        <p:nvSpPr>
          <p:cNvPr id="3" name="Title 2">
            <a:extLst>
              <a:ext uri="{FF2B5EF4-FFF2-40B4-BE49-F238E27FC236}">
                <a16:creationId xmlns:a16="http://schemas.microsoft.com/office/drawing/2014/main" id="{7BEE217D-D122-4114-A6EA-11BFFBED36C5}"/>
              </a:ext>
            </a:extLst>
          </p:cNvPr>
          <p:cNvSpPr>
            <a:spLocks noGrp="1"/>
          </p:cNvSpPr>
          <p:nvPr>
            <p:ph type="title"/>
          </p:nvPr>
        </p:nvSpPr>
        <p:spPr/>
        <p:txBody>
          <a:bodyPr>
            <a:normAutofit fontScale="90000"/>
          </a:bodyPr>
          <a:lstStyle/>
          <a:p>
            <a:r>
              <a:rPr lang="en-US" dirty="0"/>
              <a:t>Difficulty in Interpreting Return Compared to Underlying IRR – Cases with Different Lives</a:t>
            </a:r>
          </a:p>
        </p:txBody>
      </p:sp>
      <p:pic>
        <p:nvPicPr>
          <p:cNvPr id="5" name="Picture 4">
            <a:extLst>
              <a:ext uri="{FF2B5EF4-FFF2-40B4-BE49-F238E27FC236}">
                <a16:creationId xmlns:a16="http://schemas.microsoft.com/office/drawing/2014/main" id="{987FDA4B-CDBF-4CBE-8450-4A6276EC2212}"/>
              </a:ext>
            </a:extLst>
          </p:cNvPr>
          <p:cNvPicPr>
            <a:picLocks noChangeAspect="1"/>
          </p:cNvPicPr>
          <p:nvPr/>
        </p:nvPicPr>
        <p:blipFill>
          <a:blip r:embed="rId2"/>
          <a:stretch>
            <a:fillRect/>
          </a:stretch>
        </p:blipFill>
        <p:spPr>
          <a:xfrm>
            <a:off x="906992" y="2263540"/>
            <a:ext cx="2531407" cy="1842274"/>
          </a:xfrm>
          <a:prstGeom prst="rect">
            <a:avLst/>
          </a:prstGeom>
        </p:spPr>
      </p:pic>
      <p:pic>
        <p:nvPicPr>
          <p:cNvPr id="6" name="Picture 5">
            <a:extLst>
              <a:ext uri="{FF2B5EF4-FFF2-40B4-BE49-F238E27FC236}">
                <a16:creationId xmlns:a16="http://schemas.microsoft.com/office/drawing/2014/main" id="{E463449D-60CB-44EB-B787-C7BD660C9D48}"/>
              </a:ext>
            </a:extLst>
          </p:cNvPr>
          <p:cNvPicPr>
            <a:picLocks noChangeAspect="1"/>
          </p:cNvPicPr>
          <p:nvPr/>
        </p:nvPicPr>
        <p:blipFill>
          <a:blip r:embed="rId3"/>
          <a:stretch>
            <a:fillRect/>
          </a:stretch>
        </p:blipFill>
        <p:spPr>
          <a:xfrm>
            <a:off x="4989690" y="2170380"/>
            <a:ext cx="2787423" cy="2028594"/>
          </a:xfrm>
          <a:prstGeom prst="rect">
            <a:avLst/>
          </a:prstGeom>
        </p:spPr>
      </p:pic>
      <p:pic>
        <p:nvPicPr>
          <p:cNvPr id="7" name="Picture 6">
            <a:extLst>
              <a:ext uri="{FF2B5EF4-FFF2-40B4-BE49-F238E27FC236}">
                <a16:creationId xmlns:a16="http://schemas.microsoft.com/office/drawing/2014/main" id="{1F0AE217-FA7A-4516-828E-AAFF4D3F48D8}"/>
              </a:ext>
            </a:extLst>
          </p:cNvPr>
          <p:cNvPicPr>
            <a:picLocks noChangeAspect="1"/>
          </p:cNvPicPr>
          <p:nvPr/>
        </p:nvPicPr>
        <p:blipFill>
          <a:blip r:embed="rId4"/>
          <a:stretch>
            <a:fillRect/>
          </a:stretch>
        </p:blipFill>
        <p:spPr>
          <a:xfrm>
            <a:off x="906992" y="4341345"/>
            <a:ext cx="2705857" cy="1969233"/>
          </a:xfrm>
          <a:prstGeom prst="rect">
            <a:avLst/>
          </a:prstGeom>
        </p:spPr>
      </p:pic>
      <p:pic>
        <p:nvPicPr>
          <p:cNvPr id="8" name="Picture 7">
            <a:extLst>
              <a:ext uri="{FF2B5EF4-FFF2-40B4-BE49-F238E27FC236}">
                <a16:creationId xmlns:a16="http://schemas.microsoft.com/office/drawing/2014/main" id="{5D28776F-174E-4986-A42B-D63B9CF9F0C3}"/>
              </a:ext>
            </a:extLst>
          </p:cNvPr>
          <p:cNvPicPr>
            <a:picLocks noChangeAspect="1"/>
          </p:cNvPicPr>
          <p:nvPr/>
        </p:nvPicPr>
        <p:blipFill>
          <a:blip r:embed="rId5"/>
          <a:stretch>
            <a:fillRect/>
          </a:stretch>
        </p:blipFill>
        <p:spPr>
          <a:xfrm>
            <a:off x="4989690" y="4295121"/>
            <a:ext cx="2677575" cy="1948650"/>
          </a:xfrm>
          <a:prstGeom prst="rect">
            <a:avLst/>
          </a:prstGeom>
        </p:spPr>
      </p:pic>
    </p:spTree>
    <p:extLst>
      <p:ext uri="{BB962C8B-B14F-4D97-AF65-F5344CB8AC3E}">
        <p14:creationId xmlns:p14="http://schemas.microsoft.com/office/powerpoint/2010/main" val="1519816031"/>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F402C165-ECFE-4915-AA8A-40F0B55CE864}"/>
              </a:ext>
            </a:extLst>
          </p:cNvPr>
          <p:cNvSpPr>
            <a:spLocks noGrp="1"/>
          </p:cNvSpPr>
          <p:nvPr>
            <p:ph idx="1"/>
          </p:nvPr>
        </p:nvSpPr>
        <p:spPr>
          <a:xfrm>
            <a:off x="628650" y="1263192"/>
            <a:ext cx="7921462" cy="1800519"/>
          </a:xfrm>
        </p:spPr>
        <p:txBody>
          <a:bodyPr>
            <a:normAutofit fontScale="92500" lnSpcReduction="20000"/>
          </a:bodyPr>
          <a:lstStyle/>
          <a:p>
            <a:r>
              <a:rPr lang="en-US" dirty="0"/>
              <a:t>Due to timing of the next investment different methods of valuation produce different answers.  The most correct is using the project IRR and the investment balance from economic depreciation.</a:t>
            </a:r>
          </a:p>
          <a:p>
            <a:endParaRPr lang="en-US" dirty="0"/>
          </a:p>
        </p:txBody>
      </p:sp>
      <p:sp>
        <p:nvSpPr>
          <p:cNvPr id="3" name="Title 2">
            <a:extLst>
              <a:ext uri="{FF2B5EF4-FFF2-40B4-BE49-F238E27FC236}">
                <a16:creationId xmlns:a16="http://schemas.microsoft.com/office/drawing/2014/main" id="{642833DB-F55F-4075-922D-F5BCAEDED07A}"/>
              </a:ext>
            </a:extLst>
          </p:cNvPr>
          <p:cNvSpPr>
            <a:spLocks noGrp="1"/>
          </p:cNvSpPr>
          <p:nvPr>
            <p:ph type="title"/>
          </p:nvPr>
        </p:nvSpPr>
        <p:spPr/>
        <p:txBody>
          <a:bodyPr>
            <a:normAutofit fontScale="90000"/>
          </a:bodyPr>
          <a:lstStyle/>
          <a:p>
            <a:r>
              <a:rPr lang="en-US" dirty="0"/>
              <a:t>Valuation in Case with No Growth and Lumpy Investments</a:t>
            </a:r>
          </a:p>
        </p:txBody>
      </p:sp>
      <p:pic>
        <p:nvPicPr>
          <p:cNvPr id="5" name="Picture 4">
            <a:extLst>
              <a:ext uri="{FF2B5EF4-FFF2-40B4-BE49-F238E27FC236}">
                <a16:creationId xmlns:a16="http://schemas.microsoft.com/office/drawing/2014/main" id="{D374323E-9CB2-44FB-ADB2-B668A1CAC82E}"/>
              </a:ext>
            </a:extLst>
          </p:cNvPr>
          <p:cNvPicPr>
            <a:picLocks noChangeAspect="1"/>
          </p:cNvPicPr>
          <p:nvPr/>
        </p:nvPicPr>
        <p:blipFill>
          <a:blip r:embed="rId2"/>
          <a:stretch>
            <a:fillRect/>
          </a:stretch>
        </p:blipFill>
        <p:spPr>
          <a:xfrm>
            <a:off x="0" y="3440808"/>
            <a:ext cx="7051249" cy="3294643"/>
          </a:xfrm>
          <a:prstGeom prst="rect">
            <a:avLst/>
          </a:prstGeom>
        </p:spPr>
      </p:pic>
      <p:pic>
        <p:nvPicPr>
          <p:cNvPr id="6" name="Picture 5">
            <a:extLst>
              <a:ext uri="{FF2B5EF4-FFF2-40B4-BE49-F238E27FC236}">
                <a16:creationId xmlns:a16="http://schemas.microsoft.com/office/drawing/2014/main" id="{53596A95-A3E7-4515-A113-E4BF411407B2}"/>
              </a:ext>
            </a:extLst>
          </p:cNvPr>
          <p:cNvPicPr>
            <a:picLocks noChangeAspect="1"/>
          </p:cNvPicPr>
          <p:nvPr/>
        </p:nvPicPr>
        <p:blipFill>
          <a:blip r:embed="rId3"/>
          <a:stretch>
            <a:fillRect/>
          </a:stretch>
        </p:blipFill>
        <p:spPr>
          <a:xfrm>
            <a:off x="3671379" y="2780907"/>
            <a:ext cx="5056505" cy="1557730"/>
          </a:xfrm>
          <a:prstGeom prst="rect">
            <a:avLst/>
          </a:prstGeom>
        </p:spPr>
      </p:pic>
    </p:spTree>
    <p:extLst>
      <p:ext uri="{BB962C8B-B14F-4D97-AF65-F5344CB8AC3E}">
        <p14:creationId xmlns:p14="http://schemas.microsoft.com/office/powerpoint/2010/main" val="1418605681"/>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E2BD1EFC-1C23-4587-A9B5-634680734614}"/>
              </a:ext>
            </a:extLst>
          </p:cNvPr>
          <p:cNvSpPr>
            <a:spLocks noGrp="1"/>
          </p:cNvSpPr>
          <p:nvPr>
            <p:ph idx="1"/>
          </p:nvPr>
        </p:nvSpPr>
        <p:spPr/>
        <p:txBody>
          <a:bodyPr/>
          <a:lstStyle/>
          <a:p>
            <a:r>
              <a:rPr lang="en-US" dirty="0"/>
              <a:t>These charts show ranges in value compared to the true valuation from 400 year analysis.</a:t>
            </a:r>
          </a:p>
        </p:txBody>
      </p:sp>
      <p:sp>
        <p:nvSpPr>
          <p:cNvPr id="3" name="Title 2">
            <a:extLst>
              <a:ext uri="{FF2B5EF4-FFF2-40B4-BE49-F238E27FC236}">
                <a16:creationId xmlns:a16="http://schemas.microsoft.com/office/drawing/2014/main" id="{11D8D53F-190B-4E96-AB8A-61DFB7507C7C}"/>
              </a:ext>
            </a:extLst>
          </p:cNvPr>
          <p:cNvSpPr>
            <a:spLocks noGrp="1"/>
          </p:cNvSpPr>
          <p:nvPr>
            <p:ph type="title"/>
          </p:nvPr>
        </p:nvSpPr>
        <p:spPr/>
        <p:txBody>
          <a:bodyPr>
            <a:normAutofit fontScale="90000"/>
          </a:bodyPr>
          <a:lstStyle/>
          <a:p>
            <a:r>
              <a:rPr lang="en-US" dirty="0"/>
              <a:t>Different Valuations with Alternative Timing</a:t>
            </a:r>
          </a:p>
        </p:txBody>
      </p:sp>
      <p:pic>
        <p:nvPicPr>
          <p:cNvPr id="5" name="Picture 4">
            <a:extLst>
              <a:ext uri="{FF2B5EF4-FFF2-40B4-BE49-F238E27FC236}">
                <a16:creationId xmlns:a16="http://schemas.microsoft.com/office/drawing/2014/main" id="{14A4F76B-07B2-44CB-8CB8-553CC34A4A8C}"/>
              </a:ext>
            </a:extLst>
          </p:cNvPr>
          <p:cNvPicPr>
            <a:picLocks noChangeAspect="1"/>
          </p:cNvPicPr>
          <p:nvPr/>
        </p:nvPicPr>
        <p:blipFill>
          <a:blip r:embed="rId2"/>
          <a:stretch>
            <a:fillRect/>
          </a:stretch>
        </p:blipFill>
        <p:spPr>
          <a:xfrm>
            <a:off x="84841" y="2729127"/>
            <a:ext cx="4326903" cy="3193862"/>
          </a:xfrm>
          <a:prstGeom prst="rect">
            <a:avLst/>
          </a:prstGeom>
        </p:spPr>
      </p:pic>
      <p:pic>
        <p:nvPicPr>
          <p:cNvPr id="6" name="Picture 5">
            <a:extLst>
              <a:ext uri="{FF2B5EF4-FFF2-40B4-BE49-F238E27FC236}">
                <a16:creationId xmlns:a16="http://schemas.microsoft.com/office/drawing/2014/main" id="{7BAC03E9-76DE-4643-B4E3-73E31704991F}"/>
              </a:ext>
            </a:extLst>
          </p:cNvPr>
          <p:cNvPicPr>
            <a:picLocks noChangeAspect="1"/>
          </p:cNvPicPr>
          <p:nvPr/>
        </p:nvPicPr>
        <p:blipFill>
          <a:blip r:embed="rId3"/>
          <a:stretch>
            <a:fillRect/>
          </a:stretch>
        </p:blipFill>
        <p:spPr>
          <a:xfrm>
            <a:off x="4652121" y="2729127"/>
            <a:ext cx="4388579" cy="3193862"/>
          </a:xfrm>
          <a:prstGeom prst="rect">
            <a:avLst/>
          </a:prstGeom>
        </p:spPr>
      </p:pic>
    </p:spTree>
    <p:extLst>
      <p:ext uri="{BB962C8B-B14F-4D97-AF65-F5344CB8AC3E}">
        <p14:creationId xmlns:p14="http://schemas.microsoft.com/office/powerpoint/2010/main" val="1395139424"/>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9D72E53D-321E-4982-A13F-280A78655165}"/>
              </a:ext>
            </a:extLst>
          </p:cNvPr>
          <p:cNvSpPr>
            <a:spLocks noGrp="1"/>
          </p:cNvSpPr>
          <p:nvPr>
            <p:ph idx="1"/>
          </p:nvPr>
        </p:nvSpPr>
        <p:spPr/>
        <p:txBody>
          <a:bodyPr>
            <a:normAutofit fontScale="92500" lnSpcReduction="20000"/>
          </a:bodyPr>
          <a:lstStyle/>
          <a:p>
            <a:r>
              <a:rPr lang="en-US" dirty="0"/>
              <a:t>In this case assume that you start with some capital expenditures, and the capital expenditures continue to increase each year. In the first case assume that the EBITDA generated by the investment does not increase.</a:t>
            </a:r>
          </a:p>
          <a:p>
            <a:r>
              <a:rPr lang="en-US" dirty="0"/>
              <a:t>Looking for ROIC = IRR after constant growth, but this does not happen</a:t>
            </a:r>
          </a:p>
          <a:p>
            <a:r>
              <a:rPr lang="en-US" dirty="0"/>
              <a:t>If apply Value = Income x (1-G/ROIC)/(WACC-g), what level of ROIC should you use – the ROIC or IRR.</a:t>
            </a:r>
          </a:p>
          <a:p>
            <a:r>
              <a:rPr lang="en-US" dirty="0"/>
              <a:t>If apply Value/Investment = (ROIC-g)/(WACC-g) what level of investment and ROIC should you use.</a:t>
            </a:r>
          </a:p>
        </p:txBody>
      </p:sp>
      <p:sp>
        <p:nvSpPr>
          <p:cNvPr id="3" name="Title 2">
            <a:extLst>
              <a:ext uri="{FF2B5EF4-FFF2-40B4-BE49-F238E27FC236}">
                <a16:creationId xmlns:a16="http://schemas.microsoft.com/office/drawing/2014/main" id="{BE545FA3-1F6B-4426-8707-B943AF3092DC}"/>
              </a:ext>
            </a:extLst>
          </p:cNvPr>
          <p:cNvSpPr>
            <a:spLocks noGrp="1"/>
          </p:cNvSpPr>
          <p:nvPr>
            <p:ph type="title"/>
          </p:nvPr>
        </p:nvSpPr>
        <p:spPr/>
        <p:txBody>
          <a:bodyPr/>
          <a:lstStyle/>
          <a:p>
            <a:r>
              <a:rPr lang="en-US" dirty="0"/>
              <a:t>Case With Growth</a:t>
            </a:r>
          </a:p>
        </p:txBody>
      </p:sp>
    </p:spTree>
    <p:extLst>
      <p:ext uri="{BB962C8B-B14F-4D97-AF65-F5344CB8AC3E}">
        <p14:creationId xmlns:p14="http://schemas.microsoft.com/office/powerpoint/2010/main" val="577440607"/>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7BC69084-607D-4653-A4E6-B947EB544507}"/>
              </a:ext>
            </a:extLst>
          </p:cNvPr>
          <p:cNvSpPr>
            <a:spLocks noGrp="1"/>
          </p:cNvSpPr>
          <p:nvPr>
            <p:ph idx="1"/>
          </p:nvPr>
        </p:nvSpPr>
        <p:spPr/>
        <p:txBody>
          <a:bodyPr/>
          <a:lstStyle/>
          <a:p>
            <a:r>
              <a:rPr lang="en-US" dirty="0"/>
              <a:t>Retirements are replaced with similar assets (no inflation). Begin with project IRR and economic depreciation on a </a:t>
            </a:r>
            <a:r>
              <a:rPr lang="en-US"/>
              <a:t>single asset.</a:t>
            </a:r>
            <a:endParaRPr lang="en-US" dirty="0"/>
          </a:p>
        </p:txBody>
      </p:sp>
      <p:sp>
        <p:nvSpPr>
          <p:cNvPr id="3" name="Title 2">
            <a:extLst>
              <a:ext uri="{FF2B5EF4-FFF2-40B4-BE49-F238E27FC236}">
                <a16:creationId xmlns:a16="http://schemas.microsoft.com/office/drawing/2014/main" id="{DFA10DD6-EAB7-485D-9484-4A9C2CAB14E1}"/>
              </a:ext>
            </a:extLst>
          </p:cNvPr>
          <p:cNvSpPr>
            <a:spLocks noGrp="1"/>
          </p:cNvSpPr>
          <p:nvPr>
            <p:ph type="title"/>
          </p:nvPr>
        </p:nvSpPr>
        <p:spPr/>
        <p:txBody>
          <a:bodyPr/>
          <a:lstStyle/>
          <a:p>
            <a:r>
              <a:rPr lang="en-US" dirty="0"/>
              <a:t>Mechanics of Model with Growth</a:t>
            </a:r>
          </a:p>
        </p:txBody>
      </p:sp>
      <p:pic>
        <p:nvPicPr>
          <p:cNvPr id="5" name="Picture 4">
            <a:extLst>
              <a:ext uri="{FF2B5EF4-FFF2-40B4-BE49-F238E27FC236}">
                <a16:creationId xmlns:a16="http://schemas.microsoft.com/office/drawing/2014/main" id="{24042E98-01D2-4345-A303-24AC42C977CF}"/>
              </a:ext>
            </a:extLst>
          </p:cNvPr>
          <p:cNvPicPr>
            <a:picLocks noChangeAspect="1"/>
          </p:cNvPicPr>
          <p:nvPr/>
        </p:nvPicPr>
        <p:blipFill>
          <a:blip r:embed="rId2"/>
          <a:stretch>
            <a:fillRect/>
          </a:stretch>
        </p:blipFill>
        <p:spPr>
          <a:xfrm>
            <a:off x="158783" y="2956148"/>
            <a:ext cx="8523304" cy="2504393"/>
          </a:xfrm>
          <a:prstGeom prst="rect">
            <a:avLst/>
          </a:prstGeom>
        </p:spPr>
      </p:pic>
    </p:spTree>
    <p:extLst>
      <p:ext uri="{BB962C8B-B14F-4D97-AF65-F5344CB8AC3E}">
        <p14:creationId xmlns:p14="http://schemas.microsoft.com/office/powerpoint/2010/main" val="2624379536"/>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B15CE9B3-6851-40CE-9A87-3A366BD3432A}"/>
              </a:ext>
            </a:extLst>
          </p:cNvPr>
          <p:cNvSpPr>
            <a:spLocks noGrp="1"/>
          </p:cNvSpPr>
          <p:nvPr>
            <p:ph idx="1"/>
          </p:nvPr>
        </p:nvSpPr>
        <p:spPr/>
        <p:txBody>
          <a:bodyPr/>
          <a:lstStyle/>
          <a:p>
            <a:r>
              <a:rPr lang="en-US" dirty="0"/>
              <a:t>See if the ROIC converges to the IRR</a:t>
            </a:r>
          </a:p>
          <a:p>
            <a:r>
              <a:rPr lang="en-US" dirty="0"/>
              <a:t> </a:t>
            </a:r>
          </a:p>
        </p:txBody>
      </p:sp>
      <p:sp>
        <p:nvSpPr>
          <p:cNvPr id="3" name="Title 2">
            <a:extLst>
              <a:ext uri="{FF2B5EF4-FFF2-40B4-BE49-F238E27FC236}">
                <a16:creationId xmlns:a16="http://schemas.microsoft.com/office/drawing/2014/main" id="{6C456311-D460-4068-93EA-C4D675760166}"/>
              </a:ext>
            </a:extLst>
          </p:cNvPr>
          <p:cNvSpPr>
            <a:spLocks noGrp="1"/>
          </p:cNvSpPr>
          <p:nvPr>
            <p:ph type="title"/>
          </p:nvPr>
        </p:nvSpPr>
        <p:spPr/>
        <p:txBody>
          <a:bodyPr/>
          <a:lstStyle/>
          <a:p>
            <a:r>
              <a:rPr lang="en-US" dirty="0"/>
              <a:t>ROIC and Retirements in Model</a:t>
            </a:r>
          </a:p>
        </p:txBody>
      </p:sp>
      <p:pic>
        <p:nvPicPr>
          <p:cNvPr id="5" name="Picture 4">
            <a:extLst>
              <a:ext uri="{FF2B5EF4-FFF2-40B4-BE49-F238E27FC236}">
                <a16:creationId xmlns:a16="http://schemas.microsoft.com/office/drawing/2014/main" id="{639A79E5-0C37-431E-A28C-5D095B4A96D0}"/>
              </a:ext>
            </a:extLst>
          </p:cNvPr>
          <p:cNvPicPr>
            <a:picLocks noChangeAspect="1"/>
          </p:cNvPicPr>
          <p:nvPr/>
        </p:nvPicPr>
        <p:blipFill>
          <a:blip r:embed="rId2"/>
          <a:stretch>
            <a:fillRect/>
          </a:stretch>
        </p:blipFill>
        <p:spPr>
          <a:xfrm>
            <a:off x="235670" y="1957080"/>
            <a:ext cx="8593843" cy="3699001"/>
          </a:xfrm>
          <a:prstGeom prst="rect">
            <a:avLst/>
          </a:prstGeom>
        </p:spPr>
      </p:pic>
    </p:spTree>
    <p:extLst>
      <p:ext uri="{BB962C8B-B14F-4D97-AF65-F5344CB8AC3E}">
        <p14:creationId xmlns:p14="http://schemas.microsoft.com/office/powerpoint/2010/main" val="2822912376"/>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26296</TotalTime>
  <Words>16557</Words>
  <Application>Microsoft Office PowerPoint</Application>
  <PresentationFormat>On-screen Show (4:3)</PresentationFormat>
  <Paragraphs>1381</Paragraphs>
  <Slides>260</Slides>
  <Notes>13</Notes>
  <HiddenSlides>0</HiddenSlides>
  <MMClips>0</MMClips>
  <ScaleCrop>false</ScaleCrop>
  <HeadingPairs>
    <vt:vector size="8" baseType="variant">
      <vt:variant>
        <vt:lpstr>Fonts Used</vt:lpstr>
      </vt:variant>
      <vt:variant>
        <vt:i4>14</vt:i4>
      </vt:variant>
      <vt:variant>
        <vt:lpstr>Theme</vt:lpstr>
      </vt:variant>
      <vt:variant>
        <vt:i4>1</vt:i4>
      </vt:variant>
      <vt:variant>
        <vt:lpstr>Embedded OLE Servers</vt:lpstr>
      </vt:variant>
      <vt:variant>
        <vt:i4>2</vt:i4>
      </vt:variant>
      <vt:variant>
        <vt:lpstr>Slide Titles</vt:lpstr>
      </vt:variant>
      <vt:variant>
        <vt:i4>260</vt:i4>
      </vt:variant>
    </vt:vector>
  </HeadingPairs>
  <TitlesOfParts>
    <vt:vector size="277" baseType="lpstr">
      <vt:lpstr>Arial Unicode MS</vt:lpstr>
      <vt:lpstr>等线</vt:lpstr>
      <vt:lpstr>맑은 고딕</vt:lpstr>
      <vt:lpstr>SimSun</vt:lpstr>
      <vt:lpstr>Arial</vt:lpstr>
      <vt:lpstr>Calibri</vt:lpstr>
      <vt:lpstr>Calibri Light</vt:lpstr>
      <vt:lpstr>Cambria</vt:lpstr>
      <vt:lpstr>Courier New</vt:lpstr>
      <vt:lpstr>Franklin Gothic Demi</vt:lpstr>
      <vt:lpstr>Times New Roman</vt:lpstr>
      <vt:lpstr>Verdana</vt:lpstr>
      <vt:lpstr>Wingdings</vt:lpstr>
      <vt:lpstr>Wingdings 2</vt:lpstr>
      <vt:lpstr>Office Theme</vt:lpstr>
      <vt:lpstr>Picture</vt:lpstr>
      <vt:lpstr>Document</vt:lpstr>
      <vt:lpstr>Corporate Finance Analysis</vt:lpstr>
      <vt:lpstr>Subjects Covered in Corporate Finance Modelling Exercise</vt:lpstr>
      <vt:lpstr>Chapter 1: Corporate Finance Modelling Introduction</vt:lpstr>
      <vt:lpstr>Teaching Style for Modelling</vt:lpstr>
      <vt:lpstr>Finding Completed Template Models</vt:lpstr>
      <vt:lpstr>Teaching Style - 2</vt:lpstr>
      <vt:lpstr>Financial Modelling Religion and FAST</vt:lpstr>
      <vt:lpstr>My Rule</vt:lpstr>
      <vt:lpstr>Transparency</vt:lpstr>
      <vt:lpstr>Excel Functions</vt:lpstr>
      <vt:lpstr>Files to Use and Open</vt:lpstr>
      <vt:lpstr>Example of INDEX Function</vt:lpstr>
      <vt:lpstr>Use of LOOKUP Function</vt:lpstr>
      <vt:lpstr>Use of AVERAGEIF, SUMIF, COUNTIF</vt:lpstr>
      <vt:lpstr>Chapter 2: Difficulties in Corporate Finance Modelling</vt:lpstr>
      <vt:lpstr>City is Like a Corporation/Project is Business</vt:lpstr>
      <vt:lpstr>Family is Like Corporation, Person is Like Project Finance</vt:lpstr>
      <vt:lpstr>General Concepts in Corporate Finance versus Project Finance</vt:lpstr>
      <vt:lpstr>Use of Project Finance Ideas in Corporate Finance</vt:lpstr>
      <vt:lpstr>Valuation and Magic Potion</vt:lpstr>
      <vt:lpstr>Cost of Capital in Same Transaction</vt:lpstr>
      <vt:lpstr>Effect of WACC on DCF</vt:lpstr>
      <vt:lpstr>WACC Craziness</vt:lpstr>
      <vt:lpstr>Corporate Finance Ideas for Simple Company</vt:lpstr>
      <vt:lpstr>Companies Used in McKinsey Book and Typical Examples</vt:lpstr>
      <vt:lpstr>For This Simple Company you Can Make an Elegant Financial Analysis</vt:lpstr>
      <vt:lpstr>Example of Classic Company</vt:lpstr>
      <vt:lpstr>Contrast Two Companies in Evaluation of Corporate Finance</vt:lpstr>
      <vt:lpstr>But, What happens if …</vt:lpstr>
      <vt:lpstr>Also, What Happens if …</vt:lpstr>
      <vt:lpstr>Were the “New Economy” Ideas Not So Stupid</vt:lpstr>
      <vt:lpstr>Comprehensive Stock, Commodity and Index File</vt:lpstr>
      <vt:lpstr>Example of Indices</vt:lpstr>
      <vt:lpstr>S&amp;P 500 and DAX</vt:lpstr>
      <vt:lpstr>Stock Prices of New Economy Stocks versus Old Economy Stocks</vt:lpstr>
      <vt:lpstr>Comparison of Priceline to Old Economy Stocks</vt:lpstr>
      <vt:lpstr>Now Add eBay</vt:lpstr>
      <vt:lpstr>Amazon needs a lot of infrastructure and employees</vt:lpstr>
      <vt:lpstr>Telcos and the Dot.com Bubble</vt:lpstr>
      <vt:lpstr>Cost of Debt Capital and Compensation for Future Default</vt:lpstr>
      <vt:lpstr>Corporate Finance Valuation from Fundamental Value Drivers – You are Only Really Seeing What Happens to the Future Return Compared to Current Returns</vt:lpstr>
      <vt:lpstr>Fundamental Valuation Ideas</vt:lpstr>
      <vt:lpstr>Analytical framework for Valuation – Combine Forecasts of Economic Performance with Cost of Capital</vt:lpstr>
      <vt:lpstr>Of Course You Should Invest when Return Exceeds Cost of Capital – This is NPV Rule</vt:lpstr>
      <vt:lpstr>Fundamental Idea about Investment Necessary to Generate Return</vt:lpstr>
      <vt:lpstr>Quote from McKinsey Valuation Book</vt:lpstr>
      <vt:lpstr>Two Basic Equations</vt:lpstr>
      <vt:lpstr>For Equity, All you Have to Do is Substitute</vt:lpstr>
      <vt:lpstr>Growth Implication</vt:lpstr>
      <vt:lpstr>Problems with These Formulas</vt:lpstr>
      <vt:lpstr>Case 1: Valuation with Constant ROE</vt:lpstr>
      <vt:lpstr>Valuation Sensitivity in Simple Case</vt:lpstr>
      <vt:lpstr>Sensitivity Graph with Macro Data Table</vt:lpstr>
      <vt:lpstr>Case 2: Constant ROE with Inflation</vt:lpstr>
      <vt:lpstr>With Inflation, the Sensitivity is more extreme</vt:lpstr>
      <vt:lpstr>With Inflation, the Sensitivity is more extreme</vt:lpstr>
      <vt:lpstr>Case 3: Changing ROE, Changing Growth and Changing Inflation</vt:lpstr>
      <vt:lpstr>Reasonable Estimates of Growth – Is this Graph Reasonable</vt:lpstr>
      <vt:lpstr>Illustration of Assumptions with Changing ROE</vt:lpstr>
      <vt:lpstr>Valuation Model and Sensitivity</vt:lpstr>
      <vt:lpstr>Sensitivity Analysis – Use Tornado Diagram</vt:lpstr>
      <vt:lpstr>Case 4: ROIC instead of ROE</vt:lpstr>
      <vt:lpstr>Derivation of Formula</vt:lpstr>
      <vt:lpstr>Better Derivation of Formula</vt:lpstr>
      <vt:lpstr>Application of Formula</vt:lpstr>
      <vt:lpstr>Evaluation of Net Plant Depreciation Rate and Capital Expenditures to Depreciation</vt:lpstr>
      <vt:lpstr>Ratios of Net Plant to Depreciation and Capital Expenditure to Depreciation with Longer Life</vt:lpstr>
      <vt:lpstr>Demonstration of (1-g/ROIC)/(WACC-g) Formula</vt:lpstr>
      <vt:lpstr>Apply Ratios to Demonstrate Model</vt:lpstr>
      <vt:lpstr>Reasons for More Complex Formulas with Cap Exp to Depreciation, Working Capital etc.</vt:lpstr>
      <vt:lpstr>Return on New Capital and Return on Existing Capital</vt:lpstr>
      <vt:lpstr>Cases where ROIC may be Different – Purchase of Companies in High Tech</vt:lpstr>
      <vt:lpstr>Use of Formula in DCF </vt:lpstr>
      <vt:lpstr>Another Silly McKinsey Comment</vt:lpstr>
      <vt:lpstr>Consultant Slide on Value Creation</vt:lpstr>
      <vt:lpstr>The Value Matrix - Stock Categorisation</vt:lpstr>
      <vt:lpstr>Crazy Idea that ROIC = WACC in Long Run</vt:lpstr>
      <vt:lpstr>Case Study of First Solar</vt:lpstr>
      <vt:lpstr>Analysts Did Not Project Changes in ROIC</vt:lpstr>
      <vt:lpstr>Reconciliation of IRR and Return on Investment (Project IRR versus ROIC or Equity IRR versus ROE)</vt:lpstr>
      <vt:lpstr>Fundamental Question </vt:lpstr>
      <vt:lpstr>Basic Idea of Reconciliation</vt:lpstr>
      <vt:lpstr>Weighted ROIC versus MIRR</vt:lpstr>
      <vt:lpstr>Illustration of IRR and Rate of Return Reconciliation</vt:lpstr>
      <vt:lpstr>PowerPoint Presentation</vt:lpstr>
      <vt:lpstr>Mechanics of Reconciliation – Compute Return and Weight PV of Investment</vt:lpstr>
      <vt:lpstr>Mechanics of Reconciliation - </vt:lpstr>
      <vt:lpstr>Why Use Investment Weighting – Portfolio of Assets with Different Ages</vt:lpstr>
      <vt:lpstr>Use of Economic Depreciation</vt:lpstr>
      <vt:lpstr>Use of Economic Depreciation to Reconcile</vt:lpstr>
      <vt:lpstr>How Economic Depreciation Makes IRR = ROI with and without Inflation</vt:lpstr>
      <vt:lpstr>Implications of Economic Depreciation</vt:lpstr>
      <vt:lpstr>Difficulty in Measuring Return: IRR and ROIC in Corporate Case – No Growth</vt:lpstr>
      <vt:lpstr>Difficulty in Interpreting Return Compared to Underlying IRR – Cases with Different Lives</vt:lpstr>
      <vt:lpstr>Valuation in Case with No Growth and Lumpy Investments</vt:lpstr>
      <vt:lpstr>Different Valuations with Alternative Timing</vt:lpstr>
      <vt:lpstr>Case With Growth</vt:lpstr>
      <vt:lpstr>Mechanics of Model with Growth</vt:lpstr>
      <vt:lpstr>ROIC and Retirements in Model</vt:lpstr>
      <vt:lpstr>Project IRR is not Observed with SL Depreciation</vt:lpstr>
      <vt:lpstr>Valuation, IRR and ROIC</vt:lpstr>
      <vt:lpstr>Demonstration of Errors</vt:lpstr>
      <vt:lpstr>Case Study – Kitty Hawk Freight Airline Company</vt:lpstr>
      <vt:lpstr>Measuring the Return on Invested Capital is not Easy</vt:lpstr>
      <vt:lpstr>Arrogant Statement about U.S. Companies by McKinsey</vt:lpstr>
      <vt:lpstr>Use of Return on Invested Capital to Assess Model</vt:lpstr>
      <vt:lpstr>General Idea of Acquiring History in Corporate Finance Models</vt:lpstr>
      <vt:lpstr>Vestas Case</vt:lpstr>
      <vt:lpstr>PowerPoint Presentation</vt:lpstr>
      <vt:lpstr>Use of Multiples</vt:lpstr>
      <vt:lpstr>PowerPoint Presentation</vt:lpstr>
      <vt:lpstr>Case Study of Constellation Energy</vt:lpstr>
      <vt:lpstr>When to Use DCF and When to Use Multiples</vt:lpstr>
      <vt:lpstr>Need to Understand why Multiples are Different</vt:lpstr>
      <vt:lpstr>Forecasting Cash Flow and Fundamental Analysis of Risks and Value in Corporate Finance</vt:lpstr>
      <vt:lpstr>Need to Answer Fundamental Questions about Demand Growth, Prices and Cost Structure</vt:lpstr>
      <vt:lpstr>Need to Answer Fundamental Questions about Demand Growth, Prices and Cost Structure</vt:lpstr>
      <vt:lpstr>Still Volume and Price, But …</vt:lpstr>
      <vt:lpstr>No History and Problems with Volume Forecasts</vt:lpstr>
      <vt:lpstr>Understand Marginal Cost and Surplus Capacity Risk</vt:lpstr>
      <vt:lpstr>P/E, EV/EBITDA and Growth</vt:lpstr>
      <vt:lpstr>Obsolesce, Fashion, Uber</vt:lpstr>
      <vt:lpstr>Cost of Capital</vt:lpstr>
      <vt:lpstr>Cost of Equity Capital Methods</vt:lpstr>
      <vt:lpstr>Sensitivity Analysis with Given Cost of Capital</vt:lpstr>
      <vt:lpstr>Scenario Analysis with Cost of Capital Derivation</vt:lpstr>
      <vt:lpstr>Case 2: Constant ROE with Inflation</vt:lpstr>
      <vt:lpstr>Simple Proof that P/E should Reflect Values Adjusted for Inflation – Real Values</vt:lpstr>
      <vt:lpstr>Inflation Can Be Tricky</vt:lpstr>
      <vt:lpstr>Observed and Computed P/E</vt:lpstr>
      <vt:lpstr>Inflation Indexed Bonds and Inflation Expectations</vt:lpstr>
      <vt:lpstr>Case 3: Changing ROE, Changing Growth and Changing Inflation</vt:lpstr>
      <vt:lpstr>PowerPoint Presentation</vt:lpstr>
      <vt:lpstr>Weighted Average Cost of Capital</vt:lpstr>
      <vt:lpstr>DCF Model Application and Terminal Value</vt:lpstr>
      <vt:lpstr>Valuation Diagram – DCF from Free Cash Flow </vt:lpstr>
      <vt:lpstr>Terminal Value in Corporate Model</vt:lpstr>
      <vt:lpstr>Equity Cash Flow, Debt Cash Flow, Free Cash Flow and Cost of Equity, Cost of Debt and WACC</vt:lpstr>
      <vt:lpstr>Problems with DCF –  Range in Values</vt:lpstr>
      <vt:lpstr>Old Value Line vs Internet</vt:lpstr>
      <vt:lpstr>Value of a Stock</vt:lpstr>
      <vt:lpstr>ROE and ROI Changes when Grow a Business</vt:lpstr>
      <vt:lpstr>Depreciation Changes with New Investment</vt:lpstr>
      <vt:lpstr>Valuation Metrics in Project Finance and Corporate Finance</vt:lpstr>
      <vt:lpstr>DCF Analysis with Terminal Value</vt:lpstr>
      <vt:lpstr>Debt Sizing - Introduction</vt:lpstr>
      <vt:lpstr>Debt Sizing – Key Philosophical Question</vt:lpstr>
      <vt:lpstr>Illustration of DSCR and Debt to Capital Constraint</vt:lpstr>
      <vt:lpstr>Which Constraint is in Place</vt:lpstr>
      <vt:lpstr>Evaluation with Geometry and NPV Formula</vt:lpstr>
      <vt:lpstr>Model with Debt Sculpting</vt:lpstr>
      <vt:lpstr>Sculpting Equations - Basic</vt:lpstr>
      <vt:lpstr>Sculpting Equations with Debt to Capital Constraint</vt:lpstr>
      <vt:lpstr>Sculpting Equations with LC Fees</vt:lpstr>
      <vt:lpstr>Sculpting with DSRA as Final Payment</vt:lpstr>
      <vt:lpstr>Part 6: Debt Sizing: Including Items in Project Cost (such as development fees and owners cost) that do not Involve Cash Outflow to Increase Returns</vt:lpstr>
      <vt:lpstr>Reconciling Debt to Capital with DSCR</vt:lpstr>
      <vt:lpstr>Effects of Non-Cash Increases in Project Cost</vt:lpstr>
      <vt:lpstr>Debt Sizing: Including Items in Project Cost that do not Involve Cash Outflow </vt:lpstr>
      <vt:lpstr>Debt Sizing: Profits from EPC Contractors or O&amp;M Contractor when Investor is also Contractor</vt:lpstr>
      <vt:lpstr>O&amp;M Contractor is Sponsor</vt:lpstr>
      <vt:lpstr>Illustration of Non-Cash Accounting </vt:lpstr>
      <vt:lpstr>Development Fee Theory</vt:lpstr>
      <vt:lpstr>Case Study - Funding Enron - Subic Bay, Philippines</vt:lpstr>
      <vt:lpstr>113 MW Diesel Generator Power Station Subic Bay, Philippines</vt:lpstr>
      <vt:lpstr>BOT/PPA Contract</vt:lpstr>
      <vt:lpstr>Add Development Fee to Model</vt:lpstr>
      <vt:lpstr>Part 9: Debt Repayment Structure: Sculpted Repayment and Nuanced Issues associated with Debt to Capital or DSCR Constraints Combined with Repayment Patterns </vt:lpstr>
      <vt:lpstr>Debt Structuring - General</vt:lpstr>
      <vt:lpstr>Multiple Capacity Charges and Optimisation of Debt Repayment</vt:lpstr>
      <vt:lpstr>Example of Repayment (Bullet Not Shown)</vt:lpstr>
      <vt:lpstr>Sculpting versus Equal Installment with DSCR Constraint</vt:lpstr>
      <vt:lpstr>Sculpting versus Equal Installment with Debt to Capital Constraint</vt:lpstr>
      <vt:lpstr>Alternative Repayment Patterns</vt:lpstr>
      <vt:lpstr>Complex Sculpting Issues</vt:lpstr>
      <vt:lpstr>Example of Synthetic Sculpting with O&amp;M Payments</vt:lpstr>
      <vt:lpstr>Borrowing Base and Resource Transactions</vt:lpstr>
      <vt:lpstr>Equity IRR without Balloon</vt:lpstr>
      <vt:lpstr>Equity IRR with Balloon</vt:lpstr>
      <vt:lpstr>Part 12: Interest and Fees: Step-up Credit Spreads, Swap Rates and Hedging </vt:lpstr>
      <vt:lpstr>Discussion of Interest and Fees</vt:lpstr>
      <vt:lpstr>Example of Interest Rates</vt:lpstr>
      <vt:lpstr>Expected Loss Can Be Broken Down Into Three Components</vt:lpstr>
      <vt:lpstr>Comparison of PD x LGD with Precise Formula -- LGD and Multiple Years</vt:lpstr>
      <vt:lpstr>Target Rating and Credit Spreads – Why the target is BBB- in Project Finance</vt:lpstr>
      <vt:lpstr>Credit Spreads, PD, LGD and RORAC</vt:lpstr>
      <vt:lpstr>Probability of Default</vt:lpstr>
      <vt:lpstr>Use of Floating Rate Debt</vt:lpstr>
      <vt:lpstr>Swap Settlements</vt:lpstr>
      <vt:lpstr>Floating versus Fixed Rate Debt</vt:lpstr>
      <vt:lpstr>Pre-payments Maturity Extensions from Fixed Rate Debt</vt:lpstr>
      <vt:lpstr>Contraction Risk from Fixed Interest Rates (Declining Interest Rates)</vt:lpstr>
      <vt:lpstr>Total Rate assuming BBB Spread with 10 year Swap Rate</vt:lpstr>
      <vt:lpstr>Example of Pricing and Changing Credit Spreads</vt:lpstr>
      <vt:lpstr>Part 8: Repayment Tenure: Length of Debt Repayment, Mini-perms, Bullet Repayments and Re-financing</vt:lpstr>
      <vt:lpstr>Re-financing, Corporate Finance and Project Finance</vt:lpstr>
      <vt:lpstr>Debt Repayment Structure and Risk</vt:lpstr>
      <vt:lpstr>Debt Tenure and Return</vt:lpstr>
      <vt:lpstr>Statistics on Project Finance Debt Tenor</vt:lpstr>
      <vt:lpstr>Fundamental Effect of Debt Tenure with Debt to Capital Constraint</vt:lpstr>
      <vt:lpstr>Re-financing Changes Everything</vt:lpstr>
      <vt:lpstr>Debt Length and the Interest Rate</vt:lpstr>
      <vt:lpstr>Debt Length and the Interest Rate</vt:lpstr>
      <vt:lpstr>Mini-perms </vt:lpstr>
      <vt:lpstr>Mini-Perm and Re-financing Assumption</vt:lpstr>
      <vt:lpstr>Credit Analysis of Mini-Perm</vt:lpstr>
      <vt:lpstr>Part 7: Debt Funding: Nuanced Issues with Pre-Commercial Cash Flow and Equity Bridge Loans</vt:lpstr>
      <vt:lpstr>Issues with Funding</vt:lpstr>
      <vt:lpstr>Draw Request and Funding - Introduction</vt:lpstr>
      <vt:lpstr>Project Finance Loans – Drawdown during Construction (Reference)</vt:lpstr>
      <vt:lpstr>Capitalised Interest and Interest Capitalised During Construction for Accounting (IDC)</vt:lpstr>
      <vt:lpstr>Nuanced Issues with Pre-Commercial Cash Flow </vt:lpstr>
      <vt:lpstr>Illustration of Accounting for Pre-commercial Cash Flow</vt:lpstr>
      <vt:lpstr>Equity Bridge Loans and Recourse Debt</vt:lpstr>
      <vt:lpstr>Nuanced Issues with Equity Bridge Loans</vt:lpstr>
      <vt:lpstr>Issues with EBL</vt:lpstr>
      <vt:lpstr>Nuanced Issues with IDC on Shareholder Loans</vt:lpstr>
      <vt:lpstr>Standby Loans for Construction Cost Over-run and the Issue of Cost Under-run</vt:lpstr>
      <vt:lpstr>Evaluation of Delays in Construction</vt:lpstr>
      <vt:lpstr>Complex IDC Calculations with Portfolios</vt:lpstr>
      <vt:lpstr>Draw-downs and Management of Disbursement of Funds</vt:lpstr>
      <vt:lpstr>Draw-downs and Retention of Funds</vt:lpstr>
      <vt:lpstr>Credit Enhancements - Introduction</vt:lpstr>
      <vt:lpstr>Part 12: Credit Enhancement: DSRA, MRA, Cash Flow Sweeps and Covenants </vt:lpstr>
      <vt:lpstr>Financial Enhancements – Alternative Definition</vt:lpstr>
      <vt:lpstr>Investors Need Some Dividends Before All Debt is Paid Off</vt:lpstr>
      <vt:lpstr>Example of Covenants</vt:lpstr>
      <vt:lpstr>Covenants and Structural Enhancements Cannot Make a Bad Project into a Good Project</vt:lpstr>
      <vt:lpstr>Cash Flow Waterfall</vt:lpstr>
      <vt:lpstr>Example of Cash Flow Priority</vt:lpstr>
      <vt:lpstr>Example of Cash Flow Priority and Distributions</vt:lpstr>
      <vt:lpstr>Risk Reduction from Cash Flow Sweeps</vt:lpstr>
      <vt:lpstr>Modelling of Cash Flow Waterfall</vt:lpstr>
      <vt:lpstr>Example of Risk and Return Analysis for Cash Flow Sweep</vt:lpstr>
      <vt:lpstr>Economic and Financial Analysis of Cash Sweeps, Reserve Accounts and Covenants</vt:lpstr>
      <vt:lpstr>Importance of Re-financing Analysis with Cash Sweep</vt:lpstr>
      <vt:lpstr>Debt Service Reserve Language</vt:lpstr>
      <vt:lpstr>Part 13: Other Project Finance Subjects: IRR problems, Risk and Value Changes over Life of Project, Resource Analysis and Debt Sizing</vt:lpstr>
      <vt:lpstr>A Little Theory about Valuation and Risk of Projects</vt:lpstr>
      <vt:lpstr>Re-financing and Early Project Sale</vt:lpstr>
      <vt:lpstr>Verification of Cost of Capital from Published Data in Yieldco Reports</vt:lpstr>
      <vt:lpstr>Equity Returns and Re-Financing</vt:lpstr>
      <vt:lpstr>Transaction Multiples from Yieldco IPO’s</vt:lpstr>
      <vt:lpstr>Equity Returns for Tollroads</vt:lpstr>
      <vt:lpstr>Part 3: Creating or Destroying Value through Contract Provisions Including Liquidated Damages, Penalty Provisions and Efficiency Incentives</vt:lpstr>
      <vt:lpstr>General Notion of Back to Back Contacts</vt:lpstr>
      <vt:lpstr>Economic Efficiency of Contracts in Project Finance</vt:lpstr>
      <vt:lpstr>Example of Delay Damage in PPA Contract</vt:lpstr>
      <vt:lpstr>Example of Delay LD in EPC Contract</vt:lpstr>
      <vt:lpstr>Theory of Risk and Return in Project Finance</vt:lpstr>
      <vt:lpstr>Contracts</vt:lpstr>
      <vt:lpstr>Example of O&amp;M Contract</vt:lpstr>
      <vt:lpstr>Tradeoff Between Cost and Availability</vt:lpstr>
      <vt:lpstr>Optimisation and Minimum Cost</vt:lpstr>
      <vt:lpstr>Fundamental Ideas</vt:lpstr>
      <vt:lpstr>Underlying Philosophy – Pickerty vs McKinsey</vt:lpstr>
      <vt:lpstr>Now, Evaluate the Sources and with Growth</vt:lpstr>
      <vt:lpstr>Finally, Consider the Case where Returns Exceed the Cost of Capital and Keep Growing</vt:lpstr>
      <vt:lpstr>Now, Evaluate who Takes Risks in an Economy</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Elvis Presley</dc:creator>
  <cp:lastModifiedBy>Elvis Presley</cp:lastModifiedBy>
  <cp:revision>297</cp:revision>
  <dcterms:created xsi:type="dcterms:W3CDTF">2017-09-08T10:05:56Z</dcterms:created>
  <dcterms:modified xsi:type="dcterms:W3CDTF">2017-11-15T12:16:00Z</dcterms:modified>
</cp:coreProperties>
</file>